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7"/>
  </p:notesMasterIdLst>
  <p:sldIdLst>
    <p:sldId id="441" r:id="rId2"/>
    <p:sldId id="657" r:id="rId3"/>
    <p:sldId id="659" r:id="rId4"/>
    <p:sldId id="658" r:id="rId5"/>
    <p:sldId id="643" r:id="rId6"/>
    <p:sldId id="644" r:id="rId7"/>
    <p:sldId id="645" r:id="rId8"/>
    <p:sldId id="661" r:id="rId9"/>
    <p:sldId id="662" r:id="rId10"/>
    <p:sldId id="663" r:id="rId11"/>
    <p:sldId id="664" r:id="rId12"/>
    <p:sldId id="646" r:id="rId13"/>
    <p:sldId id="665" r:id="rId14"/>
    <p:sldId id="666" r:id="rId15"/>
    <p:sldId id="667" r:id="rId16"/>
    <p:sldId id="668" r:id="rId17"/>
    <p:sldId id="669" r:id="rId18"/>
    <p:sldId id="671" r:id="rId19"/>
    <p:sldId id="670" r:id="rId20"/>
    <p:sldId id="672" r:id="rId21"/>
    <p:sldId id="674" r:id="rId22"/>
    <p:sldId id="673" r:id="rId23"/>
    <p:sldId id="675" r:id="rId24"/>
    <p:sldId id="676" r:id="rId25"/>
    <p:sldId id="677" r:id="rId26"/>
    <p:sldId id="678" r:id="rId27"/>
    <p:sldId id="647" r:id="rId28"/>
    <p:sldId id="679" r:id="rId29"/>
    <p:sldId id="681" r:id="rId30"/>
    <p:sldId id="683" r:id="rId31"/>
    <p:sldId id="682" r:id="rId32"/>
    <p:sldId id="684" r:id="rId33"/>
    <p:sldId id="685" r:id="rId34"/>
    <p:sldId id="687" r:id="rId35"/>
    <p:sldId id="688" r:id="rId36"/>
    <p:sldId id="689" r:id="rId37"/>
    <p:sldId id="690" r:id="rId38"/>
    <p:sldId id="691" r:id="rId39"/>
    <p:sldId id="692" r:id="rId40"/>
    <p:sldId id="694" r:id="rId41"/>
    <p:sldId id="701" r:id="rId42"/>
    <p:sldId id="702" r:id="rId43"/>
    <p:sldId id="703" r:id="rId44"/>
    <p:sldId id="704" r:id="rId45"/>
    <p:sldId id="705" r:id="rId46"/>
    <p:sldId id="706" r:id="rId47"/>
    <p:sldId id="707" r:id="rId48"/>
    <p:sldId id="708" r:id="rId49"/>
    <p:sldId id="700" r:id="rId50"/>
    <p:sldId id="695" r:id="rId51"/>
    <p:sldId id="696" r:id="rId52"/>
    <p:sldId id="697" r:id="rId53"/>
    <p:sldId id="698" r:id="rId54"/>
    <p:sldId id="699" r:id="rId55"/>
    <p:sldId id="709" r:id="rId56"/>
  </p:sldIdLst>
  <p:sldSz cx="12192000" cy="6858000"/>
  <p:notesSz cx="6858000" cy="9144000"/>
  <p:custDataLst>
    <p:tags r:id="rId5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04E"/>
    <a:srgbClr val="F7DCAD"/>
    <a:srgbClr val="02A9AE"/>
    <a:srgbClr val="FAA96A"/>
    <a:srgbClr val="F16F17"/>
    <a:srgbClr val="028391"/>
    <a:srgbClr val="DD3E12"/>
    <a:srgbClr val="000000"/>
    <a:srgbClr val="F75526"/>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84B104-8968-439C-BD25-35CEA0DD6AF4}" v="1512" dt="2025-04-27T10:39:51.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5520"/>
  </p:normalViewPr>
  <p:slideViewPr>
    <p:cSldViewPr snapToGrid="0">
      <p:cViewPr varScale="1">
        <p:scale>
          <a:sx n="59" d="100"/>
          <a:sy n="59" d="100"/>
        </p:scale>
        <p:origin x="10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Nicholas" userId="72a22b75-9aa2-4116-af5b-9544a2020f69" providerId="ADAL" clId="{7CAC18D4-615F-4B0D-83D2-14A20ADAAD55}"/>
    <pc:docChg chg="undo custSel addSld delSld modSld sldOrd">
      <pc:chgData name="Joshua Nicholas" userId="72a22b75-9aa2-4116-af5b-9544a2020f69" providerId="ADAL" clId="{7CAC18D4-615F-4B0D-83D2-14A20ADAAD55}" dt="2025-01-26T16:52:54.866" v="4526" actId="47"/>
      <pc:docMkLst>
        <pc:docMk/>
      </pc:docMkLst>
      <pc:sldChg chg="modSp mod">
        <pc:chgData name="Joshua Nicholas" userId="72a22b75-9aa2-4116-af5b-9544a2020f69" providerId="ADAL" clId="{7CAC18D4-615F-4B0D-83D2-14A20ADAAD55}" dt="2025-01-22T17:54:59.853" v="1405" actId="404"/>
        <pc:sldMkLst>
          <pc:docMk/>
          <pc:sldMk cId="621345692" sldId="393"/>
        </pc:sldMkLst>
      </pc:sldChg>
      <pc:sldChg chg="modSp mod">
        <pc:chgData name="Joshua Nicholas" userId="72a22b75-9aa2-4116-af5b-9544a2020f69" providerId="ADAL" clId="{7CAC18D4-615F-4B0D-83D2-14A20ADAAD55}" dt="2025-01-22T16:12:17.905" v="105" actId="14100"/>
        <pc:sldMkLst>
          <pc:docMk/>
          <pc:sldMk cId="4002779288" sldId="441"/>
        </pc:sldMkLst>
      </pc:sldChg>
      <pc:sldChg chg="addSp modSp mod">
        <pc:chgData name="Joshua Nicholas" userId="72a22b75-9aa2-4116-af5b-9544a2020f69" providerId="ADAL" clId="{7CAC18D4-615F-4B0D-83D2-14A20ADAAD55}" dt="2025-01-26T08:27:29.365" v="2468" actId="1035"/>
        <pc:sldMkLst>
          <pc:docMk/>
          <pc:sldMk cId="4183000170" sldId="444"/>
        </pc:sldMkLst>
      </pc:sldChg>
      <pc:sldChg chg="add">
        <pc:chgData name="Joshua Nicholas" userId="72a22b75-9aa2-4116-af5b-9544a2020f69" providerId="ADAL" clId="{7CAC18D4-615F-4B0D-83D2-14A20ADAAD55}" dt="2025-01-22T16:27:38.720" v="106"/>
        <pc:sldMkLst>
          <pc:docMk/>
          <pc:sldMk cId="2172017831" sldId="449"/>
        </pc:sldMkLst>
      </pc:sldChg>
      <pc:sldChg chg="add">
        <pc:chgData name="Joshua Nicholas" userId="72a22b75-9aa2-4116-af5b-9544a2020f69" providerId="ADAL" clId="{7CAC18D4-615F-4B0D-83D2-14A20ADAAD55}" dt="2025-01-22T16:27:38.720" v="106"/>
        <pc:sldMkLst>
          <pc:docMk/>
          <pc:sldMk cId="3063727324" sldId="450"/>
        </pc:sldMkLst>
      </pc:sldChg>
      <pc:sldChg chg="add">
        <pc:chgData name="Joshua Nicholas" userId="72a22b75-9aa2-4116-af5b-9544a2020f69" providerId="ADAL" clId="{7CAC18D4-615F-4B0D-83D2-14A20ADAAD55}" dt="2025-01-22T16:27:38.720" v="106"/>
        <pc:sldMkLst>
          <pc:docMk/>
          <pc:sldMk cId="731395805" sldId="454"/>
        </pc:sldMkLst>
      </pc:sldChg>
      <pc:sldChg chg="addSp delSp modSp add mod">
        <pc:chgData name="Joshua Nicholas" userId="72a22b75-9aa2-4116-af5b-9544a2020f69" providerId="ADAL" clId="{7CAC18D4-615F-4B0D-83D2-14A20ADAAD55}" dt="2025-01-22T17:55:11.738" v="1408" actId="404"/>
        <pc:sldMkLst>
          <pc:docMk/>
          <pc:sldMk cId="3242237116" sldId="464"/>
        </pc:sldMkLst>
      </pc:sldChg>
      <pc:sldChg chg="addSp delSp modSp add mod">
        <pc:chgData name="Joshua Nicholas" userId="72a22b75-9aa2-4116-af5b-9544a2020f69" providerId="ADAL" clId="{7CAC18D4-615F-4B0D-83D2-14A20ADAAD55}" dt="2025-01-22T16:34:32.207" v="158" actId="208"/>
        <pc:sldMkLst>
          <pc:docMk/>
          <pc:sldMk cId="2760217484" sldId="492"/>
        </pc:sldMkLst>
      </pc:sldChg>
      <pc:sldChg chg="modSp mod">
        <pc:chgData name="Joshua Nicholas" userId="72a22b75-9aa2-4116-af5b-9544a2020f69" providerId="ADAL" clId="{7CAC18D4-615F-4B0D-83D2-14A20ADAAD55}" dt="2025-01-22T17:54:57.567" v="1404" actId="404"/>
        <pc:sldMkLst>
          <pc:docMk/>
          <pc:sldMk cId="2085394481" sldId="515"/>
        </pc:sldMkLst>
      </pc:sldChg>
      <pc:sldChg chg="modSp mod">
        <pc:chgData name="Joshua Nicholas" userId="72a22b75-9aa2-4116-af5b-9544a2020f69" providerId="ADAL" clId="{7CAC18D4-615F-4B0D-83D2-14A20ADAAD55}" dt="2025-01-26T09:28:56.131" v="3138" actId="20577"/>
        <pc:sldMkLst>
          <pc:docMk/>
          <pc:sldMk cId="344247542" sldId="516"/>
        </pc:sldMkLst>
      </pc:sldChg>
      <pc:sldChg chg="modSp mod">
        <pc:chgData name="Joshua Nicholas" userId="72a22b75-9aa2-4116-af5b-9544a2020f69" providerId="ADAL" clId="{7CAC18D4-615F-4B0D-83D2-14A20ADAAD55}" dt="2025-01-26T09:28:58.814" v="3140" actId="20577"/>
        <pc:sldMkLst>
          <pc:docMk/>
          <pc:sldMk cId="215107026" sldId="517"/>
        </pc:sldMkLst>
      </pc:sldChg>
      <pc:sldChg chg="modSp mod">
        <pc:chgData name="Joshua Nicholas" userId="72a22b75-9aa2-4116-af5b-9544a2020f69" providerId="ADAL" clId="{7CAC18D4-615F-4B0D-83D2-14A20ADAAD55}" dt="2025-01-26T09:29:01.825" v="3142" actId="20577"/>
        <pc:sldMkLst>
          <pc:docMk/>
          <pc:sldMk cId="384924899" sldId="518"/>
        </pc:sldMkLst>
      </pc:sldChg>
      <pc:sldChg chg="addSp delSp modSp del mod">
        <pc:chgData name="Joshua Nicholas" userId="72a22b75-9aa2-4116-af5b-9544a2020f69" providerId="ADAL" clId="{7CAC18D4-615F-4B0D-83D2-14A20ADAAD55}" dt="2025-01-26T08:20:17.394" v="2393" actId="2696"/>
        <pc:sldMkLst>
          <pc:docMk/>
          <pc:sldMk cId="3661205577" sldId="520"/>
        </pc:sldMkLst>
      </pc:sldChg>
      <pc:sldChg chg="del">
        <pc:chgData name="Joshua Nicholas" userId="72a22b75-9aa2-4116-af5b-9544a2020f69" providerId="ADAL" clId="{7CAC18D4-615F-4B0D-83D2-14A20ADAAD55}" dt="2025-01-26T08:20:17.394" v="2393" actId="2696"/>
        <pc:sldMkLst>
          <pc:docMk/>
          <pc:sldMk cId="572183941" sldId="521"/>
        </pc:sldMkLst>
      </pc:sldChg>
      <pc:sldChg chg="del">
        <pc:chgData name="Joshua Nicholas" userId="72a22b75-9aa2-4116-af5b-9544a2020f69" providerId="ADAL" clId="{7CAC18D4-615F-4B0D-83D2-14A20ADAAD55}" dt="2025-01-26T08:20:17.394" v="2393" actId="2696"/>
        <pc:sldMkLst>
          <pc:docMk/>
          <pc:sldMk cId="1738296399" sldId="525"/>
        </pc:sldMkLst>
      </pc:sldChg>
      <pc:sldChg chg="del">
        <pc:chgData name="Joshua Nicholas" userId="72a22b75-9aa2-4116-af5b-9544a2020f69" providerId="ADAL" clId="{7CAC18D4-615F-4B0D-83D2-14A20ADAAD55}" dt="2025-01-26T08:20:17.394" v="2393" actId="2696"/>
        <pc:sldMkLst>
          <pc:docMk/>
          <pc:sldMk cId="2824182084" sldId="526"/>
        </pc:sldMkLst>
      </pc:sldChg>
      <pc:sldChg chg="del">
        <pc:chgData name="Joshua Nicholas" userId="72a22b75-9aa2-4116-af5b-9544a2020f69" providerId="ADAL" clId="{7CAC18D4-615F-4B0D-83D2-14A20ADAAD55}" dt="2025-01-26T08:20:17.394" v="2393" actId="2696"/>
        <pc:sldMkLst>
          <pc:docMk/>
          <pc:sldMk cId="2494347628" sldId="527"/>
        </pc:sldMkLst>
      </pc:sldChg>
      <pc:sldChg chg="del">
        <pc:chgData name="Joshua Nicholas" userId="72a22b75-9aa2-4116-af5b-9544a2020f69" providerId="ADAL" clId="{7CAC18D4-615F-4B0D-83D2-14A20ADAAD55}" dt="2025-01-26T08:20:17.394" v="2393" actId="2696"/>
        <pc:sldMkLst>
          <pc:docMk/>
          <pc:sldMk cId="3706411900" sldId="528"/>
        </pc:sldMkLst>
      </pc:sldChg>
      <pc:sldChg chg="del">
        <pc:chgData name="Joshua Nicholas" userId="72a22b75-9aa2-4116-af5b-9544a2020f69" providerId="ADAL" clId="{7CAC18D4-615F-4B0D-83D2-14A20ADAAD55}" dt="2025-01-26T08:20:17.394" v="2393" actId="2696"/>
        <pc:sldMkLst>
          <pc:docMk/>
          <pc:sldMk cId="1062646834" sldId="529"/>
        </pc:sldMkLst>
      </pc:sldChg>
      <pc:sldChg chg="del">
        <pc:chgData name="Joshua Nicholas" userId="72a22b75-9aa2-4116-af5b-9544a2020f69" providerId="ADAL" clId="{7CAC18D4-615F-4B0D-83D2-14A20ADAAD55}" dt="2025-01-26T08:20:17.394" v="2393" actId="2696"/>
        <pc:sldMkLst>
          <pc:docMk/>
          <pc:sldMk cId="3168560062" sldId="530"/>
        </pc:sldMkLst>
      </pc:sldChg>
      <pc:sldChg chg="del">
        <pc:chgData name="Joshua Nicholas" userId="72a22b75-9aa2-4116-af5b-9544a2020f69" providerId="ADAL" clId="{7CAC18D4-615F-4B0D-83D2-14A20ADAAD55}" dt="2025-01-26T08:20:17.394" v="2393" actId="2696"/>
        <pc:sldMkLst>
          <pc:docMk/>
          <pc:sldMk cId="2991190021" sldId="531"/>
        </pc:sldMkLst>
      </pc:sldChg>
      <pc:sldChg chg="del">
        <pc:chgData name="Joshua Nicholas" userId="72a22b75-9aa2-4116-af5b-9544a2020f69" providerId="ADAL" clId="{7CAC18D4-615F-4B0D-83D2-14A20ADAAD55}" dt="2025-01-26T08:20:17.394" v="2393" actId="2696"/>
        <pc:sldMkLst>
          <pc:docMk/>
          <pc:sldMk cId="1526381554" sldId="532"/>
        </pc:sldMkLst>
      </pc:sldChg>
      <pc:sldChg chg="del">
        <pc:chgData name="Joshua Nicholas" userId="72a22b75-9aa2-4116-af5b-9544a2020f69" providerId="ADAL" clId="{7CAC18D4-615F-4B0D-83D2-14A20ADAAD55}" dt="2025-01-26T08:20:17.394" v="2393" actId="2696"/>
        <pc:sldMkLst>
          <pc:docMk/>
          <pc:sldMk cId="1529215090" sldId="533"/>
        </pc:sldMkLst>
      </pc:sldChg>
      <pc:sldChg chg="del">
        <pc:chgData name="Joshua Nicholas" userId="72a22b75-9aa2-4116-af5b-9544a2020f69" providerId="ADAL" clId="{7CAC18D4-615F-4B0D-83D2-14A20ADAAD55}" dt="2025-01-26T08:20:17.394" v="2393" actId="2696"/>
        <pc:sldMkLst>
          <pc:docMk/>
          <pc:sldMk cId="4019010676" sldId="534"/>
        </pc:sldMkLst>
      </pc:sldChg>
      <pc:sldChg chg="del">
        <pc:chgData name="Joshua Nicholas" userId="72a22b75-9aa2-4116-af5b-9544a2020f69" providerId="ADAL" clId="{7CAC18D4-615F-4B0D-83D2-14A20ADAAD55}" dt="2025-01-26T08:20:17.394" v="2393" actId="2696"/>
        <pc:sldMkLst>
          <pc:docMk/>
          <pc:sldMk cId="2747831003" sldId="535"/>
        </pc:sldMkLst>
      </pc:sldChg>
      <pc:sldChg chg="del">
        <pc:chgData name="Joshua Nicholas" userId="72a22b75-9aa2-4116-af5b-9544a2020f69" providerId="ADAL" clId="{7CAC18D4-615F-4B0D-83D2-14A20ADAAD55}" dt="2025-01-26T08:20:17.394" v="2393" actId="2696"/>
        <pc:sldMkLst>
          <pc:docMk/>
          <pc:sldMk cId="3093430124" sldId="536"/>
        </pc:sldMkLst>
      </pc:sldChg>
      <pc:sldChg chg="del">
        <pc:chgData name="Joshua Nicholas" userId="72a22b75-9aa2-4116-af5b-9544a2020f69" providerId="ADAL" clId="{7CAC18D4-615F-4B0D-83D2-14A20ADAAD55}" dt="2025-01-26T08:20:17.394" v="2393" actId="2696"/>
        <pc:sldMkLst>
          <pc:docMk/>
          <pc:sldMk cId="132608722" sldId="537"/>
        </pc:sldMkLst>
      </pc:sldChg>
      <pc:sldChg chg="del">
        <pc:chgData name="Joshua Nicholas" userId="72a22b75-9aa2-4116-af5b-9544a2020f69" providerId="ADAL" clId="{7CAC18D4-615F-4B0D-83D2-14A20ADAAD55}" dt="2025-01-26T08:20:17.394" v="2393" actId="2696"/>
        <pc:sldMkLst>
          <pc:docMk/>
          <pc:sldMk cId="2964403128" sldId="538"/>
        </pc:sldMkLst>
      </pc:sldChg>
      <pc:sldChg chg="del">
        <pc:chgData name="Joshua Nicholas" userId="72a22b75-9aa2-4116-af5b-9544a2020f69" providerId="ADAL" clId="{7CAC18D4-615F-4B0D-83D2-14A20ADAAD55}" dt="2025-01-26T08:20:17.394" v="2393" actId="2696"/>
        <pc:sldMkLst>
          <pc:docMk/>
          <pc:sldMk cId="3417534064" sldId="539"/>
        </pc:sldMkLst>
      </pc:sldChg>
      <pc:sldChg chg="del">
        <pc:chgData name="Joshua Nicholas" userId="72a22b75-9aa2-4116-af5b-9544a2020f69" providerId="ADAL" clId="{7CAC18D4-615F-4B0D-83D2-14A20ADAAD55}" dt="2025-01-26T08:20:17.394" v="2393" actId="2696"/>
        <pc:sldMkLst>
          <pc:docMk/>
          <pc:sldMk cId="1556560692" sldId="540"/>
        </pc:sldMkLst>
      </pc:sldChg>
      <pc:sldChg chg="addSp delSp modSp add mod">
        <pc:chgData name="Joshua Nicholas" userId="72a22b75-9aa2-4116-af5b-9544a2020f69" providerId="ADAL" clId="{7CAC18D4-615F-4B0D-83D2-14A20ADAAD55}" dt="2025-01-22T16:35:06.533" v="162" actId="478"/>
        <pc:sldMkLst>
          <pc:docMk/>
          <pc:sldMk cId="1672748235" sldId="541"/>
        </pc:sldMkLst>
      </pc:sldChg>
      <pc:sldChg chg="delSp modSp add mod">
        <pc:chgData name="Joshua Nicholas" userId="72a22b75-9aa2-4116-af5b-9544a2020f69" providerId="ADAL" clId="{7CAC18D4-615F-4B0D-83D2-14A20ADAAD55}" dt="2025-01-22T17:55:14.060" v="1409" actId="404"/>
        <pc:sldMkLst>
          <pc:docMk/>
          <pc:sldMk cId="2792775860" sldId="542"/>
        </pc:sldMkLst>
      </pc:sldChg>
      <pc:sldChg chg="add">
        <pc:chgData name="Joshua Nicholas" userId="72a22b75-9aa2-4116-af5b-9544a2020f69" providerId="ADAL" clId="{7CAC18D4-615F-4B0D-83D2-14A20ADAAD55}" dt="2025-01-22T16:49:34.273" v="718"/>
        <pc:sldMkLst>
          <pc:docMk/>
          <pc:sldMk cId="3293802121" sldId="543"/>
        </pc:sldMkLst>
      </pc:sldChg>
      <pc:sldChg chg="addSp delSp modSp add mod">
        <pc:chgData name="Joshua Nicholas" userId="72a22b75-9aa2-4116-af5b-9544a2020f69" providerId="ADAL" clId="{7CAC18D4-615F-4B0D-83D2-14A20ADAAD55}" dt="2025-01-22T17:54:44.477" v="1400" actId="404"/>
        <pc:sldMkLst>
          <pc:docMk/>
          <pc:sldMk cId="308912704" sldId="544"/>
        </pc:sldMkLst>
      </pc:sldChg>
      <pc:sldChg chg="addSp delSp modSp add mod">
        <pc:chgData name="Joshua Nicholas" userId="72a22b75-9aa2-4116-af5b-9544a2020f69" providerId="ADAL" clId="{7CAC18D4-615F-4B0D-83D2-14A20ADAAD55}" dt="2025-01-26T09:18:49.517" v="2957" actId="20577"/>
        <pc:sldMkLst>
          <pc:docMk/>
          <pc:sldMk cId="2936720081" sldId="545"/>
        </pc:sldMkLst>
      </pc:sldChg>
      <pc:sldChg chg="addSp modSp add mod">
        <pc:chgData name="Joshua Nicholas" userId="72a22b75-9aa2-4116-af5b-9544a2020f69" providerId="ADAL" clId="{7CAC18D4-615F-4B0D-83D2-14A20ADAAD55}" dt="2025-01-22T17:55:06.653" v="1407" actId="404"/>
        <pc:sldMkLst>
          <pc:docMk/>
          <pc:sldMk cId="761601448" sldId="546"/>
        </pc:sldMkLst>
      </pc:sldChg>
      <pc:sldChg chg="addSp delSp modSp add mod ord">
        <pc:chgData name="Joshua Nicholas" userId="72a22b75-9aa2-4116-af5b-9544a2020f69" providerId="ADAL" clId="{7CAC18D4-615F-4B0D-83D2-14A20ADAAD55}" dt="2025-01-26T09:35:01.541" v="3251"/>
        <pc:sldMkLst>
          <pc:docMk/>
          <pc:sldMk cId="1965817374" sldId="547"/>
        </pc:sldMkLst>
      </pc:sldChg>
      <pc:sldChg chg="addSp delSp modSp add del mod">
        <pc:chgData name="Joshua Nicholas" userId="72a22b75-9aa2-4116-af5b-9544a2020f69" providerId="ADAL" clId="{7CAC18D4-615F-4B0D-83D2-14A20ADAAD55}" dt="2025-01-22T18:17:29.016" v="1488" actId="47"/>
        <pc:sldMkLst>
          <pc:docMk/>
          <pc:sldMk cId="3724626647" sldId="548"/>
        </pc:sldMkLst>
      </pc:sldChg>
      <pc:sldChg chg="addSp delSp modSp add mod ord">
        <pc:chgData name="Joshua Nicholas" userId="72a22b75-9aa2-4116-af5b-9544a2020f69" providerId="ADAL" clId="{7CAC18D4-615F-4B0D-83D2-14A20ADAAD55}" dt="2025-01-26T09:29:57.635" v="3144"/>
        <pc:sldMkLst>
          <pc:docMk/>
          <pc:sldMk cId="2842465541" sldId="549"/>
        </pc:sldMkLst>
      </pc:sldChg>
      <pc:sldChg chg="addSp delSp modSp add mod">
        <pc:chgData name="Joshua Nicholas" userId="72a22b75-9aa2-4116-af5b-9544a2020f69" providerId="ADAL" clId="{7CAC18D4-615F-4B0D-83D2-14A20ADAAD55}" dt="2025-01-26T11:29:17.101" v="4230" actId="27918"/>
        <pc:sldMkLst>
          <pc:docMk/>
          <pc:sldMk cId="680101433" sldId="550"/>
        </pc:sldMkLst>
      </pc:sldChg>
      <pc:sldChg chg="addSp delSp modSp add del mod ord">
        <pc:chgData name="Joshua Nicholas" userId="72a22b75-9aa2-4116-af5b-9544a2020f69" providerId="ADAL" clId="{7CAC18D4-615F-4B0D-83D2-14A20ADAAD55}" dt="2025-01-26T11:32:10.963" v="4307" actId="47"/>
        <pc:sldMkLst>
          <pc:docMk/>
          <pc:sldMk cId="1237045625" sldId="551"/>
        </pc:sldMkLst>
      </pc:sldChg>
      <pc:sldChg chg="modSp add del mod">
        <pc:chgData name="Joshua Nicholas" userId="72a22b75-9aa2-4116-af5b-9544a2020f69" providerId="ADAL" clId="{7CAC18D4-615F-4B0D-83D2-14A20ADAAD55}" dt="2025-01-22T19:23:42.083" v="2353" actId="47"/>
        <pc:sldMkLst>
          <pc:docMk/>
          <pc:sldMk cId="3322537474" sldId="551"/>
        </pc:sldMkLst>
      </pc:sldChg>
      <pc:sldChg chg="addSp modSp new mod ord">
        <pc:chgData name="Joshua Nicholas" userId="72a22b75-9aa2-4116-af5b-9544a2020f69" providerId="ADAL" clId="{7CAC18D4-615F-4B0D-83D2-14A20ADAAD55}" dt="2025-01-26T11:36:43.588" v="4525"/>
        <pc:sldMkLst>
          <pc:docMk/>
          <pc:sldMk cId="700091232" sldId="552"/>
        </pc:sldMkLst>
      </pc:sldChg>
      <pc:sldChg chg="add del">
        <pc:chgData name="Joshua Nicholas" userId="72a22b75-9aa2-4116-af5b-9544a2020f69" providerId="ADAL" clId="{7CAC18D4-615F-4B0D-83D2-14A20ADAAD55}" dt="2025-01-22T19:16:16.805" v="1847" actId="47"/>
        <pc:sldMkLst>
          <pc:docMk/>
          <pc:sldMk cId="1069981195" sldId="552"/>
        </pc:sldMkLst>
      </pc:sldChg>
      <pc:sldChg chg="addSp delSp modSp add mod">
        <pc:chgData name="Joshua Nicholas" userId="72a22b75-9aa2-4116-af5b-9544a2020f69" providerId="ADAL" clId="{7CAC18D4-615F-4B0D-83D2-14A20ADAAD55}" dt="2025-01-26T09:15:01.905" v="2892" actId="1076"/>
        <pc:sldMkLst>
          <pc:docMk/>
          <pc:sldMk cId="2357223924" sldId="553"/>
        </pc:sldMkLst>
      </pc:sldChg>
      <pc:sldChg chg="addSp modSp add del mod ord">
        <pc:chgData name="Joshua Nicholas" userId="72a22b75-9aa2-4116-af5b-9544a2020f69" providerId="ADAL" clId="{7CAC18D4-615F-4B0D-83D2-14A20ADAAD55}" dt="2025-01-26T11:22:28.039" v="4169" actId="47"/>
        <pc:sldMkLst>
          <pc:docMk/>
          <pc:sldMk cId="2243379916" sldId="554"/>
        </pc:sldMkLst>
      </pc:sldChg>
      <pc:sldChg chg="modSp add mod ord">
        <pc:chgData name="Joshua Nicholas" userId="72a22b75-9aa2-4116-af5b-9544a2020f69" providerId="ADAL" clId="{7CAC18D4-615F-4B0D-83D2-14A20ADAAD55}" dt="2025-01-26T09:50:44.099" v="3428" actId="20577"/>
        <pc:sldMkLst>
          <pc:docMk/>
          <pc:sldMk cId="4142742682" sldId="555"/>
        </pc:sldMkLst>
      </pc:sldChg>
      <pc:sldChg chg="addSp modSp add mod">
        <pc:chgData name="Joshua Nicholas" userId="72a22b75-9aa2-4116-af5b-9544a2020f69" providerId="ADAL" clId="{7CAC18D4-615F-4B0D-83D2-14A20ADAAD55}" dt="2025-01-26T11:35:49.278" v="4522"/>
        <pc:sldMkLst>
          <pc:docMk/>
          <pc:sldMk cId="2007635880" sldId="556"/>
        </pc:sldMkLst>
      </pc:sldChg>
      <pc:sldChg chg="addSp modSp add">
        <pc:chgData name="Joshua Nicholas" userId="72a22b75-9aa2-4116-af5b-9544a2020f69" providerId="ADAL" clId="{7CAC18D4-615F-4B0D-83D2-14A20ADAAD55}" dt="2025-01-26T11:35:44.815" v="4521"/>
        <pc:sldMkLst>
          <pc:docMk/>
          <pc:sldMk cId="1652602011" sldId="557"/>
        </pc:sldMkLst>
      </pc:sldChg>
      <pc:sldChg chg="addSp modSp add del mod">
        <pc:chgData name="Joshua Nicholas" userId="72a22b75-9aa2-4116-af5b-9544a2020f69" providerId="ADAL" clId="{7CAC18D4-615F-4B0D-83D2-14A20ADAAD55}" dt="2025-01-26T16:52:54.866" v="4526" actId="47"/>
        <pc:sldMkLst>
          <pc:docMk/>
          <pc:sldMk cId="3618330467" sldId="558"/>
        </pc:sldMkLst>
      </pc:sldChg>
      <pc:sldChg chg="addSp delSp modSp add mod">
        <pc:chgData name="Joshua Nicholas" userId="72a22b75-9aa2-4116-af5b-9544a2020f69" providerId="ADAL" clId="{7CAC18D4-615F-4B0D-83D2-14A20ADAAD55}" dt="2025-01-26T09:51:35.012" v="3445" actId="1076"/>
        <pc:sldMkLst>
          <pc:docMk/>
          <pc:sldMk cId="191315336" sldId="559"/>
        </pc:sldMkLst>
      </pc:sldChg>
      <pc:sldChg chg="addSp delSp modSp add mod">
        <pc:chgData name="Joshua Nicholas" userId="72a22b75-9aa2-4116-af5b-9544a2020f69" providerId="ADAL" clId="{7CAC18D4-615F-4B0D-83D2-14A20ADAAD55}" dt="2025-01-26T09:53:58.389" v="3489"/>
        <pc:sldMkLst>
          <pc:docMk/>
          <pc:sldMk cId="1662717451" sldId="560"/>
        </pc:sldMkLst>
      </pc:sldChg>
      <pc:sldChg chg="addSp delSp modSp add mod">
        <pc:chgData name="Joshua Nicholas" userId="72a22b75-9aa2-4116-af5b-9544a2020f69" providerId="ADAL" clId="{7CAC18D4-615F-4B0D-83D2-14A20ADAAD55}" dt="2025-01-26T10:04:58.019" v="3530" actId="1076"/>
        <pc:sldMkLst>
          <pc:docMk/>
          <pc:sldMk cId="1353162880" sldId="561"/>
        </pc:sldMkLst>
      </pc:sldChg>
      <pc:sldChg chg="addSp delSp modSp add mod">
        <pc:chgData name="Joshua Nicholas" userId="72a22b75-9aa2-4116-af5b-9544a2020f69" providerId="ADAL" clId="{7CAC18D4-615F-4B0D-83D2-14A20ADAAD55}" dt="2025-01-26T09:54:17.411" v="3498"/>
        <pc:sldMkLst>
          <pc:docMk/>
          <pc:sldMk cId="2423164419" sldId="562"/>
        </pc:sldMkLst>
      </pc:sldChg>
      <pc:sldChg chg="addSp delSp modSp add mod">
        <pc:chgData name="Joshua Nicholas" userId="72a22b75-9aa2-4116-af5b-9544a2020f69" providerId="ADAL" clId="{7CAC18D4-615F-4B0D-83D2-14A20ADAAD55}" dt="2025-01-26T11:21:57.764" v="4165" actId="478"/>
        <pc:sldMkLst>
          <pc:docMk/>
          <pc:sldMk cId="2684070889" sldId="563"/>
        </pc:sldMkLst>
      </pc:sldChg>
      <pc:sldChg chg="addSp delSp modSp add mod">
        <pc:chgData name="Joshua Nicholas" userId="72a22b75-9aa2-4116-af5b-9544a2020f69" providerId="ADAL" clId="{7CAC18D4-615F-4B0D-83D2-14A20ADAAD55}" dt="2025-01-26T11:35:41.684" v="4519"/>
        <pc:sldMkLst>
          <pc:docMk/>
          <pc:sldMk cId="2358433535" sldId="564"/>
        </pc:sldMkLst>
      </pc:sldChg>
      <pc:sldChg chg="modSp add mod">
        <pc:chgData name="Joshua Nicholas" userId="72a22b75-9aa2-4116-af5b-9544a2020f69" providerId="ADAL" clId="{7CAC18D4-615F-4B0D-83D2-14A20ADAAD55}" dt="2025-01-26T11:28:55.991" v="4228" actId="20577"/>
        <pc:sldMkLst>
          <pc:docMk/>
          <pc:sldMk cId="3241065618" sldId="565"/>
        </pc:sldMkLst>
      </pc:sldChg>
      <pc:sldChg chg="delSp add del mod">
        <pc:chgData name="Joshua Nicholas" userId="72a22b75-9aa2-4116-af5b-9544a2020f69" providerId="ADAL" clId="{7CAC18D4-615F-4B0D-83D2-14A20ADAAD55}" dt="2025-01-26T11:22:23.802" v="4168" actId="47"/>
        <pc:sldMkLst>
          <pc:docMk/>
          <pc:sldMk cId="3713666423" sldId="566"/>
        </pc:sldMkLst>
      </pc:sldChg>
      <pc:sldChg chg="addSp delSp modSp add mod">
        <pc:chgData name="Joshua Nicholas" userId="72a22b75-9aa2-4116-af5b-9544a2020f69" providerId="ADAL" clId="{7CAC18D4-615F-4B0D-83D2-14A20ADAAD55}" dt="2025-01-26T11:22:02.209" v="4167" actId="478"/>
        <pc:sldMkLst>
          <pc:docMk/>
          <pc:sldMk cId="3635260498" sldId="567"/>
        </pc:sldMkLst>
      </pc:sldChg>
      <pc:sldChg chg="addSp delSp modSp add mod">
        <pc:chgData name="Joshua Nicholas" userId="72a22b75-9aa2-4116-af5b-9544a2020f69" providerId="ADAL" clId="{7CAC18D4-615F-4B0D-83D2-14A20ADAAD55}" dt="2025-01-26T11:35:42.959" v="4520"/>
        <pc:sldMkLst>
          <pc:docMk/>
          <pc:sldMk cId="1536801833" sldId="568"/>
        </pc:sldMkLst>
      </pc:sldChg>
    </pc:docChg>
  </pc:docChgLst>
  <pc:docChgLst>
    <pc:chgData name="Joshua Nicholas" userId="72a22b75-9aa2-4116-af5b-9544a2020f69" providerId="ADAL" clId="{BA84B104-8968-439C-BD25-35CEA0DD6AF4}"/>
    <pc:docChg chg="undo redo custSel addSld delSld modSld sldOrd">
      <pc:chgData name="Joshua Nicholas" userId="72a22b75-9aa2-4116-af5b-9544a2020f69" providerId="ADAL" clId="{BA84B104-8968-439C-BD25-35CEA0DD6AF4}" dt="2025-04-27T10:40:12.985" v="31840" actId="478"/>
      <pc:docMkLst>
        <pc:docMk/>
      </pc:docMkLst>
      <pc:sldChg chg="del modTransition">
        <pc:chgData name="Joshua Nicholas" userId="72a22b75-9aa2-4116-af5b-9544a2020f69" providerId="ADAL" clId="{BA84B104-8968-439C-BD25-35CEA0DD6AF4}" dt="2025-03-25T00:52:19.470" v="18864" actId="47"/>
        <pc:sldMkLst>
          <pc:docMk/>
          <pc:sldMk cId="3405816234" sldId="439"/>
        </pc:sldMkLst>
      </pc:sldChg>
      <pc:sldChg chg="addSp delSp modSp mod ord modTransition">
        <pc:chgData name="Joshua Nicholas" userId="72a22b75-9aa2-4116-af5b-9544a2020f69" providerId="ADAL" clId="{BA84B104-8968-439C-BD25-35CEA0DD6AF4}" dt="2025-04-27T10:40:12.985" v="31840" actId="478"/>
        <pc:sldMkLst>
          <pc:docMk/>
          <pc:sldMk cId="4002779288" sldId="441"/>
        </pc:sldMkLst>
        <pc:spChg chg="mod">
          <ac:chgData name="Joshua Nicholas" userId="72a22b75-9aa2-4116-af5b-9544a2020f69" providerId="ADAL" clId="{BA84B104-8968-439C-BD25-35CEA0DD6AF4}" dt="2025-03-22T23:43:51.842" v="3143" actId="1036"/>
          <ac:spMkLst>
            <pc:docMk/>
            <pc:sldMk cId="4002779288" sldId="441"/>
            <ac:spMk id="2" creationId="{9B4C19F8-AF7D-F237-0D21-502C89C89615}"/>
          </ac:spMkLst>
        </pc:spChg>
        <pc:spChg chg="mod">
          <ac:chgData name="Joshua Nicholas" userId="72a22b75-9aa2-4116-af5b-9544a2020f69" providerId="ADAL" clId="{BA84B104-8968-439C-BD25-35CEA0DD6AF4}" dt="2025-03-25T02:34:43.748" v="22831" actId="20577"/>
          <ac:spMkLst>
            <pc:docMk/>
            <pc:sldMk cId="4002779288" sldId="441"/>
            <ac:spMk id="3" creationId="{73D1BF7C-C092-3230-D6A4-46BC4D3667E1}"/>
          </ac:spMkLst>
        </pc:spChg>
        <pc:spChg chg="add mod">
          <ac:chgData name="Joshua Nicholas" userId="72a22b75-9aa2-4116-af5b-9544a2020f69" providerId="ADAL" clId="{BA84B104-8968-439C-BD25-35CEA0DD6AF4}" dt="2025-03-26T00:59:59.695" v="30139"/>
          <ac:spMkLst>
            <pc:docMk/>
            <pc:sldMk cId="4002779288" sldId="441"/>
            <ac:spMk id="4" creationId="{382359EF-BECE-B6D6-680A-88B16CC06B90}"/>
          </ac:spMkLst>
        </pc:spChg>
        <pc:spChg chg="mod topLvl">
          <ac:chgData name="Joshua Nicholas" userId="72a22b75-9aa2-4116-af5b-9544a2020f69" providerId="ADAL" clId="{BA84B104-8968-439C-BD25-35CEA0DD6AF4}" dt="2025-03-23T03:11:43.085" v="6109" actId="165"/>
          <ac:spMkLst>
            <pc:docMk/>
            <pc:sldMk cId="4002779288" sldId="441"/>
            <ac:spMk id="5" creationId="{4E590AC3-8802-DCE1-3792-04FEFC673ADC}"/>
          </ac:spMkLst>
        </pc:spChg>
        <pc:spChg chg="mod topLvl">
          <ac:chgData name="Joshua Nicholas" userId="72a22b75-9aa2-4116-af5b-9544a2020f69" providerId="ADAL" clId="{BA84B104-8968-439C-BD25-35CEA0DD6AF4}" dt="2025-03-23T03:11:58.618" v="6111"/>
          <ac:spMkLst>
            <pc:docMk/>
            <pc:sldMk cId="4002779288" sldId="441"/>
            <ac:spMk id="6" creationId="{E3F2482B-24B9-1083-E370-2D0D23E76B2C}"/>
          </ac:spMkLst>
        </pc:spChg>
        <pc:spChg chg="add del mod">
          <ac:chgData name="Joshua Nicholas" userId="72a22b75-9aa2-4116-af5b-9544a2020f69" providerId="ADAL" clId="{BA84B104-8968-439C-BD25-35CEA0DD6AF4}" dt="2025-04-27T10:40:12.985" v="31840" actId="478"/>
          <ac:spMkLst>
            <pc:docMk/>
            <pc:sldMk cId="4002779288" sldId="441"/>
            <ac:spMk id="7" creationId="{9093C929-0D27-B176-29D9-3E57494365BC}"/>
          </ac:spMkLst>
        </pc:spChg>
        <pc:spChg chg="mod topLvl">
          <ac:chgData name="Joshua Nicholas" userId="72a22b75-9aa2-4116-af5b-9544a2020f69" providerId="ADAL" clId="{BA84B104-8968-439C-BD25-35CEA0DD6AF4}" dt="2025-03-23T03:12:14.126" v="6112"/>
          <ac:spMkLst>
            <pc:docMk/>
            <pc:sldMk cId="4002779288" sldId="441"/>
            <ac:spMk id="8" creationId="{AD7C1295-C618-D142-1432-28DD08A4A40C}"/>
          </ac:spMkLst>
        </pc:spChg>
        <pc:spChg chg="mod topLvl">
          <ac:chgData name="Joshua Nicholas" userId="72a22b75-9aa2-4116-af5b-9544a2020f69" providerId="ADAL" clId="{BA84B104-8968-439C-BD25-35CEA0DD6AF4}" dt="2025-03-23T03:12:29.432" v="6113"/>
          <ac:spMkLst>
            <pc:docMk/>
            <pc:sldMk cId="4002779288" sldId="441"/>
            <ac:spMk id="9" creationId="{D090AA44-87A0-F9B3-AA01-4833EA80B1B6}"/>
          </ac:spMkLst>
        </pc:spChg>
        <pc:spChg chg="mod topLvl">
          <ac:chgData name="Joshua Nicholas" userId="72a22b75-9aa2-4116-af5b-9544a2020f69" providerId="ADAL" clId="{BA84B104-8968-439C-BD25-35CEA0DD6AF4}" dt="2025-03-23T03:12:37.995" v="6114"/>
          <ac:spMkLst>
            <pc:docMk/>
            <pc:sldMk cId="4002779288" sldId="441"/>
            <ac:spMk id="12" creationId="{B28D4D96-5E0B-DE65-6D3F-5570FB497B08}"/>
          </ac:spMkLst>
        </pc:spChg>
        <pc:spChg chg="add mod">
          <ac:chgData name="Joshua Nicholas" userId="72a22b75-9aa2-4116-af5b-9544a2020f69" providerId="ADAL" clId="{BA84B104-8968-439C-BD25-35CEA0DD6AF4}" dt="2025-04-20T11:43:50.597" v="31423" actId="1038"/>
          <ac:spMkLst>
            <pc:docMk/>
            <pc:sldMk cId="4002779288" sldId="441"/>
            <ac:spMk id="13" creationId="{9F0477C5-6637-CD3F-0097-E95BF87CD022}"/>
          </ac:spMkLst>
        </pc:spChg>
        <pc:spChg chg="mod topLvl">
          <ac:chgData name="Joshua Nicholas" userId="72a22b75-9aa2-4116-af5b-9544a2020f69" providerId="ADAL" clId="{BA84B104-8968-439C-BD25-35CEA0DD6AF4}" dt="2025-03-23T03:11:43.085" v="6109" actId="165"/>
          <ac:spMkLst>
            <pc:docMk/>
            <pc:sldMk cId="4002779288" sldId="441"/>
            <ac:spMk id="14" creationId="{E57BC4C6-541D-5949-8448-1007AEAD6D50}"/>
          </ac:spMkLst>
        </pc:spChg>
        <pc:spChg chg="mod topLvl">
          <ac:chgData name="Joshua Nicholas" userId="72a22b75-9aa2-4116-af5b-9544a2020f69" providerId="ADAL" clId="{BA84B104-8968-439C-BD25-35CEA0DD6AF4}" dt="2025-03-23T03:11:51.643" v="6110"/>
          <ac:spMkLst>
            <pc:docMk/>
            <pc:sldMk cId="4002779288" sldId="441"/>
            <ac:spMk id="15" creationId="{D0680104-5081-F1D0-C4C3-EF9D7A9B7135}"/>
          </ac:spMkLst>
        </pc:spChg>
        <pc:spChg chg="add mod">
          <ac:chgData name="Joshua Nicholas" userId="72a22b75-9aa2-4116-af5b-9544a2020f69" providerId="ADAL" clId="{BA84B104-8968-439C-BD25-35CEA0DD6AF4}" dt="2025-03-23T01:52:09.200" v="4460" actId="2711"/>
          <ac:spMkLst>
            <pc:docMk/>
            <pc:sldMk cId="4002779288" sldId="441"/>
            <ac:spMk id="21" creationId="{2BC14A2A-5E7A-A6C4-9AE2-FA3D46CBDC5C}"/>
          </ac:spMkLst>
        </pc:spChg>
        <pc:spChg chg="add mod ord">
          <ac:chgData name="Joshua Nicholas" userId="72a22b75-9aa2-4116-af5b-9544a2020f69" providerId="ADAL" clId="{BA84B104-8968-439C-BD25-35CEA0DD6AF4}" dt="2025-03-22T20:43:15.969" v="484" actId="1076"/>
          <ac:spMkLst>
            <pc:docMk/>
            <pc:sldMk cId="4002779288" sldId="441"/>
            <ac:spMk id="24" creationId="{17781CAC-656A-DD58-0552-843BFF6508F3}"/>
          </ac:spMkLst>
        </pc:spChg>
        <pc:spChg chg="add mod">
          <ac:chgData name="Joshua Nicholas" userId="72a22b75-9aa2-4116-af5b-9544a2020f69" providerId="ADAL" clId="{BA84B104-8968-439C-BD25-35CEA0DD6AF4}" dt="2025-03-22T23:44:26.041" v="3186" actId="20577"/>
          <ac:spMkLst>
            <pc:docMk/>
            <pc:sldMk cId="4002779288" sldId="441"/>
            <ac:spMk id="32" creationId="{CA0D919A-A9BD-4E41-0811-7DD1DF0529B9}"/>
          </ac:spMkLst>
        </pc:spChg>
        <pc:picChg chg="mod">
          <ac:chgData name="Joshua Nicholas" userId="72a22b75-9aa2-4116-af5b-9544a2020f69" providerId="ADAL" clId="{BA84B104-8968-439C-BD25-35CEA0DD6AF4}" dt="2025-03-22T23:43:42.798" v="3124" actId="1035"/>
          <ac:picMkLst>
            <pc:docMk/>
            <pc:sldMk cId="4002779288" sldId="441"/>
            <ac:picMk id="11" creationId="{E653DA9C-51D0-658F-FF27-BA03E82FD3AD}"/>
          </ac:picMkLst>
        </pc:picChg>
        <pc:picChg chg="add mod">
          <ac:chgData name="Joshua Nicholas" userId="72a22b75-9aa2-4116-af5b-9544a2020f69" providerId="ADAL" clId="{BA84B104-8968-439C-BD25-35CEA0DD6AF4}" dt="2025-04-20T11:43:50.597" v="31423" actId="1038"/>
          <ac:picMkLst>
            <pc:docMk/>
            <pc:sldMk cId="4002779288" sldId="441"/>
            <ac:picMk id="16" creationId="{50FF4B1A-4950-0568-5008-A7175288F0E2}"/>
          </ac:picMkLst>
        </pc:picChg>
        <pc:picChg chg="add mod">
          <ac:chgData name="Joshua Nicholas" userId="72a22b75-9aa2-4116-af5b-9544a2020f69" providerId="ADAL" clId="{BA84B104-8968-439C-BD25-35CEA0DD6AF4}" dt="2025-03-22T23:43:45.930" v="3130" actId="1035"/>
          <ac:picMkLst>
            <pc:docMk/>
            <pc:sldMk cId="4002779288" sldId="441"/>
            <ac:picMk id="19" creationId="{C4B56374-671D-88DD-3CFD-9A819D08F04E}"/>
          </ac:picMkLst>
        </pc:picChg>
      </pc:sldChg>
      <pc:sldChg chg="del modTransition">
        <pc:chgData name="Joshua Nicholas" userId="72a22b75-9aa2-4116-af5b-9544a2020f69" providerId="ADAL" clId="{BA84B104-8968-439C-BD25-35CEA0DD6AF4}" dt="2025-03-25T00:52:19.470" v="18864" actId="47"/>
        <pc:sldMkLst>
          <pc:docMk/>
          <pc:sldMk cId="2172017831" sldId="449"/>
        </pc:sldMkLst>
      </pc:sldChg>
      <pc:sldChg chg="del modTransition">
        <pc:chgData name="Joshua Nicholas" userId="72a22b75-9aa2-4116-af5b-9544a2020f69" providerId="ADAL" clId="{BA84B104-8968-439C-BD25-35CEA0DD6AF4}" dt="2025-03-25T00:52:19.470" v="18864" actId="47"/>
        <pc:sldMkLst>
          <pc:docMk/>
          <pc:sldMk cId="3063727324" sldId="450"/>
        </pc:sldMkLst>
      </pc:sldChg>
      <pc:sldChg chg="del modTransition">
        <pc:chgData name="Joshua Nicholas" userId="72a22b75-9aa2-4116-af5b-9544a2020f69" providerId="ADAL" clId="{BA84B104-8968-439C-BD25-35CEA0DD6AF4}" dt="2025-03-25T00:52:19.470" v="18864" actId="47"/>
        <pc:sldMkLst>
          <pc:docMk/>
          <pc:sldMk cId="731395805" sldId="454"/>
        </pc:sldMkLst>
      </pc:sldChg>
      <pc:sldChg chg="del modTransition">
        <pc:chgData name="Joshua Nicholas" userId="72a22b75-9aa2-4116-af5b-9544a2020f69" providerId="ADAL" clId="{BA84B104-8968-439C-BD25-35CEA0DD6AF4}" dt="2025-03-25T00:52:19.470" v="18864" actId="47"/>
        <pc:sldMkLst>
          <pc:docMk/>
          <pc:sldMk cId="1965817374" sldId="547"/>
        </pc:sldMkLst>
      </pc:sldChg>
      <pc:sldChg chg="del modTransition">
        <pc:chgData name="Joshua Nicholas" userId="72a22b75-9aa2-4116-af5b-9544a2020f69" providerId="ADAL" clId="{BA84B104-8968-439C-BD25-35CEA0DD6AF4}" dt="2025-03-25T00:52:19.470" v="18864" actId="47"/>
        <pc:sldMkLst>
          <pc:docMk/>
          <pc:sldMk cId="1596428074" sldId="583"/>
        </pc:sldMkLst>
      </pc:sldChg>
      <pc:sldChg chg="del modTransition">
        <pc:chgData name="Joshua Nicholas" userId="72a22b75-9aa2-4116-af5b-9544a2020f69" providerId="ADAL" clId="{BA84B104-8968-439C-BD25-35CEA0DD6AF4}" dt="2025-03-25T00:52:19.470" v="18864" actId="47"/>
        <pc:sldMkLst>
          <pc:docMk/>
          <pc:sldMk cId="772306183" sldId="584"/>
        </pc:sldMkLst>
      </pc:sldChg>
      <pc:sldChg chg="del modTransition">
        <pc:chgData name="Joshua Nicholas" userId="72a22b75-9aa2-4116-af5b-9544a2020f69" providerId="ADAL" clId="{BA84B104-8968-439C-BD25-35CEA0DD6AF4}" dt="2025-03-25T00:52:19.470" v="18864" actId="47"/>
        <pc:sldMkLst>
          <pc:docMk/>
          <pc:sldMk cId="88649223" sldId="585"/>
        </pc:sldMkLst>
      </pc:sldChg>
      <pc:sldChg chg="del modTransition">
        <pc:chgData name="Joshua Nicholas" userId="72a22b75-9aa2-4116-af5b-9544a2020f69" providerId="ADAL" clId="{BA84B104-8968-439C-BD25-35CEA0DD6AF4}" dt="2025-03-25T00:52:19.470" v="18864" actId="47"/>
        <pc:sldMkLst>
          <pc:docMk/>
          <pc:sldMk cId="20987648" sldId="586"/>
        </pc:sldMkLst>
      </pc:sldChg>
      <pc:sldChg chg="del modTransition">
        <pc:chgData name="Joshua Nicholas" userId="72a22b75-9aa2-4116-af5b-9544a2020f69" providerId="ADAL" clId="{BA84B104-8968-439C-BD25-35CEA0DD6AF4}" dt="2025-03-25T00:52:19.470" v="18864" actId="47"/>
        <pc:sldMkLst>
          <pc:docMk/>
          <pc:sldMk cId="1876105330" sldId="587"/>
        </pc:sldMkLst>
      </pc:sldChg>
      <pc:sldChg chg="del modTransition">
        <pc:chgData name="Joshua Nicholas" userId="72a22b75-9aa2-4116-af5b-9544a2020f69" providerId="ADAL" clId="{BA84B104-8968-439C-BD25-35CEA0DD6AF4}" dt="2025-03-25T00:52:19.470" v="18864" actId="47"/>
        <pc:sldMkLst>
          <pc:docMk/>
          <pc:sldMk cId="3623758960" sldId="588"/>
        </pc:sldMkLst>
      </pc:sldChg>
      <pc:sldChg chg="del modTransition">
        <pc:chgData name="Joshua Nicholas" userId="72a22b75-9aa2-4116-af5b-9544a2020f69" providerId="ADAL" clId="{BA84B104-8968-439C-BD25-35CEA0DD6AF4}" dt="2025-03-25T00:52:19.470" v="18864" actId="47"/>
        <pc:sldMkLst>
          <pc:docMk/>
          <pc:sldMk cId="161069695" sldId="594"/>
        </pc:sldMkLst>
      </pc:sldChg>
      <pc:sldChg chg="del modTransition">
        <pc:chgData name="Joshua Nicholas" userId="72a22b75-9aa2-4116-af5b-9544a2020f69" providerId="ADAL" clId="{BA84B104-8968-439C-BD25-35CEA0DD6AF4}" dt="2025-03-25T00:52:19.470" v="18864" actId="47"/>
        <pc:sldMkLst>
          <pc:docMk/>
          <pc:sldMk cId="2520886504" sldId="595"/>
        </pc:sldMkLst>
      </pc:sldChg>
      <pc:sldChg chg="del modTransition">
        <pc:chgData name="Joshua Nicholas" userId="72a22b75-9aa2-4116-af5b-9544a2020f69" providerId="ADAL" clId="{BA84B104-8968-439C-BD25-35CEA0DD6AF4}" dt="2025-03-25T00:52:19.470" v="18864" actId="47"/>
        <pc:sldMkLst>
          <pc:docMk/>
          <pc:sldMk cId="4168470997" sldId="596"/>
        </pc:sldMkLst>
      </pc:sldChg>
      <pc:sldChg chg="del modTransition">
        <pc:chgData name="Joshua Nicholas" userId="72a22b75-9aa2-4116-af5b-9544a2020f69" providerId="ADAL" clId="{BA84B104-8968-439C-BD25-35CEA0DD6AF4}" dt="2025-03-25T00:52:19.470" v="18864" actId="47"/>
        <pc:sldMkLst>
          <pc:docMk/>
          <pc:sldMk cId="3278883813" sldId="598"/>
        </pc:sldMkLst>
      </pc:sldChg>
      <pc:sldChg chg="del modTransition">
        <pc:chgData name="Joshua Nicholas" userId="72a22b75-9aa2-4116-af5b-9544a2020f69" providerId="ADAL" clId="{BA84B104-8968-439C-BD25-35CEA0DD6AF4}" dt="2025-03-25T00:52:19.470" v="18864" actId="47"/>
        <pc:sldMkLst>
          <pc:docMk/>
          <pc:sldMk cId="1785499747" sldId="600"/>
        </pc:sldMkLst>
      </pc:sldChg>
      <pc:sldChg chg="del modTransition">
        <pc:chgData name="Joshua Nicholas" userId="72a22b75-9aa2-4116-af5b-9544a2020f69" providerId="ADAL" clId="{BA84B104-8968-439C-BD25-35CEA0DD6AF4}" dt="2025-03-25T00:52:19.470" v="18864" actId="47"/>
        <pc:sldMkLst>
          <pc:docMk/>
          <pc:sldMk cId="54501082" sldId="602"/>
        </pc:sldMkLst>
      </pc:sldChg>
      <pc:sldChg chg="del modTransition">
        <pc:chgData name="Joshua Nicholas" userId="72a22b75-9aa2-4116-af5b-9544a2020f69" providerId="ADAL" clId="{BA84B104-8968-439C-BD25-35CEA0DD6AF4}" dt="2025-03-25T00:52:19.470" v="18864" actId="47"/>
        <pc:sldMkLst>
          <pc:docMk/>
          <pc:sldMk cId="879206532" sldId="603"/>
        </pc:sldMkLst>
      </pc:sldChg>
      <pc:sldChg chg="del modTransition">
        <pc:chgData name="Joshua Nicholas" userId="72a22b75-9aa2-4116-af5b-9544a2020f69" providerId="ADAL" clId="{BA84B104-8968-439C-BD25-35CEA0DD6AF4}" dt="2025-03-25T00:52:19.470" v="18864" actId="47"/>
        <pc:sldMkLst>
          <pc:docMk/>
          <pc:sldMk cId="2532232226" sldId="605"/>
        </pc:sldMkLst>
      </pc:sldChg>
      <pc:sldChg chg="del modTransition">
        <pc:chgData name="Joshua Nicholas" userId="72a22b75-9aa2-4116-af5b-9544a2020f69" providerId="ADAL" clId="{BA84B104-8968-439C-BD25-35CEA0DD6AF4}" dt="2025-03-25T00:52:19.470" v="18864" actId="47"/>
        <pc:sldMkLst>
          <pc:docMk/>
          <pc:sldMk cId="2967952850" sldId="606"/>
        </pc:sldMkLst>
      </pc:sldChg>
      <pc:sldChg chg="del modTransition">
        <pc:chgData name="Joshua Nicholas" userId="72a22b75-9aa2-4116-af5b-9544a2020f69" providerId="ADAL" clId="{BA84B104-8968-439C-BD25-35CEA0DD6AF4}" dt="2025-03-25T00:52:19.470" v="18864" actId="47"/>
        <pc:sldMkLst>
          <pc:docMk/>
          <pc:sldMk cId="3678685640" sldId="607"/>
        </pc:sldMkLst>
      </pc:sldChg>
      <pc:sldChg chg="del modTransition">
        <pc:chgData name="Joshua Nicholas" userId="72a22b75-9aa2-4116-af5b-9544a2020f69" providerId="ADAL" clId="{BA84B104-8968-439C-BD25-35CEA0DD6AF4}" dt="2025-03-25T00:52:19.470" v="18864" actId="47"/>
        <pc:sldMkLst>
          <pc:docMk/>
          <pc:sldMk cId="2658764629" sldId="610"/>
        </pc:sldMkLst>
      </pc:sldChg>
      <pc:sldChg chg="del modTransition">
        <pc:chgData name="Joshua Nicholas" userId="72a22b75-9aa2-4116-af5b-9544a2020f69" providerId="ADAL" clId="{BA84B104-8968-439C-BD25-35CEA0DD6AF4}" dt="2025-03-25T00:52:19.470" v="18864" actId="47"/>
        <pc:sldMkLst>
          <pc:docMk/>
          <pc:sldMk cId="2454744163" sldId="611"/>
        </pc:sldMkLst>
      </pc:sldChg>
      <pc:sldChg chg="del modTransition">
        <pc:chgData name="Joshua Nicholas" userId="72a22b75-9aa2-4116-af5b-9544a2020f69" providerId="ADAL" clId="{BA84B104-8968-439C-BD25-35CEA0DD6AF4}" dt="2025-03-25T00:52:19.470" v="18864" actId="47"/>
        <pc:sldMkLst>
          <pc:docMk/>
          <pc:sldMk cId="1214868943" sldId="614"/>
        </pc:sldMkLst>
      </pc:sldChg>
      <pc:sldChg chg="del modTransition">
        <pc:chgData name="Joshua Nicholas" userId="72a22b75-9aa2-4116-af5b-9544a2020f69" providerId="ADAL" clId="{BA84B104-8968-439C-BD25-35CEA0DD6AF4}" dt="2025-03-25T00:52:19.470" v="18864" actId="47"/>
        <pc:sldMkLst>
          <pc:docMk/>
          <pc:sldMk cId="754198927" sldId="615"/>
        </pc:sldMkLst>
      </pc:sldChg>
      <pc:sldChg chg="del modTransition">
        <pc:chgData name="Joshua Nicholas" userId="72a22b75-9aa2-4116-af5b-9544a2020f69" providerId="ADAL" clId="{BA84B104-8968-439C-BD25-35CEA0DD6AF4}" dt="2025-03-25T00:52:19.470" v="18864" actId="47"/>
        <pc:sldMkLst>
          <pc:docMk/>
          <pc:sldMk cId="123887644" sldId="618"/>
        </pc:sldMkLst>
      </pc:sldChg>
      <pc:sldChg chg="del modTransition">
        <pc:chgData name="Joshua Nicholas" userId="72a22b75-9aa2-4116-af5b-9544a2020f69" providerId="ADAL" clId="{BA84B104-8968-439C-BD25-35CEA0DD6AF4}" dt="2025-03-25T00:52:19.470" v="18864" actId="47"/>
        <pc:sldMkLst>
          <pc:docMk/>
          <pc:sldMk cId="1148890733" sldId="619"/>
        </pc:sldMkLst>
      </pc:sldChg>
      <pc:sldChg chg="del modTransition">
        <pc:chgData name="Joshua Nicholas" userId="72a22b75-9aa2-4116-af5b-9544a2020f69" providerId="ADAL" clId="{BA84B104-8968-439C-BD25-35CEA0DD6AF4}" dt="2025-03-25T00:52:19.470" v="18864" actId="47"/>
        <pc:sldMkLst>
          <pc:docMk/>
          <pc:sldMk cId="2013130769" sldId="620"/>
        </pc:sldMkLst>
      </pc:sldChg>
      <pc:sldChg chg="del modTransition">
        <pc:chgData name="Joshua Nicholas" userId="72a22b75-9aa2-4116-af5b-9544a2020f69" providerId="ADAL" clId="{BA84B104-8968-439C-BD25-35CEA0DD6AF4}" dt="2025-03-25T00:52:19.470" v="18864" actId="47"/>
        <pc:sldMkLst>
          <pc:docMk/>
          <pc:sldMk cId="3177546400" sldId="627"/>
        </pc:sldMkLst>
      </pc:sldChg>
      <pc:sldChg chg="del modTransition">
        <pc:chgData name="Joshua Nicholas" userId="72a22b75-9aa2-4116-af5b-9544a2020f69" providerId="ADAL" clId="{BA84B104-8968-439C-BD25-35CEA0DD6AF4}" dt="2025-03-25T00:52:19.470" v="18864" actId="47"/>
        <pc:sldMkLst>
          <pc:docMk/>
          <pc:sldMk cId="3898052155" sldId="628"/>
        </pc:sldMkLst>
      </pc:sldChg>
      <pc:sldChg chg="del modTransition">
        <pc:chgData name="Joshua Nicholas" userId="72a22b75-9aa2-4116-af5b-9544a2020f69" providerId="ADAL" clId="{BA84B104-8968-439C-BD25-35CEA0DD6AF4}" dt="2025-03-25T00:52:19.470" v="18864" actId="47"/>
        <pc:sldMkLst>
          <pc:docMk/>
          <pc:sldMk cId="1031542422" sldId="629"/>
        </pc:sldMkLst>
      </pc:sldChg>
      <pc:sldChg chg="del modTransition">
        <pc:chgData name="Joshua Nicholas" userId="72a22b75-9aa2-4116-af5b-9544a2020f69" providerId="ADAL" clId="{BA84B104-8968-439C-BD25-35CEA0DD6AF4}" dt="2025-03-25T00:52:19.470" v="18864" actId="47"/>
        <pc:sldMkLst>
          <pc:docMk/>
          <pc:sldMk cId="472440800" sldId="631"/>
        </pc:sldMkLst>
      </pc:sldChg>
      <pc:sldChg chg="del modTransition">
        <pc:chgData name="Joshua Nicholas" userId="72a22b75-9aa2-4116-af5b-9544a2020f69" providerId="ADAL" clId="{BA84B104-8968-439C-BD25-35CEA0DD6AF4}" dt="2025-03-25T00:52:19.470" v="18864" actId="47"/>
        <pc:sldMkLst>
          <pc:docMk/>
          <pc:sldMk cId="2261793272" sldId="632"/>
        </pc:sldMkLst>
      </pc:sldChg>
      <pc:sldChg chg="del modTransition">
        <pc:chgData name="Joshua Nicholas" userId="72a22b75-9aa2-4116-af5b-9544a2020f69" providerId="ADAL" clId="{BA84B104-8968-439C-BD25-35CEA0DD6AF4}" dt="2025-03-25T00:52:19.470" v="18864" actId="47"/>
        <pc:sldMkLst>
          <pc:docMk/>
          <pc:sldMk cId="274786127" sldId="633"/>
        </pc:sldMkLst>
      </pc:sldChg>
      <pc:sldChg chg="del modTransition">
        <pc:chgData name="Joshua Nicholas" userId="72a22b75-9aa2-4116-af5b-9544a2020f69" providerId="ADAL" clId="{BA84B104-8968-439C-BD25-35CEA0DD6AF4}" dt="2025-03-25T00:52:19.470" v="18864" actId="47"/>
        <pc:sldMkLst>
          <pc:docMk/>
          <pc:sldMk cId="3739892173" sldId="634"/>
        </pc:sldMkLst>
      </pc:sldChg>
      <pc:sldChg chg="del modTransition">
        <pc:chgData name="Joshua Nicholas" userId="72a22b75-9aa2-4116-af5b-9544a2020f69" providerId="ADAL" clId="{BA84B104-8968-439C-BD25-35CEA0DD6AF4}" dt="2025-03-25T00:52:19.470" v="18864" actId="47"/>
        <pc:sldMkLst>
          <pc:docMk/>
          <pc:sldMk cId="909744762" sldId="635"/>
        </pc:sldMkLst>
      </pc:sldChg>
      <pc:sldChg chg="del modTransition">
        <pc:chgData name="Joshua Nicholas" userId="72a22b75-9aa2-4116-af5b-9544a2020f69" providerId="ADAL" clId="{BA84B104-8968-439C-BD25-35CEA0DD6AF4}" dt="2025-03-25T00:52:19.470" v="18864" actId="47"/>
        <pc:sldMkLst>
          <pc:docMk/>
          <pc:sldMk cId="1108893697" sldId="636"/>
        </pc:sldMkLst>
      </pc:sldChg>
      <pc:sldChg chg="del modTransition">
        <pc:chgData name="Joshua Nicholas" userId="72a22b75-9aa2-4116-af5b-9544a2020f69" providerId="ADAL" clId="{BA84B104-8968-439C-BD25-35CEA0DD6AF4}" dt="2025-03-25T00:52:19.470" v="18864" actId="47"/>
        <pc:sldMkLst>
          <pc:docMk/>
          <pc:sldMk cId="3429406678" sldId="637"/>
        </pc:sldMkLst>
      </pc:sldChg>
      <pc:sldChg chg="del modTransition">
        <pc:chgData name="Joshua Nicholas" userId="72a22b75-9aa2-4116-af5b-9544a2020f69" providerId="ADAL" clId="{BA84B104-8968-439C-BD25-35CEA0DD6AF4}" dt="2025-03-25T00:52:19.470" v="18864" actId="47"/>
        <pc:sldMkLst>
          <pc:docMk/>
          <pc:sldMk cId="335008787" sldId="638"/>
        </pc:sldMkLst>
      </pc:sldChg>
      <pc:sldChg chg="del modTransition">
        <pc:chgData name="Joshua Nicholas" userId="72a22b75-9aa2-4116-af5b-9544a2020f69" providerId="ADAL" clId="{BA84B104-8968-439C-BD25-35CEA0DD6AF4}" dt="2025-03-25T00:52:19.470" v="18864" actId="47"/>
        <pc:sldMkLst>
          <pc:docMk/>
          <pc:sldMk cId="2397028180" sldId="639"/>
        </pc:sldMkLst>
      </pc:sldChg>
      <pc:sldChg chg="del modTransition">
        <pc:chgData name="Joshua Nicholas" userId="72a22b75-9aa2-4116-af5b-9544a2020f69" providerId="ADAL" clId="{BA84B104-8968-439C-BD25-35CEA0DD6AF4}" dt="2025-03-25T00:52:19.470" v="18864" actId="47"/>
        <pc:sldMkLst>
          <pc:docMk/>
          <pc:sldMk cId="1848835712" sldId="640"/>
        </pc:sldMkLst>
      </pc:sldChg>
      <pc:sldChg chg="del modTransition">
        <pc:chgData name="Joshua Nicholas" userId="72a22b75-9aa2-4116-af5b-9544a2020f69" providerId="ADAL" clId="{BA84B104-8968-439C-BD25-35CEA0DD6AF4}" dt="2025-03-25T00:52:19.470" v="18864" actId="47"/>
        <pc:sldMkLst>
          <pc:docMk/>
          <pc:sldMk cId="3966414428" sldId="642"/>
        </pc:sldMkLst>
      </pc:sldChg>
      <pc:sldChg chg="addSp delSp modSp new mod ord modTransition">
        <pc:chgData name="Joshua Nicholas" userId="72a22b75-9aa2-4116-af5b-9544a2020f69" providerId="ADAL" clId="{BA84B104-8968-439C-BD25-35CEA0DD6AF4}" dt="2025-04-20T11:44:45.398" v="31436"/>
        <pc:sldMkLst>
          <pc:docMk/>
          <pc:sldMk cId="741774799" sldId="643"/>
        </pc:sldMkLst>
        <pc:spChg chg="add mod">
          <ac:chgData name="Joshua Nicholas" userId="72a22b75-9aa2-4116-af5b-9544a2020f69" providerId="ADAL" clId="{BA84B104-8968-439C-BD25-35CEA0DD6AF4}" dt="2025-03-26T00:59:41.699" v="30131"/>
          <ac:spMkLst>
            <pc:docMk/>
            <pc:sldMk cId="741774799" sldId="643"/>
            <ac:spMk id="2" creationId="{AC5FDB1A-10BC-0C82-DDFF-B5214FA28F33}"/>
          </ac:spMkLst>
        </pc:spChg>
        <pc:spChg chg="add mod">
          <ac:chgData name="Joshua Nicholas" userId="72a22b75-9aa2-4116-af5b-9544a2020f69" providerId="ADAL" clId="{BA84B104-8968-439C-BD25-35CEA0DD6AF4}" dt="2025-04-20T11:44:09.165" v="31432"/>
          <ac:spMkLst>
            <pc:docMk/>
            <pc:sldMk cId="741774799" sldId="643"/>
            <ac:spMk id="3" creationId="{7DB0DBD9-326A-0859-0F59-CF117A5A42D3}"/>
          </ac:spMkLst>
        </pc:spChg>
        <pc:spChg chg="add mod">
          <ac:chgData name="Joshua Nicholas" userId="72a22b75-9aa2-4116-af5b-9544a2020f69" providerId="ADAL" clId="{BA84B104-8968-439C-BD25-35CEA0DD6AF4}" dt="2025-04-20T11:44:09.165" v="31432"/>
          <ac:spMkLst>
            <pc:docMk/>
            <pc:sldMk cId="741774799" sldId="643"/>
            <ac:spMk id="4" creationId="{D2226847-40FD-4721-6804-54BFBD44A3E2}"/>
          </ac:spMkLst>
        </pc:spChg>
        <pc:spChg chg="add mod topLvl">
          <ac:chgData name="Joshua Nicholas" userId="72a22b75-9aa2-4116-af5b-9544a2020f69" providerId="ADAL" clId="{BA84B104-8968-439C-BD25-35CEA0DD6AF4}" dt="2025-03-23T01:53:29.113" v="4481" actId="2711"/>
          <ac:spMkLst>
            <pc:docMk/>
            <pc:sldMk cId="741774799" sldId="643"/>
            <ac:spMk id="5" creationId="{A9FCC07C-157C-A65A-425A-5D88CEF16F73}"/>
          </ac:spMkLst>
        </pc:spChg>
        <pc:spChg chg="add mod topLvl">
          <ac:chgData name="Joshua Nicholas" userId="72a22b75-9aa2-4116-af5b-9544a2020f69" providerId="ADAL" clId="{BA84B104-8968-439C-BD25-35CEA0DD6AF4}" dt="2025-03-22T23:50:22.927" v="3394" actId="165"/>
          <ac:spMkLst>
            <pc:docMk/>
            <pc:sldMk cId="741774799" sldId="643"/>
            <ac:spMk id="15" creationId="{0D42BA0D-63AC-4855-8B2F-4EB7856F427A}"/>
          </ac:spMkLst>
        </pc:spChg>
        <pc:spChg chg="add mod">
          <ac:chgData name="Joshua Nicholas" userId="72a22b75-9aa2-4116-af5b-9544a2020f69" providerId="ADAL" clId="{BA84B104-8968-439C-BD25-35CEA0DD6AF4}" dt="2025-03-22T23:46:23.166" v="3311" actId="1038"/>
          <ac:spMkLst>
            <pc:docMk/>
            <pc:sldMk cId="741774799" sldId="643"/>
            <ac:spMk id="1556" creationId="{F4BF8E90-5731-D45B-97A4-F36EAA389B3D}"/>
          </ac:spMkLst>
        </pc:spChg>
        <pc:spChg chg="add mod">
          <ac:chgData name="Joshua Nicholas" userId="72a22b75-9aa2-4116-af5b-9544a2020f69" providerId="ADAL" clId="{BA84B104-8968-439C-BD25-35CEA0DD6AF4}" dt="2025-03-24T00:20:48.132" v="13699" actId="207"/>
          <ac:spMkLst>
            <pc:docMk/>
            <pc:sldMk cId="741774799" sldId="643"/>
            <ac:spMk id="1557" creationId="{DBED35DF-2973-9DBB-A23B-A687341716B8}"/>
          </ac:spMkLst>
        </pc:spChg>
        <pc:spChg chg="add mod">
          <ac:chgData name="Joshua Nicholas" userId="72a22b75-9aa2-4116-af5b-9544a2020f69" providerId="ADAL" clId="{BA84B104-8968-439C-BD25-35CEA0DD6AF4}" dt="2025-04-20T11:18:04.562" v="30460" actId="20577"/>
          <ac:spMkLst>
            <pc:docMk/>
            <pc:sldMk cId="741774799" sldId="643"/>
            <ac:spMk id="1558" creationId="{C2371DA0-2D4F-1BAF-C20F-612FA499D356}"/>
          </ac:spMkLst>
        </pc:spChg>
        <pc:spChg chg="add mod">
          <ac:chgData name="Joshua Nicholas" userId="72a22b75-9aa2-4116-af5b-9544a2020f69" providerId="ADAL" clId="{BA84B104-8968-439C-BD25-35CEA0DD6AF4}" dt="2025-03-22T23:49:24.325" v="3391" actId="1076"/>
          <ac:spMkLst>
            <pc:docMk/>
            <pc:sldMk cId="741774799" sldId="643"/>
            <ac:spMk id="1560" creationId="{F4FEB14C-745F-1416-723E-5C4C285446F7}"/>
          </ac:spMkLst>
        </pc:spChg>
        <pc:spChg chg="add mod">
          <ac:chgData name="Joshua Nicholas" userId="72a22b75-9aa2-4116-af5b-9544a2020f69" providerId="ADAL" clId="{BA84B104-8968-439C-BD25-35CEA0DD6AF4}" dt="2025-03-22T23:49:20.187" v="3389" actId="1076"/>
          <ac:spMkLst>
            <pc:docMk/>
            <pc:sldMk cId="741774799" sldId="643"/>
            <ac:spMk id="1561" creationId="{887127E0-A6FD-0F28-BAEA-3D9816D58107}"/>
          </ac:spMkLst>
        </pc:spChg>
        <pc:spChg chg="add mod">
          <ac:chgData name="Joshua Nicholas" userId="72a22b75-9aa2-4116-af5b-9544a2020f69" providerId="ADAL" clId="{BA84B104-8968-439C-BD25-35CEA0DD6AF4}" dt="2025-03-22T23:49:22.397" v="3390" actId="1076"/>
          <ac:spMkLst>
            <pc:docMk/>
            <pc:sldMk cId="741774799" sldId="643"/>
            <ac:spMk id="1562" creationId="{F1E8AA13-98DC-B125-8515-E757524D32DF}"/>
          </ac:spMkLst>
        </pc:spChg>
        <pc:spChg chg="add mod">
          <ac:chgData name="Joshua Nicholas" userId="72a22b75-9aa2-4116-af5b-9544a2020f69" providerId="ADAL" clId="{BA84B104-8968-439C-BD25-35CEA0DD6AF4}" dt="2025-03-22T23:49:15.420" v="3387" actId="1076"/>
          <ac:spMkLst>
            <pc:docMk/>
            <pc:sldMk cId="741774799" sldId="643"/>
            <ac:spMk id="1563" creationId="{A1BE797E-2DA0-5516-199E-3E71AB20C9EB}"/>
          </ac:spMkLst>
        </pc:spChg>
        <pc:spChg chg="add mod">
          <ac:chgData name="Joshua Nicholas" userId="72a22b75-9aa2-4116-af5b-9544a2020f69" providerId="ADAL" clId="{BA84B104-8968-439C-BD25-35CEA0DD6AF4}" dt="2025-03-24T00:20:48.132" v="13699" actId="207"/>
          <ac:spMkLst>
            <pc:docMk/>
            <pc:sldMk cId="741774799" sldId="643"/>
            <ac:spMk id="1569" creationId="{27ED83DE-846E-1887-2328-B12D59237A15}"/>
          </ac:spMkLst>
        </pc:spChg>
        <pc:spChg chg="add mod">
          <ac:chgData name="Joshua Nicholas" userId="72a22b75-9aa2-4116-af5b-9544a2020f69" providerId="ADAL" clId="{BA84B104-8968-439C-BD25-35CEA0DD6AF4}" dt="2025-03-23T03:13:21.488" v="6123"/>
          <ac:spMkLst>
            <pc:docMk/>
            <pc:sldMk cId="741774799" sldId="643"/>
            <ac:spMk id="1573" creationId="{4EC8DA69-45CF-75CC-3A00-316CA3448CEA}"/>
          </ac:spMkLst>
        </pc:spChg>
        <pc:spChg chg="add mod">
          <ac:chgData name="Joshua Nicholas" userId="72a22b75-9aa2-4116-af5b-9544a2020f69" providerId="ADAL" clId="{BA84B104-8968-439C-BD25-35CEA0DD6AF4}" dt="2025-03-23T03:13:21.488" v="6123"/>
          <ac:spMkLst>
            <pc:docMk/>
            <pc:sldMk cId="741774799" sldId="643"/>
            <ac:spMk id="1574" creationId="{81A8EED8-36EC-4173-5A93-2A0C73DC3E4D}"/>
          </ac:spMkLst>
        </pc:spChg>
        <pc:spChg chg="add mod">
          <ac:chgData name="Joshua Nicholas" userId="72a22b75-9aa2-4116-af5b-9544a2020f69" providerId="ADAL" clId="{BA84B104-8968-439C-BD25-35CEA0DD6AF4}" dt="2025-03-23T03:13:21.488" v="6123"/>
          <ac:spMkLst>
            <pc:docMk/>
            <pc:sldMk cId="741774799" sldId="643"/>
            <ac:spMk id="1575" creationId="{A0F0FAAB-900D-DEAB-A699-9F5D193399F4}"/>
          </ac:spMkLst>
        </pc:spChg>
        <pc:spChg chg="add mod">
          <ac:chgData name="Joshua Nicholas" userId="72a22b75-9aa2-4116-af5b-9544a2020f69" providerId="ADAL" clId="{BA84B104-8968-439C-BD25-35CEA0DD6AF4}" dt="2025-03-23T03:13:21.488" v="6123"/>
          <ac:spMkLst>
            <pc:docMk/>
            <pc:sldMk cId="741774799" sldId="643"/>
            <ac:spMk id="1576" creationId="{A7FA0274-6E04-B88D-B629-4604B1E06278}"/>
          </ac:spMkLst>
        </pc:spChg>
        <pc:spChg chg="add mod">
          <ac:chgData name="Joshua Nicholas" userId="72a22b75-9aa2-4116-af5b-9544a2020f69" providerId="ADAL" clId="{BA84B104-8968-439C-BD25-35CEA0DD6AF4}" dt="2025-03-23T03:13:21.488" v="6123"/>
          <ac:spMkLst>
            <pc:docMk/>
            <pc:sldMk cId="741774799" sldId="643"/>
            <ac:spMk id="1578" creationId="{0B93E41A-204B-9B5A-E6CF-EF631F017996}"/>
          </ac:spMkLst>
        </pc:spChg>
        <pc:spChg chg="mod topLvl">
          <ac:chgData name="Joshua Nicholas" userId="72a22b75-9aa2-4116-af5b-9544a2020f69" providerId="ADAL" clId="{BA84B104-8968-439C-BD25-35CEA0DD6AF4}" dt="2025-03-25T01:14:14.305" v="19527" actId="165"/>
          <ac:spMkLst>
            <pc:docMk/>
            <pc:sldMk cId="741774799" sldId="643"/>
            <ac:spMk id="1580" creationId="{ADA12428-E2E5-D2E8-B25C-6D44ED1BADF4}"/>
          </ac:spMkLst>
        </pc:spChg>
        <pc:spChg chg="mod topLvl">
          <ac:chgData name="Joshua Nicholas" userId="72a22b75-9aa2-4116-af5b-9544a2020f69" providerId="ADAL" clId="{BA84B104-8968-439C-BD25-35CEA0DD6AF4}" dt="2025-04-20T11:44:08.976" v="31431" actId="20577"/>
          <ac:spMkLst>
            <pc:docMk/>
            <pc:sldMk cId="741774799" sldId="643"/>
            <ac:spMk id="1581" creationId="{C0AD4742-559A-2CB5-EC76-C378A3CE7A4E}"/>
          </ac:spMkLst>
        </pc:spChg>
        <pc:picChg chg="add mod">
          <ac:chgData name="Joshua Nicholas" userId="72a22b75-9aa2-4116-af5b-9544a2020f69" providerId="ADAL" clId="{BA84B104-8968-439C-BD25-35CEA0DD6AF4}" dt="2025-04-20T11:44:09.165" v="31432"/>
          <ac:picMkLst>
            <pc:docMk/>
            <pc:sldMk cId="741774799" sldId="643"/>
            <ac:picMk id="6" creationId="{F2D17BFC-9DF4-759B-C522-7D96E02ECFD1}"/>
          </ac:picMkLst>
        </pc:picChg>
        <pc:cxnChg chg="add mod">
          <ac:chgData name="Joshua Nicholas" userId="72a22b75-9aa2-4116-af5b-9544a2020f69" providerId="ADAL" clId="{BA84B104-8968-439C-BD25-35CEA0DD6AF4}" dt="2025-03-22T23:48:52.746" v="3385" actId="1037"/>
          <ac:cxnSpMkLst>
            <pc:docMk/>
            <pc:sldMk cId="741774799" sldId="643"/>
            <ac:cxnSpMk id="1559" creationId="{F6F6DF8D-BEED-EABB-6CA2-5F204850707D}"/>
          </ac:cxnSpMkLst>
        </pc:cxnChg>
      </pc:sldChg>
      <pc:sldChg chg="addSp delSp modSp add mod ord modTransition">
        <pc:chgData name="Joshua Nicholas" userId="72a22b75-9aa2-4116-af5b-9544a2020f69" providerId="ADAL" clId="{BA84B104-8968-439C-BD25-35CEA0DD6AF4}" dt="2025-04-27T10:39:51.638" v="31817"/>
        <pc:sldMkLst>
          <pc:docMk/>
          <pc:sldMk cId="1086403590" sldId="644"/>
        </pc:sldMkLst>
        <pc:spChg chg="add mod">
          <ac:chgData name="Joshua Nicholas" userId="72a22b75-9aa2-4116-af5b-9544a2020f69" providerId="ADAL" clId="{BA84B104-8968-439C-BD25-35CEA0DD6AF4}" dt="2025-04-27T10:36:17.889" v="31515" actId="1036"/>
          <ac:spMkLst>
            <pc:docMk/>
            <pc:sldMk cId="1086403590" sldId="644"/>
            <ac:spMk id="2" creationId="{17CA60F3-29F1-0D86-7B0D-0210B4EDF457}"/>
          </ac:spMkLst>
        </pc:spChg>
        <pc:spChg chg="add mod">
          <ac:chgData name="Joshua Nicholas" userId="72a22b75-9aa2-4116-af5b-9544a2020f69" providerId="ADAL" clId="{BA84B104-8968-439C-BD25-35CEA0DD6AF4}" dt="2025-03-22T21:04:02.878" v="1336"/>
          <ac:spMkLst>
            <pc:docMk/>
            <pc:sldMk cId="1086403590" sldId="644"/>
            <ac:spMk id="3" creationId="{17B59DC1-F653-E727-0187-18B978888AF7}"/>
          </ac:spMkLst>
        </pc:spChg>
        <pc:spChg chg="mod">
          <ac:chgData name="Joshua Nicholas" userId="72a22b75-9aa2-4116-af5b-9544a2020f69" providerId="ADAL" clId="{BA84B104-8968-439C-BD25-35CEA0DD6AF4}" dt="2025-03-23T01:53:37.402" v="4482" actId="2711"/>
          <ac:spMkLst>
            <pc:docMk/>
            <pc:sldMk cId="1086403590" sldId="644"/>
            <ac:spMk id="5" creationId="{554CE76B-FD2F-CA34-3F21-8A4A4E2B0B67}"/>
          </ac:spMkLst>
        </pc:spChg>
        <pc:spChg chg="add mod">
          <ac:chgData name="Joshua Nicholas" userId="72a22b75-9aa2-4116-af5b-9544a2020f69" providerId="ADAL" clId="{BA84B104-8968-439C-BD25-35CEA0DD6AF4}" dt="2025-04-20T11:44:12.977" v="31434"/>
          <ac:spMkLst>
            <pc:docMk/>
            <pc:sldMk cId="1086403590" sldId="644"/>
            <ac:spMk id="6" creationId="{381B2BF3-8BE9-4197-79CE-8888FD9E51D1}"/>
          </ac:spMkLst>
        </pc:spChg>
        <pc:spChg chg="add mod">
          <ac:chgData name="Joshua Nicholas" userId="72a22b75-9aa2-4116-af5b-9544a2020f69" providerId="ADAL" clId="{BA84B104-8968-439C-BD25-35CEA0DD6AF4}" dt="2025-04-27T10:35:49.682" v="31479" actId="1035"/>
          <ac:spMkLst>
            <pc:docMk/>
            <pc:sldMk cId="1086403590" sldId="644"/>
            <ac:spMk id="7" creationId="{3245E11C-C2ED-24BA-F077-B12C5F45AEE2}"/>
          </ac:spMkLst>
        </pc:spChg>
        <pc:spChg chg="add mod">
          <ac:chgData name="Joshua Nicholas" userId="72a22b75-9aa2-4116-af5b-9544a2020f69" providerId="ADAL" clId="{BA84B104-8968-439C-BD25-35CEA0DD6AF4}" dt="2025-04-27T10:35:49.682" v="31479" actId="1035"/>
          <ac:spMkLst>
            <pc:docMk/>
            <pc:sldMk cId="1086403590" sldId="644"/>
            <ac:spMk id="8" creationId="{1AB1653A-D087-6B5E-79EF-1532DAD90621}"/>
          </ac:spMkLst>
        </pc:spChg>
        <pc:spChg chg="add mod">
          <ac:chgData name="Joshua Nicholas" userId="72a22b75-9aa2-4116-af5b-9544a2020f69" providerId="ADAL" clId="{BA84B104-8968-439C-BD25-35CEA0DD6AF4}" dt="2025-04-27T10:35:49.682" v="31479" actId="1035"/>
          <ac:spMkLst>
            <pc:docMk/>
            <pc:sldMk cId="1086403590" sldId="644"/>
            <ac:spMk id="9" creationId="{11CFB06C-E0F7-6D5D-DC6E-A70B854BBF70}"/>
          </ac:spMkLst>
        </pc:spChg>
        <pc:spChg chg="add mod">
          <ac:chgData name="Joshua Nicholas" userId="72a22b75-9aa2-4116-af5b-9544a2020f69" providerId="ADAL" clId="{BA84B104-8968-439C-BD25-35CEA0DD6AF4}" dt="2025-04-27T10:35:49.682" v="31479" actId="1035"/>
          <ac:spMkLst>
            <pc:docMk/>
            <pc:sldMk cId="1086403590" sldId="644"/>
            <ac:spMk id="10" creationId="{15BFAD1D-33DA-15E1-45CA-786AB9DE68B3}"/>
          </ac:spMkLst>
        </pc:spChg>
        <pc:spChg chg="add mod">
          <ac:chgData name="Joshua Nicholas" userId="72a22b75-9aa2-4116-af5b-9544a2020f69" providerId="ADAL" clId="{BA84B104-8968-439C-BD25-35CEA0DD6AF4}" dt="2025-04-20T11:44:12.977" v="31434"/>
          <ac:spMkLst>
            <pc:docMk/>
            <pc:sldMk cId="1086403590" sldId="644"/>
            <ac:spMk id="11" creationId="{305631CB-07A0-804D-3328-0E293057EF48}"/>
          </ac:spMkLst>
        </pc:spChg>
        <pc:spChg chg="add mod">
          <ac:chgData name="Joshua Nicholas" userId="72a22b75-9aa2-4116-af5b-9544a2020f69" providerId="ADAL" clId="{BA84B104-8968-439C-BD25-35CEA0DD6AF4}" dt="2025-04-27T10:39:51.638" v="31817"/>
          <ac:spMkLst>
            <pc:docMk/>
            <pc:sldMk cId="1086403590" sldId="644"/>
            <ac:spMk id="13" creationId="{63679708-2338-745C-527B-E0753B1C3FB0}"/>
          </ac:spMkLst>
        </pc:spChg>
        <pc:spChg chg="add mod">
          <ac:chgData name="Joshua Nicholas" userId="72a22b75-9aa2-4116-af5b-9544a2020f69" providerId="ADAL" clId="{BA84B104-8968-439C-BD25-35CEA0DD6AF4}" dt="2025-03-23T00:00:26.742" v="3674" actId="1037"/>
          <ac:spMkLst>
            <pc:docMk/>
            <pc:sldMk cId="1086403590" sldId="644"/>
            <ac:spMk id="16" creationId="{CAB1A216-9831-99D6-BB8A-496FF5635EB0}"/>
          </ac:spMkLst>
        </pc:spChg>
        <pc:spChg chg="add mod">
          <ac:chgData name="Joshua Nicholas" userId="72a22b75-9aa2-4116-af5b-9544a2020f69" providerId="ADAL" clId="{BA84B104-8968-439C-BD25-35CEA0DD6AF4}" dt="2025-03-26T00:55:27.377" v="30078" actId="164"/>
          <ac:spMkLst>
            <pc:docMk/>
            <pc:sldMk cId="1086403590" sldId="644"/>
            <ac:spMk id="20" creationId="{8AA7054C-537C-A38F-19D6-A31C296A7666}"/>
          </ac:spMkLst>
        </pc:spChg>
        <pc:spChg chg="add mod">
          <ac:chgData name="Joshua Nicholas" userId="72a22b75-9aa2-4116-af5b-9544a2020f69" providerId="ADAL" clId="{BA84B104-8968-439C-BD25-35CEA0DD6AF4}" dt="2025-03-26T00:55:27.377" v="30078" actId="164"/>
          <ac:spMkLst>
            <pc:docMk/>
            <pc:sldMk cId="1086403590" sldId="644"/>
            <ac:spMk id="22" creationId="{305D9783-69DB-FDA8-B463-7FB20CD31D43}"/>
          </ac:spMkLst>
        </pc:spChg>
        <pc:spChg chg="add mod">
          <ac:chgData name="Joshua Nicholas" userId="72a22b75-9aa2-4116-af5b-9544a2020f69" providerId="ADAL" clId="{BA84B104-8968-439C-BD25-35CEA0DD6AF4}" dt="2025-03-26T00:55:27.377" v="30078" actId="164"/>
          <ac:spMkLst>
            <pc:docMk/>
            <pc:sldMk cId="1086403590" sldId="644"/>
            <ac:spMk id="23" creationId="{CD942554-D721-1340-E68F-DF8522A5E8EA}"/>
          </ac:spMkLst>
        </pc:spChg>
        <pc:spChg chg="add mod">
          <ac:chgData name="Joshua Nicholas" userId="72a22b75-9aa2-4116-af5b-9544a2020f69" providerId="ADAL" clId="{BA84B104-8968-439C-BD25-35CEA0DD6AF4}" dt="2025-04-27T10:36:17.889" v="31515" actId="1036"/>
          <ac:spMkLst>
            <pc:docMk/>
            <pc:sldMk cId="1086403590" sldId="644"/>
            <ac:spMk id="26" creationId="{F468AB2E-6EC1-5973-F03E-2ED5E04E7DE6}"/>
          </ac:spMkLst>
        </pc:spChg>
        <pc:spChg chg="add mod">
          <ac:chgData name="Joshua Nicholas" userId="72a22b75-9aa2-4116-af5b-9544a2020f69" providerId="ADAL" clId="{BA84B104-8968-439C-BD25-35CEA0DD6AF4}" dt="2025-04-27T10:36:17.889" v="31515" actId="1036"/>
          <ac:spMkLst>
            <pc:docMk/>
            <pc:sldMk cId="1086403590" sldId="644"/>
            <ac:spMk id="27" creationId="{8A93334F-1C1F-4BD6-B302-94C8C0DE3332}"/>
          </ac:spMkLst>
        </pc:spChg>
        <pc:spChg chg="add mod">
          <ac:chgData name="Joshua Nicholas" userId="72a22b75-9aa2-4116-af5b-9544a2020f69" providerId="ADAL" clId="{BA84B104-8968-439C-BD25-35CEA0DD6AF4}" dt="2025-04-27T10:36:17.889" v="31515" actId="1036"/>
          <ac:spMkLst>
            <pc:docMk/>
            <pc:sldMk cId="1086403590" sldId="644"/>
            <ac:spMk id="28" creationId="{D4D66F83-4306-0DF5-27C5-1E23CC54E64A}"/>
          </ac:spMkLst>
        </pc:spChg>
        <pc:spChg chg="add mod">
          <ac:chgData name="Joshua Nicholas" userId="72a22b75-9aa2-4116-af5b-9544a2020f69" providerId="ADAL" clId="{BA84B104-8968-439C-BD25-35CEA0DD6AF4}" dt="2025-04-27T10:35:39.599" v="31457" actId="1036"/>
          <ac:spMkLst>
            <pc:docMk/>
            <pc:sldMk cId="1086403590" sldId="644"/>
            <ac:spMk id="29" creationId="{70D542AD-7319-E262-9C3D-2B87A7BFD8B1}"/>
          </ac:spMkLst>
        </pc:spChg>
        <pc:spChg chg="add mod">
          <ac:chgData name="Joshua Nicholas" userId="72a22b75-9aa2-4116-af5b-9544a2020f69" providerId="ADAL" clId="{BA84B104-8968-439C-BD25-35CEA0DD6AF4}" dt="2025-04-27T10:35:39.599" v="31457" actId="1036"/>
          <ac:spMkLst>
            <pc:docMk/>
            <pc:sldMk cId="1086403590" sldId="644"/>
            <ac:spMk id="31" creationId="{78629691-722B-FD52-B04F-10B5A51F42BB}"/>
          </ac:spMkLst>
        </pc:spChg>
        <pc:spChg chg="add mod">
          <ac:chgData name="Joshua Nicholas" userId="72a22b75-9aa2-4116-af5b-9544a2020f69" providerId="ADAL" clId="{BA84B104-8968-439C-BD25-35CEA0DD6AF4}" dt="2025-04-27T10:35:49.682" v="31479" actId="1035"/>
          <ac:spMkLst>
            <pc:docMk/>
            <pc:sldMk cId="1086403590" sldId="644"/>
            <ac:spMk id="32" creationId="{2BBCF0A4-A90E-9669-6578-DE7989F9BA0A}"/>
          </ac:spMkLst>
        </pc:spChg>
        <pc:spChg chg="add mod">
          <ac:chgData name="Joshua Nicholas" userId="72a22b75-9aa2-4116-af5b-9544a2020f69" providerId="ADAL" clId="{BA84B104-8968-439C-BD25-35CEA0DD6AF4}" dt="2025-04-27T10:36:35.141" v="31518" actId="207"/>
          <ac:spMkLst>
            <pc:docMk/>
            <pc:sldMk cId="1086403590" sldId="644"/>
            <ac:spMk id="33" creationId="{17CB14DA-B3E3-CD93-14FF-67CCD144D214}"/>
          </ac:spMkLst>
        </pc:spChg>
        <pc:spChg chg="add mod">
          <ac:chgData name="Joshua Nicholas" userId="72a22b75-9aa2-4116-af5b-9544a2020f69" providerId="ADAL" clId="{BA84B104-8968-439C-BD25-35CEA0DD6AF4}" dt="2025-03-23T03:13:39.204" v="6128" actId="207"/>
          <ac:spMkLst>
            <pc:docMk/>
            <pc:sldMk cId="1086403590" sldId="644"/>
            <ac:spMk id="34" creationId="{98D37085-9767-F8A2-1543-85EA218E5AEE}"/>
          </ac:spMkLst>
        </pc:spChg>
        <pc:spChg chg="add mod">
          <ac:chgData name="Joshua Nicholas" userId="72a22b75-9aa2-4116-af5b-9544a2020f69" providerId="ADAL" clId="{BA84B104-8968-439C-BD25-35CEA0DD6AF4}" dt="2025-03-23T03:13:28.260" v="6125"/>
          <ac:spMkLst>
            <pc:docMk/>
            <pc:sldMk cId="1086403590" sldId="644"/>
            <ac:spMk id="35" creationId="{F633CDF0-F54B-9456-48AE-88A51B79F9F5}"/>
          </ac:spMkLst>
        </pc:spChg>
        <pc:spChg chg="add mod">
          <ac:chgData name="Joshua Nicholas" userId="72a22b75-9aa2-4116-af5b-9544a2020f69" providerId="ADAL" clId="{BA84B104-8968-439C-BD25-35CEA0DD6AF4}" dt="2025-03-23T03:13:28.260" v="6125"/>
          <ac:spMkLst>
            <pc:docMk/>
            <pc:sldMk cId="1086403590" sldId="644"/>
            <ac:spMk id="36" creationId="{FAF06946-81B8-0856-0C33-9172082E7129}"/>
          </ac:spMkLst>
        </pc:spChg>
        <pc:spChg chg="add mod">
          <ac:chgData name="Joshua Nicholas" userId="72a22b75-9aa2-4116-af5b-9544a2020f69" providerId="ADAL" clId="{BA84B104-8968-439C-BD25-35CEA0DD6AF4}" dt="2025-03-23T03:13:28.260" v="6125"/>
          <ac:spMkLst>
            <pc:docMk/>
            <pc:sldMk cId="1086403590" sldId="644"/>
            <ac:spMk id="37" creationId="{31587255-C6DD-FA9B-9E15-98B520437895}"/>
          </ac:spMkLst>
        </pc:spChg>
        <pc:spChg chg="add mod">
          <ac:chgData name="Joshua Nicholas" userId="72a22b75-9aa2-4116-af5b-9544a2020f69" providerId="ADAL" clId="{BA84B104-8968-439C-BD25-35CEA0DD6AF4}" dt="2025-03-23T03:13:36.090" v="6127" actId="207"/>
          <ac:spMkLst>
            <pc:docMk/>
            <pc:sldMk cId="1086403590" sldId="644"/>
            <ac:spMk id="39" creationId="{67E3BBCC-0D96-DA60-8576-1F291510FE02}"/>
          </ac:spMkLst>
        </pc:spChg>
        <pc:spChg chg="add mod">
          <ac:chgData name="Joshua Nicholas" userId="72a22b75-9aa2-4116-af5b-9544a2020f69" providerId="ADAL" clId="{BA84B104-8968-439C-BD25-35CEA0DD6AF4}" dt="2025-04-27T10:36:04.886" v="31496" actId="1036"/>
          <ac:spMkLst>
            <pc:docMk/>
            <pc:sldMk cId="1086403590" sldId="644"/>
            <ac:spMk id="40" creationId="{9F18A044-2B70-AF9E-5B1E-2D86B5096464}"/>
          </ac:spMkLst>
        </pc:spChg>
        <pc:spChg chg="mod topLvl">
          <ac:chgData name="Joshua Nicholas" userId="72a22b75-9aa2-4116-af5b-9544a2020f69" providerId="ADAL" clId="{BA84B104-8968-439C-BD25-35CEA0DD6AF4}" dt="2025-03-25T01:12:20.032" v="19505" actId="165"/>
          <ac:spMkLst>
            <pc:docMk/>
            <pc:sldMk cId="1086403590" sldId="644"/>
            <ac:spMk id="41" creationId="{5CE9D0E1-9E1D-F83E-0FC2-2C247CD9F176}"/>
          </ac:spMkLst>
        </pc:spChg>
        <pc:spChg chg="mod topLvl">
          <ac:chgData name="Joshua Nicholas" userId="72a22b75-9aa2-4116-af5b-9544a2020f69" providerId="ADAL" clId="{BA84B104-8968-439C-BD25-35CEA0DD6AF4}" dt="2025-04-20T11:44:12.693" v="31433" actId="20577"/>
          <ac:spMkLst>
            <pc:docMk/>
            <pc:sldMk cId="1086403590" sldId="644"/>
            <ac:spMk id="42" creationId="{F3EDF411-2632-4645-57FE-AAFBF9EB2FD8}"/>
          </ac:spMkLst>
        </pc:spChg>
        <pc:spChg chg="add mod">
          <ac:chgData name="Joshua Nicholas" userId="72a22b75-9aa2-4116-af5b-9544a2020f69" providerId="ADAL" clId="{BA84B104-8968-439C-BD25-35CEA0DD6AF4}" dt="2025-04-27T10:36:04.886" v="31496" actId="1036"/>
          <ac:spMkLst>
            <pc:docMk/>
            <pc:sldMk cId="1086403590" sldId="644"/>
            <ac:spMk id="43" creationId="{0B22248C-B5F2-8ABB-FAF4-971A58EE6CCB}"/>
          </ac:spMkLst>
        </pc:spChg>
        <pc:spChg chg="add mod">
          <ac:chgData name="Joshua Nicholas" userId="72a22b75-9aa2-4116-af5b-9544a2020f69" providerId="ADAL" clId="{BA84B104-8968-439C-BD25-35CEA0DD6AF4}" dt="2025-04-27T10:36:04.886" v="31496" actId="1036"/>
          <ac:spMkLst>
            <pc:docMk/>
            <pc:sldMk cId="1086403590" sldId="644"/>
            <ac:spMk id="44" creationId="{F05B4D15-0E5A-00CA-D5BE-4E9A164384FE}"/>
          </ac:spMkLst>
        </pc:spChg>
        <pc:spChg chg="add mod">
          <ac:chgData name="Joshua Nicholas" userId="72a22b75-9aa2-4116-af5b-9544a2020f69" providerId="ADAL" clId="{BA84B104-8968-439C-BD25-35CEA0DD6AF4}" dt="2025-04-27T10:36:04.886" v="31496" actId="1036"/>
          <ac:spMkLst>
            <pc:docMk/>
            <pc:sldMk cId="1086403590" sldId="644"/>
            <ac:spMk id="45" creationId="{FD167DE5-7A96-EEA1-2754-C02785A86CE8}"/>
          </ac:spMkLst>
        </pc:spChg>
        <pc:spChg chg="add mod">
          <ac:chgData name="Joshua Nicholas" userId="72a22b75-9aa2-4116-af5b-9544a2020f69" providerId="ADAL" clId="{BA84B104-8968-439C-BD25-35CEA0DD6AF4}" dt="2025-04-27T10:36:04.886" v="31496" actId="1036"/>
          <ac:spMkLst>
            <pc:docMk/>
            <pc:sldMk cId="1086403590" sldId="644"/>
            <ac:spMk id="46" creationId="{2912AC51-16AC-5068-31C1-CF43D7CF7F8E}"/>
          </ac:spMkLst>
        </pc:spChg>
        <pc:spChg chg="add mod">
          <ac:chgData name="Joshua Nicholas" userId="72a22b75-9aa2-4116-af5b-9544a2020f69" providerId="ADAL" clId="{BA84B104-8968-439C-BD25-35CEA0DD6AF4}" dt="2025-03-26T00:59:37.092" v="30129"/>
          <ac:spMkLst>
            <pc:docMk/>
            <pc:sldMk cId="1086403590" sldId="644"/>
            <ac:spMk id="57" creationId="{33C56636-6EFB-0025-FB0A-80A228280970}"/>
          </ac:spMkLst>
        </pc:spChg>
        <pc:grpChg chg="add mod">
          <ac:chgData name="Joshua Nicholas" userId="72a22b75-9aa2-4116-af5b-9544a2020f69" providerId="ADAL" clId="{BA84B104-8968-439C-BD25-35CEA0DD6AF4}" dt="2025-04-27T10:36:17.889" v="31515" actId="1036"/>
          <ac:grpSpMkLst>
            <pc:docMk/>
            <pc:sldMk cId="1086403590" sldId="644"/>
            <ac:grpSpMk id="56" creationId="{616B8F9C-AD71-5D19-C16E-36C78C050A71}"/>
          </ac:grpSpMkLst>
        </pc:grpChg>
        <pc:picChg chg="add mod">
          <ac:chgData name="Joshua Nicholas" userId="72a22b75-9aa2-4116-af5b-9544a2020f69" providerId="ADAL" clId="{BA84B104-8968-439C-BD25-35CEA0DD6AF4}" dt="2025-04-20T11:44:12.977" v="31434"/>
          <ac:picMkLst>
            <pc:docMk/>
            <pc:sldMk cId="1086403590" sldId="644"/>
            <ac:picMk id="12" creationId="{F88FC324-D471-8828-CD22-E35B9AFD9290}"/>
          </ac:picMkLst>
        </pc:picChg>
        <pc:picChg chg="add mod">
          <ac:chgData name="Joshua Nicholas" userId="72a22b75-9aa2-4116-af5b-9544a2020f69" providerId="ADAL" clId="{BA84B104-8968-439C-BD25-35CEA0DD6AF4}" dt="2025-03-26T00:55:27.377" v="30078" actId="164"/>
          <ac:picMkLst>
            <pc:docMk/>
            <pc:sldMk cId="1086403590" sldId="644"/>
            <ac:picMk id="25" creationId="{3B6A19FD-821E-BE38-7A96-853EF8E885DE}"/>
          </ac:picMkLst>
        </pc:picChg>
        <pc:cxnChg chg="add del mod">
          <ac:chgData name="Joshua Nicholas" userId="72a22b75-9aa2-4116-af5b-9544a2020f69" providerId="ADAL" clId="{BA84B104-8968-439C-BD25-35CEA0DD6AF4}" dt="2025-04-27T10:36:59.195" v="31545" actId="1036"/>
          <ac:cxnSpMkLst>
            <pc:docMk/>
            <pc:sldMk cId="1086403590" sldId="644"/>
            <ac:cxnSpMk id="4" creationId="{2C8FB66A-B935-61CD-3773-B21CE0300D7F}"/>
          </ac:cxnSpMkLst>
        </pc:cxnChg>
        <pc:cxnChg chg="add mod">
          <ac:chgData name="Joshua Nicholas" userId="72a22b75-9aa2-4116-af5b-9544a2020f69" providerId="ADAL" clId="{BA84B104-8968-439C-BD25-35CEA0DD6AF4}" dt="2025-03-23T00:00:47.710" v="3732" actId="1037"/>
          <ac:cxnSpMkLst>
            <pc:docMk/>
            <pc:sldMk cId="1086403590" sldId="644"/>
            <ac:cxnSpMk id="21" creationId="{77C98CFD-0F27-371F-8152-130061F929A2}"/>
          </ac:cxnSpMkLst>
        </pc:cxnChg>
        <pc:cxnChg chg="add mod">
          <ac:chgData name="Joshua Nicholas" userId="72a22b75-9aa2-4116-af5b-9544a2020f69" providerId="ADAL" clId="{BA84B104-8968-439C-BD25-35CEA0DD6AF4}" dt="2025-03-23T00:00:50.161" v="3735" actId="1037"/>
          <ac:cxnSpMkLst>
            <pc:docMk/>
            <pc:sldMk cId="1086403590" sldId="644"/>
            <ac:cxnSpMk id="30" creationId="{023E3CBF-B15F-6799-B22D-B1963A5D826E}"/>
          </ac:cxnSpMkLst>
        </pc:cxnChg>
        <pc:cxnChg chg="add mod">
          <ac:chgData name="Joshua Nicholas" userId="72a22b75-9aa2-4116-af5b-9544a2020f69" providerId="ADAL" clId="{BA84B104-8968-439C-BD25-35CEA0DD6AF4}" dt="2025-04-27T10:36:17.889" v="31515" actId="1036"/>
          <ac:cxnSpMkLst>
            <pc:docMk/>
            <pc:sldMk cId="1086403590" sldId="644"/>
            <ac:cxnSpMk id="48" creationId="{A4CE95CB-0345-E169-754B-3A79CE2348CD}"/>
          </ac:cxnSpMkLst>
        </pc:cxnChg>
        <pc:cxnChg chg="add mod">
          <ac:chgData name="Joshua Nicholas" userId="72a22b75-9aa2-4116-af5b-9544a2020f69" providerId="ADAL" clId="{BA84B104-8968-439C-BD25-35CEA0DD6AF4}" dt="2025-04-27T10:36:17.889" v="31515" actId="1036"/>
          <ac:cxnSpMkLst>
            <pc:docMk/>
            <pc:sldMk cId="1086403590" sldId="644"/>
            <ac:cxnSpMk id="49" creationId="{2702A6C9-EB20-59A7-2AC7-A2EF83EBBE8D}"/>
          </ac:cxnSpMkLst>
        </pc:cxnChg>
        <pc:cxnChg chg="add mod">
          <ac:chgData name="Joshua Nicholas" userId="72a22b75-9aa2-4116-af5b-9544a2020f69" providerId="ADAL" clId="{BA84B104-8968-439C-BD25-35CEA0DD6AF4}" dt="2025-04-27T10:36:17.889" v="31515" actId="1036"/>
          <ac:cxnSpMkLst>
            <pc:docMk/>
            <pc:sldMk cId="1086403590" sldId="644"/>
            <ac:cxnSpMk id="53" creationId="{47AAAAF4-38AD-7268-8417-8FB06911ACAE}"/>
          </ac:cxnSpMkLst>
        </pc:cxnChg>
      </pc:sldChg>
      <pc:sldChg chg="add del">
        <pc:chgData name="Joshua Nicholas" userId="72a22b75-9aa2-4116-af5b-9544a2020f69" providerId="ADAL" clId="{BA84B104-8968-439C-BD25-35CEA0DD6AF4}" dt="2025-03-22T20:59:54.400" v="985" actId="47"/>
        <pc:sldMkLst>
          <pc:docMk/>
          <pc:sldMk cId="2325397239" sldId="644"/>
        </pc:sldMkLst>
      </pc:sldChg>
      <pc:sldChg chg="addSp delSp modSp add del mod">
        <pc:chgData name="Joshua Nicholas" userId="72a22b75-9aa2-4116-af5b-9544a2020f69" providerId="ADAL" clId="{BA84B104-8968-439C-BD25-35CEA0DD6AF4}" dt="2025-03-22T21:03:14.700" v="1204" actId="47"/>
        <pc:sldMkLst>
          <pc:docMk/>
          <pc:sldMk cId="2327203527" sldId="644"/>
        </pc:sldMkLst>
      </pc:sldChg>
      <pc:sldChg chg="addSp delSp modSp add mod ord modTransition">
        <pc:chgData name="Joshua Nicholas" userId="72a22b75-9aa2-4116-af5b-9544a2020f69" providerId="ADAL" clId="{BA84B104-8968-439C-BD25-35CEA0DD6AF4}" dt="2025-03-26T00:59:34.010" v="30127"/>
        <pc:sldMkLst>
          <pc:docMk/>
          <pc:sldMk cId="978169987" sldId="645"/>
        </pc:sldMkLst>
        <pc:spChg chg="add mod">
          <ac:chgData name="Joshua Nicholas" userId="72a22b75-9aa2-4116-af5b-9544a2020f69" providerId="ADAL" clId="{BA84B104-8968-439C-BD25-35CEA0DD6AF4}" dt="2025-03-26T00:59:32.326" v="30125"/>
          <ac:spMkLst>
            <pc:docMk/>
            <pc:sldMk cId="978169987" sldId="645"/>
            <ac:spMk id="3" creationId="{2E94E82D-3755-2DA7-55A4-803E9DC0C397}"/>
          </ac:spMkLst>
        </pc:spChg>
        <pc:spChg chg="add mod">
          <ac:chgData name="Joshua Nicholas" userId="72a22b75-9aa2-4116-af5b-9544a2020f69" providerId="ADAL" clId="{BA84B104-8968-439C-BD25-35CEA0DD6AF4}" dt="2025-03-24T22:12:29.599" v="16294"/>
          <ac:spMkLst>
            <pc:docMk/>
            <pc:sldMk cId="978169987" sldId="645"/>
            <ac:spMk id="4" creationId="{0FF58113-6A33-1E45-52A6-C6458BACC711}"/>
          </ac:spMkLst>
        </pc:spChg>
        <pc:spChg chg="mod">
          <ac:chgData name="Joshua Nicholas" userId="72a22b75-9aa2-4116-af5b-9544a2020f69" providerId="ADAL" clId="{BA84B104-8968-439C-BD25-35CEA0DD6AF4}" dt="2025-03-23T01:53:46.894" v="4483" actId="2711"/>
          <ac:spMkLst>
            <pc:docMk/>
            <pc:sldMk cId="978169987" sldId="645"/>
            <ac:spMk id="5" creationId="{21C5A5C6-B5B6-FA51-4EB3-7C8341335276}"/>
          </ac:spMkLst>
        </pc:spChg>
        <pc:spChg chg="add mod">
          <ac:chgData name="Joshua Nicholas" userId="72a22b75-9aa2-4116-af5b-9544a2020f69" providerId="ADAL" clId="{BA84B104-8968-439C-BD25-35CEA0DD6AF4}" dt="2025-03-22T21:04:55.481" v="1550"/>
          <ac:spMkLst>
            <pc:docMk/>
            <pc:sldMk cId="978169987" sldId="645"/>
            <ac:spMk id="6" creationId="{94BE2527-E186-54CD-78AE-18F2B7072034}"/>
          </ac:spMkLst>
        </pc:spChg>
        <pc:spChg chg="add mod">
          <ac:chgData name="Joshua Nicholas" userId="72a22b75-9aa2-4116-af5b-9544a2020f69" providerId="ADAL" clId="{BA84B104-8968-439C-BD25-35CEA0DD6AF4}" dt="2025-03-24T22:12:29.599" v="16294"/>
          <ac:spMkLst>
            <pc:docMk/>
            <pc:sldMk cId="978169987" sldId="645"/>
            <ac:spMk id="8" creationId="{CAC422EC-384D-FA9A-7A79-59F39F051F06}"/>
          </ac:spMkLst>
        </pc:spChg>
        <pc:spChg chg="add mod">
          <ac:chgData name="Joshua Nicholas" userId="72a22b75-9aa2-4116-af5b-9544a2020f69" providerId="ADAL" clId="{BA84B104-8968-439C-BD25-35CEA0DD6AF4}" dt="2025-03-26T00:28:18.116" v="29604" actId="313"/>
          <ac:spMkLst>
            <pc:docMk/>
            <pc:sldMk cId="978169987" sldId="645"/>
            <ac:spMk id="1547" creationId="{F742D216-1857-6994-E2BC-430E68C2ED63}"/>
          </ac:spMkLst>
        </pc:spChg>
        <pc:spChg chg="add mod">
          <ac:chgData name="Joshua Nicholas" userId="72a22b75-9aa2-4116-af5b-9544a2020f69" providerId="ADAL" clId="{BA84B104-8968-439C-BD25-35CEA0DD6AF4}" dt="2025-03-23T02:33:02.791" v="5037" actId="1035"/>
          <ac:spMkLst>
            <pc:docMk/>
            <pc:sldMk cId="978169987" sldId="645"/>
            <ac:spMk id="1550" creationId="{CF670360-8998-B25E-5367-6BF740811802}"/>
          </ac:spMkLst>
        </pc:spChg>
        <pc:spChg chg="add mod">
          <ac:chgData name="Joshua Nicholas" userId="72a22b75-9aa2-4116-af5b-9544a2020f69" providerId="ADAL" clId="{BA84B104-8968-439C-BD25-35CEA0DD6AF4}" dt="2025-03-23T02:31:31.111" v="5014" actId="207"/>
          <ac:spMkLst>
            <pc:docMk/>
            <pc:sldMk cId="978169987" sldId="645"/>
            <ac:spMk id="1552" creationId="{024461B5-6E30-6F14-7668-69AF2C298290}"/>
          </ac:spMkLst>
        </pc:spChg>
        <pc:spChg chg="add mod">
          <ac:chgData name="Joshua Nicholas" userId="72a22b75-9aa2-4116-af5b-9544a2020f69" providerId="ADAL" clId="{BA84B104-8968-439C-BD25-35CEA0DD6AF4}" dt="2025-03-25T18:37:31.302" v="23020" actId="20577"/>
          <ac:spMkLst>
            <pc:docMk/>
            <pc:sldMk cId="978169987" sldId="645"/>
            <ac:spMk id="1553" creationId="{0304DAC8-A385-6E54-3BE9-B9F61EC41A58}"/>
          </ac:spMkLst>
        </pc:spChg>
        <pc:spChg chg="add mod">
          <ac:chgData name="Joshua Nicholas" userId="72a22b75-9aa2-4116-af5b-9544a2020f69" providerId="ADAL" clId="{BA84B104-8968-439C-BD25-35CEA0DD6AF4}" dt="2025-03-23T02:31:31.111" v="5014" actId="207"/>
          <ac:spMkLst>
            <pc:docMk/>
            <pc:sldMk cId="978169987" sldId="645"/>
            <ac:spMk id="1554" creationId="{74672CF0-B2D8-E0E8-0E12-14A5B1998818}"/>
          </ac:spMkLst>
        </pc:spChg>
        <pc:spChg chg="mod topLvl">
          <ac:chgData name="Joshua Nicholas" userId="72a22b75-9aa2-4116-af5b-9544a2020f69" providerId="ADAL" clId="{BA84B104-8968-439C-BD25-35CEA0DD6AF4}" dt="2025-03-25T01:15:24.582" v="19548" actId="165"/>
          <ac:spMkLst>
            <pc:docMk/>
            <pc:sldMk cId="978169987" sldId="645"/>
            <ac:spMk id="1563" creationId="{53BC740D-14AF-06DE-B62D-9F35E22EBF5A}"/>
          </ac:spMkLst>
        </pc:spChg>
        <pc:spChg chg="mod topLvl">
          <ac:chgData name="Joshua Nicholas" userId="72a22b75-9aa2-4116-af5b-9544a2020f69" providerId="ADAL" clId="{BA84B104-8968-439C-BD25-35CEA0DD6AF4}" dt="2025-03-25T01:15:24.582" v="19548" actId="165"/>
          <ac:spMkLst>
            <pc:docMk/>
            <pc:sldMk cId="978169987" sldId="645"/>
            <ac:spMk id="1564" creationId="{12533D3A-DDEC-56DB-7331-AF94298E074E}"/>
          </ac:spMkLst>
        </pc:spChg>
        <pc:spChg chg="add mod">
          <ac:chgData name="Joshua Nicholas" userId="72a22b75-9aa2-4116-af5b-9544a2020f69" providerId="ADAL" clId="{BA84B104-8968-439C-BD25-35CEA0DD6AF4}" dt="2025-03-23T03:26:57.761" v="6294"/>
          <ac:spMkLst>
            <pc:docMk/>
            <pc:sldMk cId="978169987" sldId="645"/>
            <ac:spMk id="1575" creationId="{97A5F877-2A73-B6F8-A226-558F26489CF2}"/>
          </ac:spMkLst>
        </pc:spChg>
        <pc:spChg chg="add mod">
          <ac:chgData name="Joshua Nicholas" userId="72a22b75-9aa2-4116-af5b-9544a2020f69" providerId="ADAL" clId="{BA84B104-8968-439C-BD25-35CEA0DD6AF4}" dt="2025-03-23T03:27:06.996" v="6295"/>
          <ac:spMkLst>
            <pc:docMk/>
            <pc:sldMk cId="978169987" sldId="645"/>
            <ac:spMk id="1578" creationId="{13169283-6B7C-A0C4-742A-449881473DDD}"/>
          </ac:spMkLst>
        </pc:spChg>
        <pc:spChg chg="add mod">
          <ac:chgData name="Joshua Nicholas" userId="72a22b75-9aa2-4116-af5b-9544a2020f69" providerId="ADAL" clId="{BA84B104-8968-439C-BD25-35CEA0DD6AF4}" dt="2025-03-23T03:27:13.075" v="6296"/>
          <ac:spMkLst>
            <pc:docMk/>
            <pc:sldMk cId="978169987" sldId="645"/>
            <ac:spMk id="1579" creationId="{CB115984-8B6E-9F93-72CF-DD5984FD52D1}"/>
          </ac:spMkLst>
        </pc:spChg>
        <pc:spChg chg="add mod">
          <ac:chgData name="Joshua Nicholas" userId="72a22b75-9aa2-4116-af5b-9544a2020f69" providerId="ADAL" clId="{BA84B104-8968-439C-BD25-35CEA0DD6AF4}" dt="2025-03-23T03:27:22.924" v="6297"/>
          <ac:spMkLst>
            <pc:docMk/>
            <pc:sldMk cId="978169987" sldId="645"/>
            <ac:spMk id="1580" creationId="{31D19716-A64E-A6DB-335E-D0F09995968E}"/>
          </ac:spMkLst>
        </pc:spChg>
        <pc:spChg chg="add mod">
          <ac:chgData name="Joshua Nicholas" userId="72a22b75-9aa2-4116-af5b-9544a2020f69" providerId="ADAL" clId="{BA84B104-8968-439C-BD25-35CEA0DD6AF4}" dt="2025-03-23T03:27:34.427" v="6298"/>
          <ac:spMkLst>
            <pc:docMk/>
            <pc:sldMk cId="978169987" sldId="645"/>
            <ac:spMk id="1582" creationId="{1643D65E-F836-6819-F648-B6E17A4A9124}"/>
          </ac:spMkLst>
        </pc:spChg>
        <pc:spChg chg="add mod">
          <ac:chgData name="Joshua Nicholas" userId="72a22b75-9aa2-4116-af5b-9544a2020f69" providerId="ADAL" clId="{BA84B104-8968-439C-BD25-35CEA0DD6AF4}" dt="2025-03-23T03:13:45.453" v="6130"/>
          <ac:spMkLst>
            <pc:docMk/>
            <pc:sldMk cId="978169987" sldId="645"/>
            <ac:spMk id="1583" creationId="{6A11A58F-90DA-E5A1-8EAD-BD151E7993CA}"/>
          </ac:spMkLst>
        </pc:spChg>
        <pc:spChg chg="add mod">
          <ac:chgData name="Joshua Nicholas" userId="72a22b75-9aa2-4116-af5b-9544a2020f69" providerId="ADAL" clId="{BA84B104-8968-439C-BD25-35CEA0DD6AF4}" dt="2025-03-23T03:13:53.927" v="6132" actId="207"/>
          <ac:spMkLst>
            <pc:docMk/>
            <pc:sldMk cId="978169987" sldId="645"/>
            <ac:spMk id="1584" creationId="{B2BA344B-20FB-0B22-9575-1D08B00AED0A}"/>
          </ac:spMkLst>
        </pc:spChg>
        <pc:spChg chg="add mod">
          <ac:chgData name="Joshua Nicholas" userId="72a22b75-9aa2-4116-af5b-9544a2020f69" providerId="ADAL" clId="{BA84B104-8968-439C-BD25-35CEA0DD6AF4}" dt="2025-03-23T03:13:45.453" v="6130"/>
          <ac:spMkLst>
            <pc:docMk/>
            <pc:sldMk cId="978169987" sldId="645"/>
            <ac:spMk id="1585" creationId="{1E3EB392-CDD8-3AB3-F4D9-2E457D20B4FA}"/>
          </ac:spMkLst>
        </pc:spChg>
        <pc:spChg chg="add mod">
          <ac:chgData name="Joshua Nicholas" userId="72a22b75-9aa2-4116-af5b-9544a2020f69" providerId="ADAL" clId="{BA84B104-8968-439C-BD25-35CEA0DD6AF4}" dt="2025-03-23T03:13:45.453" v="6130"/>
          <ac:spMkLst>
            <pc:docMk/>
            <pc:sldMk cId="978169987" sldId="645"/>
            <ac:spMk id="1586" creationId="{940BE9CA-52A8-4E7F-617F-BA45E1230D7D}"/>
          </ac:spMkLst>
        </pc:spChg>
        <pc:spChg chg="add mod">
          <ac:chgData name="Joshua Nicholas" userId="72a22b75-9aa2-4116-af5b-9544a2020f69" providerId="ADAL" clId="{BA84B104-8968-439C-BD25-35CEA0DD6AF4}" dt="2025-03-23T03:13:50.094" v="6131" actId="207"/>
          <ac:spMkLst>
            <pc:docMk/>
            <pc:sldMk cId="978169987" sldId="645"/>
            <ac:spMk id="1588" creationId="{5BB3A69C-E999-07A5-0089-0D554DEE0D8F}"/>
          </ac:spMkLst>
        </pc:spChg>
        <pc:picChg chg="add mod">
          <ac:chgData name="Joshua Nicholas" userId="72a22b75-9aa2-4116-af5b-9544a2020f69" providerId="ADAL" clId="{BA84B104-8968-439C-BD25-35CEA0DD6AF4}" dt="2025-03-24T22:12:29.599" v="16294"/>
          <ac:picMkLst>
            <pc:docMk/>
            <pc:sldMk cId="978169987" sldId="645"/>
            <ac:picMk id="10" creationId="{FE52C011-4D9D-4C4E-7DDD-9FBFFFF89C76}"/>
          </ac:picMkLst>
        </pc:picChg>
        <pc:cxnChg chg="add mod">
          <ac:chgData name="Joshua Nicholas" userId="72a22b75-9aa2-4116-af5b-9544a2020f69" providerId="ADAL" clId="{BA84B104-8968-439C-BD25-35CEA0DD6AF4}" dt="2025-03-23T19:21:15.241" v="9750"/>
          <ac:cxnSpMkLst>
            <pc:docMk/>
            <pc:sldMk cId="978169987" sldId="645"/>
            <ac:cxnSpMk id="2" creationId="{0B71D32C-E44B-E88D-3F4B-31459D5BB92A}"/>
          </ac:cxnSpMkLst>
        </pc:cxnChg>
      </pc:sldChg>
      <pc:sldChg chg="addSp delSp modSp add mod modTransition">
        <pc:chgData name="Joshua Nicholas" userId="72a22b75-9aa2-4116-af5b-9544a2020f69" providerId="ADAL" clId="{BA84B104-8968-439C-BD25-35CEA0DD6AF4}" dt="2025-03-27T12:29:21.375" v="30420" actId="20577"/>
        <pc:sldMkLst>
          <pc:docMk/>
          <pc:sldMk cId="536756131" sldId="646"/>
        </pc:sldMkLst>
        <pc:spChg chg="add mod">
          <ac:chgData name="Joshua Nicholas" userId="72a22b75-9aa2-4116-af5b-9544a2020f69" providerId="ADAL" clId="{BA84B104-8968-439C-BD25-35CEA0DD6AF4}" dt="2025-03-25T20:47:38.237" v="29235" actId="207"/>
          <ac:spMkLst>
            <pc:docMk/>
            <pc:sldMk cId="536756131" sldId="646"/>
            <ac:spMk id="2" creationId="{036BD38A-34CF-4792-FABD-87DF7C1D1DB8}"/>
          </ac:spMkLst>
        </pc:spChg>
        <pc:spChg chg="add mod">
          <ac:chgData name="Joshua Nicholas" userId="72a22b75-9aa2-4116-af5b-9544a2020f69" providerId="ADAL" clId="{BA84B104-8968-439C-BD25-35CEA0DD6AF4}" dt="2025-03-22T21:05:52.889" v="1664"/>
          <ac:spMkLst>
            <pc:docMk/>
            <pc:sldMk cId="536756131" sldId="646"/>
            <ac:spMk id="3" creationId="{646E3620-01F4-F023-8949-15C2BEBA8896}"/>
          </ac:spMkLst>
        </pc:spChg>
        <pc:spChg chg="add mod">
          <ac:chgData name="Joshua Nicholas" userId="72a22b75-9aa2-4116-af5b-9544a2020f69" providerId="ADAL" clId="{BA84B104-8968-439C-BD25-35CEA0DD6AF4}" dt="2025-03-27T12:29:21.375" v="30420" actId="20577"/>
          <ac:spMkLst>
            <pc:docMk/>
            <pc:sldMk cId="536756131" sldId="646"/>
            <ac:spMk id="4" creationId="{87506856-6D47-0EAA-EE21-6077A4EBED76}"/>
          </ac:spMkLst>
        </pc:spChg>
        <pc:spChg chg="add del">
          <ac:chgData name="Joshua Nicholas" userId="72a22b75-9aa2-4116-af5b-9544a2020f69" providerId="ADAL" clId="{BA84B104-8968-439C-BD25-35CEA0DD6AF4}" dt="2025-03-22T21:10:51.565" v="1968" actId="478"/>
          <ac:spMkLst>
            <pc:docMk/>
            <pc:sldMk cId="536756131" sldId="646"/>
            <ac:spMk id="5" creationId="{FE775325-8965-E485-D295-371672D26EBD}"/>
          </ac:spMkLst>
        </pc:spChg>
        <pc:spChg chg="add mod">
          <ac:chgData name="Joshua Nicholas" userId="72a22b75-9aa2-4116-af5b-9544a2020f69" providerId="ADAL" clId="{BA84B104-8968-439C-BD25-35CEA0DD6AF4}" dt="2025-03-26T00:59:11.620" v="30115"/>
          <ac:spMkLst>
            <pc:docMk/>
            <pc:sldMk cId="536756131" sldId="646"/>
            <ac:spMk id="6" creationId="{FD78F7C0-0465-E96A-3F12-A3CFF2B343E7}"/>
          </ac:spMkLst>
        </pc:spChg>
        <pc:spChg chg="add mod">
          <ac:chgData name="Joshua Nicholas" userId="72a22b75-9aa2-4116-af5b-9544a2020f69" providerId="ADAL" clId="{BA84B104-8968-439C-BD25-35CEA0DD6AF4}" dt="2025-03-24T21:50:45.066" v="15722"/>
          <ac:spMkLst>
            <pc:docMk/>
            <pc:sldMk cId="536756131" sldId="646"/>
            <ac:spMk id="12" creationId="{C0AA3BA4-7046-4EF4-CAC6-1F92FD3DEC3D}"/>
          </ac:spMkLst>
        </pc:spChg>
        <pc:spChg chg="add mod">
          <ac:chgData name="Joshua Nicholas" userId="72a22b75-9aa2-4116-af5b-9544a2020f69" providerId="ADAL" clId="{BA84B104-8968-439C-BD25-35CEA0DD6AF4}" dt="2025-03-24T23:28:04.835" v="16305" actId="20577"/>
          <ac:spMkLst>
            <pc:docMk/>
            <pc:sldMk cId="536756131" sldId="646"/>
            <ac:spMk id="13" creationId="{DFA99588-2377-CA93-DDEA-BC84FD562126}"/>
          </ac:spMkLst>
        </pc:spChg>
        <pc:spChg chg="mod topLvl">
          <ac:chgData name="Joshua Nicholas" userId="72a22b75-9aa2-4116-af5b-9544a2020f69" providerId="ADAL" clId="{BA84B104-8968-439C-BD25-35CEA0DD6AF4}" dt="2025-03-25T01:11:59.644" v="19500" actId="165"/>
          <ac:spMkLst>
            <pc:docMk/>
            <pc:sldMk cId="536756131" sldId="646"/>
            <ac:spMk id="21" creationId="{DBA51A7C-26E9-65CB-3EF2-94650279D60F}"/>
          </ac:spMkLst>
        </pc:spChg>
        <pc:spChg chg="add mod">
          <ac:chgData name="Joshua Nicholas" userId="72a22b75-9aa2-4116-af5b-9544a2020f69" providerId="ADAL" clId="{BA84B104-8968-439C-BD25-35CEA0DD6AF4}" dt="2025-03-23T03:14:34.924" v="6142"/>
          <ac:spMkLst>
            <pc:docMk/>
            <pc:sldMk cId="536756131" sldId="646"/>
            <ac:spMk id="22" creationId="{DE4EA108-CB02-8891-09B0-AFBC80290A45}"/>
          </ac:spMkLst>
        </pc:spChg>
        <pc:spChg chg="add mod">
          <ac:chgData name="Joshua Nicholas" userId="72a22b75-9aa2-4116-af5b-9544a2020f69" providerId="ADAL" clId="{BA84B104-8968-439C-BD25-35CEA0DD6AF4}" dt="2025-03-23T03:14:38.530" v="6143" actId="207"/>
          <ac:spMkLst>
            <pc:docMk/>
            <pc:sldMk cId="536756131" sldId="646"/>
            <ac:spMk id="23" creationId="{C2486E2F-2557-C108-340E-D4F2735CC246}"/>
          </ac:spMkLst>
        </pc:spChg>
        <pc:spChg chg="add mod">
          <ac:chgData name="Joshua Nicholas" userId="72a22b75-9aa2-4116-af5b-9544a2020f69" providerId="ADAL" clId="{BA84B104-8968-439C-BD25-35CEA0DD6AF4}" dt="2025-03-23T03:14:41.934" v="6144" actId="207"/>
          <ac:spMkLst>
            <pc:docMk/>
            <pc:sldMk cId="536756131" sldId="646"/>
            <ac:spMk id="24" creationId="{6147E2E4-2956-7A01-4D56-5DDF08DBD291}"/>
          </ac:spMkLst>
        </pc:spChg>
        <pc:spChg chg="add mod">
          <ac:chgData name="Joshua Nicholas" userId="72a22b75-9aa2-4116-af5b-9544a2020f69" providerId="ADAL" clId="{BA84B104-8968-439C-BD25-35CEA0DD6AF4}" dt="2025-03-23T03:14:34.924" v="6142"/>
          <ac:spMkLst>
            <pc:docMk/>
            <pc:sldMk cId="536756131" sldId="646"/>
            <ac:spMk id="25" creationId="{4AE15779-68B9-D807-11C6-2A5FC52622AA}"/>
          </ac:spMkLst>
        </pc:spChg>
        <pc:spChg chg="add mod">
          <ac:chgData name="Joshua Nicholas" userId="72a22b75-9aa2-4116-af5b-9544a2020f69" providerId="ADAL" clId="{BA84B104-8968-439C-BD25-35CEA0DD6AF4}" dt="2025-03-23T03:14:34.924" v="6142"/>
          <ac:spMkLst>
            <pc:docMk/>
            <pc:sldMk cId="536756131" sldId="646"/>
            <ac:spMk id="27" creationId="{812EAC2F-6EC2-7BCD-3BF8-F7A9A5206C8C}"/>
          </ac:spMkLst>
        </pc:spChg>
        <pc:spChg chg="mod topLvl">
          <ac:chgData name="Joshua Nicholas" userId="72a22b75-9aa2-4116-af5b-9544a2020f69" providerId="ADAL" clId="{BA84B104-8968-439C-BD25-35CEA0DD6AF4}" dt="2025-03-25T01:11:59.644" v="19500" actId="165"/>
          <ac:spMkLst>
            <pc:docMk/>
            <pc:sldMk cId="536756131" sldId="646"/>
            <ac:spMk id="31" creationId="{1F84BA14-25A9-56A3-FD9E-2F3712484CF8}"/>
          </ac:spMkLst>
        </pc:spChg>
        <pc:spChg chg="add mod">
          <ac:chgData name="Joshua Nicholas" userId="72a22b75-9aa2-4116-af5b-9544a2020f69" providerId="ADAL" clId="{BA84B104-8968-439C-BD25-35CEA0DD6AF4}" dt="2025-03-25T01:11:34.452" v="19490"/>
          <ac:spMkLst>
            <pc:docMk/>
            <pc:sldMk cId="536756131" sldId="646"/>
            <ac:spMk id="32" creationId="{BC2DD63D-AD26-4153-70E3-A181CD85AF33}"/>
          </ac:spMkLst>
        </pc:spChg>
        <pc:spChg chg="add mod">
          <ac:chgData name="Joshua Nicholas" userId="72a22b75-9aa2-4116-af5b-9544a2020f69" providerId="ADAL" clId="{BA84B104-8968-439C-BD25-35CEA0DD6AF4}" dt="2025-03-25T01:11:34.452" v="19490"/>
          <ac:spMkLst>
            <pc:docMk/>
            <pc:sldMk cId="536756131" sldId="646"/>
            <ac:spMk id="33" creationId="{0F100CF1-0E43-CA5C-CE17-684267588271}"/>
          </ac:spMkLst>
        </pc:spChg>
        <pc:spChg chg="add mod">
          <ac:chgData name="Joshua Nicholas" userId="72a22b75-9aa2-4116-af5b-9544a2020f69" providerId="ADAL" clId="{BA84B104-8968-439C-BD25-35CEA0DD6AF4}" dt="2025-03-25T18:55:45.764" v="25235" actId="1035"/>
          <ac:spMkLst>
            <pc:docMk/>
            <pc:sldMk cId="536756131" sldId="646"/>
            <ac:spMk id="223" creationId="{8456DC47-4455-3E65-BAD4-72D2CCE8A714}"/>
          </ac:spMkLst>
        </pc:spChg>
        <pc:spChg chg="mod">
          <ac:chgData name="Joshua Nicholas" userId="72a22b75-9aa2-4116-af5b-9544a2020f69" providerId="ADAL" clId="{BA84B104-8968-439C-BD25-35CEA0DD6AF4}" dt="2025-03-25T18:55:45.764" v="25235" actId="1035"/>
          <ac:spMkLst>
            <pc:docMk/>
            <pc:sldMk cId="536756131" sldId="646"/>
            <ac:spMk id="227" creationId="{0A710203-5711-B739-DE2E-69156848F532}"/>
          </ac:spMkLst>
        </pc:spChg>
        <pc:spChg chg="mod">
          <ac:chgData name="Joshua Nicholas" userId="72a22b75-9aa2-4116-af5b-9544a2020f69" providerId="ADAL" clId="{BA84B104-8968-439C-BD25-35CEA0DD6AF4}" dt="2025-03-25T18:55:45.764" v="25235" actId="1035"/>
          <ac:spMkLst>
            <pc:docMk/>
            <pc:sldMk cId="536756131" sldId="646"/>
            <ac:spMk id="229" creationId="{C2B6D03D-9EDA-AAE9-B01C-690BF67FAD8B}"/>
          </ac:spMkLst>
        </pc:spChg>
        <pc:spChg chg="mod">
          <ac:chgData name="Joshua Nicholas" userId="72a22b75-9aa2-4116-af5b-9544a2020f69" providerId="ADAL" clId="{BA84B104-8968-439C-BD25-35CEA0DD6AF4}" dt="2025-03-25T18:55:45.764" v="25235" actId="1035"/>
          <ac:spMkLst>
            <pc:docMk/>
            <pc:sldMk cId="536756131" sldId="646"/>
            <ac:spMk id="232" creationId="{082C2B74-2AE6-98EB-543E-C7D231D62FDE}"/>
          </ac:spMkLst>
        </pc:spChg>
        <pc:spChg chg="mod">
          <ac:chgData name="Joshua Nicholas" userId="72a22b75-9aa2-4116-af5b-9544a2020f69" providerId="ADAL" clId="{BA84B104-8968-439C-BD25-35CEA0DD6AF4}" dt="2025-03-25T18:55:45.764" v="25235" actId="1035"/>
          <ac:spMkLst>
            <pc:docMk/>
            <pc:sldMk cId="536756131" sldId="646"/>
            <ac:spMk id="233" creationId="{CBCF2E11-9E98-882E-7B47-4AC055123A73}"/>
          </ac:spMkLst>
        </pc:spChg>
        <pc:spChg chg="mod">
          <ac:chgData name="Joshua Nicholas" userId="72a22b75-9aa2-4116-af5b-9544a2020f69" providerId="ADAL" clId="{BA84B104-8968-439C-BD25-35CEA0DD6AF4}" dt="2025-03-23T17:47:25.823" v="6890" actId="1035"/>
          <ac:spMkLst>
            <pc:docMk/>
            <pc:sldMk cId="536756131" sldId="646"/>
            <ac:spMk id="234" creationId="{41A297CF-A38A-E6A9-A952-DDA39F7CC5B6}"/>
          </ac:spMkLst>
        </pc:spChg>
        <pc:spChg chg="mod">
          <ac:chgData name="Joshua Nicholas" userId="72a22b75-9aa2-4116-af5b-9544a2020f69" providerId="ADAL" clId="{BA84B104-8968-439C-BD25-35CEA0DD6AF4}" dt="2025-03-23T17:47:25.823" v="6890" actId="1035"/>
          <ac:spMkLst>
            <pc:docMk/>
            <pc:sldMk cId="536756131" sldId="646"/>
            <ac:spMk id="238" creationId="{32B0EC1A-EA91-0B5C-A5C4-F34AAB1AFBDC}"/>
          </ac:spMkLst>
        </pc:spChg>
        <pc:spChg chg="add mod">
          <ac:chgData name="Joshua Nicholas" userId="72a22b75-9aa2-4116-af5b-9544a2020f69" providerId="ADAL" clId="{BA84B104-8968-439C-BD25-35CEA0DD6AF4}" dt="2025-03-25T18:55:45.764" v="25235" actId="1035"/>
          <ac:spMkLst>
            <pc:docMk/>
            <pc:sldMk cId="536756131" sldId="646"/>
            <ac:spMk id="240" creationId="{49330F72-199B-0F9C-890D-4CA962D9DDB7}"/>
          </ac:spMkLst>
        </pc:spChg>
        <pc:spChg chg="mod">
          <ac:chgData name="Joshua Nicholas" userId="72a22b75-9aa2-4116-af5b-9544a2020f69" providerId="ADAL" clId="{BA84B104-8968-439C-BD25-35CEA0DD6AF4}" dt="2025-03-23T17:47:25.823" v="6890" actId="1035"/>
          <ac:spMkLst>
            <pc:docMk/>
            <pc:sldMk cId="536756131" sldId="646"/>
            <ac:spMk id="242" creationId="{6F68948E-9E27-37C0-43EA-98F742092996}"/>
          </ac:spMkLst>
        </pc:spChg>
        <pc:spChg chg="add mod">
          <ac:chgData name="Joshua Nicholas" userId="72a22b75-9aa2-4116-af5b-9544a2020f69" providerId="ADAL" clId="{BA84B104-8968-439C-BD25-35CEA0DD6AF4}" dt="2025-03-23T17:47:35.352" v="6903" actId="1038"/>
          <ac:spMkLst>
            <pc:docMk/>
            <pc:sldMk cId="536756131" sldId="646"/>
            <ac:spMk id="244" creationId="{505E0624-EAA7-5335-E0D4-704010DD2C3E}"/>
          </ac:spMkLst>
        </pc:spChg>
        <pc:spChg chg="add mod">
          <ac:chgData name="Joshua Nicholas" userId="72a22b75-9aa2-4116-af5b-9544a2020f69" providerId="ADAL" clId="{BA84B104-8968-439C-BD25-35CEA0DD6AF4}" dt="2025-03-23T17:47:35.352" v="6903" actId="1038"/>
          <ac:spMkLst>
            <pc:docMk/>
            <pc:sldMk cId="536756131" sldId="646"/>
            <ac:spMk id="245" creationId="{1F8BF145-4959-CE73-E84E-AA105D640B80}"/>
          </ac:spMkLst>
        </pc:spChg>
        <pc:spChg chg="mod">
          <ac:chgData name="Joshua Nicholas" userId="72a22b75-9aa2-4116-af5b-9544a2020f69" providerId="ADAL" clId="{BA84B104-8968-439C-BD25-35CEA0DD6AF4}" dt="2025-03-25T18:55:45.764" v="25235" actId="1035"/>
          <ac:spMkLst>
            <pc:docMk/>
            <pc:sldMk cId="536756131" sldId="646"/>
            <ac:spMk id="249" creationId="{7EF28C69-1595-0ED8-C553-0C060D7DF896}"/>
          </ac:spMkLst>
        </pc:spChg>
        <pc:spChg chg="mod">
          <ac:chgData name="Joshua Nicholas" userId="72a22b75-9aa2-4116-af5b-9544a2020f69" providerId="ADAL" clId="{BA84B104-8968-439C-BD25-35CEA0DD6AF4}" dt="2025-03-23T17:47:25.823" v="6890" actId="1035"/>
          <ac:spMkLst>
            <pc:docMk/>
            <pc:sldMk cId="536756131" sldId="646"/>
            <ac:spMk id="251" creationId="{86C5D8EE-3FA3-AA0E-6D65-9DBFA69DAC1F}"/>
          </ac:spMkLst>
        </pc:spChg>
        <pc:spChg chg="mod">
          <ac:chgData name="Joshua Nicholas" userId="72a22b75-9aa2-4116-af5b-9544a2020f69" providerId="ADAL" clId="{BA84B104-8968-439C-BD25-35CEA0DD6AF4}" dt="2025-03-23T17:47:25.823" v="6890" actId="1035"/>
          <ac:spMkLst>
            <pc:docMk/>
            <pc:sldMk cId="536756131" sldId="646"/>
            <ac:spMk id="255" creationId="{6AB057BA-94E8-4C69-5E0E-8097B3C2D75E}"/>
          </ac:spMkLst>
        </pc:spChg>
        <pc:spChg chg="mod">
          <ac:chgData name="Joshua Nicholas" userId="72a22b75-9aa2-4116-af5b-9544a2020f69" providerId="ADAL" clId="{BA84B104-8968-439C-BD25-35CEA0DD6AF4}" dt="2025-03-25T18:55:45.764" v="25235" actId="1035"/>
          <ac:spMkLst>
            <pc:docMk/>
            <pc:sldMk cId="536756131" sldId="646"/>
            <ac:spMk id="256" creationId="{C31A7734-4E0C-76A3-75ED-91C78846A20B}"/>
          </ac:spMkLst>
        </pc:spChg>
        <pc:spChg chg="mod">
          <ac:chgData name="Joshua Nicholas" userId="72a22b75-9aa2-4116-af5b-9544a2020f69" providerId="ADAL" clId="{BA84B104-8968-439C-BD25-35CEA0DD6AF4}" dt="2025-03-23T17:47:25.823" v="6890" actId="1035"/>
          <ac:spMkLst>
            <pc:docMk/>
            <pc:sldMk cId="536756131" sldId="646"/>
            <ac:spMk id="258" creationId="{751658FD-D85F-0CD4-BB0C-9EE3EB4B447C}"/>
          </ac:spMkLst>
        </pc:spChg>
        <pc:spChg chg="mod">
          <ac:chgData name="Joshua Nicholas" userId="72a22b75-9aa2-4116-af5b-9544a2020f69" providerId="ADAL" clId="{BA84B104-8968-439C-BD25-35CEA0DD6AF4}" dt="2025-03-23T17:47:25.823" v="6890" actId="1035"/>
          <ac:spMkLst>
            <pc:docMk/>
            <pc:sldMk cId="536756131" sldId="646"/>
            <ac:spMk id="260" creationId="{5D2E0603-F99F-63B0-8BBA-917E85676FB1}"/>
          </ac:spMkLst>
        </pc:spChg>
        <pc:spChg chg="add mod">
          <ac:chgData name="Joshua Nicholas" userId="72a22b75-9aa2-4116-af5b-9544a2020f69" providerId="ADAL" clId="{BA84B104-8968-439C-BD25-35CEA0DD6AF4}" dt="2025-03-23T17:47:35.352" v="6903" actId="1038"/>
          <ac:spMkLst>
            <pc:docMk/>
            <pc:sldMk cId="536756131" sldId="646"/>
            <ac:spMk id="266" creationId="{0A05DCB4-7C81-380D-00EC-20CEDFFE3CBB}"/>
          </ac:spMkLst>
        </pc:spChg>
        <pc:spChg chg="mod">
          <ac:chgData name="Joshua Nicholas" userId="72a22b75-9aa2-4116-af5b-9544a2020f69" providerId="ADAL" clId="{BA84B104-8968-439C-BD25-35CEA0DD6AF4}" dt="2025-03-25T18:55:45.764" v="25235" actId="1035"/>
          <ac:spMkLst>
            <pc:docMk/>
            <pc:sldMk cId="536756131" sldId="646"/>
            <ac:spMk id="268" creationId="{FF5CF33D-B1B9-5F64-1718-CDD98F7CB999}"/>
          </ac:spMkLst>
        </pc:spChg>
        <pc:spChg chg="mod">
          <ac:chgData name="Joshua Nicholas" userId="72a22b75-9aa2-4116-af5b-9544a2020f69" providerId="ADAL" clId="{BA84B104-8968-439C-BD25-35CEA0DD6AF4}" dt="2025-03-23T17:47:25.823" v="6890" actId="1035"/>
          <ac:spMkLst>
            <pc:docMk/>
            <pc:sldMk cId="536756131" sldId="646"/>
            <ac:spMk id="269" creationId="{A1339B2D-4BEC-6D0F-4F9E-E9D54C55141E}"/>
          </ac:spMkLst>
        </pc:spChg>
        <pc:spChg chg="mod">
          <ac:chgData name="Joshua Nicholas" userId="72a22b75-9aa2-4116-af5b-9544a2020f69" providerId="ADAL" clId="{BA84B104-8968-439C-BD25-35CEA0DD6AF4}" dt="2025-03-25T18:55:45.764" v="25235" actId="1035"/>
          <ac:spMkLst>
            <pc:docMk/>
            <pc:sldMk cId="536756131" sldId="646"/>
            <ac:spMk id="276" creationId="{D8EBE1CD-5067-E089-ACC8-9DD8C1C0FE20}"/>
          </ac:spMkLst>
        </pc:spChg>
        <pc:spChg chg="mod">
          <ac:chgData name="Joshua Nicholas" userId="72a22b75-9aa2-4116-af5b-9544a2020f69" providerId="ADAL" clId="{BA84B104-8968-439C-BD25-35CEA0DD6AF4}" dt="2025-03-23T17:47:25.823" v="6890" actId="1035"/>
          <ac:spMkLst>
            <pc:docMk/>
            <pc:sldMk cId="536756131" sldId="646"/>
            <ac:spMk id="278" creationId="{0A79572F-61CD-FE1F-8585-016F60C6ADFB}"/>
          </ac:spMkLst>
        </pc:spChg>
        <pc:spChg chg="mod">
          <ac:chgData name="Joshua Nicholas" userId="72a22b75-9aa2-4116-af5b-9544a2020f69" providerId="ADAL" clId="{BA84B104-8968-439C-BD25-35CEA0DD6AF4}" dt="2025-03-24T21:38:59.282" v="15391" actId="20577"/>
          <ac:spMkLst>
            <pc:docMk/>
            <pc:sldMk cId="536756131" sldId="646"/>
            <ac:spMk id="279" creationId="{D2D0511E-03C2-2133-1F2A-89F9CD0736A6}"/>
          </ac:spMkLst>
        </pc:spChg>
        <pc:spChg chg="add mod">
          <ac:chgData name="Joshua Nicholas" userId="72a22b75-9aa2-4116-af5b-9544a2020f69" providerId="ADAL" clId="{BA84B104-8968-439C-BD25-35CEA0DD6AF4}" dt="2025-03-23T17:47:35.352" v="6903" actId="1038"/>
          <ac:spMkLst>
            <pc:docMk/>
            <pc:sldMk cId="536756131" sldId="646"/>
            <ac:spMk id="291" creationId="{F02B2BB8-2A6A-6390-3996-97D1B98CEA8E}"/>
          </ac:spMkLst>
        </pc:spChg>
        <pc:spChg chg="add mod">
          <ac:chgData name="Joshua Nicholas" userId="72a22b75-9aa2-4116-af5b-9544a2020f69" providerId="ADAL" clId="{BA84B104-8968-439C-BD25-35CEA0DD6AF4}" dt="2025-03-23T17:47:35.352" v="6903" actId="1038"/>
          <ac:spMkLst>
            <pc:docMk/>
            <pc:sldMk cId="536756131" sldId="646"/>
            <ac:spMk id="295" creationId="{727E234F-C417-0379-5395-0BA4D22A94B2}"/>
          </ac:spMkLst>
        </pc:spChg>
        <pc:spChg chg="mod">
          <ac:chgData name="Joshua Nicholas" userId="72a22b75-9aa2-4116-af5b-9544a2020f69" providerId="ADAL" clId="{BA84B104-8968-439C-BD25-35CEA0DD6AF4}" dt="2025-03-23T17:47:21.165" v="6880" actId="1036"/>
          <ac:spMkLst>
            <pc:docMk/>
            <pc:sldMk cId="536756131" sldId="646"/>
            <ac:spMk id="302" creationId="{558C1A54-1D7A-5D4F-2829-6604137E9577}"/>
          </ac:spMkLst>
        </pc:spChg>
        <pc:spChg chg="add mod">
          <ac:chgData name="Joshua Nicholas" userId="72a22b75-9aa2-4116-af5b-9544a2020f69" providerId="ADAL" clId="{BA84B104-8968-439C-BD25-35CEA0DD6AF4}" dt="2025-03-23T17:47:35.352" v="6903" actId="1038"/>
          <ac:spMkLst>
            <pc:docMk/>
            <pc:sldMk cId="536756131" sldId="646"/>
            <ac:spMk id="306" creationId="{EEE74519-2028-C55B-A6A9-9E2BCDFC9E43}"/>
          </ac:spMkLst>
        </pc:spChg>
        <pc:spChg chg="add mod">
          <ac:chgData name="Joshua Nicholas" userId="72a22b75-9aa2-4116-af5b-9544a2020f69" providerId="ADAL" clId="{BA84B104-8968-439C-BD25-35CEA0DD6AF4}" dt="2025-03-23T17:47:35.352" v="6903" actId="1038"/>
          <ac:spMkLst>
            <pc:docMk/>
            <pc:sldMk cId="536756131" sldId="646"/>
            <ac:spMk id="310" creationId="{5AABFEC7-3034-B348-37E7-3B525BC19E00}"/>
          </ac:spMkLst>
        </pc:spChg>
        <pc:spChg chg="mod">
          <ac:chgData name="Joshua Nicholas" userId="72a22b75-9aa2-4116-af5b-9544a2020f69" providerId="ADAL" clId="{BA84B104-8968-439C-BD25-35CEA0DD6AF4}" dt="2025-03-23T17:47:21.165" v="6880" actId="1036"/>
          <ac:spMkLst>
            <pc:docMk/>
            <pc:sldMk cId="536756131" sldId="646"/>
            <ac:spMk id="318" creationId="{AD68BE0C-CB10-CADB-F0E1-B54C9A7F7B64}"/>
          </ac:spMkLst>
        </pc:spChg>
        <pc:spChg chg="add mod">
          <ac:chgData name="Joshua Nicholas" userId="72a22b75-9aa2-4116-af5b-9544a2020f69" providerId="ADAL" clId="{BA84B104-8968-439C-BD25-35CEA0DD6AF4}" dt="2025-03-23T17:47:35.352" v="6903" actId="1038"/>
          <ac:spMkLst>
            <pc:docMk/>
            <pc:sldMk cId="536756131" sldId="646"/>
            <ac:spMk id="324" creationId="{E3004B92-DEDB-F8F7-DC2C-42A65336CB31}"/>
          </ac:spMkLst>
        </pc:spChg>
        <pc:spChg chg="mod">
          <ac:chgData name="Joshua Nicholas" userId="72a22b75-9aa2-4116-af5b-9544a2020f69" providerId="ADAL" clId="{BA84B104-8968-439C-BD25-35CEA0DD6AF4}" dt="2025-03-23T17:47:21.165" v="6880" actId="1036"/>
          <ac:spMkLst>
            <pc:docMk/>
            <pc:sldMk cId="536756131" sldId="646"/>
            <ac:spMk id="326" creationId="{84A8F9A7-1B50-94E1-874F-693151D19480}"/>
          </ac:spMkLst>
        </pc:spChg>
        <pc:spChg chg="mod">
          <ac:chgData name="Joshua Nicholas" userId="72a22b75-9aa2-4116-af5b-9544a2020f69" providerId="ADAL" clId="{BA84B104-8968-439C-BD25-35CEA0DD6AF4}" dt="2025-03-23T17:47:21.165" v="6880" actId="1036"/>
          <ac:spMkLst>
            <pc:docMk/>
            <pc:sldMk cId="536756131" sldId="646"/>
            <ac:spMk id="357" creationId="{9906BDC3-F3A3-3D2B-B212-E0D5FDF946E9}"/>
          </ac:spMkLst>
        </pc:spChg>
        <pc:spChg chg="mod">
          <ac:chgData name="Joshua Nicholas" userId="72a22b75-9aa2-4116-af5b-9544a2020f69" providerId="ADAL" clId="{BA84B104-8968-439C-BD25-35CEA0DD6AF4}" dt="2025-03-23T17:47:21.165" v="6880" actId="1036"/>
          <ac:spMkLst>
            <pc:docMk/>
            <pc:sldMk cId="536756131" sldId="646"/>
            <ac:spMk id="361" creationId="{565484BE-838C-3880-395F-A3B5EB7F2244}"/>
          </ac:spMkLst>
        </pc:spChg>
        <pc:spChg chg="add mod">
          <ac:chgData name="Joshua Nicholas" userId="72a22b75-9aa2-4116-af5b-9544a2020f69" providerId="ADAL" clId="{BA84B104-8968-439C-BD25-35CEA0DD6AF4}" dt="2025-03-24T21:36:10.714" v="15273" actId="14100"/>
          <ac:spMkLst>
            <pc:docMk/>
            <pc:sldMk cId="536756131" sldId="646"/>
            <ac:spMk id="376" creationId="{4395C233-1D4D-1906-FC21-7A18F0FE9AF9}"/>
          </ac:spMkLst>
        </pc:spChg>
        <pc:spChg chg="add mod">
          <ac:chgData name="Joshua Nicholas" userId="72a22b75-9aa2-4116-af5b-9544a2020f69" providerId="ADAL" clId="{BA84B104-8968-439C-BD25-35CEA0DD6AF4}" dt="2025-03-24T21:36:00.499" v="15270" actId="14100"/>
          <ac:spMkLst>
            <pc:docMk/>
            <pc:sldMk cId="536756131" sldId="646"/>
            <ac:spMk id="377" creationId="{BD7F8A83-1B28-B8E3-4629-E5F52397A44E}"/>
          </ac:spMkLst>
        </pc:spChg>
        <pc:spChg chg="add mod">
          <ac:chgData name="Joshua Nicholas" userId="72a22b75-9aa2-4116-af5b-9544a2020f69" providerId="ADAL" clId="{BA84B104-8968-439C-BD25-35CEA0DD6AF4}" dt="2025-03-23T17:56:01.134" v="7057" actId="1037"/>
          <ac:spMkLst>
            <pc:docMk/>
            <pc:sldMk cId="536756131" sldId="646"/>
            <ac:spMk id="378" creationId="{513B7CE3-ACAA-17F8-B1C3-4706DB47828C}"/>
          </ac:spMkLst>
        </pc:spChg>
        <pc:spChg chg="add mod">
          <ac:chgData name="Joshua Nicholas" userId="72a22b75-9aa2-4116-af5b-9544a2020f69" providerId="ADAL" clId="{BA84B104-8968-439C-BD25-35CEA0DD6AF4}" dt="2025-03-23T17:56:29.451" v="7185" actId="1036"/>
          <ac:spMkLst>
            <pc:docMk/>
            <pc:sldMk cId="536756131" sldId="646"/>
            <ac:spMk id="379" creationId="{0017EA89-53BD-32D3-2401-6E1F2765F3C0}"/>
          </ac:spMkLst>
        </pc:spChg>
        <pc:spChg chg="add mod">
          <ac:chgData name="Joshua Nicholas" userId="72a22b75-9aa2-4116-af5b-9544a2020f69" providerId="ADAL" clId="{BA84B104-8968-439C-BD25-35CEA0DD6AF4}" dt="2025-03-24T21:49:31.005" v="15692" actId="20577"/>
          <ac:spMkLst>
            <pc:docMk/>
            <pc:sldMk cId="536756131" sldId="646"/>
            <ac:spMk id="380" creationId="{CCBC1043-D6B6-8A5D-C37A-078DF1DCF916}"/>
          </ac:spMkLst>
        </pc:spChg>
        <pc:spChg chg="add mod">
          <ac:chgData name="Joshua Nicholas" userId="72a22b75-9aa2-4116-af5b-9544a2020f69" providerId="ADAL" clId="{BA84B104-8968-439C-BD25-35CEA0DD6AF4}" dt="2025-03-24T21:36:06.082" v="15271" actId="14100"/>
          <ac:spMkLst>
            <pc:docMk/>
            <pc:sldMk cId="536756131" sldId="646"/>
            <ac:spMk id="383" creationId="{52A16350-2442-D863-9852-44E99B09635F}"/>
          </ac:spMkLst>
        </pc:spChg>
        <pc:spChg chg="add mod">
          <ac:chgData name="Joshua Nicholas" userId="72a22b75-9aa2-4116-af5b-9544a2020f69" providerId="ADAL" clId="{BA84B104-8968-439C-BD25-35CEA0DD6AF4}" dt="2025-03-26T01:09:59.677" v="30207"/>
          <ac:spMkLst>
            <pc:docMk/>
            <pc:sldMk cId="536756131" sldId="646"/>
            <ac:spMk id="385" creationId="{3A2456C5-E265-6FBB-7001-CA7C6063F3F0}"/>
          </ac:spMkLst>
        </pc:spChg>
        <pc:spChg chg="add mod">
          <ac:chgData name="Joshua Nicholas" userId="72a22b75-9aa2-4116-af5b-9544a2020f69" providerId="ADAL" clId="{BA84B104-8968-439C-BD25-35CEA0DD6AF4}" dt="2025-03-26T01:10:07.097" v="30208"/>
          <ac:spMkLst>
            <pc:docMk/>
            <pc:sldMk cId="536756131" sldId="646"/>
            <ac:spMk id="386" creationId="{E890DB5D-22C7-B49F-4012-F0C0D8A5EF7B}"/>
          </ac:spMkLst>
        </pc:spChg>
        <pc:picChg chg="add mod">
          <ac:chgData name="Joshua Nicholas" userId="72a22b75-9aa2-4116-af5b-9544a2020f69" providerId="ADAL" clId="{BA84B104-8968-439C-BD25-35CEA0DD6AF4}" dt="2025-03-25T01:11:34.452" v="19490"/>
          <ac:picMkLst>
            <pc:docMk/>
            <pc:sldMk cId="536756131" sldId="646"/>
            <ac:picMk id="34" creationId="{A5976798-051E-84BA-ED1A-823A460DB0C8}"/>
          </ac:picMkLst>
        </pc:picChg>
        <pc:cxnChg chg="add mod">
          <ac:chgData name="Joshua Nicholas" userId="72a22b75-9aa2-4116-af5b-9544a2020f69" providerId="ADAL" clId="{BA84B104-8968-439C-BD25-35CEA0DD6AF4}" dt="2025-03-23T17:47:10.031" v="6853" actId="1035"/>
          <ac:cxnSpMkLst>
            <pc:docMk/>
            <pc:sldMk cId="536756131" sldId="646"/>
            <ac:cxnSpMk id="372" creationId="{51F6E8B4-DF4E-E9FB-78D2-7D5CBE456F85}"/>
          </ac:cxnSpMkLst>
        </pc:cxnChg>
        <pc:cxnChg chg="add mod">
          <ac:chgData name="Joshua Nicholas" userId="72a22b75-9aa2-4116-af5b-9544a2020f69" providerId="ADAL" clId="{BA84B104-8968-439C-BD25-35CEA0DD6AF4}" dt="2025-03-23T19:20:19.117" v="9740"/>
          <ac:cxnSpMkLst>
            <pc:docMk/>
            <pc:sldMk cId="536756131" sldId="646"/>
            <ac:cxnSpMk id="384" creationId="{6D59D59A-E766-741B-FDEB-68AD011A7CC3}"/>
          </ac:cxnSpMkLst>
        </pc:cxnChg>
      </pc:sldChg>
      <pc:sldChg chg="addSp delSp modSp add mod ord modTransition">
        <pc:chgData name="Joshua Nicholas" userId="72a22b75-9aa2-4116-af5b-9544a2020f69" providerId="ADAL" clId="{BA84B104-8968-439C-BD25-35CEA0DD6AF4}" dt="2025-04-20T11:33:12.193" v="31247" actId="478"/>
        <pc:sldMkLst>
          <pc:docMk/>
          <pc:sldMk cId="802718098" sldId="647"/>
        </pc:sldMkLst>
        <pc:spChg chg="add mod">
          <ac:chgData name="Joshua Nicholas" userId="72a22b75-9aa2-4116-af5b-9544a2020f69" providerId="ADAL" clId="{BA84B104-8968-439C-BD25-35CEA0DD6AF4}" dt="2025-03-26T01:09:34.513" v="30206" actId="1036"/>
          <ac:spMkLst>
            <pc:docMk/>
            <pc:sldMk cId="802718098" sldId="647"/>
            <ac:spMk id="12" creationId="{2D5CA83E-A076-D93D-F698-5B6DFD6C04BE}"/>
          </ac:spMkLst>
        </pc:spChg>
        <pc:spChg chg="add mod">
          <ac:chgData name="Joshua Nicholas" userId="72a22b75-9aa2-4116-af5b-9544a2020f69" providerId="ADAL" clId="{BA84B104-8968-439C-BD25-35CEA0DD6AF4}" dt="2025-03-26T00:50:29.872" v="30020" actId="207"/>
          <ac:spMkLst>
            <pc:docMk/>
            <pc:sldMk cId="802718098" sldId="647"/>
            <ac:spMk id="13" creationId="{C8A0410B-CD63-503F-227B-221EC388DB8A}"/>
          </ac:spMkLst>
        </pc:spChg>
        <pc:spChg chg="add mod">
          <ac:chgData name="Joshua Nicholas" userId="72a22b75-9aa2-4116-af5b-9544a2020f69" providerId="ADAL" clId="{BA84B104-8968-439C-BD25-35CEA0DD6AF4}" dt="2025-03-26T00:50:29.872" v="30020" actId="207"/>
          <ac:spMkLst>
            <pc:docMk/>
            <pc:sldMk cId="802718098" sldId="647"/>
            <ac:spMk id="14" creationId="{DCB3D1DB-0605-F512-1C7C-10D0D85A896E}"/>
          </ac:spMkLst>
        </pc:spChg>
        <pc:spChg chg="add mod">
          <ac:chgData name="Joshua Nicholas" userId="72a22b75-9aa2-4116-af5b-9544a2020f69" providerId="ADAL" clId="{BA84B104-8968-439C-BD25-35CEA0DD6AF4}" dt="2025-03-26T00:50:29.872" v="30020" actId="207"/>
          <ac:spMkLst>
            <pc:docMk/>
            <pc:sldMk cId="802718098" sldId="647"/>
            <ac:spMk id="15" creationId="{FC96F99B-6691-80C4-8BAD-E80486076C90}"/>
          </ac:spMkLst>
        </pc:spChg>
        <pc:spChg chg="add mod">
          <ac:chgData name="Joshua Nicholas" userId="72a22b75-9aa2-4116-af5b-9544a2020f69" providerId="ADAL" clId="{BA84B104-8968-439C-BD25-35CEA0DD6AF4}" dt="2025-03-26T00:50:29.872" v="30020" actId="207"/>
          <ac:spMkLst>
            <pc:docMk/>
            <pc:sldMk cId="802718098" sldId="647"/>
            <ac:spMk id="16" creationId="{A131D3F2-2ECA-E0F6-EC86-0E8E669CDD1F}"/>
          </ac:spMkLst>
        </pc:spChg>
        <pc:spChg chg="add mod">
          <ac:chgData name="Joshua Nicholas" userId="72a22b75-9aa2-4116-af5b-9544a2020f69" providerId="ADAL" clId="{BA84B104-8968-439C-BD25-35CEA0DD6AF4}" dt="2025-03-26T00:50:29.872" v="30020" actId="207"/>
          <ac:spMkLst>
            <pc:docMk/>
            <pc:sldMk cId="802718098" sldId="647"/>
            <ac:spMk id="17" creationId="{40088200-7DC3-9BFA-2AA8-250D43299F65}"/>
          </ac:spMkLst>
        </pc:spChg>
        <pc:spChg chg="add mod">
          <ac:chgData name="Joshua Nicholas" userId="72a22b75-9aa2-4116-af5b-9544a2020f69" providerId="ADAL" clId="{BA84B104-8968-439C-BD25-35CEA0DD6AF4}" dt="2025-03-26T00:50:29.872" v="30020" actId="207"/>
          <ac:spMkLst>
            <pc:docMk/>
            <pc:sldMk cId="802718098" sldId="647"/>
            <ac:spMk id="18" creationId="{B96841F5-2213-5942-3863-3947065BD6C4}"/>
          </ac:spMkLst>
        </pc:spChg>
        <pc:spChg chg="add mod">
          <ac:chgData name="Joshua Nicholas" userId="72a22b75-9aa2-4116-af5b-9544a2020f69" providerId="ADAL" clId="{BA84B104-8968-439C-BD25-35CEA0DD6AF4}" dt="2025-03-26T00:57:58.217" v="30085"/>
          <ac:spMkLst>
            <pc:docMk/>
            <pc:sldMk cId="802718098" sldId="647"/>
            <ac:spMk id="19" creationId="{52D2AF57-363A-5638-EABD-2D8A7ADF5763}"/>
          </ac:spMkLst>
        </pc:spChg>
        <pc:spChg chg="add mod">
          <ac:chgData name="Joshua Nicholas" userId="72a22b75-9aa2-4116-af5b-9544a2020f69" providerId="ADAL" clId="{BA84B104-8968-439C-BD25-35CEA0DD6AF4}" dt="2025-03-25T00:28:36.699" v="17283" actId="1038"/>
          <ac:spMkLst>
            <pc:docMk/>
            <pc:sldMk cId="802718098" sldId="647"/>
            <ac:spMk id="57" creationId="{0D3E0B71-BBB1-DD56-4261-D83B6643121C}"/>
          </ac:spMkLst>
        </pc:spChg>
        <pc:spChg chg="add del mod">
          <ac:chgData name="Joshua Nicholas" userId="72a22b75-9aa2-4116-af5b-9544a2020f69" providerId="ADAL" clId="{BA84B104-8968-439C-BD25-35CEA0DD6AF4}" dt="2025-03-26T00:32:36.926" v="29701" actId="478"/>
          <ac:spMkLst>
            <pc:docMk/>
            <pc:sldMk cId="802718098" sldId="647"/>
            <ac:spMk id="58" creationId="{7DC26B9C-57C6-8AC1-B334-AF8C719733C5}"/>
          </ac:spMkLst>
        </pc:spChg>
        <pc:spChg chg="add mod">
          <ac:chgData name="Joshua Nicholas" userId="72a22b75-9aa2-4116-af5b-9544a2020f69" providerId="ADAL" clId="{BA84B104-8968-439C-BD25-35CEA0DD6AF4}" dt="2025-03-25T00:29:29.128" v="17416" actId="1038"/>
          <ac:spMkLst>
            <pc:docMk/>
            <pc:sldMk cId="802718098" sldId="647"/>
            <ac:spMk id="59" creationId="{048F6A1D-0882-8FAF-D518-F149FD310662}"/>
          </ac:spMkLst>
        </pc:spChg>
        <pc:spChg chg="add mod">
          <ac:chgData name="Joshua Nicholas" userId="72a22b75-9aa2-4116-af5b-9544a2020f69" providerId="ADAL" clId="{BA84B104-8968-439C-BD25-35CEA0DD6AF4}" dt="2025-03-25T00:29:48.325" v="17477" actId="1038"/>
          <ac:spMkLst>
            <pc:docMk/>
            <pc:sldMk cId="802718098" sldId="647"/>
            <ac:spMk id="60" creationId="{87D2C1D8-68FC-7E07-F4D2-6C0D99EADC6C}"/>
          </ac:spMkLst>
        </pc:spChg>
        <pc:spChg chg="add mod">
          <ac:chgData name="Joshua Nicholas" userId="72a22b75-9aa2-4116-af5b-9544a2020f69" providerId="ADAL" clId="{BA84B104-8968-439C-BD25-35CEA0DD6AF4}" dt="2025-03-25T00:30:19.217" v="17633" actId="1038"/>
          <ac:spMkLst>
            <pc:docMk/>
            <pc:sldMk cId="802718098" sldId="647"/>
            <ac:spMk id="61" creationId="{218AFD49-4BF1-7C12-A246-2BEEB0A2EED2}"/>
          </ac:spMkLst>
        </pc:spChg>
        <pc:spChg chg="add mod">
          <ac:chgData name="Joshua Nicholas" userId="72a22b75-9aa2-4116-af5b-9544a2020f69" providerId="ADAL" clId="{BA84B104-8968-439C-BD25-35CEA0DD6AF4}" dt="2025-03-25T00:51:59.550" v="18861"/>
          <ac:spMkLst>
            <pc:docMk/>
            <pc:sldMk cId="802718098" sldId="647"/>
            <ac:spMk id="62" creationId="{EECB0459-3449-9B55-BC2D-0795BDD7811A}"/>
          </ac:spMkLst>
        </pc:spChg>
        <pc:spChg chg="add del mod">
          <ac:chgData name="Joshua Nicholas" userId="72a22b75-9aa2-4116-af5b-9544a2020f69" providerId="ADAL" clId="{BA84B104-8968-439C-BD25-35CEA0DD6AF4}" dt="2025-03-25T00:31:10.947" v="17690" actId="14100"/>
          <ac:spMkLst>
            <pc:docMk/>
            <pc:sldMk cId="802718098" sldId="647"/>
            <ac:spMk id="63" creationId="{B66C6AA5-2012-6A77-C05E-53DB7E74A208}"/>
          </ac:spMkLst>
        </pc:spChg>
        <pc:spChg chg="add mod">
          <ac:chgData name="Joshua Nicholas" userId="72a22b75-9aa2-4116-af5b-9544a2020f69" providerId="ADAL" clId="{BA84B104-8968-439C-BD25-35CEA0DD6AF4}" dt="2025-03-26T00:48:26.024" v="29950" actId="404"/>
          <ac:spMkLst>
            <pc:docMk/>
            <pc:sldMk cId="802718098" sldId="647"/>
            <ac:spMk id="64" creationId="{19ECD422-FE9A-3455-4F7F-453BE84A0F21}"/>
          </ac:spMkLst>
        </pc:spChg>
        <pc:spChg chg="add mod">
          <ac:chgData name="Joshua Nicholas" userId="72a22b75-9aa2-4116-af5b-9544a2020f69" providerId="ADAL" clId="{BA84B104-8968-439C-BD25-35CEA0DD6AF4}" dt="2025-03-25T00:33:11.329" v="17747" actId="207"/>
          <ac:spMkLst>
            <pc:docMk/>
            <pc:sldMk cId="802718098" sldId="647"/>
            <ac:spMk id="72" creationId="{689EDBE3-F053-75F8-06E2-9083FFD65E97}"/>
          </ac:spMkLst>
        </pc:spChg>
        <pc:spChg chg="add mod">
          <ac:chgData name="Joshua Nicholas" userId="72a22b75-9aa2-4116-af5b-9544a2020f69" providerId="ADAL" clId="{BA84B104-8968-439C-BD25-35CEA0DD6AF4}" dt="2025-03-25T00:24:18.168" v="16958"/>
          <ac:spMkLst>
            <pc:docMk/>
            <pc:sldMk cId="802718098" sldId="647"/>
            <ac:spMk id="80" creationId="{270DD1A7-F471-022D-EE1B-831E63A73F29}"/>
          </ac:spMkLst>
        </pc:spChg>
        <pc:spChg chg="add mod">
          <ac:chgData name="Joshua Nicholas" userId="72a22b75-9aa2-4116-af5b-9544a2020f69" providerId="ADAL" clId="{BA84B104-8968-439C-BD25-35CEA0DD6AF4}" dt="2025-03-25T00:24:18.168" v="16958"/>
          <ac:spMkLst>
            <pc:docMk/>
            <pc:sldMk cId="802718098" sldId="647"/>
            <ac:spMk id="81" creationId="{4B53D8A8-FD08-6727-9E7C-DD9FF033AB8E}"/>
          </ac:spMkLst>
        </pc:spChg>
        <pc:spChg chg="add mod">
          <ac:chgData name="Joshua Nicholas" userId="72a22b75-9aa2-4116-af5b-9544a2020f69" providerId="ADAL" clId="{BA84B104-8968-439C-BD25-35CEA0DD6AF4}" dt="2025-03-25T00:24:18.168" v="16958"/>
          <ac:spMkLst>
            <pc:docMk/>
            <pc:sldMk cId="802718098" sldId="647"/>
            <ac:spMk id="82" creationId="{376FBFE5-5611-C883-C08B-B9703D35238D}"/>
          </ac:spMkLst>
        </pc:spChg>
        <pc:spChg chg="add mod">
          <ac:chgData name="Joshua Nicholas" userId="72a22b75-9aa2-4116-af5b-9544a2020f69" providerId="ADAL" clId="{BA84B104-8968-439C-BD25-35CEA0DD6AF4}" dt="2025-03-25T00:24:18.168" v="16958"/>
          <ac:spMkLst>
            <pc:docMk/>
            <pc:sldMk cId="802718098" sldId="647"/>
            <ac:spMk id="83" creationId="{8C89D836-9CC6-1728-E489-15F035680E74}"/>
          </ac:spMkLst>
        </pc:spChg>
        <pc:spChg chg="add mod">
          <ac:chgData name="Joshua Nicholas" userId="72a22b75-9aa2-4116-af5b-9544a2020f69" providerId="ADAL" clId="{BA84B104-8968-439C-BD25-35CEA0DD6AF4}" dt="2025-03-25T00:24:18.168" v="16958"/>
          <ac:spMkLst>
            <pc:docMk/>
            <pc:sldMk cId="802718098" sldId="647"/>
            <ac:spMk id="84" creationId="{9D63CFCD-ADD4-B0B1-85B5-99C7AF99BB92}"/>
          </ac:spMkLst>
        </pc:spChg>
        <pc:spChg chg="add mod">
          <ac:chgData name="Joshua Nicholas" userId="72a22b75-9aa2-4116-af5b-9544a2020f69" providerId="ADAL" clId="{BA84B104-8968-439C-BD25-35CEA0DD6AF4}" dt="2025-03-25T00:24:18.168" v="16958"/>
          <ac:spMkLst>
            <pc:docMk/>
            <pc:sldMk cId="802718098" sldId="647"/>
            <ac:spMk id="85" creationId="{372976AC-8E85-727A-22D7-F93CEAA7F3CC}"/>
          </ac:spMkLst>
        </pc:spChg>
        <pc:spChg chg="add mod">
          <ac:chgData name="Joshua Nicholas" userId="72a22b75-9aa2-4116-af5b-9544a2020f69" providerId="ADAL" clId="{BA84B104-8968-439C-BD25-35CEA0DD6AF4}" dt="2025-03-25T00:24:18.168" v="16958"/>
          <ac:spMkLst>
            <pc:docMk/>
            <pc:sldMk cId="802718098" sldId="647"/>
            <ac:spMk id="87" creationId="{5F3E2622-0DAB-2F9D-D92D-44DBD71CA284}"/>
          </ac:spMkLst>
        </pc:spChg>
        <pc:spChg chg="add mod">
          <ac:chgData name="Joshua Nicholas" userId="72a22b75-9aa2-4116-af5b-9544a2020f69" providerId="ADAL" clId="{BA84B104-8968-439C-BD25-35CEA0DD6AF4}" dt="2025-03-25T00:33:11.329" v="17747" actId="207"/>
          <ac:spMkLst>
            <pc:docMk/>
            <pc:sldMk cId="802718098" sldId="647"/>
            <ac:spMk id="94" creationId="{B1461026-DCC2-C0F4-BDEC-501F1D0F3272}"/>
          </ac:spMkLst>
        </pc:spChg>
        <pc:spChg chg="add mod">
          <ac:chgData name="Joshua Nicholas" userId="72a22b75-9aa2-4116-af5b-9544a2020f69" providerId="ADAL" clId="{BA84B104-8968-439C-BD25-35CEA0DD6AF4}" dt="2025-03-25T00:33:11.329" v="17747" actId="207"/>
          <ac:spMkLst>
            <pc:docMk/>
            <pc:sldMk cId="802718098" sldId="647"/>
            <ac:spMk id="95" creationId="{78B78468-748A-6D9D-9134-1A9185E0F81D}"/>
          </ac:spMkLst>
        </pc:spChg>
        <pc:spChg chg="add mod">
          <ac:chgData name="Joshua Nicholas" userId="72a22b75-9aa2-4116-af5b-9544a2020f69" providerId="ADAL" clId="{BA84B104-8968-439C-BD25-35CEA0DD6AF4}" dt="2025-03-25T00:33:11.329" v="17747" actId="207"/>
          <ac:spMkLst>
            <pc:docMk/>
            <pc:sldMk cId="802718098" sldId="647"/>
            <ac:spMk id="97" creationId="{7BF40029-1EC5-6EF1-A389-4AFD1715C74B}"/>
          </ac:spMkLst>
        </pc:spChg>
        <pc:spChg chg="add mod">
          <ac:chgData name="Joshua Nicholas" userId="72a22b75-9aa2-4116-af5b-9544a2020f69" providerId="ADAL" clId="{BA84B104-8968-439C-BD25-35CEA0DD6AF4}" dt="2025-03-25T00:33:11.329" v="17747" actId="207"/>
          <ac:spMkLst>
            <pc:docMk/>
            <pc:sldMk cId="802718098" sldId="647"/>
            <ac:spMk id="98" creationId="{EBB5B956-6318-3C05-E64E-72863213AD45}"/>
          </ac:spMkLst>
        </pc:spChg>
        <pc:spChg chg="add mod">
          <ac:chgData name="Joshua Nicholas" userId="72a22b75-9aa2-4116-af5b-9544a2020f69" providerId="ADAL" clId="{BA84B104-8968-439C-BD25-35CEA0DD6AF4}" dt="2025-03-25T00:33:11.329" v="17747" actId="207"/>
          <ac:spMkLst>
            <pc:docMk/>
            <pc:sldMk cId="802718098" sldId="647"/>
            <ac:spMk id="99" creationId="{7442D4A7-46C7-7991-DB8D-B907BAA2D4A4}"/>
          </ac:spMkLst>
        </pc:spChg>
        <pc:spChg chg="mod topLvl">
          <ac:chgData name="Joshua Nicholas" userId="72a22b75-9aa2-4116-af5b-9544a2020f69" providerId="ADAL" clId="{BA84B104-8968-439C-BD25-35CEA0DD6AF4}" dt="2025-03-25T01:13:23.482" v="19518" actId="165"/>
          <ac:spMkLst>
            <pc:docMk/>
            <pc:sldMk cId="802718098" sldId="647"/>
            <ac:spMk id="104" creationId="{2AA54371-9672-7D55-6478-2714D307FD82}"/>
          </ac:spMkLst>
        </pc:spChg>
        <pc:spChg chg="mod topLvl">
          <ac:chgData name="Joshua Nicholas" userId="72a22b75-9aa2-4116-af5b-9544a2020f69" providerId="ADAL" clId="{BA84B104-8968-439C-BD25-35CEA0DD6AF4}" dt="2025-03-25T01:13:23.482" v="19518" actId="165"/>
          <ac:spMkLst>
            <pc:docMk/>
            <pc:sldMk cId="802718098" sldId="647"/>
            <ac:spMk id="105" creationId="{2C9F7A26-4CC6-194D-60E7-5AC43D01BF50}"/>
          </ac:spMkLst>
        </pc:spChg>
        <pc:spChg chg="add mod">
          <ac:chgData name="Joshua Nicholas" userId="72a22b75-9aa2-4116-af5b-9544a2020f69" providerId="ADAL" clId="{BA84B104-8968-439C-BD25-35CEA0DD6AF4}" dt="2025-03-26T00:31:01.561" v="29671" actId="14100"/>
          <ac:spMkLst>
            <pc:docMk/>
            <pc:sldMk cId="802718098" sldId="647"/>
            <ac:spMk id="110" creationId="{96E0FCF3-EB87-AB8A-E27F-08E9B08708AF}"/>
          </ac:spMkLst>
        </pc:spChg>
        <pc:spChg chg="add mod">
          <ac:chgData name="Joshua Nicholas" userId="72a22b75-9aa2-4116-af5b-9544a2020f69" providerId="ADAL" clId="{BA84B104-8968-439C-BD25-35CEA0DD6AF4}" dt="2025-03-26T00:32:19.914" v="29693" actId="14100"/>
          <ac:spMkLst>
            <pc:docMk/>
            <pc:sldMk cId="802718098" sldId="647"/>
            <ac:spMk id="111" creationId="{66D519F3-E9CE-5A3C-4D62-C75B06E55092}"/>
          </ac:spMkLst>
        </pc:spChg>
        <pc:spChg chg="add mod">
          <ac:chgData name="Joshua Nicholas" userId="72a22b75-9aa2-4116-af5b-9544a2020f69" providerId="ADAL" clId="{BA84B104-8968-439C-BD25-35CEA0DD6AF4}" dt="2025-03-26T00:32:24.140" v="29695" actId="14100"/>
          <ac:spMkLst>
            <pc:docMk/>
            <pc:sldMk cId="802718098" sldId="647"/>
            <ac:spMk id="112" creationId="{3E811BDE-635C-31F7-54DD-DA9F220F8CAF}"/>
          </ac:spMkLst>
        </pc:spChg>
        <pc:spChg chg="add mod">
          <ac:chgData name="Joshua Nicholas" userId="72a22b75-9aa2-4116-af5b-9544a2020f69" providerId="ADAL" clId="{BA84B104-8968-439C-BD25-35CEA0DD6AF4}" dt="2025-03-26T00:32:29.739" v="29697" actId="14100"/>
          <ac:spMkLst>
            <pc:docMk/>
            <pc:sldMk cId="802718098" sldId="647"/>
            <ac:spMk id="113" creationId="{D6C0289B-08EF-A53E-8460-F21026B5D258}"/>
          </ac:spMkLst>
        </pc:spChg>
        <pc:spChg chg="add mod">
          <ac:chgData name="Joshua Nicholas" userId="72a22b75-9aa2-4116-af5b-9544a2020f69" providerId="ADAL" clId="{BA84B104-8968-439C-BD25-35CEA0DD6AF4}" dt="2025-03-26T00:32:34.332" v="29699" actId="14100"/>
          <ac:spMkLst>
            <pc:docMk/>
            <pc:sldMk cId="802718098" sldId="647"/>
            <ac:spMk id="114" creationId="{EC0BBED8-A6EF-023C-551C-A8798D50B253}"/>
          </ac:spMkLst>
        </pc:spChg>
        <pc:spChg chg="add mod">
          <ac:chgData name="Joshua Nicholas" userId="72a22b75-9aa2-4116-af5b-9544a2020f69" providerId="ADAL" clId="{BA84B104-8968-439C-BD25-35CEA0DD6AF4}" dt="2025-03-26T00:32:40.361" v="29703" actId="14100"/>
          <ac:spMkLst>
            <pc:docMk/>
            <pc:sldMk cId="802718098" sldId="647"/>
            <ac:spMk id="115" creationId="{9F55900A-B5C1-C9DD-1B46-FBDEFDD5AFDA}"/>
          </ac:spMkLst>
        </pc:spChg>
        <pc:spChg chg="add mod">
          <ac:chgData name="Joshua Nicholas" userId="72a22b75-9aa2-4116-af5b-9544a2020f69" providerId="ADAL" clId="{BA84B104-8968-439C-BD25-35CEA0DD6AF4}" dt="2025-03-25T00:58:22.962" v="19343" actId="1037"/>
          <ac:spMkLst>
            <pc:docMk/>
            <pc:sldMk cId="802718098" sldId="647"/>
            <ac:spMk id="119" creationId="{F334F2DA-8916-60A6-802B-7D81B04316C1}"/>
          </ac:spMkLst>
        </pc:spChg>
        <pc:spChg chg="add mod">
          <ac:chgData name="Joshua Nicholas" userId="72a22b75-9aa2-4116-af5b-9544a2020f69" providerId="ADAL" clId="{BA84B104-8968-439C-BD25-35CEA0DD6AF4}" dt="2025-03-25T00:58:22.962" v="19343" actId="1037"/>
          <ac:spMkLst>
            <pc:docMk/>
            <pc:sldMk cId="802718098" sldId="647"/>
            <ac:spMk id="120" creationId="{F102D8D1-09CA-5006-2691-58C2E17C7406}"/>
          </ac:spMkLst>
        </pc:spChg>
        <pc:picChg chg="add mod">
          <ac:chgData name="Joshua Nicholas" userId="72a22b75-9aa2-4116-af5b-9544a2020f69" providerId="ADAL" clId="{BA84B104-8968-439C-BD25-35CEA0DD6AF4}" dt="2025-03-25T00:58:22.962" v="19343" actId="1037"/>
          <ac:picMkLst>
            <pc:docMk/>
            <pc:sldMk cId="802718098" sldId="647"/>
            <ac:picMk id="121" creationId="{36A793BC-E457-1403-CA5B-DAF131753569}"/>
          </ac:picMkLst>
        </pc:picChg>
        <pc:cxnChg chg="add mod">
          <ac:chgData name="Joshua Nicholas" userId="72a22b75-9aa2-4116-af5b-9544a2020f69" providerId="ADAL" clId="{BA84B104-8968-439C-BD25-35CEA0DD6AF4}" dt="2025-03-25T00:37:55.858" v="17844" actId="1035"/>
          <ac:cxnSpMkLst>
            <pc:docMk/>
            <pc:sldMk cId="802718098" sldId="647"/>
            <ac:cxnSpMk id="106" creationId="{93A4FD2B-2FD2-7767-E13E-52F94351B595}"/>
          </ac:cxnSpMkLst>
        </pc:cxnChg>
      </pc:sldChg>
      <pc:sldChg chg="addSp delSp modSp add del mod modTransition">
        <pc:chgData name="Joshua Nicholas" userId="72a22b75-9aa2-4116-af5b-9544a2020f69" providerId="ADAL" clId="{BA84B104-8968-439C-BD25-35CEA0DD6AF4}" dt="2025-03-25T01:33:04.229" v="20278" actId="47"/>
        <pc:sldMkLst>
          <pc:docMk/>
          <pc:sldMk cId="1938470649" sldId="648"/>
        </pc:sldMkLst>
      </pc:sldChg>
      <pc:sldChg chg="addSp delSp modSp add del mod ord modTransition">
        <pc:chgData name="Joshua Nicholas" userId="72a22b75-9aa2-4116-af5b-9544a2020f69" providerId="ADAL" clId="{BA84B104-8968-439C-BD25-35CEA0DD6AF4}" dt="2025-03-23T03:17:32.075" v="6166" actId="47"/>
        <pc:sldMkLst>
          <pc:docMk/>
          <pc:sldMk cId="1307271475" sldId="649"/>
        </pc:sldMkLst>
      </pc:sldChg>
      <pc:sldChg chg="addSp delSp modSp add del mod ord modTransition">
        <pc:chgData name="Joshua Nicholas" userId="72a22b75-9aa2-4116-af5b-9544a2020f69" providerId="ADAL" clId="{BA84B104-8968-439C-BD25-35CEA0DD6AF4}" dt="2025-03-23T03:17:32.075" v="6166" actId="47"/>
        <pc:sldMkLst>
          <pc:docMk/>
          <pc:sldMk cId="12106736" sldId="650"/>
        </pc:sldMkLst>
      </pc:sldChg>
      <pc:sldChg chg="add del ord modTransition">
        <pc:chgData name="Joshua Nicholas" userId="72a22b75-9aa2-4116-af5b-9544a2020f69" providerId="ADAL" clId="{BA84B104-8968-439C-BD25-35CEA0DD6AF4}" dt="2025-03-23T03:17:32.075" v="6166" actId="47"/>
        <pc:sldMkLst>
          <pc:docMk/>
          <pc:sldMk cId="1679346814" sldId="651"/>
        </pc:sldMkLst>
      </pc:sldChg>
      <pc:sldChg chg="addSp delSp modSp add del mod">
        <pc:chgData name="Joshua Nicholas" userId="72a22b75-9aa2-4116-af5b-9544a2020f69" providerId="ADAL" clId="{BA84B104-8968-439C-BD25-35CEA0DD6AF4}" dt="2025-03-23T01:54:28.984" v="4489" actId="47"/>
        <pc:sldMkLst>
          <pc:docMk/>
          <pc:sldMk cId="3593896093" sldId="652"/>
        </pc:sldMkLst>
      </pc:sldChg>
      <pc:sldChg chg="addSp modSp add del mod">
        <pc:chgData name="Joshua Nicholas" userId="72a22b75-9aa2-4116-af5b-9544a2020f69" providerId="ADAL" clId="{BA84B104-8968-439C-BD25-35CEA0DD6AF4}" dt="2025-03-23T03:10:03.673" v="6098" actId="47"/>
        <pc:sldMkLst>
          <pc:docMk/>
          <pc:sldMk cId="1826466264" sldId="653"/>
        </pc:sldMkLst>
      </pc:sldChg>
      <pc:sldChg chg="addSp modSp add del mod">
        <pc:chgData name="Joshua Nicholas" userId="72a22b75-9aa2-4116-af5b-9544a2020f69" providerId="ADAL" clId="{BA84B104-8968-439C-BD25-35CEA0DD6AF4}" dt="2025-03-23T03:10:05.191" v="6099" actId="47"/>
        <pc:sldMkLst>
          <pc:docMk/>
          <pc:sldMk cId="3649588339" sldId="654"/>
        </pc:sldMkLst>
      </pc:sldChg>
      <pc:sldChg chg="addSp modSp add del mod">
        <pc:chgData name="Joshua Nicholas" userId="72a22b75-9aa2-4116-af5b-9544a2020f69" providerId="ADAL" clId="{BA84B104-8968-439C-BD25-35CEA0DD6AF4}" dt="2025-03-23T03:10:07.179" v="6100" actId="47"/>
        <pc:sldMkLst>
          <pc:docMk/>
          <pc:sldMk cId="1125005913" sldId="655"/>
        </pc:sldMkLst>
      </pc:sldChg>
      <pc:sldChg chg="modSp add del mod">
        <pc:chgData name="Joshua Nicholas" userId="72a22b75-9aa2-4116-af5b-9544a2020f69" providerId="ADAL" clId="{BA84B104-8968-439C-BD25-35CEA0DD6AF4}" dt="2025-03-23T03:10:01.507" v="6097" actId="47"/>
        <pc:sldMkLst>
          <pc:docMk/>
          <pc:sldMk cId="4126559583" sldId="656"/>
        </pc:sldMkLst>
      </pc:sldChg>
      <pc:sldChg chg="addSp delSp modSp add mod ord modTransition">
        <pc:chgData name="Joshua Nicholas" userId="72a22b75-9aa2-4116-af5b-9544a2020f69" providerId="ADAL" clId="{BA84B104-8968-439C-BD25-35CEA0DD6AF4}" dt="2025-04-20T11:44:41.348" v="31435"/>
        <pc:sldMkLst>
          <pc:docMk/>
          <pc:sldMk cId="1162220181" sldId="657"/>
        </pc:sldMkLst>
        <pc:spChg chg="add mod">
          <ac:chgData name="Joshua Nicholas" userId="72a22b75-9aa2-4116-af5b-9544a2020f69" providerId="ADAL" clId="{BA84B104-8968-439C-BD25-35CEA0DD6AF4}" dt="2025-03-26T00:59:55.933" v="30137"/>
          <ac:spMkLst>
            <pc:docMk/>
            <pc:sldMk cId="1162220181" sldId="657"/>
            <ac:spMk id="2" creationId="{3F1A83D3-5365-8A23-87DC-EB9F6A68E64C}"/>
          </ac:spMkLst>
        </pc:spChg>
        <pc:spChg chg="add mod">
          <ac:chgData name="Joshua Nicholas" userId="72a22b75-9aa2-4116-af5b-9544a2020f69" providerId="ADAL" clId="{BA84B104-8968-439C-BD25-35CEA0DD6AF4}" dt="2025-03-23T03:13:02.130" v="6117"/>
          <ac:spMkLst>
            <pc:docMk/>
            <pc:sldMk cId="1162220181" sldId="657"/>
            <ac:spMk id="6" creationId="{9EB14F66-3A88-D2F2-0D68-689999C63EAF}"/>
          </ac:spMkLst>
        </pc:spChg>
        <pc:spChg chg="add mod">
          <ac:chgData name="Joshua Nicholas" userId="72a22b75-9aa2-4116-af5b-9544a2020f69" providerId="ADAL" clId="{BA84B104-8968-439C-BD25-35CEA0DD6AF4}" dt="2025-03-23T03:13:02.130" v="6117"/>
          <ac:spMkLst>
            <pc:docMk/>
            <pc:sldMk cId="1162220181" sldId="657"/>
            <ac:spMk id="7" creationId="{CE60BAE8-434B-D314-27AF-4919C62D3ACB}"/>
          </ac:spMkLst>
        </pc:spChg>
        <pc:spChg chg="add mod">
          <ac:chgData name="Joshua Nicholas" userId="72a22b75-9aa2-4116-af5b-9544a2020f69" providerId="ADAL" clId="{BA84B104-8968-439C-BD25-35CEA0DD6AF4}" dt="2025-03-23T03:13:02.130" v="6117"/>
          <ac:spMkLst>
            <pc:docMk/>
            <pc:sldMk cId="1162220181" sldId="657"/>
            <ac:spMk id="8" creationId="{EBB87069-1508-113E-3274-0DD2063B1285}"/>
          </ac:spMkLst>
        </pc:spChg>
        <pc:spChg chg="add mod">
          <ac:chgData name="Joshua Nicholas" userId="72a22b75-9aa2-4116-af5b-9544a2020f69" providerId="ADAL" clId="{BA84B104-8968-439C-BD25-35CEA0DD6AF4}" dt="2025-03-23T03:13:02.130" v="6117"/>
          <ac:spMkLst>
            <pc:docMk/>
            <pc:sldMk cId="1162220181" sldId="657"/>
            <ac:spMk id="9" creationId="{95AC13CF-EE64-3BBD-FC22-0FDA52CDC5C3}"/>
          </ac:spMkLst>
        </pc:spChg>
        <pc:spChg chg="add mod">
          <ac:chgData name="Joshua Nicholas" userId="72a22b75-9aa2-4116-af5b-9544a2020f69" providerId="ADAL" clId="{BA84B104-8968-439C-BD25-35CEA0DD6AF4}" dt="2025-03-23T03:13:02.130" v="6117"/>
          <ac:spMkLst>
            <pc:docMk/>
            <pc:sldMk cId="1162220181" sldId="657"/>
            <ac:spMk id="11" creationId="{AB72595A-9086-101E-87A6-87C523A26417}"/>
          </ac:spMkLst>
        </pc:spChg>
        <pc:spChg chg="add mod">
          <ac:chgData name="Joshua Nicholas" userId="72a22b75-9aa2-4116-af5b-9544a2020f69" providerId="ADAL" clId="{BA84B104-8968-439C-BD25-35CEA0DD6AF4}" dt="2025-04-20T11:43:57.887" v="31426" actId="208"/>
          <ac:spMkLst>
            <pc:docMk/>
            <pc:sldMk cId="1162220181" sldId="657"/>
            <ac:spMk id="12" creationId="{F111F666-37D8-AAD9-C130-059419CED845}"/>
          </ac:spMkLst>
        </pc:spChg>
        <pc:spChg chg="add mod">
          <ac:chgData name="Joshua Nicholas" userId="72a22b75-9aa2-4116-af5b-9544a2020f69" providerId="ADAL" clId="{BA84B104-8968-439C-BD25-35CEA0DD6AF4}" dt="2025-04-20T11:43:57.887" v="31426" actId="208"/>
          <ac:spMkLst>
            <pc:docMk/>
            <pc:sldMk cId="1162220181" sldId="657"/>
            <ac:spMk id="13" creationId="{4DADC19C-8F49-3FD4-5715-E0C5E6CBA580}"/>
          </ac:spMkLst>
        </pc:spChg>
        <pc:spChg chg="mod topLvl">
          <ac:chgData name="Joshua Nicholas" userId="72a22b75-9aa2-4116-af5b-9544a2020f69" providerId="ADAL" clId="{BA84B104-8968-439C-BD25-35CEA0DD6AF4}" dt="2025-03-25T01:14:26.455" v="19530" actId="165"/>
          <ac:spMkLst>
            <pc:docMk/>
            <pc:sldMk cId="1162220181" sldId="657"/>
            <ac:spMk id="1554" creationId="{BC392119-0DCC-6D65-8F48-526375B26984}"/>
          </ac:spMkLst>
        </pc:spChg>
        <pc:spChg chg="mod topLvl">
          <ac:chgData name="Joshua Nicholas" userId="72a22b75-9aa2-4116-af5b-9544a2020f69" providerId="ADAL" clId="{BA84B104-8968-439C-BD25-35CEA0DD6AF4}" dt="2025-04-20T11:43:29.665" v="31330" actId="20577"/>
          <ac:spMkLst>
            <pc:docMk/>
            <pc:sldMk cId="1162220181" sldId="657"/>
            <ac:spMk id="1555" creationId="{44083B12-EDBA-9758-54DC-0D2BC0F25F60}"/>
          </ac:spMkLst>
        </pc:spChg>
        <pc:spChg chg="mod">
          <ac:chgData name="Joshua Nicholas" userId="72a22b75-9aa2-4116-af5b-9544a2020f69" providerId="ADAL" clId="{BA84B104-8968-439C-BD25-35CEA0DD6AF4}" dt="2025-03-23T01:47:12.817" v="4444" actId="207"/>
          <ac:spMkLst>
            <pc:docMk/>
            <pc:sldMk cId="1162220181" sldId="657"/>
            <ac:spMk id="1557" creationId="{B26C994D-BD93-46A2-5E57-46DF8DB94189}"/>
          </ac:spMkLst>
        </pc:spChg>
        <pc:picChg chg="add mod">
          <ac:chgData name="Joshua Nicholas" userId="72a22b75-9aa2-4116-af5b-9544a2020f69" providerId="ADAL" clId="{BA84B104-8968-439C-BD25-35CEA0DD6AF4}" dt="2025-04-20T11:43:57.887" v="31426" actId="208"/>
          <ac:picMkLst>
            <pc:docMk/>
            <pc:sldMk cId="1162220181" sldId="657"/>
            <ac:picMk id="14" creationId="{1563A7CF-FDB0-1560-3260-CC379DEC8AE0}"/>
          </ac:picMkLst>
        </pc:picChg>
      </pc:sldChg>
      <pc:sldChg chg="addSp delSp modSp add mod modTransition">
        <pc:chgData name="Joshua Nicholas" userId="72a22b75-9aa2-4116-af5b-9544a2020f69" providerId="ADAL" clId="{BA84B104-8968-439C-BD25-35CEA0DD6AF4}" dt="2025-04-20T11:44:41.348" v="31435"/>
        <pc:sldMkLst>
          <pc:docMk/>
          <pc:sldMk cId="586550822" sldId="658"/>
        </pc:sldMkLst>
        <pc:spChg chg="add mod">
          <ac:chgData name="Joshua Nicholas" userId="72a22b75-9aa2-4116-af5b-9544a2020f69" providerId="ADAL" clId="{BA84B104-8968-439C-BD25-35CEA0DD6AF4}" dt="2025-03-23T03:13:14.712" v="6121"/>
          <ac:spMkLst>
            <pc:docMk/>
            <pc:sldMk cId="586550822" sldId="658"/>
            <ac:spMk id="2" creationId="{069C04DE-4EF8-8173-C307-02C9B666054A}"/>
          </ac:spMkLst>
        </pc:spChg>
        <pc:spChg chg="add mod">
          <ac:chgData name="Joshua Nicholas" userId="72a22b75-9aa2-4116-af5b-9544a2020f69" providerId="ADAL" clId="{BA84B104-8968-439C-BD25-35CEA0DD6AF4}" dt="2025-03-23T03:13:14.712" v="6121"/>
          <ac:spMkLst>
            <pc:docMk/>
            <pc:sldMk cId="586550822" sldId="658"/>
            <ac:spMk id="3" creationId="{632EC3C9-D998-7E0A-506E-DD40735B051E}"/>
          </ac:spMkLst>
        </pc:spChg>
        <pc:spChg chg="add mod">
          <ac:chgData name="Joshua Nicholas" userId="72a22b75-9aa2-4116-af5b-9544a2020f69" providerId="ADAL" clId="{BA84B104-8968-439C-BD25-35CEA0DD6AF4}" dt="2025-03-23T03:13:14.712" v="6121"/>
          <ac:spMkLst>
            <pc:docMk/>
            <pc:sldMk cId="586550822" sldId="658"/>
            <ac:spMk id="4" creationId="{F239B809-9780-B2D1-BD9D-5C40E9220339}"/>
          </ac:spMkLst>
        </pc:spChg>
        <pc:spChg chg="add mod">
          <ac:chgData name="Joshua Nicholas" userId="72a22b75-9aa2-4116-af5b-9544a2020f69" providerId="ADAL" clId="{BA84B104-8968-439C-BD25-35CEA0DD6AF4}" dt="2025-03-23T03:13:14.712" v="6121"/>
          <ac:spMkLst>
            <pc:docMk/>
            <pc:sldMk cId="586550822" sldId="658"/>
            <ac:spMk id="6" creationId="{BE013EA7-0DD9-425D-3DF7-F0AECA399F82}"/>
          </ac:spMkLst>
        </pc:spChg>
        <pc:spChg chg="add mod">
          <ac:chgData name="Joshua Nicholas" userId="72a22b75-9aa2-4116-af5b-9544a2020f69" providerId="ADAL" clId="{BA84B104-8968-439C-BD25-35CEA0DD6AF4}" dt="2025-04-20T11:44:05.937" v="31430"/>
          <ac:spMkLst>
            <pc:docMk/>
            <pc:sldMk cId="586550822" sldId="658"/>
            <ac:spMk id="7" creationId="{B1EA54B7-6E4E-9E33-E6DF-F5F7381889D8}"/>
          </ac:spMkLst>
        </pc:spChg>
        <pc:spChg chg="add mod">
          <ac:chgData name="Joshua Nicholas" userId="72a22b75-9aa2-4116-af5b-9544a2020f69" providerId="ADAL" clId="{BA84B104-8968-439C-BD25-35CEA0DD6AF4}" dt="2025-03-23T03:13:14.712" v="6121"/>
          <ac:spMkLst>
            <pc:docMk/>
            <pc:sldMk cId="586550822" sldId="658"/>
            <ac:spMk id="8" creationId="{B4335754-1CA2-4993-D3E5-FB5C7CEF0788}"/>
          </ac:spMkLst>
        </pc:spChg>
        <pc:spChg chg="add mod">
          <ac:chgData name="Joshua Nicholas" userId="72a22b75-9aa2-4116-af5b-9544a2020f69" providerId="ADAL" clId="{BA84B104-8968-439C-BD25-35CEA0DD6AF4}" dt="2025-03-26T00:59:47.006" v="30133"/>
          <ac:spMkLst>
            <pc:docMk/>
            <pc:sldMk cId="586550822" sldId="658"/>
            <ac:spMk id="9" creationId="{C3ADB74C-C033-9B8E-0AEB-13C17A9B3E28}"/>
          </ac:spMkLst>
        </pc:spChg>
        <pc:spChg chg="mod topLvl">
          <ac:chgData name="Joshua Nicholas" userId="72a22b75-9aa2-4116-af5b-9544a2020f69" providerId="ADAL" clId="{BA84B104-8968-439C-BD25-35CEA0DD6AF4}" dt="2025-03-25T01:14:18.082" v="19528" actId="165"/>
          <ac:spMkLst>
            <pc:docMk/>
            <pc:sldMk cId="586550822" sldId="658"/>
            <ac:spMk id="10" creationId="{B0594ECB-6191-FE21-245F-0EFABE2212C0}"/>
          </ac:spMkLst>
        </pc:spChg>
        <pc:spChg chg="mod topLvl">
          <ac:chgData name="Joshua Nicholas" userId="72a22b75-9aa2-4116-af5b-9544a2020f69" providerId="ADAL" clId="{BA84B104-8968-439C-BD25-35CEA0DD6AF4}" dt="2025-04-20T11:44:05.543" v="31429" actId="20577"/>
          <ac:spMkLst>
            <pc:docMk/>
            <pc:sldMk cId="586550822" sldId="658"/>
            <ac:spMk id="11" creationId="{545C9510-6FC9-2B70-3B51-C856500DA0C9}"/>
          </ac:spMkLst>
        </pc:spChg>
        <pc:spChg chg="add mod">
          <ac:chgData name="Joshua Nicholas" userId="72a22b75-9aa2-4116-af5b-9544a2020f69" providerId="ADAL" clId="{BA84B104-8968-439C-BD25-35CEA0DD6AF4}" dt="2025-04-20T11:44:05.937" v="31430"/>
          <ac:spMkLst>
            <pc:docMk/>
            <pc:sldMk cId="586550822" sldId="658"/>
            <ac:spMk id="12" creationId="{64820001-611B-C1EF-3E89-11DB637BB357}"/>
          </ac:spMkLst>
        </pc:spChg>
        <pc:spChg chg="mod">
          <ac:chgData name="Joshua Nicholas" userId="72a22b75-9aa2-4116-af5b-9544a2020f69" providerId="ADAL" clId="{BA84B104-8968-439C-BD25-35CEA0DD6AF4}" dt="2025-03-23T02:33:56.579" v="5048" actId="207"/>
          <ac:spMkLst>
            <pc:docMk/>
            <pc:sldMk cId="586550822" sldId="658"/>
            <ac:spMk id="1557" creationId="{D6C759C2-F921-DA7F-86EE-9440AFDCC282}"/>
          </ac:spMkLst>
        </pc:spChg>
        <pc:spChg chg="mod">
          <ac:chgData name="Joshua Nicholas" userId="72a22b75-9aa2-4116-af5b-9544a2020f69" providerId="ADAL" clId="{BA84B104-8968-439C-BD25-35CEA0DD6AF4}" dt="2025-04-20T11:14:54.273" v="30449" actId="6549"/>
          <ac:spMkLst>
            <pc:docMk/>
            <pc:sldMk cId="586550822" sldId="658"/>
            <ac:spMk id="1558" creationId="{A2711637-C1AC-C60C-97EA-0AB62D6BA2B5}"/>
          </ac:spMkLst>
        </pc:spChg>
        <pc:picChg chg="add mod">
          <ac:chgData name="Joshua Nicholas" userId="72a22b75-9aa2-4116-af5b-9544a2020f69" providerId="ADAL" clId="{BA84B104-8968-439C-BD25-35CEA0DD6AF4}" dt="2025-04-20T11:44:05.937" v="31430"/>
          <ac:picMkLst>
            <pc:docMk/>
            <pc:sldMk cId="586550822" sldId="658"/>
            <ac:picMk id="13" creationId="{796E2A0A-90BC-AD13-2260-A188E01D5682}"/>
          </ac:picMkLst>
        </pc:picChg>
      </pc:sldChg>
      <pc:sldChg chg="addSp delSp modSp add mod modTransition">
        <pc:chgData name="Joshua Nicholas" userId="72a22b75-9aa2-4116-af5b-9544a2020f69" providerId="ADAL" clId="{BA84B104-8968-439C-BD25-35CEA0DD6AF4}" dt="2025-04-20T11:44:41.348" v="31435"/>
        <pc:sldMkLst>
          <pc:docMk/>
          <pc:sldMk cId="58909984" sldId="659"/>
        </pc:sldMkLst>
        <pc:spChg chg="add mod">
          <ac:chgData name="Joshua Nicholas" userId="72a22b75-9aa2-4116-af5b-9544a2020f69" providerId="ADAL" clId="{BA84B104-8968-439C-BD25-35CEA0DD6AF4}" dt="2025-03-26T00:59:50.921" v="30135"/>
          <ac:spMkLst>
            <pc:docMk/>
            <pc:sldMk cId="58909984" sldId="659"/>
            <ac:spMk id="2" creationId="{75D796B9-516E-1C4F-8E18-E0B1468D9EDA}"/>
          </ac:spMkLst>
        </pc:spChg>
        <pc:spChg chg="add mod">
          <ac:chgData name="Joshua Nicholas" userId="72a22b75-9aa2-4116-af5b-9544a2020f69" providerId="ADAL" clId="{BA84B104-8968-439C-BD25-35CEA0DD6AF4}" dt="2025-04-20T11:44:01.684" v="31428"/>
          <ac:spMkLst>
            <pc:docMk/>
            <pc:sldMk cId="58909984" sldId="659"/>
            <ac:spMk id="3" creationId="{0D9CF2D9-8744-6000-6AF0-6F91D4724016}"/>
          </ac:spMkLst>
        </pc:spChg>
        <pc:spChg chg="add mod">
          <ac:chgData name="Joshua Nicholas" userId="72a22b75-9aa2-4116-af5b-9544a2020f69" providerId="ADAL" clId="{BA84B104-8968-439C-BD25-35CEA0DD6AF4}" dt="2025-04-20T11:44:01.684" v="31428"/>
          <ac:spMkLst>
            <pc:docMk/>
            <pc:sldMk cId="58909984" sldId="659"/>
            <ac:spMk id="4" creationId="{A188AC39-BD60-A788-680B-75BE3DB84AC6}"/>
          </ac:spMkLst>
        </pc:spChg>
        <pc:spChg chg="add mod">
          <ac:chgData name="Joshua Nicholas" userId="72a22b75-9aa2-4116-af5b-9544a2020f69" providerId="ADAL" clId="{BA84B104-8968-439C-BD25-35CEA0DD6AF4}" dt="2025-03-23T03:13:08.590" v="6119"/>
          <ac:spMkLst>
            <pc:docMk/>
            <pc:sldMk cId="58909984" sldId="659"/>
            <ac:spMk id="6" creationId="{2E35DBD6-B929-3D85-40CD-4AADF33367B1}"/>
          </ac:spMkLst>
        </pc:spChg>
        <pc:spChg chg="add mod">
          <ac:chgData name="Joshua Nicholas" userId="72a22b75-9aa2-4116-af5b-9544a2020f69" providerId="ADAL" clId="{BA84B104-8968-439C-BD25-35CEA0DD6AF4}" dt="2025-03-23T03:13:08.590" v="6119"/>
          <ac:spMkLst>
            <pc:docMk/>
            <pc:sldMk cId="58909984" sldId="659"/>
            <ac:spMk id="7" creationId="{19EAD2CE-022D-3959-4DA6-4735B334D6E4}"/>
          </ac:spMkLst>
        </pc:spChg>
        <pc:spChg chg="add mod">
          <ac:chgData name="Joshua Nicholas" userId="72a22b75-9aa2-4116-af5b-9544a2020f69" providerId="ADAL" clId="{BA84B104-8968-439C-BD25-35CEA0DD6AF4}" dt="2025-03-23T03:13:08.590" v="6119"/>
          <ac:spMkLst>
            <pc:docMk/>
            <pc:sldMk cId="58909984" sldId="659"/>
            <ac:spMk id="8" creationId="{68D1327D-2E0C-D964-8D41-4BDF0878C8DD}"/>
          </ac:spMkLst>
        </pc:spChg>
        <pc:spChg chg="add mod">
          <ac:chgData name="Joshua Nicholas" userId="72a22b75-9aa2-4116-af5b-9544a2020f69" providerId="ADAL" clId="{BA84B104-8968-439C-BD25-35CEA0DD6AF4}" dt="2025-03-23T03:13:08.590" v="6119"/>
          <ac:spMkLst>
            <pc:docMk/>
            <pc:sldMk cId="58909984" sldId="659"/>
            <ac:spMk id="9" creationId="{FE42C149-3C76-8DB2-764C-1A46451156ED}"/>
          </ac:spMkLst>
        </pc:spChg>
        <pc:spChg chg="add mod">
          <ac:chgData name="Joshua Nicholas" userId="72a22b75-9aa2-4116-af5b-9544a2020f69" providerId="ADAL" clId="{BA84B104-8968-439C-BD25-35CEA0DD6AF4}" dt="2025-03-23T03:13:08.590" v="6119"/>
          <ac:spMkLst>
            <pc:docMk/>
            <pc:sldMk cId="58909984" sldId="659"/>
            <ac:spMk id="11" creationId="{18FA3EA5-3EDA-060C-C0FF-835318B9C3E4}"/>
          </ac:spMkLst>
        </pc:spChg>
        <pc:spChg chg="mod topLvl">
          <ac:chgData name="Joshua Nicholas" userId="72a22b75-9aa2-4116-af5b-9544a2020f69" providerId="ADAL" clId="{BA84B104-8968-439C-BD25-35CEA0DD6AF4}" dt="2025-03-25T01:14:21.889" v="19529" actId="165"/>
          <ac:spMkLst>
            <pc:docMk/>
            <pc:sldMk cId="58909984" sldId="659"/>
            <ac:spMk id="13" creationId="{796B2CAB-5DB2-EB81-2649-76DC62879AD7}"/>
          </ac:spMkLst>
        </pc:spChg>
        <pc:spChg chg="mod topLvl">
          <ac:chgData name="Joshua Nicholas" userId="72a22b75-9aa2-4116-af5b-9544a2020f69" providerId="ADAL" clId="{BA84B104-8968-439C-BD25-35CEA0DD6AF4}" dt="2025-04-20T11:44:01.338" v="31427" actId="20577"/>
          <ac:spMkLst>
            <pc:docMk/>
            <pc:sldMk cId="58909984" sldId="659"/>
            <ac:spMk id="14" creationId="{C5645705-B963-CF44-D121-4DFE44A998D8}"/>
          </ac:spMkLst>
        </pc:spChg>
        <pc:spChg chg="mod">
          <ac:chgData name="Joshua Nicholas" userId="72a22b75-9aa2-4116-af5b-9544a2020f69" providerId="ADAL" clId="{BA84B104-8968-439C-BD25-35CEA0DD6AF4}" dt="2025-03-23T02:34:00.172" v="5049" actId="207"/>
          <ac:spMkLst>
            <pc:docMk/>
            <pc:sldMk cId="58909984" sldId="659"/>
            <ac:spMk id="1557" creationId="{DF086CEA-397B-8759-8EE1-6F8FD59BBCFC}"/>
          </ac:spMkLst>
        </pc:spChg>
        <pc:spChg chg="mod">
          <ac:chgData name="Joshua Nicholas" userId="72a22b75-9aa2-4116-af5b-9544a2020f69" providerId="ADAL" clId="{BA84B104-8968-439C-BD25-35CEA0DD6AF4}" dt="2025-04-20T11:14:48.976" v="30448" actId="20577"/>
          <ac:spMkLst>
            <pc:docMk/>
            <pc:sldMk cId="58909984" sldId="659"/>
            <ac:spMk id="1558" creationId="{4E1837D8-0C52-A7AF-D432-3C393ED913CD}"/>
          </ac:spMkLst>
        </pc:spChg>
        <pc:picChg chg="add mod">
          <ac:chgData name="Joshua Nicholas" userId="72a22b75-9aa2-4116-af5b-9544a2020f69" providerId="ADAL" clId="{BA84B104-8968-439C-BD25-35CEA0DD6AF4}" dt="2025-04-20T11:44:01.684" v="31428"/>
          <ac:picMkLst>
            <pc:docMk/>
            <pc:sldMk cId="58909984" sldId="659"/>
            <ac:picMk id="10" creationId="{4359E62E-4839-523B-75B6-BA0F8FC238A7}"/>
          </ac:picMkLst>
        </pc:picChg>
      </pc:sldChg>
      <pc:sldChg chg="addSp modSp add del mod">
        <pc:chgData name="Joshua Nicholas" userId="72a22b75-9aa2-4116-af5b-9544a2020f69" providerId="ADAL" clId="{BA84B104-8968-439C-BD25-35CEA0DD6AF4}" dt="2025-03-23T03:09:50.387" v="6096" actId="47"/>
        <pc:sldMkLst>
          <pc:docMk/>
          <pc:sldMk cId="628288494" sldId="660"/>
        </pc:sldMkLst>
      </pc:sldChg>
      <pc:sldChg chg="addSp delSp modSp add mod modTransition">
        <pc:chgData name="Joshua Nicholas" userId="72a22b75-9aa2-4116-af5b-9544a2020f69" providerId="ADAL" clId="{BA84B104-8968-439C-BD25-35CEA0DD6AF4}" dt="2025-03-27T12:28:36.862" v="30417"/>
        <pc:sldMkLst>
          <pc:docMk/>
          <pc:sldMk cId="1439126084" sldId="661"/>
        </pc:sldMkLst>
        <pc:spChg chg="add mod">
          <ac:chgData name="Joshua Nicholas" userId="72a22b75-9aa2-4116-af5b-9544a2020f69" providerId="ADAL" clId="{BA84B104-8968-439C-BD25-35CEA0DD6AF4}" dt="2025-03-24T22:12:24.940" v="16290"/>
          <ac:spMkLst>
            <pc:docMk/>
            <pc:sldMk cId="1439126084" sldId="661"/>
            <ac:spMk id="3" creationId="{5DD04D94-21F0-B5E9-E9F5-AA80F079D9CC}"/>
          </ac:spMkLst>
        </pc:spChg>
        <pc:spChg chg="add mod">
          <ac:chgData name="Joshua Nicholas" userId="72a22b75-9aa2-4116-af5b-9544a2020f69" providerId="ADAL" clId="{BA84B104-8968-439C-BD25-35CEA0DD6AF4}" dt="2025-03-24T22:12:24.940" v="16290"/>
          <ac:spMkLst>
            <pc:docMk/>
            <pc:sldMk cId="1439126084" sldId="661"/>
            <ac:spMk id="4" creationId="{2F71DBC0-3A10-7846-84E2-F9E0889A3FEF}"/>
          </ac:spMkLst>
        </pc:spChg>
        <pc:spChg chg="add mod">
          <ac:chgData name="Joshua Nicholas" userId="72a22b75-9aa2-4116-af5b-9544a2020f69" providerId="ADAL" clId="{BA84B104-8968-439C-BD25-35CEA0DD6AF4}" dt="2025-03-26T00:59:28.635" v="30123"/>
          <ac:spMkLst>
            <pc:docMk/>
            <pc:sldMk cId="1439126084" sldId="661"/>
            <ac:spMk id="8" creationId="{9342AC5B-979E-F6B6-1F83-F717BA37C2D8}"/>
          </ac:spMkLst>
        </pc:spChg>
        <pc:spChg chg="mod">
          <ac:chgData name="Joshua Nicholas" userId="72a22b75-9aa2-4116-af5b-9544a2020f69" providerId="ADAL" clId="{BA84B104-8968-439C-BD25-35CEA0DD6AF4}" dt="2025-03-23T02:33:33.592" v="5046" actId="207"/>
          <ac:spMkLst>
            <pc:docMk/>
            <pc:sldMk cId="1439126084" sldId="661"/>
            <ac:spMk id="1550" creationId="{B6A80B49-6327-AA4E-50A4-1D755D924BA5}"/>
          </ac:spMkLst>
        </pc:spChg>
        <pc:spChg chg="mod topLvl">
          <ac:chgData name="Joshua Nicholas" userId="72a22b75-9aa2-4116-af5b-9544a2020f69" providerId="ADAL" clId="{BA84B104-8968-439C-BD25-35CEA0DD6AF4}" dt="2025-03-25T01:12:15.906" v="19504" actId="165"/>
          <ac:spMkLst>
            <pc:docMk/>
            <pc:sldMk cId="1439126084" sldId="661"/>
            <ac:spMk id="1563" creationId="{F266275F-632C-E903-B430-3E60B0EBAAC0}"/>
          </ac:spMkLst>
        </pc:spChg>
        <pc:spChg chg="mod topLvl">
          <ac:chgData name="Joshua Nicholas" userId="72a22b75-9aa2-4116-af5b-9544a2020f69" providerId="ADAL" clId="{BA84B104-8968-439C-BD25-35CEA0DD6AF4}" dt="2025-03-25T01:12:15.906" v="19504" actId="165"/>
          <ac:spMkLst>
            <pc:docMk/>
            <pc:sldMk cId="1439126084" sldId="661"/>
            <ac:spMk id="1564" creationId="{550CE727-A0D0-EC76-4239-DB03A8825441}"/>
          </ac:spMkLst>
        </pc:spChg>
        <pc:spChg chg="mod">
          <ac:chgData name="Joshua Nicholas" userId="72a22b75-9aa2-4116-af5b-9544a2020f69" providerId="ADAL" clId="{BA84B104-8968-439C-BD25-35CEA0DD6AF4}" dt="2025-03-23T02:37:55.168" v="5113" actId="20577"/>
          <ac:spMkLst>
            <pc:docMk/>
            <pc:sldMk cId="1439126084" sldId="661"/>
            <ac:spMk id="1576" creationId="{12CB8FEF-4254-B5FB-4A24-6ECF80186625}"/>
          </ac:spMkLst>
        </pc:spChg>
        <pc:spChg chg="add mod">
          <ac:chgData name="Joshua Nicholas" userId="72a22b75-9aa2-4116-af5b-9544a2020f69" providerId="ADAL" clId="{BA84B104-8968-439C-BD25-35CEA0DD6AF4}" dt="2025-03-23T02:34:54.955" v="5056"/>
          <ac:spMkLst>
            <pc:docMk/>
            <pc:sldMk cId="1439126084" sldId="661"/>
            <ac:spMk id="1744" creationId="{722F6E24-6F92-9EC0-3D91-E4CF67912727}"/>
          </ac:spMkLst>
        </pc:spChg>
        <pc:spChg chg="add mod">
          <ac:chgData name="Joshua Nicholas" userId="72a22b75-9aa2-4116-af5b-9544a2020f69" providerId="ADAL" clId="{BA84B104-8968-439C-BD25-35CEA0DD6AF4}" dt="2025-03-23T02:34:54.955" v="5056"/>
          <ac:spMkLst>
            <pc:docMk/>
            <pc:sldMk cId="1439126084" sldId="661"/>
            <ac:spMk id="1800" creationId="{E693546A-1D7B-4385-7711-E58CFDEBC80E}"/>
          </ac:spMkLst>
        </pc:spChg>
        <pc:spChg chg="add mod">
          <ac:chgData name="Joshua Nicholas" userId="72a22b75-9aa2-4116-af5b-9544a2020f69" providerId="ADAL" clId="{BA84B104-8968-439C-BD25-35CEA0DD6AF4}" dt="2025-03-23T02:34:54.955" v="5056"/>
          <ac:spMkLst>
            <pc:docMk/>
            <pc:sldMk cId="1439126084" sldId="661"/>
            <ac:spMk id="1838" creationId="{2612A2D7-D33D-CF2E-7792-A1FBE8EA8A50}"/>
          </ac:spMkLst>
        </pc:spChg>
        <pc:spChg chg="add mod">
          <ac:chgData name="Joshua Nicholas" userId="72a22b75-9aa2-4116-af5b-9544a2020f69" providerId="ADAL" clId="{BA84B104-8968-439C-BD25-35CEA0DD6AF4}" dt="2025-03-23T02:34:54.955" v="5056"/>
          <ac:spMkLst>
            <pc:docMk/>
            <pc:sldMk cId="1439126084" sldId="661"/>
            <ac:spMk id="2078" creationId="{86159800-1E8F-0163-67CD-9A975F7B610F}"/>
          </ac:spMkLst>
        </pc:spChg>
        <pc:spChg chg="add mod">
          <ac:chgData name="Joshua Nicholas" userId="72a22b75-9aa2-4116-af5b-9544a2020f69" providerId="ADAL" clId="{BA84B104-8968-439C-BD25-35CEA0DD6AF4}" dt="2025-03-23T02:34:54.955" v="5056"/>
          <ac:spMkLst>
            <pc:docMk/>
            <pc:sldMk cId="1439126084" sldId="661"/>
            <ac:spMk id="2310" creationId="{18855674-1B6F-EFE6-FD97-5F11AE8FE644}"/>
          </ac:spMkLst>
        </pc:spChg>
        <pc:spChg chg="add mod">
          <ac:chgData name="Joshua Nicholas" userId="72a22b75-9aa2-4116-af5b-9544a2020f69" providerId="ADAL" clId="{BA84B104-8968-439C-BD25-35CEA0DD6AF4}" dt="2025-03-23T02:34:54.955" v="5056"/>
          <ac:spMkLst>
            <pc:docMk/>
            <pc:sldMk cId="1439126084" sldId="661"/>
            <ac:spMk id="2335" creationId="{B2B463A7-2059-79AA-EFEC-54AD1E6334BF}"/>
          </ac:spMkLst>
        </pc:spChg>
        <pc:spChg chg="add mod">
          <ac:chgData name="Joshua Nicholas" userId="72a22b75-9aa2-4116-af5b-9544a2020f69" providerId="ADAL" clId="{BA84B104-8968-439C-BD25-35CEA0DD6AF4}" dt="2025-03-23T02:34:54.955" v="5056"/>
          <ac:spMkLst>
            <pc:docMk/>
            <pc:sldMk cId="1439126084" sldId="661"/>
            <ac:spMk id="2553" creationId="{75EEC33B-8BC9-3320-0D7E-FBE5CB5094C4}"/>
          </ac:spMkLst>
        </pc:spChg>
        <pc:spChg chg="add mod">
          <ac:chgData name="Joshua Nicholas" userId="72a22b75-9aa2-4116-af5b-9544a2020f69" providerId="ADAL" clId="{BA84B104-8968-439C-BD25-35CEA0DD6AF4}" dt="2025-03-23T02:34:54.955" v="5056"/>
          <ac:spMkLst>
            <pc:docMk/>
            <pc:sldMk cId="1439126084" sldId="661"/>
            <ac:spMk id="2802" creationId="{EA3E8DE3-68AB-A4A7-9334-E6200E71B677}"/>
          </ac:spMkLst>
        </pc:spChg>
        <pc:spChg chg="add mod">
          <ac:chgData name="Joshua Nicholas" userId="72a22b75-9aa2-4116-af5b-9544a2020f69" providerId="ADAL" clId="{BA84B104-8968-439C-BD25-35CEA0DD6AF4}" dt="2025-03-23T02:34:54.955" v="5056"/>
          <ac:spMkLst>
            <pc:docMk/>
            <pc:sldMk cId="1439126084" sldId="661"/>
            <ac:spMk id="2857" creationId="{53FB79DF-1951-5D12-A4B8-74EE7EA5783A}"/>
          </ac:spMkLst>
        </pc:spChg>
        <pc:spChg chg="add mod">
          <ac:chgData name="Joshua Nicholas" userId="72a22b75-9aa2-4116-af5b-9544a2020f69" providerId="ADAL" clId="{BA84B104-8968-439C-BD25-35CEA0DD6AF4}" dt="2025-03-23T02:34:54.955" v="5056"/>
          <ac:spMkLst>
            <pc:docMk/>
            <pc:sldMk cId="1439126084" sldId="661"/>
            <ac:spMk id="2919" creationId="{27BC8012-C557-815C-65DC-5D20BE82335D}"/>
          </ac:spMkLst>
        </pc:spChg>
        <pc:spChg chg="mod">
          <ac:chgData name="Joshua Nicholas" userId="72a22b75-9aa2-4116-af5b-9544a2020f69" providerId="ADAL" clId="{BA84B104-8968-439C-BD25-35CEA0DD6AF4}" dt="2025-03-25T02:03:44.721" v="22075" actId="207"/>
          <ac:spMkLst>
            <pc:docMk/>
            <pc:sldMk cId="1439126084" sldId="661"/>
            <ac:spMk id="3017" creationId="{983BEDD7-55D5-0F1F-8092-CD0A98D1DF87}"/>
          </ac:spMkLst>
        </pc:spChg>
        <pc:spChg chg="add mod">
          <ac:chgData name="Joshua Nicholas" userId="72a22b75-9aa2-4116-af5b-9544a2020f69" providerId="ADAL" clId="{BA84B104-8968-439C-BD25-35CEA0DD6AF4}" dt="2025-03-23T03:14:05.945" v="6134"/>
          <ac:spMkLst>
            <pc:docMk/>
            <pc:sldMk cId="1439126084" sldId="661"/>
            <ac:spMk id="3022" creationId="{26D5AB9F-A90D-0A29-4B77-AEC296E11032}"/>
          </ac:spMkLst>
        </pc:spChg>
        <pc:spChg chg="add mod">
          <ac:chgData name="Joshua Nicholas" userId="72a22b75-9aa2-4116-af5b-9544a2020f69" providerId="ADAL" clId="{BA84B104-8968-439C-BD25-35CEA0DD6AF4}" dt="2025-03-23T03:14:05.945" v="6134"/>
          <ac:spMkLst>
            <pc:docMk/>
            <pc:sldMk cId="1439126084" sldId="661"/>
            <ac:spMk id="3023" creationId="{886C528C-F8FD-8D79-5FAC-C781856D3477}"/>
          </ac:spMkLst>
        </pc:spChg>
        <pc:spChg chg="add mod">
          <ac:chgData name="Joshua Nicholas" userId="72a22b75-9aa2-4116-af5b-9544a2020f69" providerId="ADAL" clId="{BA84B104-8968-439C-BD25-35CEA0DD6AF4}" dt="2025-03-23T03:14:05.945" v="6134"/>
          <ac:spMkLst>
            <pc:docMk/>
            <pc:sldMk cId="1439126084" sldId="661"/>
            <ac:spMk id="3024" creationId="{35ED3597-C59A-BFDD-283B-927347123ABC}"/>
          </ac:spMkLst>
        </pc:spChg>
        <pc:spChg chg="add mod">
          <ac:chgData name="Joshua Nicholas" userId="72a22b75-9aa2-4116-af5b-9544a2020f69" providerId="ADAL" clId="{BA84B104-8968-439C-BD25-35CEA0DD6AF4}" dt="2025-03-23T03:14:05.945" v="6134"/>
          <ac:spMkLst>
            <pc:docMk/>
            <pc:sldMk cId="1439126084" sldId="661"/>
            <ac:spMk id="3025" creationId="{9D05C48F-7D39-42B6-DCEE-398E4D6EF9D0}"/>
          </ac:spMkLst>
        </pc:spChg>
        <pc:spChg chg="add mod">
          <ac:chgData name="Joshua Nicholas" userId="72a22b75-9aa2-4116-af5b-9544a2020f69" providerId="ADAL" clId="{BA84B104-8968-439C-BD25-35CEA0DD6AF4}" dt="2025-03-23T03:14:05.945" v="6134"/>
          <ac:spMkLst>
            <pc:docMk/>
            <pc:sldMk cId="1439126084" sldId="661"/>
            <ac:spMk id="3027" creationId="{8D0C74C9-ECE6-73DF-D0B7-B0A78CD9E3D1}"/>
          </ac:spMkLst>
        </pc:spChg>
        <pc:spChg chg="add mod">
          <ac:chgData name="Joshua Nicholas" userId="72a22b75-9aa2-4116-af5b-9544a2020f69" providerId="ADAL" clId="{BA84B104-8968-439C-BD25-35CEA0DD6AF4}" dt="2025-03-23T03:27:50.940" v="6302" actId="208"/>
          <ac:spMkLst>
            <pc:docMk/>
            <pc:sldMk cId="1439126084" sldId="661"/>
            <ac:spMk id="3028" creationId="{86FC3D01-9395-1D04-6620-2D4CA8398E80}"/>
          </ac:spMkLst>
        </pc:spChg>
        <pc:spChg chg="add mod">
          <ac:chgData name="Joshua Nicholas" userId="72a22b75-9aa2-4116-af5b-9544a2020f69" providerId="ADAL" clId="{BA84B104-8968-439C-BD25-35CEA0DD6AF4}" dt="2025-03-23T03:27:42.598" v="6300"/>
          <ac:spMkLst>
            <pc:docMk/>
            <pc:sldMk cId="1439126084" sldId="661"/>
            <ac:spMk id="3029" creationId="{82F89F2F-999E-B3D8-F11A-43E4C86A6112}"/>
          </ac:spMkLst>
        </pc:spChg>
        <pc:spChg chg="add mod">
          <ac:chgData name="Joshua Nicholas" userId="72a22b75-9aa2-4116-af5b-9544a2020f69" providerId="ADAL" clId="{BA84B104-8968-439C-BD25-35CEA0DD6AF4}" dt="2025-03-23T03:27:42.598" v="6300"/>
          <ac:spMkLst>
            <pc:docMk/>
            <pc:sldMk cId="1439126084" sldId="661"/>
            <ac:spMk id="3030" creationId="{9844EB4D-B565-1B19-1A6B-0EDC8F82EECF}"/>
          </ac:spMkLst>
        </pc:spChg>
        <pc:spChg chg="add mod">
          <ac:chgData name="Joshua Nicholas" userId="72a22b75-9aa2-4116-af5b-9544a2020f69" providerId="ADAL" clId="{BA84B104-8968-439C-BD25-35CEA0DD6AF4}" dt="2025-03-23T03:27:42.598" v="6300"/>
          <ac:spMkLst>
            <pc:docMk/>
            <pc:sldMk cId="1439126084" sldId="661"/>
            <ac:spMk id="3031" creationId="{C1CC0C3D-2BEC-1782-2AA5-13E6BAD6E4DC}"/>
          </ac:spMkLst>
        </pc:spChg>
        <pc:spChg chg="add mod">
          <ac:chgData name="Joshua Nicholas" userId="72a22b75-9aa2-4116-af5b-9544a2020f69" providerId="ADAL" clId="{BA84B104-8968-439C-BD25-35CEA0DD6AF4}" dt="2025-03-23T03:28:16.457" v="6309" actId="208"/>
          <ac:spMkLst>
            <pc:docMk/>
            <pc:sldMk cId="1439126084" sldId="661"/>
            <ac:spMk id="3033" creationId="{14F41A53-FA15-272D-26AC-18C44A1CE04C}"/>
          </ac:spMkLst>
        </pc:spChg>
        <pc:picChg chg="add mod">
          <ac:chgData name="Joshua Nicholas" userId="72a22b75-9aa2-4116-af5b-9544a2020f69" providerId="ADAL" clId="{BA84B104-8968-439C-BD25-35CEA0DD6AF4}" dt="2025-03-24T22:12:24.940" v="16290"/>
          <ac:picMkLst>
            <pc:docMk/>
            <pc:sldMk cId="1439126084" sldId="661"/>
            <ac:picMk id="7" creationId="{7773F13D-DE8C-02B0-9834-F5AF5767E0FC}"/>
          </ac:picMkLst>
        </pc:picChg>
        <pc:cxnChg chg="add mod">
          <ac:chgData name="Joshua Nicholas" userId="72a22b75-9aa2-4116-af5b-9544a2020f69" providerId="ADAL" clId="{BA84B104-8968-439C-BD25-35CEA0DD6AF4}" dt="2025-03-23T19:21:12.473" v="9748"/>
          <ac:cxnSpMkLst>
            <pc:docMk/>
            <pc:sldMk cId="1439126084" sldId="661"/>
            <ac:cxnSpMk id="2" creationId="{5E722C30-984B-659A-24DA-AC28EC284ED7}"/>
          </ac:cxnSpMkLst>
        </pc:cxnChg>
      </pc:sldChg>
      <pc:sldChg chg="addSp delSp modSp add mod modTransition">
        <pc:chgData name="Joshua Nicholas" userId="72a22b75-9aa2-4116-af5b-9544a2020f69" providerId="ADAL" clId="{BA84B104-8968-439C-BD25-35CEA0DD6AF4}" dt="2025-03-27T12:28:36.862" v="30417"/>
        <pc:sldMkLst>
          <pc:docMk/>
          <pc:sldMk cId="921767676" sldId="662"/>
        </pc:sldMkLst>
        <pc:spChg chg="add mod">
          <ac:chgData name="Joshua Nicholas" userId="72a22b75-9aa2-4116-af5b-9544a2020f69" providerId="ADAL" clId="{BA84B104-8968-439C-BD25-35CEA0DD6AF4}" dt="2025-03-24T22:12:20.238" v="16286"/>
          <ac:spMkLst>
            <pc:docMk/>
            <pc:sldMk cId="921767676" sldId="662"/>
            <ac:spMk id="2" creationId="{CD330A78-1712-309F-2D45-FFE3C0360FCC}"/>
          </ac:spMkLst>
        </pc:spChg>
        <pc:spChg chg="add mod">
          <ac:chgData name="Joshua Nicholas" userId="72a22b75-9aa2-4116-af5b-9544a2020f69" providerId="ADAL" clId="{BA84B104-8968-439C-BD25-35CEA0DD6AF4}" dt="2025-03-24T22:12:20.238" v="16286"/>
          <ac:spMkLst>
            <pc:docMk/>
            <pc:sldMk cId="921767676" sldId="662"/>
            <ac:spMk id="3" creationId="{C2EDB12D-0F44-9F17-1116-CD40DCFF9B74}"/>
          </ac:spMkLst>
        </pc:spChg>
        <pc:spChg chg="add mod">
          <ac:chgData name="Joshua Nicholas" userId="72a22b75-9aa2-4116-af5b-9544a2020f69" providerId="ADAL" clId="{BA84B104-8968-439C-BD25-35CEA0DD6AF4}" dt="2025-03-26T00:59:24.063" v="30121"/>
          <ac:spMkLst>
            <pc:docMk/>
            <pc:sldMk cId="921767676" sldId="662"/>
            <ac:spMk id="7" creationId="{2053A764-DE36-719F-5F18-7D4E02AA9ABD}"/>
          </ac:spMkLst>
        </pc:spChg>
        <pc:spChg chg="mod topLvl">
          <ac:chgData name="Joshua Nicholas" userId="72a22b75-9aa2-4116-af5b-9544a2020f69" providerId="ADAL" clId="{BA84B104-8968-439C-BD25-35CEA0DD6AF4}" dt="2025-03-25T01:12:11.718" v="19503" actId="165"/>
          <ac:spMkLst>
            <pc:docMk/>
            <pc:sldMk cId="921767676" sldId="662"/>
            <ac:spMk id="1563" creationId="{7E8F9732-3108-C325-C54B-547DFA30A9F9}"/>
          </ac:spMkLst>
        </pc:spChg>
        <pc:spChg chg="mod topLvl">
          <ac:chgData name="Joshua Nicholas" userId="72a22b75-9aa2-4116-af5b-9544a2020f69" providerId="ADAL" clId="{BA84B104-8968-439C-BD25-35CEA0DD6AF4}" dt="2025-03-25T01:12:11.718" v="19503" actId="165"/>
          <ac:spMkLst>
            <pc:docMk/>
            <pc:sldMk cId="921767676" sldId="662"/>
            <ac:spMk id="1564" creationId="{DD8189DF-393A-8286-24E9-739AA8721846}"/>
          </ac:spMkLst>
        </pc:spChg>
        <pc:spChg chg="mod">
          <ac:chgData name="Joshua Nicholas" userId="72a22b75-9aa2-4116-af5b-9544a2020f69" providerId="ADAL" clId="{BA84B104-8968-439C-BD25-35CEA0DD6AF4}" dt="2025-03-23T02:42:03.077" v="5137" actId="207"/>
          <ac:spMkLst>
            <pc:docMk/>
            <pc:sldMk cId="921767676" sldId="662"/>
            <ac:spMk id="1576" creationId="{11A1EEDE-6BCC-C9B0-006E-ADEB779DFEAE}"/>
          </ac:spMkLst>
        </pc:spChg>
        <pc:spChg chg="add mod">
          <ac:chgData name="Joshua Nicholas" userId="72a22b75-9aa2-4116-af5b-9544a2020f69" providerId="ADAL" clId="{BA84B104-8968-439C-BD25-35CEA0DD6AF4}" dt="2025-03-23T02:50:36.544" v="5574" actId="20577"/>
          <ac:spMkLst>
            <pc:docMk/>
            <pc:sldMk cId="921767676" sldId="662"/>
            <ac:spMk id="7592" creationId="{E92B3B94-201A-77C2-1207-1BE640213D21}"/>
          </ac:spMkLst>
        </pc:spChg>
        <pc:spChg chg="add mod">
          <ac:chgData name="Joshua Nicholas" userId="72a22b75-9aa2-4116-af5b-9544a2020f69" providerId="ADAL" clId="{BA84B104-8968-439C-BD25-35CEA0DD6AF4}" dt="2025-03-25T19:17:51.991" v="25670" actId="20577"/>
          <ac:spMkLst>
            <pc:docMk/>
            <pc:sldMk cId="921767676" sldId="662"/>
            <ac:spMk id="7600" creationId="{9C3077C3-C2A2-6E56-D453-C82B205BE2D6}"/>
          </ac:spMkLst>
        </pc:spChg>
        <pc:spChg chg="add del mod">
          <ac:chgData name="Joshua Nicholas" userId="72a22b75-9aa2-4116-af5b-9544a2020f69" providerId="ADAL" clId="{BA84B104-8968-439C-BD25-35CEA0DD6AF4}" dt="2025-03-25T02:03:39.194" v="22072" actId="478"/>
          <ac:spMkLst>
            <pc:docMk/>
            <pc:sldMk cId="921767676" sldId="662"/>
            <ac:spMk id="7601" creationId="{ACB2A102-B5CE-66C6-72F0-456CCBBDBC4A}"/>
          </ac:spMkLst>
        </pc:spChg>
        <pc:spChg chg="add mod">
          <ac:chgData name="Joshua Nicholas" userId="72a22b75-9aa2-4116-af5b-9544a2020f69" providerId="ADAL" clId="{BA84B104-8968-439C-BD25-35CEA0DD6AF4}" dt="2025-03-23T03:14:14.795" v="6136"/>
          <ac:spMkLst>
            <pc:docMk/>
            <pc:sldMk cId="921767676" sldId="662"/>
            <ac:spMk id="7606" creationId="{0824BFD2-533D-BCF4-DAAB-295141E3556C}"/>
          </ac:spMkLst>
        </pc:spChg>
        <pc:spChg chg="add mod">
          <ac:chgData name="Joshua Nicholas" userId="72a22b75-9aa2-4116-af5b-9544a2020f69" providerId="ADAL" clId="{BA84B104-8968-439C-BD25-35CEA0DD6AF4}" dt="2025-03-23T03:14:14.795" v="6136"/>
          <ac:spMkLst>
            <pc:docMk/>
            <pc:sldMk cId="921767676" sldId="662"/>
            <ac:spMk id="7607" creationId="{E4D3782D-0EFB-C647-CA88-A84F31587D37}"/>
          </ac:spMkLst>
        </pc:spChg>
        <pc:spChg chg="add mod">
          <ac:chgData name="Joshua Nicholas" userId="72a22b75-9aa2-4116-af5b-9544a2020f69" providerId="ADAL" clId="{BA84B104-8968-439C-BD25-35CEA0DD6AF4}" dt="2025-03-23T03:14:14.795" v="6136"/>
          <ac:spMkLst>
            <pc:docMk/>
            <pc:sldMk cId="921767676" sldId="662"/>
            <ac:spMk id="7608" creationId="{3DFACCF7-BB68-018F-641D-AF496DB69409}"/>
          </ac:spMkLst>
        </pc:spChg>
        <pc:spChg chg="add mod">
          <ac:chgData name="Joshua Nicholas" userId="72a22b75-9aa2-4116-af5b-9544a2020f69" providerId="ADAL" clId="{BA84B104-8968-439C-BD25-35CEA0DD6AF4}" dt="2025-03-23T03:14:14.795" v="6136"/>
          <ac:spMkLst>
            <pc:docMk/>
            <pc:sldMk cId="921767676" sldId="662"/>
            <ac:spMk id="7609" creationId="{736EB9E3-854F-4C3B-8C85-6795DDC00C18}"/>
          </ac:spMkLst>
        </pc:spChg>
        <pc:spChg chg="add mod">
          <ac:chgData name="Joshua Nicholas" userId="72a22b75-9aa2-4116-af5b-9544a2020f69" providerId="ADAL" clId="{BA84B104-8968-439C-BD25-35CEA0DD6AF4}" dt="2025-03-23T03:14:14.795" v="6136"/>
          <ac:spMkLst>
            <pc:docMk/>
            <pc:sldMk cId="921767676" sldId="662"/>
            <ac:spMk id="7611" creationId="{6D42F313-5C84-C6EE-71F4-B989D9F8538D}"/>
          </ac:spMkLst>
        </pc:spChg>
        <pc:spChg chg="add mod">
          <ac:chgData name="Joshua Nicholas" userId="72a22b75-9aa2-4116-af5b-9544a2020f69" providerId="ADAL" clId="{BA84B104-8968-439C-BD25-35CEA0DD6AF4}" dt="2025-03-23T03:28:01.734" v="6304"/>
          <ac:spMkLst>
            <pc:docMk/>
            <pc:sldMk cId="921767676" sldId="662"/>
            <ac:spMk id="7612" creationId="{65985D77-1578-A8B1-C8DD-38E081381873}"/>
          </ac:spMkLst>
        </pc:spChg>
        <pc:spChg chg="add mod">
          <ac:chgData name="Joshua Nicholas" userId="72a22b75-9aa2-4116-af5b-9544a2020f69" providerId="ADAL" clId="{BA84B104-8968-439C-BD25-35CEA0DD6AF4}" dt="2025-03-23T03:28:42.329" v="6312" actId="208"/>
          <ac:spMkLst>
            <pc:docMk/>
            <pc:sldMk cId="921767676" sldId="662"/>
            <ac:spMk id="7613" creationId="{40617E60-AF18-592C-4EEA-2E9BF097F961}"/>
          </ac:spMkLst>
        </pc:spChg>
        <pc:spChg chg="add mod">
          <ac:chgData name="Joshua Nicholas" userId="72a22b75-9aa2-4116-af5b-9544a2020f69" providerId="ADAL" clId="{BA84B104-8968-439C-BD25-35CEA0DD6AF4}" dt="2025-03-23T03:28:01.734" v="6304"/>
          <ac:spMkLst>
            <pc:docMk/>
            <pc:sldMk cId="921767676" sldId="662"/>
            <ac:spMk id="7614" creationId="{074CA47A-620E-C479-AFA4-53119F97EC85}"/>
          </ac:spMkLst>
        </pc:spChg>
        <pc:spChg chg="add mod">
          <ac:chgData name="Joshua Nicholas" userId="72a22b75-9aa2-4116-af5b-9544a2020f69" providerId="ADAL" clId="{BA84B104-8968-439C-BD25-35CEA0DD6AF4}" dt="2025-03-23T03:28:01.734" v="6304"/>
          <ac:spMkLst>
            <pc:docMk/>
            <pc:sldMk cId="921767676" sldId="662"/>
            <ac:spMk id="7615" creationId="{D3052656-3862-BEF2-0217-FF8C2CEA685E}"/>
          </ac:spMkLst>
        </pc:spChg>
        <pc:spChg chg="add mod">
          <ac:chgData name="Joshua Nicholas" userId="72a22b75-9aa2-4116-af5b-9544a2020f69" providerId="ADAL" clId="{BA84B104-8968-439C-BD25-35CEA0DD6AF4}" dt="2025-03-23T03:28:25.061" v="6310"/>
          <ac:spMkLst>
            <pc:docMk/>
            <pc:sldMk cId="921767676" sldId="662"/>
            <ac:spMk id="7616" creationId="{9E760F70-C482-D7C6-B9BD-320D48F479B9}"/>
          </ac:spMkLst>
        </pc:spChg>
        <pc:picChg chg="add mod">
          <ac:chgData name="Joshua Nicholas" userId="72a22b75-9aa2-4116-af5b-9544a2020f69" providerId="ADAL" clId="{BA84B104-8968-439C-BD25-35CEA0DD6AF4}" dt="2025-03-24T22:12:20.238" v="16286"/>
          <ac:picMkLst>
            <pc:docMk/>
            <pc:sldMk cId="921767676" sldId="662"/>
            <ac:picMk id="4" creationId="{1EF1811F-E497-4F8B-A8C7-0D309B667F31}"/>
          </ac:picMkLst>
        </pc:picChg>
        <pc:cxnChg chg="mod">
          <ac:chgData name="Joshua Nicholas" userId="72a22b75-9aa2-4116-af5b-9544a2020f69" providerId="ADAL" clId="{BA84B104-8968-439C-BD25-35CEA0DD6AF4}" dt="2025-03-23T19:20:04.777" v="9734" actId="14100"/>
          <ac:cxnSpMkLst>
            <pc:docMk/>
            <pc:sldMk cId="921767676" sldId="662"/>
            <ac:cxnSpMk id="1573" creationId="{3B346F73-6126-5806-1E4D-2E451B635AC2}"/>
          </ac:cxnSpMkLst>
        </pc:cxnChg>
      </pc:sldChg>
      <pc:sldChg chg="addSp delSp modSp add mod modTransition">
        <pc:chgData name="Joshua Nicholas" userId="72a22b75-9aa2-4116-af5b-9544a2020f69" providerId="ADAL" clId="{BA84B104-8968-439C-BD25-35CEA0DD6AF4}" dt="2025-03-27T12:28:36.862" v="30417"/>
        <pc:sldMkLst>
          <pc:docMk/>
          <pc:sldMk cId="4267168541" sldId="663"/>
        </pc:sldMkLst>
        <pc:spChg chg="add mod">
          <ac:chgData name="Joshua Nicholas" userId="72a22b75-9aa2-4116-af5b-9544a2020f69" providerId="ADAL" clId="{BA84B104-8968-439C-BD25-35CEA0DD6AF4}" dt="2025-03-26T00:59:20.450" v="30119"/>
          <ac:spMkLst>
            <pc:docMk/>
            <pc:sldMk cId="4267168541" sldId="663"/>
            <ac:spMk id="2" creationId="{6CD3D820-E104-57EA-CD48-0E6C2B0FE9AD}"/>
          </ac:spMkLst>
        </pc:spChg>
        <pc:spChg chg="add mod">
          <ac:chgData name="Joshua Nicholas" userId="72a22b75-9aa2-4116-af5b-9544a2020f69" providerId="ADAL" clId="{BA84B104-8968-439C-BD25-35CEA0DD6AF4}" dt="2025-03-24T22:12:16.278" v="16282"/>
          <ac:spMkLst>
            <pc:docMk/>
            <pc:sldMk cId="4267168541" sldId="663"/>
            <ac:spMk id="8" creationId="{F82F7624-2FB7-1CB6-0C91-32C14C881CDD}"/>
          </ac:spMkLst>
        </pc:spChg>
        <pc:spChg chg="add mod">
          <ac:chgData name="Joshua Nicholas" userId="72a22b75-9aa2-4116-af5b-9544a2020f69" providerId="ADAL" clId="{BA84B104-8968-439C-BD25-35CEA0DD6AF4}" dt="2025-03-24T22:12:16.278" v="16282"/>
          <ac:spMkLst>
            <pc:docMk/>
            <pc:sldMk cId="4267168541" sldId="663"/>
            <ac:spMk id="9" creationId="{B6D1CBC8-F0F3-3611-5800-05D8090A0C2D}"/>
          </ac:spMkLst>
        </pc:spChg>
        <pc:spChg chg="add mod">
          <ac:chgData name="Joshua Nicholas" userId="72a22b75-9aa2-4116-af5b-9544a2020f69" providerId="ADAL" clId="{BA84B104-8968-439C-BD25-35CEA0DD6AF4}" dt="2025-03-23T02:59:04.945" v="5867" actId="1035"/>
          <ac:spMkLst>
            <pc:docMk/>
            <pc:sldMk cId="4267168541" sldId="663"/>
            <ac:spMk id="10" creationId="{F4A4AA5A-B38B-05BF-087A-2C1C265BFBB5}"/>
          </ac:spMkLst>
        </pc:spChg>
        <pc:spChg chg="add mod">
          <ac:chgData name="Joshua Nicholas" userId="72a22b75-9aa2-4116-af5b-9544a2020f69" providerId="ADAL" clId="{BA84B104-8968-439C-BD25-35CEA0DD6AF4}" dt="2025-03-23T03:14:21.299" v="6138"/>
          <ac:spMkLst>
            <pc:docMk/>
            <pc:sldMk cId="4267168541" sldId="663"/>
            <ac:spMk id="15" creationId="{E6E232A2-BA36-40EE-9062-387CAD0513E5}"/>
          </ac:spMkLst>
        </pc:spChg>
        <pc:spChg chg="add mod">
          <ac:chgData name="Joshua Nicholas" userId="72a22b75-9aa2-4116-af5b-9544a2020f69" providerId="ADAL" clId="{BA84B104-8968-439C-BD25-35CEA0DD6AF4}" dt="2025-03-23T03:14:21.299" v="6138"/>
          <ac:spMkLst>
            <pc:docMk/>
            <pc:sldMk cId="4267168541" sldId="663"/>
            <ac:spMk id="16" creationId="{8E839F65-72D6-CA0A-CEBF-D9604B0CF819}"/>
          </ac:spMkLst>
        </pc:spChg>
        <pc:spChg chg="add mod">
          <ac:chgData name="Joshua Nicholas" userId="72a22b75-9aa2-4116-af5b-9544a2020f69" providerId="ADAL" clId="{BA84B104-8968-439C-BD25-35CEA0DD6AF4}" dt="2025-03-23T03:14:21.299" v="6138"/>
          <ac:spMkLst>
            <pc:docMk/>
            <pc:sldMk cId="4267168541" sldId="663"/>
            <ac:spMk id="17" creationId="{CF3F860A-B4CC-F51B-9401-AE4EE2F1ACE2}"/>
          </ac:spMkLst>
        </pc:spChg>
        <pc:spChg chg="add mod">
          <ac:chgData name="Joshua Nicholas" userId="72a22b75-9aa2-4116-af5b-9544a2020f69" providerId="ADAL" clId="{BA84B104-8968-439C-BD25-35CEA0DD6AF4}" dt="2025-03-23T03:14:21.299" v="6138"/>
          <ac:spMkLst>
            <pc:docMk/>
            <pc:sldMk cId="4267168541" sldId="663"/>
            <ac:spMk id="18" creationId="{93B7F548-DDE6-9856-E5B4-CE4FE6B2B78E}"/>
          </ac:spMkLst>
        </pc:spChg>
        <pc:spChg chg="add mod">
          <ac:chgData name="Joshua Nicholas" userId="72a22b75-9aa2-4116-af5b-9544a2020f69" providerId="ADAL" clId="{BA84B104-8968-439C-BD25-35CEA0DD6AF4}" dt="2025-03-23T03:14:21.299" v="6138"/>
          <ac:spMkLst>
            <pc:docMk/>
            <pc:sldMk cId="4267168541" sldId="663"/>
            <ac:spMk id="20" creationId="{3AF72BB4-C256-C8D5-D15F-54F992AD6334}"/>
          </ac:spMkLst>
        </pc:spChg>
        <pc:spChg chg="add mod">
          <ac:chgData name="Joshua Nicholas" userId="72a22b75-9aa2-4116-af5b-9544a2020f69" providerId="ADAL" clId="{BA84B104-8968-439C-BD25-35CEA0DD6AF4}" dt="2025-03-23T03:28:48.851" v="6314"/>
          <ac:spMkLst>
            <pc:docMk/>
            <pc:sldMk cId="4267168541" sldId="663"/>
            <ac:spMk id="22" creationId="{3F1C00FF-1B11-BAFD-6D78-FD1264F96C95}"/>
          </ac:spMkLst>
        </pc:spChg>
        <pc:spChg chg="add mod">
          <ac:chgData name="Joshua Nicholas" userId="72a22b75-9aa2-4116-af5b-9544a2020f69" providerId="ADAL" clId="{BA84B104-8968-439C-BD25-35CEA0DD6AF4}" dt="2025-03-23T03:28:48.851" v="6314"/>
          <ac:spMkLst>
            <pc:docMk/>
            <pc:sldMk cId="4267168541" sldId="663"/>
            <ac:spMk id="23" creationId="{29E40E7D-9889-B118-3897-964BF1C306A2}"/>
          </ac:spMkLst>
        </pc:spChg>
        <pc:spChg chg="add mod">
          <ac:chgData name="Joshua Nicholas" userId="72a22b75-9aa2-4116-af5b-9544a2020f69" providerId="ADAL" clId="{BA84B104-8968-439C-BD25-35CEA0DD6AF4}" dt="2025-03-23T03:28:54.657" v="6316" actId="208"/>
          <ac:spMkLst>
            <pc:docMk/>
            <pc:sldMk cId="4267168541" sldId="663"/>
            <ac:spMk id="24" creationId="{C55681FD-841E-733B-054B-98408EC8241F}"/>
          </ac:spMkLst>
        </pc:spChg>
        <pc:spChg chg="add mod">
          <ac:chgData name="Joshua Nicholas" userId="72a22b75-9aa2-4116-af5b-9544a2020f69" providerId="ADAL" clId="{BA84B104-8968-439C-BD25-35CEA0DD6AF4}" dt="2025-03-23T03:28:48.851" v="6314"/>
          <ac:spMkLst>
            <pc:docMk/>
            <pc:sldMk cId="4267168541" sldId="663"/>
            <ac:spMk id="26" creationId="{BCD8A7DE-6101-1852-1C56-84EE9282E3EE}"/>
          </ac:spMkLst>
        </pc:spChg>
        <pc:spChg chg="add mod">
          <ac:chgData name="Joshua Nicholas" userId="72a22b75-9aa2-4116-af5b-9544a2020f69" providerId="ADAL" clId="{BA84B104-8968-439C-BD25-35CEA0DD6AF4}" dt="2025-03-23T03:29:04.590" v="6355"/>
          <ac:spMkLst>
            <pc:docMk/>
            <pc:sldMk cId="4267168541" sldId="663"/>
            <ac:spMk id="27" creationId="{877FD0A4-0BB1-92AD-E8A4-31183BE748FF}"/>
          </ac:spMkLst>
        </pc:spChg>
        <pc:spChg chg="mod topLvl">
          <ac:chgData name="Joshua Nicholas" userId="72a22b75-9aa2-4116-af5b-9544a2020f69" providerId="ADAL" clId="{BA84B104-8968-439C-BD25-35CEA0DD6AF4}" dt="2025-03-25T01:12:08.325" v="19502" actId="165"/>
          <ac:spMkLst>
            <pc:docMk/>
            <pc:sldMk cId="4267168541" sldId="663"/>
            <ac:spMk id="1563" creationId="{BA917902-FF34-A1F0-52EB-9EF1FDE4DF8E}"/>
          </ac:spMkLst>
        </pc:spChg>
        <pc:spChg chg="mod topLvl">
          <ac:chgData name="Joshua Nicholas" userId="72a22b75-9aa2-4116-af5b-9544a2020f69" providerId="ADAL" clId="{BA84B104-8968-439C-BD25-35CEA0DD6AF4}" dt="2025-03-25T01:12:08.325" v="19502" actId="165"/>
          <ac:spMkLst>
            <pc:docMk/>
            <pc:sldMk cId="4267168541" sldId="663"/>
            <ac:spMk id="1564" creationId="{AB300CC3-9120-3B39-D34F-EA5969D282D2}"/>
          </ac:spMkLst>
        </pc:spChg>
        <pc:spChg chg="mod">
          <ac:chgData name="Joshua Nicholas" userId="72a22b75-9aa2-4116-af5b-9544a2020f69" providerId="ADAL" clId="{BA84B104-8968-439C-BD25-35CEA0DD6AF4}" dt="2025-03-23T03:00:13.027" v="5933" actId="207"/>
          <ac:spMkLst>
            <pc:docMk/>
            <pc:sldMk cId="4267168541" sldId="663"/>
            <ac:spMk id="7592" creationId="{3035DB3E-DABB-F5E5-CD59-2FC748AFF623}"/>
          </ac:spMkLst>
        </pc:spChg>
        <pc:spChg chg="mod">
          <ac:chgData name="Joshua Nicholas" userId="72a22b75-9aa2-4116-af5b-9544a2020f69" providerId="ADAL" clId="{BA84B104-8968-439C-BD25-35CEA0DD6AF4}" dt="2025-03-25T02:03:31.154" v="22069" actId="207"/>
          <ac:spMkLst>
            <pc:docMk/>
            <pc:sldMk cId="4267168541" sldId="663"/>
            <ac:spMk id="7594" creationId="{DC472BCE-3CA2-92DF-430B-116380B9518B}"/>
          </ac:spMkLst>
        </pc:spChg>
        <pc:spChg chg="mod">
          <ac:chgData name="Joshua Nicholas" userId="72a22b75-9aa2-4116-af5b-9544a2020f69" providerId="ADAL" clId="{BA84B104-8968-439C-BD25-35CEA0DD6AF4}" dt="2025-03-25T02:03:31.154" v="22069" actId="207"/>
          <ac:spMkLst>
            <pc:docMk/>
            <pc:sldMk cId="4267168541" sldId="663"/>
            <ac:spMk id="7597" creationId="{2F4CCE31-BDAB-E9E8-BF06-AFEF7BFB8E2F}"/>
          </ac:spMkLst>
        </pc:spChg>
        <pc:spChg chg="mod">
          <ac:chgData name="Joshua Nicholas" userId="72a22b75-9aa2-4116-af5b-9544a2020f69" providerId="ADAL" clId="{BA84B104-8968-439C-BD25-35CEA0DD6AF4}" dt="2025-03-25T02:03:31.154" v="22069" actId="207"/>
          <ac:spMkLst>
            <pc:docMk/>
            <pc:sldMk cId="4267168541" sldId="663"/>
            <ac:spMk id="7598" creationId="{9DE451CE-3570-8168-18B8-B09F90FE1303}"/>
          </ac:spMkLst>
        </pc:spChg>
        <pc:picChg chg="add mod">
          <ac:chgData name="Joshua Nicholas" userId="72a22b75-9aa2-4116-af5b-9544a2020f69" providerId="ADAL" clId="{BA84B104-8968-439C-BD25-35CEA0DD6AF4}" dt="2025-03-24T22:12:16.278" v="16282"/>
          <ac:picMkLst>
            <pc:docMk/>
            <pc:sldMk cId="4267168541" sldId="663"/>
            <ac:picMk id="11" creationId="{1BFDC98D-7CEF-E2AE-2B87-0F4324046EDE}"/>
          </ac:picMkLst>
        </pc:picChg>
        <pc:cxnChg chg="add mod">
          <ac:chgData name="Joshua Nicholas" userId="72a22b75-9aa2-4116-af5b-9544a2020f69" providerId="ADAL" clId="{BA84B104-8968-439C-BD25-35CEA0DD6AF4}" dt="2025-03-23T19:20:10.954" v="9736"/>
          <ac:cxnSpMkLst>
            <pc:docMk/>
            <pc:sldMk cId="4267168541" sldId="663"/>
            <ac:cxnSpMk id="4" creationId="{0D0C8866-8042-B953-6554-185BD4576E58}"/>
          </ac:cxnSpMkLst>
        </pc:cxnChg>
      </pc:sldChg>
      <pc:sldChg chg="addSp delSp modSp add mod modTransition">
        <pc:chgData name="Joshua Nicholas" userId="72a22b75-9aa2-4116-af5b-9544a2020f69" providerId="ADAL" clId="{BA84B104-8968-439C-BD25-35CEA0DD6AF4}" dt="2025-04-20T11:18:07.006" v="30462" actId="165"/>
        <pc:sldMkLst>
          <pc:docMk/>
          <pc:sldMk cId="623864796" sldId="664"/>
        </pc:sldMkLst>
        <pc:spChg chg="mod topLvl">
          <ac:chgData name="Joshua Nicholas" userId="72a22b75-9aa2-4116-af5b-9544a2020f69" providerId="ADAL" clId="{BA84B104-8968-439C-BD25-35CEA0DD6AF4}" dt="2025-04-20T11:18:07.006" v="30462" actId="165"/>
          <ac:spMkLst>
            <pc:docMk/>
            <pc:sldMk cId="623864796" sldId="664"/>
            <ac:spMk id="2" creationId="{D859C6C0-973C-2B8E-6754-A08EB995898A}"/>
          </ac:spMkLst>
        </pc:spChg>
        <pc:spChg chg="mod topLvl">
          <ac:chgData name="Joshua Nicholas" userId="72a22b75-9aa2-4116-af5b-9544a2020f69" providerId="ADAL" clId="{BA84B104-8968-439C-BD25-35CEA0DD6AF4}" dt="2025-04-20T11:18:07.006" v="30462" actId="165"/>
          <ac:spMkLst>
            <pc:docMk/>
            <pc:sldMk cId="623864796" sldId="664"/>
            <ac:spMk id="4" creationId="{98CF6485-3FC8-C793-085F-4D040C6034CD}"/>
          </ac:spMkLst>
        </pc:spChg>
        <pc:spChg chg="mod">
          <ac:chgData name="Joshua Nicholas" userId="72a22b75-9aa2-4116-af5b-9544a2020f69" providerId="ADAL" clId="{BA84B104-8968-439C-BD25-35CEA0DD6AF4}" dt="2025-03-23T14:19:45.900" v="6574" actId="14100"/>
          <ac:spMkLst>
            <pc:docMk/>
            <pc:sldMk cId="623864796" sldId="664"/>
            <ac:spMk id="6" creationId="{4C481BC0-7B9E-13B8-9E5D-0BF5B90D21A2}"/>
          </ac:spMkLst>
        </pc:spChg>
        <pc:spChg chg="add mod">
          <ac:chgData name="Joshua Nicholas" userId="72a22b75-9aa2-4116-af5b-9544a2020f69" providerId="ADAL" clId="{BA84B104-8968-439C-BD25-35CEA0DD6AF4}" dt="2025-03-24T22:12:11.721" v="16278"/>
          <ac:spMkLst>
            <pc:docMk/>
            <pc:sldMk cId="623864796" sldId="664"/>
            <ac:spMk id="7" creationId="{616E98E1-EF01-BF01-9CFC-A9660B4BFC80}"/>
          </ac:spMkLst>
        </pc:spChg>
        <pc:spChg chg="add mod">
          <ac:chgData name="Joshua Nicholas" userId="72a22b75-9aa2-4116-af5b-9544a2020f69" providerId="ADAL" clId="{BA84B104-8968-439C-BD25-35CEA0DD6AF4}" dt="2025-03-24T22:12:11.721" v="16278"/>
          <ac:spMkLst>
            <pc:docMk/>
            <pc:sldMk cId="623864796" sldId="664"/>
            <ac:spMk id="8" creationId="{0C6C1536-0FEB-E706-F158-1FFA46133154}"/>
          </ac:spMkLst>
        </pc:spChg>
        <pc:spChg chg="mod">
          <ac:chgData name="Joshua Nicholas" userId="72a22b75-9aa2-4116-af5b-9544a2020f69" providerId="ADAL" clId="{BA84B104-8968-439C-BD25-35CEA0DD6AF4}" dt="2025-03-23T03:00:10.091" v="5932" actId="207"/>
          <ac:spMkLst>
            <pc:docMk/>
            <pc:sldMk cId="623864796" sldId="664"/>
            <ac:spMk id="10" creationId="{4020FE0E-7D6A-CA94-44E2-E86401394FFA}"/>
          </ac:spMkLst>
        </pc:spChg>
        <pc:spChg chg="add mod topLvl">
          <ac:chgData name="Joshua Nicholas" userId="72a22b75-9aa2-4116-af5b-9544a2020f69" providerId="ADAL" clId="{BA84B104-8968-439C-BD25-35CEA0DD6AF4}" dt="2025-04-20T11:18:07.006" v="30462" actId="165"/>
          <ac:spMkLst>
            <pc:docMk/>
            <pc:sldMk cId="623864796" sldId="664"/>
            <ac:spMk id="11" creationId="{F5BCBCA0-A701-1AF3-5D83-DAC63FE6B1CF}"/>
          </ac:spMkLst>
        </pc:spChg>
        <pc:spChg chg="add mod">
          <ac:chgData name="Joshua Nicholas" userId="72a22b75-9aa2-4116-af5b-9544a2020f69" providerId="ADAL" clId="{BA84B104-8968-439C-BD25-35CEA0DD6AF4}" dt="2025-03-23T02:59:57.481" v="5927" actId="1076"/>
          <ac:spMkLst>
            <pc:docMk/>
            <pc:sldMk cId="623864796" sldId="664"/>
            <ac:spMk id="13" creationId="{EF9542A1-169C-A7C2-DC58-B41331A179AD}"/>
          </ac:spMkLst>
        </pc:spChg>
        <pc:spChg chg="add mod">
          <ac:chgData name="Joshua Nicholas" userId="72a22b75-9aa2-4116-af5b-9544a2020f69" providerId="ADAL" clId="{BA84B104-8968-439C-BD25-35CEA0DD6AF4}" dt="2025-03-23T17:42:53.692" v="6794" actId="1076"/>
          <ac:spMkLst>
            <pc:docMk/>
            <pc:sldMk cId="623864796" sldId="664"/>
            <ac:spMk id="15" creationId="{5EEEE003-1BD0-F037-D679-53447B77C255}"/>
          </ac:spMkLst>
        </pc:spChg>
        <pc:spChg chg="add mod">
          <ac:chgData name="Joshua Nicholas" userId="72a22b75-9aa2-4116-af5b-9544a2020f69" providerId="ADAL" clId="{BA84B104-8968-439C-BD25-35CEA0DD6AF4}" dt="2025-03-23T17:43:13.654" v="6807" actId="1076"/>
          <ac:spMkLst>
            <pc:docMk/>
            <pc:sldMk cId="623864796" sldId="664"/>
            <ac:spMk id="16" creationId="{851C79B3-8791-117D-FBC9-AA4F8A7D1C1A}"/>
          </ac:spMkLst>
        </pc:spChg>
        <pc:spChg chg="add mod">
          <ac:chgData name="Joshua Nicholas" userId="72a22b75-9aa2-4116-af5b-9544a2020f69" providerId="ADAL" clId="{BA84B104-8968-439C-BD25-35CEA0DD6AF4}" dt="2025-03-23T17:43:20.273" v="6810" actId="1076"/>
          <ac:spMkLst>
            <pc:docMk/>
            <pc:sldMk cId="623864796" sldId="664"/>
            <ac:spMk id="17" creationId="{DD4D55C7-1A3F-0F16-36B9-0BD3BBC0284D}"/>
          </ac:spMkLst>
        </pc:spChg>
        <pc:spChg chg="mod topLvl">
          <ac:chgData name="Joshua Nicholas" userId="72a22b75-9aa2-4116-af5b-9544a2020f69" providerId="ADAL" clId="{BA84B104-8968-439C-BD25-35CEA0DD6AF4}" dt="2025-04-20T11:18:07.006" v="30462" actId="165"/>
          <ac:spMkLst>
            <pc:docMk/>
            <pc:sldMk cId="623864796" sldId="664"/>
            <ac:spMk id="24" creationId="{C6E629C5-14A2-E2F2-6CF2-4BF839E4AC52}"/>
          </ac:spMkLst>
        </pc:spChg>
        <pc:spChg chg="add mod">
          <ac:chgData name="Joshua Nicholas" userId="72a22b75-9aa2-4116-af5b-9544a2020f69" providerId="ADAL" clId="{BA84B104-8968-439C-BD25-35CEA0DD6AF4}" dt="2025-03-23T03:14:27.726" v="6140"/>
          <ac:spMkLst>
            <pc:docMk/>
            <pc:sldMk cId="623864796" sldId="664"/>
            <ac:spMk id="25" creationId="{D5ED3307-EB3C-B02C-533E-4185A965C641}"/>
          </ac:spMkLst>
        </pc:spChg>
        <pc:spChg chg="add mod">
          <ac:chgData name="Joshua Nicholas" userId="72a22b75-9aa2-4116-af5b-9544a2020f69" providerId="ADAL" clId="{BA84B104-8968-439C-BD25-35CEA0DD6AF4}" dt="2025-03-23T03:14:27.726" v="6140"/>
          <ac:spMkLst>
            <pc:docMk/>
            <pc:sldMk cId="623864796" sldId="664"/>
            <ac:spMk id="26" creationId="{0934381E-4B08-5C1F-BDD2-1E4449C03749}"/>
          </ac:spMkLst>
        </pc:spChg>
        <pc:spChg chg="add mod">
          <ac:chgData name="Joshua Nicholas" userId="72a22b75-9aa2-4116-af5b-9544a2020f69" providerId="ADAL" clId="{BA84B104-8968-439C-BD25-35CEA0DD6AF4}" dt="2025-03-23T03:14:27.726" v="6140"/>
          <ac:spMkLst>
            <pc:docMk/>
            <pc:sldMk cId="623864796" sldId="664"/>
            <ac:spMk id="27" creationId="{E25395E4-C336-92D0-5477-42F00025AE63}"/>
          </ac:spMkLst>
        </pc:spChg>
        <pc:spChg chg="add mod">
          <ac:chgData name="Joshua Nicholas" userId="72a22b75-9aa2-4116-af5b-9544a2020f69" providerId="ADAL" clId="{BA84B104-8968-439C-BD25-35CEA0DD6AF4}" dt="2025-03-23T03:14:27.726" v="6140"/>
          <ac:spMkLst>
            <pc:docMk/>
            <pc:sldMk cId="623864796" sldId="664"/>
            <ac:spMk id="28" creationId="{9BC743B5-7050-F076-D3FE-8EFCDC8AAF2B}"/>
          </ac:spMkLst>
        </pc:spChg>
        <pc:spChg chg="add mod">
          <ac:chgData name="Joshua Nicholas" userId="72a22b75-9aa2-4116-af5b-9544a2020f69" providerId="ADAL" clId="{BA84B104-8968-439C-BD25-35CEA0DD6AF4}" dt="2025-03-23T03:14:27.726" v="6140"/>
          <ac:spMkLst>
            <pc:docMk/>
            <pc:sldMk cId="623864796" sldId="664"/>
            <ac:spMk id="30" creationId="{62A08E31-CFC0-EDC8-B148-A55F43EF480D}"/>
          </ac:spMkLst>
        </pc:spChg>
        <pc:spChg chg="add mod">
          <ac:chgData name="Joshua Nicholas" userId="72a22b75-9aa2-4116-af5b-9544a2020f69" providerId="ADAL" clId="{BA84B104-8968-439C-BD25-35CEA0DD6AF4}" dt="2025-03-23T03:29:15.983" v="6357"/>
          <ac:spMkLst>
            <pc:docMk/>
            <pc:sldMk cId="623864796" sldId="664"/>
            <ac:spMk id="31" creationId="{902FC123-8E4D-8356-F4CF-ABBAC3735B8B}"/>
          </ac:spMkLst>
        </pc:spChg>
        <pc:spChg chg="add mod">
          <ac:chgData name="Joshua Nicholas" userId="72a22b75-9aa2-4116-af5b-9544a2020f69" providerId="ADAL" clId="{BA84B104-8968-439C-BD25-35CEA0DD6AF4}" dt="2025-03-23T03:29:15.983" v="6357"/>
          <ac:spMkLst>
            <pc:docMk/>
            <pc:sldMk cId="623864796" sldId="664"/>
            <ac:spMk id="32" creationId="{05C06BC7-5349-265E-A632-F9E3ECA2D816}"/>
          </ac:spMkLst>
        </pc:spChg>
        <pc:spChg chg="add mod">
          <ac:chgData name="Joshua Nicholas" userId="72a22b75-9aa2-4116-af5b-9544a2020f69" providerId="ADAL" clId="{BA84B104-8968-439C-BD25-35CEA0DD6AF4}" dt="2025-03-23T03:29:26.706" v="6361" actId="208"/>
          <ac:spMkLst>
            <pc:docMk/>
            <pc:sldMk cId="623864796" sldId="664"/>
            <ac:spMk id="33" creationId="{BB90FA57-2CFE-0FCF-3C21-F5EFAFEEBC75}"/>
          </ac:spMkLst>
        </pc:spChg>
        <pc:spChg chg="add mod">
          <ac:chgData name="Joshua Nicholas" userId="72a22b75-9aa2-4116-af5b-9544a2020f69" providerId="ADAL" clId="{BA84B104-8968-439C-BD25-35CEA0DD6AF4}" dt="2025-03-23T03:29:15.983" v="6357"/>
          <ac:spMkLst>
            <pc:docMk/>
            <pc:sldMk cId="623864796" sldId="664"/>
            <ac:spMk id="34" creationId="{88905117-8FC3-0620-960E-A220CDDB151B}"/>
          </ac:spMkLst>
        </pc:spChg>
        <pc:spChg chg="add mod">
          <ac:chgData name="Joshua Nicholas" userId="72a22b75-9aa2-4116-af5b-9544a2020f69" providerId="ADAL" clId="{BA84B104-8968-439C-BD25-35CEA0DD6AF4}" dt="2025-03-23T03:29:19.765" v="6359" actId="208"/>
          <ac:spMkLst>
            <pc:docMk/>
            <pc:sldMk cId="623864796" sldId="664"/>
            <ac:spMk id="35" creationId="{A5F93DD6-575F-CF1A-20BC-21BD71C803BF}"/>
          </ac:spMkLst>
        </pc:spChg>
        <pc:spChg chg="add mod">
          <ac:chgData name="Joshua Nicholas" userId="72a22b75-9aa2-4116-af5b-9544a2020f69" providerId="ADAL" clId="{BA84B104-8968-439C-BD25-35CEA0DD6AF4}" dt="2025-03-25T18:56:26.484" v="25274" actId="164"/>
          <ac:spMkLst>
            <pc:docMk/>
            <pc:sldMk cId="623864796" sldId="664"/>
            <ac:spMk id="36" creationId="{8310BB88-4A1F-A083-EDA9-386A82855901}"/>
          </ac:spMkLst>
        </pc:spChg>
        <pc:spChg chg="mod topLvl">
          <ac:chgData name="Joshua Nicholas" userId="72a22b75-9aa2-4116-af5b-9544a2020f69" providerId="ADAL" clId="{BA84B104-8968-439C-BD25-35CEA0DD6AF4}" dt="2025-04-20T11:18:07.006" v="30462" actId="165"/>
          <ac:spMkLst>
            <pc:docMk/>
            <pc:sldMk cId="623864796" sldId="664"/>
            <ac:spMk id="40" creationId="{4BF8725C-971B-A447-9DD2-F71A78E63FD1}"/>
          </ac:spMkLst>
        </pc:spChg>
        <pc:spChg chg="add mod">
          <ac:chgData name="Joshua Nicholas" userId="72a22b75-9aa2-4116-af5b-9544a2020f69" providerId="ADAL" clId="{BA84B104-8968-439C-BD25-35CEA0DD6AF4}" dt="2025-03-25T18:56:26.484" v="25274" actId="164"/>
          <ac:spMkLst>
            <pc:docMk/>
            <pc:sldMk cId="623864796" sldId="664"/>
            <ac:spMk id="43" creationId="{B2CF3926-7CD2-1872-7F53-C4691F706751}"/>
          </ac:spMkLst>
        </pc:spChg>
        <pc:spChg chg="mod topLvl">
          <ac:chgData name="Joshua Nicholas" userId="72a22b75-9aa2-4116-af5b-9544a2020f69" providerId="ADAL" clId="{BA84B104-8968-439C-BD25-35CEA0DD6AF4}" dt="2025-04-20T11:18:07.006" v="30462" actId="165"/>
          <ac:spMkLst>
            <pc:docMk/>
            <pc:sldMk cId="623864796" sldId="664"/>
            <ac:spMk id="45" creationId="{5CB6D19F-A948-2230-203E-9369FB0242AF}"/>
          </ac:spMkLst>
        </pc:spChg>
        <pc:spChg chg="mod topLvl">
          <ac:chgData name="Joshua Nicholas" userId="72a22b75-9aa2-4116-af5b-9544a2020f69" providerId="ADAL" clId="{BA84B104-8968-439C-BD25-35CEA0DD6AF4}" dt="2025-04-20T11:18:07.006" v="30462" actId="165"/>
          <ac:spMkLst>
            <pc:docMk/>
            <pc:sldMk cId="623864796" sldId="664"/>
            <ac:spMk id="50" creationId="{D9C06125-E0DF-2893-73C5-1F74F6A7DC37}"/>
          </ac:spMkLst>
        </pc:spChg>
        <pc:spChg chg="add mod topLvl">
          <ac:chgData name="Joshua Nicholas" userId="72a22b75-9aa2-4116-af5b-9544a2020f69" providerId="ADAL" clId="{BA84B104-8968-439C-BD25-35CEA0DD6AF4}" dt="2025-04-20T11:18:07.006" v="30462" actId="165"/>
          <ac:spMkLst>
            <pc:docMk/>
            <pc:sldMk cId="623864796" sldId="664"/>
            <ac:spMk id="54" creationId="{53AC0C34-7AE8-D972-6F4C-F9193D64BE11}"/>
          </ac:spMkLst>
        </pc:spChg>
        <pc:spChg chg="mod topLvl">
          <ac:chgData name="Joshua Nicholas" userId="72a22b75-9aa2-4116-af5b-9544a2020f69" providerId="ADAL" clId="{BA84B104-8968-439C-BD25-35CEA0DD6AF4}" dt="2025-04-20T11:18:07.006" v="30462" actId="165"/>
          <ac:spMkLst>
            <pc:docMk/>
            <pc:sldMk cId="623864796" sldId="664"/>
            <ac:spMk id="56" creationId="{1E57F754-A749-E3D8-8AE0-99284F8C7892}"/>
          </ac:spMkLst>
        </pc:spChg>
        <pc:spChg chg="mod topLvl">
          <ac:chgData name="Joshua Nicholas" userId="72a22b75-9aa2-4116-af5b-9544a2020f69" providerId="ADAL" clId="{BA84B104-8968-439C-BD25-35CEA0DD6AF4}" dt="2025-04-20T11:18:07.006" v="30462" actId="165"/>
          <ac:spMkLst>
            <pc:docMk/>
            <pc:sldMk cId="623864796" sldId="664"/>
            <ac:spMk id="57" creationId="{931BE867-44D4-DCD8-FB85-F531D183D7D2}"/>
          </ac:spMkLst>
        </pc:spChg>
        <pc:spChg chg="add mod">
          <ac:chgData name="Joshua Nicholas" userId="72a22b75-9aa2-4116-af5b-9544a2020f69" providerId="ADAL" clId="{BA84B104-8968-439C-BD25-35CEA0DD6AF4}" dt="2025-03-25T18:56:26.484" v="25274" actId="164"/>
          <ac:spMkLst>
            <pc:docMk/>
            <pc:sldMk cId="623864796" sldId="664"/>
            <ac:spMk id="60" creationId="{BF5DB75D-C69B-21FF-93F6-E09490B911AF}"/>
          </ac:spMkLst>
        </pc:spChg>
        <pc:spChg chg="add mod">
          <ac:chgData name="Joshua Nicholas" userId="72a22b75-9aa2-4116-af5b-9544a2020f69" providerId="ADAL" clId="{BA84B104-8968-439C-BD25-35CEA0DD6AF4}" dt="2025-03-23T17:43:01.245" v="6796" actId="1038"/>
          <ac:spMkLst>
            <pc:docMk/>
            <pc:sldMk cId="623864796" sldId="664"/>
            <ac:spMk id="1554" creationId="{70A8F116-7076-47F4-26CE-F17939E2FF60}"/>
          </ac:spMkLst>
        </pc:spChg>
        <pc:spChg chg="mod topLvl">
          <ac:chgData name="Joshua Nicholas" userId="72a22b75-9aa2-4116-af5b-9544a2020f69" providerId="ADAL" clId="{BA84B104-8968-439C-BD25-35CEA0DD6AF4}" dt="2025-03-25T01:12:04.184" v="19501" actId="165"/>
          <ac:spMkLst>
            <pc:docMk/>
            <pc:sldMk cId="623864796" sldId="664"/>
            <ac:spMk id="1563" creationId="{88CDAE37-E4D7-9870-9806-FDF4F4D2DCF7}"/>
          </ac:spMkLst>
        </pc:spChg>
        <pc:spChg chg="mod topLvl">
          <ac:chgData name="Joshua Nicholas" userId="72a22b75-9aa2-4116-af5b-9544a2020f69" providerId="ADAL" clId="{BA84B104-8968-439C-BD25-35CEA0DD6AF4}" dt="2025-03-25T01:12:04.184" v="19501" actId="165"/>
          <ac:spMkLst>
            <pc:docMk/>
            <pc:sldMk cId="623864796" sldId="664"/>
            <ac:spMk id="1564" creationId="{B3438449-213C-7AE8-43FB-B9B6D4070832}"/>
          </ac:spMkLst>
        </pc:spChg>
        <pc:spChg chg="mod">
          <ac:chgData name="Joshua Nicholas" userId="72a22b75-9aa2-4116-af5b-9544a2020f69" providerId="ADAL" clId="{BA84B104-8968-439C-BD25-35CEA0DD6AF4}" dt="2025-03-23T03:00:10.091" v="5932" actId="207"/>
          <ac:spMkLst>
            <pc:docMk/>
            <pc:sldMk cId="623864796" sldId="664"/>
            <ac:spMk id="7592" creationId="{2236EDCE-7F71-2552-8029-14B185CBBDA1}"/>
          </ac:spMkLst>
        </pc:spChg>
        <pc:spChg chg="add mod">
          <ac:chgData name="Joshua Nicholas" userId="72a22b75-9aa2-4116-af5b-9544a2020f69" providerId="ADAL" clId="{BA84B104-8968-439C-BD25-35CEA0DD6AF4}" dt="2025-03-26T00:59:16.572" v="30117"/>
          <ac:spMkLst>
            <pc:docMk/>
            <pc:sldMk cId="623864796" sldId="664"/>
            <ac:spMk id="7616" creationId="{7E8CDC6C-CAC5-5C27-B6B8-873196558276}"/>
          </ac:spMkLst>
        </pc:spChg>
        <pc:spChg chg="mod">
          <ac:chgData name="Joshua Nicholas" userId="72a22b75-9aa2-4116-af5b-9544a2020f69" providerId="ADAL" clId="{BA84B104-8968-439C-BD25-35CEA0DD6AF4}" dt="2025-03-25T18:35:46.888" v="22832"/>
          <ac:spMkLst>
            <pc:docMk/>
            <pc:sldMk cId="623864796" sldId="664"/>
            <ac:spMk id="7660" creationId="{E77F99B9-ED09-56D1-0EDA-AF64C89FC048}"/>
          </ac:spMkLst>
        </pc:spChg>
        <pc:spChg chg="add mod">
          <ac:chgData name="Joshua Nicholas" userId="72a22b75-9aa2-4116-af5b-9544a2020f69" providerId="ADAL" clId="{BA84B104-8968-439C-BD25-35CEA0DD6AF4}" dt="2025-03-23T17:47:47.374" v="6905"/>
          <ac:spMkLst>
            <pc:docMk/>
            <pc:sldMk cId="623864796" sldId="664"/>
            <ac:spMk id="7661" creationId="{15A78A5D-6793-97E2-06B7-A39B91AA7ECB}"/>
          </ac:spMkLst>
        </pc:spChg>
        <pc:spChg chg="mod">
          <ac:chgData name="Joshua Nicholas" userId="72a22b75-9aa2-4116-af5b-9544a2020f69" providerId="ADAL" clId="{BA84B104-8968-439C-BD25-35CEA0DD6AF4}" dt="2025-03-23T19:22:02.166" v="9751" actId="164"/>
          <ac:spMkLst>
            <pc:docMk/>
            <pc:sldMk cId="623864796" sldId="664"/>
            <ac:spMk id="7667" creationId="{F643D067-B549-6AD3-17E4-2B8C8B91583A}"/>
          </ac:spMkLst>
        </pc:spChg>
        <pc:spChg chg="mod">
          <ac:chgData name="Joshua Nicholas" userId="72a22b75-9aa2-4116-af5b-9544a2020f69" providerId="ADAL" clId="{BA84B104-8968-439C-BD25-35CEA0DD6AF4}" dt="2025-03-23T19:22:02.166" v="9751" actId="164"/>
          <ac:spMkLst>
            <pc:docMk/>
            <pc:sldMk cId="623864796" sldId="664"/>
            <ac:spMk id="7668" creationId="{F5FA09E3-7553-ACF2-4B26-28FCE8426AFE}"/>
          </ac:spMkLst>
        </pc:spChg>
        <pc:spChg chg="mod">
          <ac:chgData name="Joshua Nicholas" userId="72a22b75-9aa2-4116-af5b-9544a2020f69" providerId="ADAL" clId="{BA84B104-8968-439C-BD25-35CEA0DD6AF4}" dt="2025-03-23T19:22:02.166" v="9751" actId="164"/>
          <ac:spMkLst>
            <pc:docMk/>
            <pc:sldMk cId="623864796" sldId="664"/>
            <ac:spMk id="7671" creationId="{48E3B6DA-21E4-7474-C64F-BBBC370BC1BE}"/>
          </ac:spMkLst>
        </pc:spChg>
        <pc:spChg chg="add mod">
          <ac:chgData name="Joshua Nicholas" userId="72a22b75-9aa2-4116-af5b-9544a2020f69" providerId="ADAL" clId="{BA84B104-8968-439C-BD25-35CEA0DD6AF4}" dt="2025-03-23T17:47:47.374" v="6905"/>
          <ac:spMkLst>
            <pc:docMk/>
            <pc:sldMk cId="623864796" sldId="664"/>
            <ac:spMk id="7672" creationId="{54AE8C40-FB10-ABC1-0520-BF983966D114}"/>
          </ac:spMkLst>
        </pc:spChg>
        <pc:spChg chg="mod">
          <ac:chgData name="Joshua Nicholas" userId="72a22b75-9aa2-4116-af5b-9544a2020f69" providerId="ADAL" clId="{BA84B104-8968-439C-BD25-35CEA0DD6AF4}" dt="2025-03-23T19:22:02.166" v="9751" actId="164"/>
          <ac:spMkLst>
            <pc:docMk/>
            <pc:sldMk cId="623864796" sldId="664"/>
            <ac:spMk id="7673" creationId="{5D39F4AD-53E8-E2F6-59CA-D5D5D7AE85EC}"/>
          </ac:spMkLst>
        </pc:spChg>
        <pc:spChg chg="add mod">
          <ac:chgData name="Joshua Nicholas" userId="72a22b75-9aa2-4116-af5b-9544a2020f69" providerId="ADAL" clId="{BA84B104-8968-439C-BD25-35CEA0DD6AF4}" dt="2025-03-23T17:47:47.374" v="6905"/>
          <ac:spMkLst>
            <pc:docMk/>
            <pc:sldMk cId="623864796" sldId="664"/>
            <ac:spMk id="7676" creationId="{133DCEA9-CF68-66B4-2799-09CF45EDECE3}"/>
          </ac:spMkLst>
        </pc:spChg>
        <pc:spChg chg="add mod">
          <ac:chgData name="Joshua Nicholas" userId="72a22b75-9aa2-4116-af5b-9544a2020f69" providerId="ADAL" clId="{BA84B104-8968-439C-BD25-35CEA0DD6AF4}" dt="2025-03-23T17:47:47.374" v="6905"/>
          <ac:spMkLst>
            <pc:docMk/>
            <pc:sldMk cId="623864796" sldId="664"/>
            <ac:spMk id="7697" creationId="{FDB6FBB2-B7AF-44CA-68E8-3AC343EE4C76}"/>
          </ac:spMkLst>
        </pc:spChg>
        <pc:spChg chg="mod">
          <ac:chgData name="Joshua Nicholas" userId="72a22b75-9aa2-4116-af5b-9544a2020f69" providerId="ADAL" clId="{BA84B104-8968-439C-BD25-35CEA0DD6AF4}" dt="2025-03-23T19:22:02.166" v="9751" actId="164"/>
          <ac:spMkLst>
            <pc:docMk/>
            <pc:sldMk cId="623864796" sldId="664"/>
            <ac:spMk id="7714" creationId="{03AAD4B6-E0E0-F717-09D4-C3CAF50B0A07}"/>
          </ac:spMkLst>
        </pc:spChg>
        <pc:spChg chg="mod">
          <ac:chgData name="Joshua Nicholas" userId="72a22b75-9aa2-4116-af5b-9544a2020f69" providerId="ADAL" clId="{BA84B104-8968-439C-BD25-35CEA0DD6AF4}" dt="2025-03-23T19:22:02.166" v="9751" actId="164"/>
          <ac:spMkLst>
            <pc:docMk/>
            <pc:sldMk cId="623864796" sldId="664"/>
            <ac:spMk id="7725" creationId="{6CAD26D6-7CBA-03FC-BDB6-2A198BF8D501}"/>
          </ac:spMkLst>
        </pc:spChg>
        <pc:spChg chg="mod">
          <ac:chgData name="Joshua Nicholas" userId="72a22b75-9aa2-4116-af5b-9544a2020f69" providerId="ADAL" clId="{BA84B104-8968-439C-BD25-35CEA0DD6AF4}" dt="2025-03-23T19:22:02.166" v="9751" actId="164"/>
          <ac:spMkLst>
            <pc:docMk/>
            <pc:sldMk cId="623864796" sldId="664"/>
            <ac:spMk id="7731" creationId="{9C059C12-9285-7919-FCA7-A3D22EC94D8B}"/>
          </ac:spMkLst>
        </pc:spChg>
        <pc:spChg chg="mod">
          <ac:chgData name="Joshua Nicholas" userId="72a22b75-9aa2-4116-af5b-9544a2020f69" providerId="ADAL" clId="{BA84B104-8968-439C-BD25-35CEA0DD6AF4}" dt="2025-03-23T19:22:02.166" v="9751" actId="164"/>
          <ac:spMkLst>
            <pc:docMk/>
            <pc:sldMk cId="623864796" sldId="664"/>
            <ac:spMk id="7732" creationId="{3300BD6D-35FF-3E29-7022-9968A798A7C2}"/>
          </ac:spMkLst>
        </pc:spChg>
        <pc:spChg chg="mod">
          <ac:chgData name="Joshua Nicholas" userId="72a22b75-9aa2-4116-af5b-9544a2020f69" providerId="ADAL" clId="{BA84B104-8968-439C-BD25-35CEA0DD6AF4}" dt="2025-03-23T19:22:02.166" v="9751" actId="164"/>
          <ac:spMkLst>
            <pc:docMk/>
            <pc:sldMk cId="623864796" sldId="664"/>
            <ac:spMk id="7733" creationId="{8E09C1AC-EED9-DB91-BB1E-8FA5C86BBB7E}"/>
          </ac:spMkLst>
        </pc:spChg>
        <pc:spChg chg="mod">
          <ac:chgData name="Joshua Nicholas" userId="72a22b75-9aa2-4116-af5b-9544a2020f69" providerId="ADAL" clId="{BA84B104-8968-439C-BD25-35CEA0DD6AF4}" dt="2025-03-23T19:22:02.166" v="9751" actId="164"/>
          <ac:spMkLst>
            <pc:docMk/>
            <pc:sldMk cId="623864796" sldId="664"/>
            <ac:spMk id="7737" creationId="{C7E4B1D1-42B3-4251-DF23-EB96F39BC962}"/>
          </ac:spMkLst>
        </pc:spChg>
        <pc:spChg chg="add mod">
          <ac:chgData name="Joshua Nicholas" userId="72a22b75-9aa2-4116-af5b-9544a2020f69" providerId="ADAL" clId="{BA84B104-8968-439C-BD25-35CEA0DD6AF4}" dt="2025-03-25T18:56:26.484" v="25274" actId="164"/>
          <ac:spMkLst>
            <pc:docMk/>
            <pc:sldMk cId="623864796" sldId="664"/>
            <ac:spMk id="7756" creationId="{E9E6EAC1-3F26-2751-587C-8B7DD614EBC6}"/>
          </ac:spMkLst>
        </pc:spChg>
        <pc:spChg chg="add mod">
          <ac:chgData name="Joshua Nicholas" userId="72a22b75-9aa2-4116-af5b-9544a2020f69" providerId="ADAL" clId="{BA84B104-8968-439C-BD25-35CEA0DD6AF4}" dt="2025-03-25T18:56:26.484" v="25274" actId="164"/>
          <ac:spMkLst>
            <pc:docMk/>
            <pc:sldMk cId="623864796" sldId="664"/>
            <ac:spMk id="7764" creationId="{229C413A-CAB7-F49C-1697-2FA749BCCCF3}"/>
          </ac:spMkLst>
        </pc:spChg>
        <pc:spChg chg="add mod">
          <ac:chgData name="Joshua Nicholas" userId="72a22b75-9aa2-4116-af5b-9544a2020f69" providerId="ADAL" clId="{BA84B104-8968-439C-BD25-35CEA0DD6AF4}" dt="2025-03-25T18:56:26.484" v="25274" actId="164"/>
          <ac:spMkLst>
            <pc:docMk/>
            <pc:sldMk cId="623864796" sldId="664"/>
            <ac:spMk id="7765" creationId="{7FA6A9DF-350B-9C8D-431E-419BEAEC9951}"/>
          </ac:spMkLst>
        </pc:spChg>
        <pc:spChg chg="add mod">
          <ac:chgData name="Joshua Nicholas" userId="72a22b75-9aa2-4116-af5b-9544a2020f69" providerId="ADAL" clId="{BA84B104-8968-439C-BD25-35CEA0DD6AF4}" dt="2025-03-25T18:56:26.484" v="25274" actId="164"/>
          <ac:spMkLst>
            <pc:docMk/>
            <pc:sldMk cId="623864796" sldId="664"/>
            <ac:spMk id="7768" creationId="{727A73BC-7774-4558-A1E5-4FA4FDFA2FAB}"/>
          </ac:spMkLst>
        </pc:spChg>
        <pc:spChg chg="add mod">
          <ac:chgData name="Joshua Nicholas" userId="72a22b75-9aa2-4116-af5b-9544a2020f69" providerId="ADAL" clId="{BA84B104-8968-439C-BD25-35CEA0DD6AF4}" dt="2025-03-25T18:56:26.484" v="25274" actId="164"/>
          <ac:spMkLst>
            <pc:docMk/>
            <pc:sldMk cId="623864796" sldId="664"/>
            <ac:spMk id="7769" creationId="{4C42322B-B1A9-128D-E46A-52C08EE45D00}"/>
          </ac:spMkLst>
        </pc:spChg>
        <pc:picChg chg="add mod">
          <ac:chgData name="Joshua Nicholas" userId="72a22b75-9aa2-4116-af5b-9544a2020f69" providerId="ADAL" clId="{BA84B104-8968-439C-BD25-35CEA0DD6AF4}" dt="2025-03-24T22:12:11.721" v="16278"/>
          <ac:picMkLst>
            <pc:docMk/>
            <pc:sldMk cId="623864796" sldId="664"/>
            <ac:picMk id="9" creationId="{DFF7495B-20F4-B813-08FE-2562AEFD0C7B}"/>
          </ac:picMkLst>
        </pc:picChg>
        <pc:cxnChg chg="add mod">
          <ac:chgData name="Joshua Nicholas" userId="72a22b75-9aa2-4116-af5b-9544a2020f69" providerId="ADAL" clId="{BA84B104-8968-439C-BD25-35CEA0DD6AF4}" dt="2025-03-23T17:42:56.556" v="6795" actId="1076"/>
          <ac:cxnSpMkLst>
            <pc:docMk/>
            <pc:sldMk cId="623864796" sldId="664"/>
            <ac:cxnSpMk id="19" creationId="{973DDE7A-1CE6-E51E-D309-7A56265A2447}"/>
          </ac:cxnSpMkLst>
        </pc:cxnChg>
        <pc:cxnChg chg="add mod">
          <ac:chgData name="Joshua Nicholas" userId="72a22b75-9aa2-4116-af5b-9544a2020f69" providerId="ADAL" clId="{BA84B104-8968-439C-BD25-35CEA0DD6AF4}" dt="2025-03-23T17:43:08.574" v="6806" actId="1036"/>
          <ac:cxnSpMkLst>
            <pc:docMk/>
            <pc:sldMk cId="623864796" sldId="664"/>
            <ac:cxnSpMk id="7601" creationId="{DC552678-EFD4-CDE2-5769-65CDCD140853}"/>
          </ac:cxnSpMkLst>
        </pc:cxnChg>
        <pc:cxnChg chg="add mod">
          <ac:chgData name="Joshua Nicholas" userId="72a22b75-9aa2-4116-af5b-9544a2020f69" providerId="ADAL" clId="{BA84B104-8968-439C-BD25-35CEA0DD6AF4}" dt="2025-03-23T17:43:17.436" v="6809" actId="1076"/>
          <ac:cxnSpMkLst>
            <pc:docMk/>
            <pc:sldMk cId="623864796" sldId="664"/>
            <ac:cxnSpMk id="7602" creationId="{25AC8AD9-8C8E-3E7F-0DA1-4AB257179C79}"/>
          </ac:cxnSpMkLst>
        </pc:cxnChg>
        <pc:cxnChg chg="add mod">
          <ac:chgData name="Joshua Nicholas" userId="72a22b75-9aa2-4116-af5b-9544a2020f69" providerId="ADAL" clId="{BA84B104-8968-439C-BD25-35CEA0DD6AF4}" dt="2025-03-23T19:20:15.658" v="9738"/>
          <ac:cxnSpMkLst>
            <pc:docMk/>
            <pc:sldMk cId="623864796" sldId="664"/>
            <ac:cxnSpMk id="7759" creationId="{5C78ABA9-54C9-132D-286F-05C2A3D3D8E8}"/>
          </ac:cxnSpMkLst>
        </pc:cxnChg>
      </pc:sldChg>
      <pc:sldChg chg="addSp modSp add del mod">
        <pc:chgData name="Joshua Nicholas" userId="72a22b75-9aa2-4116-af5b-9544a2020f69" providerId="ADAL" clId="{BA84B104-8968-439C-BD25-35CEA0DD6AF4}" dt="2025-03-23T02:59:16.303" v="5869" actId="47"/>
        <pc:sldMkLst>
          <pc:docMk/>
          <pc:sldMk cId="2399454827" sldId="664"/>
        </pc:sldMkLst>
      </pc:sldChg>
      <pc:sldChg chg="addSp delSp modSp add mod modTransition">
        <pc:chgData name="Joshua Nicholas" userId="72a22b75-9aa2-4116-af5b-9544a2020f69" providerId="ADAL" clId="{BA84B104-8968-439C-BD25-35CEA0DD6AF4}" dt="2025-03-26T00:59:06.479" v="30113"/>
        <pc:sldMkLst>
          <pc:docMk/>
          <pc:sldMk cId="128435255" sldId="665"/>
        </pc:sldMkLst>
        <pc:spChg chg="add mod">
          <ac:chgData name="Joshua Nicholas" userId="72a22b75-9aa2-4116-af5b-9544a2020f69" providerId="ADAL" clId="{BA84B104-8968-439C-BD25-35CEA0DD6AF4}" dt="2025-03-24T21:44:11.932" v="15532" actId="207"/>
          <ac:spMkLst>
            <pc:docMk/>
            <pc:sldMk cId="128435255" sldId="665"/>
            <ac:spMk id="2" creationId="{ADC30D79-5415-10B7-27F1-17E861E3D93D}"/>
          </ac:spMkLst>
        </pc:spChg>
        <pc:spChg chg="add mod">
          <ac:chgData name="Joshua Nicholas" userId="72a22b75-9aa2-4116-af5b-9544a2020f69" providerId="ADAL" clId="{BA84B104-8968-439C-BD25-35CEA0DD6AF4}" dt="2025-03-24T21:44:21.582" v="15535" actId="208"/>
          <ac:spMkLst>
            <pc:docMk/>
            <pc:sldMk cId="128435255" sldId="665"/>
            <ac:spMk id="4" creationId="{F9870B04-2D7F-DA05-1A2D-913693299E0E}"/>
          </ac:spMkLst>
        </pc:spChg>
        <pc:spChg chg="add mod">
          <ac:chgData name="Joshua Nicholas" userId="72a22b75-9aa2-4116-af5b-9544a2020f69" providerId="ADAL" clId="{BA84B104-8968-439C-BD25-35CEA0DD6AF4}" dt="2025-03-25T20:47:32.895" v="29234" actId="207"/>
          <ac:spMkLst>
            <pc:docMk/>
            <pc:sldMk cId="128435255" sldId="665"/>
            <ac:spMk id="7" creationId="{99CBA2BA-5B2B-3DE1-281E-EEBB7977CAE6}"/>
          </ac:spMkLst>
        </pc:spChg>
        <pc:spChg chg="add mod">
          <ac:chgData name="Joshua Nicholas" userId="72a22b75-9aa2-4116-af5b-9544a2020f69" providerId="ADAL" clId="{BA84B104-8968-439C-BD25-35CEA0DD6AF4}" dt="2025-03-26T00:59:06.479" v="30113"/>
          <ac:spMkLst>
            <pc:docMk/>
            <pc:sldMk cId="128435255" sldId="665"/>
            <ac:spMk id="8" creationId="{7DB9538C-C055-F958-547A-BD8AADB75C23}"/>
          </ac:spMkLst>
        </pc:spChg>
        <pc:spChg chg="mod topLvl">
          <ac:chgData name="Joshua Nicholas" userId="72a22b75-9aa2-4116-af5b-9544a2020f69" providerId="ADAL" clId="{BA84B104-8968-439C-BD25-35CEA0DD6AF4}" dt="2025-03-25T01:11:56.446" v="19499" actId="165"/>
          <ac:spMkLst>
            <pc:docMk/>
            <pc:sldMk cId="128435255" sldId="665"/>
            <ac:spMk id="29" creationId="{A1D5B411-FCCA-BF6B-3F62-F188D2EC0C42}"/>
          </ac:spMkLst>
        </pc:spChg>
        <pc:spChg chg="mod topLvl">
          <ac:chgData name="Joshua Nicholas" userId="72a22b75-9aa2-4116-af5b-9544a2020f69" providerId="ADAL" clId="{BA84B104-8968-439C-BD25-35CEA0DD6AF4}" dt="2025-03-25T01:11:56.446" v="19499" actId="165"/>
          <ac:spMkLst>
            <pc:docMk/>
            <pc:sldMk cId="128435255" sldId="665"/>
            <ac:spMk id="30" creationId="{1FA3A474-3F2A-7DA3-084B-C53F99501780}"/>
          </ac:spMkLst>
        </pc:spChg>
        <pc:spChg chg="add del mod">
          <ac:chgData name="Joshua Nicholas" userId="72a22b75-9aa2-4116-af5b-9544a2020f69" providerId="ADAL" clId="{BA84B104-8968-439C-BD25-35CEA0DD6AF4}" dt="2025-03-26T00:28:55.429" v="29606"/>
          <ac:spMkLst>
            <pc:docMk/>
            <pc:sldMk cId="128435255" sldId="665"/>
            <ac:spMk id="75" creationId="{F676B0A6-D283-DA2C-C546-F7990256E439}"/>
          </ac:spMkLst>
        </pc:spChg>
        <pc:spChg chg="add del mod">
          <ac:chgData name="Joshua Nicholas" userId="72a22b75-9aa2-4116-af5b-9544a2020f69" providerId="ADAL" clId="{BA84B104-8968-439C-BD25-35CEA0DD6AF4}" dt="2025-03-26T00:28:40.515" v="29605" actId="208"/>
          <ac:spMkLst>
            <pc:docMk/>
            <pc:sldMk cId="128435255" sldId="665"/>
            <ac:spMk id="78" creationId="{4D0DB42C-FC22-E705-C53D-FBF643DF83C4}"/>
          </ac:spMkLst>
        </pc:spChg>
        <pc:spChg chg="mod">
          <ac:chgData name="Joshua Nicholas" userId="72a22b75-9aa2-4116-af5b-9544a2020f69" providerId="ADAL" clId="{BA84B104-8968-439C-BD25-35CEA0DD6AF4}" dt="2025-03-23T18:16:55.569" v="7812" actId="1035"/>
          <ac:spMkLst>
            <pc:docMk/>
            <pc:sldMk cId="128435255" sldId="665"/>
            <ac:spMk id="223" creationId="{8B3ED02F-D903-6A35-1017-FAEBBD5D7C4B}"/>
          </ac:spMkLst>
        </pc:spChg>
        <pc:spChg chg="mod">
          <ac:chgData name="Joshua Nicholas" userId="72a22b75-9aa2-4116-af5b-9544a2020f69" providerId="ADAL" clId="{BA84B104-8968-439C-BD25-35CEA0DD6AF4}" dt="2025-03-23T18:17:04.813" v="7824" actId="1037"/>
          <ac:spMkLst>
            <pc:docMk/>
            <pc:sldMk cId="128435255" sldId="665"/>
            <ac:spMk id="224" creationId="{16BE05CD-7D3A-8488-9A99-44DAAF194689}"/>
          </ac:spMkLst>
        </pc:spChg>
        <pc:spChg chg="mod">
          <ac:chgData name="Joshua Nicholas" userId="72a22b75-9aa2-4116-af5b-9544a2020f69" providerId="ADAL" clId="{BA84B104-8968-439C-BD25-35CEA0DD6AF4}" dt="2025-03-23T18:16:30.377" v="7786" actId="1035"/>
          <ac:spMkLst>
            <pc:docMk/>
            <pc:sldMk cId="128435255" sldId="665"/>
            <ac:spMk id="225" creationId="{52FA828A-417D-E3C8-CA75-B3A0335127F1}"/>
          </ac:spMkLst>
        </pc:spChg>
        <pc:spChg chg="mod">
          <ac:chgData name="Joshua Nicholas" userId="72a22b75-9aa2-4116-af5b-9544a2020f69" providerId="ADAL" clId="{BA84B104-8968-439C-BD25-35CEA0DD6AF4}" dt="2025-03-23T18:16:27.228" v="7784" actId="1035"/>
          <ac:spMkLst>
            <pc:docMk/>
            <pc:sldMk cId="128435255" sldId="665"/>
            <ac:spMk id="226" creationId="{C87E8D43-AFC8-7489-ACF6-99011C68FF25}"/>
          </ac:spMkLst>
        </pc:spChg>
        <pc:spChg chg="mod">
          <ac:chgData name="Joshua Nicholas" userId="72a22b75-9aa2-4116-af5b-9544a2020f69" providerId="ADAL" clId="{BA84B104-8968-439C-BD25-35CEA0DD6AF4}" dt="2025-03-23T18:16:22.681" v="7777" actId="1037"/>
          <ac:spMkLst>
            <pc:docMk/>
            <pc:sldMk cId="128435255" sldId="665"/>
            <ac:spMk id="227" creationId="{E07DD1CF-40AE-41FF-9FFA-38147730576C}"/>
          </ac:spMkLst>
        </pc:spChg>
        <pc:spChg chg="mod">
          <ac:chgData name="Joshua Nicholas" userId="72a22b75-9aa2-4116-af5b-9544a2020f69" providerId="ADAL" clId="{BA84B104-8968-439C-BD25-35CEA0DD6AF4}" dt="2025-03-23T18:19:23.282" v="7849" actId="1076"/>
          <ac:spMkLst>
            <pc:docMk/>
            <pc:sldMk cId="128435255" sldId="665"/>
            <ac:spMk id="228" creationId="{E8EAE0CC-2AA2-813E-634A-2357E6E0EACD}"/>
          </ac:spMkLst>
        </pc:spChg>
        <pc:spChg chg="mod">
          <ac:chgData name="Joshua Nicholas" userId="72a22b75-9aa2-4116-af5b-9544a2020f69" providerId="ADAL" clId="{BA84B104-8968-439C-BD25-35CEA0DD6AF4}" dt="2025-03-23T18:13:50.346" v="7680" actId="1037"/>
          <ac:spMkLst>
            <pc:docMk/>
            <pc:sldMk cId="128435255" sldId="665"/>
            <ac:spMk id="229" creationId="{14FD4EEC-6448-04AE-952C-86988885DFB3}"/>
          </ac:spMkLst>
        </pc:spChg>
        <pc:spChg chg="mod">
          <ac:chgData name="Joshua Nicholas" userId="72a22b75-9aa2-4116-af5b-9544a2020f69" providerId="ADAL" clId="{BA84B104-8968-439C-BD25-35CEA0DD6AF4}" dt="2025-03-23T18:13:41.564" v="7645" actId="1038"/>
          <ac:spMkLst>
            <pc:docMk/>
            <pc:sldMk cId="128435255" sldId="665"/>
            <ac:spMk id="230" creationId="{DD33358B-36A8-D1A8-F18E-E1648AB624B2}"/>
          </ac:spMkLst>
        </pc:spChg>
        <pc:spChg chg="mod">
          <ac:chgData name="Joshua Nicholas" userId="72a22b75-9aa2-4116-af5b-9544a2020f69" providerId="ADAL" clId="{BA84B104-8968-439C-BD25-35CEA0DD6AF4}" dt="2025-03-23T18:13:34.603" v="7636" actId="1036"/>
          <ac:spMkLst>
            <pc:docMk/>
            <pc:sldMk cId="128435255" sldId="665"/>
            <ac:spMk id="231" creationId="{2E191B9D-A7FB-5D87-9515-A7DB4F34664D}"/>
          </ac:spMkLst>
        </pc:spChg>
        <pc:spChg chg="mod">
          <ac:chgData name="Joshua Nicholas" userId="72a22b75-9aa2-4116-af5b-9544a2020f69" providerId="ADAL" clId="{BA84B104-8968-439C-BD25-35CEA0DD6AF4}" dt="2025-03-23T18:19:23.282" v="7849" actId="1076"/>
          <ac:spMkLst>
            <pc:docMk/>
            <pc:sldMk cId="128435255" sldId="665"/>
            <ac:spMk id="232" creationId="{0FB049BA-FFEF-A51D-1220-B441791CE799}"/>
          </ac:spMkLst>
        </pc:spChg>
        <pc:spChg chg="mod">
          <ac:chgData name="Joshua Nicholas" userId="72a22b75-9aa2-4116-af5b-9544a2020f69" providerId="ADAL" clId="{BA84B104-8968-439C-BD25-35CEA0DD6AF4}" dt="2025-03-23T18:13:22.694" v="7624" actId="1037"/>
          <ac:spMkLst>
            <pc:docMk/>
            <pc:sldMk cId="128435255" sldId="665"/>
            <ac:spMk id="233" creationId="{65FC371E-0A76-163B-0EC9-6E84A406EF1F}"/>
          </ac:spMkLst>
        </pc:spChg>
        <pc:spChg chg="mod">
          <ac:chgData name="Joshua Nicholas" userId="72a22b75-9aa2-4116-af5b-9544a2020f69" providerId="ADAL" clId="{BA84B104-8968-439C-BD25-35CEA0DD6AF4}" dt="2025-03-23T18:13:11.766" v="7588" actId="1037"/>
          <ac:spMkLst>
            <pc:docMk/>
            <pc:sldMk cId="128435255" sldId="665"/>
            <ac:spMk id="234" creationId="{5931073B-4BE8-2A67-650F-F36F58E8072A}"/>
          </ac:spMkLst>
        </pc:spChg>
        <pc:spChg chg="mod">
          <ac:chgData name="Joshua Nicholas" userId="72a22b75-9aa2-4116-af5b-9544a2020f69" providerId="ADAL" clId="{BA84B104-8968-439C-BD25-35CEA0DD6AF4}" dt="2025-03-23T18:12:55.063" v="7564" actId="1036"/>
          <ac:spMkLst>
            <pc:docMk/>
            <pc:sldMk cId="128435255" sldId="665"/>
            <ac:spMk id="235" creationId="{222B80E3-AAE4-FC90-6F7D-208F1E8650C9}"/>
          </ac:spMkLst>
        </pc:spChg>
        <pc:spChg chg="mod">
          <ac:chgData name="Joshua Nicholas" userId="72a22b75-9aa2-4116-af5b-9544a2020f69" providerId="ADAL" clId="{BA84B104-8968-439C-BD25-35CEA0DD6AF4}" dt="2025-03-23T18:12:40.006" v="7547" actId="1038"/>
          <ac:spMkLst>
            <pc:docMk/>
            <pc:sldMk cId="128435255" sldId="665"/>
            <ac:spMk id="236" creationId="{7EFD806C-E2C0-DBD1-4BF8-AA80F9374B5A}"/>
          </ac:spMkLst>
        </pc:spChg>
        <pc:spChg chg="mod">
          <ac:chgData name="Joshua Nicholas" userId="72a22b75-9aa2-4116-af5b-9544a2020f69" providerId="ADAL" clId="{BA84B104-8968-439C-BD25-35CEA0DD6AF4}" dt="2025-03-23T18:12:28.274" v="7544" actId="1035"/>
          <ac:spMkLst>
            <pc:docMk/>
            <pc:sldMk cId="128435255" sldId="665"/>
            <ac:spMk id="237" creationId="{BC33835C-EA91-D292-BBF7-669B44CE5EE9}"/>
          </ac:spMkLst>
        </pc:spChg>
        <pc:spChg chg="mod">
          <ac:chgData name="Joshua Nicholas" userId="72a22b75-9aa2-4116-af5b-9544a2020f69" providerId="ADAL" clId="{BA84B104-8968-439C-BD25-35CEA0DD6AF4}" dt="2025-03-23T18:12:19.433" v="7538" actId="1037"/>
          <ac:spMkLst>
            <pc:docMk/>
            <pc:sldMk cId="128435255" sldId="665"/>
            <ac:spMk id="238" creationId="{FC0C19FF-F5C9-776A-468E-D57675B0741C}"/>
          </ac:spMkLst>
        </pc:spChg>
        <pc:spChg chg="mod">
          <ac:chgData name="Joshua Nicholas" userId="72a22b75-9aa2-4116-af5b-9544a2020f69" providerId="ADAL" clId="{BA84B104-8968-439C-BD25-35CEA0DD6AF4}" dt="2025-03-23T18:12:11.655" v="7535" actId="1035"/>
          <ac:spMkLst>
            <pc:docMk/>
            <pc:sldMk cId="128435255" sldId="665"/>
            <ac:spMk id="239" creationId="{875C5A5D-8D93-4263-3AC8-D3B8E42A928E}"/>
          </ac:spMkLst>
        </pc:spChg>
        <pc:spChg chg="mod">
          <ac:chgData name="Joshua Nicholas" userId="72a22b75-9aa2-4116-af5b-9544a2020f69" providerId="ADAL" clId="{BA84B104-8968-439C-BD25-35CEA0DD6AF4}" dt="2025-03-23T18:10:30.766" v="7410" actId="1076"/>
          <ac:spMkLst>
            <pc:docMk/>
            <pc:sldMk cId="128435255" sldId="665"/>
            <ac:spMk id="240" creationId="{1D84E0FE-E734-A39D-7C9C-D3AEB028FFAA}"/>
          </ac:spMkLst>
        </pc:spChg>
        <pc:spChg chg="mod">
          <ac:chgData name="Joshua Nicholas" userId="72a22b75-9aa2-4116-af5b-9544a2020f69" providerId="ADAL" clId="{BA84B104-8968-439C-BD25-35CEA0DD6AF4}" dt="2025-03-23T18:09:43.751" v="7380" actId="1038"/>
          <ac:spMkLst>
            <pc:docMk/>
            <pc:sldMk cId="128435255" sldId="665"/>
            <ac:spMk id="241" creationId="{812D1300-2D01-894E-3FE4-AD53D2C63AA8}"/>
          </ac:spMkLst>
        </pc:spChg>
        <pc:spChg chg="mod">
          <ac:chgData name="Joshua Nicholas" userId="72a22b75-9aa2-4116-af5b-9544a2020f69" providerId="ADAL" clId="{BA84B104-8968-439C-BD25-35CEA0DD6AF4}" dt="2025-03-23T18:09:34.112" v="7377" actId="1037"/>
          <ac:spMkLst>
            <pc:docMk/>
            <pc:sldMk cId="128435255" sldId="665"/>
            <ac:spMk id="242" creationId="{1883668A-84A0-A2BD-F9A5-0D68FFCD235A}"/>
          </ac:spMkLst>
        </pc:spChg>
        <pc:spChg chg="mod">
          <ac:chgData name="Joshua Nicholas" userId="72a22b75-9aa2-4116-af5b-9544a2020f69" providerId="ADAL" clId="{BA84B104-8968-439C-BD25-35CEA0DD6AF4}" dt="2025-03-23T18:19:23.282" v="7849" actId="1076"/>
          <ac:spMkLst>
            <pc:docMk/>
            <pc:sldMk cId="128435255" sldId="665"/>
            <ac:spMk id="243" creationId="{C2196C28-B7ED-79A9-AC34-FC9CC9AECA0D}"/>
          </ac:spMkLst>
        </pc:spChg>
        <pc:spChg chg="mod">
          <ac:chgData name="Joshua Nicholas" userId="72a22b75-9aa2-4116-af5b-9544a2020f69" providerId="ADAL" clId="{BA84B104-8968-439C-BD25-35CEA0DD6AF4}" dt="2025-03-23T18:19:23.282" v="7849" actId="1076"/>
          <ac:spMkLst>
            <pc:docMk/>
            <pc:sldMk cId="128435255" sldId="665"/>
            <ac:spMk id="244" creationId="{2ACB6059-B021-65C4-5D4F-66DEBD26BD48}"/>
          </ac:spMkLst>
        </pc:spChg>
        <pc:spChg chg="mod">
          <ac:chgData name="Joshua Nicholas" userId="72a22b75-9aa2-4116-af5b-9544a2020f69" providerId="ADAL" clId="{BA84B104-8968-439C-BD25-35CEA0DD6AF4}" dt="2025-03-23T18:08:59.812" v="7364" actId="1076"/>
          <ac:spMkLst>
            <pc:docMk/>
            <pc:sldMk cId="128435255" sldId="665"/>
            <ac:spMk id="245" creationId="{6DF5A15F-D017-FBD7-B95F-DF8CD33C0ADF}"/>
          </ac:spMkLst>
        </pc:spChg>
        <pc:spChg chg="mod">
          <ac:chgData name="Joshua Nicholas" userId="72a22b75-9aa2-4116-af5b-9544a2020f69" providerId="ADAL" clId="{BA84B104-8968-439C-BD25-35CEA0DD6AF4}" dt="2025-03-23T18:08:52.749" v="7363" actId="1076"/>
          <ac:spMkLst>
            <pc:docMk/>
            <pc:sldMk cId="128435255" sldId="665"/>
            <ac:spMk id="246" creationId="{9E67BAF7-D1EC-0D2D-5584-CDB01D8D08F5}"/>
          </ac:spMkLst>
        </pc:spChg>
        <pc:spChg chg="mod">
          <ac:chgData name="Joshua Nicholas" userId="72a22b75-9aa2-4116-af5b-9544a2020f69" providerId="ADAL" clId="{BA84B104-8968-439C-BD25-35CEA0DD6AF4}" dt="2025-03-23T18:19:23.282" v="7849" actId="1076"/>
          <ac:spMkLst>
            <pc:docMk/>
            <pc:sldMk cId="128435255" sldId="665"/>
            <ac:spMk id="247" creationId="{A8DCC343-9453-C121-FD1E-5F57436E7918}"/>
          </ac:spMkLst>
        </pc:spChg>
        <pc:spChg chg="mod">
          <ac:chgData name="Joshua Nicholas" userId="72a22b75-9aa2-4116-af5b-9544a2020f69" providerId="ADAL" clId="{BA84B104-8968-439C-BD25-35CEA0DD6AF4}" dt="2025-03-23T18:08:38.293" v="7359" actId="1037"/>
          <ac:spMkLst>
            <pc:docMk/>
            <pc:sldMk cId="128435255" sldId="665"/>
            <ac:spMk id="248" creationId="{3C346421-59F4-B08A-CF42-DCD01CBC3D51}"/>
          </ac:spMkLst>
        </pc:spChg>
        <pc:spChg chg="mod">
          <ac:chgData name="Joshua Nicholas" userId="72a22b75-9aa2-4116-af5b-9544a2020f69" providerId="ADAL" clId="{BA84B104-8968-439C-BD25-35CEA0DD6AF4}" dt="2025-03-23T18:08:26.484" v="7355" actId="1076"/>
          <ac:spMkLst>
            <pc:docMk/>
            <pc:sldMk cId="128435255" sldId="665"/>
            <ac:spMk id="249" creationId="{14572F7A-403F-7BE5-E9B0-7EAA4AECDA04}"/>
          </ac:spMkLst>
        </pc:spChg>
        <pc:spChg chg="mod">
          <ac:chgData name="Joshua Nicholas" userId="72a22b75-9aa2-4116-af5b-9544a2020f69" providerId="ADAL" clId="{BA84B104-8968-439C-BD25-35CEA0DD6AF4}" dt="2025-03-23T18:18:07.339" v="7831" actId="1038"/>
          <ac:spMkLst>
            <pc:docMk/>
            <pc:sldMk cId="128435255" sldId="665"/>
            <ac:spMk id="250" creationId="{EAC24C63-3B2A-6319-9150-B5FC2DC04EB3}"/>
          </ac:spMkLst>
        </pc:spChg>
        <pc:spChg chg="mod">
          <ac:chgData name="Joshua Nicholas" userId="72a22b75-9aa2-4116-af5b-9544a2020f69" providerId="ADAL" clId="{BA84B104-8968-439C-BD25-35CEA0DD6AF4}" dt="2025-03-23T18:19:23.282" v="7849" actId="1076"/>
          <ac:spMkLst>
            <pc:docMk/>
            <pc:sldMk cId="128435255" sldId="665"/>
            <ac:spMk id="251" creationId="{385DA83B-F654-9409-D223-27AAE6E672C0}"/>
          </ac:spMkLst>
        </pc:spChg>
        <pc:spChg chg="mod">
          <ac:chgData name="Joshua Nicholas" userId="72a22b75-9aa2-4116-af5b-9544a2020f69" providerId="ADAL" clId="{BA84B104-8968-439C-BD25-35CEA0DD6AF4}" dt="2025-03-23T18:16:36.021" v="7791" actId="1038"/>
          <ac:spMkLst>
            <pc:docMk/>
            <pc:sldMk cId="128435255" sldId="665"/>
            <ac:spMk id="252" creationId="{020F80F8-CE3D-9BAD-ED43-0215DFF39F01}"/>
          </ac:spMkLst>
        </pc:spChg>
        <pc:spChg chg="mod">
          <ac:chgData name="Joshua Nicholas" userId="72a22b75-9aa2-4116-af5b-9544a2020f69" providerId="ADAL" clId="{BA84B104-8968-439C-BD25-35CEA0DD6AF4}" dt="2025-03-23T18:16:41.196" v="7798" actId="1035"/>
          <ac:spMkLst>
            <pc:docMk/>
            <pc:sldMk cId="128435255" sldId="665"/>
            <ac:spMk id="253" creationId="{AF4D0949-0B8F-C97B-3254-DEFBC32DE6B1}"/>
          </ac:spMkLst>
        </pc:spChg>
        <pc:spChg chg="mod">
          <ac:chgData name="Joshua Nicholas" userId="72a22b75-9aa2-4116-af5b-9544a2020f69" providerId="ADAL" clId="{BA84B104-8968-439C-BD25-35CEA0DD6AF4}" dt="2025-03-23T18:16:46.306" v="7804" actId="1037"/>
          <ac:spMkLst>
            <pc:docMk/>
            <pc:sldMk cId="128435255" sldId="665"/>
            <ac:spMk id="254" creationId="{73A503B5-5FD0-CB58-C3E1-B72CF50BBFD3}"/>
          </ac:spMkLst>
        </pc:spChg>
        <pc:spChg chg="mod">
          <ac:chgData name="Joshua Nicholas" userId="72a22b75-9aa2-4116-af5b-9544a2020f69" providerId="ADAL" clId="{BA84B104-8968-439C-BD25-35CEA0DD6AF4}" dt="2025-03-23T18:16:58.699" v="7817" actId="1035"/>
          <ac:spMkLst>
            <pc:docMk/>
            <pc:sldMk cId="128435255" sldId="665"/>
            <ac:spMk id="255" creationId="{0AB79B95-CF8F-AE2B-7BC6-427C818A748B}"/>
          </ac:spMkLst>
        </pc:spChg>
        <pc:spChg chg="mod">
          <ac:chgData name="Joshua Nicholas" userId="72a22b75-9aa2-4116-af5b-9544a2020f69" providerId="ADAL" clId="{BA84B104-8968-439C-BD25-35CEA0DD6AF4}" dt="2025-03-23T18:16:10.545" v="7763" actId="1038"/>
          <ac:spMkLst>
            <pc:docMk/>
            <pc:sldMk cId="128435255" sldId="665"/>
            <ac:spMk id="256" creationId="{2661494B-C5F1-C027-8629-C9F70D217A00}"/>
          </ac:spMkLst>
        </pc:spChg>
        <pc:spChg chg="mod">
          <ac:chgData name="Joshua Nicholas" userId="72a22b75-9aa2-4116-af5b-9544a2020f69" providerId="ADAL" clId="{BA84B104-8968-439C-BD25-35CEA0DD6AF4}" dt="2025-03-23T18:16:06.359" v="7755" actId="1037"/>
          <ac:spMkLst>
            <pc:docMk/>
            <pc:sldMk cId="128435255" sldId="665"/>
            <ac:spMk id="257" creationId="{DCA82EB6-43DD-5E65-8FF0-D958EF4B8527}"/>
          </ac:spMkLst>
        </pc:spChg>
        <pc:spChg chg="mod">
          <ac:chgData name="Joshua Nicholas" userId="72a22b75-9aa2-4116-af5b-9544a2020f69" providerId="ADAL" clId="{BA84B104-8968-439C-BD25-35CEA0DD6AF4}" dt="2025-03-23T18:15:09.110" v="7725" actId="1035"/>
          <ac:spMkLst>
            <pc:docMk/>
            <pc:sldMk cId="128435255" sldId="665"/>
            <ac:spMk id="258" creationId="{9BC4553C-57B2-3BD3-96E5-41D1E87D1545}"/>
          </ac:spMkLst>
        </pc:spChg>
        <pc:spChg chg="mod">
          <ac:chgData name="Joshua Nicholas" userId="72a22b75-9aa2-4116-af5b-9544a2020f69" providerId="ADAL" clId="{BA84B104-8968-439C-BD25-35CEA0DD6AF4}" dt="2025-03-23T18:19:23.282" v="7849" actId="1076"/>
          <ac:spMkLst>
            <pc:docMk/>
            <pc:sldMk cId="128435255" sldId="665"/>
            <ac:spMk id="259" creationId="{4217610D-8EFD-CF41-F2F0-58FBEE948532}"/>
          </ac:spMkLst>
        </pc:spChg>
        <pc:spChg chg="mod">
          <ac:chgData name="Joshua Nicholas" userId="72a22b75-9aa2-4116-af5b-9544a2020f69" providerId="ADAL" clId="{BA84B104-8968-439C-BD25-35CEA0DD6AF4}" dt="2025-03-23T18:14:56.569" v="7718" actId="1076"/>
          <ac:spMkLst>
            <pc:docMk/>
            <pc:sldMk cId="128435255" sldId="665"/>
            <ac:spMk id="260" creationId="{9620D143-B3A4-6D69-45C0-0F0218044796}"/>
          </ac:spMkLst>
        </pc:spChg>
        <pc:spChg chg="mod">
          <ac:chgData name="Joshua Nicholas" userId="72a22b75-9aa2-4116-af5b-9544a2020f69" providerId="ADAL" clId="{BA84B104-8968-439C-BD25-35CEA0DD6AF4}" dt="2025-03-23T18:14:50.470" v="7716" actId="1076"/>
          <ac:spMkLst>
            <pc:docMk/>
            <pc:sldMk cId="128435255" sldId="665"/>
            <ac:spMk id="261" creationId="{12E89F81-7AB3-BE8E-592E-A441229B40A4}"/>
          </ac:spMkLst>
        </pc:spChg>
        <pc:spChg chg="mod">
          <ac:chgData name="Joshua Nicholas" userId="72a22b75-9aa2-4116-af5b-9544a2020f69" providerId="ADAL" clId="{BA84B104-8968-439C-BD25-35CEA0DD6AF4}" dt="2025-03-23T18:14:43.467" v="7714" actId="1076"/>
          <ac:spMkLst>
            <pc:docMk/>
            <pc:sldMk cId="128435255" sldId="665"/>
            <ac:spMk id="262" creationId="{65DE8D3A-AC73-D915-A09D-6AA8CF4BF643}"/>
          </ac:spMkLst>
        </pc:spChg>
        <pc:spChg chg="mod">
          <ac:chgData name="Joshua Nicholas" userId="72a22b75-9aa2-4116-af5b-9544a2020f69" providerId="ADAL" clId="{BA84B104-8968-439C-BD25-35CEA0DD6AF4}" dt="2025-03-23T18:14:37.097" v="7712" actId="1035"/>
          <ac:spMkLst>
            <pc:docMk/>
            <pc:sldMk cId="128435255" sldId="665"/>
            <ac:spMk id="263" creationId="{C9AEA122-C4D1-A7EA-D7E6-0E57AC56CC55}"/>
          </ac:spMkLst>
        </pc:spChg>
        <pc:spChg chg="mod">
          <ac:chgData name="Joshua Nicholas" userId="72a22b75-9aa2-4116-af5b-9544a2020f69" providerId="ADAL" clId="{BA84B104-8968-439C-BD25-35CEA0DD6AF4}" dt="2025-03-23T18:14:29.536" v="7709" actId="1038"/>
          <ac:spMkLst>
            <pc:docMk/>
            <pc:sldMk cId="128435255" sldId="665"/>
            <ac:spMk id="264" creationId="{40424313-9838-2E23-4468-AA46DD09DEB8}"/>
          </ac:spMkLst>
        </pc:spChg>
        <pc:spChg chg="mod">
          <ac:chgData name="Joshua Nicholas" userId="72a22b75-9aa2-4116-af5b-9544a2020f69" providerId="ADAL" clId="{BA84B104-8968-439C-BD25-35CEA0DD6AF4}" dt="2025-03-23T18:14:18.686" v="7703" actId="1036"/>
          <ac:spMkLst>
            <pc:docMk/>
            <pc:sldMk cId="128435255" sldId="665"/>
            <ac:spMk id="265" creationId="{E161C5D3-B2E9-C8F4-85CE-69F84D59F378}"/>
          </ac:spMkLst>
        </pc:spChg>
        <pc:spChg chg="mod">
          <ac:chgData name="Joshua Nicholas" userId="72a22b75-9aa2-4116-af5b-9544a2020f69" providerId="ADAL" clId="{BA84B104-8968-439C-BD25-35CEA0DD6AF4}" dt="2025-03-23T18:19:23.282" v="7849" actId="1076"/>
          <ac:spMkLst>
            <pc:docMk/>
            <pc:sldMk cId="128435255" sldId="665"/>
            <ac:spMk id="266" creationId="{48C417D6-BA0F-15E8-2CB6-20EBEAEA2B20}"/>
          </ac:spMkLst>
        </pc:spChg>
        <pc:spChg chg="mod">
          <ac:chgData name="Joshua Nicholas" userId="72a22b75-9aa2-4116-af5b-9544a2020f69" providerId="ADAL" clId="{BA84B104-8968-439C-BD25-35CEA0DD6AF4}" dt="2025-03-23T18:12:02.179" v="7506" actId="1035"/>
          <ac:spMkLst>
            <pc:docMk/>
            <pc:sldMk cId="128435255" sldId="665"/>
            <ac:spMk id="267" creationId="{FF2A85A9-EA70-A438-9156-76D7605A01A5}"/>
          </ac:spMkLst>
        </pc:spChg>
        <pc:spChg chg="mod">
          <ac:chgData name="Joshua Nicholas" userId="72a22b75-9aa2-4116-af5b-9544a2020f69" providerId="ADAL" clId="{BA84B104-8968-439C-BD25-35CEA0DD6AF4}" dt="2025-03-23T18:11:56.297" v="7503" actId="1035"/>
          <ac:spMkLst>
            <pc:docMk/>
            <pc:sldMk cId="128435255" sldId="665"/>
            <ac:spMk id="268" creationId="{5C3AB4BF-2DA8-417B-12B5-0518CA7DD9E9}"/>
          </ac:spMkLst>
        </pc:spChg>
        <pc:spChg chg="mod">
          <ac:chgData name="Joshua Nicholas" userId="72a22b75-9aa2-4116-af5b-9544a2020f69" providerId="ADAL" clId="{BA84B104-8968-439C-BD25-35CEA0DD6AF4}" dt="2025-03-23T18:11:48.878" v="7495" actId="1036"/>
          <ac:spMkLst>
            <pc:docMk/>
            <pc:sldMk cId="128435255" sldId="665"/>
            <ac:spMk id="269" creationId="{930C55E4-5D7F-FAE1-8830-EBF9A8204D8E}"/>
          </ac:spMkLst>
        </pc:spChg>
        <pc:spChg chg="mod">
          <ac:chgData name="Joshua Nicholas" userId="72a22b75-9aa2-4116-af5b-9544a2020f69" providerId="ADAL" clId="{BA84B104-8968-439C-BD25-35CEA0DD6AF4}" dt="2025-03-23T18:11:39.725" v="7488" actId="1035"/>
          <ac:spMkLst>
            <pc:docMk/>
            <pc:sldMk cId="128435255" sldId="665"/>
            <ac:spMk id="270" creationId="{A2D7703C-D699-7044-E3F3-D55E746A0D7F}"/>
          </ac:spMkLst>
        </pc:spChg>
        <pc:spChg chg="mod">
          <ac:chgData name="Joshua Nicholas" userId="72a22b75-9aa2-4116-af5b-9544a2020f69" providerId="ADAL" clId="{BA84B104-8968-439C-BD25-35CEA0DD6AF4}" dt="2025-03-23T18:19:23.282" v="7849" actId="1076"/>
          <ac:spMkLst>
            <pc:docMk/>
            <pc:sldMk cId="128435255" sldId="665"/>
            <ac:spMk id="271" creationId="{68361667-5B89-91D2-C8B4-B43CB3F42215}"/>
          </ac:spMkLst>
        </pc:spChg>
        <pc:spChg chg="mod">
          <ac:chgData name="Joshua Nicholas" userId="72a22b75-9aa2-4116-af5b-9544a2020f69" providerId="ADAL" clId="{BA84B104-8968-439C-BD25-35CEA0DD6AF4}" dt="2025-03-23T18:11:19.948" v="7479" actId="1035"/>
          <ac:spMkLst>
            <pc:docMk/>
            <pc:sldMk cId="128435255" sldId="665"/>
            <ac:spMk id="272" creationId="{CDF3CF8D-27A8-3083-A34B-6FD3AF2530BE}"/>
          </ac:spMkLst>
        </pc:spChg>
        <pc:spChg chg="mod">
          <ac:chgData name="Joshua Nicholas" userId="72a22b75-9aa2-4116-af5b-9544a2020f69" providerId="ADAL" clId="{BA84B104-8968-439C-BD25-35CEA0DD6AF4}" dt="2025-03-23T18:11:08.384" v="7449" actId="1035"/>
          <ac:spMkLst>
            <pc:docMk/>
            <pc:sldMk cId="128435255" sldId="665"/>
            <ac:spMk id="273" creationId="{87FE8EFD-3A9B-9E15-3FB4-CEEEEB35C19B}"/>
          </ac:spMkLst>
        </pc:spChg>
        <pc:spChg chg="mod">
          <ac:chgData name="Joshua Nicholas" userId="72a22b75-9aa2-4116-af5b-9544a2020f69" providerId="ADAL" clId="{BA84B104-8968-439C-BD25-35CEA0DD6AF4}" dt="2025-03-23T18:19:23.282" v="7849" actId="1076"/>
          <ac:spMkLst>
            <pc:docMk/>
            <pc:sldMk cId="128435255" sldId="665"/>
            <ac:spMk id="274" creationId="{BC4A9966-C393-74D8-F726-5CE440EE643E}"/>
          </ac:spMkLst>
        </pc:spChg>
        <pc:spChg chg="mod">
          <ac:chgData name="Joshua Nicholas" userId="72a22b75-9aa2-4116-af5b-9544a2020f69" providerId="ADAL" clId="{BA84B104-8968-439C-BD25-35CEA0DD6AF4}" dt="2025-03-23T18:10:53.351" v="7428" actId="1035"/>
          <ac:spMkLst>
            <pc:docMk/>
            <pc:sldMk cId="128435255" sldId="665"/>
            <ac:spMk id="275" creationId="{192AE116-57F4-D9C3-0328-BD0C2A7D5340}"/>
          </ac:spMkLst>
        </pc:spChg>
        <pc:spChg chg="mod">
          <ac:chgData name="Joshua Nicholas" userId="72a22b75-9aa2-4116-af5b-9544a2020f69" providerId="ADAL" clId="{BA84B104-8968-439C-BD25-35CEA0DD6AF4}" dt="2025-03-23T18:10:46.700" v="7419" actId="1038"/>
          <ac:spMkLst>
            <pc:docMk/>
            <pc:sldMk cId="128435255" sldId="665"/>
            <ac:spMk id="276" creationId="{1C7B534F-05F5-49A6-CBBC-4A125ABE5038}"/>
          </ac:spMkLst>
        </pc:spChg>
        <pc:spChg chg="mod">
          <ac:chgData name="Joshua Nicholas" userId="72a22b75-9aa2-4116-af5b-9544a2020f69" providerId="ADAL" clId="{BA84B104-8968-439C-BD25-35CEA0DD6AF4}" dt="2025-03-23T18:10:39.693" v="7413" actId="1036"/>
          <ac:spMkLst>
            <pc:docMk/>
            <pc:sldMk cId="128435255" sldId="665"/>
            <ac:spMk id="277" creationId="{BFC85070-E5EB-4A0E-670B-770B379AE07D}"/>
          </ac:spMkLst>
        </pc:spChg>
        <pc:spChg chg="mod">
          <ac:chgData name="Joshua Nicholas" userId="72a22b75-9aa2-4116-af5b-9544a2020f69" providerId="ADAL" clId="{BA84B104-8968-439C-BD25-35CEA0DD6AF4}" dt="2025-03-24T21:37:16.291" v="15330" actId="1038"/>
          <ac:spMkLst>
            <pc:docMk/>
            <pc:sldMk cId="128435255" sldId="665"/>
            <ac:spMk id="278" creationId="{706F2A6A-1D3B-D8F4-686B-BBE87B8B7054}"/>
          </ac:spMkLst>
        </pc:spChg>
        <pc:graphicFrameChg chg="add mod ord">
          <ac:chgData name="Joshua Nicholas" userId="72a22b75-9aa2-4116-af5b-9544a2020f69" providerId="ADAL" clId="{BA84B104-8968-439C-BD25-35CEA0DD6AF4}" dt="2025-03-23T18:27:07.127" v="7904" actId="403"/>
          <ac:graphicFrameMkLst>
            <pc:docMk/>
            <pc:sldMk cId="128435255" sldId="665"/>
            <ac:graphicFrameMk id="74" creationId="{AE67B2A6-B467-903E-9553-042D26A3144F}"/>
          </ac:graphicFrameMkLst>
        </pc:graphicFrameChg>
        <pc:picChg chg="add mod">
          <ac:chgData name="Joshua Nicholas" userId="72a22b75-9aa2-4116-af5b-9544a2020f69" providerId="ADAL" clId="{BA84B104-8968-439C-BD25-35CEA0DD6AF4}" dt="2025-03-24T14:58:38.936" v="14776"/>
          <ac:picMkLst>
            <pc:docMk/>
            <pc:sldMk cId="128435255" sldId="665"/>
            <ac:picMk id="6" creationId="{D4462EC6-C178-B2E2-C404-E8A06032CD44}"/>
          </ac:picMkLst>
        </pc:picChg>
        <pc:cxnChg chg="add mod">
          <ac:chgData name="Joshua Nicholas" userId="72a22b75-9aa2-4116-af5b-9544a2020f69" providerId="ADAL" clId="{BA84B104-8968-439C-BD25-35CEA0DD6AF4}" dt="2025-03-23T19:20:23.189" v="9742"/>
          <ac:cxnSpMkLst>
            <pc:docMk/>
            <pc:sldMk cId="128435255" sldId="665"/>
            <ac:cxnSpMk id="76" creationId="{D98F3B9A-63AB-30C7-4238-D63492F1D36C}"/>
          </ac:cxnSpMkLst>
        </pc:cxnChg>
      </pc:sldChg>
      <pc:sldChg chg="addSp delSp modSp add mod modTransition">
        <pc:chgData name="Joshua Nicholas" userId="72a22b75-9aa2-4116-af5b-9544a2020f69" providerId="ADAL" clId="{BA84B104-8968-439C-BD25-35CEA0DD6AF4}" dt="2025-03-26T00:59:01.449" v="30111"/>
        <pc:sldMkLst>
          <pc:docMk/>
          <pc:sldMk cId="3631276906" sldId="666"/>
        </pc:sldMkLst>
        <pc:spChg chg="add mod ord">
          <ac:chgData name="Joshua Nicholas" userId="72a22b75-9aa2-4116-af5b-9544a2020f69" providerId="ADAL" clId="{BA84B104-8968-439C-BD25-35CEA0DD6AF4}" dt="2025-03-26T00:29:12.122" v="29611"/>
          <ac:spMkLst>
            <pc:docMk/>
            <pc:sldMk cId="3631276906" sldId="666"/>
            <ac:spMk id="2" creationId="{00B50589-EF60-E520-C01C-95AA13BC29BD}"/>
          </ac:spMkLst>
        </pc:spChg>
        <pc:spChg chg="add mod">
          <ac:chgData name="Joshua Nicholas" userId="72a22b75-9aa2-4116-af5b-9544a2020f69" providerId="ADAL" clId="{BA84B104-8968-439C-BD25-35CEA0DD6AF4}" dt="2025-03-25T20:47:46.622" v="29236" actId="207"/>
          <ac:spMkLst>
            <pc:docMk/>
            <pc:sldMk cId="3631276906" sldId="666"/>
            <ac:spMk id="4" creationId="{ACF17E7E-50AA-B27C-7A3E-95E4AF236357}"/>
          </ac:spMkLst>
        </pc:spChg>
        <pc:spChg chg="add mod">
          <ac:chgData name="Joshua Nicholas" userId="72a22b75-9aa2-4116-af5b-9544a2020f69" providerId="ADAL" clId="{BA84B104-8968-439C-BD25-35CEA0DD6AF4}" dt="2025-03-26T00:29:05.670" v="29610"/>
          <ac:spMkLst>
            <pc:docMk/>
            <pc:sldMk cId="3631276906" sldId="666"/>
            <ac:spMk id="7" creationId="{31F02A0B-D824-9E43-57A4-644176F8D268}"/>
          </ac:spMkLst>
        </pc:spChg>
        <pc:spChg chg="add mod">
          <ac:chgData name="Joshua Nicholas" userId="72a22b75-9aa2-4116-af5b-9544a2020f69" providerId="ADAL" clId="{BA84B104-8968-439C-BD25-35CEA0DD6AF4}" dt="2025-03-26T00:59:01.449" v="30111"/>
          <ac:spMkLst>
            <pc:docMk/>
            <pc:sldMk cId="3631276906" sldId="666"/>
            <ac:spMk id="8" creationId="{1CAD0AB2-7182-3A15-E71E-1CD20BEE7619}"/>
          </ac:spMkLst>
        </pc:spChg>
        <pc:spChg chg="add mod">
          <ac:chgData name="Joshua Nicholas" userId="72a22b75-9aa2-4116-af5b-9544a2020f69" providerId="ADAL" clId="{BA84B104-8968-439C-BD25-35CEA0DD6AF4}" dt="2025-03-24T21:37:24.006" v="15332"/>
          <ac:spMkLst>
            <pc:docMk/>
            <pc:sldMk cId="3631276906" sldId="666"/>
            <ac:spMk id="10" creationId="{4D9C635E-6DBB-C952-A820-4A2DAAE3C913}"/>
          </ac:spMkLst>
        </pc:spChg>
        <pc:spChg chg="add mod">
          <ac:chgData name="Joshua Nicholas" userId="72a22b75-9aa2-4116-af5b-9544a2020f69" providerId="ADAL" clId="{BA84B104-8968-439C-BD25-35CEA0DD6AF4}" dt="2025-03-24T21:44:41.882" v="15541"/>
          <ac:spMkLst>
            <pc:docMk/>
            <pc:sldMk cId="3631276906" sldId="666"/>
            <ac:spMk id="16" creationId="{2038E272-F1D4-6C84-911E-EBF7C76A0FBE}"/>
          </ac:spMkLst>
        </pc:spChg>
        <pc:spChg chg="add mod">
          <ac:chgData name="Joshua Nicholas" userId="72a22b75-9aa2-4116-af5b-9544a2020f69" providerId="ADAL" clId="{BA84B104-8968-439C-BD25-35CEA0DD6AF4}" dt="2025-03-24T21:44:41.882" v="15541"/>
          <ac:spMkLst>
            <pc:docMk/>
            <pc:sldMk cId="3631276906" sldId="666"/>
            <ac:spMk id="17" creationId="{7638C91B-C6B2-69B1-0C13-A7BF2E7A5454}"/>
          </ac:spMkLst>
        </pc:spChg>
        <pc:spChg chg="mod topLvl">
          <ac:chgData name="Joshua Nicholas" userId="72a22b75-9aa2-4116-af5b-9544a2020f69" providerId="ADAL" clId="{BA84B104-8968-439C-BD25-35CEA0DD6AF4}" dt="2025-03-25T01:11:52.475" v="19498" actId="165"/>
          <ac:spMkLst>
            <pc:docMk/>
            <pc:sldMk cId="3631276906" sldId="666"/>
            <ac:spMk id="29" creationId="{8FEE3AE4-38AD-0BFB-137F-0C3DFE0902F1}"/>
          </ac:spMkLst>
        </pc:spChg>
        <pc:spChg chg="mod topLvl">
          <ac:chgData name="Joshua Nicholas" userId="72a22b75-9aa2-4116-af5b-9544a2020f69" providerId="ADAL" clId="{BA84B104-8968-439C-BD25-35CEA0DD6AF4}" dt="2025-03-25T01:11:52.475" v="19498" actId="165"/>
          <ac:spMkLst>
            <pc:docMk/>
            <pc:sldMk cId="3631276906" sldId="666"/>
            <ac:spMk id="30" creationId="{2B15AFF5-F996-42C9-DD0C-BF12A2B13B26}"/>
          </ac:spMkLst>
        </pc:spChg>
        <pc:spChg chg="mod">
          <ac:chgData name="Joshua Nicholas" userId="72a22b75-9aa2-4116-af5b-9544a2020f69" providerId="ADAL" clId="{BA84B104-8968-439C-BD25-35CEA0DD6AF4}" dt="2025-03-23T18:39:05.979" v="8409" actId="1037"/>
          <ac:spMkLst>
            <pc:docMk/>
            <pc:sldMk cId="3631276906" sldId="666"/>
            <ac:spMk id="223" creationId="{BBEB4B3D-4A68-8D38-B139-E71E7DED169B}"/>
          </ac:spMkLst>
        </pc:spChg>
        <pc:spChg chg="mod">
          <ac:chgData name="Joshua Nicholas" userId="72a22b75-9aa2-4116-af5b-9544a2020f69" providerId="ADAL" clId="{BA84B104-8968-439C-BD25-35CEA0DD6AF4}" dt="2025-03-23T18:39:10.212" v="8421" actId="1038"/>
          <ac:spMkLst>
            <pc:docMk/>
            <pc:sldMk cId="3631276906" sldId="666"/>
            <ac:spMk id="224" creationId="{092DFB2C-FB40-2270-45C6-384EE724576C}"/>
          </ac:spMkLst>
        </pc:spChg>
        <pc:spChg chg="mod">
          <ac:chgData name="Joshua Nicholas" userId="72a22b75-9aa2-4116-af5b-9544a2020f69" providerId="ADAL" clId="{BA84B104-8968-439C-BD25-35CEA0DD6AF4}" dt="2025-03-23T18:37:58.784" v="8337" actId="1035"/>
          <ac:spMkLst>
            <pc:docMk/>
            <pc:sldMk cId="3631276906" sldId="666"/>
            <ac:spMk id="225" creationId="{BC201C5A-B4D6-8AF4-7606-07821A3E4082}"/>
          </ac:spMkLst>
        </pc:spChg>
        <pc:spChg chg="mod">
          <ac:chgData name="Joshua Nicholas" userId="72a22b75-9aa2-4116-af5b-9544a2020f69" providerId="ADAL" clId="{BA84B104-8968-439C-BD25-35CEA0DD6AF4}" dt="2025-03-23T18:38:00.796" v="8338" actId="1076"/>
          <ac:spMkLst>
            <pc:docMk/>
            <pc:sldMk cId="3631276906" sldId="666"/>
            <ac:spMk id="226" creationId="{E3B07533-622B-5D32-5963-725B7EFFADA6}"/>
          </ac:spMkLst>
        </pc:spChg>
        <pc:spChg chg="mod">
          <ac:chgData name="Joshua Nicholas" userId="72a22b75-9aa2-4116-af5b-9544a2020f69" providerId="ADAL" clId="{BA84B104-8968-439C-BD25-35CEA0DD6AF4}" dt="2025-03-23T18:38:14.607" v="8345" actId="1035"/>
          <ac:spMkLst>
            <pc:docMk/>
            <pc:sldMk cId="3631276906" sldId="666"/>
            <ac:spMk id="227" creationId="{60223962-F22F-DCDC-4A46-0EFAAFEC6E9D}"/>
          </ac:spMkLst>
        </pc:spChg>
        <pc:spChg chg="mod">
          <ac:chgData name="Joshua Nicholas" userId="72a22b75-9aa2-4116-af5b-9544a2020f69" providerId="ADAL" clId="{BA84B104-8968-439C-BD25-35CEA0DD6AF4}" dt="2025-03-23T18:38:20.633" v="8357" actId="1036"/>
          <ac:spMkLst>
            <pc:docMk/>
            <pc:sldMk cId="3631276906" sldId="666"/>
            <ac:spMk id="228" creationId="{F350E591-9723-6892-897F-674C1E70D10C}"/>
          </ac:spMkLst>
        </pc:spChg>
        <pc:spChg chg="mod">
          <ac:chgData name="Joshua Nicholas" userId="72a22b75-9aa2-4116-af5b-9544a2020f69" providerId="ADAL" clId="{BA84B104-8968-439C-BD25-35CEA0DD6AF4}" dt="2025-03-23T18:36:06.205" v="8211" actId="1038"/>
          <ac:spMkLst>
            <pc:docMk/>
            <pc:sldMk cId="3631276906" sldId="666"/>
            <ac:spMk id="229" creationId="{8F18DE0B-547C-577E-39D1-8D9BDBAED6BB}"/>
          </ac:spMkLst>
        </pc:spChg>
        <pc:spChg chg="mod">
          <ac:chgData name="Joshua Nicholas" userId="72a22b75-9aa2-4116-af5b-9544a2020f69" providerId="ADAL" clId="{BA84B104-8968-439C-BD25-35CEA0DD6AF4}" dt="2025-03-23T18:36:13.734" v="8215" actId="1036"/>
          <ac:spMkLst>
            <pc:docMk/>
            <pc:sldMk cId="3631276906" sldId="666"/>
            <ac:spMk id="230" creationId="{9B394050-E456-7350-CB63-620E12D4E6F7}"/>
          </ac:spMkLst>
        </pc:spChg>
        <pc:spChg chg="mod">
          <ac:chgData name="Joshua Nicholas" userId="72a22b75-9aa2-4116-af5b-9544a2020f69" providerId="ADAL" clId="{BA84B104-8968-439C-BD25-35CEA0DD6AF4}" dt="2025-03-23T18:36:22.328" v="8230" actId="1038"/>
          <ac:spMkLst>
            <pc:docMk/>
            <pc:sldMk cId="3631276906" sldId="666"/>
            <ac:spMk id="231" creationId="{C8D61E93-080F-EC19-DA98-53D67FC3E17D}"/>
          </ac:spMkLst>
        </pc:spChg>
        <pc:spChg chg="mod">
          <ac:chgData name="Joshua Nicholas" userId="72a22b75-9aa2-4116-af5b-9544a2020f69" providerId="ADAL" clId="{BA84B104-8968-439C-BD25-35CEA0DD6AF4}" dt="2025-03-23T18:36:27.733" v="8234" actId="1036"/>
          <ac:spMkLst>
            <pc:docMk/>
            <pc:sldMk cId="3631276906" sldId="666"/>
            <ac:spMk id="232" creationId="{4AC4BE13-4372-BE4A-B0C8-F5AE6347D066}"/>
          </ac:spMkLst>
        </pc:spChg>
        <pc:spChg chg="mod">
          <ac:chgData name="Joshua Nicholas" userId="72a22b75-9aa2-4116-af5b-9544a2020f69" providerId="ADAL" clId="{BA84B104-8968-439C-BD25-35CEA0DD6AF4}" dt="2025-03-23T18:36:34.275" v="8242" actId="1036"/>
          <ac:spMkLst>
            <pc:docMk/>
            <pc:sldMk cId="3631276906" sldId="666"/>
            <ac:spMk id="233" creationId="{C5E574ED-53EC-F759-2C34-5B789A86A3AD}"/>
          </ac:spMkLst>
        </pc:spChg>
        <pc:spChg chg="mod">
          <ac:chgData name="Joshua Nicholas" userId="72a22b75-9aa2-4116-af5b-9544a2020f69" providerId="ADAL" clId="{BA84B104-8968-439C-BD25-35CEA0DD6AF4}" dt="2025-03-23T18:36:44.755" v="8251" actId="1038"/>
          <ac:spMkLst>
            <pc:docMk/>
            <pc:sldMk cId="3631276906" sldId="666"/>
            <ac:spMk id="234" creationId="{92EC1D61-EEEE-B5BE-FEC8-D9E37996ACD3}"/>
          </ac:spMkLst>
        </pc:spChg>
        <pc:spChg chg="mod">
          <ac:chgData name="Joshua Nicholas" userId="72a22b75-9aa2-4116-af5b-9544a2020f69" providerId="ADAL" clId="{BA84B104-8968-439C-BD25-35CEA0DD6AF4}" dt="2025-03-23T18:36:49.740" v="8263" actId="1036"/>
          <ac:spMkLst>
            <pc:docMk/>
            <pc:sldMk cId="3631276906" sldId="666"/>
            <ac:spMk id="235" creationId="{14673CF3-2713-F5CF-B384-EBC70421892A}"/>
          </ac:spMkLst>
        </pc:spChg>
        <pc:spChg chg="mod">
          <ac:chgData name="Joshua Nicholas" userId="72a22b75-9aa2-4116-af5b-9544a2020f69" providerId="ADAL" clId="{BA84B104-8968-439C-BD25-35CEA0DD6AF4}" dt="2025-03-23T18:36:57.509" v="8271" actId="1036"/>
          <ac:spMkLst>
            <pc:docMk/>
            <pc:sldMk cId="3631276906" sldId="666"/>
            <ac:spMk id="236" creationId="{DED4065F-E55B-70B4-01BB-1AD4060ABBF5}"/>
          </ac:spMkLst>
        </pc:spChg>
        <pc:spChg chg="mod">
          <ac:chgData name="Joshua Nicholas" userId="72a22b75-9aa2-4116-af5b-9544a2020f69" providerId="ADAL" clId="{BA84B104-8968-439C-BD25-35CEA0DD6AF4}" dt="2025-03-23T18:35:22.834" v="8173" actId="1036"/>
          <ac:spMkLst>
            <pc:docMk/>
            <pc:sldMk cId="3631276906" sldId="666"/>
            <ac:spMk id="237" creationId="{78C3F16E-23AD-0A66-9500-DEB427A53741}"/>
          </ac:spMkLst>
        </pc:spChg>
        <pc:spChg chg="mod">
          <ac:chgData name="Joshua Nicholas" userId="72a22b75-9aa2-4116-af5b-9544a2020f69" providerId="ADAL" clId="{BA84B104-8968-439C-BD25-35CEA0DD6AF4}" dt="2025-03-23T18:35:28.548" v="8177" actId="1035"/>
          <ac:spMkLst>
            <pc:docMk/>
            <pc:sldMk cId="3631276906" sldId="666"/>
            <ac:spMk id="238" creationId="{93BE6514-63AE-0DFE-9010-579E9C031A38}"/>
          </ac:spMkLst>
        </pc:spChg>
        <pc:spChg chg="mod">
          <ac:chgData name="Joshua Nicholas" userId="72a22b75-9aa2-4116-af5b-9544a2020f69" providerId="ADAL" clId="{BA84B104-8968-439C-BD25-35CEA0DD6AF4}" dt="2025-03-23T18:35:34.724" v="8194" actId="1038"/>
          <ac:spMkLst>
            <pc:docMk/>
            <pc:sldMk cId="3631276906" sldId="666"/>
            <ac:spMk id="239" creationId="{F8B2A9B8-9EC6-5725-811A-8A17E584F9DB}"/>
          </ac:spMkLst>
        </pc:spChg>
        <pc:spChg chg="mod">
          <ac:chgData name="Joshua Nicholas" userId="72a22b75-9aa2-4116-af5b-9544a2020f69" providerId="ADAL" clId="{BA84B104-8968-439C-BD25-35CEA0DD6AF4}" dt="2025-03-23T18:34:34.025" v="8092" actId="1036"/>
          <ac:spMkLst>
            <pc:docMk/>
            <pc:sldMk cId="3631276906" sldId="666"/>
            <ac:spMk id="240" creationId="{037F0B1E-1FD8-5B32-0D9C-8AA2B9E287C3}"/>
          </ac:spMkLst>
        </pc:spChg>
        <pc:spChg chg="mod">
          <ac:chgData name="Joshua Nicholas" userId="72a22b75-9aa2-4116-af5b-9544a2020f69" providerId="ADAL" clId="{BA84B104-8968-439C-BD25-35CEA0DD6AF4}" dt="2025-03-23T18:34:07.564" v="8060" actId="1037"/>
          <ac:spMkLst>
            <pc:docMk/>
            <pc:sldMk cId="3631276906" sldId="666"/>
            <ac:spMk id="241" creationId="{ED38F38B-3DF8-D660-454B-AC7248CDD2C2}"/>
          </ac:spMkLst>
        </pc:spChg>
        <pc:spChg chg="mod">
          <ac:chgData name="Joshua Nicholas" userId="72a22b75-9aa2-4116-af5b-9544a2020f69" providerId="ADAL" clId="{BA84B104-8968-439C-BD25-35CEA0DD6AF4}" dt="2025-03-23T18:34:02.980" v="8053" actId="1036"/>
          <ac:spMkLst>
            <pc:docMk/>
            <pc:sldMk cId="3631276906" sldId="666"/>
            <ac:spMk id="242" creationId="{5618BB65-7B5E-D390-8379-0E9A2134404B}"/>
          </ac:spMkLst>
        </pc:spChg>
        <pc:spChg chg="mod">
          <ac:chgData name="Joshua Nicholas" userId="72a22b75-9aa2-4116-af5b-9544a2020f69" providerId="ADAL" clId="{BA84B104-8968-439C-BD25-35CEA0DD6AF4}" dt="2025-03-23T18:33:44.053" v="8031" actId="1037"/>
          <ac:spMkLst>
            <pc:docMk/>
            <pc:sldMk cId="3631276906" sldId="666"/>
            <ac:spMk id="243" creationId="{D4DE851E-865A-E6ED-16A6-5CBCEBC1C5C7}"/>
          </ac:spMkLst>
        </pc:spChg>
        <pc:spChg chg="mod">
          <ac:chgData name="Joshua Nicholas" userId="72a22b75-9aa2-4116-af5b-9544a2020f69" providerId="ADAL" clId="{BA84B104-8968-439C-BD25-35CEA0DD6AF4}" dt="2025-03-23T18:33:41.516" v="8027" actId="1076"/>
          <ac:spMkLst>
            <pc:docMk/>
            <pc:sldMk cId="3631276906" sldId="666"/>
            <ac:spMk id="244" creationId="{2C192458-1492-FD75-4844-645090331CAE}"/>
          </ac:spMkLst>
        </pc:spChg>
        <pc:spChg chg="mod">
          <ac:chgData name="Joshua Nicholas" userId="72a22b75-9aa2-4116-af5b-9544a2020f69" providerId="ADAL" clId="{BA84B104-8968-439C-BD25-35CEA0DD6AF4}" dt="2025-03-23T18:33:57.788" v="8045" actId="1038"/>
          <ac:spMkLst>
            <pc:docMk/>
            <pc:sldMk cId="3631276906" sldId="666"/>
            <ac:spMk id="245" creationId="{1EF07ABB-5D22-1AEE-1F8E-07AE838E0231}"/>
          </ac:spMkLst>
        </pc:spChg>
        <pc:spChg chg="mod">
          <ac:chgData name="Joshua Nicholas" userId="72a22b75-9aa2-4116-af5b-9544a2020f69" providerId="ADAL" clId="{BA84B104-8968-439C-BD25-35CEA0DD6AF4}" dt="2025-03-23T18:33:47.015" v="8038" actId="1037"/>
          <ac:spMkLst>
            <pc:docMk/>
            <pc:sldMk cId="3631276906" sldId="666"/>
            <ac:spMk id="246" creationId="{E3B09AAB-D7C9-D4A4-C3CE-64C0D5CB17BF}"/>
          </ac:spMkLst>
        </pc:spChg>
        <pc:spChg chg="mod">
          <ac:chgData name="Joshua Nicholas" userId="72a22b75-9aa2-4116-af5b-9544a2020f69" providerId="ADAL" clId="{BA84B104-8968-439C-BD25-35CEA0DD6AF4}" dt="2025-03-23T18:33:27.035" v="8024" actId="1076"/>
          <ac:spMkLst>
            <pc:docMk/>
            <pc:sldMk cId="3631276906" sldId="666"/>
            <ac:spMk id="247" creationId="{28C007FC-07AE-0AC4-EAE2-530DB1D091D9}"/>
          </ac:spMkLst>
        </pc:spChg>
        <pc:spChg chg="mod">
          <ac:chgData name="Joshua Nicholas" userId="72a22b75-9aa2-4116-af5b-9544a2020f69" providerId="ADAL" clId="{BA84B104-8968-439C-BD25-35CEA0DD6AF4}" dt="2025-03-23T18:29:52.255" v="7955" actId="1035"/>
          <ac:spMkLst>
            <pc:docMk/>
            <pc:sldMk cId="3631276906" sldId="666"/>
            <ac:spMk id="248" creationId="{3E5AF65A-CCEE-F2E9-D729-47411B4313E4}"/>
          </ac:spMkLst>
        </pc:spChg>
        <pc:spChg chg="mod">
          <ac:chgData name="Joshua Nicholas" userId="72a22b75-9aa2-4116-af5b-9544a2020f69" providerId="ADAL" clId="{BA84B104-8968-439C-BD25-35CEA0DD6AF4}" dt="2025-03-23T18:33:21.800" v="8023" actId="1076"/>
          <ac:spMkLst>
            <pc:docMk/>
            <pc:sldMk cId="3631276906" sldId="666"/>
            <ac:spMk id="249" creationId="{058B116A-F7FD-7244-96B5-CDBD16AAC56C}"/>
          </ac:spMkLst>
        </pc:spChg>
        <pc:spChg chg="mod">
          <ac:chgData name="Joshua Nicholas" userId="72a22b75-9aa2-4116-af5b-9544a2020f69" providerId="ADAL" clId="{BA84B104-8968-439C-BD25-35CEA0DD6AF4}" dt="2025-03-23T18:29:46.775" v="7947" actId="1076"/>
          <ac:spMkLst>
            <pc:docMk/>
            <pc:sldMk cId="3631276906" sldId="666"/>
            <ac:spMk id="250" creationId="{F416F44D-A2B9-CC64-662E-FA1CE0164B89}"/>
          </ac:spMkLst>
        </pc:spChg>
        <pc:spChg chg="mod">
          <ac:chgData name="Joshua Nicholas" userId="72a22b75-9aa2-4116-af5b-9544a2020f69" providerId="ADAL" clId="{BA84B104-8968-439C-BD25-35CEA0DD6AF4}" dt="2025-03-23T18:39:15.671" v="8437" actId="1035"/>
          <ac:spMkLst>
            <pc:docMk/>
            <pc:sldMk cId="3631276906" sldId="666"/>
            <ac:spMk id="251" creationId="{7281253A-3C9E-98E0-33E4-7FCDD6AA8BE8}"/>
          </ac:spMkLst>
        </pc:spChg>
        <pc:spChg chg="mod">
          <ac:chgData name="Joshua Nicholas" userId="72a22b75-9aa2-4116-af5b-9544a2020f69" providerId="ADAL" clId="{BA84B104-8968-439C-BD25-35CEA0DD6AF4}" dt="2025-03-23T18:38:41.608" v="8384" actId="1038"/>
          <ac:spMkLst>
            <pc:docMk/>
            <pc:sldMk cId="3631276906" sldId="666"/>
            <ac:spMk id="252" creationId="{CE580D63-21DC-2464-F8B9-0B5E907594C0}"/>
          </ac:spMkLst>
        </pc:spChg>
        <pc:spChg chg="mod">
          <ac:chgData name="Joshua Nicholas" userId="72a22b75-9aa2-4116-af5b-9544a2020f69" providerId="ADAL" clId="{BA84B104-8968-439C-BD25-35CEA0DD6AF4}" dt="2025-03-23T18:38:47.890" v="8396" actId="1037"/>
          <ac:spMkLst>
            <pc:docMk/>
            <pc:sldMk cId="3631276906" sldId="666"/>
            <ac:spMk id="253" creationId="{6935CB6F-E7E5-2B2C-6FB2-087526360922}"/>
          </ac:spMkLst>
        </pc:spChg>
        <pc:spChg chg="mod">
          <ac:chgData name="Joshua Nicholas" userId="72a22b75-9aa2-4116-af5b-9544a2020f69" providerId="ADAL" clId="{BA84B104-8968-439C-BD25-35CEA0DD6AF4}" dt="2025-03-23T18:38:52.259" v="8399" actId="1035"/>
          <ac:spMkLst>
            <pc:docMk/>
            <pc:sldMk cId="3631276906" sldId="666"/>
            <ac:spMk id="254" creationId="{0D75887C-6C41-4A15-163D-B88462661FD3}"/>
          </ac:spMkLst>
        </pc:spChg>
        <pc:spChg chg="mod">
          <ac:chgData name="Joshua Nicholas" userId="72a22b75-9aa2-4116-af5b-9544a2020f69" providerId="ADAL" clId="{BA84B104-8968-439C-BD25-35CEA0DD6AF4}" dt="2025-03-23T18:38:55.118" v="8400" actId="1076"/>
          <ac:spMkLst>
            <pc:docMk/>
            <pc:sldMk cId="3631276906" sldId="666"/>
            <ac:spMk id="255" creationId="{5CD6412E-0F62-7F62-017C-A9692B2796B9}"/>
          </ac:spMkLst>
        </pc:spChg>
        <pc:spChg chg="mod">
          <ac:chgData name="Joshua Nicholas" userId="72a22b75-9aa2-4116-af5b-9544a2020f69" providerId="ADAL" clId="{BA84B104-8968-439C-BD25-35CEA0DD6AF4}" dt="2025-03-23T19:11:13.732" v="9723" actId="1037"/>
          <ac:spMkLst>
            <pc:docMk/>
            <pc:sldMk cId="3631276906" sldId="666"/>
            <ac:spMk id="256" creationId="{3B135188-2546-D6F9-E4E4-70EB6B50E182}"/>
          </ac:spMkLst>
        </pc:spChg>
        <pc:spChg chg="mod">
          <ac:chgData name="Joshua Nicholas" userId="72a22b75-9aa2-4116-af5b-9544a2020f69" providerId="ADAL" clId="{BA84B104-8968-439C-BD25-35CEA0DD6AF4}" dt="2025-03-23T18:38:29.142" v="8360" actId="1076"/>
          <ac:spMkLst>
            <pc:docMk/>
            <pc:sldMk cId="3631276906" sldId="666"/>
            <ac:spMk id="257" creationId="{F2CECE43-F0C9-8BC0-98E4-4AE80393039D}"/>
          </ac:spMkLst>
        </pc:spChg>
        <pc:spChg chg="mod">
          <ac:chgData name="Joshua Nicholas" userId="72a22b75-9aa2-4116-af5b-9544a2020f69" providerId="ADAL" clId="{BA84B104-8968-439C-BD25-35CEA0DD6AF4}" dt="2025-03-23T18:37:03.336" v="8280" actId="1036"/>
          <ac:spMkLst>
            <pc:docMk/>
            <pc:sldMk cId="3631276906" sldId="666"/>
            <ac:spMk id="258" creationId="{9C0FF9E4-FBC6-5E63-F93E-EE934EC74473}"/>
          </ac:spMkLst>
        </pc:spChg>
        <pc:spChg chg="mod">
          <ac:chgData name="Joshua Nicholas" userId="72a22b75-9aa2-4116-af5b-9544a2020f69" providerId="ADAL" clId="{BA84B104-8968-439C-BD25-35CEA0DD6AF4}" dt="2025-03-23T18:37:07.317" v="8281" actId="1076"/>
          <ac:spMkLst>
            <pc:docMk/>
            <pc:sldMk cId="3631276906" sldId="666"/>
            <ac:spMk id="259" creationId="{6D6ABD1B-2F40-A0CC-5D16-D684A752E961}"/>
          </ac:spMkLst>
        </pc:spChg>
        <pc:spChg chg="mod">
          <ac:chgData name="Joshua Nicholas" userId="72a22b75-9aa2-4116-af5b-9544a2020f69" providerId="ADAL" clId="{BA84B104-8968-439C-BD25-35CEA0DD6AF4}" dt="2025-03-23T18:37:21.582" v="8300" actId="1036"/>
          <ac:spMkLst>
            <pc:docMk/>
            <pc:sldMk cId="3631276906" sldId="666"/>
            <ac:spMk id="260" creationId="{0487A896-F94B-3681-A2EA-4C4C674528F9}"/>
          </ac:spMkLst>
        </pc:spChg>
        <pc:spChg chg="mod">
          <ac:chgData name="Joshua Nicholas" userId="72a22b75-9aa2-4116-af5b-9544a2020f69" providerId="ADAL" clId="{BA84B104-8968-439C-BD25-35CEA0DD6AF4}" dt="2025-03-23T18:37:27.089" v="8307" actId="1035"/>
          <ac:spMkLst>
            <pc:docMk/>
            <pc:sldMk cId="3631276906" sldId="666"/>
            <ac:spMk id="261" creationId="{9153989D-9DFD-6C22-2532-7287F38ADCF5}"/>
          </ac:spMkLst>
        </pc:spChg>
        <pc:spChg chg="mod">
          <ac:chgData name="Joshua Nicholas" userId="72a22b75-9aa2-4116-af5b-9544a2020f69" providerId="ADAL" clId="{BA84B104-8968-439C-BD25-35CEA0DD6AF4}" dt="2025-03-23T18:37:31.871" v="8315" actId="1036"/>
          <ac:spMkLst>
            <pc:docMk/>
            <pc:sldMk cId="3631276906" sldId="666"/>
            <ac:spMk id="262" creationId="{C3368E3B-61FF-B420-59F6-95E5719A1998}"/>
          </ac:spMkLst>
        </pc:spChg>
        <pc:spChg chg="mod">
          <ac:chgData name="Joshua Nicholas" userId="72a22b75-9aa2-4116-af5b-9544a2020f69" providerId="ADAL" clId="{BA84B104-8968-439C-BD25-35CEA0DD6AF4}" dt="2025-03-23T18:37:40.511" v="8324" actId="1037"/>
          <ac:spMkLst>
            <pc:docMk/>
            <pc:sldMk cId="3631276906" sldId="666"/>
            <ac:spMk id="263" creationId="{6F538BCB-E67C-19BA-5616-E7F7A404FDF0}"/>
          </ac:spMkLst>
        </pc:spChg>
        <pc:spChg chg="mod">
          <ac:chgData name="Joshua Nicholas" userId="72a22b75-9aa2-4116-af5b-9544a2020f69" providerId="ADAL" clId="{BA84B104-8968-439C-BD25-35CEA0DD6AF4}" dt="2025-03-23T18:37:45.153" v="8331" actId="1035"/>
          <ac:spMkLst>
            <pc:docMk/>
            <pc:sldMk cId="3631276906" sldId="666"/>
            <ac:spMk id="264" creationId="{F49C4A76-FD29-6417-95B2-8B1E9B4CB634}"/>
          </ac:spMkLst>
        </pc:spChg>
        <pc:spChg chg="mod">
          <ac:chgData name="Joshua Nicholas" userId="72a22b75-9aa2-4116-af5b-9544a2020f69" providerId="ADAL" clId="{BA84B104-8968-439C-BD25-35CEA0DD6AF4}" dt="2025-03-23T18:37:49.413" v="8333" actId="1035"/>
          <ac:spMkLst>
            <pc:docMk/>
            <pc:sldMk cId="3631276906" sldId="666"/>
            <ac:spMk id="265" creationId="{914A8523-4701-8739-BA38-D5963F4987D9}"/>
          </ac:spMkLst>
        </pc:spChg>
        <pc:spChg chg="mod">
          <ac:chgData name="Joshua Nicholas" userId="72a22b75-9aa2-4116-af5b-9544a2020f69" providerId="ADAL" clId="{BA84B104-8968-439C-BD25-35CEA0DD6AF4}" dt="2025-03-23T18:37:54.698" v="8335" actId="1035"/>
          <ac:spMkLst>
            <pc:docMk/>
            <pc:sldMk cId="3631276906" sldId="666"/>
            <ac:spMk id="266" creationId="{081CC3F3-63F0-6F27-02FD-6ED3A42F23B7}"/>
          </ac:spMkLst>
        </pc:spChg>
        <pc:spChg chg="mod">
          <ac:chgData name="Joshua Nicholas" userId="72a22b75-9aa2-4116-af5b-9544a2020f69" providerId="ADAL" clId="{BA84B104-8968-439C-BD25-35CEA0DD6AF4}" dt="2025-03-23T18:35:38.782" v="8198" actId="1036"/>
          <ac:spMkLst>
            <pc:docMk/>
            <pc:sldMk cId="3631276906" sldId="666"/>
            <ac:spMk id="267" creationId="{EF80395A-7479-62E2-C3CD-5759842DEAEE}"/>
          </ac:spMkLst>
        </pc:spChg>
        <pc:spChg chg="mod">
          <ac:chgData name="Joshua Nicholas" userId="72a22b75-9aa2-4116-af5b-9544a2020f69" providerId="ADAL" clId="{BA84B104-8968-439C-BD25-35CEA0DD6AF4}" dt="2025-03-23T18:34:57.799" v="8137" actId="1038"/>
          <ac:spMkLst>
            <pc:docMk/>
            <pc:sldMk cId="3631276906" sldId="666"/>
            <ac:spMk id="268" creationId="{865AE200-F9A4-F1BA-879D-C852F94EE776}"/>
          </ac:spMkLst>
        </pc:spChg>
        <pc:spChg chg="mod">
          <ac:chgData name="Joshua Nicholas" userId="72a22b75-9aa2-4116-af5b-9544a2020f69" providerId="ADAL" clId="{BA84B104-8968-439C-BD25-35CEA0DD6AF4}" dt="2025-03-23T18:35:05.752" v="8141" actId="1035"/>
          <ac:spMkLst>
            <pc:docMk/>
            <pc:sldMk cId="3631276906" sldId="666"/>
            <ac:spMk id="269" creationId="{F3D4D166-5BB7-97D7-4637-9366D9EDCDAC}"/>
          </ac:spMkLst>
        </pc:spChg>
        <pc:spChg chg="mod">
          <ac:chgData name="Joshua Nicholas" userId="72a22b75-9aa2-4116-af5b-9544a2020f69" providerId="ADAL" clId="{BA84B104-8968-439C-BD25-35CEA0DD6AF4}" dt="2025-03-23T18:35:10.017" v="8146" actId="1036"/>
          <ac:spMkLst>
            <pc:docMk/>
            <pc:sldMk cId="3631276906" sldId="666"/>
            <ac:spMk id="270" creationId="{DDA18FC6-B15B-24A7-BF5C-82CB33AEF8A2}"/>
          </ac:spMkLst>
        </pc:spChg>
        <pc:spChg chg="mod">
          <ac:chgData name="Joshua Nicholas" userId="72a22b75-9aa2-4116-af5b-9544a2020f69" providerId="ADAL" clId="{BA84B104-8968-439C-BD25-35CEA0DD6AF4}" dt="2025-03-23T18:35:16.512" v="8158" actId="1036"/>
          <ac:spMkLst>
            <pc:docMk/>
            <pc:sldMk cId="3631276906" sldId="666"/>
            <ac:spMk id="271" creationId="{14E227E3-B29C-7B58-F8E5-762E301E965A}"/>
          </ac:spMkLst>
        </pc:spChg>
        <pc:spChg chg="mod">
          <ac:chgData name="Joshua Nicholas" userId="72a22b75-9aa2-4116-af5b-9544a2020f69" providerId="ADAL" clId="{BA84B104-8968-439C-BD25-35CEA0DD6AF4}" dt="2025-03-23T18:34:40.165" v="8098" actId="1037"/>
          <ac:spMkLst>
            <pc:docMk/>
            <pc:sldMk cId="3631276906" sldId="666"/>
            <ac:spMk id="272" creationId="{EF33B0A1-96A6-3CE5-2A23-6657378A9461}"/>
          </ac:spMkLst>
        </pc:spChg>
        <pc:spChg chg="mod">
          <ac:chgData name="Joshua Nicholas" userId="72a22b75-9aa2-4116-af5b-9544a2020f69" providerId="ADAL" clId="{BA84B104-8968-439C-BD25-35CEA0DD6AF4}" dt="2025-03-23T18:34:44.143" v="8106" actId="1036"/>
          <ac:spMkLst>
            <pc:docMk/>
            <pc:sldMk cId="3631276906" sldId="666"/>
            <ac:spMk id="273" creationId="{070E461B-FFD0-E2E3-F963-3194B40F78A2}"/>
          </ac:spMkLst>
        </pc:spChg>
        <pc:spChg chg="mod">
          <ac:chgData name="Joshua Nicholas" userId="72a22b75-9aa2-4116-af5b-9544a2020f69" providerId="ADAL" clId="{BA84B104-8968-439C-BD25-35CEA0DD6AF4}" dt="2025-03-23T18:34:50.490" v="8125" actId="1036"/>
          <ac:spMkLst>
            <pc:docMk/>
            <pc:sldMk cId="3631276906" sldId="666"/>
            <ac:spMk id="274" creationId="{7ADA8423-C76F-56C4-F4EE-D90BCA71980B}"/>
          </ac:spMkLst>
        </pc:spChg>
        <pc:spChg chg="mod">
          <ac:chgData name="Joshua Nicholas" userId="72a22b75-9aa2-4116-af5b-9544a2020f69" providerId="ADAL" clId="{BA84B104-8968-439C-BD25-35CEA0DD6AF4}" dt="2025-03-23T18:34:13.550" v="8070" actId="1036"/>
          <ac:spMkLst>
            <pc:docMk/>
            <pc:sldMk cId="3631276906" sldId="666"/>
            <ac:spMk id="275" creationId="{611423A3-566B-6F2D-002D-98FE419ACD11}"/>
          </ac:spMkLst>
        </pc:spChg>
        <pc:spChg chg="mod">
          <ac:chgData name="Joshua Nicholas" userId="72a22b75-9aa2-4116-af5b-9544a2020f69" providerId="ADAL" clId="{BA84B104-8968-439C-BD25-35CEA0DD6AF4}" dt="2025-03-23T18:34:20.989" v="8079" actId="1037"/>
          <ac:spMkLst>
            <pc:docMk/>
            <pc:sldMk cId="3631276906" sldId="666"/>
            <ac:spMk id="276" creationId="{4F7F0A70-9A97-2CE6-273C-F73D27207423}"/>
          </ac:spMkLst>
        </pc:spChg>
        <pc:spChg chg="mod">
          <ac:chgData name="Joshua Nicholas" userId="72a22b75-9aa2-4116-af5b-9544a2020f69" providerId="ADAL" clId="{BA84B104-8968-439C-BD25-35CEA0DD6AF4}" dt="2025-03-23T18:34:29.353" v="8087" actId="1038"/>
          <ac:spMkLst>
            <pc:docMk/>
            <pc:sldMk cId="3631276906" sldId="666"/>
            <ac:spMk id="277" creationId="{F618D448-EA32-B6CD-0D27-1939B84C281C}"/>
          </ac:spMkLst>
        </pc:spChg>
        <pc:graphicFrameChg chg="add mod ord">
          <ac:chgData name="Joshua Nicholas" userId="72a22b75-9aa2-4116-af5b-9544a2020f69" providerId="ADAL" clId="{BA84B104-8968-439C-BD25-35CEA0DD6AF4}" dt="2025-03-23T19:30:36.185" v="9822" actId="1037"/>
          <ac:graphicFrameMkLst>
            <pc:docMk/>
            <pc:sldMk cId="3631276906" sldId="666"/>
            <ac:graphicFrameMk id="6" creationId="{BD590F75-13CA-BDDE-5F2F-960BAD9A0CCF}"/>
          </ac:graphicFrameMkLst>
        </pc:graphicFrameChg>
        <pc:picChg chg="add mod">
          <ac:chgData name="Joshua Nicholas" userId="72a22b75-9aa2-4116-af5b-9544a2020f69" providerId="ADAL" clId="{BA84B104-8968-439C-BD25-35CEA0DD6AF4}" dt="2025-03-24T21:44:41.882" v="15541"/>
          <ac:picMkLst>
            <pc:docMk/>
            <pc:sldMk cId="3631276906" sldId="666"/>
            <ac:picMk id="18" creationId="{3BC8A51B-429B-4EBE-1DDD-E3CC36D15D83}"/>
          </ac:picMkLst>
        </pc:picChg>
        <pc:cxnChg chg="add mod">
          <ac:chgData name="Joshua Nicholas" userId="72a22b75-9aa2-4116-af5b-9544a2020f69" providerId="ADAL" clId="{BA84B104-8968-439C-BD25-35CEA0DD6AF4}" dt="2025-03-23T19:20:26.930" v="9744"/>
          <ac:cxnSpMkLst>
            <pc:docMk/>
            <pc:sldMk cId="3631276906" sldId="666"/>
            <ac:cxnSpMk id="9" creationId="{29D733E5-6870-C9C8-8089-905F15D7A8FD}"/>
          </ac:cxnSpMkLst>
        </pc:cxnChg>
      </pc:sldChg>
      <pc:sldChg chg="addSp delSp modSp add mod modTransition">
        <pc:chgData name="Joshua Nicholas" userId="72a22b75-9aa2-4116-af5b-9544a2020f69" providerId="ADAL" clId="{BA84B104-8968-439C-BD25-35CEA0DD6AF4}" dt="2025-03-26T00:58:57.883" v="30109"/>
        <pc:sldMkLst>
          <pc:docMk/>
          <pc:sldMk cId="1220990582" sldId="667"/>
        </pc:sldMkLst>
        <pc:spChg chg="add mod">
          <ac:chgData name="Joshua Nicholas" userId="72a22b75-9aa2-4116-af5b-9544a2020f69" providerId="ADAL" clId="{BA84B104-8968-439C-BD25-35CEA0DD6AF4}" dt="2025-03-25T20:47:50.311" v="29237" actId="207"/>
          <ac:spMkLst>
            <pc:docMk/>
            <pc:sldMk cId="1220990582" sldId="667"/>
            <ac:spMk id="2" creationId="{44A01E2A-8FAE-1364-01EC-E307A3B825CA}"/>
          </ac:spMkLst>
        </pc:spChg>
        <pc:spChg chg="add mod ord">
          <ac:chgData name="Joshua Nicholas" userId="72a22b75-9aa2-4116-af5b-9544a2020f69" providerId="ADAL" clId="{BA84B104-8968-439C-BD25-35CEA0DD6AF4}" dt="2025-03-26T00:29:26.256" v="29614"/>
          <ac:spMkLst>
            <pc:docMk/>
            <pc:sldMk cId="1220990582" sldId="667"/>
            <ac:spMk id="4" creationId="{D46CD566-0154-C8C1-E585-9DADE193A2D7}"/>
          </ac:spMkLst>
        </pc:spChg>
        <pc:spChg chg="add mod">
          <ac:chgData name="Joshua Nicholas" userId="72a22b75-9aa2-4116-af5b-9544a2020f69" providerId="ADAL" clId="{BA84B104-8968-439C-BD25-35CEA0DD6AF4}" dt="2025-03-26T00:29:18.025" v="29613"/>
          <ac:spMkLst>
            <pc:docMk/>
            <pc:sldMk cId="1220990582" sldId="667"/>
            <ac:spMk id="6" creationId="{BF20CBD4-A067-0251-3BC3-05B7E578B821}"/>
          </ac:spMkLst>
        </pc:spChg>
        <pc:spChg chg="add mod">
          <ac:chgData name="Joshua Nicholas" userId="72a22b75-9aa2-4116-af5b-9544a2020f69" providerId="ADAL" clId="{BA84B104-8968-439C-BD25-35CEA0DD6AF4}" dt="2025-03-23T19:08:36.863" v="9676" actId="122"/>
          <ac:spMkLst>
            <pc:docMk/>
            <pc:sldMk cId="1220990582" sldId="667"/>
            <ac:spMk id="7" creationId="{7275762C-ED80-2AAE-AE18-25F84678AEB9}"/>
          </ac:spMkLst>
        </pc:spChg>
        <pc:spChg chg="add mod">
          <ac:chgData name="Joshua Nicholas" userId="72a22b75-9aa2-4116-af5b-9544a2020f69" providerId="ADAL" clId="{BA84B104-8968-439C-BD25-35CEA0DD6AF4}" dt="2025-03-23T19:25:35.094" v="9814" actId="1036"/>
          <ac:spMkLst>
            <pc:docMk/>
            <pc:sldMk cId="1220990582" sldId="667"/>
            <ac:spMk id="8" creationId="{A62AD89C-D7DE-70F1-AB33-065E4F815BF1}"/>
          </ac:spMkLst>
        </pc:spChg>
        <pc:spChg chg="add mod">
          <ac:chgData name="Joshua Nicholas" userId="72a22b75-9aa2-4116-af5b-9544a2020f69" providerId="ADAL" clId="{BA84B104-8968-439C-BD25-35CEA0DD6AF4}" dt="2025-03-23T19:08:30.731" v="9673" actId="122"/>
          <ac:spMkLst>
            <pc:docMk/>
            <pc:sldMk cId="1220990582" sldId="667"/>
            <ac:spMk id="9" creationId="{8AEB3CCD-6317-E91C-50CE-4C05A90CCF28}"/>
          </ac:spMkLst>
        </pc:spChg>
        <pc:spChg chg="add mod">
          <ac:chgData name="Joshua Nicholas" userId="72a22b75-9aa2-4116-af5b-9544a2020f69" providerId="ADAL" clId="{BA84B104-8968-439C-BD25-35CEA0DD6AF4}" dt="2025-03-23T19:08:34.760" v="9675" actId="122"/>
          <ac:spMkLst>
            <pc:docMk/>
            <pc:sldMk cId="1220990582" sldId="667"/>
            <ac:spMk id="10" creationId="{11D4D229-D7F7-8E26-44F4-B0488D2C57AB}"/>
          </ac:spMkLst>
        </pc:spChg>
        <pc:spChg chg="add mod">
          <ac:chgData name="Joshua Nicholas" userId="72a22b75-9aa2-4116-af5b-9544a2020f69" providerId="ADAL" clId="{BA84B104-8968-439C-BD25-35CEA0DD6AF4}" dt="2025-03-23T19:08:32.596" v="9674" actId="122"/>
          <ac:spMkLst>
            <pc:docMk/>
            <pc:sldMk cId="1220990582" sldId="667"/>
            <ac:spMk id="11" creationId="{79288D5F-1BA0-CAA5-C045-1A66C4D499D6}"/>
          </ac:spMkLst>
        </pc:spChg>
        <pc:spChg chg="add mod">
          <ac:chgData name="Joshua Nicholas" userId="72a22b75-9aa2-4116-af5b-9544a2020f69" providerId="ADAL" clId="{BA84B104-8968-439C-BD25-35CEA0DD6AF4}" dt="2025-03-23T19:08:48.350" v="9678" actId="1076"/>
          <ac:spMkLst>
            <pc:docMk/>
            <pc:sldMk cId="1220990582" sldId="667"/>
            <ac:spMk id="12" creationId="{85984838-64D5-9CD3-F62E-6B0ADDC64480}"/>
          </ac:spMkLst>
        </pc:spChg>
        <pc:spChg chg="add mod">
          <ac:chgData name="Joshua Nicholas" userId="72a22b75-9aa2-4116-af5b-9544a2020f69" providerId="ADAL" clId="{BA84B104-8968-439C-BD25-35CEA0DD6AF4}" dt="2025-03-26T00:58:57.883" v="30109"/>
          <ac:spMkLst>
            <pc:docMk/>
            <pc:sldMk cId="1220990582" sldId="667"/>
            <ac:spMk id="13" creationId="{AE259C04-6055-5885-459E-522B22B94EF2}"/>
          </ac:spMkLst>
        </pc:spChg>
        <pc:spChg chg="add mod">
          <ac:chgData name="Joshua Nicholas" userId="72a22b75-9aa2-4116-af5b-9544a2020f69" providerId="ADAL" clId="{BA84B104-8968-439C-BD25-35CEA0DD6AF4}" dt="2025-03-24T21:37:28.528" v="15334"/>
          <ac:spMkLst>
            <pc:docMk/>
            <pc:sldMk cId="1220990582" sldId="667"/>
            <ac:spMk id="14" creationId="{79697ACC-10A6-1740-01DC-DA5228138134}"/>
          </ac:spMkLst>
        </pc:spChg>
        <pc:spChg chg="add mod">
          <ac:chgData name="Joshua Nicholas" userId="72a22b75-9aa2-4116-af5b-9544a2020f69" providerId="ADAL" clId="{BA84B104-8968-439C-BD25-35CEA0DD6AF4}" dt="2025-03-24T21:44:46.573" v="15546"/>
          <ac:spMkLst>
            <pc:docMk/>
            <pc:sldMk cId="1220990582" sldId="667"/>
            <ac:spMk id="18" creationId="{316ADDC9-C035-90E9-06AB-97E91077051B}"/>
          </ac:spMkLst>
        </pc:spChg>
        <pc:spChg chg="add mod">
          <ac:chgData name="Joshua Nicholas" userId="72a22b75-9aa2-4116-af5b-9544a2020f69" providerId="ADAL" clId="{BA84B104-8968-439C-BD25-35CEA0DD6AF4}" dt="2025-03-24T21:44:46.573" v="15546"/>
          <ac:spMkLst>
            <pc:docMk/>
            <pc:sldMk cId="1220990582" sldId="667"/>
            <ac:spMk id="19" creationId="{C1D9285C-981D-F9E4-8C53-0365795CE664}"/>
          </ac:spMkLst>
        </pc:spChg>
        <pc:spChg chg="mod topLvl">
          <ac:chgData name="Joshua Nicholas" userId="72a22b75-9aa2-4116-af5b-9544a2020f69" providerId="ADAL" clId="{BA84B104-8968-439C-BD25-35CEA0DD6AF4}" dt="2025-03-25T01:12:32.811" v="19506" actId="165"/>
          <ac:spMkLst>
            <pc:docMk/>
            <pc:sldMk cId="1220990582" sldId="667"/>
            <ac:spMk id="29" creationId="{579CD18A-2A8E-45B3-CA2B-D90719EC9C45}"/>
          </ac:spMkLst>
        </pc:spChg>
        <pc:spChg chg="mod topLvl">
          <ac:chgData name="Joshua Nicholas" userId="72a22b75-9aa2-4116-af5b-9544a2020f69" providerId="ADAL" clId="{BA84B104-8968-439C-BD25-35CEA0DD6AF4}" dt="2025-03-25T01:12:32.811" v="19506" actId="165"/>
          <ac:spMkLst>
            <pc:docMk/>
            <pc:sldMk cId="1220990582" sldId="667"/>
            <ac:spMk id="30" creationId="{CA057C73-1A17-768F-35F7-2277F6AEBFE1}"/>
          </ac:spMkLst>
        </pc:spChg>
        <pc:spChg chg="add mod">
          <ac:chgData name="Joshua Nicholas" userId="72a22b75-9aa2-4116-af5b-9544a2020f69" providerId="ADAL" clId="{BA84B104-8968-439C-BD25-35CEA0DD6AF4}" dt="2025-03-23T19:25:35.094" v="9814" actId="1036"/>
          <ac:spMkLst>
            <pc:docMk/>
            <pc:sldMk cId="1220990582" sldId="667"/>
            <ac:spMk id="66" creationId="{327ED6BA-127B-368B-288F-4F2B0D44BB92}"/>
          </ac:spMkLst>
        </pc:spChg>
        <pc:spChg chg="add mod">
          <ac:chgData name="Joshua Nicholas" userId="72a22b75-9aa2-4116-af5b-9544a2020f69" providerId="ADAL" clId="{BA84B104-8968-439C-BD25-35CEA0DD6AF4}" dt="2025-03-23T19:05:57.581" v="9628"/>
          <ac:spMkLst>
            <pc:docMk/>
            <pc:sldMk cId="1220990582" sldId="667"/>
            <ac:spMk id="69" creationId="{C58F8DEF-D9EE-82B6-7F40-85E5DEA0BD1F}"/>
          </ac:spMkLst>
        </pc:spChg>
        <pc:spChg chg="add mod">
          <ac:chgData name="Joshua Nicholas" userId="72a22b75-9aa2-4116-af5b-9544a2020f69" providerId="ADAL" clId="{BA84B104-8968-439C-BD25-35CEA0DD6AF4}" dt="2025-03-23T19:05:57.581" v="9628"/>
          <ac:spMkLst>
            <pc:docMk/>
            <pc:sldMk cId="1220990582" sldId="667"/>
            <ac:spMk id="70" creationId="{99E02FEE-87E3-D789-2861-79AF0578F194}"/>
          </ac:spMkLst>
        </pc:spChg>
        <pc:spChg chg="add mod">
          <ac:chgData name="Joshua Nicholas" userId="72a22b75-9aa2-4116-af5b-9544a2020f69" providerId="ADAL" clId="{BA84B104-8968-439C-BD25-35CEA0DD6AF4}" dt="2025-03-23T19:06:34.509" v="9632" actId="1076"/>
          <ac:spMkLst>
            <pc:docMk/>
            <pc:sldMk cId="1220990582" sldId="667"/>
            <ac:spMk id="71" creationId="{7629EFBB-595D-9342-9790-B99FC3663CFE}"/>
          </ac:spMkLst>
        </pc:spChg>
        <pc:spChg chg="mod">
          <ac:chgData name="Joshua Nicholas" userId="72a22b75-9aa2-4116-af5b-9544a2020f69" providerId="ADAL" clId="{BA84B104-8968-439C-BD25-35CEA0DD6AF4}" dt="2025-03-23T19:06:26.763" v="9631" actId="1076"/>
          <ac:spMkLst>
            <pc:docMk/>
            <pc:sldMk cId="1220990582" sldId="667"/>
            <ac:spMk id="72" creationId="{A5C95FB4-28A8-D5D4-7029-8A95610219E2}"/>
          </ac:spMkLst>
        </pc:spChg>
        <pc:spChg chg="mod">
          <ac:chgData name="Joshua Nicholas" userId="72a22b75-9aa2-4116-af5b-9544a2020f69" providerId="ADAL" clId="{BA84B104-8968-439C-BD25-35CEA0DD6AF4}" dt="2025-03-23T19:06:14.390" v="9630" actId="1076"/>
          <ac:spMkLst>
            <pc:docMk/>
            <pc:sldMk cId="1220990582" sldId="667"/>
            <ac:spMk id="73" creationId="{9A54062B-054C-AFDB-279F-0FF4A15AC36E}"/>
          </ac:spMkLst>
        </pc:spChg>
        <pc:spChg chg="add mod">
          <ac:chgData name="Joshua Nicholas" userId="72a22b75-9aa2-4116-af5b-9544a2020f69" providerId="ADAL" clId="{BA84B104-8968-439C-BD25-35CEA0DD6AF4}" dt="2025-03-23T19:05:57.581" v="9628"/>
          <ac:spMkLst>
            <pc:docMk/>
            <pc:sldMk cId="1220990582" sldId="667"/>
            <ac:spMk id="76" creationId="{83EB38E4-7C37-D3DB-9728-9C4FF5A23254}"/>
          </ac:spMkLst>
        </pc:spChg>
        <pc:spChg chg="add mod">
          <ac:chgData name="Joshua Nicholas" userId="72a22b75-9aa2-4116-af5b-9544a2020f69" providerId="ADAL" clId="{BA84B104-8968-439C-BD25-35CEA0DD6AF4}" dt="2025-03-23T19:05:57.581" v="9628"/>
          <ac:spMkLst>
            <pc:docMk/>
            <pc:sldMk cId="1220990582" sldId="667"/>
            <ac:spMk id="78" creationId="{1DA24834-7A21-7755-BAF2-CAAF141592EB}"/>
          </ac:spMkLst>
        </pc:spChg>
        <pc:spChg chg="add mod">
          <ac:chgData name="Joshua Nicholas" userId="72a22b75-9aa2-4116-af5b-9544a2020f69" providerId="ADAL" clId="{BA84B104-8968-439C-BD25-35CEA0DD6AF4}" dt="2025-03-23T19:05:57.581" v="9628"/>
          <ac:spMkLst>
            <pc:docMk/>
            <pc:sldMk cId="1220990582" sldId="667"/>
            <ac:spMk id="79" creationId="{F787824D-2B1D-5F21-869F-1000A7A99625}"/>
          </ac:spMkLst>
        </pc:spChg>
        <pc:spChg chg="add mod">
          <ac:chgData name="Joshua Nicholas" userId="72a22b75-9aa2-4116-af5b-9544a2020f69" providerId="ADAL" clId="{BA84B104-8968-439C-BD25-35CEA0DD6AF4}" dt="2025-03-23T19:05:57.581" v="9628"/>
          <ac:spMkLst>
            <pc:docMk/>
            <pc:sldMk cId="1220990582" sldId="667"/>
            <ac:spMk id="80" creationId="{BA3D0CF8-8A8C-52F7-D594-F92E2805895F}"/>
          </ac:spMkLst>
        </pc:spChg>
        <pc:spChg chg="add mod">
          <ac:chgData name="Joshua Nicholas" userId="72a22b75-9aa2-4116-af5b-9544a2020f69" providerId="ADAL" clId="{BA84B104-8968-439C-BD25-35CEA0DD6AF4}" dt="2025-03-23T19:05:57.581" v="9628"/>
          <ac:spMkLst>
            <pc:docMk/>
            <pc:sldMk cId="1220990582" sldId="667"/>
            <ac:spMk id="81" creationId="{5A87CCF1-9699-FA51-8EB8-176C3EF6A6F5}"/>
          </ac:spMkLst>
        </pc:spChg>
        <pc:spChg chg="add mod">
          <ac:chgData name="Joshua Nicholas" userId="72a22b75-9aa2-4116-af5b-9544a2020f69" providerId="ADAL" clId="{BA84B104-8968-439C-BD25-35CEA0DD6AF4}" dt="2025-03-23T19:05:57.581" v="9628"/>
          <ac:spMkLst>
            <pc:docMk/>
            <pc:sldMk cId="1220990582" sldId="667"/>
            <ac:spMk id="82" creationId="{4CA09F13-771A-A4FA-7ED7-48F0AEFC0018}"/>
          </ac:spMkLst>
        </pc:spChg>
        <pc:spChg chg="add mod">
          <ac:chgData name="Joshua Nicholas" userId="72a22b75-9aa2-4116-af5b-9544a2020f69" providerId="ADAL" clId="{BA84B104-8968-439C-BD25-35CEA0DD6AF4}" dt="2025-03-23T19:07:33.966" v="9644"/>
          <ac:spMkLst>
            <pc:docMk/>
            <pc:sldMk cId="1220990582" sldId="667"/>
            <ac:spMk id="84" creationId="{5922FE12-3287-4B0C-B1BE-875102A04E30}"/>
          </ac:spMkLst>
        </pc:spChg>
        <pc:spChg chg="add mod">
          <ac:chgData name="Joshua Nicholas" userId="72a22b75-9aa2-4116-af5b-9544a2020f69" providerId="ADAL" clId="{BA84B104-8968-439C-BD25-35CEA0DD6AF4}" dt="2025-03-23T19:07:33.966" v="9644"/>
          <ac:spMkLst>
            <pc:docMk/>
            <pc:sldMk cId="1220990582" sldId="667"/>
            <ac:spMk id="87" creationId="{3A432A95-E25C-2D16-FFFF-CC9E3785145D}"/>
          </ac:spMkLst>
        </pc:spChg>
        <pc:spChg chg="add mod">
          <ac:chgData name="Joshua Nicholas" userId="72a22b75-9aa2-4116-af5b-9544a2020f69" providerId="ADAL" clId="{BA84B104-8968-439C-BD25-35CEA0DD6AF4}" dt="2025-03-23T19:25:35.094" v="9814" actId="1036"/>
          <ac:spMkLst>
            <pc:docMk/>
            <pc:sldMk cId="1220990582" sldId="667"/>
            <ac:spMk id="88" creationId="{9FDC363C-EF59-F85B-138A-B8FD7780F6A2}"/>
          </ac:spMkLst>
        </pc:spChg>
        <pc:spChg chg="add mod">
          <ac:chgData name="Joshua Nicholas" userId="72a22b75-9aa2-4116-af5b-9544a2020f69" providerId="ADAL" clId="{BA84B104-8968-439C-BD25-35CEA0DD6AF4}" dt="2025-03-23T19:25:35.094" v="9814" actId="1036"/>
          <ac:spMkLst>
            <pc:docMk/>
            <pc:sldMk cId="1220990582" sldId="667"/>
            <ac:spMk id="89" creationId="{9DB46CFE-C7BF-815E-C85F-1DA41EA2311E}"/>
          </ac:spMkLst>
        </pc:spChg>
        <pc:spChg chg="add mod">
          <ac:chgData name="Joshua Nicholas" userId="72a22b75-9aa2-4116-af5b-9544a2020f69" providerId="ADAL" clId="{BA84B104-8968-439C-BD25-35CEA0DD6AF4}" dt="2025-03-23T19:07:33.966" v="9644"/>
          <ac:spMkLst>
            <pc:docMk/>
            <pc:sldMk cId="1220990582" sldId="667"/>
            <ac:spMk id="90" creationId="{296BEED2-B1D9-C916-7226-D5B7CC492A96}"/>
          </ac:spMkLst>
        </pc:spChg>
        <pc:spChg chg="add mod">
          <ac:chgData name="Joshua Nicholas" userId="72a22b75-9aa2-4116-af5b-9544a2020f69" providerId="ADAL" clId="{BA84B104-8968-439C-BD25-35CEA0DD6AF4}" dt="2025-03-23T19:25:35.094" v="9814" actId="1036"/>
          <ac:spMkLst>
            <pc:docMk/>
            <pc:sldMk cId="1220990582" sldId="667"/>
            <ac:spMk id="91" creationId="{A20FFE69-F7A0-1396-E352-1D864E78934A}"/>
          </ac:spMkLst>
        </pc:spChg>
        <pc:spChg chg="add mod">
          <ac:chgData name="Joshua Nicholas" userId="72a22b75-9aa2-4116-af5b-9544a2020f69" providerId="ADAL" clId="{BA84B104-8968-439C-BD25-35CEA0DD6AF4}" dt="2025-03-23T19:07:33.966" v="9644"/>
          <ac:spMkLst>
            <pc:docMk/>
            <pc:sldMk cId="1220990582" sldId="667"/>
            <ac:spMk id="92" creationId="{B4BB50C5-F58F-7273-065E-2769D1E6445F}"/>
          </ac:spMkLst>
        </pc:spChg>
        <pc:spChg chg="add mod">
          <ac:chgData name="Joshua Nicholas" userId="72a22b75-9aa2-4116-af5b-9544a2020f69" providerId="ADAL" clId="{BA84B104-8968-439C-BD25-35CEA0DD6AF4}" dt="2025-03-23T19:07:33.966" v="9644"/>
          <ac:spMkLst>
            <pc:docMk/>
            <pc:sldMk cId="1220990582" sldId="667"/>
            <ac:spMk id="93" creationId="{C2A21B41-00EC-15BA-4375-DAD6BD9080C9}"/>
          </ac:spMkLst>
        </pc:spChg>
        <pc:spChg chg="add mod">
          <ac:chgData name="Joshua Nicholas" userId="72a22b75-9aa2-4116-af5b-9544a2020f69" providerId="ADAL" clId="{BA84B104-8968-439C-BD25-35CEA0DD6AF4}" dt="2025-03-23T19:07:33.966" v="9644"/>
          <ac:spMkLst>
            <pc:docMk/>
            <pc:sldMk cId="1220990582" sldId="667"/>
            <ac:spMk id="94" creationId="{B3FFFFF3-160D-1E7C-E5EA-FFE76BB20AB0}"/>
          </ac:spMkLst>
        </pc:spChg>
        <pc:spChg chg="add mod">
          <ac:chgData name="Joshua Nicholas" userId="72a22b75-9aa2-4116-af5b-9544a2020f69" providerId="ADAL" clId="{BA84B104-8968-439C-BD25-35CEA0DD6AF4}" dt="2025-03-23T19:07:33.966" v="9644"/>
          <ac:spMkLst>
            <pc:docMk/>
            <pc:sldMk cId="1220990582" sldId="667"/>
            <ac:spMk id="95" creationId="{09C9D663-CC79-F8EA-46EF-63B473BB703A}"/>
          </ac:spMkLst>
        </pc:spChg>
        <pc:spChg chg="add mod">
          <ac:chgData name="Joshua Nicholas" userId="72a22b75-9aa2-4116-af5b-9544a2020f69" providerId="ADAL" clId="{BA84B104-8968-439C-BD25-35CEA0DD6AF4}" dt="2025-03-23T19:25:35.094" v="9814" actId="1036"/>
          <ac:spMkLst>
            <pc:docMk/>
            <pc:sldMk cId="1220990582" sldId="667"/>
            <ac:spMk id="96" creationId="{33FF78D8-4D9F-2058-17D0-6B250EAA8E68}"/>
          </ac:spMkLst>
        </pc:spChg>
        <pc:spChg chg="add mod">
          <ac:chgData name="Joshua Nicholas" userId="72a22b75-9aa2-4116-af5b-9544a2020f69" providerId="ADAL" clId="{BA84B104-8968-439C-BD25-35CEA0DD6AF4}" dt="2025-03-23T19:08:21.625" v="9670" actId="1035"/>
          <ac:spMkLst>
            <pc:docMk/>
            <pc:sldMk cId="1220990582" sldId="667"/>
            <ac:spMk id="97" creationId="{B70A54C6-0621-C415-93F0-87202E0E4F5D}"/>
          </ac:spMkLst>
        </pc:spChg>
        <pc:spChg chg="add mod">
          <ac:chgData name="Joshua Nicholas" userId="72a22b75-9aa2-4116-af5b-9544a2020f69" providerId="ADAL" clId="{BA84B104-8968-439C-BD25-35CEA0DD6AF4}" dt="2025-03-23T19:08:21.625" v="9670" actId="1035"/>
          <ac:spMkLst>
            <pc:docMk/>
            <pc:sldMk cId="1220990582" sldId="667"/>
            <ac:spMk id="98" creationId="{78B7B227-EE6D-E279-9AE5-5E4D1F43EAB2}"/>
          </ac:spMkLst>
        </pc:spChg>
        <pc:spChg chg="add mod">
          <ac:chgData name="Joshua Nicholas" userId="72a22b75-9aa2-4116-af5b-9544a2020f69" providerId="ADAL" clId="{BA84B104-8968-439C-BD25-35CEA0DD6AF4}" dt="2025-03-23T19:08:21.625" v="9670" actId="1035"/>
          <ac:spMkLst>
            <pc:docMk/>
            <pc:sldMk cId="1220990582" sldId="667"/>
            <ac:spMk id="99" creationId="{9A7A2B86-7F57-415B-5434-0D2EB9A2F152}"/>
          </ac:spMkLst>
        </pc:spChg>
        <pc:spChg chg="mod">
          <ac:chgData name="Joshua Nicholas" userId="72a22b75-9aa2-4116-af5b-9544a2020f69" providerId="ADAL" clId="{BA84B104-8968-439C-BD25-35CEA0DD6AF4}" dt="2025-03-23T19:08:56.365" v="9720" actId="1036"/>
          <ac:spMkLst>
            <pc:docMk/>
            <pc:sldMk cId="1220990582" sldId="667"/>
            <ac:spMk id="223" creationId="{D02C6D99-2EF0-B991-4C8F-443909B9DB43}"/>
          </ac:spMkLst>
        </pc:spChg>
        <pc:spChg chg="mod">
          <ac:chgData name="Joshua Nicholas" userId="72a22b75-9aa2-4116-af5b-9544a2020f69" providerId="ADAL" clId="{BA84B104-8968-439C-BD25-35CEA0DD6AF4}" dt="2025-03-23T19:25:35.094" v="9814" actId="1036"/>
          <ac:spMkLst>
            <pc:docMk/>
            <pc:sldMk cId="1220990582" sldId="667"/>
            <ac:spMk id="224" creationId="{41F106D1-1C62-784B-7B8D-9BC9B30FCDC5}"/>
          </ac:spMkLst>
        </pc:spChg>
        <pc:spChg chg="mod">
          <ac:chgData name="Joshua Nicholas" userId="72a22b75-9aa2-4116-af5b-9544a2020f69" providerId="ADAL" clId="{BA84B104-8968-439C-BD25-35CEA0DD6AF4}" dt="2025-03-23T18:59:21.214" v="9457" actId="1076"/>
          <ac:spMkLst>
            <pc:docMk/>
            <pc:sldMk cId="1220990582" sldId="667"/>
            <ac:spMk id="237" creationId="{25C9EE54-20D7-2DDA-FA76-000C80F9DF4E}"/>
          </ac:spMkLst>
        </pc:spChg>
        <pc:spChg chg="mod">
          <ac:chgData name="Joshua Nicholas" userId="72a22b75-9aa2-4116-af5b-9544a2020f69" providerId="ADAL" clId="{BA84B104-8968-439C-BD25-35CEA0DD6AF4}" dt="2025-03-23T18:55:31.723" v="9412" actId="1076"/>
          <ac:spMkLst>
            <pc:docMk/>
            <pc:sldMk cId="1220990582" sldId="667"/>
            <ac:spMk id="238" creationId="{AC17984D-3597-A5AC-D788-96D932FDA6E7}"/>
          </ac:spMkLst>
        </pc:spChg>
        <pc:spChg chg="mod">
          <ac:chgData name="Joshua Nicholas" userId="72a22b75-9aa2-4116-af5b-9544a2020f69" providerId="ADAL" clId="{BA84B104-8968-439C-BD25-35CEA0DD6AF4}" dt="2025-03-23T18:59:21.214" v="9457" actId="1076"/>
          <ac:spMkLst>
            <pc:docMk/>
            <pc:sldMk cId="1220990582" sldId="667"/>
            <ac:spMk id="239" creationId="{8E0284BE-6599-1DF9-2ADF-0C39F1EECA32}"/>
          </ac:spMkLst>
        </pc:spChg>
        <pc:spChg chg="mod">
          <ac:chgData name="Joshua Nicholas" userId="72a22b75-9aa2-4116-af5b-9544a2020f69" providerId="ADAL" clId="{BA84B104-8968-439C-BD25-35CEA0DD6AF4}" dt="2025-03-23T18:59:21.214" v="9457" actId="1076"/>
          <ac:spMkLst>
            <pc:docMk/>
            <pc:sldMk cId="1220990582" sldId="667"/>
            <ac:spMk id="240" creationId="{6D7E29D4-264D-E9A2-C05E-A5B8EC06E199}"/>
          </ac:spMkLst>
        </pc:spChg>
        <pc:spChg chg="mod">
          <ac:chgData name="Joshua Nicholas" userId="72a22b75-9aa2-4116-af5b-9544a2020f69" providerId="ADAL" clId="{BA84B104-8968-439C-BD25-35CEA0DD6AF4}" dt="2025-03-23T18:58:36.301" v="9449" actId="1076"/>
          <ac:spMkLst>
            <pc:docMk/>
            <pc:sldMk cId="1220990582" sldId="667"/>
            <ac:spMk id="241" creationId="{5FDFDB78-B74C-A3A9-B6D8-88674FFE9F94}"/>
          </ac:spMkLst>
        </pc:spChg>
        <pc:spChg chg="mod">
          <ac:chgData name="Joshua Nicholas" userId="72a22b75-9aa2-4116-af5b-9544a2020f69" providerId="ADAL" clId="{BA84B104-8968-439C-BD25-35CEA0DD6AF4}" dt="2025-03-23T18:59:21.214" v="9457" actId="1076"/>
          <ac:spMkLst>
            <pc:docMk/>
            <pc:sldMk cId="1220990582" sldId="667"/>
            <ac:spMk id="242" creationId="{D40CFB24-C888-BC35-5A44-83C812C45CDF}"/>
          </ac:spMkLst>
        </pc:spChg>
        <pc:spChg chg="mod">
          <ac:chgData name="Joshua Nicholas" userId="72a22b75-9aa2-4116-af5b-9544a2020f69" providerId="ADAL" clId="{BA84B104-8968-439C-BD25-35CEA0DD6AF4}" dt="2025-03-23T18:59:09.111" v="9456" actId="1076"/>
          <ac:spMkLst>
            <pc:docMk/>
            <pc:sldMk cId="1220990582" sldId="667"/>
            <ac:spMk id="244" creationId="{9C2BE087-7FF0-10CB-60E3-7B4C99CB6F44}"/>
          </ac:spMkLst>
        </pc:spChg>
        <pc:spChg chg="mod">
          <ac:chgData name="Joshua Nicholas" userId="72a22b75-9aa2-4116-af5b-9544a2020f69" providerId="ADAL" clId="{BA84B104-8968-439C-BD25-35CEA0DD6AF4}" dt="2025-03-23T18:59:05.418" v="9455" actId="1076"/>
          <ac:spMkLst>
            <pc:docMk/>
            <pc:sldMk cId="1220990582" sldId="667"/>
            <ac:spMk id="245" creationId="{A2B15FC6-EBCC-0914-AA07-651FCF69F3F9}"/>
          </ac:spMkLst>
        </pc:spChg>
        <pc:spChg chg="mod">
          <ac:chgData name="Joshua Nicholas" userId="72a22b75-9aa2-4116-af5b-9544a2020f69" providerId="ADAL" clId="{BA84B104-8968-439C-BD25-35CEA0DD6AF4}" dt="2025-03-23T18:56:11.680" v="9421" actId="1076"/>
          <ac:spMkLst>
            <pc:docMk/>
            <pc:sldMk cId="1220990582" sldId="667"/>
            <ac:spMk id="267" creationId="{9B79177E-8EF1-0A05-6BE2-357381076318}"/>
          </ac:spMkLst>
        </pc:spChg>
        <pc:spChg chg="mod">
          <ac:chgData name="Joshua Nicholas" userId="72a22b75-9aa2-4116-af5b-9544a2020f69" providerId="ADAL" clId="{BA84B104-8968-439C-BD25-35CEA0DD6AF4}" dt="2025-03-23T18:55:54.279" v="9418" actId="1076"/>
          <ac:spMkLst>
            <pc:docMk/>
            <pc:sldMk cId="1220990582" sldId="667"/>
            <ac:spMk id="268" creationId="{4CEC088B-4BE8-5DE1-BDE0-C460AA294E4B}"/>
          </ac:spMkLst>
        </pc:spChg>
        <pc:spChg chg="mod">
          <ac:chgData name="Joshua Nicholas" userId="72a22b75-9aa2-4116-af5b-9544a2020f69" providerId="ADAL" clId="{BA84B104-8968-439C-BD25-35CEA0DD6AF4}" dt="2025-03-23T19:25:35.094" v="9814" actId="1036"/>
          <ac:spMkLst>
            <pc:docMk/>
            <pc:sldMk cId="1220990582" sldId="667"/>
            <ac:spMk id="269" creationId="{11F36834-71C6-3296-E8C5-E6444B45EC74}"/>
          </ac:spMkLst>
        </pc:spChg>
        <pc:spChg chg="mod">
          <ac:chgData name="Joshua Nicholas" userId="72a22b75-9aa2-4116-af5b-9544a2020f69" providerId="ADAL" clId="{BA84B104-8968-439C-BD25-35CEA0DD6AF4}" dt="2025-03-23T18:59:21.214" v="9457" actId="1076"/>
          <ac:spMkLst>
            <pc:docMk/>
            <pc:sldMk cId="1220990582" sldId="667"/>
            <ac:spMk id="270" creationId="{D2DE0CF5-8936-720B-B227-B1AB0BA3214F}"/>
          </ac:spMkLst>
        </pc:spChg>
        <pc:spChg chg="mod">
          <ac:chgData name="Joshua Nicholas" userId="72a22b75-9aa2-4116-af5b-9544a2020f69" providerId="ADAL" clId="{BA84B104-8968-439C-BD25-35CEA0DD6AF4}" dt="2025-03-23T19:25:35.094" v="9814" actId="1036"/>
          <ac:spMkLst>
            <pc:docMk/>
            <pc:sldMk cId="1220990582" sldId="667"/>
            <ac:spMk id="271" creationId="{FA6F4A16-B360-938B-0028-B9CF69A49E3C}"/>
          </ac:spMkLst>
        </pc:spChg>
        <pc:spChg chg="mod">
          <ac:chgData name="Joshua Nicholas" userId="72a22b75-9aa2-4116-af5b-9544a2020f69" providerId="ADAL" clId="{BA84B104-8968-439C-BD25-35CEA0DD6AF4}" dt="2025-03-23T19:25:35.094" v="9814" actId="1036"/>
          <ac:spMkLst>
            <pc:docMk/>
            <pc:sldMk cId="1220990582" sldId="667"/>
            <ac:spMk id="272" creationId="{D63AD0FA-AADA-8079-B206-B84AB2525A49}"/>
          </ac:spMkLst>
        </pc:spChg>
        <pc:spChg chg="mod">
          <ac:chgData name="Joshua Nicholas" userId="72a22b75-9aa2-4116-af5b-9544a2020f69" providerId="ADAL" clId="{BA84B104-8968-439C-BD25-35CEA0DD6AF4}" dt="2025-03-23T18:59:21.214" v="9457" actId="1076"/>
          <ac:spMkLst>
            <pc:docMk/>
            <pc:sldMk cId="1220990582" sldId="667"/>
            <ac:spMk id="273" creationId="{E210F16B-2E3B-8AF0-38DF-09BB90CE4310}"/>
          </ac:spMkLst>
        </pc:spChg>
        <pc:spChg chg="mod">
          <ac:chgData name="Joshua Nicholas" userId="72a22b75-9aa2-4116-af5b-9544a2020f69" providerId="ADAL" clId="{BA84B104-8968-439C-BD25-35CEA0DD6AF4}" dt="2025-03-23T18:59:21.214" v="9457" actId="1076"/>
          <ac:spMkLst>
            <pc:docMk/>
            <pc:sldMk cId="1220990582" sldId="667"/>
            <ac:spMk id="274" creationId="{259A07EB-CF24-C3D9-CBD1-E169DE540ECB}"/>
          </ac:spMkLst>
        </pc:spChg>
        <pc:spChg chg="mod">
          <ac:chgData name="Joshua Nicholas" userId="72a22b75-9aa2-4116-af5b-9544a2020f69" providerId="ADAL" clId="{BA84B104-8968-439C-BD25-35CEA0DD6AF4}" dt="2025-03-23T18:57:24.782" v="9438" actId="1076"/>
          <ac:spMkLst>
            <pc:docMk/>
            <pc:sldMk cId="1220990582" sldId="667"/>
            <ac:spMk id="275" creationId="{293CE4C3-AA87-9332-21D5-611D8B253FD0}"/>
          </ac:spMkLst>
        </pc:spChg>
        <pc:spChg chg="mod">
          <ac:chgData name="Joshua Nicholas" userId="72a22b75-9aa2-4116-af5b-9544a2020f69" providerId="ADAL" clId="{BA84B104-8968-439C-BD25-35CEA0DD6AF4}" dt="2025-03-23T18:58:38.326" v="9450" actId="1076"/>
          <ac:spMkLst>
            <pc:docMk/>
            <pc:sldMk cId="1220990582" sldId="667"/>
            <ac:spMk id="276" creationId="{F80336FB-8EE5-6DF3-941D-8D70B9847164}"/>
          </ac:spMkLst>
        </pc:spChg>
        <pc:spChg chg="mod">
          <ac:chgData name="Joshua Nicholas" userId="72a22b75-9aa2-4116-af5b-9544a2020f69" providerId="ADAL" clId="{BA84B104-8968-439C-BD25-35CEA0DD6AF4}" dt="2025-03-23T18:59:21.214" v="9457" actId="1076"/>
          <ac:spMkLst>
            <pc:docMk/>
            <pc:sldMk cId="1220990582" sldId="667"/>
            <ac:spMk id="277" creationId="{F115189D-28F9-0D67-4979-1379C2B47708}"/>
          </ac:spMkLst>
        </pc:spChg>
        <pc:picChg chg="add mod">
          <ac:chgData name="Joshua Nicholas" userId="72a22b75-9aa2-4116-af5b-9544a2020f69" providerId="ADAL" clId="{BA84B104-8968-439C-BD25-35CEA0DD6AF4}" dt="2025-03-24T21:44:46.573" v="15546"/>
          <ac:picMkLst>
            <pc:docMk/>
            <pc:sldMk cId="1220990582" sldId="667"/>
            <ac:picMk id="20" creationId="{0FBDBEDE-90E9-641E-D8CC-0D82BCB0A83B}"/>
          </ac:picMkLst>
        </pc:picChg>
        <pc:cxnChg chg="add mod">
          <ac:chgData name="Joshua Nicholas" userId="72a22b75-9aa2-4116-af5b-9544a2020f69" providerId="ADAL" clId="{BA84B104-8968-439C-BD25-35CEA0DD6AF4}" dt="2025-03-23T19:20:30.676" v="9746"/>
          <ac:cxnSpMkLst>
            <pc:docMk/>
            <pc:sldMk cId="1220990582" sldId="667"/>
            <ac:cxnSpMk id="100" creationId="{5890E149-40A3-80AF-F572-954DB1C6C391}"/>
          </ac:cxnSpMkLst>
        </pc:cxnChg>
      </pc:sldChg>
      <pc:sldChg chg="addSp delSp modSp add mod modTransition">
        <pc:chgData name="Joshua Nicholas" userId="72a22b75-9aa2-4116-af5b-9544a2020f69" providerId="ADAL" clId="{BA84B104-8968-439C-BD25-35CEA0DD6AF4}" dt="2025-03-26T00:58:53.162" v="30107"/>
        <pc:sldMkLst>
          <pc:docMk/>
          <pc:sldMk cId="1877735130" sldId="668"/>
        </pc:sldMkLst>
        <pc:spChg chg="mod">
          <ac:chgData name="Joshua Nicholas" userId="72a22b75-9aa2-4116-af5b-9544a2020f69" providerId="ADAL" clId="{BA84B104-8968-439C-BD25-35CEA0DD6AF4}" dt="2025-03-23T20:58:02.306" v="10845" actId="1036"/>
          <ac:spMkLst>
            <pc:docMk/>
            <pc:sldMk cId="1877735130" sldId="668"/>
            <ac:spMk id="2" creationId="{53C995B0-9E9C-53D0-4DA4-88F0E712348B}"/>
          </ac:spMkLst>
        </pc:spChg>
        <pc:spChg chg="mod">
          <ac:chgData name="Joshua Nicholas" userId="72a22b75-9aa2-4116-af5b-9544a2020f69" providerId="ADAL" clId="{BA84B104-8968-439C-BD25-35CEA0DD6AF4}" dt="2025-03-23T20:57:53.539" v="10832" actId="1076"/>
          <ac:spMkLst>
            <pc:docMk/>
            <pc:sldMk cId="1877735130" sldId="668"/>
            <ac:spMk id="4" creationId="{706DD19D-A2EE-1793-D76A-2EE1B5FFE2A1}"/>
          </ac:spMkLst>
        </pc:spChg>
        <pc:spChg chg="add mod">
          <ac:chgData name="Joshua Nicholas" userId="72a22b75-9aa2-4116-af5b-9544a2020f69" providerId="ADAL" clId="{BA84B104-8968-439C-BD25-35CEA0DD6AF4}" dt="2025-03-25T20:47:54.194" v="29238" actId="207"/>
          <ac:spMkLst>
            <pc:docMk/>
            <pc:sldMk cId="1877735130" sldId="668"/>
            <ac:spMk id="6" creationId="{51491C66-6C2C-C39E-7E63-88CA973926D5}"/>
          </ac:spMkLst>
        </pc:spChg>
        <pc:spChg chg="mod">
          <ac:chgData name="Joshua Nicholas" userId="72a22b75-9aa2-4116-af5b-9544a2020f69" providerId="ADAL" clId="{BA84B104-8968-439C-BD25-35CEA0DD6AF4}" dt="2025-03-23T20:55:55.153" v="10692" actId="1076"/>
          <ac:spMkLst>
            <pc:docMk/>
            <pc:sldMk cId="1877735130" sldId="668"/>
            <ac:spMk id="7" creationId="{5A97EB63-EE9A-D702-C147-353A218ED602}"/>
          </ac:spMkLst>
        </pc:spChg>
        <pc:spChg chg="add mod topLvl">
          <ac:chgData name="Joshua Nicholas" userId="72a22b75-9aa2-4116-af5b-9544a2020f69" providerId="ADAL" clId="{BA84B104-8968-439C-BD25-35CEA0DD6AF4}" dt="2025-03-24T21:41:05.487" v="15477" actId="1038"/>
          <ac:spMkLst>
            <pc:docMk/>
            <pc:sldMk cId="1877735130" sldId="668"/>
            <ac:spMk id="8" creationId="{F4BEF38B-481E-30C5-9A7A-5B305D515A0F}"/>
          </ac:spMkLst>
        </pc:spChg>
        <pc:spChg chg="mod">
          <ac:chgData name="Joshua Nicholas" userId="72a22b75-9aa2-4116-af5b-9544a2020f69" providerId="ADAL" clId="{BA84B104-8968-439C-BD25-35CEA0DD6AF4}" dt="2025-03-23T20:57:25.080" v="10800" actId="1035"/>
          <ac:spMkLst>
            <pc:docMk/>
            <pc:sldMk cId="1877735130" sldId="668"/>
            <ac:spMk id="9" creationId="{A7C9D32E-B3B1-3BE0-1D5B-E115C23E7E11}"/>
          </ac:spMkLst>
        </pc:spChg>
        <pc:spChg chg="add mod topLvl">
          <ac:chgData name="Joshua Nicholas" userId="72a22b75-9aa2-4116-af5b-9544a2020f69" providerId="ADAL" clId="{BA84B104-8968-439C-BD25-35CEA0DD6AF4}" dt="2025-03-23T21:07:57.226" v="11285" actId="165"/>
          <ac:spMkLst>
            <pc:docMk/>
            <pc:sldMk cId="1877735130" sldId="668"/>
            <ac:spMk id="10" creationId="{CE358B17-5286-7F60-7532-112A875A3384}"/>
          </ac:spMkLst>
        </pc:spChg>
        <pc:spChg chg="add mod topLvl">
          <ac:chgData name="Joshua Nicholas" userId="72a22b75-9aa2-4116-af5b-9544a2020f69" providerId="ADAL" clId="{BA84B104-8968-439C-BD25-35CEA0DD6AF4}" dt="2025-03-23T22:27:38.929" v="11609" actId="1038"/>
          <ac:spMkLst>
            <pc:docMk/>
            <pc:sldMk cId="1877735130" sldId="668"/>
            <ac:spMk id="11" creationId="{0986C892-2882-328D-54AB-ECDE047C2F13}"/>
          </ac:spMkLst>
        </pc:spChg>
        <pc:spChg chg="add mod topLvl">
          <ac:chgData name="Joshua Nicholas" userId="72a22b75-9aa2-4116-af5b-9544a2020f69" providerId="ADAL" clId="{BA84B104-8968-439C-BD25-35CEA0DD6AF4}" dt="2025-03-23T21:07:57.226" v="11285" actId="165"/>
          <ac:spMkLst>
            <pc:docMk/>
            <pc:sldMk cId="1877735130" sldId="668"/>
            <ac:spMk id="12" creationId="{C5BF715D-55D8-3423-71EB-30C28C203E4D}"/>
          </ac:spMkLst>
        </pc:spChg>
        <pc:spChg chg="add mod">
          <ac:chgData name="Joshua Nicholas" userId="72a22b75-9aa2-4116-af5b-9544a2020f69" providerId="ADAL" clId="{BA84B104-8968-439C-BD25-35CEA0DD6AF4}" dt="2025-03-26T00:29:28.822" v="29616"/>
          <ac:spMkLst>
            <pc:docMk/>
            <pc:sldMk cId="1877735130" sldId="668"/>
            <ac:spMk id="13" creationId="{5CDCA36C-A3F4-D5D0-6378-6D65CD55FD69}"/>
          </ac:spMkLst>
        </pc:spChg>
        <pc:spChg chg="add mod">
          <ac:chgData name="Joshua Nicholas" userId="72a22b75-9aa2-4116-af5b-9544a2020f69" providerId="ADAL" clId="{BA84B104-8968-439C-BD25-35CEA0DD6AF4}" dt="2025-03-26T00:29:38.607" v="29617"/>
          <ac:spMkLst>
            <pc:docMk/>
            <pc:sldMk cId="1877735130" sldId="668"/>
            <ac:spMk id="14" creationId="{710B4888-45A6-DA34-0556-83F840BB3E0B}"/>
          </ac:spMkLst>
        </pc:spChg>
        <pc:spChg chg="mod">
          <ac:chgData name="Joshua Nicholas" userId="72a22b75-9aa2-4116-af5b-9544a2020f69" providerId="ADAL" clId="{BA84B104-8968-439C-BD25-35CEA0DD6AF4}" dt="2025-03-23T20:57:50.173" v="10831" actId="1035"/>
          <ac:spMkLst>
            <pc:docMk/>
            <pc:sldMk cId="1877735130" sldId="668"/>
            <ac:spMk id="15" creationId="{B9266200-B85F-CE21-14B6-A5628EB673D0}"/>
          </ac:spMkLst>
        </pc:spChg>
        <pc:spChg chg="add mod topLvl">
          <ac:chgData name="Joshua Nicholas" userId="72a22b75-9aa2-4116-af5b-9544a2020f69" providerId="ADAL" clId="{BA84B104-8968-439C-BD25-35CEA0DD6AF4}" dt="2025-03-23T21:07:57.226" v="11285" actId="165"/>
          <ac:spMkLst>
            <pc:docMk/>
            <pc:sldMk cId="1877735130" sldId="668"/>
            <ac:spMk id="16" creationId="{6FC4F755-8B41-10C6-3D49-6E56801215CC}"/>
          </ac:spMkLst>
        </pc:spChg>
        <pc:spChg chg="mod">
          <ac:chgData name="Joshua Nicholas" userId="72a22b75-9aa2-4116-af5b-9544a2020f69" providerId="ADAL" clId="{BA84B104-8968-439C-BD25-35CEA0DD6AF4}" dt="2025-03-24T21:41:02.321" v="15460" actId="1038"/>
          <ac:spMkLst>
            <pc:docMk/>
            <pc:sldMk cId="1877735130" sldId="668"/>
            <ac:spMk id="17" creationId="{2388B41E-2BB0-81A4-4C7D-830679542508}"/>
          </ac:spMkLst>
        </pc:spChg>
        <pc:spChg chg="add mod topLvl">
          <ac:chgData name="Joshua Nicholas" userId="72a22b75-9aa2-4116-af5b-9544a2020f69" providerId="ADAL" clId="{BA84B104-8968-439C-BD25-35CEA0DD6AF4}" dt="2025-03-23T21:07:57.226" v="11285" actId="165"/>
          <ac:spMkLst>
            <pc:docMk/>
            <pc:sldMk cId="1877735130" sldId="668"/>
            <ac:spMk id="18" creationId="{3026CD12-7A68-EE9B-2B8D-76D56AD03024}"/>
          </ac:spMkLst>
        </pc:spChg>
        <pc:spChg chg="mod">
          <ac:chgData name="Joshua Nicholas" userId="72a22b75-9aa2-4116-af5b-9544a2020f69" providerId="ADAL" clId="{BA84B104-8968-439C-BD25-35CEA0DD6AF4}" dt="2025-03-24T21:41:05.487" v="15477" actId="1038"/>
          <ac:spMkLst>
            <pc:docMk/>
            <pc:sldMk cId="1877735130" sldId="668"/>
            <ac:spMk id="19" creationId="{D7599A7C-FE01-9867-7704-BD825F2D0902}"/>
          </ac:spMkLst>
        </pc:spChg>
        <pc:spChg chg="add mod topLvl">
          <ac:chgData name="Joshua Nicholas" userId="72a22b75-9aa2-4116-af5b-9544a2020f69" providerId="ADAL" clId="{BA84B104-8968-439C-BD25-35CEA0DD6AF4}" dt="2025-03-23T22:27:38.929" v="11609" actId="1038"/>
          <ac:spMkLst>
            <pc:docMk/>
            <pc:sldMk cId="1877735130" sldId="668"/>
            <ac:spMk id="20" creationId="{1A67630B-1605-9260-52F2-32EDE15092AE}"/>
          </ac:spMkLst>
        </pc:spChg>
        <pc:spChg chg="add mod">
          <ac:chgData name="Joshua Nicholas" userId="72a22b75-9aa2-4116-af5b-9544a2020f69" providerId="ADAL" clId="{BA84B104-8968-439C-BD25-35CEA0DD6AF4}" dt="2025-03-26T00:58:53.162" v="30107"/>
          <ac:spMkLst>
            <pc:docMk/>
            <pc:sldMk cId="1877735130" sldId="668"/>
            <ac:spMk id="28" creationId="{949C5AAE-8930-7C86-CEC4-16E9BFEEE084}"/>
          </ac:spMkLst>
        </pc:spChg>
        <pc:spChg chg="mod topLvl">
          <ac:chgData name="Joshua Nicholas" userId="72a22b75-9aa2-4116-af5b-9544a2020f69" providerId="ADAL" clId="{BA84B104-8968-439C-BD25-35CEA0DD6AF4}" dt="2025-03-25T01:12:36.868" v="19507" actId="165"/>
          <ac:spMkLst>
            <pc:docMk/>
            <pc:sldMk cId="1877735130" sldId="668"/>
            <ac:spMk id="29" creationId="{C7209BB5-357C-21B9-AEF8-0438BECC7C04}"/>
          </ac:spMkLst>
        </pc:spChg>
        <pc:spChg chg="mod topLvl">
          <ac:chgData name="Joshua Nicholas" userId="72a22b75-9aa2-4116-af5b-9544a2020f69" providerId="ADAL" clId="{BA84B104-8968-439C-BD25-35CEA0DD6AF4}" dt="2025-03-25T01:12:36.868" v="19507" actId="165"/>
          <ac:spMkLst>
            <pc:docMk/>
            <pc:sldMk cId="1877735130" sldId="668"/>
            <ac:spMk id="30" creationId="{33E031ED-7429-64E7-FB17-C435C0FC81E8}"/>
          </ac:spMkLst>
        </pc:spChg>
        <pc:spChg chg="mod">
          <ac:chgData name="Joshua Nicholas" userId="72a22b75-9aa2-4116-af5b-9544a2020f69" providerId="ADAL" clId="{BA84B104-8968-439C-BD25-35CEA0DD6AF4}" dt="2025-03-24T11:55:05.202" v="13944" actId="2711"/>
          <ac:spMkLst>
            <pc:docMk/>
            <pc:sldMk cId="1877735130" sldId="668"/>
            <ac:spMk id="33" creationId="{4791DF79-8F68-4131-5986-9B0A284F39A5}"/>
          </ac:spMkLst>
        </pc:spChg>
        <pc:spChg chg="mod">
          <ac:chgData name="Joshua Nicholas" userId="72a22b75-9aa2-4116-af5b-9544a2020f69" providerId="ADAL" clId="{BA84B104-8968-439C-BD25-35CEA0DD6AF4}" dt="2025-03-24T11:55:05.202" v="13944" actId="2711"/>
          <ac:spMkLst>
            <pc:docMk/>
            <pc:sldMk cId="1877735130" sldId="668"/>
            <ac:spMk id="34" creationId="{8B739A1D-D5B9-6510-ABFE-808A76F9521F}"/>
          </ac:spMkLst>
        </pc:spChg>
        <pc:spChg chg="add mod topLvl">
          <ac:chgData name="Joshua Nicholas" userId="72a22b75-9aa2-4116-af5b-9544a2020f69" providerId="ADAL" clId="{BA84B104-8968-439C-BD25-35CEA0DD6AF4}" dt="2025-03-24T11:55:05.202" v="13944" actId="2711"/>
          <ac:spMkLst>
            <pc:docMk/>
            <pc:sldMk cId="1877735130" sldId="668"/>
            <ac:spMk id="35" creationId="{9558F1AF-8F6C-CF67-BA30-225FC5B97DCB}"/>
          </ac:spMkLst>
        </pc:spChg>
        <pc:spChg chg="add mod topLvl">
          <ac:chgData name="Joshua Nicholas" userId="72a22b75-9aa2-4116-af5b-9544a2020f69" providerId="ADAL" clId="{BA84B104-8968-439C-BD25-35CEA0DD6AF4}" dt="2025-03-24T11:55:05.202" v="13944" actId="2711"/>
          <ac:spMkLst>
            <pc:docMk/>
            <pc:sldMk cId="1877735130" sldId="668"/>
            <ac:spMk id="36" creationId="{59F5C448-05BC-7D25-4AB0-FAAD3EC8FB4E}"/>
          </ac:spMkLst>
        </pc:spChg>
        <pc:spChg chg="mod">
          <ac:chgData name="Joshua Nicholas" userId="72a22b75-9aa2-4116-af5b-9544a2020f69" providerId="ADAL" clId="{BA84B104-8968-439C-BD25-35CEA0DD6AF4}" dt="2025-03-24T11:55:05.202" v="13944" actId="2711"/>
          <ac:spMkLst>
            <pc:docMk/>
            <pc:sldMk cId="1877735130" sldId="668"/>
            <ac:spMk id="37" creationId="{07D3ED92-47E2-ACB0-1BA1-AD397AC773CB}"/>
          </ac:spMkLst>
        </pc:spChg>
        <pc:spChg chg="mod">
          <ac:chgData name="Joshua Nicholas" userId="72a22b75-9aa2-4116-af5b-9544a2020f69" providerId="ADAL" clId="{BA84B104-8968-439C-BD25-35CEA0DD6AF4}" dt="2025-03-24T11:55:05.202" v="13944" actId="2711"/>
          <ac:spMkLst>
            <pc:docMk/>
            <pc:sldMk cId="1877735130" sldId="668"/>
            <ac:spMk id="38" creationId="{F26639E4-75B4-77F7-F2ED-5153344A50BC}"/>
          </ac:spMkLst>
        </pc:spChg>
        <pc:spChg chg="add mod topLvl">
          <ac:chgData name="Joshua Nicholas" userId="72a22b75-9aa2-4116-af5b-9544a2020f69" providerId="ADAL" clId="{BA84B104-8968-439C-BD25-35CEA0DD6AF4}" dt="2025-03-24T11:55:05.202" v="13944" actId="2711"/>
          <ac:spMkLst>
            <pc:docMk/>
            <pc:sldMk cId="1877735130" sldId="668"/>
            <ac:spMk id="39" creationId="{3F0A552E-6DAB-38A1-5408-50959E1A2367}"/>
          </ac:spMkLst>
        </pc:spChg>
        <pc:spChg chg="add mod topLvl">
          <ac:chgData name="Joshua Nicholas" userId="72a22b75-9aa2-4116-af5b-9544a2020f69" providerId="ADAL" clId="{BA84B104-8968-439C-BD25-35CEA0DD6AF4}" dt="2025-03-23T21:07:53.568" v="11284" actId="165"/>
          <ac:spMkLst>
            <pc:docMk/>
            <pc:sldMk cId="1877735130" sldId="668"/>
            <ac:spMk id="40" creationId="{72C80F35-7BE6-1754-E5B4-6C4B74D2C114}"/>
          </ac:spMkLst>
        </pc:spChg>
        <pc:spChg chg="add mod topLvl">
          <ac:chgData name="Joshua Nicholas" userId="72a22b75-9aa2-4116-af5b-9544a2020f69" providerId="ADAL" clId="{BA84B104-8968-439C-BD25-35CEA0DD6AF4}" dt="2025-03-24T11:55:05.202" v="13944" actId="2711"/>
          <ac:spMkLst>
            <pc:docMk/>
            <pc:sldMk cId="1877735130" sldId="668"/>
            <ac:spMk id="41" creationId="{942074B1-D2A5-3694-44D2-BDFBE380B283}"/>
          </ac:spMkLst>
        </pc:spChg>
        <pc:spChg chg="add mod topLvl">
          <ac:chgData name="Joshua Nicholas" userId="72a22b75-9aa2-4116-af5b-9544a2020f69" providerId="ADAL" clId="{BA84B104-8968-439C-BD25-35CEA0DD6AF4}" dt="2025-03-24T11:55:05.202" v="13944" actId="2711"/>
          <ac:spMkLst>
            <pc:docMk/>
            <pc:sldMk cId="1877735130" sldId="668"/>
            <ac:spMk id="42" creationId="{60F0BF3F-6A79-AD71-0D52-34F8BFDBB40B}"/>
          </ac:spMkLst>
        </pc:spChg>
        <pc:spChg chg="add mod topLvl">
          <ac:chgData name="Joshua Nicholas" userId="72a22b75-9aa2-4116-af5b-9544a2020f69" providerId="ADAL" clId="{BA84B104-8968-439C-BD25-35CEA0DD6AF4}" dt="2025-03-23T21:07:53.568" v="11284" actId="165"/>
          <ac:spMkLst>
            <pc:docMk/>
            <pc:sldMk cId="1877735130" sldId="668"/>
            <ac:spMk id="43" creationId="{30FC2695-7427-FA1D-C321-A2AE5305530F}"/>
          </ac:spMkLst>
        </pc:spChg>
        <pc:spChg chg="add mod topLvl">
          <ac:chgData name="Joshua Nicholas" userId="72a22b75-9aa2-4116-af5b-9544a2020f69" providerId="ADAL" clId="{BA84B104-8968-439C-BD25-35CEA0DD6AF4}" dt="2025-03-24T11:55:05.202" v="13944" actId="2711"/>
          <ac:spMkLst>
            <pc:docMk/>
            <pc:sldMk cId="1877735130" sldId="668"/>
            <ac:spMk id="44" creationId="{21D8E770-C678-A132-0BD4-2D87CD100A7F}"/>
          </ac:spMkLst>
        </pc:spChg>
        <pc:spChg chg="add mod topLvl">
          <ac:chgData name="Joshua Nicholas" userId="72a22b75-9aa2-4116-af5b-9544a2020f69" providerId="ADAL" clId="{BA84B104-8968-439C-BD25-35CEA0DD6AF4}" dt="2025-03-23T21:07:53.568" v="11284" actId="165"/>
          <ac:spMkLst>
            <pc:docMk/>
            <pc:sldMk cId="1877735130" sldId="668"/>
            <ac:spMk id="45" creationId="{0D60AE2C-62F4-2109-B818-901B118AEBA6}"/>
          </ac:spMkLst>
        </pc:spChg>
        <pc:spChg chg="add mod topLvl">
          <ac:chgData name="Joshua Nicholas" userId="72a22b75-9aa2-4116-af5b-9544a2020f69" providerId="ADAL" clId="{BA84B104-8968-439C-BD25-35CEA0DD6AF4}" dt="2025-03-23T21:07:53.568" v="11284" actId="165"/>
          <ac:spMkLst>
            <pc:docMk/>
            <pc:sldMk cId="1877735130" sldId="668"/>
            <ac:spMk id="46" creationId="{37A54AEE-A11D-F2A7-D020-42D9A95D12C8}"/>
          </ac:spMkLst>
        </pc:spChg>
        <pc:spChg chg="mod">
          <ac:chgData name="Joshua Nicholas" userId="72a22b75-9aa2-4116-af5b-9544a2020f69" providerId="ADAL" clId="{BA84B104-8968-439C-BD25-35CEA0DD6AF4}" dt="2025-03-23T20:55:28.153" v="10683" actId="1076"/>
          <ac:spMkLst>
            <pc:docMk/>
            <pc:sldMk cId="1877735130" sldId="668"/>
            <ac:spMk id="48" creationId="{DC1D0DEB-497B-B01A-37FD-5027F155C46D}"/>
          </ac:spMkLst>
        </pc:spChg>
        <pc:spChg chg="add mod topLvl">
          <ac:chgData name="Joshua Nicholas" userId="72a22b75-9aa2-4116-af5b-9544a2020f69" providerId="ADAL" clId="{BA84B104-8968-439C-BD25-35CEA0DD6AF4}" dt="2025-03-23T21:07:57.226" v="11285" actId="165"/>
          <ac:spMkLst>
            <pc:docMk/>
            <pc:sldMk cId="1877735130" sldId="668"/>
            <ac:spMk id="49" creationId="{29B5869E-1FA3-CDA1-C475-D69C3AAA47FB}"/>
          </ac:spMkLst>
        </pc:spChg>
        <pc:spChg chg="mod">
          <ac:chgData name="Joshua Nicholas" userId="72a22b75-9aa2-4116-af5b-9544a2020f69" providerId="ADAL" clId="{BA84B104-8968-439C-BD25-35CEA0DD6AF4}" dt="2025-03-23T20:56:55.170" v="10746" actId="1036"/>
          <ac:spMkLst>
            <pc:docMk/>
            <pc:sldMk cId="1877735130" sldId="668"/>
            <ac:spMk id="50" creationId="{45BDBF7A-D395-9E77-2B48-2C514A555714}"/>
          </ac:spMkLst>
        </pc:spChg>
        <pc:spChg chg="mod">
          <ac:chgData name="Joshua Nicholas" userId="72a22b75-9aa2-4116-af5b-9544a2020f69" providerId="ADAL" clId="{BA84B104-8968-439C-BD25-35CEA0DD6AF4}" dt="2025-03-23T20:56:14.342" v="10717" actId="1036"/>
          <ac:spMkLst>
            <pc:docMk/>
            <pc:sldMk cId="1877735130" sldId="668"/>
            <ac:spMk id="51" creationId="{4B560302-CDFA-4412-2D3F-945ACA6B9FE8}"/>
          </ac:spMkLst>
        </pc:spChg>
        <pc:spChg chg="mod">
          <ac:chgData name="Joshua Nicholas" userId="72a22b75-9aa2-4116-af5b-9544a2020f69" providerId="ADAL" clId="{BA84B104-8968-439C-BD25-35CEA0DD6AF4}" dt="2025-03-23T20:57:08.436" v="10774" actId="1038"/>
          <ac:spMkLst>
            <pc:docMk/>
            <pc:sldMk cId="1877735130" sldId="668"/>
            <ac:spMk id="52" creationId="{ADDAA049-9680-A32F-7A87-383446AC4E10}"/>
          </ac:spMkLst>
        </pc:spChg>
        <pc:spChg chg="add mod topLvl">
          <ac:chgData name="Joshua Nicholas" userId="72a22b75-9aa2-4116-af5b-9544a2020f69" providerId="ADAL" clId="{BA84B104-8968-439C-BD25-35CEA0DD6AF4}" dt="2025-03-23T22:27:42.470" v="11624" actId="1038"/>
          <ac:spMkLst>
            <pc:docMk/>
            <pc:sldMk cId="1877735130" sldId="668"/>
            <ac:spMk id="53" creationId="{1CEE4D16-CB03-C858-F046-BD79D3E5A8CE}"/>
          </ac:spMkLst>
        </pc:spChg>
        <pc:spChg chg="add mod topLvl">
          <ac:chgData name="Joshua Nicholas" userId="72a22b75-9aa2-4116-af5b-9544a2020f69" providerId="ADAL" clId="{BA84B104-8968-439C-BD25-35CEA0DD6AF4}" dt="2025-03-23T21:07:57.226" v="11285" actId="165"/>
          <ac:spMkLst>
            <pc:docMk/>
            <pc:sldMk cId="1877735130" sldId="668"/>
            <ac:spMk id="54" creationId="{519F6010-7BE9-99BF-479F-1ADB79AA2081}"/>
          </ac:spMkLst>
        </pc:spChg>
        <pc:spChg chg="add mod">
          <ac:chgData name="Joshua Nicholas" userId="72a22b75-9aa2-4116-af5b-9544a2020f69" providerId="ADAL" clId="{BA84B104-8968-439C-BD25-35CEA0DD6AF4}" dt="2025-03-24T21:37:36.389" v="15343" actId="20577"/>
          <ac:spMkLst>
            <pc:docMk/>
            <pc:sldMk cId="1877735130" sldId="668"/>
            <ac:spMk id="56" creationId="{EA5F8BEB-4A97-1DA0-DB74-E1B8AD413F5C}"/>
          </ac:spMkLst>
        </pc:spChg>
        <pc:spChg chg="add mod">
          <ac:chgData name="Joshua Nicholas" userId="72a22b75-9aa2-4116-af5b-9544a2020f69" providerId="ADAL" clId="{BA84B104-8968-439C-BD25-35CEA0DD6AF4}" dt="2025-03-24T21:44:51.079" v="15551"/>
          <ac:spMkLst>
            <pc:docMk/>
            <pc:sldMk cId="1877735130" sldId="668"/>
            <ac:spMk id="60" creationId="{36E20F26-2A0F-5830-6D6D-AA2165EABC2E}"/>
          </ac:spMkLst>
        </pc:spChg>
        <pc:spChg chg="add mod">
          <ac:chgData name="Joshua Nicholas" userId="72a22b75-9aa2-4116-af5b-9544a2020f69" providerId="ADAL" clId="{BA84B104-8968-439C-BD25-35CEA0DD6AF4}" dt="2025-03-24T21:44:51.079" v="15551"/>
          <ac:spMkLst>
            <pc:docMk/>
            <pc:sldMk cId="1877735130" sldId="668"/>
            <ac:spMk id="61" creationId="{9E6DDAA8-F14D-FDB5-96EB-306A327FD597}"/>
          </ac:spMkLst>
        </pc:spChg>
        <pc:spChg chg="mod">
          <ac:chgData name="Joshua Nicholas" userId="72a22b75-9aa2-4116-af5b-9544a2020f69" providerId="ADAL" clId="{BA84B104-8968-439C-BD25-35CEA0DD6AF4}" dt="2025-03-24T11:54:57.325" v="13943" actId="2711"/>
          <ac:spMkLst>
            <pc:docMk/>
            <pc:sldMk cId="1877735130" sldId="668"/>
            <ac:spMk id="66" creationId="{EBA8760D-6D89-5060-0191-E6130F7BE5BB}"/>
          </ac:spMkLst>
        </pc:spChg>
        <pc:spChg chg="mod">
          <ac:chgData name="Joshua Nicholas" userId="72a22b75-9aa2-4116-af5b-9544a2020f69" providerId="ADAL" clId="{BA84B104-8968-439C-BD25-35CEA0DD6AF4}" dt="2025-03-24T11:54:57.325" v="13943" actId="2711"/>
          <ac:spMkLst>
            <pc:docMk/>
            <pc:sldMk cId="1877735130" sldId="668"/>
            <ac:spMk id="67" creationId="{2B1E2887-284E-96CE-66E8-FFF1FBAED739}"/>
          </ac:spMkLst>
        </pc:spChg>
        <pc:spChg chg="mod">
          <ac:chgData name="Joshua Nicholas" userId="72a22b75-9aa2-4116-af5b-9544a2020f69" providerId="ADAL" clId="{BA84B104-8968-439C-BD25-35CEA0DD6AF4}" dt="2025-03-24T11:54:57.325" v="13943" actId="2711"/>
          <ac:spMkLst>
            <pc:docMk/>
            <pc:sldMk cId="1877735130" sldId="668"/>
            <ac:spMk id="73" creationId="{1F1E5533-51BF-5DA0-1821-B0FA0C3001E6}"/>
          </ac:spMkLst>
        </pc:spChg>
        <pc:spChg chg="mod">
          <ac:chgData name="Joshua Nicholas" userId="72a22b75-9aa2-4116-af5b-9544a2020f69" providerId="ADAL" clId="{BA84B104-8968-439C-BD25-35CEA0DD6AF4}" dt="2025-03-24T11:54:57.325" v="13943" actId="2711"/>
          <ac:spMkLst>
            <pc:docMk/>
            <pc:sldMk cId="1877735130" sldId="668"/>
            <ac:spMk id="75" creationId="{8864A384-5DE7-EA44-7EC8-37E2B47D58E8}"/>
          </ac:spMkLst>
        </pc:spChg>
        <pc:spChg chg="mod">
          <ac:chgData name="Joshua Nicholas" userId="72a22b75-9aa2-4116-af5b-9544a2020f69" providerId="ADAL" clId="{BA84B104-8968-439C-BD25-35CEA0DD6AF4}" dt="2025-03-24T11:54:57.325" v="13943" actId="2711"/>
          <ac:spMkLst>
            <pc:docMk/>
            <pc:sldMk cId="1877735130" sldId="668"/>
            <ac:spMk id="76" creationId="{CE100B55-FA08-6BBD-0927-CA421EBEE18E}"/>
          </ac:spMkLst>
        </pc:spChg>
        <pc:spChg chg="mod">
          <ac:chgData name="Joshua Nicholas" userId="72a22b75-9aa2-4116-af5b-9544a2020f69" providerId="ADAL" clId="{BA84B104-8968-439C-BD25-35CEA0DD6AF4}" dt="2025-03-24T21:41:05.487" v="15477" actId="1038"/>
          <ac:spMkLst>
            <pc:docMk/>
            <pc:sldMk cId="1877735130" sldId="668"/>
            <ac:spMk id="78" creationId="{3AC96B8E-3626-43F4-D7A0-3B49EE8AC811}"/>
          </ac:spMkLst>
        </pc:spChg>
        <pc:spChg chg="mod">
          <ac:chgData name="Joshua Nicholas" userId="72a22b75-9aa2-4116-af5b-9544a2020f69" providerId="ADAL" clId="{BA84B104-8968-439C-BD25-35CEA0DD6AF4}" dt="2025-03-23T21:12:17.890" v="11387" actId="1036"/>
          <ac:spMkLst>
            <pc:docMk/>
            <pc:sldMk cId="1877735130" sldId="668"/>
            <ac:spMk id="79" creationId="{D92B5C14-4751-2170-A455-624F7170D750}"/>
          </ac:spMkLst>
        </pc:spChg>
        <pc:spChg chg="mod">
          <ac:chgData name="Joshua Nicholas" userId="72a22b75-9aa2-4116-af5b-9544a2020f69" providerId="ADAL" clId="{BA84B104-8968-439C-BD25-35CEA0DD6AF4}" dt="2025-03-23T21:01:46.913" v="10921" actId="1035"/>
          <ac:spMkLst>
            <pc:docMk/>
            <pc:sldMk cId="1877735130" sldId="668"/>
            <ac:spMk id="80" creationId="{F0001E3F-8035-0414-45A7-C214753ABBD9}"/>
          </ac:spMkLst>
        </pc:spChg>
        <pc:spChg chg="mod">
          <ac:chgData name="Joshua Nicholas" userId="72a22b75-9aa2-4116-af5b-9544a2020f69" providerId="ADAL" clId="{BA84B104-8968-439C-BD25-35CEA0DD6AF4}" dt="2025-03-24T21:41:02.321" v="15460" actId="1038"/>
          <ac:spMkLst>
            <pc:docMk/>
            <pc:sldMk cId="1877735130" sldId="668"/>
            <ac:spMk id="81" creationId="{20087A63-56B6-A6BB-C5DB-6090CA40F409}"/>
          </ac:spMkLst>
        </pc:spChg>
        <pc:spChg chg="mod">
          <ac:chgData name="Joshua Nicholas" userId="72a22b75-9aa2-4116-af5b-9544a2020f69" providerId="ADAL" clId="{BA84B104-8968-439C-BD25-35CEA0DD6AF4}" dt="2025-03-23T21:11:52.221" v="11357" actId="1035"/>
          <ac:spMkLst>
            <pc:docMk/>
            <pc:sldMk cId="1877735130" sldId="668"/>
            <ac:spMk id="82" creationId="{A3D3A25E-3DD3-EEEC-AF49-E4A46D38BF5E}"/>
          </ac:spMkLst>
        </pc:spChg>
        <pc:spChg chg="add mod topLvl">
          <ac:chgData name="Joshua Nicholas" userId="72a22b75-9aa2-4116-af5b-9544a2020f69" providerId="ADAL" clId="{BA84B104-8968-439C-BD25-35CEA0DD6AF4}" dt="2025-03-23T21:07:47.576" v="11282" actId="165"/>
          <ac:spMkLst>
            <pc:docMk/>
            <pc:sldMk cId="1877735130" sldId="668"/>
            <ac:spMk id="83" creationId="{4C2809B3-1EE0-4057-DDF9-3B87FF701684}"/>
          </ac:spMkLst>
        </pc:spChg>
        <pc:spChg chg="mod">
          <ac:chgData name="Joshua Nicholas" userId="72a22b75-9aa2-4116-af5b-9544a2020f69" providerId="ADAL" clId="{BA84B104-8968-439C-BD25-35CEA0DD6AF4}" dt="2025-03-23T21:11:49.248" v="11353" actId="1035"/>
          <ac:spMkLst>
            <pc:docMk/>
            <pc:sldMk cId="1877735130" sldId="668"/>
            <ac:spMk id="84" creationId="{0EF1281C-6087-9E24-978E-D8D27D8E353F}"/>
          </ac:spMkLst>
        </pc:spChg>
        <pc:spChg chg="mod">
          <ac:chgData name="Joshua Nicholas" userId="72a22b75-9aa2-4116-af5b-9544a2020f69" providerId="ADAL" clId="{BA84B104-8968-439C-BD25-35CEA0DD6AF4}" dt="2025-03-23T22:27:38.929" v="11609" actId="1038"/>
          <ac:spMkLst>
            <pc:docMk/>
            <pc:sldMk cId="1877735130" sldId="668"/>
            <ac:spMk id="85" creationId="{4E1B4AC9-1C6D-61CE-BAC4-21E7C623F012}"/>
          </ac:spMkLst>
        </pc:spChg>
        <pc:spChg chg="mod">
          <ac:chgData name="Joshua Nicholas" userId="72a22b75-9aa2-4116-af5b-9544a2020f69" providerId="ADAL" clId="{BA84B104-8968-439C-BD25-35CEA0DD6AF4}" dt="2025-03-23T21:05:43.463" v="11240" actId="1076"/>
          <ac:spMkLst>
            <pc:docMk/>
            <pc:sldMk cId="1877735130" sldId="668"/>
            <ac:spMk id="86" creationId="{915F1AEA-9268-5706-577D-8BC3247BFDDD}"/>
          </ac:spMkLst>
        </pc:spChg>
        <pc:spChg chg="add mod topLvl">
          <ac:chgData name="Joshua Nicholas" userId="72a22b75-9aa2-4116-af5b-9544a2020f69" providerId="ADAL" clId="{BA84B104-8968-439C-BD25-35CEA0DD6AF4}" dt="2025-03-24T21:41:05.487" v="15477" actId="1038"/>
          <ac:spMkLst>
            <pc:docMk/>
            <pc:sldMk cId="1877735130" sldId="668"/>
            <ac:spMk id="87" creationId="{DF5D67E7-9CB5-D6C4-BA71-7F5F5A3033E3}"/>
          </ac:spMkLst>
        </pc:spChg>
        <pc:spChg chg="mod">
          <ac:chgData name="Joshua Nicholas" userId="72a22b75-9aa2-4116-af5b-9544a2020f69" providerId="ADAL" clId="{BA84B104-8968-439C-BD25-35CEA0DD6AF4}" dt="2025-03-24T21:41:02.321" v="15460" actId="1038"/>
          <ac:spMkLst>
            <pc:docMk/>
            <pc:sldMk cId="1877735130" sldId="668"/>
            <ac:spMk id="88" creationId="{75D3A8BF-2812-00E6-0C52-51C03AF21C55}"/>
          </ac:spMkLst>
        </pc:spChg>
        <pc:spChg chg="mod">
          <ac:chgData name="Joshua Nicholas" userId="72a22b75-9aa2-4116-af5b-9544a2020f69" providerId="ADAL" clId="{BA84B104-8968-439C-BD25-35CEA0DD6AF4}" dt="2025-03-24T21:41:02.321" v="15460" actId="1038"/>
          <ac:spMkLst>
            <pc:docMk/>
            <pc:sldMk cId="1877735130" sldId="668"/>
            <ac:spMk id="89" creationId="{1883FC35-498B-C4D8-5DE5-28AC21D44752}"/>
          </ac:spMkLst>
        </pc:spChg>
        <pc:spChg chg="mod">
          <ac:chgData name="Joshua Nicholas" userId="72a22b75-9aa2-4116-af5b-9544a2020f69" providerId="ADAL" clId="{BA84B104-8968-439C-BD25-35CEA0DD6AF4}" dt="2025-03-23T21:04:51.329" v="11159" actId="1035"/>
          <ac:spMkLst>
            <pc:docMk/>
            <pc:sldMk cId="1877735130" sldId="668"/>
            <ac:spMk id="90" creationId="{71207E19-1BE2-4A0C-9280-37748C1E7F77}"/>
          </ac:spMkLst>
        </pc:spChg>
        <pc:spChg chg="mod">
          <ac:chgData name="Joshua Nicholas" userId="72a22b75-9aa2-4116-af5b-9544a2020f69" providerId="ADAL" clId="{BA84B104-8968-439C-BD25-35CEA0DD6AF4}" dt="2025-03-23T21:03:20.382" v="11079" actId="1038"/>
          <ac:spMkLst>
            <pc:docMk/>
            <pc:sldMk cId="1877735130" sldId="668"/>
            <ac:spMk id="91" creationId="{99E074A2-F912-8678-E944-35F86BAAC281}"/>
          </ac:spMkLst>
        </pc:spChg>
        <pc:spChg chg="mod">
          <ac:chgData name="Joshua Nicholas" userId="72a22b75-9aa2-4116-af5b-9544a2020f69" providerId="ADAL" clId="{BA84B104-8968-439C-BD25-35CEA0DD6AF4}" dt="2025-03-23T21:04:47.186" v="11154" actId="1037"/>
          <ac:spMkLst>
            <pc:docMk/>
            <pc:sldMk cId="1877735130" sldId="668"/>
            <ac:spMk id="92" creationId="{5DBA0880-2D83-ECA7-37F7-0BBC47824C95}"/>
          </ac:spMkLst>
        </pc:spChg>
        <pc:spChg chg="mod">
          <ac:chgData name="Joshua Nicholas" userId="72a22b75-9aa2-4116-af5b-9544a2020f69" providerId="ADAL" clId="{BA84B104-8968-439C-BD25-35CEA0DD6AF4}" dt="2025-03-24T21:41:02.321" v="15460" actId="1038"/>
          <ac:spMkLst>
            <pc:docMk/>
            <pc:sldMk cId="1877735130" sldId="668"/>
            <ac:spMk id="93" creationId="{A9F0386A-FD0B-FB0F-43B4-57E1E9377E06}"/>
          </ac:spMkLst>
        </pc:spChg>
        <pc:spChg chg="add mod topLvl">
          <ac:chgData name="Joshua Nicholas" userId="72a22b75-9aa2-4116-af5b-9544a2020f69" providerId="ADAL" clId="{BA84B104-8968-439C-BD25-35CEA0DD6AF4}" dt="2025-03-23T21:07:47.576" v="11282" actId="165"/>
          <ac:spMkLst>
            <pc:docMk/>
            <pc:sldMk cId="1877735130" sldId="668"/>
            <ac:spMk id="94" creationId="{B596EFD2-1D31-FD22-8FE3-85DE1A212D21}"/>
          </ac:spMkLst>
        </pc:spChg>
        <pc:spChg chg="mod">
          <ac:chgData name="Joshua Nicholas" userId="72a22b75-9aa2-4116-af5b-9544a2020f69" providerId="ADAL" clId="{BA84B104-8968-439C-BD25-35CEA0DD6AF4}" dt="2025-03-23T21:11:12.407" v="11320" actId="1037"/>
          <ac:spMkLst>
            <pc:docMk/>
            <pc:sldMk cId="1877735130" sldId="668"/>
            <ac:spMk id="95" creationId="{8501C279-38A6-489D-756B-BDAB61F3ECF1}"/>
          </ac:spMkLst>
        </pc:spChg>
        <pc:spChg chg="add mod topLvl">
          <ac:chgData name="Joshua Nicholas" userId="72a22b75-9aa2-4116-af5b-9544a2020f69" providerId="ADAL" clId="{BA84B104-8968-439C-BD25-35CEA0DD6AF4}" dt="2025-03-23T22:27:42.470" v="11624" actId="1038"/>
          <ac:spMkLst>
            <pc:docMk/>
            <pc:sldMk cId="1877735130" sldId="668"/>
            <ac:spMk id="96" creationId="{BFF5478C-539E-A6C9-E80D-F15CF42679C1}"/>
          </ac:spMkLst>
        </pc:spChg>
        <pc:spChg chg="mod">
          <ac:chgData name="Joshua Nicholas" userId="72a22b75-9aa2-4116-af5b-9544a2020f69" providerId="ADAL" clId="{BA84B104-8968-439C-BD25-35CEA0DD6AF4}" dt="2025-03-23T21:05:18.957" v="11203" actId="1036"/>
          <ac:spMkLst>
            <pc:docMk/>
            <pc:sldMk cId="1877735130" sldId="668"/>
            <ac:spMk id="97" creationId="{B3BA662C-7AA0-1BEF-8A44-CA96FAE753DB}"/>
          </ac:spMkLst>
        </pc:spChg>
        <pc:spChg chg="mod">
          <ac:chgData name="Joshua Nicholas" userId="72a22b75-9aa2-4116-af5b-9544a2020f69" providerId="ADAL" clId="{BA84B104-8968-439C-BD25-35CEA0DD6AF4}" dt="2025-03-23T21:12:21.383" v="11389" actId="1035"/>
          <ac:spMkLst>
            <pc:docMk/>
            <pc:sldMk cId="1877735130" sldId="668"/>
            <ac:spMk id="98" creationId="{FE0FB4A9-53F8-1B0C-E91D-D5720991C7AF}"/>
          </ac:spMkLst>
        </pc:spChg>
        <pc:spChg chg="add mod topLvl">
          <ac:chgData name="Joshua Nicholas" userId="72a22b75-9aa2-4116-af5b-9544a2020f69" providerId="ADAL" clId="{BA84B104-8968-439C-BD25-35CEA0DD6AF4}" dt="2025-03-23T21:11:12.407" v="11320" actId="1037"/>
          <ac:spMkLst>
            <pc:docMk/>
            <pc:sldMk cId="1877735130" sldId="668"/>
            <ac:spMk id="99" creationId="{C0EE0EBE-F47E-5B06-0703-1F61DC360901}"/>
          </ac:spMkLst>
        </pc:spChg>
        <pc:spChg chg="add mod topLvl">
          <ac:chgData name="Joshua Nicholas" userId="72a22b75-9aa2-4116-af5b-9544a2020f69" providerId="ADAL" clId="{BA84B104-8968-439C-BD25-35CEA0DD6AF4}" dt="2025-03-23T21:12:17.890" v="11387" actId="1036"/>
          <ac:spMkLst>
            <pc:docMk/>
            <pc:sldMk cId="1877735130" sldId="668"/>
            <ac:spMk id="101" creationId="{FFA08EF3-080E-3F6E-437B-F7BC6B3164E7}"/>
          </ac:spMkLst>
        </pc:spChg>
        <pc:spChg chg="add mod topLvl">
          <ac:chgData name="Joshua Nicholas" userId="72a22b75-9aa2-4116-af5b-9544a2020f69" providerId="ADAL" clId="{BA84B104-8968-439C-BD25-35CEA0DD6AF4}" dt="2025-03-23T22:27:38.929" v="11609" actId="1038"/>
          <ac:spMkLst>
            <pc:docMk/>
            <pc:sldMk cId="1877735130" sldId="668"/>
            <ac:spMk id="103" creationId="{65FD24DB-9880-D393-4205-76F05999DF2A}"/>
          </ac:spMkLst>
        </pc:spChg>
        <pc:spChg chg="add mod topLvl">
          <ac:chgData name="Joshua Nicholas" userId="72a22b75-9aa2-4116-af5b-9544a2020f69" providerId="ADAL" clId="{BA84B104-8968-439C-BD25-35CEA0DD6AF4}" dt="2025-03-24T21:41:05.487" v="15477" actId="1038"/>
          <ac:spMkLst>
            <pc:docMk/>
            <pc:sldMk cId="1877735130" sldId="668"/>
            <ac:spMk id="105" creationId="{88584C52-C5BE-BA6C-1D9E-43493CE2756E}"/>
          </ac:spMkLst>
        </pc:spChg>
        <pc:spChg chg="mod">
          <ac:chgData name="Joshua Nicholas" userId="72a22b75-9aa2-4116-af5b-9544a2020f69" providerId="ADAL" clId="{BA84B104-8968-439C-BD25-35CEA0DD6AF4}" dt="2025-03-24T21:41:02.321" v="15460" actId="1038"/>
          <ac:spMkLst>
            <pc:docMk/>
            <pc:sldMk cId="1877735130" sldId="668"/>
            <ac:spMk id="106" creationId="{AA6DD081-1B40-1EE7-55A3-67FBB6ED3D67}"/>
          </ac:spMkLst>
        </pc:spChg>
        <pc:spChg chg="mod">
          <ac:chgData name="Joshua Nicholas" userId="72a22b75-9aa2-4116-af5b-9544a2020f69" providerId="ADAL" clId="{BA84B104-8968-439C-BD25-35CEA0DD6AF4}" dt="2025-03-23T22:27:42.470" v="11624" actId="1038"/>
          <ac:spMkLst>
            <pc:docMk/>
            <pc:sldMk cId="1877735130" sldId="668"/>
            <ac:spMk id="107" creationId="{42202369-C9C5-27FE-DE05-B2BF7D9466E3}"/>
          </ac:spMkLst>
        </pc:spChg>
        <pc:spChg chg="mod">
          <ac:chgData name="Joshua Nicholas" userId="72a22b75-9aa2-4116-af5b-9544a2020f69" providerId="ADAL" clId="{BA84B104-8968-439C-BD25-35CEA0DD6AF4}" dt="2025-03-23T21:11:12.407" v="11320" actId="1037"/>
          <ac:spMkLst>
            <pc:docMk/>
            <pc:sldMk cId="1877735130" sldId="668"/>
            <ac:spMk id="108" creationId="{139E0938-F59B-5F23-525B-1D29A0A0EC09}"/>
          </ac:spMkLst>
        </pc:spChg>
        <pc:spChg chg="mod">
          <ac:chgData name="Joshua Nicholas" userId="72a22b75-9aa2-4116-af5b-9544a2020f69" providerId="ADAL" clId="{BA84B104-8968-439C-BD25-35CEA0DD6AF4}" dt="2025-03-23T21:02:23.519" v="11008" actId="1036"/>
          <ac:spMkLst>
            <pc:docMk/>
            <pc:sldMk cId="1877735130" sldId="668"/>
            <ac:spMk id="109" creationId="{6885229F-979E-E1BF-1FD8-80C0298DA10B}"/>
          </ac:spMkLst>
        </pc:spChg>
        <pc:spChg chg="add mod topLvl">
          <ac:chgData name="Joshua Nicholas" userId="72a22b75-9aa2-4116-af5b-9544a2020f69" providerId="ADAL" clId="{BA84B104-8968-439C-BD25-35CEA0DD6AF4}" dt="2025-03-24T21:41:02.321" v="15460" actId="1038"/>
          <ac:spMkLst>
            <pc:docMk/>
            <pc:sldMk cId="1877735130" sldId="668"/>
            <ac:spMk id="110" creationId="{217E39A9-1B0B-4AC7-0D8A-DC965F996938}"/>
          </ac:spMkLst>
        </pc:spChg>
        <pc:spChg chg="mod">
          <ac:chgData name="Joshua Nicholas" userId="72a22b75-9aa2-4116-af5b-9544a2020f69" providerId="ADAL" clId="{BA84B104-8968-439C-BD25-35CEA0DD6AF4}" dt="2025-03-23T21:07:14.170" v="11274" actId="1037"/>
          <ac:spMkLst>
            <pc:docMk/>
            <pc:sldMk cId="1877735130" sldId="668"/>
            <ac:spMk id="111" creationId="{3E657ED6-3ECE-D7BE-E2D5-3EA350FB12CB}"/>
          </ac:spMkLst>
        </pc:spChg>
        <pc:spChg chg="mod">
          <ac:chgData name="Joshua Nicholas" userId="72a22b75-9aa2-4116-af5b-9544a2020f69" providerId="ADAL" clId="{BA84B104-8968-439C-BD25-35CEA0DD6AF4}" dt="2025-03-24T21:41:05.487" v="15477" actId="1038"/>
          <ac:spMkLst>
            <pc:docMk/>
            <pc:sldMk cId="1877735130" sldId="668"/>
            <ac:spMk id="112" creationId="{E272B1D7-8CC6-AB9B-0083-A60EC18CCC68}"/>
          </ac:spMkLst>
        </pc:spChg>
        <pc:spChg chg="mod">
          <ac:chgData name="Joshua Nicholas" userId="72a22b75-9aa2-4116-af5b-9544a2020f69" providerId="ADAL" clId="{BA84B104-8968-439C-BD25-35CEA0DD6AF4}" dt="2025-03-23T21:12:17.890" v="11387" actId="1036"/>
          <ac:spMkLst>
            <pc:docMk/>
            <pc:sldMk cId="1877735130" sldId="668"/>
            <ac:spMk id="113" creationId="{FCC62E8B-80D1-8462-1020-DFB34271020C}"/>
          </ac:spMkLst>
        </pc:spChg>
        <pc:spChg chg="add mod topLvl">
          <ac:chgData name="Joshua Nicholas" userId="72a22b75-9aa2-4116-af5b-9544a2020f69" providerId="ADAL" clId="{BA84B104-8968-439C-BD25-35CEA0DD6AF4}" dt="2025-03-23T21:12:17.890" v="11387" actId="1036"/>
          <ac:spMkLst>
            <pc:docMk/>
            <pc:sldMk cId="1877735130" sldId="668"/>
            <ac:spMk id="114" creationId="{9D01CCF8-D3FB-FE2B-CA23-142F05604C13}"/>
          </ac:spMkLst>
        </pc:spChg>
        <pc:spChg chg="mod">
          <ac:chgData name="Joshua Nicholas" userId="72a22b75-9aa2-4116-af5b-9544a2020f69" providerId="ADAL" clId="{BA84B104-8968-439C-BD25-35CEA0DD6AF4}" dt="2025-03-23T22:27:38.929" v="11609" actId="1038"/>
          <ac:spMkLst>
            <pc:docMk/>
            <pc:sldMk cId="1877735130" sldId="668"/>
            <ac:spMk id="115" creationId="{77CB1A3D-1683-A552-E37B-E19AE66F279A}"/>
          </ac:spMkLst>
        </pc:spChg>
        <pc:spChg chg="mod">
          <ac:chgData name="Joshua Nicholas" userId="72a22b75-9aa2-4116-af5b-9544a2020f69" providerId="ADAL" clId="{BA84B104-8968-439C-BD25-35CEA0DD6AF4}" dt="2025-03-23T21:12:17.890" v="11387" actId="1036"/>
          <ac:spMkLst>
            <pc:docMk/>
            <pc:sldMk cId="1877735130" sldId="668"/>
            <ac:spMk id="116" creationId="{A238100F-1400-1324-EAD2-472ADEBD5D5B}"/>
          </ac:spMkLst>
        </pc:spChg>
        <pc:spChg chg="mod">
          <ac:chgData name="Joshua Nicholas" userId="72a22b75-9aa2-4116-af5b-9544a2020f69" providerId="ADAL" clId="{BA84B104-8968-439C-BD25-35CEA0DD6AF4}" dt="2025-03-24T11:55:53.724" v="13978" actId="1076"/>
          <ac:spMkLst>
            <pc:docMk/>
            <pc:sldMk cId="1877735130" sldId="668"/>
            <ac:spMk id="201" creationId="{2A6F12FB-6E81-E716-9A50-B59652DD3F99}"/>
          </ac:spMkLst>
        </pc:spChg>
        <pc:spChg chg="mod">
          <ac:chgData name="Joshua Nicholas" userId="72a22b75-9aa2-4116-af5b-9544a2020f69" providerId="ADAL" clId="{BA84B104-8968-439C-BD25-35CEA0DD6AF4}" dt="2025-03-24T11:54:57.325" v="13943" actId="2711"/>
          <ac:spMkLst>
            <pc:docMk/>
            <pc:sldMk cId="1877735130" sldId="668"/>
            <ac:spMk id="203" creationId="{C8A18B11-DF6A-6510-69EA-C654E15056D5}"/>
          </ac:spMkLst>
        </pc:spChg>
        <pc:spChg chg="mod">
          <ac:chgData name="Joshua Nicholas" userId="72a22b75-9aa2-4116-af5b-9544a2020f69" providerId="ADAL" clId="{BA84B104-8968-439C-BD25-35CEA0DD6AF4}" dt="2025-03-24T11:54:10.676" v="13924"/>
          <ac:spMkLst>
            <pc:docMk/>
            <pc:sldMk cId="1877735130" sldId="668"/>
            <ac:spMk id="204" creationId="{263F4146-A51B-8794-408B-7E387CD748F2}"/>
          </ac:spMkLst>
        </pc:spChg>
        <pc:spChg chg="mod">
          <ac:chgData name="Joshua Nicholas" userId="72a22b75-9aa2-4116-af5b-9544a2020f69" providerId="ADAL" clId="{BA84B104-8968-439C-BD25-35CEA0DD6AF4}" dt="2025-03-24T11:54:57.325" v="13943" actId="2711"/>
          <ac:spMkLst>
            <pc:docMk/>
            <pc:sldMk cId="1877735130" sldId="668"/>
            <ac:spMk id="205" creationId="{5BE7C5DA-3AE1-D259-AA44-6896A014F428}"/>
          </ac:spMkLst>
        </pc:spChg>
        <pc:spChg chg="mod">
          <ac:chgData name="Joshua Nicholas" userId="72a22b75-9aa2-4116-af5b-9544a2020f69" providerId="ADAL" clId="{BA84B104-8968-439C-BD25-35CEA0DD6AF4}" dt="2025-03-24T11:54:57.325" v="13943" actId="2711"/>
          <ac:spMkLst>
            <pc:docMk/>
            <pc:sldMk cId="1877735130" sldId="668"/>
            <ac:spMk id="207" creationId="{1A6A8D05-66C1-E1A6-3F4A-1A8D37A01CE4}"/>
          </ac:spMkLst>
        </pc:spChg>
        <pc:spChg chg="mod">
          <ac:chgData name="Joshua Nicholas" userId="72a22b75-9aa2-4116-af5b-9544a2020f69" providerId="ADAL" clId="{BA84B104-8968-439C-BD25-35CEA0DD6AF4}" dt="2025-03-24T11:54:57.325" v="13943" actId="2711"/>
          <ac:spMkLst>
            <pc:docMk/>
            <pc:sldMk cId="1877735130" sldId="668"/>
            <ac:spMk id="208" creationId="{5FE78078-60B0-ECD2-A8EF-FD91397658BE}"/>
          </ac:spMkLst>
        </pc:spChg>
        <pc:spChg chg="mod topLvl">
          <ac:chgData name="Joshua Nicholas" userId="72a22b75-9aa2-4116-af5b-9544a2020f69" providerId="ADAL" clId="{BA84B104-8968-439C-BD25-35CEA0DD6AF4}" dt="2025-03-23T20:37:47.475" v="10200" actId="14100"/>
          <ac:spMkLst>
            <pc:docMk/>
            <pc:sldMk cId="1877735130" sldId="668"/>
            <ac:spMk id="253" creationId="{65C9D1AB-D8D4-7335-800B-B4078BA51383}"/>
          </ac:spMkLst>
        </pc:spChg>
        <pc:spChg chg="add mod topLvl">
          <ac:chgData name="Joshua Nicholas" userId="72a22b75-9aa2-4116-af5b-9544a2020f69" providerId="ADAL" clId="{BA84B104-8968-439C-BD25-35CEA0DD6AF4}" dt="2025-03-23T22:27:38.929" v="11609" actId="1038"/>
          <ac:spMkLst>
            <pc:docMk/>
            <pc:sldMk cId="1877735130" sldId="668"/>
            <ac:spMk id="263" creationId="{09C866B1-7319-4BA0-CD88-1E3C4AE0995A}"/>
          </ac:spMkLst>
        </pc:spChg>
        <pc:spChg chg="mod topLvl">
          <ac:chgData name="Joshua Nicholas" userId="72a22b75-9aa2-4116-af5b-9544a2020f69" providerId="ADAL" clId="{BA84B104-8968-439C-BD25-35CEA0DD6AF4}" dt="2025-03-23T20:37:47.475" v="10200" actId="14100"/>
          <ac:spMkLst>
            <pc:docMk/>
            <pc:sldMk cId="1877735130" sldId="668"/>
            <ac:spMk id="335" creationId="{8F8651F1-D887-E9D4-445D-CB2DF15018CF}"/>
          </ac:spMkLst>
        </pc:spChg>
        <pc:spChg chg="mod topLvl">
          <ac:chgData name="Joshua Nicholas" userId="72a22b75-9aa2-4116-af5b-9544a2020f69" providerId="ADAL" clId="{BA84B104-8968-439C-BD25-35CEA0DD6AF4}" dt="2025-03-23T20:37:47.475" v="10200" actId="14100"/>
          <ac:spMkLst>
            <pc:docMk/>
            <pc:sldMk cId="1877735130" sldId="668"/>
            <ac:spMk id="346" creationId="{BDFF125A-BC4D-F422-1B36-B7FF278F256A}"/>
          </ac:spMkLst>
        </pc:spChg>
        <pc:spChg chg="add mod topLvl">
          <ac:chgData name="Joshua Nicholas" userId="72a22b75-9aa2-4116-af5b-9544a2020f69" providerId="ADAL" clId="{BA84B104-8968-439C-BD25-35CEA0DD6AF4}" dt="2025-03-23T21:08:14.216" v="11289" actId="165"/>
          <ac:spMkLst>
            <pc:docMk/>
            <pc:sldMk cId="1877735130" sldId="668"/>
            <ac:spMk id="382" creationId="{C226EC53-0532-6776-6C06-0E676D7CF5F4}"/>
          </ac:spMkLst>
        </pc:spChg>
        <pc:spChg chg="add mod topLvl">
          <ac:chgData name="Joshua Nicholas" userId="72a22b75-9aa2-4116-af5b-9544a2020f69" providerId="ADAL" clId="{BA84B104-8968-439C-BD25-35CEA0DD6AF4}" dt="2025-03-23T21:08:14.216" v="11289" actId="165"/>
          <ac:spMkLst>
            <pc:docMk/>
            <pc:sldMk cId="1877735130" sldId="668"/>
            <ac:spMk id="383" creationId="{6A47DF0C-68A0-0E95-518F-CFBDAC063EE2}"/>
          </ac:spMkLst>
        </pc:spChg>
        <pc:spChg chg="add mod topLvl">
          <ac:chgData name="Joshua Nicholas" userId="72a22b75-9aa2-4116-af5b-9544a2020f69" providerId="ADAL" clId="{BA84B104-8968-439C-BD25-35CEA0DD6AF4}" dt="2025-03-23T21:08:14.216" v="11289" actId="165"/>
          <ac:spMkLst>
            <pc:docMk/>
            <pc:sldMk cId="1877735130" sldId="668"/>
            <ac:spMk id="384" creationId="{07303FCD-56E0-8E83-9B86-9A772CC9147B}"/>
          </ac:spMkLst>
        </pc:spChg>
        <pc:spChg chg="add mod topLvl">
          <ac:chgData name="Joshua Nicholas" userId="72a22b75-9aa2-4116-af5b-9544a2020f69" providerId="ADAL" clId="{BA84B104-8968-439C-BD25-35CEA0DD6AF4}" dt="2025-03-24T21:41:05.487" v="15477" actId="1038"/>
          <ac:spMkLst>
            <pc:docMk/>
            <pc:sldMk cId="1877735130" sldId="668"/>
            <ac:spMk id="385" creationId="{ACDC515C-C22C-604E-8E9A-5E7211CB6894}"/>
          </ac:spMkLst>
        </pc:spChg>
        <pc:spChg chg="add mod topLvl">
          <ac:chgData name="Joshua Nicholas" userId="72a22b75-9aa2-4116-af5b-9544a2020f69" providerId="ADAL" clId="{BA84B104-8968-439C-BD25-35CEA0DD6AF4}" dt="2025-03-23T22:27:38.929" v="11609" actId="1038"/>
          <ac:spMkLst>
            <pc:docMk/>
            <pc:sldMk cId="1877735130" sldId="668"/>
            <ac:spMk id="386" creationId="{622E4925-C304-D7E4-700A-362201D6F77C}"/>
          </ac:spMkLst>
        </pc:spChg>
        <pc:spChg chg="add mod topLvl">
          <ac:chgData name="Joshua Nicholas" userId="72a22b75-9aa2-4116-af5b-9544a2020f69" providerId="ADAL" clId="{BA84B104-8968-439C-BD25-35CEA0DD6AF4}" dt="2025-03-24T21:41:05.487" v="15477" actId="1038"/>
          <ac:spMkLst>
            <pc:docMk/>
            <pc:sldMk cId="1877735130" sldId="668"/>
            <ac:spMk id="394" creationId="{F274CE14-B0BF-14E2-6D5F-80D1E7BCE069}"/>
          </ac:spMkLst>
        </pc:spChg>
        <pc:spChg chg="add mod topLvl">
          <ac:chgData name="Joshua Nicholas" userId="72a22b75-9aa2-4116-af5b-9544a2020f69" providerId="ADAL" clId="{BA84B104-8968-439C-BD25-35CEA0DD6AF4}" dt="2025-03-23T21:08:10.681" v="11288" actId="165"/>
          <ac:spMkLst>
            <pc:docMk/>
            <pc:sldMk cId="1877735130" sldId="668"/>
            <ac:spMk id="395" creationId="{A0FAF2F0-79B3-F0B8-FD3D-6F889E2A8685}"/>
          </ac:spMkLst>
        </pc:spChg>
        <pc:spChg chg="add mod topLvl">
          <ac:chgData name="Joshua Nicholas" userId="72a22b75-9aa2-4116-af5b-9544a2020f69" providerId="ADAL" clId="{BA84B104-8968-439C-BD25-35CEA0DD6AF4}" dt="2025-03-23T21:08:10.681" v="11288" actId="165"/>
          <ac:spMkLst>
            <pc:docMk/>
            <pc:sldMk cId="1877735130" sldId="668"/>
            <ac:spMk id="396" creationId="{573319EC-50F3-0685-1F6A-D3B106F2D2D8}"/>
          </ac:spMkLst>
        </pc:spChg>
        <pc:spChg chg="add mod topLvl">
          <ac:chgData name="Joshua Nicholas" userId="72a22b75-9aa2-4116-af5b-9544a2020f69" providerId="ADAL" clId="{BA84B104-8968-439C-BD25-35CEA0DD6AF4}" dt="2025-03-23T22:27:42.470" v="11624" actId="1038"/>
          <ac:spMkLst>
            <pc:docMk/>
            <pc:sldMk cId="1877735130" sldId="668"/>
            <ac:spMk id="397" creationId="{E0121B0C-CD05-C842-C795-38CFD9B620F5}"/>
          </ac:spMkLst>
        </pc:spChg>
        <pc:spChg chg="add mod topLvl">
          <ac:chgData name="Joshua Nicholas" userId="72a22b75-9aa2-4116-af5b-9544a2020f69" providerId="ADAL" clId="{BA84B104-8968-439C-BD25-35CEA0DD6AF4}" dt="2025-03-23T21:08:10.681" v="11288" actId="165"/>
          <ac:spMkLst>
            <pc:docMk/>
            <pc:sldMk cId="1877735130" sldId="668"/>
            <ac:spMk id="398" creationId="{ECC2868B-E27C-351A-5BC8-3038BD33BE3D}"/>
          </ac:spMkLst>
        </pc:spChg>
        <pc:spChg chg="add mod topLvl">
          <ac:chgData name="Joshua Nicholas" userId="72a22b75-9aa2-4116-af5b-9544a2020f69" providerId="ADAL" clId="{BA84B104-8968-439C-BD25-35CEA0DD6AF4}" dt="2025-03-23T22:27:42.470" v="11624" actId="1038"/>
          <ac:spMkLst>
            <pc:docMk/>
            <pc:sldMk cId="1877735130" sldId="668"/>
            <ac:spMk id="399" creationId="{86839730-6C87-5404-7E79-31A5218F752D}"/>
          </ac:spMkLst>
        </pc:spChg>
        <pc:spChg chg="add mod topLvl">
          <ac:chgData name="Joshua Nicholas" userId="72a22b75-9aa2-4116-af5b-9544a2020f69" providerId="ADAL" clId="{BA84B104-8968-439C-BD25-35CEA0DD6AF4}" dt="2025-03-23T21:08:04.958" v="11287" actId="165"/>
          <ac:spMkLst>
            <pc:docMk/>
            <pc:sldMk cId="1877735130" sldId="668"/>
            <ac:spMk id="408" creationId="{2D4EE5B2-077C-E100-64B6-A7D02858188A}"/>
          </ac:spMkLst>
        </pc:spChg>
        <pc:spChg chg="add mod topLvl">
          <ac:chgData name="Joshua Nicholas" userId="72a22b75-9aa2-4116-af5b-9544a2020f69" providerId="ADAL" clId="{BA84B104-8968-439C-BD25-35CEA0DD6AF4}" dt="2025-03-23T21:08:04.958" v="11287" actId="165"/>
          <ac:spMkLst>
            <pc:docMk/>
            <pc:sldMk cId="1877735130" sldId="668"/>
            <ac:spMk id="409" creationId="{770C01B2-4EC9-18CB-F7CF-EDBDDC980C5A}"/>
          </ac:spMkLst>
        </pc:spChg>
        <pc:spChg chg="add mod topLvl">
          <ac:chgData name="Joshua Nicholas" userId="72a22b75-9aa2-4116-af5b-9544a2020f69" providerId="ADAL" clId="{BA84B104-8968-439C-BD25-35CEA0DD6AF4}" dt="2025-03-23T21:08:04.958" v="11287" actId="165"/>
          <ac:spMkLst>
            <pc:docMk/>
            <pc:sldMk cId="1877735130" sldId="668"/>
            <ac:spMk id="410" creationId="{610A9E2E-5886-1582-D03B-3EB354749CF4}"/>
          </ac:spMkLst>
        </pc:spChg>
        <pc:spChg chg="add mod topLvl">
          <ac:chgData name="Joshua Nicholas" userId="72a22b75-9aa2-4116-af5b-9544a2020f69" providerId="ADAL" clId="{BA84B104-8968-439C-BD25-35CEA0DD6AF4}" dt="2025-03-23T22:27:42.470" v="11624" actId="1038"/>
          <ac:spMkLst>
            <pc:docMk/>
            <pc:sldMk cId="1877735130" sldId="668"/>
            <ac:spMk id="411" creationId="{251EEB80-9D91-FB78-F98C-9CF1BC8D10B1}"/>
          </ac:spMkLst>
        </pc:spChg>
        <pc:spChg chg="add mod topLvl">
          <ac:chgData name="Joshua Nicholas" userId="72a22b75-9aa2-4116-af5b-9544a2020f69" providerId="ADAL" clId="{BA84B104-8968-439C-BD25-35CEA0DD6AF4}" dt="2025-03-23T21:08:04.958" v="11287" actId="165"/>
          <ac:spMkLst>
            <pc:docMk/>
            <pc:sldMk cId="1877735130" sldId="668"/>
            <ac:spMk id="412" creationId="{FEEB5B1A-896B-6FC3-B6FF-BB1056C4AEAB}"/>
          </ac:spMkLst>
        </pc:spChg>
        <pc:spChg chg="add mod topLvl">
          <ac:chgData name="Joshua Nicholas" userId="72a22b75-9aa2-4116-af5b-9544a2020f69" providerId="ADAL" clId="{BA84B104-8968-439C-BD25-35CEA0DD6AF4}" dt="2025-03-24T21:41:05.487" v="15477" actId="1038"/>
          <ac:spMkLst>
            <pc:docMk/>
            <pc:sldMk cId="1877735130" sldId="668"/>
            <ac:spMk id="413" creationId="{8593C5A2-661D-F0AA-F401-3357551FF1E6}"/>
          </ac:spMkLst>
        </pc:spChg>
        <pc:spChg chg="add mod topLvl">
          <ac:chgData name="Joshua Nicholas" userId="72a22b75-9aa2-4116-af5b-9544a2020f69" providerId="ADAL" clId="{BA84B104-8968-439C-BD25-35CEA0DD6AF4}" dt="2025-03-23T21:08:04.958" v="11287" actId="165"/>
          <ac:spMkLst>
            <pc:docMk/>
            <pc:sldMk cId="1877735130" sldId="668"/>
            <ac:spMk id="414" creationId="{3055F9D6-8E77-1BDB-05E4-59DD9D3AF336}"/>
          </ac:spMkLst>
        </pc:spChg>
        <pc:spChg chg="add mod topLvl">
          <ac:chgData name="Joshua Nicholas" userId="72a22b75-9aa2-4116-af5b-9544a2020f69" providerId="ADAL" clId="{BA84B104-8968-439C-BD25-35CEA0DD6AF4}" dt="2025-03-23T21:08:00.176" v="11286" actId="165"/>
          <ac:spMkLst>
            <pc:docMk/>
            <pc:sldMk cId="1877735130" sldId="668"/>
            <ac:spMk id="416" creationId="{0DE7E305-AF43-3793-EE20-BE3D40E6E918}"/>
          </ac:spMkLst>
        </pc:spChg>
        <pc:spChg chg="mod topLvl">
          <ac:chgData name="Joshua Nicholas" userId="72a22b75-9aa2-4116-af5b-9544a2020f69" providerId="ADAL" clId="{BA84B104-8968-439C-BD25-35CEA0DD6AF4}" dt="2025-03-23T21:08:00.176" v="11286" actId="165"/>
          <ac:spMkLst>
            <pc:docMk/>
            <pc:sldMk cId="1877735130" sldId="668"/>
            <ac:spMk id="417" creationId="{E1BABD7A-DF56-5883-E2E4-2F1870F9B1BE}"/>
          </ac:spMkLst>
        </pc:spChg>
        <pc:spChg chg="add mod topLvl">
          <ac:chgData name="Joshua Nicholas" userId="72a22b75-9aa2-4116-af5b-9544a2020f69" providerId="ADAL" clId="{BA84B104-8968-439C-BD25-35CEA0DD6AF4}" dt="2025-03-24T21:41:02.321" v="15460" actId="1038"/>
          <ac:spMkLst>
            <pc:docMk/>
            <pc:sldMk cId="1877735130" sldId="668"/>
            <ac:spMk id="418" creationId="{03B676F4-BDE3-5736-61FD-F084DCBC441A}"/>
          </ac:spMkLst>
        </pc:spChg>
        <pc:spChg chg="add mod topLvl">
          <ac:chgData name="Joshua Nicholas" userId="72a22b75-9aa2-4116-af5b-9544a2020f69" providerId="ADAL" clId="{BA84B104-8968-439C-BD25-35CEA0DD6AF4}" dt="2025-03-23T21:08:00.176" v="11286" actId="165"/>
          <ac:spMkLst>
            <pc:docMk/>
            <pc:sldMk cId="1877735130" sldId="668"/>
            <ac:spMk id="419" creationId="{F26B8A60-D227-A944-62C5-BB9B63099065}"/>
          </ac:spMkLst>
        </pc:spChg>
        <pc:spChg chg="add mod topLvl">
          <ac:chgData name="Joshua Nicholas" userId="72a22b75-9aa2-4116-af5b-9544a2020f69" providerId="ADAL" clId="{BA84B104-8968-439C-BD25-35CEA0DD6AF4}" dt="2025-03-23T21:08:00.176" v="11286" actId="165"/>
          <ac:spMkLst>
            <pc:docMk/>
            <pc:sldMk cId="1877735130" sldId="668"/>
            <ac:spMk id="420" creationId="{AFE729EE-9A84-E5E3-8190-3127C4C78FE9}"/>
          </ac:spMkLst>
        </pc:spChg>
        <pc:spChg chg="add mod topLvl">
          <ac:chgData name="Joshua Nicholas" userId="72a22b75-9aa2-4116-af5b-9544a2020f69" providerId="ADAL" clId="{BA84B104-8968-439C-BD25-35CEA0DD6AF4}" dt="2025-03-23T21:08:00.176" v="11286" actId="165"/>
          <ac:spMkLst>
            <pc:docMk/>
            <pc:sldMk cId="1877735130" sldId="668"/>
            <ac:spMk id="421" creationId="{0443C322-5A03-D7B8-1AED-09F37DE91591}"/>
          </ac:spMkLst>
        </pc:spChg>
        <pc:spChg chg="add mod topLvl">
          <ac:chgData name="Joshua Nicholas" userId="72a22b75-9aa2-4116-af5b-9544a2020f69" providerId="ADAL" clId="{BA84B104-8968-439C-BD25-35CEA0DD6AF4}" dt="2025-03-24T21:41:02.321" v="15460" actId="1038"/>
          <ac:spMkLst>
            <pc:docMk/>
            <pc:sldMk cId="1877735130" sldId="668"/>
            <ac:spMk id="422" creationId="{574C4164-DC8D-D2C8-CFEB-FF3955BFBFE5}"/>
          </ac:spMkLst>
        </pc:spChg>
        <pc:spChg chg="mod">
          <ac:chgData name="Joshua Nicholas" userId="72a22b75-9aa2-4116-af5b-9544a2020f69" providerId="ADAL" clId="{BA84B104-8968-439C-BD25-35CEA0DD6AF4}" dt="2025-03-24T21:41:02.321" v="15460" actId="1038"/>
          <ac:spMkLst>
            <pc:docMk/>
            <pc:sldMk cId="1877735130" sldId="668"/>
            <ac:spMk id="423" creationId="{719A862A-1CD2-8FFB-1E5F-6DE2C6811486}"/>
          </ac:spMkLst>
        </pc:spChg>
        <pc:spChg chg="add mod topLvl">
          <ac:chgData name="Joshua Nicholas" userId="72a22b75-9aa2-4116-af5b-9544a2020f69" providerId="ADAL" clId="{BA84B104-8968-439C-BD25-35CEA0DD6AF4}" dt="2025-03-23T21:08:00.176" v="11286" actId="165"/>
          <ac:spMkLst>
            <pc:docMk/>
            <pc:sldMk cId="1877735130" sldId="668"/>
            <ac:spMk id="424" creationId="{53D400B8-2A53-E908-14EF-51FAA71ED49B}"/>
          </ac:spMkLst>
        </pc:spChg>
        <pc:spChg chg="add mod topLvl">
          <ac:chgData name="Joshua Nicholas" userId="72a22b75-9aa2-4116-af5b-9544a2020f69" providerId="ADAL" clId="{BA84B104-8968-439C-BD25-35CEA0DD6AF4}" dt="2025-03-23T21:08:00.176" v="11286" actId="165"/>
          <ac:spMkLst>
            <pc:docMk/>
            <pc:sldMk cId="1877735130" sldId="668"/>
            <ac:spMk id="425" creationId="{CA3DFB28-FC57-274B-CB9D-F601DD93D430}"/>
          </ac:spMkLst>
        </pc:spChg>
        <pc:spChg chg="mod">
          <ac:chgData name="Joshua Nicholas" userId="72a22b75-9aa2-4116-af5b-9544a2020f69" providerId="ADAL" clId="{BA84B104-8968-439C-BD25-35CEA0DD6AF4}" dt="2025-03-24T21:41:05.487" v="15477" actId="1038"/>
          <ac:spMkLst>
            <pc:docMk/>
            <pc:sldMk cId="1877735130" sldId="668"/>
            <ac:spMk id="426" creationId="{D759EDCC-87D8-E77A-61AC-7DA6CF1998FF}"/>
          </ac:spMkLst>
        </pc:spChg>
        <pc:spChg chg="add mod topLvl">
          <ac:chgData name="Joshua Nicholas" userId="72a22b75-9aa2-4116-af5b-9544a2020f69" providerId="ADAL" clId="{BA84B104-8968-439C-BD25-35CEA0DD6AF4}" dt="2025-03-23T21:08:00.176" v="11286" actId="165"/>
          <ac:spMkLst>
            <pc:docMk/>
            <pc:sldMk cId="1877735130" sldId="668"/>
            <ac:spMk id="427" creationId="{7F608AA0-4F81-7A5D-CA0B-E17E439670D3}"/>
          </ac:spMkLst>
        </pc:spChg>
        <pc:spChg chg="add mod">
          <ac:chgData name="Joshua Nicholas" userId="72a22b75-9aa2-4116-af5b-9544a2020f69" providerId="ADAL" clId="{BA84B104-8968-439C-BD25-35CEA0DD6AF4}" dt="2025-03-23T20:53:26.646" v="10662" actId="164"/>
          <ac:spMkLst>
            <pc:docMk/>
            <pc:sldMk cId="1877735130" sldId="668"/>
            <ac:spMk id="428" creationId="{6069C5A9-349C-6CAF-C8EF-67E54BB03ADD}"/>
          </ac:spMkLst>
        </pc:spChg>
        <pc:grpChg chg="mod">
          <ac:chgData name="Joshua Nicholas" userId="72a22b75-9aa2-4116-af5b-9544a2020f69" providerId="ADAL" clId="{BA84B104-8968-439C-BD25-35CEA0DD6AF4}" dt="2025-03-24T21:41:26.244" v="15479" actId="1076"/>
          <ac:grpSpMkLst>
            <pc:docMk/>
            <pc:sldMk cId="1877735130" sldId="668"/>
            <ac:grpSpMk id="21" creationId="{A2748375-09F2-105D-2368-5CB81BCB9B2B}"/>
          </ac:grpSpMkLst>
        </pc:grpChg>
        <pc:grpChg chg="mod">
          <ac:chgData name="Joshua Nicholas" userId="72a22b75-9aa2-4116-af5b-9544a2020f69" providerId="ADAL" clId="{BA84B104-8968-439C-BD25-35CEA0DD6AF4}" dt="2025-03-24T21:40:39.405" v="15435" actId="1038"/>
          <ac:grpSpMkLst>
            <pc:docMk/>
            <pc:sldMk cId="1877735130" sldId="668"/>
            <ac:grpSpMk id="47" creationId="{54C60FA1-CA3E-76E3-A4B8-C80F76D5983B}"/>
          </ac:grpSpMkLst>
        </pc:grpChg>
        <pc:picChg chg="add mod">
          <ac:chgData name="Joshua Nicholas" userId="72a22b75-9aa2-4116-af5b-9544a2020f69" providerId="ADAL" clId="{BA84B104-8968-439C-BD25-35CEA0DD6AF4}" dt="2025-03-24T21:44:51.079" v="15551"/>
          <ac:picMkLst>
            <pc:docMk/>
            <pc:sldMk cId="1877735130" sldId="668"/>
            <ac:picMk id="63" creationId="{9FFF0E02-2CED-4C6F-94FF-680BD2D6B8CA}"/>
          </ac:picMkLst>
        </pc:picChg>
        <pc:cxnChg chg="mod">
          <ac:chgData name="Joshua Nicholas" userId="72a22b75-9aa2-4116-af5b-9544a2020f69" providerId="ADAL" clId="{BA84B104-8968-439C-BD25-35CEA0DD6AF4}" dt="2025-03-24T11:56:36.339" v="14021" actId="1035"/>
          <ac:cxnSpMkLst>
            <pc:docMk/>
            <pc:sldMk cId="1877735130" sldId="668"/>
            <ac:cxnSpMk id="100" creationId="{D031422F-846C-E10B-A315-2E105F85546A}"/>
          </ac:cxnSpMkLst>
        </pc:cxnChg>
        <pc:cxnChg chg="add mod">
          <ac:chgData name="Joshua Nicholas" userId="72a22b75-9aa2-4116-af5b-9544a2020f69" providerId="ADAL" clId="{BA84B104-8968-439C-BD25-35CEA0DD6AF4}" dt="2025-03-24T11:56:20.568" v="14002" actId="1036"/>
          <ac:cxnSpMkLst>
            <pc:docMk/>
            <pc:sldMk cId="1877735130" sldId="668"/>
            <ac:cxnSpMk id="202" creationId="{728E6304-63D1-4629-AAF8-87753F648508}"/>
          </ac:cxnSpMkLst>
        </pc:cxnChg>
      </pc:sldChg>
      <pc:sldChg chg="addSp delSp modSp add mod ord modTransition">
        <pc:chgData name="Joshua Nicholas" userId="72a22b75-9aa2-4116-af5b-9544a2020f69" providerId="ADAL" clId="{BA84B104-8968-439C-BD25-35CEA0DD6AF4}" dt="2025-03-26T00:58:48.899" v="30105"/>
        <pc:sldMkLst>
          <pc:docMk/>
          <pc:sldMk cId="140425082" sldId="669"/>
        </pc:sldMkLst>
        <pc:spChg chg="mod">
          <ac:chgData name="Joshua Nicholas" userId="72a22b75-9aa2-4116-af5b-9544a2020f69" providerId="ADAL" clId="{BA84B104-8968-439C-BD25-35CEA0DD6AF4}" dt="2025-03-23T23:43:22.496" v="13091" actId="1037"/>
          <ac:spMkLst>
            <pc:docMk/>
            <pc:sldMk cId="140425082" sldId="669"/>
            <ac:spMk id="4" creationId="{5AD75DC0-3F0B-F9A2-6304-7694DF9207F9}"/>
          </ac:spMkLst>
        </pc:spChg>
        <pc:spChg chg="add mod">
          <ac:chgData name="Joshua Nicholas" userId="72a22b75-9aa2-4116-af5b-9544a2020f69" providerId="ADAL" clId="{BA84B104-8968-439C-BD25-35CEA0DD6AF4}" dt="2025-03-25T20:47:58.189" v="29239" actId="207"/>
          <ac:spMkLst>
            <pc:docMk/>
            <pc:sldMk cId="140425082" sldId="669"/>
            <ac:spMk id="6" creationId="{B3D0A47A-4202-979D-18B2-517BDA64F8A3}"/>
          </ac:spMkLst>
        </pc:spChg>
        <pc:spChg chg="mod">
          <ac:chgData name="Joshua Nicholas" userId="72a22b75-9aa2-4116-af5b-9544a2020f69" providerId="ADAL" clId="{BA84B104-8968-439C-BD25-35CEA0DD6AF4}" dt="2025-03-23T23:43:22.496" v="13091" actId="1037"/>
          <ac:spMkLst>
            <pc:docMk/>
            <pc:sldMk cId="140425082" sldId="669"/>
            <ac:spMk id="7" creationId="{2B33A4F8-17AE-8B2B-6A10-0796871AE47B}"/>
          </ac:spMkLst>
        </pc:spChg>
        <pc:spChg chg="mod">
          <ac:chgData name="Joshua Nicholas" userId="72a22b75-9aa2-4116-af5b-9544a2020f69" providerId="ADAL" clId="{BA84B104-8968-439C-BD25-35CEA0DD6AF4}" dt="2025-03-23T23:43:22.496" v="13091" actId="1037"/>
          <ac:spMkLst>
            <pc:docMk/>
            <pc:sldMk cId="140425082" sldId="669"/>
            <ac:spMk id="8" creationId="{8A202D37-EAF7-FF94-B5A6-64FDDF6203D9}"/>
          </ac:spMkLst>
        </pc:spChg>
        <pc:spChg chg="add mod">
          <ac:chgData name="Joshua Nicholas" userId="72a22b75-9aa2-4116-af5b-9544a2020f69" providerId="ADAL" clId="{BA84B104-8968-439C-BD25-35CEA0DD6AF4}" dt="2025-03-23T23:43:22.496" v="13091" actId="1037"/>
          <ac:spMkLst>
            <pc:docMk/>
            <pc:sldMk cId="140425082" sldId="669"/>
            <ac:spMk id="9" creationId="{0F6780EE-0BB3-B83E-D278-AB99F62D3C9B}"/>
          </ac:spMkLst>
        </pc:spChg>
        <pc:spChg chg="mod">
          <ac:chgData name="Joshua Nicholas" userId="72a22b75-9aa2-4116-af5b-9544a2020f69" providerId="ADAL" clId="{BA84B104-8968-439C-BD25-35CEA0DD6AF4}" dt="2025-03-23T23:43:22.496" v="13091" actId="1037"/>
          <ac:spMkLst>
            <pc:docMk/>
            <pc:sldMk cId="140425082" sldId="669"/>
            <ac:spMk id="10" creationId="{4F6C1A12-87DA-E903-5128-13EAEB852A23}"/>
          </ac:spMkLst>
        </pc:spChg>
        <pc:spChg chg="add mod">
          <ac:chgData name="Joshua Nicholas" userId="72a22b75-9aa2-4116-af5b-9544a2020f69" providerId="ADAL" clId="{BA84B104-8968-439C-BD25-35CEA0DD6AF4}" dt="2025-03-23T23:40:25.013" v="13036" actId="1076"/>
          <ac:spMkLst>
            <pc:docMk/>
            <pc:sldMk cId="140425082" sldId="669"/>
            <ac:spMk id="12" creationId="{BADA402D-9B46-F7CE-46CF-341B55CB0197}"/>
          </ac:spMkLst>
        </pc:spChg>
        <pc:spChg chg="add mod">
          <ac:chgData name="Joshua Nicholas" userId="72a22b75-9aa2-4116-af5b-9544a2020f69" providerId="ADAL" clId="{BA84B104-8968-439C-BD25-35CEA0DD6AF4}" dt="2025-03-26T00:29:42.509" v="29619"/>
          <ac:spMkLst>
            <pc:docMk/>
            <pc:sldMk cId="140425082" sldId="669"/>
            <ac:spMk id="13" creationId="{0E68D1BB-6626-8F91-E119-32D8EBB7F395}"/>
          </ac:spMkLst>
        </pc:spChg>
        <pc:spChg chg="add mod">
          <ac:chgData name="Joshua Nicholas" userId="72a22b75-9aa2-4116-af5b-9544a2020f69" providerId="ADAL" clId="{BA84B104-8968-439C-BD25-35CEA0DD6AF4}" dt="2025-03-26T00:58:48.899" v="30105"/>
          <ac:spMkLst>
            <pc:docMk/>
            <pc:sldMk cId="140425082" sldId="669"/>
            <ac:spMk id="14" creationId="{D9853C1C-D4ED-5EC3-78B1-362979EC8683}"/>
          </ac:spMkLst>
        </pc:spChg>
        <pc:spChg chg="add mod">
          <ac:chgData name="Joshua Nicholas" userId="72a22b75-9aa2-4116-af5b-9544a2020f69" providerId="ADAL" clId="{BA84B104-8968-439C-BD25-35CEA0DD6AF4}" dt="2025-03-23T23:40:25.013" v="13036" actId="1076"/>
          <ac:spMkLst>
            <pc:docMk/>
            <pc:sldMk cId="140425082" sldId="669"/>
            <ac:spMk id="17" creationId="{3291173D-164A-2147-172A-2A929AC04A4E}"/>
          </ac:spMkLst>
        </pc:spChg>
        <pc:spChg chg="add mod">
          <ac:chgData name="Joshua Nicholas" userId="72a22b75-9aa2-4116-af5b-9544a2020f69" providerId="ADAL" clId="{BA84B104-8968-439C-BD25-35CEA0DD6AF4}" dt="2025-03-23T23:40:25.013" v="13036" actId="1076"/>
          <ac:spMkLst>
            <pc:docMk/>
            <pc:sldMk cId="140425082" sldId="669"/>
            <ac:spMk id="20" creationId="{F2E3B20A-646F-AE49-5862-ABE7565838F3}"/>
          </ac:spMkLst>
        </pc:spChg>
        <pc:spChg chg="mod topLvl">
          <ac:chgData name="Joshua Nicholas" userId="72a22b75-9aa2-4116-af5b-9544a2020f69" providerId="ADAL" clId="{BA84B104-8968-439C-BD25-35CEA0DD6AF4}" dt="2025-03-25T01:12:40.723" v="19508" actId="165"/>
          <ac:spMkLst>
            <pc:docMk/>
            <pc:sldMk cId="140425082" sldId="669"/>
            <ac:spMk id="29" creationId="{96B6C2C7-2BCE-F585-8E3B-DB31DC19C769}"/>
          </ac:spMkLst>
        </pc:spChg>
        <pc:spChg chg="mod topLvl">
          <ac:chgData name="Joshua Nicholas" userId="72a22b75-9aa2-4116-af5b-9544a2020f69" providerId="ADAL" clId="{BA84B104-8968-439C-BD25-35CEA0DD6AF4}" dt="2025-03-25T01:12:40.723" v="19508" actId="165"/>
          <ac:spMkLst>
            <pc:docMk/>
            <pc:sldMk cId="140425082" sldId="669"/>
            <ac:spMk id="30" creationId="{37FEDF65-1525-4AB8-98B3-7C52B8D1D410}"/>
          </ac:spMkLst>
        </pc:spChg>
        <pc:spChg chg="add mod">
          <ac:chgData name="Joshua Nicholas" userId="72a22b75-9aa2-4116-af5b-9544a2020f69" providerId="ADAL" clId="{BA84B104-8968-439C-BD25-35CEA0DD6AF4}" dt="2025-03-23T23:40:25.013" v="13036" actId="1076"/>
          <ac:spMkLst>
            <pc:docMk/>
            <pc:sldMk cId="140425082" sldId="669"/>
            <ac:spMk id="34" creationId="{970684F7-689E-1AB7-A331-0191972EA7E1}"/>
          </ac:spMkLst>
        </pc:spChg>
        <pc:spChg chg="add mod">
          <ac:chgData name="Joshua Nicholas" userId="72a22b75-9aa2-4116-af5b-9544a2020f69" providerId="ADAL" clId="{BA84B104-8968-439C-BD25-35CEA0DD6AF4}" dt="2025-03-23T23:40:25.013" v="13036" actId="1076"/>
          <ac:spMkLst>
            <pc:docMk/>
            <pc:sldMk cId="140425082" sldId="669"/>
            <ac:spMk id="35" creationId="{3B964E6F-4CD8-FAB4-C68A-96D92C073867}"/>
          </ac:spMkLst>
        </pc:spChg>
        <pc:spChg chg="add mod">
          <ac:chgData name="Joshua Nicholas" userId="72a22b75-9aa2-4116-af5b-9544a2020f69" providerId="ADAL" clId="{BA84B104-8968-439C-BD25-35CEA0DD6AF4}" dt="2025-03-23T23:43:22.496" v="13091" actId="1037"/>
          <ac:spMkLst>
            <pc:docMk/>
            <pc:sldMk cId="140425082" sldId="669"/>
            <ac:spMk id="36" creationId="{46AF98A8-D3FD-DF2F-5C62-7C83C2DB89EF}"/>
          </ac:spMkLst>
        </pc:spChg>
        <pc:spChg chg="mod">
          <ac:chgData name="Joshua Nicholas" userId="72a22b75-9aa2-4116-af5b-9544a2020f69" providerId="ADAL" clId="{BA84B104-8968-439C-BD25-35CEA0DD6AF4}" dt="2025-03-23T23:43:22.496" v="13091" actId="1037"/>
          <ac:spMkLst>
            <pc:docMk/>
            <pc:sldMk cId="140425082" sldId="669"/>
            <ac:spMk id="37" creationId="{4B6CA48C-B666-A017-87D6-3A23B5D7DAD3}"/>
          </ac:spMkLst>
        </pc:spChg>
        <pc:spChg chg="mod">
          <ac:chgData name="Joshua Nicholas" userId="72a22b75-9aa2-4116-af5b-9544a2020f69" providerId="ADAL" clId="{BA84B104-8968-439C-BD25-35CEA0DD6AF4}" dt="2025-03-23T23:43:22.496" v="13091" actId="1037"/>
          <ac:spMkLst>
            <pc:docMk/>
            <pc:sldMk cId="140425082" sldId="669"/>
            <ac:spMk id="38" creationId="{A61BF24D-11C2-2E6E-8C24-271B62BDDDD6}"/>
          </ac:spMkLst>
        </pc:spChg>
        <pc:spChg chg="add mod">
          <ac:chgData name="Joshua Nicholas" userId="72a22b75-9aa2-4116-af5b-9544a2020f69" providerId="ADAL" clId="{BA84B104-8968-439C-BD25-35CEA0DD6AF4}" dt="2025-03-23T23:40:25.013" v="13036" actId="1076"/>
          <ac:spMkLst>
            <pc:docMk/>
            <pc:sldMk cId="140425082" sldId="669"/>
            <ac:spMk id="40" creationId="{773847C1-9471-035E-C1A3-68889A32B8B5}"/>
          </ac:spMkLst>
        </pc:spChg>
        <pc:spChg chg="add mod">
          <ac:chgData name="Joshua Nicholas" userId="72a22b75-9aa2-4116-af5b-9544a2020f69" providerId="ADAL" clId="{BA84B104-8968-439C-BD25-35CEA0DD6AF4}" dt="2025-03-23T23:40:25.013" v="13036" actId="1076"/>
          <ac:spMkLst>
            <pc:docMk/>
            <pc:sldMk cId="140425082" sldId="669"/>
            <ac:spMk id="41" creationId="{BD567F64-B5AB-2433-DB9F-EB6366EEC109}"/>
          </ac:spMkLst>
        </pc:spChg>
        <pc:spChg chg="add mod">
          <ac:chgData name="Joshua Nicholas" userId="72a22b75-9aa2-4116-af5b-9544a2020f69" providerId="ADAL" clId="{BA84B104-8968-439C-BD25-35CEA0DD6AF4}" dt="2025-03-23T23:43:22.496" v="13091" actId="1037"/>
          <ac:spMkLst>
            <pc:docMk/>
            <pc:sldMk cId="140425082" sldId="669"/>
            <ac:spMk id="43" creationId="{02289AAD-9E8F-201A-2EF7-39760E9CDFEE}"/>
          </ac:spMkLst>
        </pc:spChg>
        <pc:spChg chg="mod">
          <ac:chgData name="Joshua Nicholas" userId="72a22b75-9aa2-4116-af5b-9544a2020f69" providerId="ADAL" clId="{BA84B104-8968-439C-BD25-35CEA0DD6AF4}" dt="2025-03-23T23:43:22.496" v="13091" actId="1037"/>
          <ac:spMkLst>
            <pc:docMk/>
            <pc:sldMk cId="140425082" sldId="669"/>
            <ac:spMk id="44" creationId="{20146753-1A02-0DC2-1EEC-D265CC07DFFB}"/>
          </ac:spMkLst>
        </pc:spChg>
        <pc:spChg chg="add mod">
          <ac:chgData name="Joshua Nicholas" userId="72a22b75-9aa2-4116-af5b-9544a2020f69" providerId="ADAL" clId="{BA84B104-8968-439C-BD25-35CEA0DD6AF4}" dt="2025-03-24T21:37:41.476" v="15345"/>
          <ac:spMkLst>
            <pc:docMk/>
            <pc:sldMk cId="140425082" sldId="669"/>
            <ac:spMk id="49" creationId="{56BAD920-748D-15CB-3EE0-25E785B5A21B}"/>
          </ac:spMkLst>
        </pc:spChg>
        <pc:spChg chg="add mod">
          <ac:chgData name="Joshua Nicholas" userId="72a22b75-9aa2-4116-af5b-9544a2020f69" providerId="ADAL" clId="{BA84B104-8968-439C-BD25-35CEA0DD6AF4}" dt="2025-03-24T21:44:59.479" v="15558"/>
          <ac:spMkLst>
            <pc:docMk/>
            <pc:sldMk cId="140425082" sldId="669"/>
            <ac:spMk id="53" creationId="{FA524FD3-48EB-D66C-0CF8-F8E8C1BCC47F}"/>
          </ac:spMkLst>
        </pc:spChg>
        <pc:spChg chg="add mod">
          <ac:chgData name="Joshua Nicholas" userId="72a22b75-9aa2-4116-af5b-9544a2020f69" providerId="ADAL" clId="{BA84B104-8968-439C-BD25-35CEA0DD6AF4}" dt="2025-03-24T21:44:59.479" v="15558"/>
          <ac:spMkLst>
            <pc:docMk/>
            <pc:sldMk cId="140425082" sldId="669"/>
            <ac:spMk id="54" creationId="{5E6FE115-959C-232C-0779-BCEACFC31B83}"/>
          </ac:spMkLst>
        </pc:spChg>
        <pc:spChg chg="add mod">
          <ac:chgData name="Joshua Nicholas" userId="72a22b75-9aa2-4116-af5b-9544a2020f69" providerId="ADAL" clId="{BA84B104-8968-439C-BD25-35CEA0DD6AF4}" dt="2025-03-23T23:30:47.399" v="12451" actId="1035"/>
          <ac:spMkLst>
            <pc:docMk/>
            <pc:sldMk cId="140425082" sldId="669"/>
            <ac:spMk id="69" creationId="{2E90825F-4483-2F9F-A470-4708B9D03981}"/>
          </ac:spMkLst>
        </pc:spChg>
        <pc:spChg chg="add mod">
          <ac:chgData name="Joshua Nicholas" userId="72a22b75-9aa2-4116-af5b-9544a2020f69" providerId="ADAL" clId="{BA84B104-8968-439C-BD25-35CEA0DD6AF4}" dt="2025-03-23T23:30:47.399" v="12451" actId="1035"/>
          <ac:spMkLst>
            <pc:docMk/>
            <pc:sldMk cId="140425082" sldId="669"/>
            <ac:spMk id="70" creationId="{B5DB706D-5D6B-05A1-FCE1-93F4296212B8}"/>
          </ac:spMkLst>
        </pc:spChg>
        <pc:spChg chg="add mod">
          <ac:chgData name="Joshua Nicholas" userId="72a22b75-9aa2-4116-af5b-9544a2020f69" providerId="ADAL" clId="{BA84B104-8968-439C-BD25-35CEA0DD6AF4}" dt="2025-03-23T23:40:28.808" v="13053" actId="1036"/>
          <ac:spMkLst>
            <pc:docMk/>
            <pc:sldMk cId="140425082" sldId="669"/>
            <ac:spMk id="71" creationId="{5A993B69-B717-73A9-8FF0-AEB0C1F730DA}"/>
          </ac:spMkLst>
        </pc:spChg>
        <pc:spChg chg="mod topLvl">
          <ac:chgData name="Joshua Nicholas" userId="72a22b75-9aa2-4116-af5b-9544a2020f69" providerId="ADAL" clId="{BA84B104-8968-439C-BD25-35CEA0DD6AF4}" dt="2025-03-23T23:23:57.770" v="12194" actId="164"/>
          <ac:spMkLst>
            <pc:docMk/>
            <pc:sldMk cId="140425082" sldId="669"/>
            <ac:spMk id="349" creationId="{15025877-D9F7-F757-2385-4F712226DA4E}"/>
          </ac:spMkLst>
        </pc:spChg>
        <pc:spChg chg="mod topLvl">
          <ac:chgData name="Joshua Nicholas" userId="72a22b75-9aa2-4116-af5b-9544a2020f69" providerId="ADAL" clId="{BA84B104-8968-439C-BD25-35CEA0DD6AF4}" dt="2025-03-23T23:27:40.195" v="12388" actId="165"/>
          <ac:spMkLst>
            <pc:docMk/>
            <pc:sldMk cId="140425082" sldId="669"/>
            <ac:spMk id="350" creationId="{EFF740ED-1524-ABC4-1661-6873F9DB4D58}"/>
          </ac:spMkLst>
        </pc:spChg>
        <pc:spChg chg="mod">
          <ac:chgData name="Joshua Nicholas" userId="72a22b75-9aa2-4116-af5b-9544a2020f69" providerId="ADAL" clId="{BA84B104-8968-439C-BD25-35CEA0DD6AF4}" dt="2025-03-23T23:23:57.770" v="12194" actId="164"/>
          <ac:spMkLst>
            <pc:docMk/>
            <pc:sldMk cId="140425082" sldId="669"/>
            <ac:spMk id="351" creationId="{CD8E1B31-6480-7B76-F8D9-1FE7581C4A0A}"/>
          </ac:spMkLst>
        </pc:spChg>
        <pc:spChg chg="mod topLvl">
          <ac:chgData name="Joshua Nicholas" userId="72a22b75-9aa2-4116-af5b-9544a2020f69" providerId="ADAL" clId="{BA84B104-8968-439C-BD25-35CEA0DD6AF4}" dt="2025-03-23T23:27:40.195" v="12388" actId="165"/>
          <ac:spMkLst>
            <pc:docMk/>
            <pc:sldMk cId="140425082" sldId="669"/>
            <ac:spMk id="352" creationId="{99BF149B-7769-4402-2C3C-52B487C7C629}"/>
          </ac:spMkLst>
        </pc:spChg>
        <pc:spChg chg="mod">
          <ac:chgData name="Joshua Nicholas" userId="72a22b75-9aa2-4116-af5b-9544a2020f69" providerId="ADAL" clId="{BA84B104-8968-439C-BD25-35CEA0DD6AF4}" dt="2025-03-23T23:30:15.882" v="12432" actId="1076"/>
          <ac:spMkLst>
            <pc:docMk/>
            <pc:sldMk cId="140425082" sldId="669"/>
            <ac:spMk id="353" creationId="{4AF4BE6E-4250-2318-21AF-1FEEDF409D83}"/>
          </ac:spMkLst>
        </pc:spChg>
        <pc:spChg chg="mod">
          <ac:chgData name="Joshua Nicholas" userId="72a22b75-9aa2-4116-af5b-9544a2020f69" providerId="ADAL" clId="{BA84B104-8968-439C-BD25-35CEA0DD6AF4}" dt="2025-03-23T23:23:53.005" v="12193" actId="164"/>
          <ac:spMkLst>
            <pc:docMk/>
            <pc:sldMk cId="140425082" sldId="669"/>
            <ac:spMk id="359" creationId="{39100144-4209-C27E-D769-5A6CFCBCC6AC}"/>
          </ac:spMkLst>
        </pc:spChg>
        <pc:spChg chg="mod">
          <ac:chgData name="Joshua Nicholas" userId="72a22b75-9aa2-4116-af5b-9544a2020f69" providerId="ADAL" clId="{BA84B104-8968-439C-BD25-35CEA0DD6AF4}" dt="2025-03-23T23:23:53.005" v="12193" actId="164"/>
          <ac:spMkLst>
            <pc:docMk/>
            <pc:sldMk cId="140425082" sldId="669"/>
            <ac:spMk id="360" creationId="{097DEF6E-0B21-162E-3363-E8DADB096C42}"/>
          </ac:spMkLst>
        </pc:spChg>
        <pc:spChg chg="mod">
          <ac:chgData name="Joshua Nicholas" userId="72a22b75-9aa2-4116-af5b-9544a2020f69" providerId="ADAL" clId="{BA84B104-8968-439C-BD25-35CEA0DD6AF4}" dt="2025-03-23T23:23:53.005" v="12193" actId="164"/>
          <ac:spMkLst>
            <pc:docMk/>
            <pc:sldMk cId="140425082" sldId="669"/>
            <ac:spMk id="361" creationId="{1A648078-B17B-47A2-3D57-762AAD01DBF9}"/>
          </ac:spMkLst>
        </pc:spChg>
        <pc:spChg chg="mod topLvl">
          <ac:chgData name="Joshua Nicholas" userId="72a22b75-9aa2-4116-af5b-9544a2020f69" providerId="ADAL" clId="{BA84B104-8968-439C-BD25-35CEA0DD6AF4}" dt="2025-03-23T23:27:40.195" v="12388" actId="165"/>
          <ac:spMkLst>
            <pc:docMk/>
            <pc:sldMk cId="140425082" sldId="669"/>
            <ac:spMk id="362" creationId="{6E3B8B41-15A1-824D-9D5D-3F692BBC3C2E}"/>
          </ac:spMkLst>
        </pc:spChg>
        <pc:spChg chg="mod">
          <ac:chgData name="Joshua Nicholas" userId="72a22b75-9aa2-4116-af5b-9544a2020f69" providerId="ADAL" clId="{BA84B104-8968-439C-BD25-35CEA0DD6AF4}" dt="2025-03-23T23:30:31.059" v="12441" actId="1035"/>
          <ac:spMkLst>
            <pc:docMk/>
            <pc:sldMk cId="140425082" sldId="669"/>
            <ac:spMk id="363" creationId="{E550E069-42A8-DAA6-11BB-0CEB15B1AD41}"/>
          </ac:spMkLst>
        </pc:spChg>
        <pc:spChg chg="mod">
          <ac:chgData name="Joshua Nicholas" userId="72a22b75-9aa2-4116-af5b-9544a2020f69" providerId="ADAL" clId="{BA84B104-8968-439C-BD25-35CEA0DD6AF4}" dt="2025-03-23T23:23:48.141" v="12192" actId="164"/>
          <ac:spMkLst>
            <pc:docMk/>
            <pc:sldMk cId="140425082" sldId="669"/>
            <ac:spMk id="369" creationId="{296B55B3-5BC3-9415-063F-3B029939DE50}"/>
          </ac:spMkLst>
        </pc:spChg>
        <pc:spChg chg="mod topLvl">
          <ac:chgData name="Joshua Nicholas" userId="72a22b75-9aa2-4116-af5b-9544a2020f69" providerId="ADAL" clId="{BA84B104-8968-439C-BD25-35CEA0DD6AF4}" dt="2025-03-23T23:27:40.195" v="12388" actId="165"/>
          <ac:spMkLst>
            <pc:docMk/>
            <pc:sldMk cId="140425082" sldId="669"/>
            <ac:spMk id="370" creationId="{72F3A88A-F456-D4F7-4064-2ADC8EC4B460}"/>
          </ac:spMkLst>
        </pc:spChg>
        <pc:spChg chg="mod topLvl">
          <ac:chgData name="Joshua Nicholas" userId="72a22b75-9aa2-4116-af5b-9544a2020f69" providerId="ADAL" clId="{BA84B104-8968-439C-BD25-35CEA0DD6AF4}" dt="2025-03-23T23:27:40.195" v="12388" actId="165"/>
          <ac:spMkLst>
            <pc:docMk/>
            <pc:sldMk cId="140425082" sldId="669"/>
            <ac:spMk id="371" creationId="{348EF85F-1D2E-054D-9F7B-4F4B0D2F041E}"/>
          </ac:spMkLst>
        </pc:spChg>
        <pc:spChg chg="mod">
          <ac:chgData name="Joshua Nicholas" userId="72a22b75-9aa2-4116-af5b-9544a2020f69" providerId="ADAL" clId="{BA84B104-8968-439C-BD25-35CEA0DD6AF4}" dt="2025-03-23T23:23:48.141" v="12192" actId="164"/>
          <ac:spMkLst>
            <pc:docMk/>
            <pc:sldMk cId="140425082" sldId="669"/>
            <ac:spMk id="372" creationId="{4686C93C-DD0E-74D4-81B4-275966F7C6A1}"/>
          </ac:spMkLst>
        </pc:spChg>
        <pc:spChg chg="mod">
          <ac:chgData name="Joshua Nicholas" userId="72a22b75-9aa2-4116-af5b-9544a2020f69" providerId="ADAL" clId="{BA84B104-8968-439C-BD25-35CEA0DD6AF4}" dt="2025-03-23T23:30:33.428" v="12443" actId="1038"/>
          <ac:spMkLst>
            <pc:docMk/>
            <pc:sldMk cId="140425082" sldId="669"/>
            <ac:spMk id="373" creationId="{061242EC-1C39-DAEE-72C9-C88DDC3F2F36}"/>
          </ac:spMkLst>
        </pc:spChg>
        <pc:spChg chg="mod topLvl">
          <ac:chgData name="Joshua Nicholas" userId="72a22b75-9aa2-4116-af5b-9544a2020f69" providerId="ADAL" clId="{BA84B104-8968-439C-BD25-35CEA0DD6AF4}" dt="2025-03-23T23:27:40.195" v="12388" actId="165"/>
          <ac:spMkLst>
            <pc:docMk/>
            <pc:sldMk cId="140425082" sldId="669"/>
            <ac:spMk id="379" creationId="{CB28F479-6EEA-CBEF-25E6-D2E3475D6982}"/>
          </ac:spMkLst>
        </pc:spChg>
        <pc:spChg chg="mod">
          <ac:chgData name="Joshua Nicholas" userId="72a22b75-9aa2-4116-af5b-9544a2020f69" providerId="ADAL" clId="{BA84B104-8968-439C-BD25-35CEA0DD6AF4}" dt="2025-03-23T23:23:43.448" v="12191" actId="164"/>
          <ac:spMkLst>
            <pc:docMk/>
            <pc:sldMk cId="140425082" sldId="669"/>
            <ac:spMk id="380" creationId="{05885E7D-02B6-0CA6-6607-4CCB449EE28C}"/>
          </ac:spMkLst>
        </pc:spChg>
        <pc:spChg chg="mod">
          <ac:chgData name="Joshua Nicholas" userId="72a22b75-9aa2-4116-af5b-9544a2020f69" providerId="ADAL" clId="{BA84B104-8968-439C-BD25-35CEA0DD6AF4}" dt="2025-03-23T23:23:43.448" v="12191" actId="164"/>
          <ac:spMkLst>
            <pc:docMk/>
            <pc:sldMk cId="140425082" sldId="669"/>
            <ac:spMk id="381" creationId="{8AE71755-A151-E5C9-8732-777FB7711B42}"/>
          </ac:spMkLst>
        </pc:spChg>
        <pc:spChg chg="mod">
          <ac:chgData name="Joshua Nicholas" userId="72a22b75-9aa2-4116-af5b-9544a2020f69" providerId="ADAL" clId="{BA84B104-8968-439C-BD25-35CEA0DD6AF4}" dt="2025-03-23T23:23:43.448" v="12191" actId="164"/>
          <ac:spMkLst>
            <pc:docMk/>
            <pc:sldMk cId="140425082" sldId="669"/>
            <ac:spMk id="387" creationId="{13E42D08-AEB2-B617-B906-59AD54E7C2D7}"/>
          </ac:spMkLst>
        </pc:spChg>
        <pc:spChg chg="mod">
          <ac:chgData name="Joshua Nicholas" userId="72a22b75-9aa2-4116-af5b-9544a2020f69" providerId="ADAL" clId="{BA84B104-8968-439C-BD25-35CEA0DD6AF4}" dt="2025-03-23T23:30:23.243" v="12440" actId="1036"/>
          <ac:spMkLst>
            <pc:docMk/>
            <pc:sldMk cId="140425082" sldId="669"/>
            <ac:spMk id="388" creationId="{96C77601-02D8-9499-9F20-61F161A9CD7E}"/>
          </ac:spMkLst>
        </pc:spChg>
        <pc:spChg chg="mod">
          <ac:chgData name="Joshua Nicholas" userId="72a22b75-9aa2-4116-af5b-9544a2020f69" providerId="ADAL" clId="{BA84B104-8968-439C-BD25-35CEA0DD6AF4}" dt="2025-03-23T23:23:38.826" v="12190" actId="164"/>
          <ac:spMkLst>
            <pc:docMk/>
            <pc:sldMk cId="140425082" sldId="669"/>
            <ac:spMk id="400" creationId="{277E3E41-8343-393B-B005-CAE5D161B8BF}"/>
          </ac:spMkLst>
        </pc:spChg>
        <pc:spChg chg="mod">
          <ac:chgData name="Joshua Nicholas" userId="72a22b75-9aa2-4116-af5b-9544a2020f69" providerId="ADAL" clId="{BA84B104-8968-439C-BD25-35CEA0DD6AF4}" dt="2025-03-23T23:28:16.989" v="12395" actId="1076"/>
          <ac:spMkLst>
            <pc:docMk/>
            <pc:sldMk cId="140425082" sldId="669"/>
            <ac:spMk id="401" creationId="{D19E89CD-3DA9-B6BF-1792-DB6981AED7D4}"/>
          </ac:spMkLst>
        </pc:spChg>
        <pc:spChg chg="mod">
          <ac:chgData name="Joshua Nicholas" userId="72a22b75-9aa2-4116-af5b-9544a2020f69" providerId="ADAL" clId="{BA84B104-8968-439C-BD25-35CEA0DD6AF4}" dt="2025-03-23T23:23:38.826" v="12190" actId="164"/>
          <ac:spMkLst>
            <pc:docMk/>
            <pc:sldMk cId="140425082" sldId="669"/>
            <ac:spMk id="402" creationId="{7CBA6CD5-3C9A-DCB6-9E87-4FEBC30895E0}"/>
          </ac:spMkLst>
        </pc:spChg>
        <pc:spChg chg="mod topLvl">
          <ac:chgData name="Joshua Nicholas" userId="72a22b75-9aa2-4116-af5b-9544a2020f69" providerId="ADAL" clId="{BA84B104-8968-439C-BD25-35CEA0DD6AF4}" dt="2025-03-23T23:27:40.195" v="12388" actId="165"/>
          <ac:spMkLst>
            <pc:docMk/>
            <pc:sldMk cId="140425082" sldId="669"/>
            <ac:spMk id="403" creationId="{7D2B9080-6626-A6BD-D42D-C25C2CC8B1FB}"/>
          </ac:spMkLst>
        </pc:spChg>
        <pc:spChg chg="mod">
          <ac:chgData name="Joshua Nicholas" userId="72a22b75-9aa2-4116-af5b-9544a2020f69" providerId="ADAL" clId="{BA84B104-8968-439C-BD25-35CEA0DD6AF4}" dt="2025-03-23T23:23:34.525" v="12189" actId="164"/>
          <ac:spMkLst>
            <pc:docMk/>
            <pc:sldMk cId="140425082" sldId="669"/>
            <ac:spMk id="430" creationId="{B4DB1168-F66F-942D-91CF-DF3954E57367}"/>
          </ac:spMkLst>
        </pc:spChg>
        <pc:spChg chg="mod topLvl">
          <ac:chgData name="Joshua Nicholas" userId="72a22b75-9aa2-4116-af5b-9544a2020f69" providerId="ADAL" clId="{BA84B104-8968-439C-BD25-35CEA0DD6AF4}" dt="2025-03-23T23:23:34.525" v="12189" actId="164"/>
          <ac:spMkLst>
            <pc:docMk/>
            <pc:sldMk cId="140425082" sldId="669"/>
            <ac:spMk id="431" creationId="{90C7FF2D-CF68-4BE0-662A-B0A7B906D814}"/>
          </ac:spMkLst>
        </pc:spChg>
        <pc:spChg chg="mod">
          <ac:chgData name="Joshua Nicholas" userId="72a22b75-9aa2-4116-af5b-9544a2020f69" providerId="ADAL" clId="{BA84B104-8968-439C-BD25-35CEA0DD6AF4}" dt="2025-03-23T23:23:34.525" v="12189" actId="164"/>
          <ac:spMkLst>
            <pc:docMk/>
            <pc:sldMk cId="140425082" sldId="669"/>
            <ac:spMk id="432" creationId="{6463528B-14BA-6391-EFB2-CB2E0B577EE7}"/>
          </ac:spMkLst>
        </pc:spChg>
        <pc:spChg chg="mod">
          <ac:chgData name="Joshua Nicholas" userId="72a22b75-9aa2-4116-af5b-9544a2020f69" providerId="ADAL" clId="{BA84B104-8968-439C-BD25-35CEA0DD6AF4}" dt="2025-03-23T23:23:34.525" v="12189" actId="164"/>
          <ac:spMkLst>
            <pc:docMk/>
            <pc:sldMk cId="140425082" sldId="669"/>
            <ac:spMk id="433" creationId="{4183BBB0-ADE6-DA8B-49C9-123AD5995F57}"/>
          </ac:spMkLst>
        </pc:spChg>
        <pc:spChg chg="mod">
          <ac:chgData name="Joshua Nicholas" userId="72a22b75-9aa2-4116-af5b-9544a2020f69" providerId="ADAL" clId="{BA84B104-8968-439C-BD25-35CEA0DD6AF4}" dt="2025-03-23T23:24:02.214" v="12195" actId="164"/>
          <ac:spMkLst>
            <pc:docMk/>
            <pc:sldMk cId="140425082" sldId="669"/>
            <ac:spMk id="440" creationId="{2D41AA5C-BD0D-FEB2-408F-232B553B4422}"/>
          </ac:spMkLst>
        </pc:spChg>
        <pc:spChg chg="mod">
          <ac:chgData name="Joshua Nicholas" userId="72a22b75-9aa2-4116-af5b-9544a2020f69" providerId="ADAL" clId="{BA84B104-8968-439C-BD25-35CEA0DD6AF4}" dt="2025-03-23T23:24:02.214" v="12195" actId="164"/>
          <ac:spMkLst>
            <pc:docMk/>
            <pc:sldMk cId="140425082" sldId="669"/>
            <ac:spMk id="441" creationId="{B1171A40-731E-357B-CE25-25B5D52869C9}"/>
          </ac:spMkLst>
        </pc:spChg>
        <pc:spChg chg="mod topLvl">
          <ac:chgData name="Joshua Nicholas" userId="72a22b75-9aa2-4116-af5b-9544a2020f69" providerId="ADAL" clId="{BA84B104-8968-439C-BD25-35CEA0DD6AF4}" dt="2025-03-23T23:27:40.195" v="12388" actId="165"/>
          <ac:spMkLst>
            <pc:docMk/>
            <pc:sldMk cId="140425082" sldId="669"/>
            <ac:spMk id="442" creationId="{8F35D5F5-FFB6-509E-37F4-852873100208}"/>
          </ac:spMkLst>
        </pc:spChg>
        <pc:spChg chg="mod">
          <ac:chgData name="Joshua Nicholas" userId="72a22b75-9aa2-4116-af5b-9544a2020f69" providerId="ADAL" clId="{BA84B104-8968-439C-BD25-35CEA0DD6AF4}" dt="2025-03-23T23:24:02.214" v="12195" actId="164"/>
          <ac:spMkLst>
            <pc:docMk/>
            <pc:sldMk cId="140425082" sldId="669"/>
            <ac:spMk id="443" creationId="{10C7758D-113F-6E78-7C8C-54D64584262C}"/>
          </ac:spMkLst>
        </pc:spChg>
        <pc:spChg chg="add mod ord">
          <ac:chgData name="Joshua Nicholas" userId="72a22b75-9aa2-4116-af5b-9544a2020f69" providerId="ADAL" clId="{BA84B104-8968-439C-BD25-35CEA0DD6AF4}" dt="2025-03-26T00:29:50.431" v="29620"/>
          <ac:spMkLst>
            <pc:docMk/>
            <pc:sldMk cId="140425082" sldId="669"/>
            <ac:spMk id="449" creationId="{FC288BEE-3A37-DBB9-B42F-9FA0CD7D2F24}"/>
          </ac:spMkLst>
        </pc:spChg>
        <pc:spChg chg="mod">
          <ac:chgData name="Joshua Nicholas" userId="72a22b75-9aa2-4116-af5b-9544a2020f69" providerId="ADAL" clId="{BA84B104-8968-439C-BD25-35CEA0DD6AF4}" dt="2025-03-23T23:24:09.438" v="12197" actId="164"/>
          <ac:spMkLst>
            <pc:docMk/>
            <pc:sldMk cId="140425082" sldId="669"/>
            <ac:spMk id="451" creationId="{68DC6CE0-2DBC-DC5C-579B-04141CFEB69A}"/>
          </ac:spMkLst>
        </pc:spChg>
        <pc:spChg chg="mod">
          <ac:chgData name="Joshua Nicholas" userId="72a22b75-9aa2-4116-af5b-9544a2020f69" providerId="ADAL" clId="{BA84B104-8968-439C-BD25-35CEA0DD6AF4}" dt="2025-03-23T23:24:09.438" v="12197" actId="164"/>
          <ac:spMkLst>
            <pc:docMk/>
            <pc:sldMk cId="140425082" sldId="669"/>
            <ac:spMk id="452" creationId="{713BEC78-B127-FF8E-093C-C3514D070E5F}"/>
          </ac:spMkLst>
        </pc:spChg>
        <pc:spChg chg="mod topLvl">
          <ac:chgData name="Joshua Nicholas" userId="72a22b75-9aa2-4116-af5b-9544a2020f69" providerId="ADAL" clId="{BA84B104-8968-439C-BD25-35CEA0DD6AF4}" dt="2025-03-23T23:27:40.195" v="12388" actId="165"/>
          <ac:spMkLst>
            <pc:docMk/>
            <pc:sldMk cId="140425082" sldId="669"/>
            <ac:spMk id="453" creationId="{13A686C8-8016-599A-6438-D1B310EC6B21}"/>
          </ac:spMkLst>
        </pc:spChg>
        <pc:spChg chg="mod">
          <ac:chgData name="Joshua Nicholas" userId="72a22b75-9aa2-4116-af5b-9544a2020f69" providerId="ADAL" clId="{BA84B104-8968-439C-BD25-35CEA0DD6AF4}" dt="2025-03-23T23:24:09.438" v="12197" actId="164"/>
          <ac:spMkLst>
            <pc:docMk/>
            <pc:sldMk cId="140425082" sldId="669"/>
            <ac:spMk id="454" creationId="{EAB99573-948A-507F-B59A-E0729312C7E9}"/>
          </ac:spMkLst>
        </pc:spChg>
        <pc:spChg chg="mod">
          <ac:chgData name="Joshua Nicholas" userId="72a22b75-9aa2-4116-af5b-9544a2020f69" providerId="ADAL" clId="{BA84B104-8968-439C-BD25-35CEA0DD6AF4}" dt="2025-03-23T23:24:20.610" v="12199" actId="164"/>
          <ac:spMkLst>
            <pc:docMk/>
            <pc:sldMk cId="140425082" sldId="669"/>
            <ac:spMk id="462" creationId="{6F88C2BB-219B-9AD6-6970-4F5174813B37}"/>
          </ac:spMkLst>
        </pc:spChg>
        <pc:spChg chg="mod">
          <ac:chgData name="Joshua Nicholas" userId="72a22b75-9aa2-4116-af5b-9544a2020f69" providerId="ADAL" clId="{BA84B104-8968-439C-BD25-35CEA0DD6AF4}" dt="2025-03-23T23:24:20.610" v="12199" actId="164"/>
          <ac:spMkLst>
            <pc:docMk/>
            <pc:sldMk cId="140425082" sldId="669"/>
            <ac:spMk id="463" creationId="{B595DD15-7EA4-298E-256C-88F79583E655}"/>
          </ac:spMkLst>
        </pc:spChg>
        <pc:spChg chg="mod topLvl">
          <ac:chgData name="Joshua Nicholas" userId="72a22b75-9aa2-4116-af5b-9544a2020f69" providerId="ADAL" clId="{BA84B104-8968-439C-BD25-35CEA0DD6AF4}" dt="2025-03-23T23:27:40.195" v="12388" actId="165"/>
          <ac:spMkLst>
            <pc:docMk/>
            <pc:sldMk cId="140425082" sldId="669"/>
            <ac:spMk id="464" creationId="{2E4E132B-D159-657C-7B83-CA1B4BD150B4}"/>
          </ac:spMkLst>
        </pc:spChg>
        <pc:spChg chg="mod">
          <ac:chgData name="Joshua Nicholas" userId="72a22b75-9aa2-4116-af5b-9544a2020f69" providerId="ADAL" clId="{BA84B104-8968-439C-BD25-35CEA0DD6AF4}" dt="2025-03-23T23:28:12.114" v="12394" actId="1076"/>
          <ac:spMkLst>
            <pc:docMk/>
            <pc:sldMk cId="140425082" sldId="669"/>
            <ac:spMk id="465" creationId="{189D8A11-66F5-705B-0514-393979DC2D0F}"/>
          </ac:spMkLst>
        </pc:spChg>
        <pc:spChg chg="mod">
          <ac:chgData name="Joshua Nicholas" userId="72a22b75-9aa2-4116-af5b-9544a2020f69" providerId="ADAL" clId="{BA84B104-8968-439C-BD25-35CEA0DD6AF4}" dt="2025-03-23T23:36:10.338" v="12678" actId="1036"/>
          <ac:spMkLst>
            <pc:docMk/>
            <pc:sldMk cId="140425082" sldId="669"/>
            <ac:spMk id="518" creationId="{A303F457-D86A-E422-1D9A-67217F12D3C0}"/>
          </ac:spMkLst>
        </pc:spChg>
        <pc:spChg chg="mod">
          <ac:chgData name="Joshua Nicholas" userId="72a22b75-9aa2-4116-af5b-9544a2020f69" providerId="ADAL" clId="{BA84B104-8968-439C-BD25-35CEA0DD6AF4}" dt="2025-03-23T23:36:22.501" v="12696" actId="1035"/>
          <ac:spMkLst>
            <pc:docMk/>
            <pc:sldMk cId="140425082" sldId="669"/>
            <ac:spMk id="519" creationId="{F2C560A8-F3B1-5EDD-23A5-57E8A9D1FA9C}"/>
          </ac:spMkLst>
        </pc:spChg>
        <pc:spChg chg="add mod topLvl">
          <ac:chgData name="Joshua Nicholas" userId="72a22b75-9aa2-4116-af5b-9544a2020f69" providerId="ADAL" clId="{BA84B104-8968-439C-BD25-35CEA0DD6AF4}" dt="2025-03-23T23:40:50.085" v="13054" actId="165"/>
          <ac:spMkLst>
            <pc:docMk/>
            <pc:sldMk cId="140425082" sldId="669"/>
            <ac:spMk id="543" creationId="{3E8EDAA8-591D-9497-56AF-3579D3BC4D65}"/>
          </ac:spMkLst>
        </pc:spChg>
        <pc:spChg chg="add mod">
          <ac:chgData name="Joshua Nicholas" userId="72a22b75-9aa2-4116-af5b-9544a2020f69" providerId="ADAL" clId="{BA84B104-8968-439C-BD25-35CEA0DD6AF4}" dt="2025-03-23T23:35:24.679" v="12658" actId="164"/>
          <ac:spMkLst>
            <pc:docMk/>
            <pc:sldMk cId="140425082" sldId="669"/>
            <ac:spMk id="544" creationId="{D54EE8DB-3139-783D-3E6E-0D4146716EF4}"/>
          </ac:spMkLst>
        </pc:spChg>
        <pc:spChg chg="mod topLvl">
          <ac:chgData name="Joshua Nicholas" userId="72a22b75-9aa2-4116-af5b-9544a2020f69" providerId="ADAL" clId="{BA84B104-8968-439C-BD25-35CEA0DD6AF4}" dt="2025-03-23T23:40:50.085" v="13054" actId="165"/>
          <ac:spMkLst>
            <pc:docMk/>
            <pc:sldMk cId="140425082" sldId="669"/>
            <ac:spMk id="548" creationId="{814BADF9-24D2-4140-4EF3-69B1E6936463}"/>
          </ac:spMkLst>
        </pc:spChg>
        <pc:spChg chg="add mod topLvl">
          <ac:chgData name="Joshua Nicholas" userId="72a22b75-9aa2-4116-af5b-9544a2020f69" providerId="ADAL" clId="{BA84B104-8968-439C-BD25-35CEA0DD6AF4}" dt="2025-03-23T23:40:50.085" v="13054" actId="165"/>
          <ac:spMkLst>
            <pc:docMk/>
            <pc:sldMk cId="140425082" sldId="669"/>
            <ac:spMk id="549" creationId="{681F8B0C-1C29-F669-2A29-E1C0F7BF1F40}"/>
          </ac:spMkLst>
        </pc:spChg>
        <pc:spChg chg="add mod topLvl">
          <ac:chgData name="Joshua Nicholas" userId="72a22b75-9aa2-4116-af5b-9544a2020f69" providerId="ADAL" clId="{BA84B104-8968-439C-BD25-35CEA0DD6AF4}" dt="2025-03-23T23:40:50.085" v="13054" actId="165"/>
          <ac:spMkLst>
            <pc:docMk/>
            <pc:sldMk cId="140425082" sldId="669"/>
            <ac:spMk id="550" creationId="{B4D7EF81-2E34-A5DC-F9C6-852D1ADF6C04}"/>
          </ac:spMkLst>
        </pc:spChg>
        <pc:spChg chg="mod topLvl">
          <ac:chgData name="Joshua Nicholas" userId="72a22b75-9aa2-4116-af5b-9544a2020f69" providerId="ADAL" clId="{BA84B104-8968-439C-BD25-35CEA0DD6AF4}" dt="2025-03-23T23:40:50.085" v="13054" actId="165"/>
          <ac:spMkLst>
            <pc:docMk/>
            <pc:sldMk cId="140425082" sldId="669"/>
            <ac:spMk id="551" creationId="{5F5C1228-2642-7FEF-2639-676C7F8A06B2}"/>
          </ac:spMkLst>
        </pc:spChg>
        <pc:spChg chg="add mod topLvl">
          <ac:chgData name="Joshua Nicholas" userId="72a22b75-9aa2-4116-af5b-9544a2020f69" providerId="ADAL" clId="{BA84B104-8968-439C-BD25-35CEA0DD6AF4}" dt="2025-03-23T23:40:50.085" v="13054" actId="165"/>
          <ac:spMkLst>
            <pc:docMk/>
            <pc:sldMk cId="140425082" sldId="669"/>
            <ac:spMk id="552" creationId="{63C37F54-907C-656B-03B6-D5F135511A2C}"/>
          </ac:spMkLst>
        </pc:spChg>
        <pc:spChg chg="add mod">
          <ac:chgData name="Joshua Nicholas" userId="72a22b75-9aa2-4116-af5b-9544a2020f69" providerId="ADAL" clId="{BA84B104-8968-439C-BD25-35CEA0DD6AF4}" dt="2025-03-23T23:35:24.679" v="12658" actId="164"/>
          <ac:spMkLst>
            <pc:docMk/>
            <pc:sldMk cId="140425082" sldId="669"/>
            <ac:spMk id="554" creationId="{7080949A-4008-E734-0369-02DA0C4A1E15}"/>
          </ac:spMkLst>
        </pc:spChg>
        <pc:spChg chg="mod topLvl">
          <ac:chgData name="Joshua Nicholas" userId="72a22b75-9aa2-4116-af5b-9544a2020f69" providerId="ADAL" clId="{BA84B104-8968-439C-BD25-35CEA0DD6AF4}" dt="2025-03-23T23:40:50.085" v="13054" actId="165"/>
          <ac:spMkLst>
            <pc:docMk/>
            <pc:sldMk cId="140425082" sldId="669"/>
            <ac:spMk id="555" creationId="{B7A62985-1887-6CA9-3727-711DCD9D1D93}"/>
          </ac:spMkLst>
        </pc:spChg>
        <pc:spChg chg="add mod topLvl">
          <ac:chgData name="Joshua Nicholas" userId="72a22b75-9aa2-4116-af5b-9544a2020f69" providerId="ADAL" clId="{BA84B104-8968-439C-BD25-35CEA0DD6AF4}" dt="2025-03-23T23:40:50.085" v="13054" actId="165"/>
          <ac:spMkLst>
            <pc:docMk/>
            <pc:sldMk cId="140425082" sldId="669"/>
            <ac:spMk id="556" creationId="{21483507-FBF5-59D4-25B6-CE6B242D3576}"/>
          </ac:spMkLst>
        </pc:spChg>
        <pc:spChg chg="add mod">
          <ac:chgData name="Joshua Nicholas" userId="72a22b75-9aa2-4116-af5b-9544a2020f69" providerId="ADAL" clId="{BA84B104-8968-439C-BD25-35CEA0DD6AF4}" dt="2025-03-23T23:35:24.679" v="12658" actId="164"/>
          <ac:spMkLst>
            <pc:docMk/>
            <pc:sldMk cId="140425082" sldId="669"/>
            <ac:spMk id="557" creationId="{316B27D4-0186-C848-EEB2-1A432EB55B89}"/>
          </ac:spMkLst>
        </pc:spChg>
        <pc:spChg chg="add mod topLvl">
          <ac:chgData name="Joshua Nicholas" userId="72a22b75-9aa2-4116-af5b-9544a2020f69" providerId="ADAL" clId="{BA84B104-8968-439C-BD25-35CEA0DD6AF4}" dt="2025-03-23T23:40:50.085" v="13054" actId="165"/>
          <ac:spMkLst>
            <pc:docMk/>
            <pc:sldMk cId="140425082" sldId="669"/>
            <ac:spMk id="559" creationId="{98CD705D-42D1-AD56-CCFD-6974317A0F27}"/>
          </ac:spMkLst>
        </pc:spChg>
        <pc:spChg chg="add mod">
          <ac:chgData name="Joshua Nicholas" userId="72a22b75-9aa2-4116-af5b-9544a2020f69" providerId="ADAL" clId="{BA84B104-8968-439C-BD25-35CEA0DD6AF4}" dt="2025-03-23T23:35:24.679" v="12658" actId="164"/>
          <ac:spMkLst>
            <pc:docMk/>
            <pc:sldMk cId="140425082" sldId="669"/>
            <ac:spMk id="561" creationId="{3FA38CE1-2907-7E5A-12CD-4E8B44F8E838}"/>
          </ac:spMkLst>
        </pc:spChg>
        <pc:spChg chg="mod topLvl">
          <ac:chgData name="Joshua Nicholas" userId="72a22b75-9aa2-4116-af5b-9544a2020f69" providerId="ADAL" clId="{BA84B104-8968-439C-BD25-35CEA0DD6AF4}" dt="2025-03-23T23:40:50.085" v="13054" actId="165"/>
          <ac:spMkLst>
            <pc:docMk/>
            <pc:sldMk cId="140425082" sldId="669"/>
            <ac:spMk id="565" creationId="{70516757-9ACB-8B6A-7C8E-698FB1095E58}"/>
          </ac:spMkLst>
        </pc:spChg>
        <pc:picChg chg="add mod">
          <ac:chgData name="Joshua Nicholas" userId="72a22b75-9aa2-4116-af5b-9544a2020f69" providerId="ADAL" clId="{BA84B104-8968-439C-BD25-35CEA0DD6AF4}" dt="2025-03-24T21:44:59.479" v="15558"/>
          <ac:picMkLst>
            <pc:docMk/>
            <pc:sldMk cId="140425082" sldId="669"/>
            <ac:picMk id="448" creationId="{611F5BF9-BC1F-127A-38F9-8895A5E70916}"/>
          </ac:picMkLst>
        </pc:picChg>
        <pc:cxnChg chg="mod">
          <ac:chgData name="Joshua Nicholas" userId="72a22b75-9aa2-4116-af5b-9544a2020f69" providerId="ADAL" clId="{BA84B104-8968-439C-BD25-35CEA0DD6AF4}" dt="2025-03-23T22:36:38.328" v="11878" actId="1076"/>
          <ac:cxnSpMkLst>
            <pc:docMk/>
            <pc:sldMk cId="140425082" sldId="669"/>
            <ac:cxnSpMk id="100" creationId="{AC560CC7-C73C-72FF-41E2-7F07BAC4699B}"/>
          </ac:cxnSpMkLst>
        </pc:cxnChg>
      </pc:sldChg>
      <pc:sldChg chg="addSp delSp modSp add mod modTransition">
        <pc:chgData name="Joshua Nicholas" userId="72a22b75-9aa2-4116-af5b-9544a2020f69" providerId="ADAL" clId="{BA84B104-8968-439C-BD25-35CEA0DD6AF4}" dt="2025-04-20T11:19:39.324" v="30468" actId="1035"/>
        <pc:sldMkLst>
          <pc:docMk/>
          <pc:sldMk cId="3667607997" sldId="670"/>
        </pc:sldMkLst>
        <pc:spChg chg="add mod">
          <ac:chgData name="Joshua Nicholas" userId="72a22b75-9aa2-4116-af5b-9544a2020f69" providerId="ADAL" clId="{BA84B104-8968-439C-BD25-35CEA0DD6AF4}" dt="2025-03-25T20:48:30.303" v="29265" actId="1035"/>
          <ac:spMkLst>
            <pc:docMk/>
            <pc:sldMk cId="3667607997" sldId="670"/>
            <ac:spMk id="2" creationId="{CD3537C5-EABC-C1F0-BE88-43873873D856}"/>
          </ac:spMkLst>
        </pc:spChg>
        <pc:spChg chg="add mod">
          <ac:chgData name="Joshua Nicholas" userId="72a22b75-9aa2-4116-af5b-9544a2020f69" providerId="ADAL" clId="{BA84B104-8968-439C-BD25-35CEA0DD6AF4}" dt="2025-03-24T21:37:49.275" v="15349"/>
          <ac:spMkLst>
            <pc:docMk/>
            <pc:sldMk cId="3667607997" sldId="670"/>
            <ac:spMk id="6" creationId="{3790C0B3-B841-7498-3E4B-007AA46D2E26}"/>
          </ac:spMkLst>
        </pc:spChg>
        <pc:spChg chg="add mod">
          <ac:chgData name="Joshua Nicholas" userId="72a22b75-9aa2-4116-af5b-9544a2020f69" providerId="ADAL" clId="{BA84B104-8968-439C-BD25-35CEA0DD6AF4}" dt="2025-03-26T01:25:05.224" v="30275" actId="14100"/>
          <ac:spMkLst>
            <pc:docMk/>
            <pc:sldMk cId="3667607997" sldId="670"/>
            <ac:spMk id="8" creationId="{A44A15A8-22C8-F703-CF58-66BFF5A80C0C}"/>
          </ac:spMkLst>
        </pc:spChg>
        <pc:spChg chg="mod topLvl">
          <ac:chgData name="Joshua Nicholas" userId="72a22b75-9aa2-4116-af5b-9544a2020f69" providerId="ADAL" clId="{BA84B104-8968-439C-BD25-35CEA0DD6AF4}" dt="2025-03-24T12:04:27.034" v="14355" actId="165"/>
          <ac:spMkLst>
            <pc:docMk/>
            <pc:sldMk cId="3667607997" sldId="670"/>
            <ac:spMk id="9" creationId="{B8DB0F32-F5C0-D4E3-074F-F4D30F88F6A0}"/>
          </ac:spMkLst>
        </pc:spChg>
        <pc:spChg chg="mod topLvl">
          <ac:chgData name="Joshua Nicholas" userId="72a22b75-9aa2-4116-af5b-9544a2020f69" providerId="ADAL" clId="{BA84B104-8968-439C-BD25-35CEA0DD6AF4}" dt="2025-03-24T12:04:29.712" v="14356" actId="165"/>
          <ac:spMkLst>
            <pc:docMk/>
            <pc:sldMk cId="3667607997" sldId="670"/>
            <ac:spMk id="12" creationId="{4B1B73E9-C3ED-5524-8E4F-A8D1656DBEFF}"/>
          </ac:spMkLst>
        </pc:spChg>
        <pc:spChg chg="add mod">
          <ac:chgData name="Joshua Nicholas" userId="72a22b75-9aa2-4116-af5b-9544a2020f69" providerId="ADAL" clId="{BA84B104-8968-439C-BD25-35CEA0DD6AF4}" dt="2025-03-24T21:45:10.764" v="15568"/>
          <ac:spMkLst>
            <pc:docMk/>
            <pc:sldMk cId="3667607997" sldId="670"/>
            <ac:spMk id="13" creationId="{EA91517B-9DB8-5C44-144F-056C38EDE0E2}"/>
          </ac:spMkLst>
        </pc:spChg>
        <pc:spChg chg="add mod">
          <ac:chgData name="Joshua Nicholas" userId="72a22b75-9aa2-4116-af5b-9544a2020f69" providerId="ADAL" clId="{BA84B104-8968-439C-BD25-35CEA0DD6AF4}" dt="2025-03-24T21:45:10.764" v="15568"/>
          <ac:spMkLst>
            <pc:docMk/>
            <pc:sldMk cId="3667607997" sldId="670"/>
            <ac:spMk id="14" creationId="{0A8E30A4-9292-C09B-1709-17CB2EE7C213}"/>
          </ac:spMkLst>
        </pc:spChg>
        <pc:spChg chg="mod topLvl">
          <ac:chgData name="Joshua Nicholas" userId="72a22b75-9aa2-4116-af5b-9544a2020f69" providerId="ADAL" clId="{BA84B104-8968-439C-BD25-35CEA0DD6AF4}" dt="2025-03-24T12:04:32.544" v="14357" actId="165"/>
          <ac:spMkLst>
            <pc:docMk/>
            <pc:sldMk cId="3667607997" sldId="670"/>
            <ac:spMk id="15" creationId="{5C1C09B5-CC3F-4AA1-97DB-998358CA6101}"/>
          </ac:spMkLst>
        </pc:spChg>
        <pc:spChg chg="mod topLvl">
          <ac:chgData name="Joshua Nicholas" userId="72a22b75-9aa2-4116-af5b-9544a2020f69" providerId="ADAL" clId="{BA84B104-8968-439C-BD25-35CEA0DD6AF4}" dt="2025-03-24T12:04:35.421" v="14358" actId="165"/>
          <ac:spMkLst>
            <pc:docMk/>
            <pc:sldMk cId="3667607997" sldId="670"/>
            <ac:spMk id="18" creationId="{B83C4FAD-5C72-753F-824B-7F3095CB8198}"/>
          </ac:spMkLst>
        </pc:spChg>
        <pc:spChg chg="add mod">
          <ac:chgData name="Joshua Nicholas" userId="72a22b75-9aa2-4116-af5b-9544a2020f69" providerId="ADAL" clId="{BA84B104-8968-439C-BD25-35CEA0DD6AF4}" dt="2025-03-26T00:30:11.730" v="29625"/>
          <ac:spMkLst>
            <pc:docMk/>
            <pc:sldMk cId="3667607997" sldId="670"/>
            <ac:spMk id="20" creationId="{4E1F95BD-30ED-3A14-3651-1367E5C438B1}"/>
          </ac:spMkLst>
        </pc:spChg>
        <pc:spChg chg="add mod">
          <ac:chgData name="Joshua Nicholas" userId="72a22b75-9aa2-4116-af5b-9544a2020f69" providerId="ADAL" clId="{BA84B104-8968-439C-BD25-35CEA0DD6AF4}" dt="2025-03-26T00:30:22.286" v="29626"/>
          <ac:spMkLst>
            <pc:docMk/>
            <pc:sldMk cId="3667607997" sldId="670"/>
            <ac:spMk id="21" creationId="{6BDA1986-FC71-1E91-A332-9BA755A12FE9}"/>
          </ac:spMkLst>
        </pc:spChg>
        <pc:spChg chg="add mod">
          <ac:chgData name="Joshua Nicholas" userId="72a22b75-9aa2-4116-af5b-9544a2020f69" providerId="ADAL" clId="{BA84B104-8968-439C-BD25-35CEA0DD6AF4}" dt="2025-03-26T00:58:37.582" v="30101"/>
          <ac:spMkLst>
            <pc:docMk/>
            <pc:sldMk cId="3667607997" sldId="670"/>
            <ac:spMk id="28" creationId="{2BEB61DB-1C31-7A9A-C64E-E0FF9F8B27C2}"/>
          </ac:spMkLst>
        </pc:spChg>
        <pc:spChg chg="mod topLvl">
          <ac:chgData name="Joshua Nicholas" userId="72a22b75-9aa2-4116-af5b-9544a2020f69" providerId="ADAL" clId="{BA84B104-8968-439C-BD25-35CEA0DD6AF4}" dt="2025-03-25T01:12:52.636" v="19510" actId="165"/>
          <ac:spMkLst>
            <pc:docMk/>
            <pc:sldMk cId="3667607997" sldId="670"/>
            <ac:spMk id="29" creationId="{CFED194C-16CD-5F42-A13D-A45EF6C267FE}"/>
          </ac:spMkLst>
        </pc:spChg>
        <pc:spChg chg="mod topLvl">
          <ac:chgData name="Joshua Nicholas" userId="72a22b75-9aa2-4116-af5b-9544a2020f69" providerId="ADAL" clId="{BA84B104-8968-439C-BD25-35CEA0DD6AF4}" dt="2025-03-25T01:12:52.636" v="19510" actId="165"/>
          <ac:spMkLst>
            <pc:docMk/>
            <pc:sldMk cId="3667607997" sldId="670"/>
            <ac:spMk id="30" creationId="{ADBF2948-53CC-7BBD-2BCF-2296C6061B9D}"/>
          </ac:spMkLst>
        </pc:spChg>
        <pc:spChg chg="mod topLvl">
          <ac:chgData name="Joshua Nicholas" userId="72a22b75-9aa2-4116-af5b-9544a2020f69" providerId="ADAL" clId="{BA84B104-8968-439C-BD25-35CEA0DD6AF4}" dt="2025-03-24T12:04:38.356" v="14359" actId="165"/>
          <ac:spMkLst>
            <pc:docMk/>
            <pc:sldMk cId="3667607997" sldId="670"/>
            <ac:spMk id="34" creationId="{A0AC2C31-20E5-6481-979E-EE4BCF9D8B0C}"/>
          </ac:spMkLst>
        </pc:spChg>
        <pc:spChg chg="mod topLvl">
          <ac:chgData name="Joshua Nicholas" userId="72a22b75-9aa2-4116-af5b-9544a2020f69" providerId="ADAL" clId="{BA84B104-8968-439C-BD25-35CEA0DD6AF4}" dt="2025-03-24T12:04:38.356" v="14359" actId="165"/>
          <ac:spMkLst>
            <pc:docMk/>
            <pc:sldMk cId="3667607997" sldId="670"/>
            <ac:spMk id="35" creationId="{B572CE0D-97BE-36E7-0B61-07737F597C09}"/>
          </ac:spMkLst>
        </pc:spChg>
        <pc:spChg chg="mod topLvl">
          <ac:chgData name="Joshua Nicholas" userId="72a22b75-9aa2-4116-af5b-9544a2020f69" providerId="ADAL" clId="{BA84B104-8968-439C-BD25-35CEA0DD6AF4}" dt="2025-03-24T12:04:41.134" v="14360" actId="165"/>
          <ac:spMkLst>
            <pc:docMk/>
            <pc:sldMk cId="3667607997" sldId="670"/>
            <ac:spMk id="37" creationId="{FEB52354-A9D1-380F-3C75-454D68E00995}"/>
          </ac:spMkLst>
        </pc:spChg>
        <pc:spChg chg="mod topLvl">
          <ac:chgData name="Joshua Nicholas" userId="72a22b75-9aa2-4116-af5b-9544a2020f69" providerId="ADAL" clId="{BA84B104-8968-439C-BD25-35CEA0DD6AF4}" dt="2025-03-24T12:04:41.134" v="14360" actId="165"/>
          <ac:spMkLst>
            <pc:docMk/>
            <pc:sldMk cId="3667607997" sldId="670"/>
            <ac:spMk id="38" creationId="{A77F65AE-4B87-FDFD-1D53-43945AF42D6C}"/>
          </ac:spMkLst>
        </pc:spChg>
        <pc:spChg chg="mod">
          <ac:chgData name="Joshua Nicholas" userId="72a22b75-9aa2-4116-af5b-9544a2020f69" providerId="ADAL" clId="{BA84B104-8968-439C-BD25-35CEA0DD6AF4}" dt="2025-03-24T12:04:38.356" v="14359" actId="165"/>
          <ac:spMkLst>
            <pc:docMk/>
            <pc:sldMk cId="3667607997" sldId="670"/>
            <ac:spMk id="39" creationId="{7332434B-A9A6-D1D2-CED5-014E9435DE1B}"/>
          </ac:spMkLst>
        </pc:spChg>
        <pc:spChg chg="mod topLvl">
          <ac:chgData name="Joshua Nicholas" userId="72a22b75-9aa2-4116-af5b-9544a2020f69" providerId="ADAL" clId="{BA84B104-8968-439C-BD25-35CEA0DD6AF4}" dt="2025-03-24T12:28:30.543" v="14523" actId="207"/>
          <ac:spMkLst>
            <pc:docMk/>
            <pc:sldMk cId="3667607997" sldId="670"/>
            <ac:spMk id="40" creationId="{C84B7BFB-A90D-3FE8-C5E9-A3F65B646A43}"/>
          </ac:spMkLst>
        </pc:spChg>
        <pc:spChg chg="mod topLvl">
          <ac:chgData name="Joshua Nicholas" userId="72a22b75-9aa2-4116-af5b-9544a2020f69" providerId="ADAL" clId="{BA84B104-8968-439C-BD25-35CEA0DD6AF4}" dt="2025-03-24T12:04:41.134" v="14360" actId="165"/>
          <ac:spMkLst>
            <pc:docMk/>
            <pc:sldMk cId="3667607997" sldId="670"/>
            <ac:spMk id="41" creationId="{C65B3601-D260-95BB-58C5-EEE1CB6F2D92}"/>
          </ac:spMkLst>
        </pc:spChg>
        <pc:spChg chg="mod topLvl">
          <ac:chgData name="Joshua Nicholas" userId="72a22b75-9aa2-4116-af5b-9544a2020f69" providerId="ADAL" clId="{BA84B104-8968-439C-BD25-35CEA0DD6AF4}" dt="2025-03-24T12:04:41.134" v="14360" actId="165"/>
          <ac:spMkLst>
            <pc:docMk/>
            <pc:sldMk cId="3667607997" sldId="670"/>
            <ac:spMk id="42" creationId="{F850F40C-0CD9-FD50-AEC2-1A2EBC6115AD}"/>
          </ac:spMkLst>
        </pc:spChg>
        <pc:spChg chg="mod topLvl">
          <ac:chgData name="Joshua Nicholas" userId="72a22b75-9aa2-4116-af5b-9544a2020f69" providerId="ADAL" clId="{BA84B104-8968-439C-BD25-35CEA0DD6AF4}" dt="2025-03-24T12:04:41.134" v="14360" actId="165"/>
          <ac:spMkLst>
            <pc:docMk/>
            <pc:sldMk cId="3667607997" sldId="670"/>
            <ac:spMk id="43" creationId="{6633A292-0CAF-5179-FB48-7E3CC6DE1238}"/>
          </ac:spMkLst>
        </pc:spChg>
        <pc:spChg chg="mod topLvl">
          <ac:chgData name="Joshua Nicholas" userId="72a22b75-9aa2-4116-af5b-9544a2020f69" providerId="ADAL" clId="{BA84B104-8968-439C-BD25-35CEA0DD6AF4}" dt="2025-03-24T12:04:41.134" v="14360" actId="165"/>
          <ac:spMkLst>
            <pc:docMk/>
            <pc:sldMk cId="3667607997" sldId="670"/>
            <ac:spMk id="44" creationId="{C1EF697A-6804-F8D7-0D16-31D101958A48}"/>
          </ac:spMkLst>
        </pc:spChg>
        <pc:spChg chg="mod">
          <ac:chgData name="Joshua Nicholas" userId="72a22b75-9aa2-4116-af5b-9544a2020f69" providerId="ADAL" clId="{BA84B104-8968-439C-BD25-35CEA0DD6AF4}" dt="2025-03-24T12:04:38.356" v="14359" actId="165"/>
          <ac:spMkLst>
            <pc:docMk/>
            <pc:sldMk cId="3667607997" sldId="670"/>
            <ac:spMk id="45" creationId="{12023951-D9D9-884F-F0FD-C0583AFC4ECF}"/>
          </ac:spMkLst>
        </pc:spChg>
        <pc:spChg chg="mod">
          <ac:chgData name="Joshua Nicholas" userId="72a22b75-9aa2-4116-af5b-9544a2020f69" providerId="ADAL" clId="{BA84B104-8968-439C-BD25-35CEA0DD6AF4}" dt="2025-03-24T11:52:51.960" v="13920" actId="208"/>
          <ac:spMkLst>
            <pc:docMk/>
            <pc:sldMk cId="3667607997" sldId="670"/>
            <ac:spMk id="46" creationId="{F2484C32-B2DC-6E0E-0478-6B06EE777BE0}"/>
          </ac:spMkLst>
        </pc:spChg>
        <pc:spChg chg="mod topLvl">
          <ac:chgData name="Joshua Nicholas" userId="72a22b75-9aa2-4116-af5b-9544a2020f69" providerId="ADAL" clId="{BA84B104-8968-439C-BD25-35CEA0DD6AF4}" dt="2025-03-24T12:04:41.134" v="14360" actId="165"/>
          <ac:spMkLst>
            <pc:docMk/>
            <pc:sldMk cId="3667607997" sldId="670"/>
            <ac:spMk id="47" creationId="{C6FFFD63-E1E5-2295-ACAC-D72C714C1577}"/>
          </ac:spMkLst>
        </pc:spChg>
        <pc:spChg chg="mod">
          <ac:chgData name="Joshua Nicholas" userId="72a22b75-9aa2-4116-af5b-9544a2020f69" providerId="ADAL" clId="{BA84B104-8968-439C-BD25-35CEA0DD6AF4}" dt="2025-03-24T12:04:38.356" v="14359" actId="165"/>
          <ac:spMkLst>
            <pc:docMk/>
            <pc:sldMk cId="3667607997" sldId="670"/>
            <ac:spMk id="48" creationId="{5EDC3C83-FC9C-0CBB-344C-683B5E4DF3F3}"/>
          </ac:spMkLst>
        </pc:spChg>
        <pc:spChg chg="mod topLvl">
          <ac:chgData name="Joshua Nicholas" userId="72a22b75-9aa2-4116-af5b-9544a2020f69" providerId="ADAL" clId="{BA84B104-8968-439C-BD25-35CEA0DD6AF4}" dt="2025-03-24T12:04:41.134" v="14360" actId="165"/>
          <ac:spMkLst>
            <pc:docMk/>
            <pc:sldMk cId="3667607997" sldId="670"/>
            <ac:spMk id="49" creationId="{3542A627-71BD-61FD-2BA9-D7A8AA864629}"/>
          </ac:spMkLst>
        </pc:spChg>
        <pc:spChg chg="mod topLvl">
          <ac:chgData name="Joshua Nicholas" userId="72a22b75-9aa2-4116-af5b-9544a2020f69" providerId="ADAL" clId="{BA84B104-8968-439C-BD25-35CEA0DD6AF4}" dt="2025-03-24T12:04:41.134" v="14360" actId="165"/>
          <ac:spMkLst>
            <pc:docMk/>
            <pc:sldMk cId="3667607997" sldId="670"/>
            <ac:spMk id="50" creationId="{27C87072-3A60-1B45-1B03-B9A2FD4800CB}"/>
          </ac:spMkLst>
        </pc:spChg>
        <pc:spChg chg="mod">
          <ac:chgData name="Joshua Nicholas" userId="72a22b75-9aa2-4116-af5b-9544a2020f69" providerId="ADAL" clId="{BA84B104-8968-439C-BD25-35CEA0DD6AF4}" dt="2025-03-24T12:04:38.356" v="14359" actId="165"/>
          <ac:spMkLst>
            <pc:docMk/>
            <pc:sldMk cId="3667607997" sldId="670"/>
            <ac:spMk id="52" creationId="{6F0AFBF4-BEED-780C-0783-5A4E10B95CAD}"/>
          </ac:spMkLst>
        </pc:spChg>
        <pc:spChg chg="add mod">
          <ac:chgData name="Joshua Nicholas" userId="72a22b75-9aa2-4116-af5b-9544a2020f69" providerId="ADAL" clId="{BA84B104-8968-439C-BD25-35CEA0DD6AF4}" dt="2025-03-24T21:56:28.289" v="15836" actId="207"/>
          <ac:spMkLst>
            <pc:docMk/>
            <pc:sldMk cId="3667607997" sldId="670"/>
            <ac:spMk id="80" creationId="{B5F5DFD4-7A7D-77F1-7A60-C1C259473B0F}"/>
          </ac:spMkLst>
        </pc:spChg>
        <pc:spChg chg="add mod">
          <ac:chgData name="Joshua Nicholas" userId="72a22b75-9aa2-4116-af5b-9544a2020f69" providerId="ADAL" clId="{BA84B104-8968-439C-BD25-35CEA0DD6AF4}" dt="2025-03-24T21:56:28.289" v="15836" actId="207"/>
          <ac:spMkLst>
            <pc:docMk/>
            <pc:sldMk cId="3667607997" sldId="670"/>
            <ac:spMk id="81" creationId="{10D903D7-C3E1-4F45-50DE-3B82913BB00F}"/>
          </ac:spMkLst>
        </pc:spChg>
        <pc:spChg chg="add mod">
          <ac:chgData name="Joshua Nicholas" userId="72a22b75-9aa2-4116-af5b-9544a2020f69" providerId="ADAL" clId="{BA84B104-8968-439C-BD25-35CEA0DD6AF4}" dt="2025-03-24T21:56:28.289" v="15836" actId="207"/>
          <ac:spMkLst>
            <pc:docMk/>
            <pc:sldMk cId="3667607997" sldId="670"/>
            <ac:spMk id="82" creationId="{B76E0622-6044-13E3-8E75-87CF90D1823B}"/>
          </ac:spMkLst>
        </pc:spChg>
        <pc:spChg chg="add mod">
          <ac:chgData name="Joshua Nicholas" userId="72a22b75-9aa2-4116-af5b-9544a2020f69" providerId="ADAL" clId="{BA84B104-8968-439C-BD25-35CEA0DD6AF4}" dt="2025-03-24T21:56:28.289" v="15836" actId="207"/>
          <ac:spMkLst>
            <pc:docMk/>
            <pc:sldMk cId="3667607997" sldId="670"/>
            <ac:spMk id="83" creationId="{CFF7ED31-EB7E-3E32-5740-85B78E150E49}"/>
          </ac:spMkLst>
        </pc:spChg>
        <pc:spChg chg="add mod">
          <ac:chgData name="Joshua Nicholas" userId="72a22b75-9aa2-4116-af5b-9544a2020f69" providerId="ADAL" clId="{BA84B104-8968-439C-BD25-35CEA0DD6AF4}" dt="2025-03-24T21:56:28.289" v="15836" actId="207"/>
          <ac:spMkLst>
            <pc:docMk/>
            <pc:sldMk cId="3667607997" sldId="670"/>
            <ac:spMk id="84" creationId="{C9129240-11A9-55BF-562E-212BB7DCB282}"/>
          </ac:spMkLst>
        </pc:spChg>
        <pc:spChg chg="add mod">
          <ac:chgData name="Joshua Nicholas" userId="72a22b75-9aa2-4116-af5b-9544a2020f69" providerId="ADAL" clId="{BA84B104-8968-439C-BD25-35CEA0DD6AF4}" dt="2025-03-24T21:56:28.289" v="15836" actId="207"/>
          <ac:spMkLst>
            <pc:docMk/>
            <pc:sldMk cId="3667607997" sldId="670"/>
            <ac:spMk id="85" creationId="{416BFBCD-9C37-4C24-4298-3A8A5D57FC41}"/>
          </ac:spMkLst>
        </pc:spChg>
        <pc:spChg chg="add mod">
          <ac:chgData name="Joshua Nicholas" userId="72a22b75-9aa2-4116-af5b-9544a2020f69" providerId="ADAL" clId="{BA84B104-8968-439C-BD25-35CEA0DD6AF4}" dt="2025-03-24T21:56:28.289" v="15836" actId="207"/>
          <ac:spMkLst>
            <pc:docMk/>
            <pc:sldMk cId="3667607997" sldId="670"/>
            <ac:spMk id="86" creationId="{471CE64B-A3FA-FDD5-EBD0-5B0FF7AFFB56}"/>
          </ac:spMkLst>
        </pc:spChg>
        <pc:spChg chg="mod">
          <ac:chgData name="Joshua Nicholas" userId="72a22b75-9aa2-4116-af5b-9544a2020f69" providerId="ADAL" clId="{BA84B104-8968-439C-BD25-35CEA0DD6AF4}" dt="2025-03-24T22:04:36.978" v="16177" actId="1076"/>
          <ac:spMkLst>
            <pc:docMk/>
            <pc:sldMk cId="3667607997" sldId="670"/>
            <ac:spMk id="87" creationId="{9812DAAD-F11B-4F9C-AC50-AEAF36C75D7E}"/>
          </ac:spMkLst>
        </pc:spChg>
        <pc:spChg chg="mod">
          <ac:chgData name="Joshua Nicholas" userId="72a22b75-9aa2-4116-af5b-9544a2020f69" providerId="ADAL" clId="{BA84B104-8968-439C-BD25-35CEA0DD6AF4}" dt="2025-03-24T22:05:14.403" v="16193" actId="1076"/>
          <ac:spMkLst>
            <pc:docMk/>
            <pc:sldMk cId="3667607997" sldId="670"/>
            <ac:spMk id="88" creationId="{7587A0C1-A1EA-2BEE-1B97-7A842196A8ED}"/>
          </ac:spMkLst>
        </pc:spChg>
        <pc:spChg chg="add mod">
          <ac:chgData name="Joshua Nicholas" userId="72a22b75-9aa2-4116-af5b-9544a2020f69" providerId="ADAL" clId="{BA84B104-8968-439C-BD25-35CEA0DD6AF4}" dt="2025-03-24T22:05:02.624" v="16188" actId="1076"/>
          <ac:spMkLst>
            <pc:docMk/>
            <pc:sldMk cId="3667607997" sldId="670"/>
            <ac:spMk id="89" creationId="{ACAC0B21-2D19-0815-7C34-131408AE722E}"/>
          </ac:spMkLst>
        </pc:spChg>
        <pc:spChg chg="mod">
          <ac:chgData name="Joshua Nicholas" userId="72a22b75-9aa2-4116-af5b-9544a2020f69" providerId="ADAL" clId="{BA84B104-8968-439C-BD25-35CEA0DD6AF4}" dt="2025-03-24T22:03:08.476" v="16131" actId="1076"/>
          <ac:spMkLst>
            <pc:docMk/>
            <pc:sldMk cId="3667607997" sldId="670"/>
            <ac:spMk id="90" creationId="{CCB035EA-06D9-60F0-7947-F0B7EBAF31F1}"/>
          </ac:spMkLst>
        </pc:spChg>
        <pc:spChg chg="mod">
          <ac:chgData name="Joshua Nicholas" userId="72a22b75-9aa2-4116-af5b-9544a2020f69" providerId="ADAL" clId="{BA84B104-8968-439C-BD25-35CEA0DD6AF4}" dt="2025-03-24T22:05:18.739" v="16195" actId="1076"/>
          <ac:spMkLst>
            <pc:docMk/>
            <pc:sldMk cId="3667607997" sldId="670"/>
            <ac:spMk id="91" creationId="{E7D11005-1D0A-0876-62DE-C4B69EA17E86}"/>
          </ac:spMkLst>
        </pc:spChg>
        <pc:spChg chg="mod">
          <ac:chgData name="Joshua Nicholas" userId="72a22b75-9aa2-4116-af5b-9544a2020f69" providerId="ADAL" clId="{BA84B104-8968-439C-BD25-35CEA0DD6AF4}" dt="2025-03-24T22:03:54.843" v="16158" actId="1076"/>
          <ac:spMkLst>
            <pc:docMk/>
            <pc:sldMk cId="3667607997" sldId="670"/>
            <ac:spMk id="92" creationId="{A6F65960-FD20-8750-8FB0-CD66C9694040}"/>
          </ac:spMkLst>
        </pc:spChg>
        <pc:spChg chg="mod">
          <ac:chgData name="Joshua Nicholas" userId="72a22b75-9aa2-4116-af5b-9544a2020f69" providerId="ADAL" clId="{BA84B104-8968-439C-BD25-35CEA0DD6AF4}" dt="2025-03-24T22:05:29.987" v="16201" actId="1076"/>
          <ac:spMkLst>
            <pc:docMk/>
            <pc:sldMk cId="3667607997" sldId="670"/>
            <ac:spMk id="93" creationId="{F4D8022C-9E3E-7548-57AD-885885A79483}"/>
          </ac:spMkLst>
        </pc:spChg>
        <pc:spChg chg="mod">
          <ac:chgData name="Joshua Nicholas" userId="72a22b75-9aa2-4116-af5b-9544a2020f69" providerId="ADAL" clId="{BA84B104-8968-439C-BD25-35CEA0DD6AF4}" dt="2025-03-24T22:04:03.163" v="16162" actId="1076"/>
          <ac:spMkLst>
            <pc:docMk/>
            <pc:sldMk cId="3667607997" sldId="670"/>
            <ac:spMk id="94" creationId="{EFF57283-CA69-9F4A-03B1-FF757E8CD29E}"/>
          </ac:spMkLst>
        </pc:spChg>
        <pc:spChg chg="mod">
          <ac:chgData name="Joshua Nicholas" userId="72a22b75-9aa2-4116-af5b-9544a2020f69" providerId="ADAL" clId="{BA84B104-8968-439C-BD25-35CEA0DD6AF4}" dt="2025-03-24T22:05:22.496" v="16197" actId="1076"/>
          <ac:spMkLst>
            <pc:docMk/>
            <pc:sldMk cId="3667607997" sldId="670"/>
            <ac:spMk id="95" creationId="{EA4D691C-4B80-D0AC-4F7E-3567A5729488}"/>
          </ac:spMkLst>
        </pc:spChg>
        <pc:spChg chg="mod">
          <ac:chgData name="Joshua Nicholas" userId="72a22b75-9aa2-4116-af5b-9544a2020f69" providerId="ADAL" clId="{BA84B104-8968-439C-BD25-35CEA0DD6AF4}" dt="2025-03-24T22:03:49.750" v="16155" actId="1076"/>
          <ac:spMkLst>
            <pc:docMk/>
            <pc:sldMk cId="3667607997" sldId="670"/>
            <ac:spMk id="96" creationId="{D382083B-9D4B-C566-C09E-5C4F54BEA0E1}"/>
          </ac:spMkLst>
        </pc:spChg>
        <pc:spChg chg="mod">
          <ac:chgData name="Joshua Nicholas" userId="72a22b75-9aa2-4116-af5b-9544a2020f69" providerId="ADAL" clId="{BA84B104-8968-439C-BD25-35CEA0DD6AF4}" dt="2025-03-24T22:04:57.724" v="16186" actId="1076"/>
          <ac:spMkLst>
            <pc:docMk/>
            <pc:sldMk cId="3667607997" sldId="670"/>
            <ac:spMk id="97" creationId="{F91F6F39-3BA8-B588-723A-1AC5785E5D9A}"/>
          </ac:spMkLst>
        </pc:spChg>
        <pc:spChg chg="mod">
          <ac:chgData name="Joshua Nicholas" userId="72a22b75-9aa2-4116-af5b-9544a2020f69" providerId="ADAL" clId="{BA84B104-8968-439C-BD25-35CEA0DD6AF4}" dt="2025-03-24T22:03:27.300" v="16143" actId="1076"/>
          <ac:spMkLst>
            <pc:docMk/>
            <pc:sldMk cId="3667607997" sldId="670"/>
            <ac:spMk id="98" creationId="{F237A89F-98E8-4EAC-8E1A-C4B57763C0F1}"/>
          </ac:spMkLst>
        </pc:spChg>
        <pc:spChg chg="mod">
          <ac:chgData name="Joshua Nicholas" userId="72a22b75-9aa2-4116-af5b-9544a2020f69" providerId="ADAL" clId="{BA84B104-8968-439C-BD25-35CEA0DD6AF4}" dt="2025-03-24T22:04:16.789" v="16168" actId="1076"/>
          <ac:spMkLst>
            <pc:docMk/>
            <pc:sldMk cId="3667607997" sldId="670"/>
            <ac:spMk id="99" creationId="{9C7C383E-4881-83FA-FB01-4FACFA0C41B7}"/>
          </ac:spMkLst>
        </pc:spChg>
        <pc:spChg chg="mod">
          <ac:chgData name="Joshua Nicholas" userId="72a22b75-9aa2-4116-af5b-9544a2020f69" providerId="ADAL" clId="{BA84B104-8968-439C-BD25-35CEA0DD6AF4}" dt="2025-03-24T22:03:29.310" v="16144" actId="1076"/>
          <ac:spMkLst>
            <pc:docMk/>
            <pc:sldMk cId="3667607997" sldId="670"/>
            <ac:spMk id="100" creationId="{2125D720-1DD3-1A87-5CB2-9FFD04854A3D}"/>
          </ac:spMkLst>
        </pc:spChg>
        <pc:spChg chg="mod">
          <ac:chgData name="Joshua Nicholas" userId="72a22b75-9aa2-4116-af5b-9544a2020f69" providerId="ADAL" clId="{BA84B104-8968-439C-BD25-35CEA0DD6AF4}" dt="2025-03-24T22:04:01.095" v="16161" actId="1076"/>
          <ac:spMkLst>
            <pc:docMk/>
            <pc:sldMk cId="3667607997" sldId="670"/>
            <ac:spMk id="101" creationId="{889368F9-855F-0895-DBCC-BD9B93B8EF4C}"/>
          </ac:spMkLst>
        </pc:spChg>
        <pc:spChg chg="mod">
          <ac:chgData name="Joshua Nicholas" userId="72a22b75-9aa2-4116-af5b-9544a2020f69" providerId="ADAL" clId="{BA84B104-8968-439C-BD25-35CEA0DD6AF4}" dt="2025-03-24T22:03:06.702" v="16130" actId="1076"/>
          <ac:spMkLst>
            <pc:docMk/>
            <pc:sldMk cId="3667607997" sldId="670"/>
            <ac:spMk id="102" creationId="{1E7F2BC9-C531-7D53-0584-3F69256119E0}"/>
          </ac:spMkLst>
        </pc:spChg>
        <pc:spChg chg="mod">
          <ac:chgData name="Joshua Nicholas" userId="72a22b75-9aa2-4116-af5b-9544a2020f69" providerId="ADAL" clId="{BA84B104-8968-439C-BD25-35CEA0DD6AF4}" dt="2025-03-24T22:05:11.219" v="16192" actId="1076"/>
          <ac:spMkLst>
            <pc:docMk/>
            <pc:sldMk cId="3667607997" sldId="670"/>
            <ac:spMk id="103" creationId="{3142264F-FCDA-064E-133D-063970BFE2D1}"/>
          </ac:spMkLst>
        </pc:spChg>
        <pc:spChg chg="mod">
          <ac:chgData name="Joshua Nicholas" userId="72a22b75-9aa2-4116-af5b-9544a2020f69" providerId="ADAL" clId="{BA84B104-8968-439C-BD25-35CEA0DD6AF4}" dt="2025-03-24T22:05:20.525" v="16196" actId="1076"/>
          <ac:spMkLst>
            <pc:docMk/>
            <pc:sldMk cId="3667607997" sldId="670"/>
            <ac:spMk id="104" creationId="{ECB5F574-A1BE-DD0C-BDCF-14B694C5639D}"/>
          </ac:spMkLst>
        </pc:spChg>
        <pc:spChg chg="mod">
          <ac:chgData name="Joshua Nicholas" userId="72a22b75-9aa2-4116-af5b-9544a2020f69" providerId="ADAL" clId="{BA84B104-8968-439C-BD25-35CEA0DD6AF4}" dt="2025-03-24T22:02:45.044" v="16118" actId="1076"/>
          <ac:spMkLst>
            <pc:docMk/>
            <pc:sldMk cId="3667607997" sldId="670"/>
            <ac:spMk id="105" creationId="{41038EB2-F281-3F37-D302-1FE8817A77F3}"/>
          </ac:spMkLst>
        </pc:spChg>
        <pc:spChg chg="mod">
          <ac:chgData name="Joshua Nicholas" userId="72a22b75-9aa2-4116-af5b-9544a2020f69" providerId="ADAL" clId="{BA84B104-8968-439C-BD25-35CEA0DD6AF4}" dt="2025-03-24T22:03:11.423" v="16133" actId="1076"/>
          <ac:spMkLst>
            <pc:docMk/>
            <pc:sldMk cId="3667607997" sldId="670"/>
            <ac:spMk id="106" creationId="{7E96D711-CD0E-86A3-0C9C-741BDDFC422C}"/>
          </ac:spMkLst>
        </pc:spChg>
        <pc:spChg chg="mod">
          <ac:chgData name="Joshua Nicholas" userId="72a22b75-9aa2-4116-af5b-9544a2020f69" providerId="ADAL" clId="{BA84B104-8968-439C-BD25-35CEA0DD6AF4}" dt="2025-03-24T22:05:08.665" v="16191" actId="1076"/>
          <ac:spMkLst>
            <pc:docMk/>
            <pc:sldMk cId="3667607997" sldId="670"/>
            <ac:spMk id="107" creationId="{37F18A93-7B3F-71FA-D07D-9C0058F4757F}"/>
          </ac:spMkLst>
        </pc:spChg>
        <pc:spChg chg="mod">
          <ac:chgData name="Joshua Nicholas" userId="72a22b75-9aa2-4116-af5b-9544a2020f69" providerId="ADAL" clId="{BA84B104-8968-439C-BD25-35CEA0DD6AF4}" dt="2025-03-24T22:05:07.088" v="16190" actId="1076"/>
          <ac:spMkLst>
            <pc:docMk/>
            <pc:sldMk cId="3667607997" sldId="670"/>
            <ac:spMk id="108" creationId="{D6D0A17D-A24A-E36C-B831-43ACDFAA4A4A}"/>
          </ac:spMkLst>
        </pc:spChg>
        <pc:spChg chg="mod">
          <ac:chgData name="Joshua Nicholas" userId="72a22b75-9aa2-4116-af5b-9544a2020f69" providerId="ADAL" clId="{BA84B104-8968-439C-BD25-35CEA0DD6AF4}" dt="2025-03-24T22:04:15.009" v="16167" actId="1076"/>
          <ac:spMkLst>
            <pc:docMk/>
            <pc:sldMk cId="3667607997" sldId="670"/>
            <ac:spMk id="109" creationId="{7F8B7572-EC4A-4BE7-35C4-9750E8AE5DFD}"/>
          </ac:spMkLst>
        </pc:spChg>
        <pc:spChg chg="mod">
          <ac:chgData name="Joshua Nicholas" userId="72a22b75-9aa2-4116-af5b-9544a2020f69" providerId="ADAL" clId="{BA84B104-8968-439C-BD25-35CEA0DD6AF4}" dt="2025-03-24T22:03:53.438" v="16157" actId="1076"/>
          <ac:spMkLst>
            <pc:docMk/>
            <pc:sldMk cId="3667607997" sldId="670"/>
            <ac:spMk id="110" creationId="{589DADD0-4DDD-1FEF-8C07-22A8CB2FEE96}"/>
          </ac:spMkLst>
        </pc:spChg>
        <pc:spChg chg="mod">
          <ac:chgData name="Joshua Nicholas" userId="72a22b75-9aa2-4116-af5b-9544a2020f69" providerId="ADAL" clId="{BA84B104-8968-439C-BD25-35CEA0DD6AF4}" dt="2025-03-24T22:02:32.251" v="16111" actId="1076"/>
          <ac:spMkLst>
            <pc:docMk/>
            <pc:sldMk cId="3667607997" sldId="670"/>
            <ac:spMk id="111" creationId="{42FC0B88-9AF7-F00F-A8C2-860C9804ACBF}"/>
          </ac:spMkLst>
        </pc:spChg>
        <pc:spChg chg="mod">
          <ac:chgData name="Joshua Nicholas" userId="72a22b75-9aa2-4116-af5b-9544a2020f69" providerId="ADAL" clId="{BA84B104-8968-439C-BD25-35CEA0DD6AF4}" dt="2025-03-24T22:03:01.150" v="16126" actId="1076"/>
          <ac:spMkLst>
            <pc:docMk/>
            <pc:sldMk cId="3667607997" sldId="670"/>
            <ac:spMk id="112" creationId="{1477173C-01EF-B868-42B8-DF90F4CF0361}"/>
          </ac:spMkLst>
        </pc:spChg>
        <pc:spChg chg="add mod">
          <ac:chgData name="Joshua Nicholas" userId="72a22b75-9aa2-4116-af5b-9544a2020f69" providerId="ADAL" clId="{BA84B104-8968-439C-BD25-35CEA0DD6AF4}" dt="2025-03-24T22:02:46.715" v="16119" actId="1076"/>
          <ac:spMkLst>
            <pc:docMk/>
            <pc:sldMk cId="3667607997" sldId="670"/>
            <ac:spMk id="113" creationId="{524C9D56-33EA-CA5C-C75B-D938CFDE7A5F}"/>
          </ac:spMkLst>
        </pc:spChg>
        <pc:spChg chg="mod">
          <ac:chgData name="Joshua Nicholas" userId="72a22b75-9aa2-4116-af5b-9544a2020f69" providerId="ADAL" clId="{BA84B104-8968-439C-BD25-35CEA0DD6AF4}" dt="2025-03-24T22:03:16.606" v="16136" actId="1076"/>
          <ac:spMkLst>
            <pc:docMk/>
            <pc:sldMk cId="3667607997" sldId="670"/>
            <ac:spMk id="114" creationId="{1323A39B-F63E-0822-6434-1B3140661063}"/>
          </ac:spMkLst>
        </pc:spChg>
        <pc:spChg chg="mod">
          <ac:chgData name="Joshua Nicholas" userId="72a22b75-9aa2-4116-af5b-9544a2020f69" providerId="ADAL" clId="{BA84B104-8968-439C-BD25-35CEA0DD6AF4}" dt="2025-03-24T22:05:16.442" v="16194" actId="1076"/>
          <ac:spMkLst>
            <pc:docMk/>
            <pc:sldMk cId="3667607997" sldId="670"/>
            <ac:spMk id="115" creationId="{B9B9AB56-AFE6-918E-6679-7ADEC6DDCB95}"/>
          </ac:spMkLst>
        </pc:spChg>
        <pc:spChg chg="mod">
          <ac:chgData name="Joshua Nicholas" userId="72a22b75-9aa2-4116-af5b-9544a2020f69" providerId="ADAL" clId="{BA84B104-8968-439C-BD25-35CEA0DD6AF4}" dt="2025-03-24T22:05:28.066" v="16200" actId="1076"/>
          <ac:spMkLst>
            <pc:docMk/>
            <pc:sldMk cId="3667607997" sldId="670"/>
            <ac:spMk id="116" creationId="{515E9910-079E-1C86-B9D4-E7CF05FEEA4E}"/>
          </ac:spMkLst>
        </pc:spChg>
        <pc:spChg chg="add mod">
          <ac:chgData name="Joshua Nicholas" userId="72a22b75-9aa2-4116-af5b-9544a2020f69" providerId="ADAL" clId="{BA84B104-8968-439C-BD25-35CEA0DD6AF4}" dt="2025-03-24T22:02:57.962" v="16124" actId="1076"/>
          <ac:spMkLst>
            <pc:docMk/>
            <pc:sldMk cId="3667607997" sldId="670"/>
            <ac:spMk id="118" creationId="{AC6AECB0-DE78-3CD5-A301-31D0E6CAB95B}"/>
          </ac:spMkLst>
        </pc:spChg>
        <pc:spChg chg="mod">
          <ac:chgData name="Joshua Nicholas" userId="72a22b75-9aa2-4116-af5b-9544a2020f69" providerId="ADAL" clId="{BA84B104-8968-439C-BD25-35CEA0DD6AF4}" dt="2025-03-24T22:04:45.451" v="16181" actId="1076"/>
          <ac:spMkLst>
            <pc:docMk/>
            <pc:sldMk cId="3667607997" sldId="670"/>
            <ac:spMk id="119" creationId="{68E066E2-0C5B-01B0-8D3F-5E5D8B9201AE}"/>
          </ac:spMkLst>
        </pc:spChg>
        <pc:spChg chg="mod">
          <ac:chgData name="Joshua Nicholas" userId="72a22b75-9aa2-4116-af5b-9544a2020f69" providerId="ADAL" clId="{BA84B104-8968-439C-BD25-35CEA0DD6AF4}" dt="2025-03-24T22:03:24.389" v="16141" actId="1076"/>
          <ac:spMkLst>
            <pc:docMk/>
            <pc:sldMk cId="3667607997" sldId="670"/>
            <ac:spMk id="120" creationId="{0F894945-F596-C209-D58E-E85139C60691}"/>
          </ac:spMkLst>
        </pc:spChg>
        <pc:spChg chg="mod">
          <ac:chgData name="Joshua Nicholas" userId="72a22b75-9aa2-4116-af5b-9544a2020f69" providerId="ADAL" clId="{BA84B104-8968-439C-BD25-35CEA0DD6AF4}" dt="2025-03-24T22:04:13.070" v="16166" actId="1076"/>
          <ac:spMkLst>
            <pc:docMk/>
            <pc:sldMk cId="3667607997" sldId="670"/>
            <ac:spMk id="121" creationId="{1EC999FD-F2DB-6158-AD62-28207E3B1B42}"/>
          </ac:spMkLst>
        </pc:spChg>
        <pc:spChg chg="mod">
          <ac:chgData name="Joshua Nicholas" userId="72a22b75-9aa2-4116-af5b-9544a2020f69" providerId="ADAL" clId="{BA84B104-8968-439C-BD25-35CEA0DD6AF4}" dt="2025-03-24T22:03:09.847" v="16132" actId="1076"/>
          <ac:spMkLst>
            <pc:docMk/>
            <pc:sldMk cId="3667607997" sldId="670"/>
            <ac:spMk id="122" creationId="{0ED687B9-D20B-C17A-D30E-7A7E88925FD8}"/>
          </ac:spMkLst>
        </pc:spChg>
        <pc:spChg chg="mod">
          <ac:chgData name="Joshua Nicholas" userId="72a22b75-9aa2-4116-af5b-9544a2020f69" providerId="ADAL" clId="{BA84B104-8968-439C-BD25-35CEA0DD6AF4}" dt="2025-03-24T22:03:05.329" v="16129" actId="1076"/>
          <ac:spMkLst>
            <pc:docMk/>
            <pc:sldMk cId="3667607997" sldId="670"/>
            <ac:spMk id="123" creationId="{18F05177-3F77-FF56-B00A-F9E177569BB4}"/>
          </ac:spMkLst>
        </pc:spChg>
        <pc:spChg chg="mod">
          <ac:chgData name="Joshua Nicholas" userId="72a22b75-9aa2-4116-af5b-9544a2020f69" providerId="ADAL" clId="{BA84B104-8968-439C-BD25-35CEA0DD6AF4}" dt="2025-03-24T22:03:40.446" v="16150" actId="1076"/>
          <ac:spMkLst>
            <pc:docMk/>
            <pc:sldMk cId="3667607997" sldId="670"/>
            <ac:spMk id="124" creationId="{BA6AC5B9-3E0D-D693-A706-E5355885D649}"/>
          </ac:spMkLst>
        </pc:spChg>
        <pc:spChg chg="mod">
          <ac:chgData name="Joshua Nicholas" userId="72a22b75-9aa2-4116-af5b-9544a2020f69" providerId="ADAL" clId="{BA84B104-8968-439C-BD25-35CEA0DD6AF4}" dt="2025-03-24T22:03:51.719" v="16156" actId="1076"/>
          <ac:spMkLst>
            <pc:docMk/>
            <pc:sldMk cId="3667607997" sldId="670"/>
            <ac:spMk id="125" creationId="{CFB26AF6-D1B9-562E-717A-2D6CAD91576E}"/>
          </ac:spMkLst>
        </pc:spChg>
        <pc:spChg chg="mod">
          <ac:chgData name="Joshua Nicholas" userId="72a22b75-9aa2-4116-af5b-9544a2020f69" providerId="ADAL" clId="{BA84B104-8968-439C-BD25-35CEA0DD6AF4}" dt="2025-03-24T22:03:56.804" v="16159" actId="1076"/>
          <ac:spMkLst>
            <pc:docMk/>
            <pc:sldMk cId="3667607997" sldId="670"/>
            <ac:spMk id="126" creationId="{D5065E8F-38BE-3716-8613-70887C83348F}"/>
          </ac:spMkLst>
        </pc:spChg>
        <pc:spChg chg="mod">
          <ac:chgData name="Joshua Nicholas" userId="72a22b75-9aa2-4116-af5b-9544a2020f69" providerId="ADAL" clId="{BA84B104-8968-439C-BD25-35CEA0DD6AF4}" dt="2025-03-24T22:05:00.269" v="16187" actId="1076"/>
          <ac:spMkLst>
            <pc:docMk/>
            <pc:sldMk cId="3667607997" sldId="670"/>
            <ac:spMk id="127" creationId="{EAEB8019-8BB1-2FE8-900F-640D93E82596}"/>
          </ac:spMkLst>
        </pc:spChg>
        <pc:spChg chg="mod">
          <ac:chgData name="Joshua Nicholas" userId="72a22b75-9aa2-4116-af5b-9544a2020f69" providerId="ADAL" clId="{BA84B104-8968-439C-BD25-35CEA0DD6AF4}" dt="2025-03-24T22:04:41.517" v="16179" actId="1076"/>
          <ac:spMkLst>
            <pc:docMk/>
            <pc:sldMk cId="3667607997" sldId="670"/>
            <ac:spMk id="192" creationId="{2DD2C8C7-46FF-6EE9-827F-DBB2A500B713}"/>
          </ac:spMkLst>
        </pc:spChg>
        <pc:spChg chg="mod">
          <ac:chgData name="Joshua Nicholas" userId="72a22b75-9aa2-4116-af5b-9544a2020f69" providerId="ADAL" clId="{BA84B104-8968-439C-BD25-35CEA0DD6AF4}" dt="2025-03-24T22:04:29.006" v="16173" actId="1076"/>
          <ac:spMkLst>
            <pc:docMk/>
            <pc:sldMk cId="3667607997" sldId="670"/>
            <ac:spMk id="193" creationId="{E8032416-C305-1F16-16AC-8BC1B42470FD}"/>
          </ac:spMkLst>
        </pc:spChg>
        <pc:spChg chg="mod">
          <ac:chgData name="Joshua Nicholas" userId="72a22b75-9aa2-4116-af5b-9544a2020f69" providerId="ADAL" clId="{BA84B104-8968-439C-BD25-35CEA0DD6AF4}" dt="2025-03-24T22:04:55.820" v="16185" actId="1076"/>
          <ac:spMkLst>
            <pc:docMk/>
            <pc:sldMk cId="3667607997" sldId="670"/>
            <ac:spMk id="194" creationId="{2F5DF0E4-0074-3859-F9A1-349491CBB1AA}"/>
          </ac:spMkLst>
        </pc:spChg>
        <pc:spChg chg="mod">
          <ac:chgData name="Joshua Nicholas" userId="72a22b75-9aa2-4116-af5b-9544a2020f69" providerId="ADAL" clId="{BA84B104-8968-439C-BD25-35CEA0DD6AF4}" dt="2025-03-24T22:02:27.342" v="16108" actId="1076"/>
          <ac:spMkLst>
            <pc:docMk/>
            <pc:sldMk cId="3667607997" sldId="670"/>
            <ac:spMk id="195" creationId="{8C726846-42B4-CE2B-44BE-3ED9DEE2D370}"/>
          </ac:spMkLst>
        </pc:spChg>
        <pc:spChg chg="mod">
          <ac:chgData name="Joshua Nicholas" userId="72a22b75-9aa2-4116-af5b-9544a2020f69" providerId="ADAL" clId="{BA84B104-8968-439C-BD25-35CEA0DD6AF4}" dt="2025-03-24T22:03:36.942" v="16148" actId="1076"/>
          <ac:spMkLst>
            <pc:docMk/>
            <pc:sldMk cId="3667607997" sldId="670"/>
            <ac:spMk id="196" creationId="{CE8D8FFC-BCC3-13FE-D170-269BAF026BB3}"/>
          </ac:spMkLst>
        </pc:spChg>
        <pc:spChg chg="mod">
          <ac:chgData name="Joshua Nicholas" userId="72a22b75-9aa2-4116-af5b-9544a2020f69" providerId="ADAL" clId="{BA84B104-8968-439C-BD25-35CEA0DD6AF4}" dt="2025-03-24T22:02:59.777" v="16125" actId="1076"/>
          <ac:spMkLst>
            <pc:docMk/>
            <pc:sldMk cId="3667607997" sldId="670"/>
            <ac:spMk id="197" creationId="{5AFF4720-414A-168B-3F7A-002D47600DB2}"/>
          </ac:spMkLst>
        </pc:spChg>
        <pc:spChg chg="mod">
          <ac:chgData name="Joshua Nicholas" userId="72a22b75-9aa2-4116-af5b-9544a2020f69" providerId="ADAL" clId="{BA84B104-8968-439C-BD25-35CEA0DD6AF4}" dt="2025-03-24T22:03:13.430" v="16134" actId="1076"/>
          <ac:spMkLst>
            <pc:docMk/>
            <pc:sldMk cId="3667607997" sldId="670"/>
            <ac:spMk id="198" creationId="{74541742-26E9-1E6A-76EA-E3A40281CD70}"/>
          </ac:spMkLst>
        </pc:spChg>
        <pc:spChg chg="mod">
          <ac:chgData name="Joshua Nicholas" userId="72a22b75-9aa2-4116-af5b-9544a2020f69" providerId="ADAL" clId="{BA84B104-8968-439C-BD25-35CEA0DD6AF4}" dt="2025-03-24T22:03:04.126" v="16128" actId="1076"/>
          <ac:spMkLst>
            <pc:docMk/>
            <pc:sldMk cId="3667607997" sldId="670"/>
            <ac:spMk id="199" creationId="{0116038B-5735-38F5-94AB-7D92E0920A43}"/>
          </ac:spMkLst>
        </pc:spChg>
        <pc:spChg chg="mod">
          <ac:chgData name="Joshua Nicholas" userId="72a22b75-9aa2-4116-af5b-9544a2020f69" providerId="ADAL" clId="{BA84B104-8968-439C-BD25-35CEA0DD6AF4}" dt="2025-03-24T22:04:30.810" v="16174" actId="1076"/>
          <ac:spMkLst>
            <pc:docMk/>
            <pc:sldMk cId="3667607997" sldId="670"/>
            <ac:spMk id="200" creationId="{28AD7FC3-2207-50F4-D8E1-F1918FBD2DE2}"/>
          </ac:spMkLst>
        </pc:spChg>
        <pc:spChg chg="mod">
          <ac:chgData name="Joshua Nicholas" userId="72a22b75-9aa2-4116-af5b-9544a2020f69" providerId="ADAL" clId="{BA84B104-8968-439C-BD25-35CEA0DD6AF4}" dt="2025-03-24T22:02:51.377" v="16121" actId="1076"/>
          <ac:spMkLst>
            <pc:docMk/>
            <pc:sldMk cId="3667607997" sldId="670"/>
            <ac:spMk id="202" creationId="{D4A8EBE9-F2E1-3DCB-5F4E-9D26465DCF6B}"/>
          </ac:spMkLst>
        </pc:spChg>
        <pc:spChg chg="mod">
          <ac:chgData name="Joshua Nicholas" userId="72a22b75-9aa2-4116-af5b-9544a2020f69" providerId="ADAL" clId="{BA84B104-8968-439C-BD25-35CEA0DD6AF4}" dt="2025-03-24T22:02:43.316" v="16117" actId="1076"/>
          <ac:spMkLst>
            <pc:docMk/>
            <pc:sldMk cId="3667607997" sldId="670"/>
            <ac:spMk id="253" creationId="{A88F78F3-81E5-3BED-B07C-6B5875BF7F8D}"/>
          </ac:spMkLst>
        </pc:spChg>
        <pc:spChg chg="mod">
          <ac:chgData name="Joshua Nicholas" userId="72a22b75-9aa2-4116-af5b-9544a2020f69" providerId="ADAL" clId="{BA84B104-8968-439C-BD25-35CEA0DD6AF4}" dt="2025-03-24T22:03:18.162" v="16137" actId="1076"/>
          <ac:spMkLst>
            <pc:docMk/>
            <pc:sldMk cId="3667607997" sldId="670"/>
            <ac:spMk id="263" creationId="{A703E49B-FCA6-AB25-54A5-077A0E895A76}"/>
          </ac:spMkLst>
        </pc:spChg>
        <pc:spChg chg="mod">
          <ac:chgData name="Joshua Nicholas" userId="72a22b75-9aa2-4116-af5b-9544a2020f69" providerId="ADAL" clId="{BA84B104-8968-439C-BD25-35CEA0DD6AF4}" dt="2025-03-24T12:05:12.519" v="14361" actId="165"/>
          <ac:spMkLst>
            <pc:docMk/>
            <pc:sldMk cId="3667607997" sldId="670"/>
            <ac:spMk id="297" creationId="{AB75D5C2-A40E-52B9-9DF4-183EE1BB2005}"/>
          </ac:spMkLst>
        </pc:spChg>
        <pc:spChg chg="mod">
          <ac:chgData name="Joshua Nicholas" userId="72a22b75-9aa2-4116-af5b-9544a2020f69" providerId="ADAL" clId="{BA84B104-8968-439C-BD25-35CEA0DD6AF4}" dt="2025-03-24T00:55:51.086" v="13747" actId="207"/>
          <ac:spMkLst>
            <pc:docMk/>
            <pc:sldMk cId="3667607997" sldId="670"/>
            <ac:spMk id="306" creationId="{B1542735-1837-1158-0543-C83FF9C6240F}"/>
          </ac:spMkLst>
        </pc:spChg>
        <pc:spChg chg="mod">
          <ac:chgData name="Joshua Nicholas" userId="72a22b75-9aa2-4116-af5b-9544a2020f69" providerId="ADAL" clId="{BA84B104-8968-439C-BD25-35CEA0DD6AF4}" dt="2025-03-24T00:55:43.441" v="13746" actId="207"/>
          <ac:spMkLst>
            <pc:docMk/>
            <pc:sldMk cId="3667607997" sldId="670"/>
            <ac:spMk id="309" creationId="{6787E54B-8E72-7A65-4DF4-29D9FD1197A8}"/>
          </ac:spMkLst>
        </pc:spChg>
        <pc:spChg chg="mod">
          <ac:chgData name="Joshua Nicholas" userId="72a22b75-9aa2-4116-af5b-9544a2020f69" providerId="ADAL" clId="{BA84B104-8968-439C-BD25-35CEA0DD6AF4}" dt="2025-03-24T00:55:40.658" v="13745" actId="207"/>
          <ac:spMkLst>
            <pc:docMk/>
            <pc:sldMk cId="3667607997" sldId="670"/>
            <ac:spMk id="316" creationId="{41A40480-7DC0-8B4B-2CC9-FA535C680625}"/>
          </ac:spMkLst>
        </pc:spChg>
        <pc:spChg chg="mod">
          <ac:chgData name="Joshua Nicholas" userId="72a22b75-9aa2-4116-af5b-9544a2020f69" providerId="ADAL" clId="{BA84B104-8968-439C-BD25-35CEA0DD6AF4}" dt="2025-03-23T23:46:28.493" v="13101" actId="403"/>
          <ac:spMkLst>
            <pc:docMk/>
            <pc:sldMk cId="3667607997" sldId="670"/>
            <ac:spMk id="318" creationId="{E11414CB-4BBE-63A4-3EA7-E1231469C20D}"/>
          </ac:spMkLst>
        </pc:spChg>
        <pc:spChg chg="mod">
          <ac:chgData name="Joshua Nicholas" userId="72a22b75-9aa2-4116-af5b-9544a2020f69" providerId="ADAL" clId="{BA84B104-8968-439C-BD25-35CEA0DD6AF4}" dt="2025-03-24T00:55:33.984" v="13744" actId="207"/>
          <ac:spMkLst>
            <pc:docMk/>
            <pc:sldMk cId="3667607997" sldId="670"/>
            <ac:spMk id="319" creationId="{43BA0822-2956-A380-397E-B462DBA1A73D}"/>
          </ac:spMkLst>
        </pc:spChg>
        <pc:spChg chg="mod">
          <ac:chgData name="Joshua Nicholas" userId="72a22b75-9aa2-4116-af5b-9544a2020f69" providerId="ADAL" clId="{BA84B104-8968-439C-BD25-35CEA0DD6AF4}" dt="2025-03-23T23:46:28.493" v="13101" actId="403"/>
          <ac:spMkLst>
            <pc:docMk/>
            <pc:sldMk cId="3667607997" sldId="670"/>
            <ac:spMk id="321" creationId="{3DB79570-93B2-538B-6703-7F35097E4263}"/>
          </ac:spMkLst>
        </pc:spChg>
        <pc:spChg chg="mod">
          <ac:chgData name="Joshua Nicholas" userId="72a22b75-9aa2-4116-af5b-9544a2020f69" providerId="ADAL" clId="{BA84B104-8968-439C-BD25-35CEA0DD6AF4}" dt="2025-03-23T23:46:28.493" v="13101" actId="403"/>
          <ac:spMkLst>
            <pc:docMk/>
            <pc:sldMk cId="3667607997" sldId="670"/>
            <ac:spMk id="323" creationId="{A1379B8D-444A-6BA5-2D0F-A614C790B0DC}"/>
          </ac:spMkLst>
        </pc:spChg>
        <pc:spChg chg="mod">
          <ac:chgData name="Joshua Nicholas" userId="72a22b75-9aa2-4116-af5b-9544a2020f69" providerId="ADAL" clId="{BA84B104-8968-439C-BD25-35CEA0DD6AF4}" dt="2025-03-23T23:46:28.493" v="13101" actId="403"/>
          <ac:spMkLst>
            <pc:docMk/>
            <pc:sldMk cId="3667607997" sldId="670"/>
            <ac:spMk id="331" creationId="{D133D876-8CFE-5830-9BCC-08E5DF288FCD}"/>
          </ac:spMkLst>
        </pc:spChg>
        <pc:spChg chg="mod">
          <ac:chgData name="Joshua Nicholas" userId="72a22b75-9aa2-4116-af5b-9544a2020f69" providerId="ADAL" clId="{BA84B104-8968-439C-BD25-35CEA0DD6AF4}" dt="2025-03-23T23:46:28.493" v="13101" actId="403"/>
          <ac:spMkLst>
            <pc:docMk/>
            <pc:sldMk cId="3667607997" sldId="670"/>
            <ac:spMk id="333" creationId="{E65409C6-F540-7FBA-4E6F-9F802637F013}"/>
          </ac:spMkLst>
        </pc:spChg>
        <pc:spChg chg="mod">
          <ac:chgData name="Joshua Nicholas" userId="72a22b75-9aa2-4116-af5b-9544a2020f69" providerId="ADAL" clId="{BA84B104-8968-439C-BD25-35CEA0DD6AF4}" dt="2025-03-24T22:03:44.519" v="16152" actId="1076"/>
          <ac:spMkLst>
            <pc:docMk/>
            <pc:sldMk cId="3667607997" sldId="670"/>
            <ac:spMk id="335" creationId="{7AB43217-047C-5D3C-C71E-B6EB86421704}"/>
          </ac:spMkLst>
        </pc:spChg>
        <pc:spChg chg="mod">
          <ac:chgData name="Joshua Nicholas" userId="72a22b75-9aa2-4116-af5b-9544a2020f69" providerId="ADAL" clId="{BA84B104-8968-439C-BD25-35CEA0DD6AF4}" dt="2025-03-23T23:46:28.493" v="13101" actId="403"/>
          <ac:spMkLst>
            <pc:docMk/>
            <pc:sldMk cId="3667607997" sldId="670"/>
            <ac:spMk id="336" creationId="{2383D8F1-9867-8517-502B-E736CC9D09A6}"/>
          </ac:spMkLst>
        </pc:spChg>
        <pc:spChg chg="mod">
          <ac:chgData name="Joshua Nicholas" userId="72a22b75-9aa2-4116-af5b-9544a2020f69" providerId="ADAL" clId="{BA84B104-8968-439C-BD25-35CEA0DD6AF4}" dt="2025-03-24T00:56:19.770" v="13749" actId="207"/>
          <ac:spMkLst>
            <pc:docMk/>
            <pc:sldMk cId="3667607997" sldId="670"/>
            <ac:spMk id="337" creationId="{EB05195F-3C85-30AC-39AD-41324E2C7094}"/>
          </ac:spMkLst>
        </pc:spChg>
        <pc:spChg chg="mod">
          <ac:chgData name="Joshua Nicholas" userId="72a22b75-9aa2-4116-af5b-9544a2020f69" providerId="ADAL" clId="{BA84B104-8968-439C-BD25-35CEA0DD6AF4}" dt="2025-03-24T00:56:19.770" v="13749" actId="207"/>
          <ac:spMkLst>
            <pc:docMk/>
            <pc:sldMk cId="3667607997" sldId="670"/>
            <ac:spMk id="344" creationId="{4696231D-45EF-81BE-BA78-25A63C8384B3}"/>
          </ac:spMkLst>
        </pc:spChg>
        <pc:spChg chg="mod">
          <ac:chgData name="Joshua Nicholas" userId="72a22b75-9aa2-4116-af5b-9544a2020f69" providerId="ADAL" clId="{BA84B104-8968-439C-BD25-35CEA0DD6AF4}" dt="2025-03-24T22:04:53.627" v="16184" actId="1076"/>
          <ac:spMkLst>
            <pc:docMk/>
            <pc:sldMk cId="3667607997" sldId="670"/>
            <ac:spMk id="346" creationId="{B45D17FB-6DFD-1A9B-3B50-D09DAF7F6F3F}"/>
          </ac:spMkLst>
        </pc:spChg>
        <pc:spChg chg="mod">
          <ac:chgData name="Joshua Nicholas" userId="72a22b75-9aa2-4116-af5b-9544a2020f69" providerId="ADAL" clId="{BA84B104-8968-439C-BD25-35CEA0DD6AF4}" dt="2025-03-24T00:56:19.770" v="13749" actId="207"/>
          <ac:spMkLst>
            <pc:docMk/>
            <pc:sldMk cId="3667607997" sldId="670"/>
            <ac:spMk id="348" creationId="{E08F983B-3B32-FBFE-5E5B-DB18667C5A26}"/>
          </ac:spMkLst>
        </pc:spChg>
        <pc:spChg chg="mod">
          <ac:chgData name="Joshua Nicholas" userId="72a22b75-9aa2-4116-af5b-9544a2020f69" providerId="ADAL" clId="{BA84B104-8968-439C-BD25-35CEA0DD6AF4}" dt="2025-03-23T23:46:28.493" v="13101" actId="403"/>
          <ac:spMkLst>
            <pc:docMk/>
            <pc:sldMk cId="3667607997" sldId="670"/>
            <ac:spMk id="354" creationId="{2F8C1F67-3F64-04DF-08D3-DC1C89C09580}"/>
          </ac:spMkLst>
        </pc:spChg>
        <pc:spChg chg="mod">
          <ac:chgData name="Joshua Nicholas" userId="72a22b75-9aa2-4116-af5b-9544a2020f69" providerId="ADAL" clId="{BA84B104-8968-439C-BD25-35CEA0DD6AF4}" dt="2025-03-23T23:46:28.493" v="13101" actId="403"/>
          <ac:spMkLst>
            <pc:docMk/>
            <pc:sldMk cId="3667607997" sldId="670"/>
            <ac:spMk id="359" creationId="{2CF48140-0617-32FF-5641-AA64BD3D01D3}"/>
          </ac:spMkLst>
        </pc:spChg>
        <pc:spChg chg="mod">
          <ac:chgData name="Joshua Nicholas" userId="72a22b75-9aa2-4116-af5b-9544a2020f69" providerId="ADAL" clId="{BA84B104-8968-439C-BD25-35CEA0DD6AF4}" dt="2025-03-23T23:46:28.493" v="13101" actId="403"/>
          <ac:spMkLst>
            <pc:docMk/>
            <pc:sldMk cId="3667607997" sldId="670"/>
            <ac:spMk id="361" creationId="{C5D9BA1E-E9D2-2319-F871-F47AC132AF9C}"/>
          </ac:spMkLst>
        </pc:spChg>
        <pc:spChg chg="mod">
          <ac:chgData name="Joshua Nicholas" userId="72a22b75-9aa2-4116-af5b-9544a2020f69" providerId="ADAL" clId="{BA84B104-8968-439C-BD25-35CEA0DD6AF4}" dt="2025-03-24T00:54:21.849" v="13734" actId="207"/>
          <ac:spMkLst>
            <pc:docMk/>
            <pc:sldMk cId="3667607997" sldId="670"/>
            <ac:spMk id="365" creationId="{71CC67DC-7002-9536-8827-7DF81E473278}"/>
          </ac:spMkLst>
        </pc:spChg>
        <pc:spChg chg="mod">
          <ac:chgData name="Joshua Nicholas" userId="72a22b75-9aa2-4116-af5b-9544a2020f69" providerId="ADAL" clId="{BA84B104-8968-439C-BD25-35CEA0DD6AF4}" dt="2025-03-24T00:54:21.849" v="13734" actId="207"/>
          <ac:spMkLst>
            <pc:docMk/>
            <pc:sldMk cId="3667607997" sldId="670"/>
            <ac:spMk id="368" creationId="{D60E4240-6A7C-AB4D-9393-73505C40D506}"/>
          </ac:spMkLst>
        </pc:spChg>
        <pc:spChg chg="mod">
          <ac:chgData name="Joshua Nicholas" userId="72a22b75-9aa2-4116-af5b-9544a2020f69" providerId="ADAL" clId="{BA84B104-8968-439C-BD25-35CEA0DD6AF4}" dt="2025-03-24T00:54:21.849" v="13734" actId="207"/>
          <ac:spMkLst>
            <pc:docMk/>
            <pc:sldMk cId="3667607997" sldId="670"/>
            <ac:spMk id="371" creationId="{852D169B-BBC4-057E-5D64-F5280F2D7DBA}"/>
          </ac:spMkLst>
        </pc:spChg>
        <pc:spChg chg="mod">
          <ac:chgData name="Joshua Nicholas" userId="72a22b75-9aa2-4116-af5b-9544a2020f69" providerId="ADAL" clId="{BA84B104-8968-439C-BD25-35CEA0DD6AF4}" dt="2025-03-24T00:54:21.849" v="13734" actId="207"/>
          <ac:spMkLst>
            <pc:docMk/>
            <pc:sldMk cId="3667607997" sldId="670"/>
            <ac:spMk id="374" creationId="{EE26E268-7B71-1DD6-2F9E-FB70566BD2ED}"/>
          </ac:spMkLst>
        </pc:spChg>
        <pc:spChg chg="mod">
          <ac:chgData name="Joshua Nicholas" userId="72a22b75-9aa2-4116-af5b-9544a2020f69" providerId="ADAL" clId="{BA84B104-8968-439C-BD25-35CEA0DD6AF4}" dt="2025-03-24T00:54:21.849" v="13734" actId="207"/>
          <ac:spMkLst>
            <pc:docMk/>
            <pc:sldMk cId="3667607997" sldId="670"/>
            <ac:spMk id="377" creationId="{2EB77F7E-8A4D-2CA2-9FC2-DB675B857FCD}"/>
          </ac:spMkLst>
        </pc:spChg>
        <pc:spChg chg="add mod">
          <ac:chgData name="Joshua Nicholas" userId="72a22b75-9aa2-4116-af5b-9544a2020f69" providerId="ADAL" clId="{BA84B104-8968-439C-BD25-35CEA0DD6AF4}" dt="2025-03-24T22:04:39.377" v="16178" actId="1076"/>
          <ac:spMkLst>
            <pc:docMk/>
            <pc:sldMk cId="3667607997" sldId="670"/>
            <ac:spMk id="382" creationId="{0921B12A-E510-A74F-D2A3-9A11115B3530}"/>
          </ac:spMkLst>
        </pc:spChg>
        <pc:spChg chg="mod">
          <ac:chgData name="Joshua Nicholas" userId="72a22b75-9aa2-4116-af5b-9544a2020f69" providerId="ADAL" clId="{BA84B104-8968-439C-BD25-35CEA0DD6AF4}" dt="2025-03-24T22:04:24.437" v="16171" actId="1076"/>
          <ac:spMkLst>
            <pc:docMk/>
            <pc:sldMk cId="3667607997" sldId="670"/>
            <ac:spMk id="383" creationId="{EFBADEA6-4F7B-B987-B674-C49F1A9B601A}"/>
          </ac:spMkLst>
        </pc:spChg>
        <pc:spChg chg="add mod">
          <ac:chgData name="Joshua Nicholas" userId="72a22b75-9aa2-4116-af5b-9544a2020f69" providerId="ADAL" clId="{BA84B104-8968-439C-BD25-35CEA0DD6AF4}" dt="2025-03-24T22:03:02.575" v="16127" actId="1076"/>
          <ac:spMkLst>
            <pc:docMk/>
            <pc:sldMk cId="3667607997" sldId="670"/>
            <ac:spMk id="384" creationId="{A2314BED-A266-D5C3-5EEA-391D4B44E639}"/>
          </ac:spMkLst>
        </pc:spChg>
        <pc:spChg chg="add mod">
          <ac:chgData name="Joshua Nicholas" userId="72a22b75-9aa2-4116-af5b-9544a2020f69" providerId="ADAL" clId="{BA84B104-8968-439C-BD25-35CEA0DD6AF4}" dt="2025-03-24T22:03:59.012" v="16160" actId="1076"/>
          <ac:spMkLst>
            <pc:docMk/>
            <pc:sldMk cId="3667607997" sldId="670"/>
            <ac:spMk id="385" creationId="{EDB63474-A7AA-D274-DEF9-C649D9350CEB}"/>
          </ac:spMkLst>
        </pc:spChg>
        <pc:spChg chg="mod">
          <ac:chgData name="Joshua Nicholas" userId="72a22b75-9aa2-4116-af5b-9544a2020f69" providerId="ADAL" clId="{BA84B104-8968-439C-BD25-35CEA0DD6AF4}" dt="2025-03-24T22:03:21.471" v="16139" actId="1076"/>
          <ac:spMkLst>
            <pc:docMk/>
            <pc:sldMk cId="3667607997" sldId="670"/>
            <ac:spMk id="386" creationId="{0FB672D5-E4EE-8C89-D515-EA5DD85291BD}"/>
          </ac:spMkLst>
        </pc:spChg>
        <pc:spChg chg="mod">
          <ac:chgData name="Joshua Nicholas" userId="72a22b75-9aa2-4116-af5b-9544a2020f69" providerId="ADAL" clId="{BA84B104-8968-439C-BD25-35CEA0DD6AF4}" dt="2025-03-24T22:03:42.897" v="16151" actId="1076"/>
          <ac:spMkLst>
            <pc:docMk/>
            <pc:sldMk cId="3667607997" sldId="670"/>
            <ac:spMk id="394" creationId="{A4671753-3F96-7CAC-5AF3-B98281DA8B3F}"/>
          </ac:spMkLst>
        </pc:spChg>
        <pc:spChg chg="mod">
          <ac:chgData name="Joshua Nicholas" userId="72a22b75-9aa2-4116-af5b-9544a2020f69" providerId="ADAL" clId="{BA84B104-8968-439C-BD25-35CEA0DD6AF4}" dt="2025-03-24T22:04:26.772" v="16172" actId="1076"/>
          <ac:spMkLst>
            <pc:docMk/>
            <pc:sldMk cId="3667607997" sldId="670"/>
            <ac:spMk id="395" creationId="{30CF3298-63A4-225D-33E2-0E7E682FEAE3}"/>
          </ac:spMkLst>
        </pc:spChg>
        <pc:spChg chg="mod">
          <ac:chgData name="Joshua Nicholas" userId="72a22b75-9aa2-4116-af5b-9544a2020f69" providerId="ADAL" clId="{BA84B104-8968-439C-BD25-35CEA0DD6AF4}" dt="2025-03-24T22:02:53.389" v="16122" actId="1076"/>
          <ac:spMkLst>
            <pc:docMk/>
            <pc:sldMk cId="3667607997" sldId="670"/>
            <ac:spMk id="396" creationId="{A3B74F68-7FC9-1BDF-08C5-C490ACD0A332}"/>
          </ac:spMkLst>
        </pc:spChg>
        <pc:spChg chg="mod">
          <ac:chgData name="Joshua Nicholas" userId="72a22b75-9aa2-4116-af5b-9544a2020f69" providerId="ADAL" clId="{BA84B104-8968-439C-BD25-35CEA0DD6AF4}" dt="2025-03-24T22:03:31.210" v="16145" actId="1076"/>
          <ac:spMkLst>
            <pc:docMk/>
            <pc:sldMk cId="3667607997" sldId="670"/>
            <ac:spMk id="397" creationId="{482F5C1B-2910-287E-93A3-6D6BC100731B}"/>
          </ac:spMkLst>
        </pc:spChg>
        <pc:spChg chg="mod">
          <ac:chgData name="Joshua Nicholas" userId="72a22b75-9aa2-4116-af5b-9544a2020f69" providerId="ADAL" clId="{BA84B104-8968-439C-BD25-35CEA0DD6AF4}" dt="2025-03-24T22:04:32.874" v="16175" actId="1076"/>
          <ac:spMkLst>
            <pc:docMk/>
            <pc:sldMk cId="3667607997" sldId="670"/>
            <ac:spMk id="398" creationId="{06C93B9B-39C3-48F3-2829-0347628E04F4}"/>
          </ac:spMkLst>
        </pc:spChg>
        <pc:spChg chg="mod">
          <ac:chgData name="Joshua Nicholas" userId="72a22b75-9aa2-4116-af5b-9544a2020f69" providerId="ADAL" clId="{BA84B104-8968-439C-BD25-35CEA0DD6AF4}" dt="2025-03-24T22:06:52.124" v="16237" actId="1076"/>
          <ac:spMkLst>
            <pc:docMk/>
            <pc:sldMk cId="3667607997" sldId="670"/>
            <ac:spMk id="399" creationId="{C6C6AC0E-A516-8618-2DC2-D81EBEBC9717}"/>
          </ac:spMkLst>
        </pc:spChg>
        <pc:spChg chg="mod">
          <ac:chgData name="Joshua Nicholas" userId="72a22b75-9aa2-4116-af5b-9544a2020f69" providerId="ADAL" clId="{BA84B104-8968-439C-BD25-35CEA0DD6AF4}" dt="2025-03-24T00:53:55.314" v="13731" actId="207"/>
          <ac:spMkLst>
            <pc:docMk/>
            <pc:sldMk cId="3667607997" sldId="670"/>
            <ac:spMk id="405" creationId="{61647834-BEFE-CD29-AEC0-5BF84E975C34}"/>
          </ac:spMkLst>
        </pc:spChg>
        <pc:spChg chg="add mod">
          <ac:chgData name="Joshua Nicholas" userId="72a22b75-9aa2-4116-af5b-9544a2020f69" providerId="ADAL" clId="{BA84B104-8968-439C-BD25-35CEA0DD6AF4}" dt="2025-03-24T22:06:49.933" v="16236" actId="1076"/>
          <ac:spMkLst>
            <pc:docMk/>
            <pc:sldMk cId="3667607997" sldId="670"/>
            <ac:spMk id="408" creationId="{C0683D79-5E96-02C0-5460-ACC7A586447B}"/>
          </ac:spMkLst>
        </pc:spChg>
        <pc:spChg chg="mod">
          <ac:chgData name="Joshua Nicholas" userId="72a22b75-9aa2-4116-af5b-9544a2020f69" providerId="ADAL" clId="{BA84B104-8968-439C-BD25-35CEA0DD6AF4}" dt="2025-03-24T22:06:46.065" v="16235" actId="1076"/>
          <ac:spMkLst>
            <pc:docMk/>
            <pc:sldMk cId="3667607997" sldId="670"/>
            <ac:spMk id="409" creationId="{439314A3-A7B1-79DD-34DC-30480506CFFB}"/>
          </ac:spMkLst>
        </pc:spChg>
        <pc:spChg chg="mod">
          <ac:chgData name="Joshua Nicholas" userId="72a22b75-9aa2-4116-af5b-9544a2020f69" providerId="ADAL" clId="{BA84B104-8968-439C-BD25-35CEA0DD6AF4}" dt="2025-03-24T22:06:28.205" v="16225" actId="1076"/>
          <ac:spMkLst>
            <pc:docMk/>
            <pc:sldMk cId="3667607997" sldId="670"/>
            <ac:spMk id="410" creationId="{01531DDD-089A-C18B-87CD-3A58D7EA9D91}"/>
          </ac:spMkLst>
        </pc:spChg>
        <pc:spChg chg="mod">
          <ac:chgData name="Joshua Nicholas" userId="72a22b75-9aa2-4116-af5b-9544a2020f69" providerId="ADAL" clId="{BA84B104-8968-439C-BD25-35CEA0DD6AF4}" dt="2025-03-24T22:06:59.409" v="16241" actId="1076"/>
          <ac:spMkLst>
            <pc:docMk/>
            <pc:sldMk cId="3667607997" sldId="670"/>
            <ac:spMk id="411" creationId="{B7300215-4E96-F078-E77D-F3B5C7F3A5C5}"/>
          </ac:spMkLst>
        </pc:spChg>
        <pc:spChg chg="mod">
          <ac:chgData name="Joshua Nicholas" userId="72a22b75-9aa2-4116-af5b-9544a2020f69" providerId="ADAL" clId="{BA84B104-8968-439C-BD25-35CEA0DD6AF4}" dt="2025-03-24T22:07:18.456" v="16249" actId="1076"/>
          <ac:spMkLst>
            <pc:docMk/>
            <pc:sldMk cId="3667607997" sldId="670"/>
            <ac:spMk id="412" creationId="{9D4AB756-F930-0AB6-4455-9334F0C81783}"/>
          </ac:spMkLst>
        </pc:spChg>
        <pc:spChg chg="mod">
          <ac:chgData name="Joshua Nicholas" userId="72a22b75-9aa2-4116-af5b-9544a2020f69" providerId="ADAL" clId="{BA84B104-8968-439C-BD25-35CEA0DD6AF4}" dt="2025-03-24T22:07:11.343" v="16246" actId="1076"/>
          <ac:spMkLst>
            <pc:docMk/>
            <pc:sldMk cId="3667607997" sldId="670"/>
            <ac:spMk id="413" creationId="{DA5EE19F-C5B2-15DE-9414-AAEAAFB220AD}"/>
          </ac:spMkLst>
        </pc:spChg>
        <pc:spChg chg="add mod">
          <ac:chgData name="Joshua Nicholas" userId="72a22b75-9aa2-4116-af5b-9544a2020f69" providerId="ADAL" clId="{BA84B104-8968-439C-BD25-35CEA0DD6AF4}" dt="2025-03-24T22:06:38.176" v="16231" actId="1076"/>
          <ac:spMkLst>
            <pc:docMk/>
            <pc:sldMk cId="3667607997" sldId="670"/>
            <ac:spMk id="414" creationId="{CE6FD8AE-DAE6-A6BA-1D79-87A2C68F244C}"/>
          </ac:spMkLst>
        </pc:spChg>
        <pc:spChg chg="mod">
          <ac:chgData name="Joshua Nicholas" userId="72a22b75-9aa2-4116-af5b-9544a2020f69" providerId="ADAL" clId="{BA84B104-8968-439C-BD25-35CEA0DD6AF4}" dt="2025-03-24T22:06:31.547" v="16227" actId="1076"/>
          <ac:spMkLst>
            <pc:docMk/>
            <pc:sldMk cId="3667607997" sldId="670"/>
            <ac:spMk id="416" creationId="{ABBCB725-501D-AE78-B45E-5355ABEBDD59}"/>
          </ac:spMkLst>
        </pc:spChg>
        <pc:spChg chg="mod">
          <ac:chgData name="Joshua Nicholas" userId="72a22b75-9aa2-4116-af5b-9544a2020f69" providerId="ADAL" clId="{BA84B104-8968-439C-BD25-35CEA0DD6AF4}" dt="2025-03-24T22:06:32.826" v="16228" actId="1076"/>
          <ac:spMkLst>
            <pc:docMk/>
            <pc:sldMk cId="3667607997" sldId="670"/>
            <ac:spMk id="417" creationId="{D9D82336-39F5-2F7F-9AB6-D9C4FEB37AE3}"/>
          </ac:spMkLst>
        </pc:spChg>
        <pc:spChg chg="add mod">
          <ac:chgData name="Joshua Nicholas" userId="72a22b75-9aa2-4116-af5b-9544a2020f69" providerId="ADAL" clId="{BA84B104-8968-439C-BD25-35CEA0DD6AF4}" dt="2025-03-24T22:06:29.827" v="16226" actId="1076"/>
          <ac:spMkLst>
            <pc:docMk/>
            <pc:sldMk cId="3667607997" sldId="670"/>
            <ac:spMk id="418" creationId="{E0CA1B03-F16C-E111-BB74-8E7073E8A36C}"/>
          </ac:spMkLst>
        </pc:spChg>
        <pc:spChg chg="mod">
          <ac:chgData name="Joshua Nicholas" userId="72a22b75-9aa2-4116-af5b-9544a2020f69" providerId="ADAL" clId="{BA84B104-8968-439C-BD25-35CEA0DD6AF4}" dt="2025-03-24T22:06:09.750" v="16216" actId="1076"/>
          <ac:spMkLst>
            <pc:docMk/>
            <pc:sldMk cId="3667607997" sldId="670"/>
            <ac:spMk id="419" creationId="{9E99BDB9-FA6D-035E-8527-2C7EA150C8E3}"/>
          </ac:spMkLst>
        </pc:spChg>
        <pc:spChg chg="mod">
          <ac:chgData name="Joshua Nicholas" userId="72a22b75-9aa2-4116-af5b-9544a2020f69" providerId="ADAL" clId="{BA84B104-8968-439C-BD25-35CEA0DD6AF4}" dt="2025-03-24T22:07:03.801" v="16243" actId="1076"/>
          <ac:spMkLst>
            <pc:docMk/>
            <pc:sldMk cId="3667607997" sldId="670"/>
            <ac:spMk id="420" creationId="{046D5C59-DC99-696A-FBC6-F58B35E9B2D5}"/>
          </ac:spMkLst>
        </pc:spChg>
        <pc:spChg chg="add mod">
          <ac:chgData name="Joshua Nicholas" userId="72a22b75-9aa2-4116-af5b-9544a2020f69" providerId="ADAL" clId="{BA84B104-8968-439C-BD25-35CEA0DD6AF4}" dt="2025-03-24T22:06:26.113" v="16224" actId="1076"/>
          <ac:spMkLst>
            <pc:docMk/>
            <pc:sldMk cId="3667607997" sldId="670"/>
            <ac:spMk id="421" creationId="{56E473C9-7717-3EB1-0E48-6486B7EB7F31}"/>
          </ac:spMkLst>
        </pc:spChg>
        <pc:spChg chg="mod">
          <ac:chgData name="Joshua Nicholas" userId="72a22b75-9aa2-4116-af5b-9544a2020f69" providerId="ADAL" clId="{BA84B104-8968-439C-BD25-35CEA0DD6AF4}" dt="2025-03-24T22:07:23.568" v="16251" actId="1076"/>
          <ac:spMkLst>
            <pc:docMk/>
            <pc:sldMk cId="3667607997" sldId="670"/>
            <ac:spMk id="422" creationId="{37094383-313F-645E-937F-8A3021D81DA0}"/>
          </ac:spMkLst>
        </pc:spChg>
        <pc:spChg chg="mod">
          <ac:chgData name="Joshua Nicholas" userId="72a22b75-9aa2-4116-af5b-9544a2020f69" providerId="ADAL" clId="{BA84B104-8968-439C-BD25-35CEA0DD6AF4}" dt="2025-03-24T22:06:24.379" v="16223" actId="1076"/>
          <ac:spMkLst>
            <pc:docMk/>
            <pc:sldMk cId="3667607997" sldId="670"/>
            <ac:spMk id="423" creationId="{108EE3FA-A17E-64CB-E27B-7BB167C7D86D}"/>
          </ac:spMkLst>
        </pc:spChg>
        <pc:spChg chg="mod">
          <ac:chgData name="Joshua Nicholas" userId="72a22b75-9aa2-4116-af5b-9544a2020f69" providerId="ADAL" clId="{BA84B104-8968-439C-BD25-35CEA0DD6AF4}" dt="2025-03-24T22:07:29.518" v="16253" actId="1076"/>
          <ac:spMkLst>
            <pc:docMk/>
            <pc:sldMk cId="3667607997" sldId="670"/>
            <ac:spMk id="424" creationId="{0B97EA0B-58F0-6986-2A4C-11EFD4834B03}"/>
          </ac:spMkLst>
        </pc:spChg>
        <pc:spChg chg="mod">
          <ac:chgData name="Joshua Nicholas" userId="72a22b75-9aa2-4116-af5b-9544a2020f69" providerId="ADAL" clId="{BA84B104-8968-439C-BD25-35CEA0DD6AF4}" dt="2025-03-24T22:07:16.033" v="16248" actId="1076"/>
          <ac:spMkLst>
            <pc:docMk/>
            <pc:sldMk cId="3667607997" sldId="670"/>
            <ac:spMk id="425" creationId="{4E82F082-4F6A-2552-67E0-79E011C3BDC8}"/>
          </ac:spMkLst>
        </pc:spChg>
        <pc:spChg chg="add mod">
          <ac:chgData name="Joshua Nicholas" userId="72a22b75-9aa2-4116-af5b-9544a2020f69" providerId="ADAL" clId="{BA84B104-8968-439C-BD25-35CEA0DD6AF4}" dt="2025-03-24T22:06:44.136" v="16234" actId="1076"/>
          <ac:spMkLst>
            <pc:docMk/>
            <pc:sldMk cId="3667607997" sldId="670"/>
            <ac:spMk id="426" creationId="{161E6BFC-F0F1-BB39-70C7-C8A46E6F5C62}"/>
          </ac:spMkLst>
        </pc:spChg>
        <pc:spChg chg="mod">
          <ac:chgData name="Joshua Nicholas" userId="72a22b75-9aa2-4116-af5b-9544a2020f69" providerId="ADAL" clId="{BA84B104-8968-439C-BD25-35CEA0DD6AF4}" dt="2025-03-24T22:07:01.709" v="16242" actId="1076"/>
          <ac:spMkLst>
            <pc:docMk/>
            <pc:sldMk cId="3667607997" sldId="670"/>
            <ac:spMk id="427" creationId="{654F94CE-294D-F3DD-70A0-D18215D664E9}"/>
          </ac:spMkLst>
        </pc:spChg>
        <pc:spChg chg="mod">
          <ac:chgData name="Joshua Nicholas" userId="72a22b75-9aa2-4116-af5b-9544a2020f69" providerId="ADAL" clId="{BA84B104-8968-439C-BD25-35CEA0DD6AF4}" dt="2025-03-24T22:06:57.634" v="16240" actId="1076"/>
          <ac:spMkLst>
            <pc:docMk/>
            <pc:sldMk cId="3667607997" sldId="670"/>
            <ac:spMk id="428" creationId="{803706D3-7F04-978E-35C3-DE4EA77756C7}"/>
          </ac:spMkLst>
        </pc:spChg>
        <pc:spChg chg="mod">
          <ac:chgData name="Joshua Nicholas" userId="72a22b75-9aa2-4116-af5b-9544a2020f69" providerId="ADAL" clId="{BA84B104-8968-439C-BD25-35CEA0DD6AF4}" dt="2025-03-24T00:53:55.314" v="13731" actId="207"/>
          <ac:spMkLst>
            <pc:docMk/>
            <pc:sldMk cId="3667607997" sldId="670"/>
            <ac:spMk id="430" creationId="{401D0452-A651-890B-6A19-8035FC0DE53C}"/>
          </ac:spMkLst>
        </pc:spChg>
        <pc:spChg chg="mod">
          <ac:chgData name="Joshua Nicholas" userId="72a22b75-9aa2-4116-af5b-9544a2020f69" providerId="ADAL" clId="{BA84B104-8968-439C-BD25-35CEA0DD6AF4}" dt="2025-03-24T00:53:55.314" v="13731" actId="207"/>
          <ac:spMkLst>
            <pc:docMk/>
            <pc:sldMk cId="3667607997" sldId="670"/>
            <ac:spMk id="433" creationId="{2DB919F2-7C1F-79FF-4B55-C2589D361059}"/>
          </ac:spMkLst>
        </pc:spChg>
        <pc:spChg chg="mod">
          <ac:chgData name="Joshua Nicholas" userId="72a22b75-9aa2-4116-af5b-9544a2020f69" providerId="ADAL" clId="{BA84B104-8968-439C-BD25-35CEA0DD6AF4}" dt="2025-03-24T00:53:55.314" v="13731" actId="207"/>
          <ac:spMkLst>
            <pc:docMk/>
            <pc:sldMk cId="3667607997" sldId="670"/>
            <ac:spMk id="436" creationId="{1C0AFB41-E91A-5FBF-F528-F9E4C5344B90}"/>
          </ac:spMkLst>
        </pc:spChg>
        <pc:spChg chg="mod">
          <ac:chgData name="Joshua Nicholas" userId="72a22b75-9aa2-4116-af5b-9544a2020f69" providerId="ADAL" clId="{BA84B104-8968-439C-BD25-35CEA0DD6AF4}" dt="2025-03-24T00:53:26.144" v="13729" actId="207"/>
          <ac:spMkLst>
            <pc:docMk/>
            <pc:sldMk cId="3667607997" sldId="670"/>
            <ac:spMk id="445" creationId="{A6F49BA8-41C2-297C-4CC7-05FA4DB867D8}"/>
          </ac:spMkLst>
        </pc:spChg>
        <pc:spChg chg="mod">
          <ac:chgData name="Joshua Nicholas" userId="72a22b75-9aa2-4116-af5b-9544a2020f69" providerId="ADAL" clId="{BA84B104-8968-439C-BD25-35CEA0DD6AF4}" dt="2025-03-24T00:53:26.144" v="13729" actId="207"/>
          <ac:spMkLst>
            <pc:docMk/>
            <pc:sldMk cId="3667607997" sldId="670"/>
            <ac:spMk id="452" creationId="{CDB93B38-12EC-06A5-0155-D4B6F6ADF486}"/>
          </ac:spMkLst>
        </pc:spChg>
        <pc:spChg chg="mod">
          <ac:chgData name="Joshua Nicholas" userId="72a22b75-9aa2-4116-af5b-9544a2020f69" providerId="ADAL" clId="{BA84B104-8968-439C-BD25-35CEA0DD6AF4}" dt="2025-03-24T00:53:26.144" v="13729" actId="207"/>
          <ac:spMkLst>
            <pc:docMk/>
            <pc:sldMk cId="3667607997" sldId="670"/>
            <ac:spMk id="455" creationId="{1C34D414-89E8-E5FE-2C76-233ED476EA1E}"/>
          </ac:spMkLst>
        </pc:spChg>
        <pc:spChg chg="mod">
          <ac:chgData name="Joshua Nicholas" userId="72a22b75-9aa2-4116-af5b-9544a2020f69" providerId="ADAL" clId="{BA84B104-8968-439C-BD25-35CEA0DD6AF4}" dt="2025-03-24T00:53:26.144" v="13729" actId="207"/>
          <ac:spMkLst>
            <pc:docMk/>
            <pc:sldMk cId="3667607997" sldId="670"/>
            <ac:spMk id="462" creationId="{EFE44A30-D3E3-1D98-BBBB-B160E280D3CD}"/>
          </ac:spMkLst>
        </pc:spChg>
        <pc:spChg chg="mod">
          <ac:chgData name="Joshua Nicholas" userId="72a22b75-9aa2-4116-af5b-9544a2020f69" providerId="ADAL" clId="{BA84B104-8968-439C-BD25-35CEA0DD6AF4}" dt="2025-03-24T00:53:26.144" v="13729" actId="207"/>
          <ac:spMkLst>
            <pc:docMk/>
            <pc:sldMk cId="3667607997" sldId="670"/>
            <ac:spMk id="465" creationId="{1DFC7FB2-2155-64FF-3725-4EA3816D2A53}"/>
          </ac:spMkLst>
        </pc:spChg>
        <pc:spChg chg="mod">
          <ac:chgData name="Joshua Nicholas" userId="72a22b75-9aa2-4116-af5b-9544a2020f69" providerId="ADAL" clId="{BA84B104-8968-439C-BD25-35CEA0DD6AF4}" dt="2025-03-24T00:57:54.307" v="13764" actId="207"/>
          <ac:spMkLst>
            <pc:docMk/>
            <pc:sldMk cId="3667607997" sldId="670"/>
            <ac:spMk id="474" creationId="{BED4E073-19C9-6B4F-6F7A-2BB7663FD5BD}"/>
          </ac:spMkLst>
        </pc:spChg>
        <pc:spChg chg="mod">
          <ac:chgData name="Joshua Nicholas" userId="72a22b75-9aa2-4116-af5b-9544a2020f69" providerId="ADAL" clId="{BA84B104-8968-439C-BD25-35CEA0DD6AF4}" dt="2025-03-24T12:05:12.519" v="14361" actId="165"/>
          <ac:spMkLst>
            <pc:docMk/>
            <pc:sldMk cId="3667607997" sldId="670"/>
            <ac:spMk id="475" creationId="{A770E016-E783-3F08-4FE2-A62DD25B254F}"/>
          </ac:spMkLst>
        </pc:spChg>
        <pc:spChg chg="mod">
          <ac:chgData name="Joshua Nicholas" userId="72a22b75-9aa2-4116-af5b-9544a2020f69" providerId="ADAL" clId="{BA84B104-8968-439C-BD25-35CEA0DD6AF4}" dt="2025-03-24T12:05:12.519" v="14361" actId="165"/>
          <ac:spMkLst>
            <pc:docMk/>
            <pc:sldMk cId="3667607997" sldId="670"/>
            <ac:spMk id="476" creationId="{C8953F3E-495E-1AD4-57A9-14518CE6043C}"/>
          </ac:spMkLst>
        </pc:spChg>
        <pc:spChg chg="mod">
          <ac:chgData name="Joshua Nicholas" userId="72a22b75-9aa2-4116-af5b-9544a2020f69" providerId="ADAL" clId="{BA84B104-8968-439C-BD25-35CEA0DD6AF4}" dt="2025-03-24T00:57:57.315" v="13765" actId="207"/>
          <ac:spMkLst>
            <pc:docMk/>
            <pc:sldMk cId="3667607997" sldId="670"/>
            <ac:spMk id="481" creationId="{F50114E1-2EF6-741C-ABF6-78C011B20398}"/>
          </ac:spMkLst>
        </pc:spChg>
        <pc:spChg chg="mod">
          <ac:chgData name="Joshua Nicholas" userId="72a22b75-9aa2-4116-af5b-9544a2020f69" providerId="ADAL" clId="{BA84B104-8968-439C-BD25-35CEA0DD6AF4}" dt="2025-03-24T00:57:59.471" v="13766" actId="207"/>
          <ac:spMkLst>
            <pc:docMk/>
            <pc:sldMk cId="3667607997" sldId="670"/>
            <ac:spMk id="484" creationId="{72F295FC-4D82-A4AF-A8F6-5F18802BA944}"/>
          </ac:spMkLst>
        </pc:spChg>
        <pc:spChg chg="mod">
          <ac:chgData name="Joshua Nicholas" userId="72a22b75-9aa2-4116-af5b-9544a2020f69" providerId="ADAL" clId="{BA84B104-8968-439C-BD25-35CEA0DD6AF4}" dt="2025-03-24T00:58:01.389" v="13767" actId="207"/>
          <ac:spMkLst>
            <pc:docMk/>
            <pc:sldMk cId="3667607997" sldId="670"/>
            <ac:spMk id="489" creationId="{C684D33D-7AA6-3815-0CAA-FDB6BD3BA123}"/>
          </ac:spMkLst>
        </pc:spChg>
        <pc:spChg chg="mod">
          <ac:chgData name="Joshua Nicholas" userId="72a22b75-9aa2-4116-af5b-9544a2020f69" providerId="ADAL" clId="{BA84B104-8968-439C-BD25-35CEA0DD6AF4}" dt="2025-03-24T00:58:03.419" v="13768" actId="207"/>
          <ac:spMkLst>
            <pc:docMk/>
            <pc:sldMk cId="3667607997" sldId="670"/>
            <ac:spMk id="492" creationId="{6DB4D32E-FD8D-8852-759F-3A95933CF3C3}"/>
          </ac:spMkLst>
        </pc:spChg>
        <pc:spChg chg="mod">
          <ac:chgData name="Joshua Nicholas" userId="72a22b75-9aa2-4116-af5b-9544a2020f69" providerId="ADAL" clId="{BA84B104-8968-439C-BD25-35CEA0DD6AF4}" dt="2025-03-24T00:58:05.237" v="13769" actId="207"/>
          <ac:spMkLst>
            <pc:docMk/>
            <pc:sldMk cId="3667607997" sldId="670"/>
            <ac:spMk id="495" creationId="{CF32487B-155C-CD24-2419-F69C9E97FDFC}"/>
          </ac:spMkLst>
        </pc:spChg>
        <pc:spChg chg="mod">
          <ac:chgData name="Joshua Nicholas" userId="72a22b75-9aa2-4116-af5b-9544a2020f69" providerId="ADAL" clId="{BA84B104-8968-439C-BD25-35CEA0DD6AF4}" dt="2025-03-24T12:05:12.519" v="14361" actId="165"/>
          <ac:spMkLst>
            <pc:docMk/>
            <pc:sldMk cId="3667607997" sldId="670"/>
            <ac:spMk id="498" creationId="{E67B834C-ABE1-E695-9B1E-72C8D1B2749B}"/>
          </ac:spMkLst>
        </pc:spChg>
        <pc:spChg chg="mod">
          <ac:chgData name="Joshua Nicholas" userId="72a22b75-9aa2-4116-af5b-9544a2020f69" providerId="ADAL" clId="{BA84B104-8968-439C-BD25-35CEA0DD6AF4}" dt="2025-03-24T00:52:10.867" v="13719" actId="207"/>
          <ac:spMkLst>
            <pc:docMk/>
            <pc:sldMk cId="3667607997" sldId="670"/>
            <ac:spMk id="502" creationId="{99169277-A6C2-A5C5-97DC-08005F8CF2DE}"/>
          </ac:spMkLst>
        </pc:spChg>
        <pc:spChg chg="mod">
          <ac:chgData name="Joshua Nicholas" userId="72a22b75-9aa2-4116-af5b-9544a2020f69" providerId="ADAL" clId="{BA84B104-8968-439C-BD25-35CEA0DD6AF4}" dt="2025-03-24T12:05:12.519" v="14361" actId="165"/>
          <ac:spMkLst>
            <pc:docMk/>
            <pc:sldMk cId="3667607997" sldId="670"/>
            <ac:spMk id="505" creationId="{1FB56CA4-4F4B-7048-B058-92ABF935A248}"/>
          </ac:spMkLst>
        </pc:spChg>
        <pc:spChg chg="mod">
          <ac:chgData name="Joshua Nicholas" userId="72a22b75-9aa2-4116-af5b-9544a2020f69" providerId="ADAL" clId="{BA84B104-8968-439C-BD25-35CEA0DD6AF4}" dt="2025-03-24T00:52:10.867" v="13719" actId="207"/>
          <ac:spMkLst>
            <pc:docMk/>
            <pc:sldMk cId="3667607997" sldId="670"/>
            <ac:spMk id="512" creationId="{50E57EB8-E9CA-76FA-0FC7-8330ED60789C}"/>
          </ac:spMkLst>
        </pc:spChg>
        <pc:spChg chg="mod">
          <ac:chgData name="Joshua Nicholas" userId="72a22b75-9aa2-4116-af5b-9544a2020f69" providerId="ADAL" clId="{BA84B104-8968-439C-BD25-35CEA0DD6AF4}" dt="2025-03-24T00:52:10.867" v="13719" actId="207"/>
          <ac:spMkLst>
            <pc:docMk/>
            <pc:sldMk cId="3667607997" sldId="670"/>
            <ac:spMk id="515" creationId="{2903D6FB-3620-DF0E-2ABC-C971872E8FA1}"/>
          </ac:spMkLst>
        </pc:spChg>
        <pc:spChg chg="mod">
          <ac:chgData name="Joshua Nicholas" userId="72a22b75-9aa2-4116-af5b-9544a2020f69" providerId="ADAL" clId="{BA84B104-8968-439C-BD25-35CEA0DD6AF4}" dt="2025-03-24T00:52:10.867" v="13719" actId="207"/>
          <ac:spMkLst>
            <pc:docMk/>
            <pc:sldMk cId="3667607997" sldId="670"/>
            <ac:spMk id="518" creationId="{05577C45-4D45-F2C5-E00A-40772C18284F}"/>
          </ac:spMkLst>
        </pc:spChg>
        <pc:spChg chg="mod">
          <ac:chgData name="Joshua Nicholas" userId="72a22b75-9aa2-4116-af5b-9544a2020f69" providerId="ADAL" clId="{BA84B104-8968-439C-BD25-35CEA0DD6AF4}" dt="2025-03-24T00:52:10.867" v="13719" actId="207"/>
          <ac:spMkLst>
            <pc:docMk/>
            <pc:sldMk cId="3667607997" sldId="670"/>
            <ac:spMk id="521" creationId="{3D8B129C-57FA-243F-2084-255F31D35234}"/>
          </ac:spMkLst>
        </pc:spChg>
        <pc:spChg chg="mod">
          <ac:chgData name="Joshua Nicholas" userId="72a22b75-9aa2-4116-af5b-9544a2020f69" providerId="ADAL" clId="{BA84B104-8968-439C-BD25-35CEA0DD6AF4}" dt="2025-03-24T12:05:12.519" v="14361" actId="165"/>
          <ac:spMkLst>
            <pc:docMk/>
            <pc:sldMk cId="3667607997" sldId="670"/>
            <ac:spMk id="523" creationId="{6C573007-1DEA-AE49-B709-4475711FDC3F}"/>
          </ac:spMkLst>
        </pc:spChg>
        <pc:spChg chg="mod">
          <ac:chgData name="Joshua Nicholas" userId="72a22b75-9aa2-4116-af5b-9544a2020f69" providerId="ADAL" clId="{BA84B104-8968-439C-BD25-35CEA0DD6AF4}" dt="2025-03-24T00:52:10.867" v="13719" actId="207"/>
          <ac:spMkLst>
            <pc:docMk/>
            <pc:sldMk cId="3667607997" sldId="670"/>
            <ac:spMk id="524" creationId="{3959B0DC-A99A-A261-AFD5-4D9159473146}"/>
          </ac:spMkLst>
        </pc:spChg>
        <pc:spChg chg="mod">
          <ac:chgData name="Joshua Nicholas" userId="72a22b75-9aa2-4116-af5b-9544a2020f69" providerId="ADAL" clId="{BA84B104-8968-439C-BD25-35CEA0DD6AF4}" dt="2025-03-24T00:52:10.867" v="13719" actId="207"/>
          <ac:spMkLst>
            <pc:docMk/>
            <pc:sldMk cId="3667607997" sldId="670"/>
            <ac:spMk id="527" creationId="{5D88BD71-7CFD-55A2-089A-4F600DC4F9E8}"/>
          </ac:spMkLst>
        </pc:spChg>
        <pc:spChg chg="mod">
          <ac:chgData name="Joshua Nicholas" userId="72a22b75-9aa2-4116-af5b-9544a2020f69" providerId="ADAL" clId="{BA84B104-8968-439C-BD25-35CEA0DD6AF4}" dt="2025-03-24T00:55:31.265" v="13743" actId="207"/>
          <ac:spMkLst>
            <pc:docMk/>
            <pc:sldMk cId="3667607997" sldId="670"/>
            <ac:spMk id="532" creationId="{78F92227-AC17-D171-D751-ACFF5634E127}"/>
          </ac:spMkLst>
        </pc:spChg>
        <pc:spChg chg="mod">
          <ac:chgData name="Joshua Nicholas" userId="72a22b75-9aa2-4116-af5b-9544a2020f69" providerId="ADAL" clId="{BA84B104-8968-439C-BD25-35CEA0DD6AF4}" dt="2025-03-24T00:55:22.791" v="13741" actId="207"/>
          <ac:spMkLst>
            <pc:docMk/>
            <pc:sldMk cId="3667607997" sldId="670"/>
            <ac:spMk id="533" creationId="{8D0CF122-FAAF-F59F-4FF7-3F2DFE73D519}"/>
          </ac:spMkLst>
        </pc:spChg>
        <pc:spChg chg="mod">
          <ac:chgData name="Joshua Nicholas" userId="72a22b75-9aa2-4116-af5b-9544a2020f69" providerId="ADAL" clId="{BA84B104-8968-439C-BD25-35CEA0DD6AF4}" dt="2025-03-24T00:55:28.317" v="13742" actId="207"/>
          <ac:spMkLst>
            <pc:docMk/>
            <pc:sldMk cId="3667607997" sldId="670"/>
            <ac:spMk id="535" creationId="{63C35243-73BF-9763-B31E-98413896302C}"/>
          </ac:spMkLst>
        </pc:spChg>
        <pc:spChg chg="mod">
          <ac:chgData name="Joshua Nicholas" userId="72a22b75-9aa2-4116-af5b-9544a2020f69" providerId="ADAL" clId="{BA84B104-8968-439C-BD25-35CEA0DD6AF4}" dt="2025-03-24T00:54:56.328" v="13737" actId="207"/>
          <ac:spMkLst>
            <pc:docMk/>
            <pc:sldMk cId="3667607997" sldId="670"/>
            <ac:spMk id="540" creationId="{83F9A9AB-AEB6-F7F3-1ABC-5384DCDB60BE}"/>
          </ac:spMkLst>
        </pc:spChg>
        <pc:spChg chg="mod">
          <ac:chgData name="Joshua Nicholas" userId="72a22b75-9aa2-4116-af5b-9544a2020f69" providerId="ADAL" clId="{BA84B104-8968-439C-BD25-35CEA0DD6AF4}" dt="2025-03-24T00:54:56.328" v="13737" actId="207"/>
          <ac:spMkLst>
            <pc:docMk/>
            <pc:sldMk cId="3667607997" sldId="670"/>
            <ac:spMk id="543" creationId="{5C53153C-C8CF-47A6-47B9-5D368279B802}"/>
          </ac:spMkLst>
        </pc:spChg>
        <pc:spChg chg="mod">
          <ac:chgData name="Joshua Nicholas" userId="72a22b75-9aa2-4116-af5b-9544a2020f69" providerId="ADAL" clId="{BA84B104-8968-439C-BD25-35CEA0DD6AF4}" dt="2025-03-24T12:05:12.519" v="14361" actId="165"/>
          <ac:spMkLst>
            <pc:docMk/>
            <pc:sldMk cId="3667607997" sldId="670"/>
            <ac:spMk id="546" creationId="{89BEEFBA-358B-E2A5-4138-E7FB35FC72F5}"/>
          </ac:spMkLst>
        </pc:spChg>
        <pc:spChg chg="mod">
          <ac:chgData name="Joshua Nicholas" userId="72a22b75-9aa2-4116-af5b-9544a2020f69" providerId="ADAL" clId="{BA84B104-8968-439C-BD25-35CEA0DD6AF4}" dt="2025-03-24T12:05:12.519" v="14361" actId="165"/>
          <ac:spMkLst>
            <pc:docMk/>
            <pc:sldMk cId="3667607997" sldId="670"/>
            <ac:spMk id="548" creationId="{79936F37-8BAB-910A-A0CF-EA3C817540D8}"/>
          </ac:spMkLst>
        </pc:spChg>
        <pc:spChg chg="mod">
          <ac:chgData name="Joshua Nicholas" userId="72a22b75-9aa2-4116-af5b-9544a2020f69" providerId="ADAL" clId="{BA84B104-8968-439C-BD25-35CEA0DD6AF4}" dt="2025-03-24T12:05:12.519" v="14361" actId="165"/>
          <ac:spMkLst>
            <pc:docMk/>
            <pc:sldMk cId="3667607997" sldId="670"/>
            <ac:spMk id="551" creationId="{ADFCFAE9-9799-E861-9777-EB50B3F02413}"/>
          </ac:spMkLst>
        </pc:spChg>
        <pc:spChg chg="mod">
          <ac:chgData name="Joshua Nicholas" userId="72a22b75-9aa2-4116-af5b-9544a2020f69" providerId="ADAL" clId="{BA84B104-8968-439C-BD25-35CEA0DD6AF4}" dt="2025-03-24T00:53:48.818" v="13730" actId="207"/>
          <ac:spMkLst>
            <pc:docMk/>
            <pc:sldMk cId="3667607997" sldId="670"/>
            <ac:spMk id="556" creationId="{414CB740-8B29-F055-6A83-298031B84796}"/>
          </ac:spMkLst>
        </pc:spChg>
        <pc:spChg chg="mod">
          <ac:chgData name="Joshua Nicholas" userId="72a22b75-9aa2-4116-af5b-9544a2020f69" providerId="ADAL" clId="{BA84B104-8968-439C-BD25-35CEA0DD6AF4}" dt="2025-03-24T00:53:48.818" v="13730" actId="207"/>
          <ac:spMkLst>
            <pc:docMk/>
            <pc:sldMk cId="3667607997" sldId="670"/>
            <ac:spMk id="559" creationId="{5A2341DA-A4F3-643F-ED6D-597E76B2CF14}"/>
          </ac:spMkLst>
        </pc:spChg>
        <pc:spChg chg="mod">
          <ac:chgData name="Joshua Nicholas" userId="72a22b75-9aa2-4116-af5b-9544a2020f69" providerId="ADAL" clId="{BA84B104-8968-439C-BD25-35CEA0DD6AF4}" dt="2025-03-24T00:53:13.242" v="13728" actId="207"/>
          <ac:spMkLst>
            <pc:docMk/>
            <pc:sldMk cId="3667607997" sldId="670"/>
            <ac:spMk id="562" creationId="{660F1672-5318-EB4E-0B91-0829977B1C81}"/>
          </ac:spMkLst>
        </pc:spChg>
        <pc:spChg chg="mod">
          <ac:chgData name="Joshua Nicholas" userId="72a22b75-9aa2-4116-af5b-9544a2020f69" providerId="ADAL" clId="{BA84B104-8968-439C-BD25-35CEA0DD6AF4}" dt="2025-03-24T00:53:10.583" v="13727" actId="207"/>
          <ac:spMkLst>
            <pc:docMk/>
            <pc:sldMk cId="3667607997" sldId="670"/>
            <ac:spMk id="565" creationId="{C0E8E451-DBD5-C019-EC98-C64134EF6014}"/>
          </ac:spMkLst>
        </pc:spChg>
        <pc:spChg chg="mod">
          <ac:chgData name="Joshua Nicholas" userId="72a22b75-9aa2-4116-af5b-9544a2020f69" providerId="ADAL" clId="{BA84B104-8968-439C-BD25-35CEA0DD6AF4}" dt="2025-03-24T00:53:08.674" v="13726" actId="207"/>
          <ac:spMkLst>
            <pc:docMk/>
            <pc:sldMk cId="3667607997" sldId="670"/>
            <ac:spMk id="568" creationId="{4CD9A7E9-9A1C-C720-618D-CA52F3D908B8}"/>
          </ac:spMkLst>
        </pc:spChg>
        <pc:spChg chg="mod">
          <ac:chgData name="Joshua Nicholas" userId="72a22b75-9aa2-4116-af5b-9544a2020f69" providerId="ADAL" clId="{BA84B104-8968-439C-BD25-35CEA0DD6AF4}" dt="2025-03-24T00:57:51.108" v="13763" actId="207"/>
          <ac:spMkLst>
            <pc:docMk/>
            <pc:sldMk cId="3667607997" sldId="670"/>
            <ac:spMk id="571" creationId="{535CEBAE-670E-F1A1-A419-C8BF2EC69A8F}"/>
          </ac:spMkLst>
        </pc:spChg>
        <pc:spChg chg="mod">
          <ac:chgData name="Joshua Nicholas" userId="72a22b75-9aa2-4116-af5b-9544a2020f69" providerId="ADAL" clId="{BA84B104-8968-439C-BD25-35CEA0DD6AF4}" dt="2025-03-24T00:57:48.215" v="13762" actId="207"/>
          <ac:spMkLst>
            <pc:docMk/>
            <pc:sldMk cId="3667607997" sldId="670"/>
            <ac:spMk id="574" creationId="{41ABF513-76ED-6434-D41D-76FA8C442B01}"/>
          </ac:spMkLst>
        </pc:spChg>
        <pc:spChg chg="mod">
          <ac:chgData name="Joshua Nicholas" userId="72a22b75-9aa2-4116-af5b-9544a2020f69" providerId="ADAL" clId="{BA84B104-8968-439C-BD25-35CEA0DD6AF4}" dt="2025-03-24T00:57:43.956" v="13761" actId="207"/>
          <ac:spMkLst>
            <pc:docMk/>
            <pc:sldMk cId="3667607997" sldId="670"/>
            <ac:spMk id="577" creationId="{A82BC2D8-1606-F647-252B-7F0415739B41}"/>
          </ac:spMkLst>
        </pc:spChg>
        <pc:spChg chg="mod">
          <ac:chgData name="Joshua Nicholas" userId="72a22b75-9aa2-4116-af5b-9544a2020f69" providerId="ADAL" clId="{BA84B104-8968-439C-BD25-35CEA0DD6AF4}" dt="2025-03-24T00:51:56.447" v="13718" actId="207"/>
          <ac:spMkLst>
            <pc:docMk/>
            <pc:sldMk cId="3667607997" sldId="670"/>
            <ac:spMk id="580" creationId="{33E9BB3D-04D3-CDC2-C4E9-9B2A9C9558E3}"/>
          </ac:spMkLst>
        </pc:spChg>
        <pc:spChg chg="mod">
          <ac:chgData name="Joshua Nicholas" userId="72a22b75-9aa2-4116-af5b-9544a2020f69" providerId="ADAL" clId="{BA84B104-8968-439C-BD25-35CEA0DD6AF4}" dt="2025-03-24T00:51:56.447" v="13718" actId="207"/>
          <ac:spMkLst>
            <pc:docMk/>
            <pc:sldMk cId="3667607997" sldId="670"/>
            <ac:spMk id="583" creationId="{A2545523-C809-9DB9-CE43-3F9E1DDDDCE2}"/>
          </ac:spMkLst>
        </pc:spChg>
        <pc:spChg chg="mod">
          <ac:chgData name="Joshua Nicholas" userId="72a22b75-9aa2-4116-af5b-9544a2020f69" providerId="ADAL" clId="{BA84B104-8968-439C-BD25-35CEA0DD6AF4}" dt="2025-03-24T22:09:37.932" v="16264" actId="6549"/>
          <ac:spMkLst>
            <pc:docMk/>
            <pc:sldMk cId="3667607997" sldId="670"/>
            <ac:spMk id="584" creationId="{B7A9A780-156D-026E-D421-4A7B32CB0FD1}"/>
          </ac:spMkLst>
        </pc:spChg>
        <pc:spChg chg="mod">
          <ac:chgData name="Joshua Nicholas" userId="72a22b75-9aa2-4116-af5b-9544a2020f69" providerId="ADAL" clId="{BA84B104-8968-439C-BD25-35CEA0DD6AF4}" dt="2025-03-24T00:51:56.447" v="13718" actId="207"/>
          <ac:spMkLst>
            <pc:docMk/>
            <pc:sldMk cId="3667607997" sldId="670"/>
            <ac:spMk id="586" creationId="{13636057-767E-241C-F240-3EA6F0ACEC16}"/>
          </ac:spMkLst>
        </pc:spChg>
        <pc:spChg chg="mod">
          <ac:chgData name="Joshua Nicholas" userId="72a22b75-9aa2-4116-af5b-9544a2020f69" providerId="ADAL" clId="{BA84B104-8968-439C-BD25-35CEA0DD6AF4}" dt="2025-03-24T00:59:51.436" v="13800" actId="20577"/>
          <ac:spMkLst>
            <pc:docMk/>
            <pc:sldMk cId="3667607997" sldId="670"/>
            <ac:spMk id="587" creationId="{0B5E57E0-330B-C039-6900-53904B209707}"/>
          </ac:spMkLst>
        </pc:spChg>
        <pc:spChg chg="mod">
          <ac:chgData name="Joshua Nicholas" userId="72a22b75-9aa2-4116-af5b-9544a2020f69" providerId="ADAL" clId="{BA84B104-8968-439C-BD25-35CEA0DD6AF4}" dt="2025-03-26T01:18:51.002" v="30243"/>
          <ac:spMkLst>
            <pc:docMk/>
            <pc:sldMk cId="3667607997" sldId="670"/>
            <ac:spMk id="589" creationId="{EB8AADD7-8A48-222C-BC7F-2DD5645466DA}"/>
          </ac:spMkLst>
        </pc:spChg>
        <pc:spChg chg="mod">
          <ac:chgData name="Joshua Nicholas" userId="72a22b75-9aa2-4116-af5b-9544a2020f69" providerId="ADAL" clId="{BA84B104-8968-439C-BD25-35CEA0DD6AF4}" dt="2025-03-24T00:59:34.016" v="13794" actId="20577"/>
          <ac:spMkLst>
            <pc:docMk/>
            <pc:sldMk cId="3667607997" sldId="670"/>
            <ac:spMk id="590" creationId="{1A4B320F-0137-3EAA-67A6-3273A60B5F58}"/>
          </ac:spMkLst>
        </pc:spChg>
        <pc:spChg chg="mod">
          <ac:chgData name="Joshua Nicholas" userId="72a22b75-9aa2-4116-af5b-9544a2020f69" providerId="ADAL" clId="{BA84B104-8968-439C-BD25-35CEA0DD6AF4}" dt="2025-03-26T01:18:44.014" v="30242"/>
          <ac:spMkLst>
            <pc:docMk/>
            <pc:sldMk cId="3667607997" sldId="670"/>
            <ac:spMk id="592" creationId="{24D8B932-5416-F870-49C2-A22607BCC722}"/>
          </ac:spMkLst>
        </pc:spChg>
        <pc:spChg chg="mod">
          <ac:chgData name="Joshua Nicholas" userId="72a22b75-9aa2-4116-af5b-9544a2020f69" providerId="ADAL" clId="{BA84B104-8968-439C-BD25-35CEA0DD6AF4}" dt="2025-03-24T00:59:31.847" v="13791" actId="20577"/>
          <ac:spMkLst>
            <pc:docMk/>
            <pc:sldMk cId="3667607997" sldId="670"/>
            <ac:spMk id="593" creationId="{51E20615-19FD-57B7-A442-E511AE3847B5}"/>
          </ac:spMkLst>
        </pc:spChg>
        <pc:spChg chg="mod">
          <ac:chgData name="Joshua Nicholas" userId="72a22b75-9aa2-4116-af5b-9544a2020f69" providerId="ADAL" clId="{BA84B104-8968-439C-BD25-35CEA0DD6AF4}" dt="2025-03-26T01:18:36.311" v="30241"/>
          <ac:spMkLst>
            <pc:docMk/>
            <pc:sldMk cId="3667607997" sldId="670"/>
            <ac:spMk id="595" creationId="{7DB6B8EF-9DA0-1BCD-188F-EDC1DA068E37}"/>
          </ac:spMkLst>
        </pc:spChg>
        <pc:spChg chg="mod">
          <ac:chgData name="Joshua Nicholas" userId="72a22b75-9aa2-4116-af5b-9544a2020f69" providerId="ADAL" clId="{BA84B104-8968-439C-BD25-35CEA0DD6AF4}" dt="2025-03-24T00:59:28.849" v="13788" actId="20577"/>
          <ac:spMkLst>
            <pc:docMk/>
            <pc:sldMk cId="3667607997" sldId="670"/>
            <ac:spMk id="596" creationId="{B909F696-1E58-FC99-3851-7068E3361F7D}"/>
          </ac:spMkLst>
        </pc:spChg>
        <pc:spChg chg="mod">
          <ac:chgData name="Joshua Nicholas" userId="72a22b75-9aa2-4116-af5b-9544a2020f69" providerId="ADAL" clId="{BA84B104-8968-439C-BD25-35CEA0DD6AF4}" dt="2025-03-26T01:18:29.276" v="30240"/>
          <ac:spMkLst>
            <pc:docMk/>
            <pc:sldMk cId="3667607997" sldId="670"/>
            <ac:spMk id="598" creationId="{0B1C57C5-491E-BC5E-7F62-71FDACBB0F36}"/>
          </ac:spMkLst>
        </pc:spChg>
        <pc:spChg chg="mod">
          <ac:chgData name="Joshua Nicholas" userId="72a22b75-9aa2-4116-af5b-9544a2020f69" providerId="ADAL" clId="{BA84B104-8968-439C-BD25-35CEA0DD6AF4}" dt="2025-03-24T00:59:26.111" v="13784" actId="20577"/>
          <ac:spMkLst>
            <pc:docMk/>
            <pc:sldMk cId="3667607997" sldId="670"/>
            <ac:spMk id="599" creationId="{BF2B40DD-BBFE-E62C-B20C-ED90C470B4FC}"/>
          </ac:spMkLst>
        </pc:spChg>
        <pc:spChg chg="mod">
          <ac:chgData name="Joshua Nicholas" userId="72a22b75-9aa2-4116-af5b-9544a2020f69" providerId="ADAL" clId="{BA84B104-8968-439C-BD25-35CEA0DD6AF4}" dt="2025-03-26T01:18:20.832" v="30239"/>
          <ac:spMkLst>
            <pc:docMk/>
            <pc:sldMk cId="3667607997" sldId="670"/>
            <ac:spMk id="601" creationId="{986603E2-1033-C2DE-E69A-AAC053C8EC61}"/>
          </ac:spMkLst>
        </pc:spChg>
        <pc:spChg chg="mod">
          <ac:chgData name="Joshua Nicholas" userId="72a22b75-9aa2-4116-af5b-9544a2020f69" providerId="ADAL" clId="{BA84B104-8968-439C-BD25-35CEA0DD6AF4}" dt="2025-03-24T00:59:23.611" v="13781" actId="20577"/>
          <ac:spMkLst>
            <pc:docMk/>
            <pc:sldMk cId="3667607997" sldId="670"/>
            <ac:spMk id="602" creationId="{84E448E9-F465-6E74-2AA9-ADD8C5A5258F}"/>
          </ac:spMkLst>
        </pc:spChg>
        <pc:spChg chg="mod">
          <ac:chgData name="Joshua Nicholas" userId="72a22b75-9aa2-4116-af5b-9544a2020f69" providerId="ADAL" clId="{BA84B104-8968-439C-BD25-35CEA0DD6AF4}" dt="2025-03-26T01:18:11.547" v="30238"/>
          <ac:spMkLst>
            <pc:docMk/>
            <pc:sldMk cId="3667607997" sldId="670"/>
            <ac:spMk id="604" creationId="{330046F8-7870-9C93-1878-8F32C856966A}"/>
          </ac:spMkLst>
        </pc:spChg>
        <pc:spChg chg="mod">
          <ac:chgData name="Joshua Nicholas" userId="72a22b75-9aa2-4116-af5b-9544a2020f69" providerId="ADAL" clId="{BA84B104-8968-439C-BD25-35CEA0DD6AF4}" dt="2025-03-24T12:05:12.519" v="14361" actId="165"/>
          <ac:spMkLst>
            <pc:docMk/>
            <pc:sldMk cId="3667607997" sldId="670"/>
            <ac:spMk id="605" creationId="{F518E3F4-31ED-369F-1A18-D8906FEFDA92}"/>
          </ac:spMkLst>
        </pc:spChg>
        <pc:spChg chg="mod">
          <ac:chgData name="Joshua Nicholas" userId="72a22b75-9aa2-4116-af5b-9544a2020f69" providerId="ADAL" clId="{BA84B104-8968-439C-BD25-35CEA0DD6AF4}" dt="2025-03-26T01:18:02.704" v="30237"/>
          <ac:spMkLst>
            <pc:docMk/>
            <pc:sldMk cId="3667607997" sldId="670"/>
            <ac:spMk id="607" creationId="{18A55CBA-97C0-9C21-926C-20FF0DB80F0C}"/>
          </ac:spMkLst>
        </pc:spChg>
        <pc:spChg chg="mod">
          <ac:chgData name="Joshua Nicholas" userId="72a22b75-9aa2-4116-af5b-9544a2020f69" providerId="ADAL" clId="{BA84B104-8968-439C-BD25-35CEA0DD6AF4}" dt="2025-03-24T00:59:17.865" v="13773" actId="6549"/>
          <ac:spMkLst>
            <pc:docMk/>
            <pc:sldMk cId="3667607997" sldId="670"/>
            <ac:spMk id="608" creationId="{1A10FBF1-3960-012F-A8E7-4782DBB281EC}"/>
          </ac:spMkLst>
        </pc:spChg>
        <pc:spChg chg="mod">
          <ac:chgData name="Joshua Nicholas" userId="72a22b75-9aa2-4116-af5b-9544a2020f69" providerId="ADAL" clId="{BA84B104-8968-439C-BD25-35CEA0DD6AF4}" dt="2025-03-24T22:03:39.069" v="16149" actId="1076"/>
          <ac:spMkLst>
            <pc:docMk/>
            <pc:sldMk cId="3667607997" sldId="670"/>
            <ac:spMk id="612" creationId="{0B84A2D5-BE8D-ABCF-9AB8-0CBE4C2FADFA}"/>
          </ac:spMkLst>
        </pc:spChg>
        <pc:spChg chg="mod">
          <ac:chgData name="Joshua Nicholas" userId="72a22b75-9aa2-4116-af5b-9544a2020f69" providerId="ADAL" clId="{BA84B104-8968-439C-BD25-35CEA0DD6AF4}" dt="2025-03-24T22:04:51.350" v="16183" actId="1076"/>
          <ac:spMkLst>
            <pc:docMk/>
            <pc:sldMk cId="3667607997" sldId="670"/>
            <ac:spMk id="613" creationId="{91503906-C66A-3994-CCCD-A0B776B8AD4C}"/>
          </ac:spMkLst>
        </pc:spChg>
        <pc:spChg chg="mod">
          <ac:chgData name="Joshua Nicholas" userId="72a22b75-9aa2-4116-af5b-9544a2020f69" providerId="ADAL" clId="{BA84B104-8968-439C-BD25-35CEA0DD6AF4}" dt="2025-03-24T22:02:38.077" v="16114" actId="1076"/>
          <ac:spMkLst>
            <pc:docMk/>
            <pc:sldMk cId="3667607997" sldId="670"/>
            <ac:spMk id="614" creationId="{C1ACE8D6-171B-954B-7256-0AED9DB3104B}"/>
          </ac:spMkLst>
        </pc:spChg>
        <pc:spChg chg="add mod">
          <ac:chgData name="Joshua Nicholas" userId="72a22b75-9aa2-4116-af5b-9544a2020f69" providerId="ADAL" clId="{BA84B104-8968-439C-BD25-35CEA0DD6AF4}" dt="2025-03-24T22:04:05.226" v="16163" actId="1076"/>
          <ac:spMkLst>
            <pc:docMk/>
            <pc:sldMk cId="3667607997" sldId="670"/>
            <ac:spMk id="615" creationId="{F5E175C5-77E0-70A7-46A1-57BEED611574}"/>
          </ac:spMkLst>
        </pc:spChg>
        <pc:spChg chg="mod">
          <ac:chgData name="Joshua Nicholas" userId="72a22b75-9aa2-4116-af5b-9544a2020f69" providerId="ADAL" clId="{BA84B104-8968-439C-BD25-35CEA0DD6AF4}" dt="2025-03-24T22:04:48.954" v="16182" actId="1076"/>
          <ac:spMkLst>
            <pc:docMk/>
            <pc:sldMk cId="3667607997" sldId="670"/>
            <ac:spMk id="616" creationId="{23CF0BC2-84CF-0D55-FE16-3C5FA0AE6793}"/>
          </ac:spMkLst>
        </pc:spChg>
        <pc:spChg chg="add mod">
          <ac:chgData name="Joshua Nicholas" userId="72a22b75-9aa2-4116-af5b-9544a2020f69" providerId="ADAL" clId="{BA84B104-8968-439C-BD25-35CEA0DD6AF4}" dt="2025-03-24T22:02:41.738" v="16116" actId="1076"/>
          <ac:spMkLst>
            <pc:docMk/>
            <pc:sldMk cId="3667607997" sldId="670"/>
            <ac:spMk id="617" creationId="{B86AC757-E40B-819C-51F7-7CA9CA962669}"/>
          </ac:spMkLst>
        </pc:spChg>
        <pc:spChg chg="mod">
          <ac:chgData name="Joshua Nicholas" userId="72a22b75-9aa2-4116-af5b-9544a2020f69" providerId="ADAL" clId="{BA84B104-8968-439C-BD25-35CEA0DD6AF4}" dt="2025-03-24T22:02:55.091" v="16123" actId="1076"/>
          <ac:spMkLst>
            <pc:docMk/>
            <pc:sldMk cId="3667607997" sldId="670"/>
            <ac:spMk id="618" creationId="{E56AE953-297B-2C2D-DCAE-8098E0D69BBD}"/>
          </ac:spMkLst>
        </pc:spChg>
        <pc:spChg chg="mod">
          <ac:chgData name="Joshua Nicholas" userId="72a22b75-9aa2-4116-af5b-9544a2020f69" providerId="ADAL" clId="{BA84B104-8968-439C-BD25-35CEA0DD6AF4}" dt="2025-03-24T22:05:26.286" v="16199" actId="1076"/>
          <ac:spMkLst>
            <pc:docMk/>
            <pc:sldMk cId="3667607997" sldId="670"/>
            <ac:spMk id="619" creationId="{A1C36FD5-D76E-4ABF-C173-51E50D085551}"/>
          </ac:spMkLst>
        </pc:spChg>
        <pc:spChg chg="mod">
          <ac:chgData name="Joshua Nicholas" userId="72a22b75-9aa2-4116-af5b-9544a2020f69" providerId="ADAL" clId="{BA84B104-8968-439C-BD25-35CEA0DD6AF4}" dt="2025-03-24T22:05:24.478" v="16198" actId="1076"/>
          <ac:spMkLst>
            <pc:docMk/>
            <pc:sldMk cId="3667607997" sldId="670"/>
            <ac:spMk id="620" creationId="{A9B64E9D-EB4C-48C5-2BC8-AD3E4E6BAAB7}"/>
          </ac:spMkLst>
        </pc:spChg>
        <pc:spChg chg="mod">
          <ac:chgData name="Joshua Nicholas" userId="72a22b75-9aa2-4116-af5b-9544a2020f69" providerId="ADAL" clId="{BA84B104-8968-439C-BD25-35CEA0DD6AF4}" dt="2025-03-24T22:02:36.079" v="16113" actId="1076"/>
          <ac:spMkLst>
            <pc:docMk/>
            <pc:sldMk cId="3667607997" sldId="670"/>
            <ac:spMk id="621" creationId="{DCF4E807-4846-6897-CFC1-D3B968092FCD}"/>
          </ac:spMkLst>
        </pc:spChg>
        <pc:spChg chg="mod">
          <ac:chgData name="Joshua Nicholas" userId="72a22b75-9aa2-4116-af5b-9544a2020f69" providerId="ADAL" clId="{BA84B104-8968-439C-BD25-35CEA0DD6AF4}" dt="2025-03-24T22:03:33.137" v="16146" actId="1076"/>
          <ac:spMkLst>
            <pc:docMk/>
            <pc:sldMk cId="3667607997" sldId="670"/>
            <ac:spMk id="622" creationId="{3C0702C0-4429-A54A-4DDE-9C5DC3C0BA9B}"/>
          </ac:spMkLst>
        </pc:spChg>
        <pc:spChg chg="mod">
          <ac:chgData name="Joshua Nicholas" userId="72a22b75-9aa2-4116-af5b-9544a2020f69" providerId="ADAL" clId="{BA84B104-8968-439C-BD25-35CEA0DD6AF4}" dt="2025-03-24T22:03:25.810" v="16142" actId="1076"/>
          <ac:spMkLst>
            <pc:docMk/>
            <pc:sldMk cId="3667607997" sldId="670"/>
            <ac:spMk id="623" creationId="{CD28E9FD-8D7C-3E50-8973-2261F37F48EA}"/>
          </ac:spMkLst>
        </pc:spChg>
        <pc:spChg chg="mod">
          <ac:chgData name="Joshua Nicholas" userId="72a22b75-9aa2-4116-af5b-9544a2020f69" providerId="ADAL" clId="{BA84B104-8968-439C-BD25-35CEA0DD6AF4}" dt="2025-03-24T22:02:34.072" v="16112" actId="1076"/>
          <ac:spMkLst>
            <pc:docMk/>
            <pc:sldMk cId="3667607997" sldId="670"/>
            <ac:spMk id="624" creationId="{3B7B2A30-4840-01EC-5FCF-FF4E6748AEEF}"/>
          </ac:spMkLst>
        </pc:spChg>
        <pc:spChg chg="mod">
          <ac:chgData name="Joshua Nicholas" userId="72a22b75-9aa2-4116-af5b-9544a2020f69" providerId="ADAL" clId="{BA84B104-8968-439C-BD25-35CEA0DD6AF4}" dt="2025-03-24T22:03:22.931" v="16140" actId="1076"/>
          <ac:spMkLst>
            <pc:docMk/>
            <pc:sldMk cId="3667607997" sldId="670"/>
            <ac:spMk id="625" creationId="{94AC10FF-BE91-3D73-3DA9-7DE06E7D2AF4}"/>
          </ac:spMkLst>
        </pc:spChg>
        <pc:spChg chg="mod">
          <ac:chgData name="Joshua Nicholas" userId="72a22b75-9aa2-4116-af5b-9544a2020f69" providerId="ADAL" clId="{BA84B104-8968-439C-BD25-35CEA0DD6AF4}" dt="2025-03-24T22:03:19.573" v="16138" actId="1076"/>
          <ac:spMkLst>
            <pc:docMk/>
            <pc:sldMk cId="3667607997" sldId="670"/>
            <ac:spMk id="626" creationId="{A614AF39-4B97-3E60-FB72-5CC9F1E1D726}"/>
          </ac:spMkLst>
        </pc:spChg>
        <pc:spChg chg="mod">
          <ac:chgData name="Joshua Nicholas" userId="72a22b75-9aa2-4116-af5b-9544a2020f69" providerId="ADAL" clId="{BA84B104-8968-439C-BD25-35CEA0DD6AF4}" dt="2025-03-24T22:02:30.593" v="16110" actId="1076"/>
          <ac:spMkLst>
            <pc:docMk/>
            <pc:sldMk cId="3667607997" sldId="670"/>
            <ac:spMk id="627" creationId="{FE24ACBB-90BB-2B94-94FF-FBEB7A8E7058}"/>
          </ac:spMkLst>
        </pc:spChg>
        <pc:spChg chg="mod">
          <ac:chgData name="Joshua Nicholas" userId="72a22b75-9aa2-4116-af5b-9544a2020f69" providerId="ADAL" clId="{BA84B104-8968-439C-BD25-35CEA0DD6AF4}" dt="2025-03-24T22:05:05.375" v="16189" actId="1076"/>
          <ac:spMkLst>
            <pc:docMk/>
            <pc:sldMk cId="3667607997" sldId="670"/>
            <ac:spMk id="628" creationId="{F5DD7D20-D84D-2248-6C93-A4E00819EAEB}"/>
          </ac:spMkLst>
        </pc:spChg>
        <pc:spChg chg="mod">
          <ac:chgData name="Joshua Nicholas" userId="72a22b75-9aa2-4116-af5b-9544a2020f69" providerId="ADAL" clId="{BA84B104-8968-439C-BD25-35CEA0DD6AF4}" dt="2025-03-24T22:04:43.415" v="16180" actId="1076"/>
          <ac:spMkLst>
            <pc:docMk/>
            <pc:sldMk cId="3667607997" sldId="670"/>
            <ac:spMk id="629" creationId="{C0B8DC8B-F8E6-B781-C117-FC0EBFD6CD43}"/>
          </ac:spMkLst>
        </pc:spChg>
        <pc:spChg chg="mod">
          <ac:chgData name="Joshua Nicholas" userId="72a22b75-9aa2-4116-af5b-9544a2020f69" providerId="ADAL" clId="{BA84B104-8968-439C-BD25-35CEA0DD6AF4}" dt="2025-03-24T22:03:46.480" v="16153" actId="1076"/>
          <ac:spMkLst>
            <pc:docMk/>
            <pc:sldMk cId="3667607997" sldId="670"/>
            <ac:spMk id="630" creationId="{4DC7518D-58B9-8641-C44E-55D1650EE110}"/>
          </ac:spMkLst>
        </pc:spChg>
        <pc:spChg chg="mod">
          <ac:chgData name="Joshua Nicholas" userId="72a22b75-9aa2-4116-af5b-9544a2020f69" providerId="ADAL" clId="{BA84B104-8968-439C-BD25-35CEA0DD6AF4}" dt="2025-03-24T22:04:07.104" v="16164" actId="1076"/>
          <ac:spMkLst>
            <pc:docMk/>
            <pc:sldMk cId="3667607997" sldId="670"/>
            <ac:spMk id="631" creationId="{648DB1F8-D1B9-C0C7-AAC9-F3476CE1AE65}"/>
          </ac:spMkLst>
        </pc:spChg>
        <pc:spChg chg="add mod">
          <ac:chgData name="Joshua Nicholas" userId="72a22b75-9aa2-4116-af5b-9544a2020f69" providerId="ADAL" clId="{BA84B104-8968-439C-BD25-35CEA0DD6AF4}" dt="2025-03-24T22:04:22.498" v="16170" actId="1076"/>
          <ac:spMkLst>
            <pc:docMk/>
            <pc:sldMk cId="3667607997" sldId="670"/>
            <ac:spMk id="632" creationId="{8160DC02-C320-AEF8-AE7A-A61D091F099F}"/>
          </ac:spMkLst>
        </pc:spChg>
        <pc:spChg chg="mod">
          <ac:chgData name="Joshua Nicholas" userId="72a22b75-9aa2-4116-af5b-9544a2020f69" providerId="ADAL" clId="{BA84B104-8968-439C-BD25-35CEA0DD6AF4}" dt="2025-03-24T22:04:18.742" v="16169" actId="1076"/>
          <ac:spMkLst>
            <pc:docMk/>
            <pc:sldMk cId="3667607997" sldId="670"/>
            <ac:spMk id="633" creationId="{61848F47-C16C-D873-4CDB-5F934E633A16}"/>
          </ac:spMkLst>
        </pc:spChg>
        <pc:spChg chg="add mod">
          <ac:chgData name="Joshua Nicholas" userId="72a22b75-9aa2-4116-af5b-9544a2020f69" providerId="ADAL" clId="{BA84B104-8968-439C-BD25-35CEA0DD6AF4}" dt="2025-03-24T22:04:35.115" v="16176" actId="1076"/>
          <ac:spMkLst>
            <pc:docMk/>
            <pc:sldMk cId="3667607997" sldId="670"/>
            <ac:spMk id="634" creationId="{F02A80F0-4EAF-79E7-6100-AA1377428F5F}"/>
          </ac:spMkLst>
        </pc:spChg>
        <pc:spChg chg="mod">
          <ac:chgData name="Joshua Nicholas" userId="72a22b75-9aa2-4116-af5b-9544a2020f69" providerId="ADAL" clId="{BA84B104-8968-439C-BD25-35CEA0DD6AF4}" dt="2025-03-24T22:02:28.591" v="16109" actId="1076"/>
          <ac:spMkLst>
            <pc:docMk/>
            <pc:sldMk cId="3667607997" sldId="670"/>
            <ac:spMk id="635" creationId="{1A3C33D1-4A11-C1FA-0040-49E196E7CF07}"/>
          </ac:spMkLst>
        </pc:spChg>
        <pc:spChg chg="mod">
          <ac:chgData name="Joshua Nicholas" userId="72a22b75-9aa2-4116-af5b-9544a2020f69" providerId="ADAL" clId="{BA84B104-8968-439C-BD25-35CEA0DD6AF4}" dt="2025-03-24T22:03:34.891" v="16147" actId="1076"/>
          <ac:spMkLst>
            <pc:docMk/>
            <pc:sldMk cId="3667607997" sldId="670"/>
            <ac:spMk id="636" creationId="{EC4858EF-EC4B-55E8-4706-0BFD6C9315C0}"/>
          </ac:spMkLst>
        </pc:spChg>
        <pc:spChg chg="mod">
          <ac:chgData name="Joshua Nicholas" userId="72a22b75-9aa2-4116-af5b-9544a2020f69" providerId="ADAL" clId="{BA84B104-8968-439C-BD25-35CEA0DD6AF4}" dt="2025-03-24T22:03:15.171" v="16135" actId="1076"/>
          <ac:spMkLst>
            <pc:docMk/>
            <pc:sldMk cId="3667607997" sldId="670"/>
            <ac:spMk id="637" creationId="{3384BD2B-E499-0670-C814-6121780F4C9C}"/>
          </ac:spMkLst>
        </pc:spChg>
        <pc:spChg chg="mod">
          <ac:chgData name="Joshua Nicholas" userId="72a22b75-9aa2-4116-af5b-9544a2020f69" providerId="ADAL" clId="{BA84B104-8968-439C-BD25-35CEA0DD6AF4}" dt="2025-03-24T22:03:48.048" v="16154" actId="1076"/>
          <ac:spMkLst>
            <pc:docMk/>
            <pc:sldMk cId="3667607997" sldId="670"/>
            <ac:spMk id="638" creationId="{132A184C-98B0-BC32-FF8D-465F8E228A79}"/>
          </ac:spMkLst>
        </pc:spChg>
        <pc:spChg chg="mod">
          <ac:chgData name="Joshua Nicholas" userId="72a22b75-9aa2-4116-af5b-9544a2020f69" providerId="ADAL" clId="{BA84B104-8968-439C-BD25-35CEA0DD6AF4}" dt="2025-03-24T22:02:48.646" v="16120" actId="1076"/>
          <ac:spMkLst>
            <pc:docMk/>
            <pc:sldMk cId="3667607997" sldId="670"/>
            <ac:spMk id="639" creationId="{E1860F1E-4D80-B890-F3D9-55F69DF19AC7}"/>
          </ac:spMkLst>
        </pc:spChg>
        <pc:spChg chg="mod">
          <ac:chgData name="Joshua Nicholas" userId="72a22b75-9aa2-4116-af5b-9544a2020f69" providerId="ADAL" clId="{BA84B104-8968-439C-BD25-35CEA0DD6AF4}" dt="2025-03-24T22:05:58.452" v="16210" actId="1076"/>
          <ac:spMkLst>
            <pc:docMk/>
            <pc:sldMk cId="3667607997" sldId="670"/>
            <ac:spMk id="640" creationId="{C1E91BA0-4170-A329-7463-5A87185197B6}"/>
          </ac:spMkLst>
        </pc:spChg>
        <pc:spChg chg="mod">
          <ac:chgData name="Joshua Nicholas" userId="72a22b75-9aa2-4116-af5b-9544a2020f69" providerId="ADAL" clId="{BA84B104-8968-439C-BD25-35CEA0DD6AF4}" dt="2025-03-24T22:07:25.685" v="16252" actId="1076"/>
          <ac:spMkLst>
            <pc:docMk/>
            <pc:sldMk cId="3667607997" sldId="670"/>
            <ac:spMk id="641" creationId="{C1CD0282-74FE-8946-3463-966432762F9B}"/>
          </ac:spMkLst>
        </pc:spChg>
        <pc:spChg chg="mod">
          <ac:chgData name="Joshua Nicholas" userId="72a22b75-9aa2-4116-af5b-9544a2020f69" providerId="ADAL" clId="{BA84B104-8968-439C-BD25-35CEA0DD6AF4}" dt="2025-03-24T22:06:00.195" v="16211" actId="1076"/>
          <ac:spMkLst>
            <pc:docMk/>
            <pc:sldMk cId="3667607997" sldId="670"/>
            <ac:spMk id="642" creationId="{E137965C-1D38-4114-BB73-5CC20EC8E9E2}"/>
          </ac:spMkLst>
        </pc:spChg>
        <pc:spChg chg="mod">
          <ac:chgData name="Joshua Nicholas" userId="72a22b75-9aa2-4116-af5b-9544a2020f69" providerId="ADAL" clId="{BA84B104-8968-439C-BD25-35CEA0DD6AF4}" dt="2025-03-24T22:09:44.043" v="16266" actId="1076"/>
          <ac:spMkLst>
            <pc:docMk/>
            <pc:sldMk cId="3667607997" sldId="670"/>
            <ac:spMk id="643" creationId="{5144ED7F-B914-1755-A428-7C99F747C442}"/>
          </ac:spMkLst>
        </pc:spChg>
        <pc:spChg chg="mod">
          <ac:chgData name="Joshua Nicholas" userId="72a22b75-9aa2-4116-af5b-9544a2020f69" providerId="ADAL" clId="{BA84B104-8968-439C-BD25-35CEA0DD6AF4}" dt="2025-03-24T22:07:36.843" v="16256" actId="1076"/>
          <ac:spMkLst>
            <pc:docMk/>
            <pc:sldMk cId="3667607997" sldId="670"/>
            <ac:spMk id="644" creationId="{A045972A-53BB-B18A-337A-39D30C5E6218}"/>
          </ac:spMkLst>
        </pc:spChg>
        <pc:spChg chg="mod">
          <ac:chgData name="Joshua Nicholas" userId="72a22b75-9aa2-4116-af5b-9544a2020f69" providerId="ADAL" clId="{BA84B104-8968-439C-BD25-35CEA0DD6AF4}" dt="2025-03-24T22:07:33.982" v="16255" actId="1076"/>
          <ac:spMkLst>
            <pc:docMk/>
            <pc:sldMk cId="3667607997" sldId="670"/>
            <ac:spMk id="645" creationId="{5150E952-720B-F005-24E2-C19CB838B662}"/>
          </ac:spMkLst>
        </pc:spChg>
        <pc:spChg chg="mod">
          <ac:chgData name="Joshua Nicholas" userId="72a22b75-9aa2-4116-af5b-9544a2020f69" providerId="ADAL" clId="{BA84B104-8968-439C-BD25-35CEA0DD6AF4}" dt="2025-03-24T22:07:39.846" v="16257" actId="1076"/>
          <ac:spMkLst>
            <pc:docMk/>
            <pc:sldMk cId="3667607997" sldId="670"/>
            <ac:spMk id="646" creationId="{29842879-272D-0AB1-55CF-8DD1AB1737A6}"/>
          </ac:spMkLst>
        </pc:spChg>
        <pc:spChg chg="mod">
          <ac:chgData name="Joshua Nicholas" userId="72a22b75-9aa2-4116-af5b-9544a2020f69" providerId="ADAL" clId="{BA84B104-8968-439C-BD25-35CEA0DD6AF4}" dt="2025-03-24T22:07:09.036" v="16245" actId="1076"/>
          <ac:spMkLst>
            <pc:docMk/>
            <pc:sldMk cId="3667607997" sldId="670"/>
            <ac:spMk id="647" creationId="{B534E2C7-8221-6DC5-4962-EC0DC13D060C}"/>
          </ac:spMkLst>
        </pc:spChg>
        <pc:spChg chg="mod">
          <ac:chgData name="Joshua Nicholas" userId="72a22b75-9aa2-4116-af5b-9544a2020f69" providerId="ADAL" clId="{BA84B104-8968-439C-BD25-35CEA0DD6AF4}" dt="2025-03-24T22:07:06.362" v="16244" actId="1076"/>
          <ac:spMkLst>
            <pc:docMk/>
            <pc:sldMk cId="3667607997" sldId="670"/>
            <ac:spMk id="648" creationId="{A6D4C655-D91F-AC10-DB37-5F38617D686D}"/>
          </ac:spMkLst>
        </pc:spChg>
        <pc:spChg chg="mod">
          <ac:chgData name="Joshua Nicholas" userId="72a22b75-9aa2-4116-af5b-9544a2020f69" providerId="ADAL" clId="{BA84B104-8968-439C-BD25-35CEA0DD6AF4}" dt="2025-03-24T22:06:18.672" v="16220" actId="1076"/>
          <ac:spMkLst>
            <pc:docMk/>
            <pc:sldMk cId="3667607997" sldId="670"/>
            <ac:spMk id="649" creationId="{1166D6D4-88B5-F8FE-4369-CC7932EC6CE2}"/>
          </ac:spMkLst>
        </pc:spChg>
        <pc:spChg chg="mod">
          <ac:chgData name="Joshua Nicholas" userId="72a22b75-9aa2-4116-af5b-9544a2020f69" providerId="ADAL" clId="{BA84B104-8968-439C-BD25-35CEA0DD6AF4}" dt="2025-03-24T22:06:40.249" v="16232" actId="1076"/>
          <ac:spMkLst>
            <pc:docMk/>
            <pc:sldMk cId="3667607997" sldId="670"/>
            <ac:spMk id="650" creationId="{D0BE4EF2-DA8C-3D29-02C4-2EE2D5A0BEFA}"/>
          </ac:spMkLst>
        </pc:spChg>
        <pc:spChg chg="mod">
          <ac:chgData name="Joshua Nicholas" userId="72a22b75-9aa2-4116-af5b-9544a2020f69" providerId="ADAL" clId="{BA84B104-8968-439C-BD25-35CEA0DD6AF4}" dt="2025-03-24T22:06:05.827" v="16214" actId="1076"/>
          <ac:spMkLst>
            <pc:docMk/>
            <pc:sldMk cId="3667607997" sldId="670"/>
            <ac:spMk id="651" creationId="{2B3503F4-80CC-9FE1-C7FE-B135F38CA693}"/>
          </ac:spMkLst>
        </pc:spChg>
        <pc:spChg chg="mod">
          <ac:chgData name="Joshua Nicholas" userId="72a22b75-9aa2-4116-af5b-9544a2020f69" providerId="ADAL" clId="{BA84B104-8968-439C-BD25-35CEA0DD6AF4}" dt="2025-03-24T22:06:36.160" v="16230" actId="1076"/>
          <ac:spMkLst>
            <pc:docMk/>
            <pc:sldMk cId="3667607997" sldId="670"/>
            <ac:spMk id="652" creationId="{A282F2FF-B2E0-81CA-1AC6-196EEEA1832B}"/>
          </ac:spMkLst>
        </pc:spChg>
        <pc:spChg chg="mod">
          <ac:chgData name="Joshua Nicholas" userId="72a22b75-9aa2-4116-af5b-9544a2020f69" providerId="ADAL" clId="{BA84B104-8968-439C-BD25-35CEA0DD6AF4}" dt="2025-03-24T22:06:20.824" v="16221" actId="1076"/>
          <ac:spMkLst>
            <pc:docMk/>
            <pc:sldMk cId="3667607997" sldId="670"/>
            <ac:spMk id="653" creationId="{5E8006B8-5D5F-7FBA-AD05-2E8FF9F97A7F}"/>
          </ac:spMkLst>
        </pc:spChg>
        <pc:spChg chg="mod">
          <ac:chgData name="Joshua Nicholas" userId="72a22b75-9aa2-4116-af5b-9544a2020f69" providerId="ADAL" clId="{BA84B104-8968-439C-BD25-35CEA0DD6AF4}" dt="2025-03-24T22:05:56.808" v="16209" actId="1076"/>
          <ac:spMkLst>
            <pc:docMk/>
            <pc:sldMk cId="3667607997" sldId="670"/>
            <ac:spMk id="654" creationId="{70E9C941-5B52-1C6F-AB5D-4520B3EE9866}"/>
          </ac:spMkLst>
        </pc:spChg>
        <pc:spChg chg="add mod">
          <ac:chgData name="Joshua Nicholas" userId="72a22b75-9aa2-4116-af5b-9544a2020f69" providerId="ADAL" clId="{BA84B104-8968-439C-BD25-35CEA0DD6AF4}" dt="2025-03-24T22:05:49.348" v="16204" actId="1076"/>
          <ac:spMkLst>
            <pc:docMk/>
            <pc:sldMk cId="3667607997" sldId="670"/>
            <ac:spMk id="655" creationId="{0CE6B81A-EDF6-C287-056C-E202478A361A}"/>
          </ac:spMkLst>
        </pc:spChg>
        <pc:spChg chg="mod">
          <ac:chgData name="Joshua Nicholas" userId="72a22b75-9aa2-4116-af5b-9544a2020f69" providerId="ADAL" clId="{BA84B104-8968-439C-BD25-35CEA0DD6AF4}" dt="2025-03-24T22:05:50.806" v="16205" actId="1076"/>
          <ac:spMkLst>
            <pc:docMk/>
            <pc:sldMk cId="3667607997" sldId="670"/>
            <ac:spMk id="656" creationId="{022565C7-72F3-A1F7-561A-CB303C6ACA09}"/>
          </ac:spMkLst>
        </pc:spChg>
        <pc:spChg chg="mod">
          <ac:chgData name="Joshua Nicholas" userId="72a22b75-9aa2-4116-af5b-9544a2020f69" providerId="ADAL" clId="{BA84B104-8968-439C-BD25-35CEA0DD6AF4}" dt="2025-03-24T22:05:53.749" v="16207" actId="1076"/>
          <ac:spMkLst>
            <pc:docMk/>
            <pc:sldMk cId="3667607997" sldId="670"/>
            <ac:spMk id="657" creationId="{E3AFCBAA-75FA-0978-F5BC-4EC40A0E02CD}"/>
          </ac:spMkLst>
        </pc:spChg>
        <pc:spChg chg="add mod">
          <ac:chgData name="Joshua Nicholas" userId="72a22b75-9aa2-4116-af5b-9544a2020f69" providerId="ADAL" clId="{BA84B104-8968-439C-BD25-35CEA0DD6AF4}" dt="2025-03-24T22:06:07.826" v="16215" actId="1076"/>
          <ac:spMkLst>
            <pc:docMk/>
            <pc:sldMk cId="3667607997" sldId="670"/>
            <ac:spMk id="658" creationId="{96DBA60F-4C0B-1BE9-8EC1-06E698EDD4A3}"/>
          </ac:spMkLst>
        </pc:spChg>
        <pc:spChg chg="add mod">
          <ac:chgData name="Joshua Nicholas" userId="72a22b75-9aa2-4116-af5b-9544a2020f69" providerId="ADAL" clId="{BA84B104-8968-439C-BD25-35CEA0DD6AF4}" dt="2025-03-24T22:05:55.304" v="16208" actId="1076"/>
          <ac:spMkLst>
            <pc:docMk/>
            <pc:sldMk cId="3667607997" sldId="670"/>
            <ac:spMk id="659" creationId="{CE2D1659-5457-0765-B47B-531CE7E45D52}"/>
          </ac:spMkLst>
        </pc:spChg>
        <pc:spChg chg="mod">
          <ac:chgData name="Joshua Nicholas" userId="72a22b75-9aa2-4116-af5b-9544a2020f69" providerId="ADAL" clId="{BA84B104-8968-439C-BD25-35CEA0DD6AF4}" dt="2025-03-24T22:06:12.580" v="16218" actId="1076"/>
          <ac:spMkLst>
            <pc:docMk/>
            <pc:sldMk cId="3667607997" sldId="670"/>
            <ac:spMk id="660" creationId="{26B86EB9-7703-DB25-0BEC-D3FEFF9A6D9E}"/>
          </ac:spMkLst>
        </pc:spChg>
        <pc:spChg chg="mod">
          <ac:chgData name="Joshua Nicholas" userId="72a22b75-9aa2-4116-af5b-9544a2020f69" providerId="ADAL" clId="{BA84B104-8968-439C-BD25-35CEA0DD6AF4}" dt="2025-03-24T22:07:13.599" v="16247" actId="1076"/>
          <ac:spMkLst>
            <pc:docMk/>
            <pc:sldMk cId="3667607997" sldId="670"/>
            <ac:spMk id="661" creationId="{571BBB6C-6B55-3F04-1AA7-D15FC0978C9E}"/>
          </ac:spMkLst>
        </pc:spChg>
        <pc:spChg chg="mod">
          <ac:chgData name="Joshua Nicholas" userId="72a22b75-9aa2-4116-af5b-9544a2020f69" providerId="ADAL" clId="{BA84B104-8968-439C-BD25-35CEA0DD6AF4}" dt="2025-03-24T22:06:11.174" v="16217" actId="1076"/>
          <ac:spMkLst>
            <pc:docMk/>
            <pc:sldMk cId="3667607997" sldId="670"/>
            <ac:spMk id="662" creationId="{8B865CBE-E3D9-5449-BD62-36D94B502037}"/>
          </ac:spMkLst>
        </pc:spChg>
        <pc:spChg chg="add mod">
          <ac:chgData name="Joshua Nicholas" userId="72a22b75-9aa2-4116-af5b-9544a2020f69" providerId="ADAL" clId="{BA84B104-8968-439C-BD25-35CEA0DD6AF4}" dt="2025-03-24T22:06:54.175" v="16238" actId="1076"/>
          <ac:spMkLst>
            <pc:docMk/>
            <pc:sldMk cId="3667607997" sldId="670"/>
            <ac:spMk id="663" creationId="{C1A4B17A-5A3F-9F0D-94DA-F41D65CE7C37}"/>
          </ac:spMkLst>
        </pc:spChg>
        <pc:spChg chg="mod">
          <ac:chgData name="Joshua Nicholas" userId="72a22b75-9aa2-4116-af5b-9544a2020f69" providerId="ADAL" clId="{BA84B104-8968-439C-BD25-35CEA0DD6AF4}" dt="2025-03-24T22:06:03.865" v="16213" actId="1076"/>
          <ac:spMkLst>
            <pc:docMk/>
            <pc:sldMk cId="3667607997" sldId="670"/>
            <ac:spMk id="664" creationId="{E965E771-5BE5-E7AE-312E-710E15B46BA5}"/>
          </ac:spMkLst>
        </pc:spChg>
        <pc:spChg chg="mod">
          <ac:chgData name="Joshua Nicholas" userId="72a22b75-9aa2-4116-af5b-9544a2020f69" providerId="ADAL" clId="{BA84B104-8968-439C-BD25-35CEA0DD6AF4}" dt="2025-03-24T22:06:13.979" v="16219" actId="1076"/>
          <ac:spMkLst>
            <pc:docMk/>
            <pc:sldMk cId="3667607997" sldId="670"/>
            <ac:spMk id="665" creationId="{93CEE8C2-7D84-4EE3-4840-19D531EB912C}"/>
          </ac:spMkLst>
        </pc:spChg>
        <pc:spChg chg="add mod">
          <ac:chgData name="Joshua Nicholas" userId="72a22b75-9aa2-4116-af5b-9544a2020f69" providerId="ADAL" clId="{BA84B104-8968-439C-BD25-35CEA0DD6AF4}" dt="2025-03-24T22:06:22.460" v="16222" actId="1076"/>
          <ac:spMkLst>
            <pc:docMk/>
            <pc:sldMk cId="3667607997" sldId="670"/>
            <ac:spMk id="666" creationId="{890D63D0-647C-D759-4B52-FE5DEB46D81A}"/>
          </ac:spMkLst>
        </pc:spChg>
        <pc:spChg chg="mod">
          <ac:chgData name="Joshua Nicholas" userId="72a22b75-9aa2-4116-af5b-9544a2020f69" providerId="ADAL" clId="{BA84B104-8968-439C-BD25-35CEA0DD6AF4}" dt="2025-03-24T22:06:34.826" v="16229" actId="1076"/>
          <ac:spMkLst>
            <pc:docMk/>
            <pc:sldMk cId="3667607997" sldId="670"/>
            <ac:spMk id="667" creationId="{C0D8424E-1734-A047-DED9-66CA2E9F6457}"/>
          </ac:spMkLst>
        </pc:spChg>
        <pc:spChg chg="mod">
          <ac:chgData name="Joshua Nicholas" userId="72a22b75-9aa2-4116-af5b-9544a2020f69" providerId="ADAL" clId="{BA84B104-8968-439C-BD25-35CEA0DD6AF4}" dt="2025-03-24T22:06:42.418" v="16233" actId="1076"/>
          <ac:spMkLst>
            <pc:docMk/>
            <pc:sldMk cId="3667607997" sldId="670"/>
            <ac:spMk id="668" creationId="{ADD9CD70-B5CC-F3F0-0E82-0938A2C8C170}"/>
          </ac:spMkLst>
        </pc:spChg>
        <pc:spChg chg="mod">
          <ac:chgData name="Joshua Nicholas" userId="72a22b75-9aa2-4116-af5b-9544a2020f69" providerId="ADAL" clId="{BA84B104-8968-439C-BD25-35CEA0DD6AF4}" dt="2025-03-24T22:07:32.390" v="16254" actId="1076"/>
          <ac:spMkLst>
            <pc:docMk/>
            <pc:sldMk cId="3667607997" sldId="670"/>
            <ac:spMk id="669" creationId="{2326C0AE-307F-5719-8FD9-D35A826EDFF5}"/>
          </ac:spMkLst>
        </pc:spChg>
        <pc:spChg chg="mod">
          <ac:chgData name="Joshua Nicholas" userId="72a22b75-9aa2-4116-af5b-9544a2020f69" providerId="ADAL" clId="{BA84B104-8968-439C-BD25-35CEA0DD6AF4}" dt="2025-03-24T22:06:55.832" v="16239" actId="1076"/>
          <ac:spMkLst>
            <pc:docMk/>
            <pc:sldMk cId="3667607997" sldId="670"/>
            <ac:spMk id="670" creationId="{DFC1E790-80D3-AA95-32F3-1E5A01836E1B}"/>
          </ac:spMkLst>
        </pc:spChg>
        <pc:spChg chg="mod">
          <ac:chgData name="Joshua Nicholas" userId="72a22b75-9aa2-4116-af5b-9544a2020f69" providerId="ADAL" clId="{BA84B104-8968-439C-BD25-35CEA0DD6AF4}" dt="2025-03-24T22:05:52.153" v="16206" actId="1076"/>
          <ac:spMkLst>
            <pc:docMk/>
            <pc:sldMk cId="3667607997" sldId="670"/>
            <ac:spMk id="671" creationId="{01C41A1D-F76D-AF01-43D9-7B5C658A3221}"/>
          </ac:spMkLst>
        </pc:spChg>
        <pc:spChg chg="mod">
          <ac:chgData name="Joshua Nicholas" userId="72a22b75-9aa2-4116-af5b-9544a2020f69" providerId="ADAL" clId="{BA84B104-8968-439C-BD25-35CEA0DD6AF4}" dt="2025-03-24T22:06:02.100" v="16212" actId="1076"/>
          <ac:spMkLst>
            <pc:docMk/>
            <pc:sldMk cId="3667607997" sldId="670"/>
            <ac:spMk id="672" creationId="{64BDEA4F-F429-6031-1165-2018100ED022}"/>
          </ac:spMkLst>
        </pc:spChg>
        <pc:spChg chg="mod">
          <ac:chgData name="Joshua Nicholas" userId="72a22b75-9aa2-4116-af5b-9544a2020f69" providerId="ADAL" clId="{BA84B104-8968-439C-BD25-35CEA0DD6AF4}" dt="2025-03-24T22:07:20.641" v="16250" actId="1076"/>
          <ac:spMkLst>
            <pc:docMk/>
            <pc:sldMk cId="3667607997" sldId="670"/>
            <ac:spMk id="673" creationId="{6000022D-3382-2CB3-35B4-EE1DE2EF2B47}"/>
          </ac:spMkLst>
        </pc:spChg>
        <pc:picChg chg="add mod">
          <ac:chgData name="Joshua Nicholas" userId="72a22b75-9aa2-4116-af5b-9544a2020f69" providerId="ADAL" clId="{BA84B104-8968-439C-BD25-35CEA0DD6AF4}" dt="2025-03-24T21:45:10.764" v="15568"/>
          <ac:picMkLst>
            <pc:docMk/>
            <pc:sldMk cId="3667607997" sldId="670"/>
            <ac:picMk id="17" creationId="{D34EC296-63A2-F4C4-4884-F008EA11E94D}"/>
          </ac:picMkLst>
        </pc:picChg>
        <pc:cxnChg chg="add mod">
          <ac:chgData name="Joshua Nicholas" userId="72a22b75-9aa2-4116-af5b-9544a2020f69" providerId="ADAL" clId="{BA84B104-8968-439C-BD25-35CEA0DD6AF4}" dt="2025-04-20T11:19:39.324" v="30468" actId="1035"/>
          <ac:cxnSpMkLst>
            <pc:docMk/>
            <pc:sldMk cId="3667607997" sldId="670"/>
            <ac:cxnSpMk id="53" creationId="{D5522E3E-E51F-0712-3500-66841AAB9442}"/>
          </ac:cxnSpMkLst>
        </pc:cxnChg>
        <pc:cxnChg chg="add mod">
          <ac:chgData name="Joshua Nicholas" userId="72a22b75-9aa2-4116-af5b-9544a2020f69" providerId="ADAL" clId="{BA84B104-8968-439C-BD25-35CEA0DD6AF4}" dt="2025-03-25T18:53:58.672" v="25124" actId="1036"/>
          <ac:cxnSpMkLst>
            <pc:docMk/>
            <pc:sldMk cId="3667607997" sldId="670"/>
            <ac:cxnSpMk id="54" creationId="{D97D7309-C886-CA5D-42A0-EED6232D3860}"/>
          </ac:cxnSpMkLst>
        </pc:cxnChg>
      </pc:sldChg>
      <pc:sldChg chg="addSp delSp modSp add mod modTransition">
        <pc:chgData name="Joshua Nicholas" userId="72a22b75-9aa2-4116-af5b-9544a2020f69" providerId="ADAL" clId="{BA84B104-8968-439C-BD25-35CEA0DD6AF4}" dt="2025-03-26T00:58:44.368" v="30103"/>
        <pc:sldMkLst>
          <pc:docMk/>
          <pc:sldMk cId="4246398106" sldId="671"/>
        </pc:sldMkLst>
        <pc:spChg chg="mod">
          <ac:chgData name="Joshua Nicholas" userId="72a22b75-9aa2-4116-af5b-9544a2020f69" providerId="ADAL" clId="{BA84B104-8968-439C-BD25-35CEA0DD6AF4}" dt="2025-03-24T00:11:19.263" v="13595" actId="1036"/>
          <ac:spMkLst>
            <pc:docMk/>
            <pc:sldMk cId="4246398106" sldId="671"/>
            <ac:spMk id="2" creationId="{EB2CF8F3-AB80-7799-E3AC-363B0DF2B229}"/>
          </ac:spMkLst>
        </pc:spChg>
        <pc:spChg chg="add mod">
          <ac:chgData name="Joshua Nicholas" userId="72a22b75-9aa2-4116-af5b-9544a2020f69" providerId="ADAL" clId="{BA84B104-8968-439C-BD25-35CEA0DD6AF4}" dt="2025-03-25T20:48:01.447" v="29240" actId="207"/>
          <ac:spMkLst>
            <pc:docMk/>
            <pc:sldMk cId="4246398106" sldId="671"/>
            <ac:spMk id="6" creationId="{0EDE5FB0-E703-8E66-F54D-D36343963E22}"/>
          </ac:spMkLst>
        </pc:spChg>
        <pc:spChg chg="mod">
          <ac:chgData name="Joshua Nicholas" userId="72a22b75-9aa2-4116-af5b-9544a2020f69" providerId="ADAL" clId="{BA84B104-8968-439C-BD25-35CEA0DD6AF4}" dt="2025-03-24T00:11:19.263" v="13595" actId="1036"/>
          <ac:spMkLst>
            <pc:docMk/>
            <pc:sldMk cId="4246398106" sldId="671"/>
            <ac:spMk id="7" creationId="{ACF7528C-E630-CC9F-B320-5FF9A697DF89}"/>
          </ac:spMkLst>
        </pc:spChg>
        <pc:spChg chg="mod">
          <ac:chgData name="Joshua Nicholas" userId="72a22b75-9aa2-4116-af5b-9544a2020f69" providerId="ADAL" clId="{BA84B104-8968-439C-BD25-35CEA0DD6AF4}" dt="2025-03-24T00:11:19.263" v="13595" actId="1036"/>
          <ac:spMkLst>
            <pc:docMk/>
            <pc:sldMk cId="4246398106" sldId="671"/>
            <ac:spMk id="9" creationId="{3ACAD56C-3604-B773-9342-58325ECFEC96}"/>
          </ac:spMkLst>
        </pc:spChg>
        <pc:spChg chg="add mod">
          <ac:chgData name="Joshua Nicholas" userId="72a22b75-9aa2-4116-af5b-9544a2020f69" providerId="ADAL" clId="{BA84B104-8968-439C-BD25-35CEA0DD6AF4}" dt="2025-03-26T00:29:53.434" v="29622"/>
          <ac:spMkLst>
            <pc:docMk/>
            <pc:sldMk cId="4246398106" sldId="671"/>
            <ac:spMk id="13" creationId="{112AA604-699C-0330-6AB2-97C02D260AC5}"/>
          </ac:spMkLst>
        </pc:spChg>
        <pc:spChg chg="add mod">
          <ac:chgData name="Joshua Nicholas" userId="72a22b75-9aa2-4116-af5b-9544a2020f69" providerId="ADAL" clId="{BA84B104-8968-439C-BD25-35CEA0DD6AF4}" dt="2025-03-26T00:58:44.368" v="30103"/>
          <ac:spMkLst>
            <pc:docMk/>
            <pc:sldMk cId="4246398106" sldId="671"/>
            <ac:spMk id="14" creationId="{6C403597-C6FA-A6AE-E5FD-43EC60E92612}"/>
          </ac:spMkLst>
        </pc:spChg>
        <pc:spChg chg="mod">
          <ac:chgData name="Joshua Nicholas" userId="72a22b75-9aa2-4116-af5b-9544a2020f69" providerId="ADAL" clId="{BA84B104-8968-439C-BD25-35CEA0DD6AF4}" dt="2025-03-24T00:11:19.263" v="13595" actId="1036"/>
          <ac:spMkLst>
            <pc:docMk/>
            <pc:sldMk cId="4246398106" sldId="671"/>
            <ac:spMk id="17" creationId="{1D8101F1-2669-00DB-9A39-51F9A76ADF2F}"/>
          </ac:spMkLst>
        </pc:spChg>
        <pc:spChg chg="mod">
          <ac:chgData name="Joshua Nicholas" userId="72a22b75-9aa2-4116-af5b-9544a2020f69" providerId="ADAL" clId="{BA84B104-8968-439C-BD25-35CEA0DD6AF4}" dt="2025-03-24T00:11:19.263" v="13595" actId="1036"/>
          <ac:spMkLst>
            <pc:docMk/>
            <pc:sldMk cId="4246398106" sldId="671"/>
            <ac:spMk id="18" creationId="{35265989-249D-6C63-3F6D-C9E46E340EF0}"/>
          </ac:spMkLst>
        </pc:spChg>
        <pc:spChg chg="mod">
          <ac:chgData name="Joshua Nicholas" userId="72a22b75-9aa2-4116-af5b-9544a2020f69" providerId="ADAL" clId="{BA84B104-8968-439C-BD25-35CEA0DD6AF4}" dt="2025-03-24T00:11:19.263" v="13595" actId="1036"/>
          <ac:spMkLst>
            <pc:docMk/>
            <pc:sldMk cId="4246398106" sldId="671"/>
            <ac:spMk id="20" creationId="{E8812617-6706-7D3F-1F1F-0B783BA64D04}"/>
          </ac:spMkLst>
        </pc:spChg>
        <pc:spChg chg="mod topLvl">
          <ac:chgData name="Joshua Nicholas" userId="72a22b75-9aa2-4116-af5b-9544a2020f69" providerId="ADAL" clId="{BA84B104-8968-439C-BD25-35CEA0DD6AF4}" dt="2025-03-25T01:12:49.283" v="19509" actId="165"/>
          <ac:spMkLst>
            <pc:docMk/>
            <pc:sldMk cId="4246398106" sldId="671"/>
            <ac:spMk id="29" creationId="{60CD7861-2016-648E-769A-4474087A1C79}"/>
          </ac:spMkLst>
        </pc:spChg>
        <pc:spChg chg="mod topLvl">
          <ac:chgData name="Joshua Nicholas" userId="72a22b75-9aa2-4116-af5b-9544a2020f69" providerId="ADAL" clId="{BA84B104-8968-439C-BD25-35CEA0DD6AF4}" dt="2025-03-25T01:12:49.283" v="19509" actId="165"/>
          <ac:spMkLst>
            <pc:docMk/>
            <pc:sldMk cId="4246398106" sldId="671"/>
            <ac:spMk id="30" creationId="{6E247922-87CA-06DC-4E90-1ECF60B5600C}"/>
          </ac:spMkLst>
        </pc:spChg>
        <pc:spChg chg="mod">
          <ac:chgData name="Joshua Nicholas" userId="72a22b75-9aa2-4116-af5b-9544a2020f69" providerId="ADAL" clId="{BA84B104-8968-439C-BD25-35CEA0DD6AF4}" dt="2025-03-24T00:11:19.263" v="13595" actId="1036"/>
          <ac:spMkLst>
            <pc:docMk/>
            <pc:sldMk cId="4246398106" sldId="671"/>
            <ac:spMk id="33" creationId="{7F02AC5B-26EC-632E-C813-B8C214FF2A07}"/>
          </ac:spMkLst>
        </pc:spChg>
        <pc:spChg chg="mod">
          <ac:chgData name="Joshua Nicholas" userId="72a22b75-9aa2-4116-af5b-9544a2020f69" providerId="ADAL" clId="{BA84B104-8968-439C-BD25-35CEA0DD6AF4}" dt="2025-03-24T00:11:19.263" v="13595" actId="1036"/>
          <ac:spMkLst>
            <pc:docMk/>
            <pc:sldMk cId="4246398106" sldId="671"/>
            <ac:spMk id="34" creationId="{11D6D9F0-A29A-A916-599D-144EF673C05E}"/>
          </ac:spMkLst>
        </pc:spChg>
        <pc:spChg chg="mod">
          <ac:chgData name="Joshua Nicholas" userId="72a22b75-9aa2-4116-af5b-9544a2020f69" providerId="ADAL" clId="{BA84B104-8968-439C-BD25-35CEA0DD6AF4}" dt="2025-03-24T00:05:58.957" v="13213" actId="1035"/>
          <ac:spMkLst>
            <pc:docMk/>
            <pc:sldMk cId="4246398106" sldId="671"/>
            <ac:spMk id="35" creationId="{1B5954BE-9272-AD63-B25E-CA34815552A7}"/>
          </ac:spMkLst>
        </pc:spChg>
        <pc:spChg chg="mod">
          <ac:chgData name="Joshua Nicholas" userId="72a22b75-9aa2-4116-af5b-9544a2020f69" providerId="ADAL" clId="{BA84B104-8968-439C-BD25-35CEA0DD6AF4}" dt="2025-03-24T00:11:19.263" v="13595" actId="1036"/>
          <ac:spMkLst>
            <pc:docMk/>
            <pc:sldMk cId="4246398106" sldId="671"/>
            <ac:spMk id="43" creationId="{DC9100BA-A918-76A3-40E7-7919B8E54966}"/>
          </ac:spMkLst>
        </pc:spChg>
        <pc:spChg chg="add mod">
          <ac:chgData name="Joshua Nicholas" userId="72a22b75-9aa2-4116-af5b-9544a2020f69" providerId="ADAL" clId="{BA84B104-8968-439C-BD25-35CEA0DD6AF4}" dt="2025-03-24T21:37:45.437" v="15347"/>
          <ac:spMkLst>
            <pc:docMk/>
            <pc:sldMk cId="4246398106" sldId="671"/>
            <ac:spMk id="46" creationId="{AECC1891-693A-B3AE-AC56-899ED92F4CFD}"/>
          </ac:spMkLst>
        </pc:spChg>
        <pc:spChg chg="add mod">
          <ac:chgData name="Joshua Nicholas" userId="72a22b75-9aa2-4116-af5b-9544a2020f69" providerId="ADAL" clId="{BA84B104-8968-439C-BD25-35CEA0DD6AF4}" dt="2025-03-24T00:13:06.579" v="13624" actId="1076"/>
          <ac:spMkLst>
            <pc:docMk/>
            <pc:sldMk cId="4246398106" sldId="671"/>
            <ac:spMk id="47" creationId="{A7AB838A-1CD2-5CFB-3DB4-1DF85959252B}"/>
          </ac:spMkLst>
        </pc:spChg>
        <pc:spChg chg="add mod">
          <ac:chgData name="Joshua Nicholas" userId="72a22b75-9aa2-4116-af5b-9544a2020f69" providerId="ADAL" clId="{BA84B104-8968-439C-BD25-35CEA0DD6AF4}" dt="2025-03-24T21:45:05.695" v="15564"/>
          <ac:spMkLst>
            <pc:docMk/>
            <pc:sldMk cId="4246398106" sldId="671"/>
            <ac:spMk id="50" creationId="{91326552-98E6-1FE1-FE22-71B346A4F7A4}"/>
          </ac:spMkLst>
        </pc:spChg>
        <pc:spChg chg="add mod">
          <ac:chgData name="Joshua Nicholas" userId="72a22b75-9aa2-4116-af5b-9544a2020f69" providerId="ADAL" clId="{BA84B104-8968-439C-BD25-35CEA0DD6AF4}" dt="2025-03-24T21:45:05.695" v="15564"/>
          <ac:spMkLst>
            <pc:docMk/>
            <pc:sldMk cId="4246398106" sldId="671"/>
            <ac:spMk id="51" creationId="{2D9C129D-0417-82CA-60DE-A3516F9A32EB}"/>
          </ac:spMkLst>
        </pc:spChg>
        <pc:spChg chg="add mod ord">
          <ac:chgData name="Joshua Nicholas" userId="72a22b75-9aa2-4116-af5b-9544a2020f69" providerId="ADAL" clId="{BA84B104-8968-439C-BD25-35CEA0DD6AF4}" dt="2025-03-26T00:30:01.207" v="29623"/>
          <ac:spMkLst>
            <pc:docMk/>
            <pc:sldMk cId="4246398106" sldId="671"/>
            <ac:spMk id="53" creationId="{1CFC6487-66DF-48AF-2F89-B38CE3269BEB}"/>
          </ac:spMkLst>
        </pc:spChg>
        <pc:spChg chg="mod">
          <ac:chgData name="Joshua Nicholas" userId="72a22b75-9aa2-4116-af5b-9544a2020f69" providerId="ADAL" clId="{BA84B104-8968-439C-BD25-35CEA0DD6AF4}" dt="2025-03-24T00:13:15.139" v="13694" actId="1038"/>
          <ac:spMkLst>
            <pc:docMk/>
            <pc:sldMk cId="4246398106" sldId="671"/>
            <ac:spMk id="69" creationId="{C90E8B0A-2DBA-BA3B-1410-CD8E1567718B}"/>
          </ac:spMkLst>
        </pc:spChg>
        <pc:spChg chg="mod">
          <ac:chgData name="Joshua Nicholas" userId="72a22b75-9aa2-4116-af5b-9544a2020f69" providerId="ADAL" clId="{BA84B104-8968-439C-BD25-35CEA0DD6AF4}" dt="2025-03-24T00:11:14.245" v="13592" actId="1037"/>
          <ac:spMkLst>
            <pc:docMk/>
            <pc:sldMk cId="4246398106" sldId="671"/>
            <ac:spMk id="70" creationId="{35D49AB0-F6E9-1592-7391-99759DA73F0B}"/>
          </ac:spMkLst>
        </pc:spChg>
        <pc:spChg chg="mod">
          <ac:chgData name="Joshua Nicholas" userId="72a22b75-9aa2-4116-af5b-9544a2020f69" providerId="ADAL" clId="{BA84B104-8968-439C-BD25-35CEA0DD6AF4}" dt="2025-03-24T00:10:47.165" v="13515" actId="1035"/>
          <ac:spMkLst>
            <pc:docMk/>
            <pc:sldMk cId="4246398106" sldId="671"/>
            <ac:spMk id="71" creationId="{0372BA5C-37B6-99C4-FD07-19562A1ADEAD}"/>
          </ac:spMkLst>
        </pc:spChg>
        <pc:spChg chg="mod">
          <ac:chgData name="Joshua Nicholas" userId="72a22b75-9aa2-4116-af5b-9544a2020f69" providerId="ADAL" clId="{BA84B104-8968-439C-BD25-35CEA0DD6AF4}" dt="2025-03-24T00:11:04.069" v="13550" actId="1035"/>
          <ac:spMkLst>
            <pc:docMk/>
            <pc:sldMk cId="4246398106" sldId="671"/>
            <ac:spMk id="363" creationId="{56635AAB-A1D4-1D1B-6FA2-267DCA0FB2F5}"/>
          </ac:spMkLst>
        </pc:spChg>
        <pc:spChg chg="mod">
          <ac:chgData name="Joshua Nicholas" userId="72a22b75-9aa2-4116-af5b-9544a2020f69" providerId="ADAL" clId="{BA84B104-8968-439C-BD25-35CEA0DD6AF4}" dt="2025-03-24T00:11:04.069" v="13550" actId="1035"/>
          <ac:spMkLst>
            <pc:docMk/>
            <pc:sldMk cId="4246398106" sldId="671"/>
            <ac:spMk id="369" creationId="{E8B8AF05-E106-E2E2-B3C3-42C505863C6F}"/>
          </ac:spMkLst>
        </pc:spChg>
        <pc:spChg chg="mod">
          <ac:chgData name="Joshua Nicholas" userId="72a22b75-9aa2-4116-af5b-9544a2020f69" providerId="ADAL" clId="{BA84B104-8968-439C-BD25-35CEA0DD6AF4}" dt="2025-03-24T00:04:45.719" v="13188" actId="1037"/>
          <ac:spMkLst>
            <pc:docMk/>
            <pc:sldMk cId="4246398106" sldId="671"/>
            <ac:spMk id="372" creationId="{94B4DA0B-E208-734C-89E9-D8CDA2829836}"/>
          </ac:spMkLst>
        </pc:spChg>
        <pc:spChg chg="mod">
          <ac:chgData name="Joshua Nicholas" userId="72a22b75-9aa2-4116-af5b-9544a2020f69" providerId="ADAL" clId="{BA84B104-8968-439C-BD25-35CEA0DD6AF4}" dt="2025-03-24T00:11:04.069" v="13550" actId="1035"/>
          <ac:spMkLst>
            <pc:docMk/>
            <pc:sldMk cId="4246398106" sldId="671"/>
            <ac:spMk id="379" creationId="{99C3BE43-3F9A-F45C-B760-D4993512D451}"/>
          </ac:spMkLst>
        </pc:spChg>
        <pc:spChg chg="mod">
          <ac:chgData name="Joshua Nicholas" userId="72a22b75-9aa2-4116-af5b-9544a2020f69" providerId="ADAL" clId="{BA84B104-8968-439C-BD25-35CEA0DD6AF4}" dt="2025-03-24T00:11:04.069" v="13550" actId="1035"/>
          <ac:spMkLst>
            <pc:docMk/>
            <pc:sldMk cId="4246398106" sldId="671"/>
            <ac:spMk id="403" creationId="{DE7EC77D-58AB-1487-B090-34733BB73241}"/>
          </ac:spMkLst>
        </pc:spChg>
        <pc:spChg chg="mod">
          <ac:chgData name="Joshua Nicholas" userId="72a22b75-9aa2-4116-af5b-9544a2020f69" providerId="ADAL" clId="{BA84B104-8968-439C-BD25-35CEA0DD6AF4}" dt="2025-03-24T00:11:04.069" v="13550" actId="1035"/>
          <ac:spMkLst>
            <pc:docMk/>
            <pc:sldMk cId="4246398106" sldId="671"/>
            <ac:spMk id="432" creationId="{A809F629-901E-8081-C651-18138C6179A4}"/>
          </ac:spMkLst>
        </pc:spChg>
        <pc:spChg chg="mod">
          <ac:chgData name="Joshua Nicholas" userId="72a22b75-9aa2-4116-af5b-9544a2020f69" providerId="ADAL" clId="{BA84B104-8968-439C-BD25-35CEA0DD6AF4}" dt="2025-03-24T00:11:04.069" v="13550" actId="1035"/>
          <ac:spMkLst>
            <pc:docMk/>
            <pc:sldMk cId="4246398106" sldId="671"/>
            <ac:spMk id="441" creationId="{C868733F-90D7-656C-7451-6B68AD8FC34E}"/>
          </ac:spMkLst>
        </pc:spChg>
        <pc:spChg chg="mod">
          <ac:chgData name="Joshua Nicholas" userId="72a22b75-9aa2-4116-af5b-9544a2020f69" providerId="ADAL" clId="{BA84B104-8968-439C-BD25-35CEA0DD6AF4}" dt="2025-03-24T00:11:04.069" v="13550" actId="1035"/>
          <ac:spMkLst>
            <pc:docMk/>
            <pc:sldMk cId="4246398106" sldId="671"/>
            <ac:spMk id="442" creationId="{EBBB39D0-AD83-614B-2C1A-61F78CD3411A}"/>
          </ac:spMkLst>
        </pc:spChg>
        <pc:spChg chg="mod">
          <ac:chgData name="Joshua Nicholas" userId="72a22b75-9aa2-4116-af5b-9544a2020f69" providerId="ADAL" clId="{BA84B104-8968-439C-BD25-35CEA0DD6AF4}" dt="2025-03-24T00:11:04.069" v="13550" actId="1035"/>
          <ac:spMkLst>
            <pc:docMk/>
            <pc:sldMk cId="4246398106" sldId="671"/>
            <ac:spMk id="443" creationId="{16433B6E-326E-186F-D0A4-DF636F6E83C1}"/>
          </ac:spMkLst>
        </pc:spChg>
        <pc:spChg chg="mod">
          <ac:chgData name="Joshua Nicholas" userId="72a22b75-9aa2-4116-af5b-9544a2020f69" providerId="ADAL" clId="{BA84B104-8968-439C-BD25-35CEA0DD6AF4}" dt="2025-03-24T00:11:04.069" v="13550" actId="1035"/>
          <ac:spMkLst>
            <pc:docMk/>
            <pc:sldMk cId="4246398106" sldId="671"/>
            <ac:spMk id="452" creationId="{86BAC69B-6026-BFB6-C1F1-B7968D2CAC8D}"/>
          </ac:spMkLst>
        </pc:spChg>
        <pc:spChg chg="mod">
          <ac:chgData name="Joshua Nicholas" userId="72a22b75-9aa2-4116-af5b-9544a2020f69" providerId="ADAL" clId="{BA84B104-8968-439C-BD25-35CEA0DD6AF4}" dt="2025-03-24T00:11:04.069" v="13550" actId="1035"/>
          <ac:spMkLst>
            <pc:docMk/>
            <pc:sldMk cId="4246398106" sldId="671"/>
            <ac:spMk id="518" creationId="{59EB25D5-9802-9FF9-84AF-4CB7AD460BBD}"/>
          </ac:spMkLst>
        </pc:spChg>
        <pc:spChg chg="mod">
          <ac:chgData name="Joshua Nicholas" userId="72a22b75-9aa2-4116-af5b-9544a2020f69" providerId="ADAL" clId="{BA84B104-8968-439C-BD25-35CEA0DD6AF4}" dt="2025-03-24T00:04:49.019" v="13194" actId="1036"/>
          <ac:spMkLst>
            <pc:docMk/>
            <pc:sldMk cId="4246398106" sldId="671"/>
            <ac:spMk id="519" creationId="{CB1EDD00-2395-B3B1-9619-873F1B965B19}"/>
          </ac:spMkLst>
        </pc:spChg>
        <pc:spChg chg="mod">
          <ac:chgData name="Joshua Nicholas" userId="72a22b75-9aa2-4116-af5b-9544a2020f69" providerId="ADAL" clId="{BA84B104-8968-439C-BD25-35CEA0DD6AF4}" dt="2025-03-24T00:06:27.306" v="13276" actId="1035"/>
          <ac:spMkLst>
            <pc:docMk/>
            <pc:sldMk cId="4246398106" sldId="671"/>
            <ac:spMk id="543" creationId="{206C3BB9-B2BA-53EC-7582-DF6EF01A6462}"/>
          </ac:spMkLst>
        </pc:spChg>
        <pc:spChg chg="mod">
          <ac:chgData name="Joshua Nicholas" userId="72a22b75-9aa2-4116-af5b-9544a2020f69" providerId="ADAL" clId="{BA84B104-8968-439C-BD25-35CEA0DD6AF4}" dt="2025-03-24T00:13:02.367" v="13623" actId="1076"/>
          <ac:spMkLst>
            <pc:docMk/>
            <pc:sldMk cId="4246398106" sldId="671"/>
            <ac:spMk id="544" creationId="{51C2D364-D649-8492-B17B-EC013CB195C6}"/>
          </ac:spMkLst>
        </pc:spChg>
        <pc:spChg chg="mod">
          <ac:chgData name="Joshua Nicholas" userId="72a22b75-9aa2-4116-af5b-9544a2020f69" providerId="ADAL" clId="{BA84B104-8968-439C-BD25-35CEA0DD6AF4}" dt="2025-03-24T00:13:02.367" v="13623" actId="1076"/>
          <ac:spMkLst>
            <pc:docMk/>
            <pc:sldMk cId="4246398106" sldId="671"/>
            <ac:spMk id="545" creationId="{2B090A2F-FD89-FEE6-C8C0-B508E6F306C8}"/>
          </ac:spMkLst>
        </pc:spChg>
        <pc:spChg chg="mod">
          <ac:chgData name="Joshua Nicholas" userId="72a22b75-9aa2-4116-af5b-9544a2020f69" providerId="ADAL" clId="{BA84B104-8968-439C-BD25-35CEA0DD6AF4}" dt="2025-03-24T00:12:16.443" v="13612" actId="1076"/>
          <ac:spMkLst>
            <pc:docMk/>
            <pc:sldMk cId="4246398106" sldId="671"/>
            <ac:spMk id="546" creationId="{71586B1A-5912-1CCC-BC0A-092C5D68B967}"/>
          </ac:spMkLst>
        </pc:spChg>
        <pc:spChg chg="mod">
          <ac:chgData name="Joshua Nicholas" userId="72a22b75-9aa2-4116-af5b-9544a2020f69" providerId="ADAL" clId="{BA84B104-8968-439C-BD25-35CEA0DD6AF4}" dt="2025-03-24T00:13:02.367" v="13623" actId="1076"/>
          <ac:spMkLst>
            <pc:docMk/>
            <pc:sldMk cId="4246398106" sldId="671"/>
            <ac:spMk id="547" creationId="{931ADBA2-D58D-DF3C-C1DD-4AA2014E30B1}"/>
          </ac:spMkLst>
        </pc:spChg>
        <pc:spChg chg="mod">
          <ac:chgData name="Joshua Nicholas" userId="72a22b75-9aa2-4116-af5b-9544a2020f69" providerId="ADAL" clId="{BA84B104-8968-439C-BD25-35CEA0DD6AF4}" dt="2025-03-24T00:13:02.367" v="13623" actId="1076"/>
          <ac:spMkLst>
            <pc:docMk/>
            <pc:sldMk cId="4246398106" sldId="671"/>
            <ac:spMk id="548" creationId="{E5A653A7-8264-1771-8EA0-9B284B8A7E3E}"/>
          </ac:spMkLst>
        </pc:spChg>
        <pc:spChg chg="mod">
          <ac:chgData name="Joshua Nicholas" userId="72a22b75-9aa2-4116-af5b-9544a2020f69" providerId="ADAL" clId="{BA84B104-8968-439C-BD25-35CEA0DD6AF4}" dt="2025-03-24T00:13:02.367" v="13623" actId="1076"/>
          <ac:spMkLst>
            <pc:docMk/>
            <pc:sldMk cId="4246398106" sldId="671"/>
            <ac:spMk id="549" creationId="{72E776F5-AB1D-A52B-210E-7C9F1FECAD07}"/>
          </ac:spMkLst>
        </pc:spChg>
        <pc:spChg chg="mod">
          <ac:chgData name="Joshua Nicholas" userId="72a22b75-9aa2-4116-af5b-9544a2020f69" providerId="ADAL" clId="{BA84B104-8968-439C-BD25-35CEA0DD6AF4}" dt="2025-03-24T00:13:02.367" v="13623" actId="1076"/>
          <ac:spMkLst>
            <pc:docMk/>
            <pc:sldMk cId="4246398106" sldId="671"/>
            <ac:spMk id="550" creationId="{3529EE2F-6BC8-A15D-D189-AEA2BFEB4DE4}"/>
          </ac:spMkLst>
        </pc:spChg>
        <pc:spChg chg="mod">
          <ac:chgData name="Joshua Nicholas" userId="72a22b75-9aa2-4116-af5b-9544a2020f69" providerId="ADAL" clId="{BA84B104-8968-439C-BD25-35CEA0DD6AF4}" dt="2025-03-24T00:13:02.367" v="13623" actId="1076"/>
          <ac:spMkLst>
            <pc:docMk/>
            <pc:sldMk cId="4246398106" sldId="671"/>
            <ac:spMk id="551" creationId="{FA7BB36C-26B3-FEC4-1B62-2FA94DCCEDEF}"/>
          </ac:spMkLst>
        </pc:spChg>
        <pc:spChg chg="mod">
          <ac:chgData name="Joshua Nicholas" userId="72a22b75-9aa2-4116-af5b-9544a2020f69" providerId="ADAL" clId="{BA84B104-8968-439C-BD25-35CEA0DD6AF4}" dt="2025-03-24T00:13:02.367" v="13623" actId="1076"/>
          <ac:spMkLst>
            <pc:docMk/>
            <pc:sldMk cId="4246398106" sldId="671"/>
            <ac:spMk id="552" creationId="{EAA83104-AF1A-1DE4-72D2-D3F9203E430D}"/>
          </ac:spMkLst>
        </pc:spChg>
        <pc:spChg chg="mod">
          <ac:chgData name="Joshua Nicholas" userId="72a22b75-9aa2-4116-af5b-9544a2020f69" providerId="ADAL" clId="{BA84B104-8968-439C-BD25-35CEA0DD6AF4}" dt="2025-03-24T00:11:19.263" v="13595" actId="1036"/>
          <ac:spMkLst>
            <pc:docMk/>
            <pc:sldMk cId="4246398106" sldId="671"/>
            <ac:spMk id="553" creationId="{9103CF12-8230-E89E-EF5F-DE9E0FFC18E4}"/>
          </ac:spMkLst>
        </pc:spChg>
        <pc:spChg chg="mod">
          <ac:chgData name="Joshua Nicholas" userId="72a22b75-9aa2-4116-af5b-9544a2020f69" providerId="ADAL" clId="{BA84B104-8968-439C-BD25-35CEA0DD6AF4}" dt="2025-03-24T00:13:02.367" v="13623" actId="1076"/>
          <ac:spMkLst>
            <pc:docMk/>
            <pc:sldMk cId="4246398106" sldId="671"/>
            <ac:spMk id="554" creationId="{3DF5A68A-C8C9-C625-5F37-A9761EF932A3}"/>
          </ac:spMkLst>
        </pc:spChg>
        <pc:spChg chg="mod">
          <ac:chgData name="Joshua Nicholas" userId="72a22b75-9aa2-4116-af5b-9544a2020f69" providerId="ADAL" clId="{BA84B104-8968-439C-BD25-35CEA0DD6AF4}" dt="2025-03-24T00:12:16.443" v="13612" actId="1076"/>
          <ac:spMkLst>
            <pc:docMk/>
            <pc:sldMk cId="4246398106" sldId="671"/>
            <ac:spMk id="555" creationId="{DB9EF750-3D86-739D-F234-AD4538379DDA}"/>
          </ac:spMkLst>
        </pc:spChg>
        <pc:spChg chg="mod">
          <ac:chgData name="Joshua Nicholas" userId="72a22b75-9aa2-4116-af5b-9544a2020f69" providerId="ADAL" clId="{BA84B104-8968-439C-BD25-35CEA0DD6AF4}" dt="2025-03-24T00:12:16.443" v="13612" actId="1076"/>
          <ac:spMkLst>
            <pc:docMk/>
            <pc:sldMk cId="4246398106" sldId="671"/>
            <ac:spMk id="556" creationId="{D882AD03-5DAE-64FE-ADF3-33A72F5E340B}"/>
          </ac:spMkLst>
        </pc:spChg>
        <pc:spChg chg="mod">
          <ac:chgData name="Joshua Nicholas" userId="72a22b75-9aa2-4116-af5b-9544a2020f69" providerId="ADAL" clId="{BA84B104-8968-439C-BD25-35CEA0DD6AF4}" dt="2025-03-24T00:06:20.806" v="13246" actId="1036"/>
          <ac:spMkLst>
            <pc:docMk/>
            <pc:sldMk cId="4246398106" sldId="671"/>
            <ac:spMk id="557" creationId="{4E918DA7-9FA3-55DC-B804-A17D06026FFE}"/>
          </ac:spMkLst>
        </pc:spChg>
        <pc:spChg chg="mod">
          <ac:chgData name="Joshua Nicholas" userId="72a22b75-9aa2-4116-af5b-9544a2020f69" providerId="ADAL" clId="{BA84B104-8968-439C-BD25-35CEA0DD6AF4}" dt="2025-03-24T00:13:02.367" v="13623" actId="1076"/>
          <ac:spMkLst>
            <pc:docMk/>
            <pc:sldMk cId="4246398106" sldId="671"/>
            <ac:spMk id="558" creationId="{8CCA8949-5731-53F5-7186-467D75A648A2}"/>
          </ac:spMkLst>
        </pc:spChg>
        <pc:spChg chg="mod">
          <ac:chgData name="Joshua Nicholas" userId="72a22b75-9aa2-4116-af5b-9544a2020f69" providerId="ADAL" clId="{BA84B104-8968-439C-BD25-35CEA0DD6AF4}" dt="2025-03-24T00:12:16.443" v="13612" actId="1076"/>
          <ac:spMkLst>
            <pc:docMk/>
            <pc:sldMk cId="4246398106" sldId="671"/>
            <ac:spMk id="559" creationId="{64CD7B19-2A71-3C84-8163-11A6CFCE82C1}"/>
          </ac:spMkLst>
        </pc:spChg>
        <pc:spChg chg="mod">
          <ac:chgData name="Joshua Nicholas" userId="72a22b75-9aa2-4116-af5b-9544a2020f69" providerId="ADAL" clId="{BA84B104-8968-439C-BD25-35CEA0DD6AF4}" dt="2025-03-24T00:07:51.213" v="13314" actId="1036"/>
          <ac:spMkLst>
            <pc:docMk/>
            <pc:sldMk cId="4246398106" sldId="671"/>
            <ac:spMk id="560" creationId="{8E76AE78-725A-0FD9-0FE9-BD3B78E18878}"/>
          </ac:spMkLst>
        </pc:spChg>
        <pc:spChg chg="mod">
          <ac:chgData name="Joshua Nicholas" userId="72a22b75-9aa2-4116-af5b-9544a2020f69" providerId="ADAL" clId="{BA84B104-8968-439C-BD25-35CEA0DD6AF4}" dt="2025-03-24T00:12:16.443" v="13612" actId="1076"/>
          <ac:spMkLst>
            <pc:docMk/>
            <pc:sldMk cId="4246398106" sldId="671"/>
            <ac:spMk id="561" creationId="{4AC4C6E7-8152-2240-F3B7-C947831B4F51}"/>
          </ac:spMkLst>
        </pc:spChg>
        <pc:spChg chg="mod">
          <ac:chgData name="Joshua Nicholas" userId="72a22b75-9aa2-4116-af5b-9544a2020f69" providerId="ADAL" clId="{BA84B104-8968-439C-BD25-35CEA0DD6AF4}" dt="2025-03-24T00:12:16.443" v="13612" actId="1076"/>
          <ac:spMkLst>
            <pc:docMk/>
            <pc:sldMk cId="4246398106" sldId="671"/>
            <ac:spMk id="562" creationId="{C0B2D7B5-38E5-A1BD-87A1-2FAF5297D55E}"/>
          </ac:spMkLst>
        </pc:spChg>
        <pc:spChg chg="mod">
          <ac:chgData name="Joshua Nicholas" userId="72a22b75-9aa2-4116-af5b-9544a2020f69" providerId="ADAL" clId="{BA84B104-8968-439C-BD25-35CEA0DD6AF4}" dt="2025-03-24T00:12:16.443" v="13612" actId="1076"/>
          <ac:spMkLst>
            <pc:docMk/>
            <pc:sldMk cId="4246398106" sldId="671"/>
            <ac:spMk id="563" creationId="{93CA6201-11D6-B2A9-14B2-AE0D121DD552}"/>
          </ac:spMkLst>
        </pc:spChg>
        <pc:spChg chg="mod">
          <ac:chgData name="Joshua Nicholas" userId="72a22b75-9aa2-4116-af5b-9544a2020f69" providerId="ADAL" clId="{BA84B104-8968-439C-BD25-35CEA0DD6AF4}" dt="2025-03-24T00:12:16.443" v="13612" actId="1076"/>
          <ac:spMkLst>
            <pc:docMk/>
            <pc:sldMk cId="4246398106" sldId="671"/>
            <ac:spMk id="564" creationId="{F095C4D2-BDE9-5894-9963-06A775E34CEC}"/>
          </ac:spMkLst>
        </pc:spChg>
        <pc:spChg chg="mod">
          <ac:chgData name="Joshua Nicholas" userId="72a22b75-9aa2-4116-af5b-9544a2020f69" providerId="ADAL" clId="{BA84B104-8968-439C-BD25-35CEA0DD6AF4}" dt="2025-03-24T00:12:16.443" v="13612" actId="1076"/>
          <ac:spMkLst>
            <pc:docMk/>
            <pc:sldMk cId="4246398106" sldId="671"/>
            <ac:spMk id="565" creationId="{23DC7DC7-C88A-4DCB-E450-A4E1F59186D2}"/>
          </ac:spMkLst>
        </pc:spChg>
        <pc:picChg chg="add mod">
          <ac:chgData name="Joshua Nicholas" userId="72a22b75-9aa2-4116-af5b-9544a2020f69" providerId="ADAL" clId="{BA84B104-8968-439C-BD25-35CEA0DD6AF4}" dt="2025-03-24T21:45:05.695" v="15564"/>
          <ac:picMkLst>
            <pc:docMk/>
            <pc:sldMk cId="4246398106" sldId="671"/>
            <ac:picMk id="52" creationId="{ADD7C2BB-3EED-92BB-23EF-31066D18D264}"/>
          </ac:picMkLst>
        </pc:picChg>
      </pc:sldChg>
      <pc:sldChg chg="addSp delSp modSp add mod modTransition">
        <pc:chgData name="Joshua Nicholas" userId="72a22b75-9aa2-4116-af5b-9544a2020f69" providerId="ADAL" clId="{BA84B104-8968-439C-BD25-35CEA0DD6AF4}" dt="2025-03-26T01:23:04.975" v="30268"/>
        <pc:sldMkLst>
          <pc:docMk/>
          <pc:sldMk cId="1530706344" sldId="672"/>
        </pc:sldMkLst>
        <pc:spChg chg="add mod">
          <ac:chgData name="Joshua Nicholas" userId="72a22b75-9aa2-4116-af5b-9544a2020f69" providerId="ADAL" clId="{BA84B104-8968-439C-BD25-35CEA0DD6AF4}" dt="2025-03-26T00:30:34.036" v="29658" actId="1038"/>
          <ac:spMkLst>
            <pc:docMk/>
            <pc:sldMk cId="1530706344" sldId="672"/>
            <ac:spMk id="2" creationId="{5417BBA3-42F1-E11D-D01B-94E10DE33167}"/>
          </ac:spMkLst>
        </pc:spChg>
        <pc:spChg chg="mod topLvl">
          <ac:chgData name="Joshua Nicholas" userId="72a22b75-9aa2-4116-af5b-9544a2020f69" providerId="ADAL" clId="{BA84B104-8968-439C-BD25-35CEA0DD6AF4}" dt="2025-03-25T19:57:03.983" v="26847" actId="1076"/>
          <ac:spMkLst>
            <pc:docMk/>
            <pc:sldMk cId="1530706344" sldId="672"/>
            <ac:spMk id="4" creationId="{060FEEC1-E0D9-8C02-43E7-A847FF72539B}"/>
          </ac:spMkLst>
        </pc:spChg>
        <pc:spChg chg="add mod">
          <ac:chgData name="Joshua Nicholas" userId="72a22b75-9aa2-4116-af5b-9544a2020f69" providerId="ADAL" clId="{BA84B104-8968-439C-BD25-35CEA0DD6AF4}" dt="2025-03-24T21:37:56.454" v="15382" actId="1037"/>
          <ac:spMkLst>
            <pc:docMk/>
            <pc:sldMk cId="1530706344" sldId="672"/>
            <ac:spMk id="6" creationId="{7BCB08BE-B921-4F22-7B6B-975834EE7314}"/>
          </ac:spMkLst>
        </pc:spChg>
        <pc:spChg chg="mod">
          <ac:chgData name="Joshua Nicholas" userId="72a22b75-9aa2-4116-af5b-9544a2020f69" providerId="ADAL" clId="{BA84B104-8968-439C-BD25-35CEA0DD6AF4}" dt="2025-03-25T19:56:38.075" v="26843" actId="14100"/>
          <ac:spMkLst>
            <pc:docMk/>
            <pc:sldMk cId="1530706344" sldId="672"/>
            <ac:spMk id="7" creationId="{C3CFB34C-91F1-1093-8E48-B72CFF844692}"/>
          </ac:spMkLst>
        </pc:spChg>
        <pc:spChg chg="add mod">
          <ac:chgData name="Joshua Nicholas" userId="72a22b75-9aa2-4116-af5b-9544a2020f69" providerId="ADAL" clId="{BA84B104-8968-439C-BD25-35CEA0DD6AF4}" dt="2025-03-26T00:58:33.288" v="30099"/>
          <ac:spMkLst>
            <pc:docMk/>
            <pc:sldMk cId="1530706344" sldId="672"/>
            <ac:spMk id="8" creationId="{C67D7366-2386-FF2E-F4A7-943E177AA1BD}"/>
          </ac:spMkLst>
        </pc:spChg>
        <pc:spChg chg="mod topLvl">
          <ac:chgData name="Joshua Nicholas" userId="72a22b75-9aa2-4116-af5b-9544a2020f69" providerId="ADAL" clId="{BA84B104-8968-439C-BD25-35CEA0DD6AF4}" dt="2025-03-25T19:57:03.983" v="26847" actId="1076"/>
          <ac:spMkLst>
            <pc:docMk/>
            <pc:sldMk cId="1530706344" sldId="672"/>
            <ac:spMk id="9" creationId="{E423DA82-4163-FE05-0162-CA902CEE0493}"/>
          </ac:spMkLst>
        </pc:spChg>
        <pc:spChg chg="add mod">
          <ac:chgData name="Joshua Nicholas" userId="72a22b75-9aa2-4116-af5b-9544a2020f69" providerId="ADAL" clId="{BA84B104-8968-439C-BD25-35CEA0DD6AF4}" dt="2025-03-25T20:49:27.937" v="29275" actId="207"/>
          <ac:spMkLst>
            <pc:docMk/>
            <pc:sldMk cId="1530706344" sldId="672"/>
            <ac:spMk id="10" creationId="{250508A7-DD04-03F9-7228-FE7421765ED3}"/>
          </ac:spMkLst>
        </pc:spChg>
        <pc:spChg chg="add mod">
          <ac:chgData name="Joshua Nicholas" userId="72a22b75-9aa2-4116-af5b-9544a2020f69" providerId="ADAL" clId="{BA84B104-8968-439C-BD25-35CEA0DD6AF4}" dt="2025-03-25T20:04:56.872" v="27064" actId="1076"/>
          <ac:spMkLst>
            <pc:docMk/>
            <pc:sldMk cId="1530706344" sldId="672"/>
            <ac:spMk id="13" creationId="{E2928A0B-E559-BE40-161D-3E9171AF0F16}"/>
          </ac:spMkLst>
        </pc:spChg>
        <pc:spChg chg="mod topLvl">
          <ac:chgData name="Joshua Nicholas" userId="72a22b75-9aa2-4116-af5b-9544a2020f69" providerId="ADAL" clId="{BA84B104-8968-439C-BD25-35CEA0DD6AF4}" dt="2025-03-24T12:04:03.560" v="14350" actId="165"/>
          <ac:spMkLst>
            <pc:docMk/>
            <pc:sldMk cId="1530706344" sldId="672"/>
            <ac:spMk id="15" creationId="{B618C069-7955-90D5-1F41-4AF5E583A961}"/>
          </ac:spMkLst>
        </pc:spChg>
        <pc:spChg chg="mod">
          <ac:chgData name="Joshua Nicholas" userId="72a22b75-9aa2-4116-af5b-9544a2020f69" providerId="ADAL" clId="{BA84B104-8968-439C-BD25-35CEA0DD6AF4}" dt="2025-03-24T21:59:00.210" v="15886" actId="1036"/>
          <ac:spMkLst>
            <pc:docMk/>
            <pc:sldMk cId="1530706344" sldId="672"/>
            <ac:spMk id="16" creationId="{05D1BF59-3AD5-A142-6892-EFE5B7DB6D18}"/>
          </ac:spMkLst>
        </pc:spChg>
        <pc:spChg chg="mod">
          <ac:chgData name="Joshua Nicholas" userId="72a22b75-9aa2-4116-af5b-9544a2020f69" providerId="ADAL" clId="{BA84B104-8968-439C-BD25-35CEA0DD6AF4}" dt="2025-03-25T19:56:21.561" v="26839" actId="1076"/>
          <ac:spMkLst>
            <pc:docMk/>
            <pc:sldMk cId="1530706344" sldId="672"/>
            <ac:spMk id="18" creationId="{DF4FD70C-C63F-C082-E006-0B7FBA8C4B67}"/>
          </ac:spMkLst>
        </pc:spChg>
        <pc:spChg chg="mod">
          <ac:chgData name="Joshua Nicholas" userId="72a22b75-9aa2-4116-af5b-9544a2020f69" providerId="ADAL" clId="{BA84B104-8968-439C-BD25-35CEA0DD6AF4}" dt="2025-03-25T19:57:08.559" v="26848" actId="14100"/>
          <ac:spMkLst>
            <pc:docMk/>
            <pc:sldMk cId="1530706344" sldId="672"/>
            <ac:spMk id="19" creationId="{EA85754D-CA7E-0BF3-B6F2-49191563BDEA}"/>
          </ac:spMkLst>
        </pc:spChg>
        <pc:spChg chg="add mod">
          <ac:chgData name="Joshua Nicholas" userId="72a22b75-9aa2-4116-af5b-9544a2020f69" providerId="ADAL" clId="{BA84B104-8968-439C-BD25-35CEA0DD6AF4}" dt="2025-03-25T19:58:26.979" v="26874" actId="14100"/>
          <ac:spMkLst>
            <pc:docMk/>
            <pc:sldMk cId="1530706344" sldId="672"/>
            <ac:spMk id="20" creationId="{205657B9-2BFD-5526-D634-DB3C7F460441}"/>
          </ac:spMkLst>
        </pc:spChg>
        <pc:spChg chg="add mod">
          <ac:chgData name="Joshua Nicholas" userId="72a22b75-9aa2-4116-af5b-9544a2020f69" providerId="ADAL" clId="{BA84B104-8968-439C-BD25-35CEA0DD6AF4}" dt="2025-03-25T19:56:21.561" v="26839" actId="1076"/>
          <ac:spMkLst>
            <pc:docMk/>
            <pc:sldMk cId="1530706344" sldId="672"/>
            <ac:spMk id="21" creationId="{B194ACA0-C926-A062-F053-65DEDE883473}"/>
          </ac:spMkLst>
        </pc:spChg>
        <pc:spChg chg="mod topLvl">
          <ac:chgData name="Joshua Nicholas" userId="72a22b75-9aa2-4116-af5b-9544a2020f69" providerId="ADAL" clId="{BA84B104-8968-439C-BD25-35CEA0DD6AF4}" dt="2025-03-25T01:12:56.214" v="19511" actId="165"/>
          <ac:spMkLst>
            <pc:docMk/>
            <pc:sldMk cId="1530706344" sldId="672"/>
            <ac:spMk id="29" creationId="{6C7BEBB0-7E7D-2897-03A1-5FD0748850D9}"/>
          </ac:spMkLst>
        </pc:spChg>
        <pc:spChg chg="mod topLvl">
          <ac:chgData name="Joshua Nicholas" userId="72a22b75-9aa2-4116-af5b-9544a2020f69" providerId="ADAL" clId="{BA84B104-8968-439C-BD25-35CEA0DD6AF4}" dt="2025-03-25T01:12:56.214" v="19511" actId="165"/>
          <ac:spMkLst>
            <pc:docMk/>
            <pc:sldMk cId="1530706344" sldId="672"/>
            <ac:spMk id="30" creationId="{9FF3D792-58C9-7DEE-47B0-BA023F0261F1}"/>
          </ac:spMkLst>
        </pc:spChg>
        <pc:spChg chg="mod topLvl">
          <ac:chgData name="Joshua Nicholas" userId="72a22b75-9aa2-4116-af5b-9544a2020f69" providerId="ADAL" clId="{BA84B104-8968-439C-BD25-35CEA0DD6AF4}" dt="2025-03-24T12:13:42.792" v="14403" actId="1037"/>
          <ac:spMkLst>
            <pc:docMk/>
            <pc:sldMk cId="1530706344" sldId="672"/>
            <ac:spMk id="34" creationId="{57AAF64C-1896-B6C7-93E0-C4C6BD677872}"/>
          </ac:spMkLst>
        </pc:spChg>
        <pc:spChg chg="mod">
          <ac:chgData name="Joshua Nicholas" userId="72a22b75-9aa2-4116-af5b-9544a2020f69" providerId="ADAL" clId="{BA84B104-8968-439C-BD25-35CEA0DD6AF4}" dt="2025-03-25T19:55:24.507" v="26824" actId="207"/>
          <ac:spMkLst>
            <pc:docMk/>
            <pc:sldMk cId="1530706344" sldId="672"/>
            <ac:spMk id="37" creationId="{54F8D191-ECCB-5F95-B6D1-9C0C4A0BF462}"/>
          </ac:spMkLst>
        </pc:spChg>
        <pc:spChg chg="mod">
          <ac:chgData name="Joshua Nicholas" userId="72a22b75-9aa2-4116-af5b-9544a2020f69" providerId="ADAL" clId="{BA84B104-8968-439C-BD25-35CEA0DD6AF4}" dt="2025-03-25T19:57:03.983" v="26847" actId="1076"/>
          <ac:spMkLst>
            <pc:docMk/>
            <pc:sldMk cId="1530706344" sldId="672"/>
            <ac:spMk id="38" creationId="{BA59DD52-C024-5024-A1E3-AFDC58C416FF}"/>
          </ac:spMkLst>
        </pc:spChg>
        <pc:spChg chg="mod topLvl">
          <ac:chgData name="Joshua Nicholas" userId="72a22b75-9aa2-4116-af5b-9544a2020f69" providerId="ADAL" clId="{BA84B104-8968-439C-BD25-35CEA0DD6AF4}" dt="2025-03-25T19:57:03.983" v="26847" actId="1076"/>
          <ac:spMkLst>
            <pc:docMk/>
            <pc:sldMk cId="1530706344" sldId="672"/>
            <ac:spMk id="39" creationId="{CEF56524-8878-C511-9020-3B79663DB8E6}"/>
          </ac:spMkLst>
        </pc:spChg>
        <pc:spChg chg="mod topLvl">
          <ac:chgData name="Joshua Nicholas" userId="72a22b75-9aa2-4116-af5b-9544a2020f69" providerId="ADAL" clId="{BA84B104-8968-439C-BD25-35CEA0DD6AF4}" dt="2025-03-25T19:56:21.561" v="26839" actId="1076"/>
          <ac:spMkLst>
            <pc:docMk/>
            <pc:sldMk cId="1530706344" sldId="672"/>
            <ac:spMk id="40" creationId="{2A37CFD1-8AE0-9A11-7A2E-043A9C232FA2}"/>
          </ac:spMkLst>
        </pc:spChg>
        <pc:spChg chg="mod">
          <ac:chgData name="Joshua Nicholas" userId="72a22b75-9aa2-4116-af5b-9544a2020f69" providerId="ADAL" clId="{BA84B104-8968-439C-BD25-35CEA0DD6AF4}" dt="2025-03-25T19:57:03.983" v="26847" actId="1076"/>
          <ac:spMkLst>
            <pc:docMk/>
            <pc:sldMk cId="1530706344" sldId="672"/>
            <ac:spMk id="41" creationId="{EFEB43B4-C48E-2460-8A9B-E906053740BC}"/>
          </ac:spMkLst>
        </pc:spChg>
        <pc:spChg chg="mod topLvl">
          <ac:chgData name="Joshua Nicholas" userId="72a22b75-9aa2-4116-af5b-9544a2020f69" providerId="ADAL" clId="{BA84B104-8968-439C-BD25-35CEA0DD6AF4}" dt="2025-03-25T19:56:34.903" v="26842" actId="14100"/>
          <ac:spMkLst>
            <pc:docMk/>
            <pc:sldMk cId="1530706344" sldId="672"/>
            <ac:spMk id="42" creationId="{114A8727-A546-57DB-54FE-3D46A956D8D5}"/>
          </ac:spMkLst>
        </pc:spChg>
        <pc:spChg chg="mod topLvl">
          <ac:chgData name="Joshua Nicholas" userId="72a22b75-9aa2-4116-af5b-9544a2020f69" providerId="ADAL" clId="{BA84B104-8968-439C-BD25-35CEA0DD6AF4}" dt="2025-03-25T19:56:21.561" v="26839" actId="1076"/>
          <ac:spMkLst>
            <pc:docMk/>
            <pc:sldMk cId="1530706344" sldId="672"/>
            <ac:spMk id="43" creationId="{B831B9BA-6AAA-B6E7-60CE-9A7ADACD335E}"/>
          </ac:spMkLst>
        </pc:spChg>
        <pc:spChg chg="mod">
          <ac:chgData name="Joshua Nicholas" userId="72a22b75-9aa2-4116-af5b-9544a2020f69" providerId="ADAL" clId="{BA84B104-8968-439C-BD25-35CEA0DD6AF4}" dt="2025-03-25T19:56:41.569" v="26844" actId="14100"/>
          <ac:spMkLst>
            <pc:docMk/>
            <pc:sldMk cId="1530706344" sldId="672"/>
            <ac:spMk id="44" creationId="{2DF60B49-9144-10AE-8CB7-91F18AF91E60}"/>
          </ac:spMkLst>
        </pc:spChg>
        <pc:spChg chg="mod topLvl">
          <ac:chgData name="Joshua Nicholas" userId="72a22b75-9aa2-4116-af5b-9544a2020f69" providerId="ADAL" clId="{BA84B104-8968-439C-BD25-35CEA0DD6AF4}" dt="2025-03-25T19:57:03.983" v="26847" actId="1076"/>
          <ac:spMkLst>
            <pc:docMk/>
            <pc:sldMk cId="1530706344" sldId="672"/>
            <ac:spMk id="45" creationId="{FB8CDC4A-AF9E-DC15-BA92-E61D9D35CD64}"/>
          </ac:spMkLst>
        </pc:spChg>
        <pc:spChg chg="mod topLvl">
          <ac:chgData name="Joshua Nicholas" userId="72a22b75-9aa2-4116-af5b-9544a2020f69" providerId="ADAL" clId="{BA84B104-8968-439C-BD25-35CEA0DD6AF4}" dt="2025-03-25T19:57:03.983" v="26847" actId="1076"/>
          <ac:spMkLst>
            <pc:docMk/>
            <pc:sldMk cId="1530706344" sldId="672"/>
            <ac:spMk id="46" creationId="{92B633B8-C088-3058-D767-D81A6C1C6FB7}"/>
          </ac:spMkLst>
        </pc:spChg>
        <pc:spChg chg="mod">
          <ac:chgData name="Joshua Nicholas" userId="72a22b75-9aa2-4116-af5b-9544a2020f69" providerId="ADAL" clId="{BA84B104-8968-439C-BD25-35CEA0DD6AF4}" dt="2025-03-25T19:56:21.561" v="26839" actId="1076"/>
          <ac:spMkLst>
            <pc:docMk/>
            <pc:sldMk cId="1530706344" sldId="672"/>
            <ac:spMk id="47" creationId="{716AB3BE-62EF-5EB8-2FEC-EBEB701FACD1}"/>
          </ac:spMkLst>
        </pc:spChg>
        <pc:spChg chg="mod topLvl">
          <ac:chgData name="Joshua Nicholas" userId="72a22b75-9aa2-4116-af5b-9544a2020f69" providerId="ADAL" clId="{BA84B104-8968-439C-BD25-35CEA0DD6AF4}" dt="2025-03-25T19:56:21.561" v="26839" actId="1076"/>
          <ac:spMkLst>
            <pc:docMk/>
            <pc:sldMk cId="1530706344" sldId="672"/>
            <ac:spMk id="48" creationId="{4B31D561-1CC6-9EE0-15CC-ABCDAC69B2BD}"/>
          </ac:spMkLst>
        </pc:spChg>
        <pc:spChg chg="mod topLvl">
          <ac:chgData name="Joshua Nicholas" userId="72a22b75-9aa2-4116-af5b-9544a2020f69" providerId="ADAL" clId="{BA84B104-8968-439C-BD25-35CEA0DD6AF4}" dt="2025-03-24T12:04:15.352" v="14353" actId="165"/>
          <ac:spMkLst>
            <pc:docMk/>
            <pc:sldMk cId="1530706344" sldId="672"/>
            <ac:spMk id="49" creationId="{13EB0736-1FBF-8EDE-2777-8AF723D30F34}"/>
          </ac:spMkLst>
        </pc:spChg>
        <pc:spChg chg="mod">
          <ac:chgData name="Joshua Nicholas" userId="72a22b75-9aa2-4116-af5b-9544a2020f69" providerId="ADAL" clId="{BA84B104-8968-439C-BD25-35CEA0DD6AF4}" dt="2025-03-24T12:13:42.792" v="14403" actId="1037"/>
          <ac:spMkLst>
            <pc:docMk/>
            <pc:sldMk cId="1530706344" sldId="672"/>
            <ac:spMk id="50" creationId="{69CFC304-9B1A-B17C-4D52-DB9EC258D3EB}"/>
          </ac:spMkLst>
        </pc:spChg>
        <pc:spChg chg="mod topLvl">
          <ac:chgData name="Joshua Nicholas" userId="72a22b75-9aa2-4116-af5b-9544a2020f69" providerId="ADAL" clId="{BA84B104-8968-439C-BD25-35CEA0DD6AF4}" dt="2025-03-24T12:04:15.352" v="14353" actId="165"/>
          <ac:spMkLst>
            <pc:docMk/>
            <pc:sldMk cId="1530706344" sldId="672"/>
            <ac:spMk id="51" creationId="{3E60FA0B-C5CD-60DB-C63D-2E338149CF3F}"/>
          </ac:spMkLst>
        </pc:spChg>
        <pc:spChg chg="mod topLvl">
          <ac:chgData name="Joshua Nicholas" userId="72a22b75-9aa2-4116-af5b-9544a2020f69" providerId="ADAL" clId="{BA84B104-8968-439C-BD25-35CEA0DD6AF4}" dt="2025-03-24T12:04:15.352" v="14353" actId="165"/>
          <ac:spMkLst>
            <pc:docMk/>
            <pc:sldMk cId="1530706344" sldId="672"/>
            <ac:spMk id="52" creationId="{E9215F2E-32FA-B60F-1CA6-EFBA947ABF3B}"/>
          </ac:spMkLst>
        </pc:spChg>
        <pc:spChg chg="add mod">
          <ac:chgData name="Joshua Nicholas" userId="72a22b75-9aa2-4116-af5b-9544a2020f69" providerId="ADAL" clId="{BA84B104-8968-439C-BD25-35CEA0DD6AF4}" dt="2025-03-25T19:57:03.983" v="26847" actId="1076"/>
          <ac:spMkLst>
            <pc:docMk/>
            <pc:sldMk cId="1530706344" sldId="672"/>
            <ac:spMk id="53" creationId="{D4D9AF39-ACCC-9DD0-38CB-CD5B5F61C6BF}"/>
          </ac:spMkLst>
        </pc:spChg>
        <pc:spChg chg="add mod">
          <ac:chgData name="Joshua Nicholas" userId="72a22b75-9aa2-4116-af5b-9544a2020f69" providerId="ADAL" clId="{BA84B104-8968-439C-BD25-35CEA0DD6AF4}" dt="2025-03-25T19:57:03.983" v="26847" actId="1076"/>
          <ac:spMkLst>
            <pc:docMk/>
            <pc:sldMk cId="1530706344" sldId="672"/>
            <ac:spMk id="54" creationId="{247E1E00-9D77-BE4F-0D36-E93D13894C81}"/>
          </ac:spMkLst>
        </pc:spChg>
        <pc:spChg chg="add mod">
          <ac:chgData name="Joshua Nicholas" userId="72a22b75-9aa2-4116-af5b-9544a2020f69" providerId="ADAL" clId="{BA84B104-8968-439C-BD25-35CEA0DD6AF4}" dt="2025-03-25T19:55:52.141" v="26830" actId="14100"/>
          <ac:spMkLst>
            <pc:docMk/>
            <pc:sldMk cId="1530706344" sldId="672"/>
            <ac:spMk id="74" creationId="{5CAE4450-5BD9-9241-F0AB-1AB24D7FCCD9}"/>
          </ac:spMkLst>
        </pc:spChg>
        <pc:spChg chg="add mod">
          <ac:chgData name="Joshua Nicholas" userId="72a22b75-9aa2-4116-af5b-9544a2020f69" providerId="ADAL" clId="{BA84B104-8968-439C-BD25-35CEA0DD6AF4}" dt="2025-03-25T19:56:21.561" v="26839" actId="1076"/>
          <ac:spMkLst>
            <pc:docMk/>
            <pc:sldMk cId="1530706344" sldId="672"/>
            <ac:spMk id="78" creationId="{99492A86-DF59-0330-7414-D50581D655F1}"/>
          </ac:spMkLst>
        </pc:spChg>
        <pc:spChg chg="add mod">
          <ac:chgData name="Joshua Nicholas" userId="72a22b75-9aa2-4116-af5b-9544a2020f69" providerId="ADAL" clId="{BA84B104-8968-439C-BD25-35CEA0DD6AF4}" dt="2025-03-25T19:57:11.583" v="26850" actId="1036"/>
          <ac:spMkLst>
            <pc:docMk/>
            <pc:sldMk cId="1530706344" sldId="672"/>
            <ac:spMk id="80" creationId="{41E2048D-14DB-E7F6-2471-9C578380EFC1}"/>
          </ac:spMkLst>
        </pc:spChg>
        <pc:spChg chg="add mod">
          <ac:chgData name="Joshua Nicholas" userId="72a22b75-9aa2-4116-af5b-9544a2020f69" providerId="ADAL" clId="{BA84B104-8968-439C-BD25-35CEA0DD6AF4}" dt="2025-03-24T21:57:16.830" v="15841"/>
          <ac:spMkLst>
            <pc:docMk/>
            <pc:sldMk cId="1530706344" sldId="672"/>
            <ac:spMk id="82" creationId="{1CA56835-B4D8-0B92-4D3A-5CC3D9F04017}"/>
          </ac:spMkLst>
        </pc:spChg>
        <pc:spChg chg="add mod">
          <ac:chgData name="Joshua Nicholas" userId="72a22b75-9aa2-4116-af5b-9544a2020f69" providerId="ADAL" clId="{BA84B104-8968-439C-BD25-35CEA0DD6AF4}" dt="2025-03-24T21:57:16.830" v="15841"/>
          <ac:spMkLst>
            <pc:docMk/>
            <pc:sldMk cId="1530706344" sldId="672"/>
            <ac:spMk id="83" creationId="{D7659C05-E032-ACEB-63A6-30F302531CD6}"/>
          </ac:spMkLst>
        </pc:spChg>
        <pc:spChg chg="add mod">
          <ac:chgData name="Joshua Nicholas" userId="72a22b75-9aa2-4116-af5b-9544a2020f69" providerId="ADAL" clId="{BA84B104-8968-439C-BD25-35CEA0DD6AF4}" dt="2025-03-24T22:01:17.807" v="16096" actId="20577"/>
          <ac:spMkLst>
            <pc:docMk/>
            <pc:sldMk cId="1530706344" sldId="672"/>
            <ac:spMk id="89" creationId="{FBC68849-466D-D529-0008-1E813B94CA6B}"/>
          </ac:spMkLst>
        </pc:spChg>
        <pc:spChg chg="mod">
          <ac:chgData name="Joshua Nicholas" userId="72a22b75-9aa2-4116-af5b-9544a2020f69" providerId="ADAL" clId="{BA84B104-8968-439C-BD25-35CEA0DD6AF4}" dt="2025-03-24T12:03:18.036" v="14345" actId="165"/>
          <ac:spMkLst>
            <pc:docMk/>
            <pc:sldMk cId="1530706344" sldId="672"/>
            <ac:spMk id="301" creationId="{5868CB63-CE0C-C149-8BB8-B976D23F8205}"/>
          </ac:spMkLst>
        </pc:spChg>
        <pc:spChg chg="mod">
          <ac:chgData name="Joshua Nicholas" userId="72a22b75-9aa2-4116-af5b-9544a2020f69" providerId="ADAL" clId="{BA84B104-8968-439C-BD25-35CEA0DD6AF4}" dt="2025-03-24T12:17:13.053" v="14476" actId="207"/>
          <ac:spMkLst>
            <pc:docMk/>
            <pc:sldMk cId="1530706344" sldId="672"/>
            <ac:spMk id="306" creationId="{C56E6372-C950-A37D-D05B-684F85A31D89}"/>
          </ac:spMkLst>
        </pc:spChg>
        <pc:spChg chg="mod">
          <ac:chgData name="Joshua Nicholas" userId="72a22b75-9aa2-4116-af5b-9544a2020f69" providerId="ADAL" clId="{BA84B104-8968-439C-BD25-35CEA0DD6AF4}" dt="2025-03-24T12:17:13.053" v="14476" actId="207"/>
          <ac:spMkLst>
            <pc:docMk/>
            <pc:sldMk cId="1530706344" sldId="672"/>
            <ac:spMk id="309" creationId="{098E834A-0F23-AD55-9852-91E104E5CF2D}"/>
          </ac:spMkLst>
        </pc:spChg>
        <pc:spChg chg="mod">
          <ac:chgData name="Joshua Nicholas" userId="72a22b75-9aa2-4116-af5b-9544a2020f69" providerId="ADAL" clId="{BA84B104-8968-439C-BD25-35CEA0DD6AF4}" dt="2025-03-24T12:17:13.053" v="14476" actId="207"/>
          <ac:spMkLst>
            <pc:docMk/>
            <pc:sldMk cId="1530706344" sldId="672"/>
            <ac:spMk id="316" creationId="{F8FB90EA-A595-A040-AFAF-0C471CED1694}"/>
          </ac:spMkLst>
        </pc:spChg>
        <pc:spChg chg="mod">
          <ac:chgData name="Joshua Nicholas" userId="72a22b75-9aa2-4116-af5b-9544a2020f69" providerId="ADAL" clId="{BA84B104-8968-439C-BD25-35CEA0DD6AF4}" dt="2025-03-24T12:17:13.053" v="14476" actId="207"/>
          <ac:spMkLst>
            <pc:docMk/>
            <pc:sldMk cId="1530706344" sldId="672"/>
            <ac:spMk id="319" creationId="{A94E1347-2FCB-1CA6-77ED-E350B6B109BD}"/>
          </ac:spMkLst>
        </pc:spChg>
        <pc:spChg chg="mod">
          <ac:chgData name="Joshua Nicholas" userId="72a22b75-9aa2-4116-af5b-9544a2020f69" providerId="ADAL" clId="{BA84B104-8968-439C-BD25-35CEA0DD6AF4}" dt="2025-03-24T12:17:16.294" v="14477" actId="207"/>
          <ac:spMkLst>
            <pc:docMk/>
            <pc:sldMk cId="1530706344" sldId="672"/>
            <ac:spMk id="337" creationId="{D51C93D0-3E5A-888B-983C-99AFA6AF9744}"/>
          </ac:spMkLst>
        </pc:spChg>
        <pc:spChg chg="mod">
          <ac:chgData name="Joshua Nicholas" userId="72a22b75-9aa2-4116-af5b-9544a2020f69" providerId="ADAL" clId="{BA84B104-8968-439C-BD25-35CEA0DD6AF4}" dt="2025-03-24T12:17:16.294" v="14477" actId="207"/>
          <ac:spMkLst>
            <pc:docMk/>
            <pc:sldMk cId="1530706344" sldId="672"/>
            <ac:spMk id="344" creationId="{591A0333-3525-556D-2923-6B7A834D120F}"/>
          </ac:spMkLst>
        </pc:spChg>
        <pc:spChg chg="mod">
          <ac:chgData name="Joshua Nicholas" userId="72a22b75-9aa2-4116-af5b-9544a2020f69" providerId="ADAL" clId="{BA84B104-8968-439C-BD25-35CEA0DD6AF4}" dt="2025-03-24T12:17:21.184" v="14478" actId="207"/>
          <ac:spMkLst>
            <pc:docMk/>
            <pc:sldMk cId="1530706344" sldId="672"/>
            <ac:spMk id="348" creationId="{6E02D77D-89DC-F41E-858E-DE0E3FB07BA4}"/>
          </ac:spMkLst>
        </pc:spChg>
        <pc:spChg chg="mod">
          <ac:chgData name="Joshua Nicholas" userId="72a22b75-9aa2-4116-af5b-9544a2020f69" providerId="ADAL" clId="{BA84B104-8968-439C-BD25-35CEA0DD6AF4}" dt="2025-03-24T12:25:34.439" v="14506" actId="207"/>
          <ac:spMkLst>
            <pc:docMk/>
            <pc:sldMk cId="1530706344" sldId="672"/>
            <ac:spMk id="365" creationId="{9F438B6B-6D8E-79A2-5097-C9891DBBC13D}"/>
          </ac:spMkLst>
        </pc:spChg>
        <pc:spChg chg="mod">
          <ac:chgData name="Joshua Nicholas" userId="72a22b75-9aa2-4116-af5b-9544a2020f69" providerId="ADAL" clId="{BA84B104-8968-439C-BD25-35CEA0DD6AF4}" dt="2025-03-24T12:25:34.439" v="14506" actId="207"/>
          <ac:spMkLst>
            <pc:docMk/>
            <pc:sldMk cId="1530706344" sldId="672"/>
            <ac:spMk id="368" creationId="{61E0FE7E-328D-C277-B6A3-794F0E4F144E}"/>
          </ac:spMkLst>
        </pc:spChg>
        <pc:spChg chg="mod">
          <ac:chgData name="Joshua Nicholas" userId="72a22b75-9aa2-4116-af5b-9544a2020f69" providerId="ADAL" clId="{BA84B104-8968-439C-BD25-35CEA0DD6AF4}" dt="2025-03-24T12:25:34.439" v="14506" actId="207"/>
          <ac:spMkLst>
            <pc:docMk/>
            <pc:sldMk cId="1530706344" sldId="672"/>
            <ac:spMk id="371" creationId="{07EC67EF-8202-83D1-CD52-8231169BD7C4}"/>
          </ac:spMkLst>
        </pc:spChg>
        <pc:spChg chg="mod">
          <ac:chgData name="Joshua Nicholas" userId="72a22b75-9aa2-4116-af5b-9544a2020f69" providerId="ADAL" clId="{BA84B104-8968-439C-BD25-35CEA0DD6AF4}" dt="2025-03-24T12:03:18.036" v="14345" actId="165"/>
          <ac:spMkLst>
            <pc:docMk/>
            <pc:sldMk cId="1530706344" sldId="672"/>
            <ac:spMk id="373" creationId="{431C76C5-F64D-DB8E-FEE0-54E962A3DEF9}"/>
          </ac:spMkLst>
        </pc:spChg>
        <pc:spChg chg="mod">
          <ac:chgData name="Joshua Nicholas" userId="72a22b75-9aa2-4116-af5b-9544a2020f69" providerId="ADAL" clId="{BA84B104-8968-439C-BD25-35CEA0DD6AF4}" dt="2025-03-24T12:25:34.439" v="14506" actId="207"/>
          <ac:spMkLst>
            <pc:docMk/>
            <pc:sldMk cId="1530706344" sldId="672"/>
            <ac:spMk id="377" creationId="{2D5E901C-2B7E-7661-2CD1-DBF72B0302A7}"/>
          </ac:spMkLst>
        </pc:spChg>
        <pc:spChg chg="mod">
          <ac:chgData name="Joshua Nicholas" userId="72a22b75-9aa2-4116-af5b-9544a2020f69" providerId="ADAL" clId="{BA84B104-8968-439C-BD25-35CEA0DD6AF4}" dt="2025-03-24T12:03:18.036" v="14345" actId="165"/>
          <ac:spMkLst>
            <pc:docMk/>
            <pc:sldMk cId="1530706344" sldId="672"/>
            <ac:spMk id="378" creationId="{1A46348C-5A7C-AE25-85E8-F4FA7DD74CA9}"/>
          </ac:spMkLst>
        </pc:spChg>
        <pc:spChg chg="mod">
          <ac:chgData name="Joshua Nicholas" userId="72a22b75-9aa2-4116-af5b-9544a2020f69" providerId="ADAL" clId="{BA84B104-8968-439C-BD25-35CEA0DD6AF4}" dt="2025-03-24T12:25:34.439" v="14506" actId="207"/>
          <ac:spMkLst>
            <pc:docMk/>
            <pc:sldMk cId="1530706344" sldId="672"/>
            <ac:spMk id="433" creationId="{7B5CB3C2-568B-F9FD-670A-65F1479DF604}"/>
          </ac:spMkLst>
        </pc:spChg>
        <pc:spChg chg="mod">
          <ac:chgData name="Joshua Nicholas" userId="72a22b75-9aa2-4116-af5b-9544a2020f69" providerId="ADAL" clId="{BA84B104-8968-439C-BD25-35CEA0DD6AF4}" dt="2025-03-24T12:25:34.439" v="14506" actId="207"/>
          <ac:spMkLst>
            <pc:docMk/>
            <pc:sldMk cId="1530706344" sldId="672"/>
            <ac:spMk id="436" creationId="{069A75B7-A7A8-F22A-097C-CE03903039E0}"/>
          </ac:spMkLst>
        </pc:spChg>
        <pc:spChg chg="mod">
          <ac:chgData name="Joshua Nicholas" userId="72a22b75-9aa2-4116-af5b-9544a2020f69" providerId="ADAL" clId="{BA84B104-8968-439C-BD25-35CEA0DD6AF4}" dt="2025-03-24T12:03:18.036" v="14345" actId="165"/>
          <ac:spMkLst>
            <pc:docMk/>
            <pc:sldMk cId="1530706344" sldId="672"/>
            <ac:spMk id="438" creationId="{04867A5F-A395-4EDE-151F-0D49127BCE1D}"/>
          </ac:spMkLst>
        </pc:spChg>
        <pc:spChg chg="mod">
          <ac:chgData name="Joshua Nicholas" userId="72a22b75-9aa2-4116-af5b-9544a2020f69" providerId="ADAL" clId="{BA84B104-8968-439C-BD25-35CEA0DD6AF4}" dt="2025-03-24T12:25:34.439" v="14506" actId="207"/>
          <ac:spMkLst>
            <pc:docMk/>
            <pc:sldMk cId="1530706344" sldId="672"/>
            <ac:spMk id="452" creationId="{F33E83B8-4C0B-480E-F1E8-E6A5B48D7CE9}"/>
          </ac:spMkLst>
        </pc:spChg>
        <pc:spChg chg="mod">
          <ac:chgData name="Joshua Nicholas" userId="72a22b75-9aa2-4116-af5b-9544a2020f69" providerId="ADAL" clId="{BA84B104-8968-439C-BD25-35CEA0DD6AF4}" dt="2025-03-24T12:03:18.036" v="14345" actId="165"/>
          <ac:spMkLst>
            <pc:docMk/>
            <pc:sldMk cId="1530706344" sldId="672"/>
            <ac:spMk id="456" creationId="{9BB2A68F-B6AE-BEAA-0CF3-BD08DDC11B34}"/>
          </ac:spMkLst>
        </pc:spChg>
        <pc:spChg chg="mod">
          <ac:chgData name="Joshua Nicholas" userId="72a22b75-9aa2-4116-af5b-9544a2020f69" providerId="ADAL" clId="{BA84B104-8968-439C-BD25-35CEA0DD6AF4}" dt="2025-03-24T12:25:34.439" v="14506" actId="207"/>
          <ac:spMkLst>
            <pc:docMk/>
            <pc:sldMk cId="1530706344" sldId="672"/>
            <ac:spMk id="465" creationId="{49187C00-FC06-7BA0-DC7F-DF49FBDC1B12}"/>
          </ac:spMkLst>
        </pc:spChg>
        <pc:spChg chg="mod">
          <ac:chgData name="Joshua Nicholas" userId="72a22b75-9aa2-4116-af5b-9544a2020f69" providerId="ADAL" clId="{BA84B104-8968-439C-BD25-35CEA0DD6AF4}" dt="2025-03-24T12:18:26.962" v="14480" actId="207"/>
          <ac:spMkLst>
            <pc:docMk/>
            <pc:sldMk cId="1530706344" sldId="672"/>
            <ac:spMk id="474" creationId="{320CBB85-8B40-5BDF-64CC-B566BEC3C183}"/>
          </ac:spMkLst>
        </pc:spChg>
        <pc:spChg chg="mod">
          <ac:chgData name="Joshua Nicholas" userId="72a22b75-9aa2-4116-af5b-9544a2020f69" providerId="ADAL" clId="{BA84B104-8968-439C-BD25-35CEA0DD6AF4}" dt="2025-03-24T12:25:34.439" v="14506" actId="207"/>
          <ac:spMkLst>
            <pc:docMk/>
            <pc:sldMk cId="1530706344" sldId="672"/>
            <ac:spMk id="481" creationId="{83655986-860A-6B2C-68BB-18383B36EA5C}"/>
          </ac:spMkLst>
        </pc:spChg>
        <pc:spChg chg="mod">
          <ac:chgData name="Joshua Nicholas" userId="72a22b75-9aa2-4116-af5b-9544a2020f69" providerId="ADAL" clId="{BA84B104-8968-439C-BD25-35CEA0DD6AF4}" dt="2025-03-24T12:18:26.962" v="14480" actId="207"/>
          <ac:spMkLst>
            <pc:docMk/>
            <pc:sldMk cId="1530706344" sldId="672"/>
            <ac:spMk id="484" creationId="{7E4C2D01-C879-40D7-750B-4D21A26F74DB}"/>
          </ac:spMkLst>
        </pc:spChg>
        <pc:spChg chg="mod">
          <ac:chgData name="Joshua Nicholas" userId="72a22b75-9aa2-4116-af5b-9544a2020f69" providerId="ADAL" clId="{BA84B104-8968-439C-BD25-35CEA0DD6AF4}" dt="2025-03-24T12:25:34.439" v="14506" actId="207"/>
          <ac:spMkLst>
            <pc:docMk/>
            <pc:sldMk cId="1530706344" sldId="672"/>
            <ac:spMk id="489" creationId="{29CD8756-1637-4B0E-FB82-0924D7E77537}"/>
          </ac:spMkLst>
        </pc:spChg>
        <pc:spChg chg="mod">
          <ac:chgData name="Joshua Nicholas" userId="72a22b75-9aa2-4116-af5b-9544a2020f69" providerId="ADAL" clId="{BA84B104-8968-439C-BD25-35CEA0DD6AF4}" dt="2025-03-24T12:18:37.579" v="14481" actId="207"/>
          <ac:spMkLst>
            <pc:docMk/>
            <pc:sldMk cId="1530706344" sldId="672"/>
            <ac:spMk id="492" creationId="{50C5E67D-342C-55FF-8413-FD70D05FB393}"/>
          </ac:spMkLst>
        </pc:spChg>
        <pc:spChg chg="mod">
          <ac:chgData name="Joshua Nicholas" userId="72a22b75-9aa2-4116-af5b-9544a2020f69" providerId="ADAL" clId="{BA84B104-8968-439C-BD25-35CEA0DD6AF4}" dt="2025-03-24T12:18:37.579" v="14481" actId="207"/>
          <ac:spMkLst>
            <pc:docMk/>
            <pc:sldMk cId="1530706344" sldId="672"/>
            <ac:spMk id="495" creationId="{384D32E6-324E-6923-8F08-30CEE04B06BA}"/>
          </ac:spMkLst>
        </pc:spChg>
        <pc:spChg chg="mod">
          <ac:chgData name="Joshua Nicholas" userId="72a22b75-9aa2-4116-af5b-9544a2020f69" providerId="ADAL" clId="{BA84B104-8968-439C-BD25-35CEA0DD6AF4}" dt="2025-03-24T12:27:54.657" v="14520" actId="688"/>
          <ac:spMkLst>
            <pc:docMk/>
            <pc:sldMk cId="1530706344" sldId="672"/>
            <ac:spMk id="496" creationId="{E939F095-30B0-2B3B-0559-5DF207CFFE3E}"/>
          </ac:spMkLst>
        </pc:spChg>
        <pc:spChg chg="mod">
          <ac:chgData name="Joshua Nicholas" userId="72a22b75-9aa2-4116-af5b-9544a2020f69" providerId="ADAL" clId="{BA84B104-8968-439C-BD25-35CEA0DD6AF4}" dt="2025-03-24T11:59:08.606" v="14277" actId="1037"/>
          <ac:spMkLst>
            <pc:docMk/>
            <pc:sldMk cId="1530706344" sldId="672"/>
            <ac:spMk id="503" creationId="{A64EC7B9-8CA0-EB2E-4150-FB4B4C50ADD4}"/>
          </ac:spMkLst>
        </pc:spChg>
        <pc:spChg chg="mod">
          <ac:chgData name="Joshua Nicholas" userId="72a22b75-9aa2-4116-af5b-9544a2020f69" providerId="ADAL" clId="{BA84B104-8968-439C-BD25-35CEA0DD6AF4}" dt="2025-03-24T11:59:13.534" v="14279" actId="1038"/>
          <ac:spMkLst>
            <pc:docMk/>
            <pc:sldMk cId="1530706344" sldId="672"/>
            <ac:spMk id="506" creationId="{7C6D0A07-C946-8E66-607D-A00944F21A7D}"/>
          </ac:spMkLst>
        </pc:spChg>
        <pc:spChg chg="mod">
          <ac:chgData name="Joshua Nicholas" userId="72a22b75-9aa2-4116-af5b-9544a2020f69" providerId="ADAL" clId="{BA84B104-8968-439C-BD25-35CEA0DD6AF4}" dt="2025-03-24T11:59:17.325" v="14280" actId="688"/>
          <ac:spMkLst>
            <pc:docMk/>
            <pc:sldMk cId="1530706344" sldId="672"/>
            <ac:spMk id="513" creationId="{A3498D81-3F85-C42F-3746-436BF1873011}"/>
          </ac:spMkLst>
        </pc:spChg>
        <pc:spChg chg="mod">
          <ac:chgData name="Joshua Nicholas" userId="72a22b75-9aa2-4116-af5b-9544a2020f69" providerId="ADAL" clId="{BA84B104-8968-439C-BD25-35CEA0DD6AF4}" dt="2025-03-24T11:59:28.767" v="14313" actId="688"/>
          <ac:spMkLst>
            <pc:docMk/>
            <pc:sldMk cId="1530706344" sldId="672"/>
            <ac:spMk id="516" creationId="{7C89F672-6704-D97D-4FDF-BC439E16973F}"/>
          </ac:spMkLst>
        </pc:spChg>
        <pc:spChg chg="mod">
          <ac:chgData name="Joshua Nicholas" userId="72a22b75-9aa2-4116-af5b-9544a2020f69" providerId="ADAL" clId="{BA84B104-8968-439C-BD25-35CEA0DD6AF4}" dt="2025-03-24T11:59:32.828" v="14314" actId="688"/>
          <ac:spMkLst>
            <pc:docMk/>
            <pc:sldMk cId="1530706344" sldId="672"/>
            <ac:spMk id="519" creationId="{2D351492-7557-42FC-E3F8-9C70E2FA5F77}"/>
          </ac:spMkLst>
        </pc:spChg>
        <pc:spChg chg="mod">
          <ac:chgData name="Joshua Nicholas" userId="72a22b75-9aa2-4116-af5b-9544a2020f69" providerId="ADAL" clId="{BA84B104-8968-439C-BD25-35CEA0DD6AF4}" dt="2025-03-24T11:59:37.038" v="14315" actId="688"/>
          <ac:spMkLst>
            <pc:docMk/>
            <pc:sldMk cId="1530706344" sldId="672"/>
            <ac:spMk id="522" creationId="{79B6EDCF-EDE2-7613-0765-DABA5F4EB441}"/>
          </ac:spMkLst>
        </pc:spChg>
        <pc:spChg chg="mod">
          <ac:chgData name="Joshua Nicholas" userId="72a22b75-9aa2-4116-af5b-9544a2020f69" providerId="ADAL" clId="{BA84B104-8968-439C-BD25-35CEA0DD6AF4}" dt="2025-03-24T11:59:40.758" v="14316" actId="688"/>
          <ac:spMkLst>
            <pc:docMk/>
            <pc:sldMk cId="1530706344" sldId="672"/>
            <ac:spMk id="525" creationId="{E915D7CE-A23E-AD8B-BF3F-270AD27FC75D}"/>
          </ac:spMkLst>
        </pc:spChg>
        <pc:spChg chg="mod">
          <ac:chgData name="Joshua Nicholas" userId="72a22b75-9aa2-4116-af5b-9544a2020f69" providerId="ADAL" clId="{BA84B104-8968-439C-BD25-35CEA0DD6AF4}" dt="2025-03-24T11:59:44.142" v="14318" actId="1076"/>
          <ac:spMkLst>
            <pc:docMk/>
            <pc:sldMk cId="1530706344" sldId="672"/>
            <ac:spMk id="527" creationId="{3BAE919C-9189-30AC-2AAB-C83E802435B7}"/>
          </ac:spMkLst>
        </pc:spChg>
        <pc:spChg chg="mod">
          <ac:chgData name="Joshua Nicholas" userId="72a22b75-9aa2-4116-af5b-9544a2020f69" providerId="ADAL" clId="{BA84B104-8968-439C-BD25-35CEA0DD6AF4}" dt="2025-03-24T11:59:49.273" v="14319" actId="688"/>
          <ac:spMkLst>
            <pc:docMk/>
            <pc:sldMk cId="1530706344" sldId="672"/>
            <ac:spMk id="528" creationId="{A6633AE9-C22B-E4AB-ABAC-F6C72E84E33F}"/>
          </ac:spMkLst>
        </pc:spChg>
        <pc:spChg chg="mod">
          <ac:chgData name="Joshua Nicholas" userId="72a22b75-9aa2-4116-af5b-9544a2020f69" providerId="ADAL" clId="{BA84B104-8968-439C-BD25-35CEA0DD6AF4}" dt="2025-03-24T12:26:06.594" v="14508" actId="207"/>
          <ac:spMkLst>
            <pc:docMk/>
            <pc:sldMk cId="1530706344" sldId="672"/>
            <ac:spMk id="532" creationId="{AFDA69D7-79FB-B343-5C15-7EEAFB94BB67}"/>
          </ac:spMkLst>
        </pc:spChg>
        <pc:spChg chg="mod">
          <ac:chgData name="Joshua Nicholas" userId="72a22b75-9aa2-4116-af5b-9544a2020f69" providerId="ADAL" clId="{BA84B104-8968-439C-BD25-35CEA0DD6AF4}" dt="2025-03-24T12:03:18.036" v="14345" actId="165"/>
          <ac:spMkLst>
            <pc:docMk/>
            <pc:sldMk cId="1530706344" sldId="672"/>
            <ac:spMk id="533" creationId="{851973C7-6D59-D198-1018-1C6D29CEEF5C}"/>
          </ac:spMkLst>
        </pc:spChg>
        <pc:spChg chg="mod">
          <ac:chgData name="Joshua Nicholas" userId="72a22b75-9aa2-4116-af5b-9544a2020f69" providerId="ADAL" clId="{BA84B104-8968-439C-BD25-35CEA0DD6AF4}" dt="2025-03-24T12:26:06.594" v="14508" actId="207"/>
          <ac:spMkLst>
            <pc:docMk/>
            <pc:sldMk cId="1530706344" sldId="672"/>
            <ac:spMk id="535" creationId="{7E16FDBD-D9B4-8275-3D14-AB4C851AF26A}"/>
          </ac:spMkLst>
        </pc:spChg>
        <pc:spChg chg="mod">
          <ac:chgData name="Joshua Nicholas" userId="72a22b75-9aa2-4116-af5b-9544a2020f69" providerId="ADAL" clId="{BA84B104-8968-439C-BD25-35CEA0DD6AF4}" dt="2025-03-24T12:03:18.036" v="14345" actId="165"/>
          <ac:spMkLst>
            <pc:docMk/>
            <pc:sldMk cId="1530706344" sldId="672"/>
            <ac:spMk id="539" creationId="{853D37F3-C98E-7522-AFDD-EB7E3B5FAC5D}"/>
          </ac:spMkLst>
        </pc:spChg>
        <pc:spChg chg="mod">
          <ac:chgData name="Joshua Nicholas" userId="72a22b75-9aa2-4116-af5b-9544a2020f69" providerId="ADAL" clId="{BA84B104-8968-439C-BD25-35CEA0DD6AF4}" dt="2025-03-24T12:26:06.594" v="14508" actId="207"/>
          <ac:spMkLst>
            <pc:docMk/>
            <pc:sldMk cId="1530706344" sldId="672"/>
            <ac:spMk id="540" creationId="{EE55689F-93C4-2FD4-718A-DD16D30A859C}"/>
          </ac:spMkLst>
        </pc:spChg>
        <pc:spChg chg="mod">
          <ac:chgData name="Joshua Nicholas" userId="72a22b75-9aa2-4116-af5b-9544a2020f69" providerId="ADAL" clId="{BA84B104-8968-439C-BD25-35CEA0DD6AF4}" dt="2025-03-24T12:26:06.594" v="14508" actId="207"/>
          <ac:spMkLst>
            <pc:docMk/>
            <pc:sldMk cId="1530706344" sldId="672"/>
            <ac:spMk id="543" creationId="{5317CD5E-A761-13E1-B4AE-3B97789299AF}"/>
          </ac:spMkLst>
        </pc:spChg>
        <pc:spChg chg="mod">
          <ac:chgData name="Joshua Nicholas" userId="72a22b75-9aa2-4116-af5b-9544a2020f69" providerId="ADAL" clId="{BA84B104-8968-439C-BD25-35CEA0DD6AF4}" dt="2025-03-24T12:26:06.594" v="14508" actId="207"/>
          <ac:spMkLst>
            <pc:docMk/>
            <pc:sldMk cId="1530706344" sldId="672"/>
            <ac:spMk id="548" creationId="{89E5391E-1465-0228-C540-B82FDF5B5D97}"/>
          </ac:spMkLst>
        </pc:spChg>
        <pc:spChg chg="mod">
          <ac:chgData name="Joshua Nicholas" userId="72a22b75-9aa2-4116-af5b-9544a2020f69" providerId="ADAL" clId="{BA84B104-8968-439C-BD25-35CEA0DD6AF4}" dt="2025-03-24T12:26:06.594" v="14508" actId="207"/>
          <ac:spMkLst>
            <pc:docMk/>
            <pc:sldMk cId="1530706344" sldId="672"/>
            <ac:spMk id="551" creationId="{7CC5A561-9E31-B03C-BB11-3F111A0A7DA3}"/>
          </ac:spMkLst>
        </pc:spChg>
        <pc:spChg chg="mod">
          <ac:chgData name="Joshua Nicholas" userId="72a22b75-9aa2-4116-af5b-9544a2020f69" providerId="ADAL" clId="{BA84B104-8968-439C-BD25-35CEA0DD6AF4}" dt="2025-03-24T12:26:06.594" v="14508" actId="207"/>
          <ac:spMkLst>
            <pc:docMk/>
            <pc:sldMk cId="1530706344" sldId="672"/>
            <ac:spMk id="562" creationId="{358C939D-3256-FBBF-19F6-3ABA3E097FE3}"/>
          </ac:spMkLst>
        </pc:spChg>
        <pc:spChg chg="mod">
          <ac:chgData name="Joshua Nicholas" userId="72a22b75-9aa2-4116-af5b-9544a2020f69" providerId="ADAL" clId="{BA84B104-8968-439C-BD25-35CEA0DD6AF4}" dt="2025-03-24T12:26:06.594" v="14508" actId="207"/>
          <ac:spMkLst>
            <pc:docMk/>
            <pc:sldMk cId="1530706344" sldId="672"/>
            <ac:spMk id="565" creationId="{E6D55F0B-674D-D722-0465-59B8D47618A9}"/>
          </ac:spMkLst>
        </pc:spChg>
        <pc:spChg chg="mod">
          <ac:chgData name="Joshua Nicholas" userId="72a22b75-9aa2-4116-af5b-9544a2020f69" providerId="ADAL" clId="{BA84B104-8968-439C-BD25-35CEA0DD6AF4}" dt="2025-03-24T12:26:06.594" v="14508" actId="207"/>
          <ac:spMkLst>
            <pc:docMk/>
            <pc:sldMk cId="1530706344" sldId="672"/>
            <ac:spMk id="568" creationId="{40987574-2B13-21CE-AA2C-2705C721F70E}"/>
          </ac:spMkLst>
        </pc:spChg>
        <pc:spChg chg="mod">
          <ac:chgData name="Joshua Nicholas" userId="72a22b75-9aa2-4116-af5b-9544a2020f69" providerId="ADAL" clId="{BA84B104-8968-439C-BD25-35CEA0DD6AF4}" dt="2025-03-24T12:26:06.594" v="14508" actId="207"/>
          <ac:spMkLst>
            <pc:docMk/>
            <pc:sldMk cId="1530706344" sldId="672"/>
            <ac:spMk id="571" creationId="{77526A45-3A96-48F6-EDEB-2898717E47BB}"/>
          </ac:spMkLst>
        </pc:spChg>
        <pc:spChg chg="mod">
          <ac:chgData name="Joshua Nicholas" userId="72a22b75-9aa2-4116-af5b-9544a2020f69" providerId="ADAL" clId="{BA84B104-8968-439C-BD25-35CEA0DD6AF4}" dt="2025-03-24T12:18:26.962" v="14480" actId="207"/>
          <ac:spMkLst>
            <pc:docMk/>
            <pc:sldMk cId="1530706344" sldId="672"/>
            <ac:spMk id="574" creationId="{77AE4526-8B17-3669-688D-3AA51DC5E65C}"/>
          </ac:spMkLst>
        </pc:spChg>
        <pc:spChg chg="mod">
          <ac:chgData name="Joshua Nicholas" userId="72a22b75-9aa2-4116-af5b-9544a2020f69" providerId="ADAL" clId="{BA84B104-8968-439C-BD25-35CEA0DD6AF4}" dt="2025-03-24T12:23:29.115" v="14498" actId="207"/>
          <ac:spMkLst>
            <pc:docMk/>
            <pc:sldMk cId="1530706344" sldId="672"/>
            <ac:spMk id="577" creationId="{8BD600A1-C54F-B3FB-90F8-9C3DE9C11893}"/>
          </ac:spMkLst>
        </pc:spChg>
        <pc:spChg chg="mod">
          <ac:chgData name="Joshua Nicholas" userId="72a22b75-9aa2-4116-af5b-9544a2020f69" providerId="ADAL" clId="{BA84B104-8968-439C-BD25-35CEA0DD6AF4}" dt="2025-03-24T12:27:45.067" v="14519" actId="688"/>
          <ac:spMkLst>
            <pc:docMk/>
            <pc:sldMk cId="1530706344" sldId="672"/>
            <ac:spMk id="578" creationId="{F04FA3DA-0EBD-B0D1-047E-5E734B3C28F2}"/>
          </ac:spMkLst>
        </pc:spChg>
        <pc:spChg chg="mod">
          <ac:chgData name="Joshua Nicholas" userId="72a22b75-9aa2-4116-af5b-9544a2020f69" providerId="ADAL" clId="{BA84B104-8968-439C-BD25-35CEA0DD6AF4}" dt="2025-03-24T11:58:56.032" v="14265" actId="688"/>
          <ac:spMkLst>
            <pc:docMk/>
            <pc:sldMk cId="1530706344" sldId="672"/>
            <ac:spMk id="580" creationId="{0842D73B-C14F-9A3C-50B7-E5CF1F832F14}"/>
          </ac:spMkLst>
        </pc:spChg>
        <pc:spChg chg="mod">
          <ac:chgData name="Joshua Nicholas" userId="72a22b75-9aa2-4116-af5b-9544a2020f69" providerId="ADAL" clId="{BA84B104-8968-439C-BD25-35CEA0DD6AF4}" dt="2025-03-24T11:59:00.433" v="14266" actId="688"/>
          <ac:spMkLst>
            <pc:docMk/>
            <pc:sldMk cId="1530706344" sldId="672"/>
            <ac:spMk id="581" creationId="{4AA3EEB6-C09E-3616-57F5-72A9D7419152}"/>
          </ac:spMkLst>
        </pc:spChg>
        <pc:spChg chg="mod">
          <ac:chgData name="Joshua Nicholas" userId="72a22b75-9aa2-4116-af5b-9544a2020f69" providerId="ADAL" clId="{BA84B104-8968-439C-BD25-35CEA0DD6AF4}" dt="2025-03-24T11:58:48.152" v="14262" actId="688"/>
          <ac:spMkLst>
            <pc:docMk/>
            <pc:sldMk cId="1530706344" sldId="672"/>
            <ac:spMk id="584" creationId="{F976B056-BDAF-2BCE-51CB-9DB43B60124C}"/>
          </ac:spMkLst>
        </pc:spChg>
        <pc:spChg chg="mod">
          <ac:chgData name="Joshua Nicholas" userId="72a22b75-9aa2-4116-af5b-9544a2020f69" providerId="ADAL" clId="{BA84B104-8968-439C-BD25-35CEA0DD6AF4}" dt="2025-03-24T11:58:52.540" v="14263" actId="688"/>
          <ac:spMkLst>
            <pc:docMk/>
            <pc:sldMk cId="1530706344" sldId="672"/>
            <ac:spMk id="587" creationId="{FD443BBF-B53F-3A14-6D77-5136BD0B28F3}"/>
          </ac:spMkLst>
        </pc:spChg>
        <pc:spChg chg="mod">
          <ac:chgData name="Joshua Nicholas" userId="72a22b75-9aa2-4116-af5b-9544a2020f69" providerId="ADAL" clId="{BA84B104-8968-439C-BD25-35CEA0DD6AF4}" dt="2025-03-26T01:19:12.801" v="30245"/>
          <ac:spMkLst>
            <pc:docMk/>
            <pc:sldMk cId="1530706344" sldId="672"/>
            <ac:spMk id="589" creationId="{87F6BD59-B2F9-2CD5-AEC8-74446D883FB4}"/>
          </ac:spMkLst>
        </pc:spChg>
        <pc:spChg chg="mod">
          <ac:chgData name="Joshua Nicholas" userId="72a22b75-9aa2-4116-af5b-9544a2020f69" providerId="ADAL" clId="{BA84B104-8968-439C-BD25-35CEA0DD6AF4}" dt="2025-03-26T01:23:04.975" v="30268"/>
          <ac:spMkLst>
            <pc:docMk/>
            <pc:sldMk cId="1530706344" sldId="672"/>
            <ac:spMk id="590" creationId="{E682187C-421E-FB29-0CBA-F2BCCBEFDC78}"/>
          </ac:spMkLst>
        </pc:spChg>
        <pc:spChg chg="mod">
          <ac:chgData name="Joshua Nicholas" userId="72a22b75-9aa2-4116-af5b-9544a2020f69" providerId="ADAL" clId="{BA84B104-8968-439C-BD25-35CEA0DD6AF4}" dt="2025-03-24T12:03:18.036" v="14345" actId="165"/>
          <ac:spMkLst>
            <pc:docMk/>
            <pc:sldMk cId="1530706344" sldId="672"/>
            <ac:spMk id="591" creationId="{450F5B6E-7F4B-931C-AD92-C2B4A7731599}"/>
          </ac:spMkLst>
        </pc:spChg>
        <pc:spChg chg="mod">
          <ac:chgData name="Joshua Nicholas" userId="72a22b75-9aa2-4116-af5b-9544a2020f69" providerId="ADAL" clId="{BA84B104-8968-439C-BD25-35CEA0DD6AF4}" dt="2025-03-24T12:16:59.931" v="14474" actId="207"/>
          <ac:spMkLst>
            <pc:docMk/>
            <pc:sldMk cId="1530706344" sldId="672"/>
            <ac:spMk id="592" creationId="{F573C761-94A5-E66E-ADE0-B66FA3AB0C22}"/>
          </ac:spMkLst>
        </pc:spChg>
        <pc:spChg chg="mod">
          <ac:chgData name="Joshua Nicholas" userId="72a22b75-9aa2-4116-af5b-9544a2020f69" providerId="ADAL" clId="{BA84B104-8968-439C-BD25-35CEA0DD6AF4}" dt="2025-03-24T12:16:59.931" v="14474" actId="207"/>
          <ac:spMkLst>
            <pc:docMk/>
            <pc:sldMk cId="1530706344" sldId="672"/>
            <ac:spMk id="595" creationId="{59BA5CFA-35D7-934B-85C8-0D69B839728D}"/>
          </ac:spMkLst>
        </pc:spChg>
        <pc:spChg chg="mod">
          <ac:chgData name="Joshua Nicholas" userId="72a22b75-9aa2-4116-af5b-9544a2020f69" providerId="ADAL" clId="{BA84B104-8968-439C-BD25-35CEA0DD6AF4}" dt="2025-03-24T12:16:59.931" v="14474" actId="207"/>
          <ac:spMkLst>
            <pc:docMk/>
            <pc:sldMk cId="1530706344" sldId="672"/>
            <ac:spMk id="598" creationId="{9259CBAD-E03D-28F8-3885-39E00A082EC7}"/>
          </ac:spMkLst>
        </pc:spChg>
        <pc:spChg chg="mod">
          <ac:chgData name="Joshua Nicholas" userId="72a22b75-9aa2-4116-af5b-9544a2020f69" providerId="ADAL" clId="{BA84B104-8968-439C-BD25-35CEA0DD6AF4}" dt="2025-03-26T01:19:02.039" v="30244"/>
          <ac:spMkLst>
            <pc:docMk/>
            <pc:sldMk cId="1530706344" sldId="672"/>
            <ac:spMk id="604" creationId="{D675CA13-3995-1DAE-A43B-8DA563AC60F1}"/>
          </ac:spMkLst>
        </pc:spChg>
        <pc:spChg chg="add del mod">
          <ac:chgData name="Joshua Nicholas" userId="72a22b75-9aa2-4116-af5b-9544a2020f69" providerId="ADAL" clId="{BA84B104-8968-439C-BD25-35CEA0DD6AF4}" dt="2025-03-24T12:06:07.745" v="14371" actId="478"/>
          <ac:spMkLst>
            <pc:docMk/>
            <pc:sldMk cId="1530706344" sldId="672"/>
            <ac:spMk id="608" creationId="{3FB820B2-44C3-88B4-5269-9645158DFAE4}"/>
          </ac:spMkLst>
        </pc:spChg>
        <pc:picChg chg="add mod">
          <ac:chgData name="Joshua Nicholas" userId="72a22b75-9aa2-4116-af5b-9544a2020f69" providerId="ADAL" clId="{BA84B104-8968-439C-BD25-35CEA0DD6AF4}" dt="2025-03-24T21:57:16.830" v="15841"/>
          <ac:picMkLst>
            <pc:docMk/>
            <pc:sldMk cId="1530706344" sldId="672"/>
            <ac:picMk id="84" creationId="{BE212382-C137-0E81-4FC3-24EB4470BBF5}"/>
          </ac:picMkLst>
        </pc:picChg>
        <pc:cxnChg chg="add mod">
          <ac:chgData name="Joshua Nicholas" userId="72a22b75-9aa2-4116-af5b-9544a2020f69" providerId="ADAL" clId="{BA84B104-8968-439C-BD25-35CEA0DD6AF4}" dt="2025-03-24T13:02:23.078" v="14680" actId="1038"/>
          <ac:cxnSpMkLst>
            <pc:docMk/>
            <pc:sldMk cId="1530706344" sldId="672"/>
            <ac:cxnSpMk id="79" creationId="{81991A35-2E30-4F07-88B4-8574F02FFFD0}"/>
          </ac:cxnSpMkLst>
        </pc:cxnChg>
        <pc:cxnChg chg="add mod ord">
          <ac:chgData name="Joshua Nicholas" userId="72a22b75-9aa2-4116-af5b-9544a2020f69" providerId="ADAL" clId="{BA84B104-8968-439C-BD25-35CEA0DD6AF4}" dt="2025-03-24T13:03:08.691" v="14684" actId="1076"/>
          <ac:cxnSpMkLst>
            <pc:docMk/>
            <pc:sldMk cId="1530706344" sldId="672"/>
            <ac:cxnSpMk id="85" creationId="{A92FF0A5-7D1A-892F-19A7-7521418E93B8}"/>
          </ac:cxnSpMkLst>
        </pc:cxnChg>
      </pc:sldChg>
      <pc:sldChg chg="addSp modSp add del mod">
        <pc:chgData name="Joshua Nicholas" userId="72a22b75-9aa2-4116-af5b-9544a2020f69" providerId="ADAL" clId="{BA84B104-8968-439C-BD25-35CEA0DD6AF4}" dt="2025-03-24T01:04:53.118" v="13812" actId="47"/>
        <pc:sldMkLst>
          <pc:docMk/>
          <pc:sldMk cId="2492993396" sldId="672"/>
        </pc:sldMkLst>
      </pc:sldChg>
      <pc:sldChg chg="addSp delSp modSp add del mod">
        <pc:chgData name="Joshua Nicholas" userId="72a22b75-9aa2-4116-af5b-9544a2020f69" providerId="ADAL" clId="{BA84B104-8968-439C-BD25-35CEA0DD6AF4}" dt="2025-03-24T01:04:53.118" v="13812" actId="47"/>
        <pc:sldMkLst>
          <pc:docMk/>
          <pc:sldMk cId="1012023232" sldId="673"/>
        </pc:sldMkLst>
      </pc:sldChg>
      <pc:sldChg chg="addSp modSp add del mod">
        <pc:chgData name="Joshua Nicholas" userId="72a22b75-9aa2-4116-af5b-9544a2020f69" providerId="ADAL" clId="{BA84B104-8968-439C-BD25-35CEA0DD6AF4}" dt="2025-03-24T12:26:14.153" v="14509" actId="47"/>
        <pc:sldMkLst>
          <pc:docMk/>
          <pc:sldMk cId="1574488162" sldId="673"/>
        </pc:sldMkLst>
      </pc:sldChg>
      <pc:sldChg chg="addSp delSp modSp add mod ord modTransition">
        <pc:chgData name="Joshua Nicholas" userId="72a22b75-9aa2-4116-af5b-9544a2020f69" providerId="ADAL" clId="{BA84B104-8968-439C-BD25-35CEA0DD6AF4}" dt="2025-03-26T01:25:56.294" v="30294" actId="1076"/>
        <pc:sldMkLst>
          <pc:docMk/>
          <pc:sldMk cId="3423455889" sldId="673"/>
        </pc:sldMkLst>
        <pc:spChg chg="add mod">
          <ac:chgData name="Joshua Nicholas" userId="72a22b75-9aa2-4116-af5b-9544a2020f69" providerId="ADAL" clId="{BA84B104-8968-439C-BD25-35CEA0DD6AF4}" dt="2025-03-26T00:30:42.281" v="29662"/>
          <ac:spMkLst>
            <pc:docMk/>
            <pc:sldMk cId="3423455889" sldId="673"/>
            <ac:spMk id="4" creationId="{ADAF28FB-38B7-BD31-6FAB-133BE8EBC3CE}"/>
          </ac:spMkLst>
        </pc:spChg>
        <pc:spChg chg="add mod">
          <ac:chgData name="Joshua Nicholas" userId="72a22b75-9aa2-4116-af5b-9544a2020f69" providerId="ADAL" clId="{BA84B104-8968-439C-BD25-35CEA0DD6AF4}" dt="2025-03-25T20:49:10.175" v="29273" actId="207"/>
          <ac:spMkLst>
            <pc:docMk/>
            <pc:sldMk cId="3423455889" sldId="673"/>
            <ac:spMk id="6" creationId="{2D3D5E16-2136-E2EF-3244-E8214E1B9F6F}"/>
          </ac:spMkLst>
        </pc:spChg>
        <pc:spChg chg="add mod">
          <ac:chgData name="Joshua Nicholas" userId="72a22b75-9aa2-4116-af5b-9544a2020f69" providerId="ADAL" clId="{BA84B104-8968-439C-BD25-35CEA0DD6AF4}" dt="2025-03-26T00:58:23.211" v="30095"/>
          <ac:spMkLst>
            <pc:docMk/>
            <pc:sldMk cId="3423455889" sldId="673"/>
            <ac:spMk id="7" creationId="{6CB4F316-2B82-DB92-D5CD-5B266AA3E9EC}"/>
          </ac:spMkLst>
        </pc:spChg>
        <pc:spChg chg="mod topLvl">
          <ac:chgData name="Joshua Nicholas" userId="72a22b75-9aa2-4116-af5b-9544a2020f69" providerId="ADAL" clId="{BA84B104-8968-439C-BD25-35CEA0DD6AF4}" dt="2025-03-25T01:13:04.210" v="19513" actId="165"/>
          <ac:spMkLst>
            <pc:docMk/>
            <pc:sldMk cId="3423455889" sldId="673"/>
            <ac:spMk id="8" creationId="{4125B80A-F98A-83BA-AAAA-A93558E6A2B1}"/>
          </ac:spMkLst>
        </pc:spChg>
        <pc:spChg chg="mod">
          <ac:chgData name="Joshua Nicholas" userId="72a22b75-9aa2-4116-af5b-9544a2020f69" providerId="ADAL" clId="{BA84B104-8968-439C-BD25-35CEA0DD6AF4}" dt="2025-03-25T20:01:43.510" v="26941" actId="1035"/>
          <ac:spMkLst>
            <pc:docMk/>
            <pc:sldMk cId="3423455889" sldId="673"/>
            <ac:spMk id="9" creationId="{1EA00F33-AF71-2E6F-BFA7-173B5751F623}"/>
          </ac:spMkLst>
        </pc:spChg>
        <pc:spChg chg="mod topLvl">
          <ac:chgData name="Joshua Nicholas" userId="72a22b75-9aa2-4116-af5b-9544a2020f69" providerId="ADAL" clId="{BA84B104-8968-439C-BD25-35CEA0DD6AF4}" dt="2025-03-25T01:13:04.210" v="19513" actId="165"/>
          <ac:spMkLst>
            <pc:docMk/>
            <pc:sldMk cId="3423455889" sldId="673"/>
            <ac:spMk id="10" creationId="{2220D3A2-E011-447A-2BCF-0FEAB758C72A}"/>
          </ac:spMkLst>
        </pc:spChg>
        <pc:spChg chg="mod">
          <ac:chgData name="Joshua Nicholas" userId="72a22b75-9aa2-4116-af5b-9544a2020f69" providerId="ADAL" clId="{BA84B104-8968-439C-BD25-35CEA0DD6AF4}" dt="2025-03-24T21:59:52.694" v="15945" actId="1035"/>
          <ac:spMkLst>
            <pc:docMk/>
            <pc:sldMk cId="3423455889" sldId="673"/>
            <ac:spMk id="12" creationId="{274F54A3-68FA-5292-E87E-CBA2245DD4A7}"/>
          </ac:spMkLst>
        </pc:spChg>
        <pc:spChg chg="mod">
          <ac:chgData name="Joshua Nicholas" userId="72a22b75-9aa2-4116-af5b-9544a2020f69" providerId="ADAL" clId="{BA84B104-8968-439C-BD25-35CEA0DD6AF4}" dt="2025-03-24T21:59:52.694" v="15945" actId="1035"/>
          <ac:spMkLst>
            <pc:docMk/>
            <pc:sldMk cId="3423455889" sldId="673"/>
            <ac:spMk id="15" creationId="{15D058CE-FD44-DDA6-9C0B-C8BB7637537E}"/>
          </ac:spMkLst>
        </pc:spChg>
        <pc:spChg chg="add mod">
          <ac:chgData name="Joshua Nicholas" userId="72a22b75-9aa2-4116-af5b-9544a2020f69" providerId="ADAL" clId="{BA84B104-8968-439C-BD25-35CEA0DD6AF4}" dt="2025-03-24T21:38:00.916" v="15384"/>
          <ac:spMkLst>
            <pc:docMk/>
            <pc:sldMk cId="3423455889" sldId="673"/>
            <ac:spMk id="21" creationId="{0BA6272D-6B64-6966-854F-53599E991049}"/>
          </ac:spMkLst>
        </pc:spChg>
        <pc:spChg chg="add mod">
          <ac:chgData name="Joshua Nicholas" userId="72a22b75-9aa2-4116-af5b-9544a2020f69" providerId="ADAL" clId="{BA84B104-8968-439C-BD25-35CEA0DD6AF4}" dt="2025-03-24T21:48:11.800" v="15650"/>
          <ac:spMkLst>
            <pc:docMk/>
            <pc:sldMk cId="3423455889" sldId="673"/>
            <ac:spMk id="29" creationId="{438CED78-99B1-F59C-2301-0E492ABC85F0}"/>
          </ac:spMkLst>
        </pc:spChg>
        <pc:spChg chg="add mod">
          <ac:chgData name="Joshua Nicholas" userId="72a22b75-9aa2-4116-af5b-9544a2020f69" providerId="ADAL" clId="{BA84B104-8968-439C-BD25-35CEA0DD6AF4}" dt="2025-03-24T21:48:11.800" v="15650"/>
          <ac:spMkLst>
            <pc:docMk/>
            <pc:sldMk cId="3423455889" sldId="673"/>
            <ac:spMk id="30" creationId="{8CB4343F-B893-822C-0C40-B18C9BAAE00E}"/>
          </ac:spMkLst>
        </pc:spChg>
        <pc:spChg chg="mod">
          <ac:chgData name="Joshua Nicholas" userId="72a22b75-9aa2-4116-af5b-9544a2020f69" providerId="ADAL" clId="{BA84B104-8968-439C-BD25-35CEA0DD6AF4}" dt="2025-03-26T01:25:54.740" v="30292" actId="1076"/>
          <ac:spMkLst>
            <pc:docMk/>
            <pc:sldMk cId="3423455889" sldId="673"/>
            <ac:spMk id="31" creationId="{B08C1463-ED78-4F24-962E-8E38F0DC295D}"/>
          </ac:spMkLst>
        </pc:spChg>
        <pc:spChg chg="mod">
          <ac:chgData name="Joshua Nicholas" userId="72a22b75-9aa2-4116-af5b-9544a2020f69" providerId="ADAL" clId="{BA84B104-8968-439C-BD25-35CEA0DD6AF4}" dt="2025-03-25T20:01:43.510" v="26941" actId="1035"/>
          <ac:spMkLst>
            <pc:docMk/>
            <pc:sldMk cId="3423455889" sldId="673"/>
            <ac:spMk id="41" creationId="{DF5A4AFF-1005-BCCA-DB8E-9CFAF83412C9}"/>
          </ac:spMkLst>
        </pc:spChg>
        <pc:spChg chg="mod">
          <ac:chgData name="Joshua Nicholas" userId="72a22b75-9aa2-4116-af5b-9544a2020f69" providerId="ADAL" clId="{BA84B104-8968-439C-BD25-35CEA0DD6AF4}" dt="2025-03-25T20:01:43.510" v="26941" actId="1035"/>
          <ac:spMkLst>
            <pc:docMk/>
            <pc:sldMk cId="3423455889" sldId="673"/>
            <ac:spMk id="42" creationId="{2A949489-B931-D3BC-A96D-345CCF9BE22A}"/>
          </ac:spMkLst>
        </pc:spChg>
        <pc:spChg chg="mod">
          <ac:chgData name="Joshua Nicholas" userId="72a22b75-9aa2-4116-af5b-9544a2020f69" providerId="ADAL" clId="{BA84B104-8968-439C-BD25-35CEA0DD6AF4}" dt="2025-03-24T21:59:52.694" v="15945" actId="1035"/>
          <ac:spMkLst>
            <pc:docMk/>
            <pc:sldMk cId="3423455889" sldId="673"/>
            <ac:spMk id="49" creationId="{0565808E-7E5D-5ECC-B8C4-3EB3BA6FC5C5}"/>
          </ac:spMkLst>
        </pc:spChg>
        <pc:spChg chg="mod">
          <ac:chgData name="Joshua Nicholas" userId="72a22b75-9aa2-4116-af5b-9544a2020f69" providerId="ADAL" clId="{BA84B104-8968-439C-BD25-35CEA0DD6AF4}" dt="2025-03-24T21:59:52.694" v="15945" actId="1035"/>
          <ac:spMkLst>
            <pc:docMk/>
            <pc:sldMk cId="3423455889" sldId="673"/>
            <ac:spMk id="52" creationId="{5733F3FF-351B-43CA-0779-EAFDC4A25846}"/>
          </ac:spMkLst>
        </pc:spChg>
        <pc:spChg chg="add mod">
          <ac:chgData name="Joshua Nicholas" userId="72a22b75-9aa2-4116-af5b-9544a2020f69" providerId="ADAL" clId="{BA84B104-8968-439C-BD25-35CEA0DD6AF4}" dt="2025-03-25T20:01:43.510" v="26941" actId="1035"/>
          <ac:spMkLst>
            <pc:docMk/>
            <pc:sldMk cId="3423455889" sldId="673"/>
            <ac:spMk id="85" creationId="{D58F5EF5-3379-0DB6-7837-7660AA4D82A0}"/>
          </ac:spMkLst>
        </pc:spChg>
        <pc:spChg chg="add mod">
          <ac:chgData name="Joshua Nicholas" userId="72a22b75-9aa2-4116-af5b-9544a2020f69" providerId="ADAL" clId="{BA84B104-8968-439C-BD25-35CEA0DD6AF4}" dt="2025-03-24T22:01:28.335" v="16101"/>
          <ac:spMkLst>
            <pc:docMk/>
            <pc:sldMk cId="3423455889" sldId="673"/>
            <ac:spMk id="90" creationId="{A77BF718-1F49-334C-01CF-19DC9DFD24EC}"/>
          </ac:spMkLst>
        </pc:spChg>
        <pc:spChg chg="add mod">
          <ac:chgData name="Joshua Nicholas" userId="72a22b75-9aa2-4116-af5b-9544a2020f69" providerId="ADAL" clId="{BA84B104-8968-439C-BD25-35CEA0DD6AF4}" dt="2025-03-25T19:59:29.342" v="26900"/>
          <ac:spMkLst>
            <pc:docMk/>
            <pc:sldMk cId="3423455889" sldId="673"/>
            <ac:spMk id="107" creationId="{17C40CFD-FACE-6037-6692-3A4FD2EE8DA7}"/>
          </ac:spMkLst>
        </pc:spChg>
        <pc:spChg chg="add mod">
          <ac:chgData name="Joshua Nicholas" userId="72a22b75-9aa2-4116-af5b-9544a2020f69" providerId="ADAL" clId="{BA84B104-8968-439C-BD25-35CEA0DD6AF4}" dt="2025-03-25T20:01:23.713" v="26920" actId="1076"/>
          <ac:spMkLst>
            <pc:docMk/>
            <pc:sldMk cId="3423455889" sldId="673"/>
            <ac:spMk id="109" creationId="{A41EB0BB-CA8A-A067-A06A-03AED7A39F21}"/>
          </ac:spMkLst>
        </pc:spChg>
        <pc:spChg chg="add mod">
          <ac:chgData name="Joshua Nicholas" userId="72a22b75-9aa2-4116-af5b-9544a2020f69" providerId="ADAL" clId="{BA84B104-8968-439C-BD25-35CEA0DD6AF4}" dt="2025-03-25T20:01:23.713" v="26920" actId="1076"/>
          <ac:spMkLst>
            <pc:docMk/>
            <pc:sldMk cId="3423455889" sldId="673"/>
            <ac:spMk id="112" creationId="{1527B8D5-A771-7AA8-74C0-AF25332E1AC8}"/>
          </ac:spMkLst>
        </pc:spChg>
        <pc:spChg chg="add mod">
          <ac:chgData name="Joshua Nicholas" userId="72a22b75-9aa2-4116-af5b-9544a2020f69" providerId="ADAL" clId="{BA84B104-8968-439C-BD25-35CEA0DD6AF4}" dt="2025-03-25T20:01:23.713" v="26920" actId="1076"/>
          <ac:spMkLst>
            <pc:docMk/>
            <pc:sldMk cId="3423455889" sldId="673"/>
            <ac:spMk id="122" creationId="{4AAC7FC3-2150-0180-FB53-B327AE18535D}"/>
          </ac:spMkLst>
        </pc:spChg>
        <pc:spChg chg="add mod">
          <ac:chgData name="Joshua Nicholas" userId="72a22b75-9aa2-4116-af5b-9544a2020f69" providerId="ADAL" clId="{BA84B104-8968-439C-BD25-35CEA0DD6AF4}" dt="2025-03-25T20:01:23.713" v="26920" actId="1076"/>
          <ac:spMkLst>
            <pc:docMk/>
            <pc:sldMk cId="3423455889" sldId="673"/>
            <ac:spMk id="123" creationId="{59368295-21BC-D67B-6741-BBA43F3FEF6F}"/>
          </ac:spMkLst>
        </pc:spChg>
        <pc:spChg chg="add mod">
          <ac:chgData name="Joshua Nicholas" userId="72a22b75-9aa2-4116-af5b-9544a2020f69" providerId="ADAL" clId="{BA84B104-8968-439C-BD25-35CEA0DD6AF4}" dt="2025-03-25T20:01:23.713" v="26920" actId="1076"/>
          <ac:spMkLst>
            <pc:docMk/>
            <pc:sldMk cId="3423455889" sldId="673"/>
            <ac:spMk id="124" creationId="{E640FDE2-B9DA-39D9-FF9E-10209A6A1422}"/>
          </ac:spMkLst>
        </pc:spChg>
        <pc:spChg chg="add mod">
          <ac:chgData name="Joshua Nicholas" userId="72a22b75-9aa2-4116-af5b-9544a2020f69" providerId="ADAL" clId="{BA84B104-8968-439C-BD25-35CEA0DD6AF4}" dt="2025-03-25T20:01:23.713" v="26920" actId="1076"/>
          <ac:spMkLst>
            <pc:docMk/>
            <pc:sldMk cId="3423455889" sldId="673"/>
            <ac:spMk id="126" creationId="{7657C391-D782-27FC-7CC0-13944707F345}"/>
          </ac:spMkLst>
        </pc:spChg>
        <pc:spChg chg="mod">
          <ac:chgData name="Joshua Nicholas" userId="72a22b75-9aa2-4116-af5b-9544a2020f69" providerId="ADAL" clId="{BA84B104-8968-439C-BD25-35CEA0DD6AF4}" dt="2025-03-24T12:43:38.455" v="14551" actId="207"/>
          <ac:spMkLst>
            <pc:docMk/>
            <pc:sldMk cId="3423455889" sldId="673"/>
            <ac:spMk id="445" creationId="{505E610F-E70E-FAFD-8594-0E26D891F411}"/>
          </ac:spMkLst>
        </pc:spChg>
        <pc:spChg chg="mod">
          <ac:chgData name="Joshua Nicholas" userId="72a22b75-9aa2-4116-af5b-9544a2020f69" providerId="ADAL" clId="{BA84B104-8968-439C-BD25-35CEA0DD6AF4}" dt="2025-03-24T12:43:38.455" v="14551" actId="207"/>
          <ac:spMkLst>
            <pc:docMk/>
            <pc:sldMk cId="3423455889" sldId="673"/>
            <ac:spMk id="452" creationId="{B75F7CDF-727F-4956-C3AC-2D1C0CA77B91}"/>
          </ac:spMkLst>
        </pc:spChg>
        <pc:spChg chg="mod">
          <ac:chgData name="Joshua Nicholas" userId="72a22b75-9aa2-4116-af5b-9544a2020f69" providerId="ADAL" clId="{BA84B104-8968-439C-BD25-35CEA0DD6AF4}" dt="2025-03-24T12:43:38.455" v="14551" actId="207"/>
          <ac:spMkLst>
            <pc:docMk/>
            <pc:sldMk cId="3423455889" sldId="673"/>
            <ac:spMk id="455" creationId="{709C6E28-8DAE-9400-C53A-4A1A83716D32}"/>
          </ac:spMkLst>
        </pc:spChg>
        <pc:spChg chg="mod">
          <ac:chgData name="Joshua Nicholas" userId="72a22b75-9aa2-4116-af5b-9544a2020f69" providerId="ADAL" clId="{BA84B104-8968-439C-BD25-35CEA0DD6AF4}" dt="2025-03-24T12:43:38.455" v="14551" actId="207"/>
          <ac:spMkLst>
            <pc:docMk/>
            <pc:sldMk cId="3423455889" sldId="673"/>
            <ac:spMk id="462" creationId="{59F81313-91C1-32B3-763B-4703EF1C6614}"/>
          </ac:spMkLst>
        </pc:spChg>
        <pc:spChg chg="mod">
          <ac:chgData name="Joshua Nicholas" userId="72a22b75-9aa2-4116-af5b-9544a2020f69" providerId="ADAL" clId="{BA84B104-8968-439C-BD25-35CEA0DD6AF4}" dt="2025-03-24T12:43:38.455" v="14551" actId="207"/>
          <ac:spMkLst>
            <pc:docMk/>
            <pc:sldMk cId="3423455889" sldId="673"/>
            <ac:spMk id="465" creationId="{4343A27D-70CD-29D5-7BC7-E0613339A760}"/>
          </ac:spMkLst>
        </pc:spChg>
        <pc:spChg chg="mod">
          <ac:chgData name="Joshua Nicholas" userId="72a22b75-9aa2-4116-af5b-9544a2020f69" providerId="ADAL" clId="{BA84B104-8968-439C-BD25-35CEA0DD6AF4}" dt="2025-03-24T12:43:13.810" v="14548" actId="207"/>
          <ac:spMkLst>
            <pc:docMk/>
            <pc:sldMk cId="3423455889" sldId="673"/>
            <ac:spMk id="474" creationId="{B8D0A812-387F-D57A-13CE-16C9E23245EE}"/>
          </ac:spMkLst>
        </pc:spChg>
        <pc:spChg chg="mod">
          <ac:chgData name="Joshua Nicholas" userId="72a22b75-9aa2-4116-af5b-9544a2020f69" providerId="ADAL" clId="{BA84B104-8968-439C-BD25-35CEA0DD6AF4}" dt="2025-03-24T12:43:13.810" v="14548" actId="207"/>
          <ac:spMkLst>
            <pc:docMk/>
            <pc:sldMk cId="3423455889" sldId="673"/>
            <ac:spMk id="481" creationId="{F04AD3A2-C5A3-C056-2DAF-4A8218C7B84D}"/>
          </ac:spMkLst>
        </pc:spChg>
        <pc:spChg chg="mod">
          <ac:chgData name="Joshua Nicholas" userId="72a22b75-9aa2-4116-af5b-9544a2020f69" providerId="ADAL" clId="{BA84B104-8968-439C-BD25-35CEA0DD6AF4}" dt="2025-03-24T12:43:13.810" v="14548" actId="207"/>
          <ac:spMkLst>
            <pc:docMk/>
            <pc:sldMk cId="3423455889" sldId="673"/>
            <ac:spMk id="484" creationId="{BE5C0BA3-0FA3-6DE8-54BC-114E60CB0B72}"/>
          </ac:spMkLst>
        </pc:spChg>
        <pc:spChg chg="mod">
          <ac:chgData name="Joshua Nicholas" userId="72a22b75-9aa2-4116-af5b-9544a2020f69" providerId="ADAL" clId="{BA84B104-8968-439C-BD25-35CEA0DD6AF4}" dt="2025-03-24T12:43:13.810" v="14548" actId="207"/>
          <ac:spMkLst>
            <pc:docMk/>
            <pc:sldMk cId="3423455889" sldId="673"/>
            <ac:spMk id="489" creationId="{AD0C634A-8AAB-41E1-99F7-F16BDF199F6F}"/>
          </ac:spMkLst>
        </pc:spChg>
        <pc:spChg chg="mod">
          <ac:chgData name="Joshua Nicholas" userId="72a22b75-9aa2-4116-af5b-9544a2020f69" providerId="ADAL" clId="{BA84B104-8968-439C-BD25-35CEA0DD6AF4}" dt="2025-03-24T12:43:13.810" v="14548" actId="207"/>
          <ac:spMkLst>
            <pc:docMk/>
            <pc:sldMk cId="3423455889" sldId="673"/>
            <ac:spMk id="492" creationId="{3AB069EB-A24F-CBC0-2E4F-D38521B56724}"/>
          </ac:spMkLst>
        </pc:spChg>
        <pc:spChg chg="mod">
          <ac:chgData name="Joshua Nicholas" userId="72a22b75-9aa2-4116-af5b-9544a2020f69" providerId="ADAL" clId="{BA84B104-8968-439C-BD25-35CEA0DD6AF4}" dt="2025-03-24T12:43:13.810" v="14548" actId="207"/>
          <ac:spMkLst>
            <pc:docMk/>
            <pc:sldMk cId="3423455889" sldId="673"/>
            <ac:spMk id="495" creationId="{B796D51B-972E-2E6F-BBFF-86B4E9246CE1}"/>
          </ac:spMkLst>
        </pc:spChg>
        <pc:spChg chg="mod">
          <ac:chgData name="Joshua Nicholas" userId="72a22b75-9aa2-4116-af5b-9544a2020f69" providerId="ADAL" clId="{BA84B104-8968-439C-BD25-35CEA0DD6AF4}" dt="2025-03-24T12:27:38.614" v="14518" actId="688"/>
          <ac:spMkLst>
            <pc:docMk/>
            <pc:sldMk cId="3423455889" sldId="673"/>
            <ac:spMk id="496" creationId="{223A9A95-E9A5-BDF0-2CF3-64CBEFA64FF9}"/>
          </ac:spMkLst>
        </pc:spChg>
        <pc:spChg chg="mod">
          <ac:chgData name="Joshua Nicholas" userId="72a22b75-9aa2-4116-af5b-9544a2020f69" providerId="ADAL" clId="{BA84B104-8968-439C-BD25-35CEA0DD6AF4}" dt="2025-03-24T12:27:15.486" v="14516" actId="207"/>
          <ac:spMkLst>
            <pc:docMk/>
            <pc:sldMk cId="3423455889" sldId="673"/>
            <ac:spMk id="502" creationId="{0B33EBBD-BAF6-F82A-404F-98B8057B0683}"/>
          </ac:spMkLst>
        </pc:spChg>
        <pc:spChg chg="mod">
          <ac:chgData name="Joshua Nicholas" userId="72a22b75-9aa2-4116-af5b-9544a2020f69" providerId="ADAL" clId="{BA84B104-8968-439C-BD25-35CEA0DD6AF4}" dt="2025-03-24T12:27:15.486" v="14516" actId="207"/>
          <ac:spMkLst>
            <pc:docMk/>
            <pc:sldMk cId="3423455889" sldId="673"/>
            <ac:spMk id="505" creationId="{CEF44F61-B057-9584-B053-B8318157F9E5}"/>
          </ac:spMkLst>
        </pc:spChg>
        <pc:spChg chg="mod">
          <ac:chgData name="Joshua Nicholas" userId="72a22b75-9aa2-4116-af5b-9544a2020f69" providerId="ADAL" clId="{BA84B104-8968-439C-BD25-35CEA0DD6AF4}" dt="2025-03-24T12:27:15.486" v="14516" actId="207"/>
          <ac:spMkLst>
            <pc:docMk/>
            <pc:sldMk cId="3423455889" sldId="673"/>
            <ac:spMk id="512" creationId="{70051A59-91BE-FFF6-C76C-CD97A28C3A22}"/>
          </ac:spMkLst>
        </pc:spChg>
        <pc:spChg chg="mod">
          <ac:chgData name="Joshua Nicholas" userId="72a22b75-9aa2-4116-af5b-9544a2020f69" providerId="ADAL" clId="{BA84B104-8968-439C-BD25-35CEA0DD6AF4}" dt="2025-03-24T12:27:15.486" v="14516" actId="207"/>
          <ac:spMkLst>
            <pc:docMk/>
            <pc:sldMk cId="3423455889" sldId="673"/>
            <ac:spMk id="515" creationId="{B7F77415-842C-3B3B-1414-4E64328FA288}"/>
          </ac:spMkLst>
        </pc:spChg>
        <pc:spChg chg="mod">
          <ac:chgData name="Joshua Nicholas" userId="72a22b75-9aa2-4116-af5b-9544a2020f69" providerId="ADAL" clId="{BA84B104-8968-439C-BD25-35CEA0DD6AF4}" dt="2025-03-24T12:27:15.486" v="14516" actId="207"/>
          <ac:spMkLst>
            <pc:docMk/>
            <pc:sldMk cId="3423455889" sldId="673"/>
            <ac:spMk id="518" creationId="{98E993BF-AA27-8424-B6D6-19131CF1C443}"/>
          </ac:spMkLst>
        </pc:spChg>
        <pc:spChg chg="mod">
          <ac:chgData name="Joshua Nicholas" userId="72a22b75-9aa2-4116-af5b-9544a2020f69" providerId="ADAL" clId="{BA84B104-8968-439C-BD25-35CEA0DD6AF4}" dt="2025-03-24T12:27:15.486" v="14516" actId="207"/>
          <ac:spMkLst>
            <pc:docMk/>
            <pc:sldMk cId="3423455889" sldId="673"/>
            <ac:spMk id="521" creationId="{479E5EB5-ECC8-9220-3708-28956E3C6B25}"/>
          </ac:spMkLst>
        </pc:spChg>
        <pc:spChg chg="mod">
          <ac:chgData name="Joshua Nicholas" userId="72a22b75-9aa2-4116-af5b-9544a2020f69" providerId="ADAL" clId="{BA84B104-8968-439C-BD25-35CEA0DD6AF4}" dt="2025-03-24T12:27:15.486" v="14516" actId="207"/>
          <ac:spMkLst>
            <pc:docMk/>
            <pc:sldMk cId="3423455889" sldId="673"/>
            <ac:spMk id="524" creationId="{93314E63-45FC-DD75-AF56-46902A21B9D8}"/>
          </ac:spMkLst>
        </pc:spChg>
        <pc:spChg chg="mod">
          <ac:chgData name="Joshua Nicholas" userId="72a22b75-9aa2-4116-af5b-9544a2020f69" providerId="ADAL" clId="{BA84B104-8968-439C-BD25-35CEA0DD6AF4}" dt="2025-03-24T12:27:15.486" v="14516" actId="207"/>
          <ac:spMkLst>
            <pc:docMk/>
            <pc:sldMk cId="3423455889" sldId="673"/>
            <ac:spMk id="527" creationId="{D39E99BA-9DB7-1BE8-F521-0BAD403DF96F}"/>
          </ac:spMkLst>
        </pc:spChg>
        <pc:spChg chg="mod">
          <ac:chgData name="Joshua Nicholas" userId="72a22b75-9aa2-4116-af5b-9544a2020f69" providerId="ADAL" clId="{BA84B104-8968-439C-BD25-35CEA0DD6AF4}" dt="2025-03-24T12:46:10.332" v="14581" actId="1035"/>
          <ac:spMkLst>
            <pc:docMk/>
            <pc:sldMk cId="3423455889" sldId="673"/>
            <ac:spMk id="557" creationId="{5FD3B33C-EA89-08DA-31BE-AF46F57E8D2A}"/>
          </ac:spMkLst>
        </pc:spChg>
        <pc:spChg chg="mod">
          <ac:chgData name="Joshua Nicholas" userId="72a22b75-9aa2-4116-af5b-9544a2020f69" providerId="ADAL" clId="{BA84B104-8968-439C-BD25-35CEA0DD6AF4}" dt="2025-03-24T12:43:29.263" v="14550" actId="207"/>
          <ac:spMkLst>
            <pc:docMk/>
            <pc:sldMk cId="3423455889" sldId="673"/>
            <ac:spMk id="562" creationId="{C95F5D4B-1A97-76FB-4CF4-ACF883547C4B}"/>
          </ac:spMkLst>
        </pc:spChg>
        <pc:spChg chg="mod">
          <ac:chgData name="Joshua Nicholas" userId="72a22b75-9aa2-4116-af5b-9544a2020f69" providerId="ADAL" clId="{BA84B104-8968-439C-BD25-35CEA0DD6AF4}" dt="2025-03-24T12:46:13.869" v="14583" actId="1035"/>
          <ac:spMkLst>
            <pc:docMk/>
            <pc:sldMk cId="3423455889" sldId="673"/>
            <ac:spMk id="563" creationId="{B02AA728-6E90-13E4-BFD1-122D958655AC}"/>
          </ac:spMkLst>
        </pc:spChg>
        <pc:spChg chg="mod">
          <ac:chgData name="Joshua Nicholas" userId="72a22b75-9aa2-4116-af5b-9544a2020f69" providerId="ADAL" clId="{BA84B104-8968-439C-BD25-35CEA0DD6AF4}" dt="2025-03-24T12:43:29.263" v="14550" actId="207"/>
          <ac:spMkLst>
            <pc:docMk/>
            <pc:sldMk cId="3423455889" sldId="673"/>
            <ac:spMk id="565" creationId="{ADD8F298-E51A-14EE-FA6C-F62D53A0D6A7}"/>
          </ac:spMkLst>
        </pc:spChg>
        <pc:spChg chg="mod">
          <ac:chgData name="Joshua Nicholas" userId="72a22b75-9aa2-4116-af5b-9544a2020f69" providerId="ADAL" clId="{BA84B104-8968-439C-BD25-35CEA0DD6AF4}" dt="2025-03-24T12:43:29.263" v="14550" actId="207"/>
          <ac:spMkLst>
            <pc:docMk/>
            <pc:sldMk cId="3423455889" sldId="673"/>
            <ac:spMk id="568" creationId="{8BD417BB-2981-7F46-7513-12AF054BCE1E}"/>
          </ac:spMkLst>
        </pc:spChg>
        <pc:spChg chg="mod">
          <ac:chgData name="Joshua Nicholas" userId="72a22b75-9aa2-4116-af5b-9544a2020f69" providerId="ADAL" clId="{BA84B104-8968-439C-BD25-35CEA0DD6AF4}" dt="2025-03-24T12:42:47.586" v="14536" actId="207"/>
          <ac:spMkLst>
            <pc:docMk/>
            <pc:sldMk cId="3423455889" sldId="673"/>
            <ac:spMk id="571" creationId="{23515E28-74A2-97E3-980C-6244D9750DA1}"/>
          </ac:spMkLst>
        </pc:spChg>
        <pc:spChg chg="mod">
          <ac:chgData name="Joshua Nicholas" userId="72a22b75-9aa2-4116-af5b-9544a2020f69" providerId="ADAL" clId="{BA84B104-8968-439C-BD25-35CEA0DD6AF4}" dt="2025-03-24T12:42:53.072" v="14546" actId="1035"/>
          <ac:spMkLst>
            <pc:docMk/>
            <pc:sldMk cId="3423455889" sldId="673"/>
            <ac:spMk id="572" creationId="{99E7A32A-63CD-AB6C-61AF-9C504664A69A}"/>
          </ac:spMkLst>
        </pc:spChg>
        <pc:spChg chg="mod">
          <ac:chgData name="Joshua Nicholas" userId="72a22b75-9aa2-4116-af5b-9544a2020f69" providerId="ADAL" clId="{BA84B104-8968-439C-BD25-35CEA0DD6AF4}" dt="2025-03-24T12:42:50.038" v="14537" actId="207"/>
          <ac:spMkLst>
            <pc:docMk/>
            <pc:sldMk cId="3423455889" sldId="673"/>
            <ac:spMk id="574" creationId="{778421DD-9C5D-7247-F07B-E03A113694FB}"/>
          </ac:spMkLst>
        </pc:spChg>
        <pc:spChg chg="mod">
          <ac:chgData name="Joshua Nicholas" userId="72a22b75-9aa2-4116-af5b-9544a2020f69" providerId="ADAL" clId="{BA84B104-8968-439C-BD25-35CEA0DD6AF4}" dt="2025-03-24T12:42:55.622" v="14547" actId="207"/>
          <ac:spMkLst>
            <pc:docMk/>
            <pc:sldMk cId="3423455889" sldId="673"/>
            <ac:spMk id="577" creationId="{D9586577-4B5E-1DA1-819A-6453D19E95E4}"/>
          </ac:spMkLst>
        </pc:spChg>
        <pc:spChg chg="mod">
          <ac:chgData name="Joshua Nicholas" userId="72a22b75-9aa2-4116-af5b-9544a2020f69" providerId="ADAL" clId="{BA84B104-8968-439C-BD25-35CEA0DD6AF4}" dt="2025-03-24T12:27:32.871" v="14517" actId="688"/>
          <ac:spMkLst>
            <pc:docMk/>
            <pc:sldMk cId="3423455889" sldId="673"/>
            <ac:spMk id="578" creationId="{381E6425-584F-86FF-5B49-D1DCD52F9128}"/>
          </ac:spMkLst>
        </pc:spChg>
        <pc:spChg chg="mod">
          <ac:chgData name="Joshua Nicholas" userId="72a22b75-9aa2-4116-af5b-9544a2020f69" providerId="ADAL" clId="{BA84B104-8968-439C-BD25-35CEA0DD6AF4}" dt="2025-03-24T12:27:01.313" v="14515" actId="207"/>
          <ac:spMkLst>
            <pc:docMk/>
            <pc:sldMk cId="3423455889" sldId="673"/>
            <ac:spMk id="580" creationId="{589DF33B-1BAD-CEDE-AB80-16AE78A6D2EF}"/>
          </ac:spMkLst>
        </pc:spChg>
        <pc:spChg chg="mod">
          <ac:chgData name="Joshua Nicholas" userId="72a22b75-9aa2-4116-af5b-9544a2020f69" providerId="ADAL" clId="{BA84B104-8968-439C-BD25-35CEA0DD6AF4}" dt="2025-03-24T12:27:01.313" v="14515" actId="207"/>
          <ac:spMkLst>
            <pc:docMk/>
            <pc:sldMk cId="3423455889" sldId="673"/>
            <ac:spMk id="583" creationId="{33946D35-D292-E19A-40D8-5D6E9578D84D}"/>
          </ac:spMkLst>
        </pc:spChg>
        <pc:spChg chg="mod">
          <ac:chgData name="Joshua Nicholas" userId="72a22b75-9aa2-4116-af5b-9544a2020f69" providerId="ADAL" clId="{BA84B104-8968-439C-BD25-35CEA0DD6AF4}" dt="2025-03-24T12:27:01.313" v="14515" actId="207"/>
          <ac:spMkLst>
            <pc:docMk/>
            <pc:sldMk cId="3423455889" sldId="673"/>
            <ac:spMk id="586" creationId="{A1E9C693-08F9-50D3-3D2D-D6DDA497DAF6}"/>
          </ac:spMkLst>
        </pc:spChg>
        <pc:spChg chg="mod">
          <ac:chgData name="Joshua Nicholas" userId="72a22b75-9aa2-4116-af5b-9544a2020f69" providerId="ADAL" clId="{BA84B104-8968-439C-BD25-35CEA0DD6AF4}" dt="2025-03-26T01:20:17.239" v="30250"/>
          <ac:spMkLst>
            <pc:docMk/>
            <pc:sldMk cId="3423455889" sldId="673"/>
            <ac:spMk id="592" creationId="{49FB29D8-57E8-E4E7-08BE-A1CD7492E0DD}"/>
          </ac:spMkLst>
        </pc:spChg>
        <pc:spChg chg="mod">
          <ac:chgData name="Joshua Nicholas" userId="72a22b75-9aa2-4116-af5b-9544a2020f69" providerId="ADAL" clId="{BA84B104-8968-439C-BD25-35CEA0DD6AF4}" dt="2025-03-26T01:20:09.047" v="30249"/>
          <ac:spMkLst>
            <pc:docMk/>
            <pc:sldMk cId="3423455889" sldId="673"/>
            <ac:spMk id="595" creationId="{31297233-9AA4-078E-4F9A-AA59BD1947A3}"/>
          </ac:spMkLst>
        </pc:spChg>
        <pc:spChg chg="mod">
          <ac:chgData name="Joshua Nicholas" userId="72a22b75-9aa2-4116-af5b-9544a2020f69" providerId="ADAL" clId="{BA84B104-8968-439C-BD25-35CEA0DD6AF4}" dt="2025-03-26T01:20:00.517" v="30248"/>
          <ac:spMkLst>
            <pc:docMk/>
            <pc:sldMk cId="3423455889" sldId="673"/>
            <ac:spMk id="598" creationId="{EC70DA64-1AF5-C72C-99BF-4FAE3393F7BE}"/>
          </ac:spMkLst>
        </pc:spChg>
        <pc:spChg chg="mod">
          <ac:chgData name="Joshua Nicholas" userId="72a22b75-9aa2-4116-af5b-9544a2020f69" providerId="ADAL" clId="{BA84B104-8968-439C-BD25-35CEA0DD6AF4}" dt="2025-03-24T12:43:24.050" v="14549" actId="207"/>
          <ac:spMkLst>
            <pc:docMk/>
            <pc:sldMk cId="3423455889" sldId="673"/>
            <ac:spMk id="601" creationId="{E08838AD-06F2-E81B-687F-82C574ACBAA2}"/>
          </ac:spMkLst>
        </pc:spChg>
        <pc:spChg chg="mod">
          <ac:chgData name="Joshua Nicholas" userId="72a22b75-9aa2-4116-af5b-9544a2020f69" providerId="ADAL" clId="{BA84B104-8968-439C-BD25-35CEA0DD6AF4}" dt="2025-03-26T01:19:40.751" v="30247"/>
          <ac:spMkLst>
            <pc:docMk/>
            <pc:sldMk cId="3423455889" sldId="673"/>
            <ac:spMk id="604" creationId="{27F58FDF-A77A-E6B1-6C13-F50CFEA0DC59}"/>
          </ac:spMkLst>
        </pc:spChg>
        <pc:spChg chg="mod">
          <ac:chgData name="Joshua Nicholas" userId="72a22b75-9aa2-4116-af5b-9544a2020f69" providerId="ADAL" clId="{BA84B104-8968-439C-BD25-35CEA0DD6AF4}" dt="2025-03-24T12:26:57.407" v="14514" actId="207"/>
          <ac:spMkLst>
            <pc:docMk/>
            <pc:sldMk cId="3423455889" sldId="673"/>
            <ac:spMk id="607" creationId="{FD345BF0-5A29-8791-C7D2-7FFF824BBB1C}"/>
          </ac:spMkLst>
        </pc:spChg>
        <pc:spChg chg="add mod">
          <ac:chgData name="Joshua Nicholas" userId="72a22b75-9aa2-4116-af5b-9544a2020f69" providerId="ADAL" clId="{BA84B104-8968-439C-BD25-35CEA0DD6AF4}" dt="2025-03-25T20:01:23.713" v="26920" actId="1076"/>
          <ac:spMkLst>
            <pc:docMk/>
            <pc:sldMk cId="3423455889" sldId="673"/>
            <ac:spMk id="613" creationId="{BB682E4A-4B37-77BD-5475-4E22AEEF952C}"/>
          </ac:spMkLst>
        </pc:spChg>
        <pc:spChg chg="add mod">
          <ac:chgData name="Joshua Nicholas" userId="72a22b75-9aa2-4116-af5b-9544a2020f69" providerId="ADAL" clId="{BA84B104-8968-439C-BD25-35CEA0DD6AF4}" dt="2025-03-26T01:25:46.381" v="30287" actId="14100"/>
          <ac:spMkLst>
            <pc:docMk/>
            <pc:sldMk cId="3423455889" sldId="673"/>
            <ac:spMk id="614" creationId="{754EA290-3CFD-2799-7D0C-5ADF1520A1AE}"/>
          </ac:spMkLst>
        </pc:spChg>
        <pc:spChg chg="add mod">
          <ac:chgData name="Joshua Nicholas" userId="72a22b75-9aa2-4116-af5b-9544a2020f69" providerId="ADAL" clId="{BA84B104-8968-439C-BD25-35CEA0DD6AF4}" dt="2025-03-25T20:01:23.713" v="26920" actId="1076"/>
          <ac:spMkLst>
            <pc:docMk/>
            <pc:sldMk cId="3423455889" sldId="673"/>
            <ac:spMk id="615" creationId="{45C4B710-4BC9-0247-6DA4-3C187DDA0EDB}"/>
          </ac:spMkLst>
        </pc:spChg>
        <pc:spChg chg="add mod">
          <ac:chgData name="Joshua Nicholas" userId="72a22b75-9aa2-4116-af5b-9544a2020f69" providerId="ADAL" clId="{BA84B104-8968-439C-BD25-35CEA0DD6AF4}" dt="2025-03-26T01:25:56.294" v="30294" actId="1076"/>
          <ac:spMkLst>
            <pc:docMk/>
            <pc:sldMk cId="3423455889" sldId="673"/>
            <ac:spMk id="616" creationId="{595C3F88-A2C1-1D91-4ED5-BBD27F6C15D9}"/>
          </ac:spMkLst>
        </pc:spChg>
        <pc:spChg chg="add mod">
          <ac:chgData name="Joshua Nicholas" userId="72a22b75-9aa2-4116-af5b-9544a2020f69" providerId="ADAL" clId="{BA84B104-8968-439C-BD25-35CEA0DD6AF4}" dt="2025-03-25T20:05:37.780" v="27182" actId="20577"/>
          <ac:spMkLst>
            <pc:docMk/>
            <pc:sldMk cId="3423455889" sldId="673"/>
            <ac:spMk id="624" creationId="{7CA6F145-3B4E-856C-50E2-85557CC31999}"/>
          </ac:spMkLst>
        </pc:spChg>
        <pc:grpChg chg="mod">
          <ac:chgData name="Joshua Nicholas" userId="72a22b75-9aa2-4116-af5b-9544a2020f69" providerId="ADAL" clId="{BA84B104-8968-439C-BD25-35CEA0DD6AF4}" dt="2025-03-24T12:42:36.261" v="14534" actId="688"/>
          <ac:grpSpMkLst>
            <pc:docMk/>
            <pc:sldMk cId="3423455889" sldId="673"/>
            <ac:grpSpMk id="32" creationId="{F160F2CA-9945-21D7-491A-AED75A886F99}"/>
          </ac:grpSpMkLst>
        </pc:grpChg>
        <pc:picChg chg="add mod">
          <ac:chgData name="Joshua Nicholas" userId="72a22b75-9aa2-4116-af5b-9544a2020f69" providerId="ADAL" clId="{BA84B104-8968-439C-BD25-35CEA0DD6AF4}" dt="2025-03-24T21:48:11.800" v="15650"/>
          <ac:picMkLst>
            <pc:docMk/>
            <pc:sldMk cId="3423455889" sldId="673"/>
            <ac:picMk id="53" creationId="{17517AB1-711A-1848-2222-037AD7844ADF}"/>
          </ac:picMkLst>
        </pc:picChg>
        <pc:cxnChg chg="add mod">
          <ac:chgData name="Joshua Nicholas" userId="72a22b75-9aa2-4116-af5b-9544a2020f69" providerId="ADAL" clId="{BA84B104-8968-439C-BD25-35CEA0DD6AF4}" dt="2025-03-24T14:54:10.675" v="14725"/>
          <ac:cxnSpMkLst>
            <pc:docMk/>
            <pc:sldMk cId="3423455889" sldId="673"/>
            <ac:cxnSpMk id="2" creationId="{ED24D73D-CF6E-BB07-A7CF-212C89650BB6}"/>
          </ac:cxnSpMkLst>
        </pc:cxnChg>
        <pc:cxnChg chg="add mod">
          <ac:chgData name="Joshua Nicholas" userId="72a22b75-9aa2-4116-af5b-9544a2020f69" providerId="ADAL" clId="{BA84B104-8968-439C-BD25-35CEA0DD6AF4}" dt="2025-03-24T14:54:10.675" v="14725"/>
          <ac:cxnSpMkLst>
            <pc:docMk/>
            <pc:sldMk cId="3423455889" sldId="673"/>
            <ac:cxnSpMk id="13" creationId="{DC8B4ECC-0363-8958-D8CC-094573997642}"/>
          </ac:cxnSpMkLst>
        </pc:cxnChg>
      </pc:sldChg>
      <pc:sldChg chg="modSp add del mod">
        <pc:chgData name="Joshua Nicholas" userId="72a22b75-9aa2-4116-af5b-9544a2020f69" providerId="ADAL" clId="{BA84B104-8968-439C-BD25-35CEA0DD6AF4}" dt="2025-03-24T12:00:10.356" v="14320" actId="47"/>
        <pc:sldMkLst>
          <pc:docMk/>
          <pc:sldMk cId="4057433446" sldId="673"/>
        </pc:sldMkLst>
      </pc:sldChg>
      <pc:sldChg chg="modSp add del mod">
        <pc:chgData name="Joshua Nicholas" userId="72a22b75-9aa2-4116-af5b-9544a2020f69" providerId="ADAL" clId="{BA84B104-8968-439C-BD25-35CEA0DD6AF4}" dt="2025-03-24T12:00:10.356" v="14320" actId="47"/>
        <pc:sldMkLst>
          <pc:docMk/>
          <pc:sldMk cId="1693166355" sldId="674"/>
        </pc:sldMkLst>
      </pc:sldChg>
      <pc:sldChg chg="add del">
        <pc:chgData name="Joshua Nicholas" userId="72a22b75-9aa2-4116-af5b-9544a2020f69" providerId="ADAL" clId="{BA84B104-8968-439C-BD25-35CEA0DD6AF4}" dt="2025-03-24T12:42:17.668" v="14530"/>
        <pc:sldMkLst>
          <pc:docMk/>
          <pc:sldMk cId="1855517905" sldId="674"/>
        </pc:sldMkLst>
      </pc:sldChg>
      <pc:sldChg chg="modSp add del mod">
        <pc:chgData name="Joshua Nicholas" userId="72a22b75-9aa2-4116-af5b-9544a2020f69" providerId="ADAL" clId="{BA84B104-8968-439C-BD25-35CEA0DD6AF4}" dt="2025-03-24T01:04:53.118" v="13812" actId="47"/>
        <pc:sldMkLst>
          <pc:docMk/>
          <pc:sldMk cId="1937887350" sldId="674"/>
        </pc:sldMkLst>
      </pc:sldChg>
      <pc:sldChg chg="addSp delSp modSp add mod modTransition">
        <pc:chgData name="Joshua Nicholas" userId="72a22b75-9aa2-4116-af5b-9544a2020f69" providerId="ADAL" clId="{BA84B104-8968-439C-BD25-35CEA0DD6AF4}" dt="2025-03-26T01:25:32.211" v="30280" actId="14100"/>
        <pc:sldMkLst>
          <pc:docMk/>
          <pc:sldMk cId="3195031551" sldId="674"/>
        </pc:sldMkLst>
        <pc:spChg chg="add mod">
          <ac:chgData name="Joshua Nicholas" userId="72a22b75-9aa2-4116-af5b-9544a2020f69" providerId="ADAL" clId="{BA84B104-8968-439C-BD25-35CEA0DD6AF4}" dt="2025-03-26T00:30:37.986" v="29660"/>
          <ac:spMkLst>
            <pc:docMk/>
            <pc:sldMk cId="3195031551" sldId="674"/>
            <ac:spMk id="4" creationId="{ADBA4F1C-4031-5324-910B-161CB32D4744}"/>
          </ac:spMkLst>
        </pc:spChg>
        <pc:spChg chg="add mod">
          <ac:chgData name="Joshua Nicholas" userId="72a22b75-9aa2-4116-af5b-9544a2020f69" providerId="ADAL" clId="{BA84B104-8968-439C-BD25-35CEA0DD6AF4}" dt="2025-03-26T00:58:29.535" v="30097"/>
          <ac:spMkLst>
            <pc:docMk/>
            <pc:sldMk cId="3195031551" sldId="674"/>
            <ac:spMk id="6" creationId="{C22FB457-F2CA-CA0C-3B4F-0A8F242DD543}"/>
          </ac:spMkLst>
        </pc:spChg>
        <pc:spChg chg="mod">
          <ac:chgData name="Joshua Nicholas" userId="72a22b75-9aa2-4116-af5b-9544a2020f69" providerId="ADAL" clId="{BA84B104-8968-439C-BD25-35CEA0DD6AF4}" dt="2025-03-26T01:25:28.043" v="30279" actId="1035"/>
          <ac:spMkLst>
            <pc:docMk/>
            <pc:sldMk cId="3195031551" sldId="674"/>
            <ac:spMk id="7" creationId="{CB6CA494-1E0E-ACA3-6FA1-9C7B29E89E9F}"/>
          </ac:spMkLst>
        </pc:spChg>
        <pc:spChg chg="mod topLvl">
          <ac:chgData name="Joshua Nicholas" userId="72a22b75-9aa2-4116-af5b-9544a2020f69" providerId="ADAL" clId="{BA84B104-8968-439C-BD25-35CEA0DD6AF4}" dt="2025-03-25T01:13:00.124" v="19512" actId="165"/>
          <ac:spMkLst>
            <pc:docMk/>
            <pc:sldMk cId="3195031551" sldId="674"/>
            <ac:spMk id="8" creationId="{A4CB5A8C-2C94-4F3C-67BE-9164311797FA}"/>
          </ac:spMkLst>
        </pc:spChg>
        <pc:spChg chg="mod topLvl">
          <ac:chgData name="Joshua Nicholas" userId="72a22b75-9aa2-4116-af5b-9544a2020f69" providerId="ADAL" clId="{BA84B104-8968-439C-BD25-35CEA0DD6AF4}" dt="2025-03-25T01:13:00.124" v="19512" actId="165"/>
          <ac:spMkLst>
            <pc:docMk/>
            <pc:sldMk cId="3195031551" sldId="674"/>
            <ac:spMk id="10" creationId="{3ABA678D-6E4B-488A-1764-7B4DEF83A4AC}"/>
          </ac:spMkLst>
        </pc:spChg>
        <pc:spChg chg="add mod">
          <ac:chgData name="Joshua Nicholas" userId="72a22b75-9aa2-4116-af5b-9544a2020f69" providerId="ADAL" clId="{BA84B104-8968-439C-BD25-35CEA0DD6AF4}" dt="2025-03-25T20:49:17.945" v="29274" actId="207"/>
          <ac:spMkLst>
            <pc:docMk/>
            <pc:sldMk cId="3195031551" sldId="674"/>
            <ac:spMk id="14" creationId="{2F847EB6-21A4-14E7-E261-371E697970AE}"/>
          </ac:spMkLst>
        </pc:spChg>
        <pc:spChg chg="add mod">
          <ac:chgData name="Joshua Nicholas" userId="72a22b75-9aa2-4116-af5b-9544a2020f69" providerId="ADAL" clId="{BA84B104-8968-439C-BD25-35CEA0DD6AF4}" dt="2025-03-25T19:58:43.385" v="26876" actId="1076"/>
          <ac:spMkLst>
            <pc:docMk/>
            <pc:sldMk cId="3195031551" sldId="674"/>
            <ac:spMk id="17" creationId="{B44C6DBD-DD03-14AC-EC30-2FF7936B10CE}"/>
          </ac:spMkLst>
        </pc:spChg>
        <pc:spChg chg="add mod">
          <ac:chgData name="Joshua Nicholas" userId="72a22b75-9aa2-4116-af5b-9544a2020f69" providerId="ADAL" clId="{BA84B104-8968-439C-BD25-35CEA0DD6AF4}" dt="2025-03-24T21:37:59.433" v="15383"/>
          <ac:spMkLst>
            <pc:docMk/>
            <pc:sldMk cId="3195031551" sldId="674"/>
            <ac:spMk id="21" creationId="{7415348D-CFDB-067D-3CCC-8DD4F968563C}"/>
          </ac:spMkLst>
        </pc:spChg>
        <pc:spChg chg="add mod">
          <ac:chgData name="Joshua Nicholas" userId="72a22b75-9aa2-4116-af5b-9544a2020f69" providerId="ADAL" clId="{BA84B104-8968-439C-BD25-35CEA0DD6AF4}" dt="2025-03-24T21:48:04.871" v="15646" actId="1037"/>
          <ac:spMkLst>
            <pc:docMk/>
            <pc:sldMk cId="3195031551" sldId="674"/>
            <ac:spMk id="29" creationId="{FB5FD5B2-C120-91A5-A493-E7B765140C6B}"/>
          </ac:spMkLst>
        </pc:spChg>
        <pc:spChg chg="add mod">
          <ac:chgData name="Joshua Nicholas" userId="72a22b75-9aa2-4116-af5b-9544a2020f69" providerId="ADAL" clId="{BA84B104-8968-439C-BD25-35CEA0DD6AF4}" dt="2025-03-24T21:48:04.871" v="15646" actId="1037"/>
          <ac:spMkLst>
            <pc:docMk/>
            <pc:sldMk cId="3195031551" sldId="674"/>
            <ac:spMk id="30" creationId="{563D323E-0DA1-7A57-D18E-2296A4320B7F}"/>
          </ac:spMkLst>
        </pc:spChg>
        <pc:spChg chg="mod">
          <ac:chgData name="Joshua Nicholas" userId="72a22b75-9aa2-4116-af5b-9544a2020f69" providerId="ADAL" clId="{BA84B104-8968-439C-BD25-35CEA0DD6AF4}" dt="2025-03-24T21:59:24.866" v="15907" actId="1035"/>
          <ac:spMkLst>
            <pc:docMk/>
            <pc:sldMk cId="3195031551" sldId="674"/>
            <ac:spMk id="33" creationId="{C83FCD1B-EB9F-EA59-FBBA-9C82151C5671}"/>
          </ac:spMkLst>
        </pc:spChg>
        <pc:spChg chg="mod">
          <ac:chgData name="Joshua Nicholas" userId="72a22b75-9aa2-4116-af5b-9544a2020f69" providerId="ADAL" clId="{BA84B104-8968-439C-BD25-35CEA0DD6AF4}" dt="2025-03-24T21:59:24.866" v="15907" actId="1035"/>
          <ac:spMkLst>
            <pc:docMk/>
            <pc:sldMk cId="3195031551" sldId="674"/>
            <ac:spMk id="35" creationId="{D64DB134-20C1-2B43-569D-2CD2AEEFED64}"/>
          </ac:spMkLst>
        </pc:spChg>
        <pc:spChg chg="mod">
          <ac:chgData name="Joshua Nicholas" userId="72a22b75-9aa2-4116-af5b-9544a2020f69" providerId="ADAL" clId="{BA84B104-8968-439C-BD25-35CEA0DD6AF4}" dt="2025-03-25T19:58:43.385" v="26876" actId="1076"/>
          <ac:spMkLst>
            <pc:docMk/>
            <pc:sldMk cId="3195031551" sldId="674"/>
            <ac:spMk id="40" creationId="{37FB8C5B-E58D-BEAE-4210-2075FE1C5FDF}"/>
          </ac:spMkLst>
        </pc:spChg>
        <pc:spChg chg="mod">
          <ac:chgData name="Joshua Nicholas" userId="72a22b75-9aa2-4116-af5b-9544a2020f69" providerId="ADAL" clId="{BA84B104-8968-439C-BD25-35CEA0DD6AF4}" dt="2025-03-24T21:59:24.866" v="15907" actId="1035"/>
          <ac:spMkLst>
            <pc:docMk/>
            <pc:sldMk cId="3195031551" sldId="674"/>
            <ac:spMk id="48" creationId="{BF82826E-BB26-3697-D96D-C7290A9EDC0E}"/>
          </ac:spMkLst>
        </pc:spChg>
        <pc:spChg chg="mod">
          <ac:chgData name="Joshua Nicholas" userId="72a22b75-9aa2-4116-af5b-9544a2020f69" providerId="ADAL" clId="{BA84B104-8968-439C-BD25-35CEA0DD6AF4}" dt="2025-03-24T21:59:24.866" v="15907" actId="1035"/>
          <ac:spMkLst>
            <pc:docMk/>
            <pc:sldMk cId="3195031551" sldId="674"/>
            <ac:spMk id="49" creationId="{2A399A65-6BFF-1502-65D0-839BBD28792F}"/>
          </ac:spMkLst>
        </pc:spChg>
        <pc:spChg chg="add mod">
          <ac:chgData name="Joshua Nicholas" userId="72a22b75-9aa2-4116-af5b-9544a2020f69" providerId="ADAL" clId="{BA84B104-8968-439C-BD25-35CEA0DD6AF4}" dt="2025-03-25T20:00:43.072" v="26916" actId="1076"/>
          <ac:spMkLst>
            <pc:docMk/>
            <pc:sldMk cId="3195031551" sldId="674"/>
            <ac:spMk id="54" creationId="{2BB21B24-2A20-FB00-E692-CB0923AFCAC5}"/>
          </ac:spMkLst>
        </pc:spChg>
        <pc:spChg chg="add mod">
          <ac:chgData name="Joshua Nicholas" userId="72a22b75-9aa2-4116-af5b-9544a2020f69" providerId="ADAL" clId="{BA84B104-8968-439C-BD25-35CEA0DD6AF4}" dt="2025-03-25T19:58:43.385" v="26876" actId="1076"/>
          <ac:spMkLst>
            <pc:docMk/>
            <pc:sldMk cId="3195031551" sldId="674"/>
            <ac:spMk id="78" creationId="{6E94ED22-D4CB-316D-5E10-649E5A7C528A}"/>
          </ac:spMkLst>
        </pc:spChg>
        <pc:spChg chg="mod">
          <ac:chgData name="Joshua Nicholas" userId="72a22b75-9aa2-4116-af5b-9544a2020f69" providerId="ADAL" clId="{BA84B104-8968-439C-BD25-35CEA0DD6AF4}" dt="2025-03-25T19:58:43.116" v="26875" actId="1076"/>
          <ac:spMkLst>
            <pc:docMk/>
            <pc:sldMk cId="3195031551" sldId="674"/>
            <ac:spMk id="79" creationId="{11F81AE1-D4C7-8905-B52C-D5E38D118D8B}"/>
          </ac:spMkLst>
        </pc:spChg>
        <pc:spChg chg="mod">
          <ac:chgData name="Joshua Nicholas" userId="72a22b75-9aa2-4116-af5b-9544a2020f69" providerId="ADAL" clId="{BA84B104-8968-439C-BD25-35CEA0DD6AF4}" dt="2025-03-25T20:00:43.072" v="26916" actId="1076"/>
          <ac:spMkLst>
            <pc:docMk/>
            <pc:sldMk cId="3195031551" sldId="674"/>
            <ac:spMk id="81" creationId="{25FB5BB9-A6D3-BB6B-C23E-478FB53998FE}"/>
          </ac:spMkLst>
        </pc:spChg>
        <pc:spChg chg="add mod">
          <ac:chgData name="Joshua Nicholas" userId="72a22b75-9aa2-4116-af5b-9544a2020f69" providerId="ADAL" clId="{BA84B104-8968-439C-BD25-35CEA0DD6AF4}" dt="2025-03-25T19:58:43.385" v="26876" actId="1076"/>
          <ac:spMkLst>
            <pc:docMk/>
            <pc:sldMk cId="3195031551" sldId="674"/>
            <ac:spMk id="82" creationId="{C2B53C32-C3E1-840D-298E-0F12E5445ECD}"/>
          </ac:spMkLst>
        </pc:spChg>
        <pc:spChg chg="add mod">
          <ac:chgData name="Joshua Nicholas" userId="72a22b75-9aa2-4116-af5b-9544a2020f69" providerId="ADAL" clId="{BA84B104-8968-439C-BD25-35CEA0DD6AF4}" dt="2025-03-26T01:25:32.211" v="30280" actId="14100"/>
          <ac:spMkLst>
            <pc:docMk/>
            <pc:sldMk cId="3195031551" sldId="674"/>
            <ac:spMk id="84" creationId="{B4529B31-AC4E-1891-2B88-847FA3799267}"/>
          </ac:spMkLst>
        </pc:spChg>
        <pc:spChg chg="add mod">
          <ac:chgData name="Joshua Nicholas" userId="72a22b75-9aa2-4116-af5b-9544a2020f69" providerId="ADAL" clId="{BA84B104-8968-439C-BD25-35CEA0DD6AF4}" dt="2025-03-24T22:01:26.994" v="16100" actId="1035"/>
          <ac:spMkLst>
            <pc:docMk/>
            <pc:sldMk cId="3195031551" sldId="674"/>
            <ac:spMk id="90" creationId="{AD0CD3B8-1C00-6A39-F875-08BF9A433F02}"/>
          </ac:spMkLst>
        </pc:spChg>
        <pc:spChg chg="add mod">
          <ac:chgData name="Joshua Nicholas" userId="72a22b75-9aa2-4116-af5b-9544a2020f69" providerId="ADAL" clId="{BA84B104-8968-439C-BD25-35CEA0DD6AF4}" dt="2025-03-25T19:58:43.385" v="26876" actId="1076"/>
          <ac:spMkLst>
            <pc:docMk/>
            <pc:sldMk cId="3195031551" sldId="674"/>
            <ac:spMk id="92" creationId="{1B6AA23C-9615-FAE3-A5C5-76F880FAEF4F}"/>
          </ac:spMkLst>
        </pc:spChg>
        <pc:spChg chg="mod">
          <ac:chgData name="Joshua Nicholas" userId="72a22b75-9aa2-4116-af5b-9544a2020f69" providerId="ADAL" clId="{BA84B104-8968-439C-BD25-35CEA0DD6AF4}" dt="2025-03-25T19:58:43.116" v="26875" actId="1076"/>
          <ac:spMkLst>
            <pc:docMk/>
            <pc:sldMk cId="3195031551" sldId="674"/>
            <ac:spMk id="93" creationId="{CA575F2E-46F3-5616-4A57-950D358AB4F6}"/>
          </ac:spMkLst>
        </pc:spChg>
        <pc:spChg chg="mod">
          <ac:chgData name="Joshua Nicholas" userId="72a22b75-9aa2-4116-af5b-9544a2020f69" providerId="ADAL" clId="{BA84B104-8968-439C-BD25-35CEA0DD6AF4}" dt="2025-03-25T19:58:43.385" v="26876" actId="1076"/>
          <ac:spMkLst>
            <pc:docMk/>
            <pc:sldMk cId="3195031551" sldId="674"/>
            <ac:spMk id="94" creationId="{BC0F3704-5155-A397-2F1F-E0189AAC2B00}"/>
          </ac:spMkLst>
        </pc:spChg>
        <pc:spChg chg="add mod">
          <ac:chgData name="Joshua Nicholas" userId="72a22b75-9aa2-4116-af5b-9544a2020f69" providerId="ADAL" clId="{BA84B104-8968-439C-BD25-35CEA0DD6AF4}" dt="2025-03-25T19:58:43.385" v="26876" actId="1076"/>
          <ac:spMkLst>
            <pc:docMk/>
            <pc:sldMk cId="3195031551" sldId="674"/>
            <ac:spMk id="95" creationId="{00278AEF-C22A-79CB-010B-2C71A127E1FE}"/>
          </ac:spMkLst>
        </pc:spChg>
        <pc:spChg chg="add mod">
          <ac:chgData name="Joshua Nicholas" userId="72a22b75-9aa2-4116-af5b-9544a2020f69" providerId="ADAL" clId="{BA84B104-8968-439C-BD25-35CEA0DD6AF4}" dt="2025-03-25T19:58:43.385" v="26876" actId="1076"/>
          <ac:spMkLst>
            <pc:docMk/>
            <pc:sldMk cId="3195031551" sldId="674"/>
            <ac:spMk id="98" creationId="{1F242884-1A9B-01AF-50B1-81D8D0C8C17B}"/>
          </ac:spMkLst>
        </pc:spChg>
        <pc:spChg chg="add mod">
          <ac:chgData name="Joshua Nicholas" userId="72a22b75-9aa2-4116-af5b-9544a2020f69" providerId="ADAL" clId="{BA84B104-8968-439C-BD25-35CEA0DD6AF4}" dt="2025-03-25T19:58:43.385" v="26876" actId="1076"/>
          <ac:spMkLst>
            <pc:docMk/>
            <pc:sldMk cId="3195031551" sldId="674"/>
            <ac:spMk id="99" creationId="{1DCC94C3-74FC-08E3-AB29-DD5A31340ADC}"/>
          </ac:spMkLst>
        </pc:spChg>
        <pc:spChg chg="mod">
          <ac:chgData name="Joshua Nicholas" userId="72a22b75-9aa2-4116-af5b-9544a2020f69" providerId="ADAL" clId="{BA84B104-8968-439C-BD25-35CEA0DD6AF4}" dt="2025-03-25T20:00:43.072" v="26916" actId="1076"/>
          <ac:spMkLst>
            <pc:docMk/>
            <pc:sldMk cId="3195031551" sldId="674"/>
            <ac:spMk id="101" creationId="{A0100362-A4A9-C5E5-0C82-CD1945AFAB77}"/>
          </ac:spMkLst>
        </pc:spChg>
        <pc:spChg chg="mod">
          <ac:chgData name="Joshua Nicholas" userId="72a22b75-9aa2-4116-af5b-9544a2020f69" providerId="ADAL" clId="{BA84B104-8968-439C-BD25-35CEA0DD6AF4}" dt="2025-03-25T19:58:43.116" v="26875" actId="1076"/>
          <ac:spMkLst>
            <pc:docMk/>
            <pc:sldMk cId="3195031551" sldId="674"/>
            <ac:spMk id="102" creationId="{9093B179-B5CC-5068-44A9-EC027DEFDF78}"/>
          </ac:spMkLst>
        </pc:spChg>
        <pc:spChg chg="add mod">
          <ac:chgData name="Joshua Nicholas" userId="72a22b75-9aa2-4116-af5b-9544a2020f69" providerId="ADAL" clId="{BA84B104-8968-439C-BD25-35CEA0DD6AF4}" dt="2025-03-25T20:05:25.049" v="27130" actId="1036"/>
          <ac:spMkLst>
            <pc:docMk/>
            <pc:sldMk cId="3195031551" sldId="674"/>
            <ac:spMk id="106" creationId="{B7E81A8C-C8CC-C1EA-1437-6A6EF42F58C0}"/>
          </ac:spMkLst>
        </pc:spChg>
        <pc:spChg chg="mod">
          <ac:chgData name="Joshua Nicholas" userId="72a22b75-9aa2-4116-af5b-9544a2020f69" providerId="ADAL" clId="{BA84B104-8968-439C-BD25-35CEA0DD6AF4}" dt="2025-03-24T12:46:03.907" v="14577" actId="1038"/>
          <ac:spMkLst>
            <pc:docMk/>
            <pc:sldMk cId="3195031551" sldId="674"/>
            <ac:spMk id="563" creationId="{AD7CCBB8-F9A3-E4CD-3FF2-7C004DB8624A}"/>
          </ac:spMkLst>
        </pc:spChg>
        <pc:spChg chg="mod">
          <ac:chgData name="Joshua Nicholas" userId="72a22b75-9aa2-4116-af5b-9544a2020f69" providerId="ADAL" clId="{BA84B104-8968-439C-BD25-35CEA0DD6AF4}" dt="2025-03-26T01:19:29.031" v="30246"/>
          <ac:spMkLst>
            <pc:docMk/>
            <pc:sldMk cId="3195031551" sldId="674"/>
            <ac:spMk id="601" creationId="{8640BF4C-1D30-2C07-A25C-3431C9D45E24}"/>
          </ac:spMkLst>
        </pc:spChg>
        <pc:picChg chg="add mod">
          <ac:chgData name="Joshua Nicholas" userId="72a22b75-9aa2-4116-af5b-9544a2020f69" providerId="ADAL" clId="{BA84B104-8968-439C-BD25-35CEA0DD6AF4}" dt="2025-03-24T21:48:04.871" v="15646" actId="1037"/>
          <ac:picMkLst>
            <pc:docMk/>
            <pc:sldMk cId="3195031551" sldId="674"/>
            <ac:picMk id="53" creationId="{515ED140-1322-659E-F438-E243F7CAD58A}"/>
          </ac:picMkLst>
        </pc:picChg>
        <pc:cxnChg chg="add mod">
          <ac:chgData name="Joshua Nicholas" userId="72a22b75-9aa2-4116-af5b-9544a2020f69" providerId="ADAL" clId="{BA84B104-8968-439C-BD25-35CEA0DD6AF4}" dt="2025-03-24T14:54:05.044" v="14721"/>
          <ac:cxnSpMkLst>
            <pc:docMk/>
            <pc:sldMk cId="3195031551" sldId="674"/>
            <ac:cxnSpMk id="2" creationId="{D97E4D5A-EABA-7EFA-63AB-91EF14F421C1}"/>
          </ac:cxnSpMkLst>
        </pc:cxnChg>
        <pc:cxnChg chg="add mod">
          <ac:chgData name="Joshua Nicholas" userId="72a22b75-9aa2-4116-af5b-9544a2020f69" providerId="ADAL" clId="{BA84B104-8968-439C-BD25-35CEA0DD6AF4}" dt="2025-03-24T14:54:05.044" v="14721"/>
          <ac:cxnSpMkLst>
            <pc:docMk/>
            <pc:sldMk cId="3195031551" sldId="674"/>
            <ac:cxnSpMk id="13" creationId="{937ACE20-5BFB-1654-AE33-38614E933F86}"/>
          </ac:cxnSpMkLst>
        </pc:cxnChg>
      </pc:sldChg>
      <pc:sldChg chg="addSp modSp add del mod">
        <pc:chgData name="Joshua Nicholas" userId="72a22b75-9aa2-4116-af5b-9544a2020f69" providerId="ADAL" clId="{BA84B104-8968-439C-BD25-35CEA0DD6AF4}" dt="2025-03-24T12:26:14.153" v="14509" actId="47"/>
        <pc:sldMkLst>
          <pc:docMk/>
          <pc:sldMk cId="3305342077" sldId="674"/>
        </pc:sldMkLst>
      </pc:sldChg>
      <pc:sldChg chg="addSp modSp add del mod">
        <pc:chgData name="Joshua Nicholas" userId="72a22b75-9aa2-4116-af5b-9544a2020f69" providerId="ADAL" clId="{BA84B104-8968-439C-BD25-35CEA0DD6AF4}" dt="2025-03-24T12:26:14.153" v="14509" actId="47"/>
        <pc:sldMkLst>
          <pc:docMk/>
          <pc:sldMk cId="1220125121" sldId="675"/>
        </pc:sldMkLst>
      </pc:sldChg>
      <pc:sldChg chg="addSp delSp modSp add mod modTransition">
        <pc:chgData name="Joshua Nicholas" userId="72a22b75-9aa2-4116-af5b-9544a2020f69" providerId="ADAL" clId="{BA84B104-8968-439C-BD25-35CEA0DD6AF4}" dt="2025-03-26T01:26:13.202" v="30298"/>
        <pc:sldMkLst>
          <pc:docMk/>
          <pc:sldMk cId="2302203346" sldId="675"/>
        </pc:sldMkLst>
        <pc:spChg chg="add mod">
          <ac:chgData name="Joshua Nicholas" userId="72a22b75-9aa2-4116-af5b-9544a2020f69" providerId="ADAL" clId="{BA84B104-8968-439C-BD25-35CEA0DD6AF4}" dt="2025-03-26T00:30:45.213" v="29664"/>
          <ac:spMkLst>
            <pc:docMk/>
            <pc:sldMk cId="2302203346" sldId="675"/>
            <ac:spMk id="4" creationId="{E7F4ECF3-41CC-73DE-1201-1AB7CAAC4F20}"/>
          </ac:spMkLst>
        </pc:spChg>
        <pc:spChg chg="mod">
          <ac:chgData name="Joshua Nicholas" userId="72a22b75-9aa2-4116-af5b-9544a2020f69" providerId="ADAL" clId="{BA84B104-8968-439C-BD25-35CEA0DD6AF4}" dt="2025-03-24T22:00:07.398" v="15960" actId="1076"/>
          <ac:spMkLst>
            <pc:docMk/>
            <pc:sldMk cId="2302203346" sldId="675"/>
            <ac:spMk id="5" creationId="{7800AC2A-9067-5331-8B29-10C6C66722F1}"/>
          </ac:spMkLst>
        </pc:spChg>
        <pc:spChg chg="add mod">
          <ac:chgData name="Joshua Nicholas" userId="72a22b75-9aa2-4116-af5b-9544a2020f69" providerId="ADAL" clId="{BA84B104-8968-439C-BD25-35CEA0DD6AF4}" dt="2025-03-25T20:49:42.221" v="29276" actId="207"/>
          <ac:spMkLst>
            <pc:docMk/>
            <pc:sldMk cId="2302203346" sldId="675"/>
            <ac:spMk id="6" creationId="{4A329E29-8C96-51F9-1621-57A5F043F702}"/>
          </ac:spMkLst>
        </pc:spChg>
        <pc:spChg chg="add mod">
          <ac:chgData name="Joshua Nicholas" userId="72a22b75-9aa2-4116-af5b-9544a2020f69" providerId="ADAL" clId="{BA84B104-8968-439C-BD25-35CEA0DD6AF4}" dt="2025-03-26T00:58:20.123" v="30093"/>
          <ac:spMkLst>
            <pc:docMk/>
            <pc:sldMk cId="2302203346" sldId="675"/>
            <ac:spMk id="7" creationId="{AEA0C5E2-9A58-E14D-4517-9BF4F7CBBD33}"/>
          </ac:spMkLst>
        </pc:spChg>
        <pc:spChg chg="mod topLvl">
          <ac:chgData name="Joshua Nicholas" userId="72a22b75-9aa2-4116-af5b-9544a2020f69" providerId="ADAL" clId="{BA84B104-8968-439C-BD25-35CEA0DD6AF4}" dt="2025-03-25T01:13:08.421" v="19514" actId="165"/>
          <ac:spMkLst>
            <pc:docMk/>
            <pc:sldMk cId="2302203346" sldId="675"/>
            <ac:spMk id="8" creationId="{D3A62EA4-EF11-E737-EA64-AEA9D4AB8107}"/>
          </ac:spMkLst>
        </pc:spChg>
        <pc:spChg chg="add mod">
          <ac:chgData name="Joshua Nicholas" userId="72a22b75-9aa2-4116-af5b-9544a2020f69" providerId="ADAL" clId="{BA84B104-8968-439C-BD25-35CEA0DD6AF4}" dt="2025-03-26T01:26:13.202" v="30298"/>
          <ac:spMkLst>
            <pc:docMk/>
            <pc:sldMk cId="2302203346" sldId="675"/>
            <ac:spMk id="9" creationId="{24C0265B-352D-9E56-DF8A-C81B58550E05}"/>
          </ac:spMkLst>
        </pc:spChg>
        <pc:spChg chg="mod topLvl">
          <ac:chgData name="Joshua Nicholas" userId="72a22b75-9aa2-4116-af5b-9544a2020f69" providerId="ADAL" clId="{BA84B104-8968-439C-BD25-35CEA0DD6AF4}" dt="2025-03-25T01:13:08.421" v="19514" actId="165"/>
          <ac:spMkLst>
            <pc:docMk/>
            <pc:sldMk cId="2302203346" sldId="675"/>
            <ac:spMk id="10" creationId="{13B8ACFE-A495-B66E-92F8-59237B7851BE}"/>
          </ac:spMkLst>
        </pc:spChg>
        <pc:spChg chg="mod">
          <ac:chgData name="Joshua Nicholas" userId="72a22b75-9aa2-4116-af5b-9544a2020f69" providerId="ADAL" clId="{BA84B104-8968-439C-BD25-35CEA0DD6AF4}" dt="2025-03-24T22:00:21.345" v="15997" actId="1036"/>
          <ac:spMkLst>
            <pc:docMk/>
            <pc:sldMk cId="2302203346" sldId="675"/>
            <ac:spMk id="12" creationId="{84D881B4-0106-7368-3DD9-A0FFAAB1F1C3}"/>
          </ac:spMkLst>
        </pc:spChg>
        <pc:spChg chg="add mod">
          <ac:chgData name="Joshua Nicholas" userId="72a22b75-9aa2-4116-af5b-9544a2020f69" providerId="ADAL" clId="{BA84B104-8968-439C-BD25-35CEA0DD6AF4}" dt="2025-03-26T01:26:13.202" v="30298"/>
          <ac:spMkLst>
            <pc:docMk/>
            <pc:sldMk cId="2302203346" sldId="675"/>
            <ac:spMk id="14" creationId="{D467169C-EDB5-F9CB-E592-B99EBC40E631}"/>
          </ac:spMkLst>
        </pc:spChg>
        <pc:spChg chg="mod">
          <ac:chgData name="Joshua Nicholas" userId="72a22b75-9aa2-4116-af5b-9544a2020f69" providerId="ADAL" clId="{BA84B104-8968-439C-BD25-35CEA0DD6AF4}" dt="2025-03-24T22:00:21.345" v="15997" actId="1036"/>
          <ac:spMkLst>
            <pc:docMk/>
            <pc:sldMk cId="2302203346" sldId="675"/>
            <ac:spMk id="16" creationId="{3E6164BA-1FA2-14E9-57BA-20D78D6E98D1}"/>
          </ac:spMkLst>
        </pc:spChg>
        <pc:spChg chg="add mod">
          <ac:chgData name="Joshua Nicholas" userId="72a22b75-9aa2-4116-af5b-9544a2020f69" providerId="ADAL" clId="{BA84B104-8968-439C-BD25-35CEA0DD6AF4}" dt="2025-03-26T01:26:13.202" v="30298"/>
          <ac:spMkLst>
            <pc:docMk/>
            <pc:sldMk cId="2302203346" sldId="675"/>
            <ac:spMk id="17" creationId="{8DE71048-4CED-1F31-5A15-95AFA3D47FF7}"/>
          </ac:spMkLst>
        </pc:spChg>
        <pc:spChg chg="add mod">
          <ac:chgData name="Joshua Nicholas" userId="72a22b75-9aa2-4116-af5b-9544a2020f69" providerId="ADAL" clId="{BA84B104-8968-439C-BD25-35CEA0DD6AF4}" dt="2025-03-24T21:38:02.671" v="15385"/>
          <ac:spMkLst>
            <pc:docMk/>
            <pc:sldMk cId="2302203346" sldId="675"/>
            <ac:spMk id="21" creationId="{B883D7D3-7517-AF23-46CC-1D6E6908C419}"/>
          </ac:spMkLst>
        </pc:spChg>
        <pc:spChg chg="add mod">
          <ac:chgData name="Joshua Nicholas" userId="72a22b75-9aa2-4116-af5b-9544a2020f69" providerId="ADAL" clId="{BA84B104-8968-439C-BD25-35CEA0DD6AF4}" dt="2025-03-24T21:48:15.777" v="15654"/>
          <ac:spMkLst>
            <pc:docMk/>
            <pc:sldMk cId="2302203346" sldId="675"/>
            <ac:spMk id="29" creationId="{22C4219B-C2BD-3C6D-5029-8319E66318B6}"/>
          </ac:spMkLst>
        </pc:spChg>
        <pc:spChg chg="add mod">
          <ac:chgData name="Joshua Nicholas" userId="72a22b75-9aa2-4116-af5b-9544a2020f69" providerId="ADAL" clId="{BA84B104-8968-439C-BD25-35CEA0DD6AF4}" dt="2025-03-24T21:48:15.777" v="15654"/>
          <ac:spMkLst>
            <pc:docMk/>
            <pc:sldMk cId="2302203346" sldId="675"/>
            <ac:spMk id="30" creationId="{2F9F5789-F53C-2847-495C-3DFB9F91366D}"/>
          </ac:spMkLst>
        </pc:spChg>
        <pc:spChg chg="mod">
          <ac:chgData name="Joshua Nicholas" userId="72a22b75-9aa2-4116-af5b-9544a2020f69" providerId="ADAL" clId="{BA84B104-8968-439C-BD25-35CEA0DD6AF4}" dt="2025-03-24T22:00:21.345" v="15997" actId="1036"/>
          <ac:spMkLst>
            <pc:docMk/>
            <pc:sldMk cId="2302203346" sldId="675"/>
            <ac:spMk id="33" creationId="{95C1D16C-F05C-012A-0BC3-ABDB56351455}"/>
          </ac:spMkLst>
        </pc:spChg>
        <pc:spChg chg="mod">
          <ac:chgData name="Joshua Nicholas" userId="72a22b75-9aa2-4116-af5b-9544a2020f69" providerId="ADAL" clId="{BA84B104-8968-439C-BD25-35CEA0DD6AF4}" dt="2025-03-24T22:00:21.345" v="15997" actId="1036"/>
          <ac:spMkLst>
            <pc:docMk/>
            <pc:sldMk cId="2302203346" sldId="675"/>
            <ac:spMk id="34" creationId="{F9D70825-0F97-0B8C-E6BF-8CA749AB67CE}"/>
          </ac:spMkLst>
        </pc:spChg>
        <pc:spChg chg="mod">
          <ac:chgData name="Joshua Nicholas" userId="72a22b75-9aa2-4116-af5b-9544a2020f69" providerId="ADAL" clId="{BA84B104-8968-439C-BD25-35CEA0DD6AF4}" dt="2025-03-24T22:00:05.205" v="15958" actId="1036"/>
          <ac:spMkLst>
            <pc:docMk/>
            <pc:sldMk cId="2302203346" sldId="675"/>
            <ac:spMk id="36" creationId="{A27E0C60-23BB-2A3F-A890-850F54D99A7C}"/>
          </ac:spMkLst>
        </pc:spChg>
        <pc:spChg chg="mod">
          <ac:chgData name="Joshua Nicholas" userId="72a22b75-9aa2-4116-af5b-9544a2020f69" providerId="ADAL" clId="{BA84B104-8968-439C-BD25-35CEA0DD6AF4}" dt="2025-03-24T22:00:21.345" v="15997" actId="1036"/>
          <ac:spMkLst>
            <pc:docMk/>
            <pc:sldMk cId="2302203346" sldId="675"/>
            <ac:spMk id="43" creationId="{D13C1AA2-027C-53FF-B068-7EAFC126543C}"/>
          </ac:spMkLst>
        </pc:spChg>
        <pc:spChg chg="mod">
          <ac:chgData name="Joshua Nicholas" userId="72a22b75-9aa2-4116-af5b-9544a2020f69" providerId="ADAL" clId="{BA84B104-8968-439C-BD25-35CEA0DD6AF4}" dt="2025-03-24T22:00:05.205" v="15958" actId="1036"/>
          <ac:spMkLst>
            <pc:docMk/>
            <pc:sldMk cId="2302203346" sldId="675"/>
            <ac:spMk id="48" creationId="{3BDE5D30-6C51-4B08-7170-8DD5A51E429F}"/>
          </ac:spMkLst>
        </pc:spChg>
        <pc:spChg chg="add mod">
          <ac:chgData name="Joshua Nicholas" userId="72a22b75-9aa2-4116-af5b-9544a2020f69" providerId="ADAL" clId="{BA84B104-8968-439C-BD25-35CEA0DD6AF4}" dt="2025-03-24T21:56:12.313" v="15831"/>
          <ac:spMkLst>
            <pc:docMk/>
            <pc:sldMk cId="2302203346" sldId="675"/>
            <ac:spMk id="86" creationId="{252DB8AD-EF39-507B-2A60-0326278BE6F0}"/>
          </ac:spMkLst>
        </pc:spChg>
        <pc:spChg chg="add mod">
          <ac:chgData name="Joshua Nicholas" userId="72a22b75-9aa2-4116-af5b-9544a2020f69" providerId="ADAL" clId="{BA84B104-8968-439C-BD25-35CEA0DD6AF4}" dt="2025-03-24T22:01:29.340" v="16102"/>
          <ac:spMkLst>
            <pc:docMk/>
            <pc:sldMk cId="2302203346" sldId="675"/>
            <ac:spMk id="90" creationId="{67AE5D9C-C3D7-0A35-0318-C3752D1E5352}"/>
          </ac:spMkLst>
        </pc:spChg>
        <pc:spChg chg="add mod">
          <ac:chgData name="Joshua Nicholas" userId="72a22b75-9aa2-4116-af5b-9544a2020f69" providerId="ADAL" clId="{BA84B104-8968-439C-BD25-35CEA0DD6AF4}" dt="2025-03-25T20:02:21.855" v="26966"/>
          <ac:spMkLst>
            <pc:docMk/>
            <pc:sldMk cId="2302203346" sldId="675"/>
            <ac:spMk id="103" creationId="{1229A7A0-E3D0-2B39-6573-3F5855C0E9CD}"/>
          </ac:spMkLst>
        </pc:spChg>
        <pc:spChg chg="add mod">
          <ac:chgData name="Joshua Nicholas" userId="72a22b75-9aa2-4116-af5b-9544a2020f69" providerId="ADAL" clId="{BA84B104-8968-439C-BD25-35CEA0DD6AF4}" dt="2025-03-25T20:02:21.855" v="26966"/>
          <ac:spMkLst>
            <pc:docMk/>
            <pc:sldMk cId="2302203346" sldId="675"/>
            <ac:spMk id="109" creationId="{346EB180-B0E7-6B44-4953-0A6854FD0C05}"/>
          </ac:spMkLst>
        </pc:spChg>
        <pc:spChg chg="add mod">
          <ac:chgData name="Joshua Nicholas" userId="72a22b75-9aa2-4116-af5b-9544a2020f69" providerId="ADAL" clId="{BA84B104-8968-439C-BD25-35CEA0DD6AF4}" dt="2025-03-25T20:02:21.855" v="26966"/>
          <ac:spMkLst>
            <pc:docMk/>
            <pc:sldMk cId="2302203346" sldId="675"/>
            <ac:spMk id="110" creationId="{CC719B61-C8BA-2F37-3D95-BB45A4428B71}"/>
          </ac:spMkLst>
        </pc:spChg>
        <pc:spChg chg="add mod">
          <ac:chgData name="Joshua Nicholas" userId="72a22b75-9aa2-4116-af5b-9544a2020f69" providerId="ADAL" clId="{BA84B104-8968-439C-BD25-35CEA0DD6AF4}" dt="2025-03-25T20:02:21.855" v="26966"/>
          <ac:spMkLst>
            <pc:docMk/>
            <pc:sldMk cId="2302203346" sldId="675"/>
            <ac:spMk id="111" creationId="{20F58F81-9CE7-1B05-1BEF-8A07855EBEF5}"/>
          </ac:spMkLst>
        </pc:spChg>
        <pc:spChg chg="add mod">
          <ac:chgData name="Joshua Nicholas" userId="72a22b75-9aa2-4116-af5b-9544a2020f69" providerId="ADAL" clId="{BA84B104-8968-439C-BD25-35CEA0DD6AF4}" dt="2025-03-25T20:02:21.855" v="26966"/>
          <ac:spMkLst>
            <pc:docMk/>
            <pc:sldMk cId="2302203346" sldId="675"/>
            <ac:spMk id="113" creationId="{0CAF8BEE-EC45-0DC6-DE81-4E951A0DCC89}"/>
          </ac:spMkLst>
        </pc:spChg>
        <pc:spChg chg="add mod">
          <ac:chgData name="Joshua Nicholas" userId="72a22b75-9aa2-4116-af5b-9544a2020f69" providerId="ADAL" clId="{BA84B104-8968-439C-BD25-35CEA0DD6AF4}" dt="2025-03-25T20:02:21.855" v="26966"/>
          <ac:spMkLst>
            <pc:docMk/>
            <pc:sldMk cId="2302203346" sldId="675"/>
            <ac:spMk id="115" creationId="{C3CEBA98-13D0-9B99-94E5-33D7EB6D29F5}"/>
          </ac:spMkLst>
        </pc:spChg>
        <pc:spChg chg="add mod">
          <ac:chgData name="Joshua Nicholas" userId="72a22b75-9aa2-4116-af5b-9544a2020f69" providerId="ADAL" clId="{BA84B104-8968-439C-BD25-35CEA0DD6AF4}" dt="2025-03-25T20:02:21.855" v="26966"/>
          <ac:spMkLst>
            <pc:docMk/>
            <pc:sldMk cId="2302203346" sldId="675"/>
            <ac:spMk id="116" creationId="{1056F0F8-03CC-AED0-AD9F-F3DA6D079B44}"/>
          </ac:spMkLst>
        </pc:spChg>
        <pc:spChg chg="add mod">
          <ac:chgData name="Joshua Nicholas" userId="72a22b75-9aa2-4116-af5b-9544a2020f69" providerId="ADAL" clId="{BA84B104-8968-439C-BD25-35CEA0DD6AF4}" dt="2025-03-25T20:02:21.855" v="26966"/>
          <ac:spMkLst>
            <pc:docMk/>
            <pc:sldMk cId="2302203346" sldId="675"/>
            <ac:spMk id="123" creationId="{0A1885AC-AE2A-A22F-9848-A55A51C0D978}"/>
          </ac:spMkLst>
        </pc:spChg>
        <pc:spChg chg="add mod">
          <ac:chgData name="Joshua Nicholas" userId="72a22b75-9aa2-4116-af5b-9544a2020f69" providerId="ADAL" clId="{BA84B104-8968-439C-BD25-35CEA0DD6AF4}" dt="2025-03-25T20:05:49.645" v="27216" actId="20577"/>
          <ac:spMkLst>
            <pc:docMk/>
            <pc:sldMk cId="2302203346" sldId="675"/>
            <ac:spMk id="126" creationId="{7B9A3F87-6415-06E5-18F5-934A4626C6A8}"/>
          </ac:spMkLst>
        </pc:spChg>
        <pc:spChg chg="mod">
          <ac:chgData name="Joshua Nicholas" userId="72a22b75-9aa2-4116-af5b-9544a2020f69" providerId="ADAL" clId="{BA84B104-8968-439C-BD25-35CEA0DD6AF4}" dt="2025-03-24T14:52:07.033" v="14700" actId="207"/>
          <ac:spMkLst>
            <pc:docMk/>
            <pc:sldMk cId="2302203346" sldId="675"/>
            <ac:spMk id="306" creationId="{85FF31C7-B419-47CA-83D3-DEF1946A5D5F}"/>
          </ac:spMkLst>
        </pc:spChg>
        <pc:spChg chg="mod">
          <ac:chgData name="Joshua Nicholas" userId="72a22b75-9aa2-4116-af5b-9544a2020f69" providerId="ADAL" clId="{BA84B104-8968-439C-BD25-35CEA0DD6AF4}" dt="2025-03-24T14:52:07.033" v="14700" actId="207"/>
          <ac:spMkLst>
            <pc:docMk/>
            <pc:sldMk cId="2302203346" sldId="675"/>
            <ac:spMk id="309" creationId="{BD42CD5C-9AC7-10F2-E652-EC88818787F3}"/>
          </ac:spMkLst>
        </pc:spChg>
        <pc:spChg chg="mod">
          <ac:chgData name="Joshua Nicholas" userId="72a22b75-9aa2-4116-af5b-9544a2020f69" providerId="ADAL" clId="{BA84B104-8968-439C-BD25-35CEA0DD6AF4}" dt="2025-03-24T14:52:07.033" v="14700" actId="207"/>
          <ac:spMkLst>
            <pc:docMk/>
            <pc:sldMk cId="2302203346" sldId="675"/>
            <ac:spMk id="316" creationId="{25D3ABAC-B1E4-6AFA-B831-7374B8F227D7}"/>
          </ac:spMkLst>
        </pc:spChg>
        <pc:spChg chg="mod">
          <ac:chgData name="Joshua Nicholas" userId="72a22b75-9aa2-4116-af5b-9544a2020f69" providerId="ADAL" clId="{BA84B104-8968-439C-BD25-35CEA0DD6AF4}" dt="2025-03-24T14:52:07.033" v="14700" actId="207"/>
          <ac:spMkLst>
            <pc:docMk/>
            <pc:sldMk cId="2302203346" sldId="675"/>
            <ac:spMk id="319" creationId="{C56C491C-9752-1EF6-EC0D-0D174E864754}"/>
          </ac:spMkLst>
        </pc:spChg>
        <pc:spChg chg="mod">
          <ac:chgData name="Joshua Nicholas" userId="72a22b75-9aa2-4116-af5b-9544a2020f69" providerId="ADAL" clId="{BA84B104-8968-439C-BD25-35CEA0DD6AF4}" dt="2025-03-24T14:52:07.033" v="14700" actId="207"/>
          <ac:spMkLst>
            <pc:docMk/>
            <pc:sldMk cId="2302203346" sldId="675"/>
            <ac:spMk id="337" creationId="{B95D3A02-7831-64F8-3312-A449C7BE6823}"/>
          </ac:spMkLst>
        </pc:spChg>
        <pc:spChg chg="mod">
          <ac:chgData name="Joshua Nicholas" userId="72a22b75-9aa2-4116-af5b-9544a2020f69" providerId="ADAL" clId="{BA84B104-8968-439C-BD25-35CEA0DD6AF4}" dt="2025-03-24T14:52:07.033" v="14700" actId="207"/>
          <ac:spMkLst>
            <pc:docMk/>
            <pc:sldMk cId="2302203346" sldId="675"/>
            <ac:spMk id="344" creationId="{8B824A58-9AAE-0BBB-8D62-3F9EE0D8B355}"/>
          </ac:spMkLst>
        </pc:spChg>
        <pc:spChg chg="mod">
          <ac:chgData name="Joshua Nicholas" userId="72a22b75-9aa2-4116-af5b-9544a2020f69" providerId="ADAL" clId="{BA84B104-8968-439C-BD25-35CEA0DD6AF4}" dt="2025-03-24T14:52:07.033" v="14700" actId="207"/>
          <ac:spMkLst>
            <pc:docMk/>
            <pc:sldMk cId="2302203346" sldId="675"/>
            <ac:spMk id="368" creationId="{35D3B00A-CAA7-F085-80C4-602A5C36AD93}"/>
          </ac:spMkLst>
        </pc:spChg>
        <pc:spChg chg="mod">
          <ac:chgData name="Joshua Nicholas" userId="72a22b75-9aa2-4116-af5b-9544a2020f69" providerId="ADAL" clId="{BA84B104-8968-439C-BD25-35CEA0DD6AF4}" dt="2025-03-24T14:52:07.033" v="14700" actId="207"/>
          <ac:spMkLst>
            <pc:docMk/>
            <pc:sldMk cId="2302203346" sldId="675"/>
            <ac:spMk id="374" creationId="{1AA81BFB-ACB6-9BA0-16CD-DCBE5DFE41EF}"/>
          </ac:spMkLst>
        </pc:spChg>
        <pc:spChg chg="mod">
          <ac:chgData name="Joshua Nicholas" userId="72a22b75-9aa2-4116-af5b-9544a2020f69" providerId="ADAL" clId="{BA84B104-8968-439C-BD25-35CEA0DD6AF4}" dt="2025-03-24T14:52:07.033" v="14700" actId="207"/>
          <ac:spMkLst>
            <pc:docMk/>
            <pc:sldMk cId="2302203346" sldId="675"/>
            <ac:spMk id="377" creationId="{73D3A620-12FF-C5A8-EE4C-4961039A184F}"/>
          </ac:spMkLst>
        </pc:spChg>
        <pc:spChg chg="mod">
          <ac:chgData name="Joshua Nicholas" userId="72a22b75-9aa2-4116-af5b-9544a2020f69" providerId="ADAL" clId="{BA84B104-8968-439C-BD25-35CEA0DD6AF4}" dt="2025-03-24T12:45:38.436" v="14573" actId="207"/>
          <ac:spMkLst>
            <pc:docMk/>
            <pc:sldMk cId="2302203346" sldId="675"/>
            <ac:spMk id="405" creationId="{7D8E0895-D987-5DB1-087C-0215DC4D4975}"/>
          </ac:spMkLst>
        </pc:spChg>
        <pc:spChg chg="mod">
          <ac:chgData name="Joshua Nicholas" userId="72a22b75-9aa2-4116-af5b-9544a2020f69" providerId="ADAL" clId="{BA84B104-8968-439C-BD25-35CEA0DD6AF4}" dt="2025-03-24T12:45:44.547" v="14574" actId="207"/>
          <ac:spMkLst>
            <pc:docMk/>
            <pc:sldMk cId="2302203346" sldId="675"/>
            <ac:spMk id="430" creationId="{8BF01459-3B90-A28E-3DF0-07D6DFE707A5}"/>
          </ac:spMkLst>
        </pc:spChg>
        <pc:spChg chg="mod">
          <ac:chgData name="Joshua Nicholas" userId="72a22b75-9aa2-4116-af5b-9544a2020f69" providerId="ADAL" clId="{BA84B104-8968-439C-BD25-35CEA0DD6AF4}" dt="2025-03-24T12:45:44.547" v="14574" actId="207"/>
          <ac:spMkLst>
            <pc:docMk/>
            <pc:sldMk cId="2302203346" sldId="675"/>
            <ac:spMk id="433" creationId="{C852F289-3071-0AD9-6949-360945DAAB50}"/>
          </ac:spMkLst>
        </pc:spChg>
        <pc:spChg chg="mod">
          <ac:chgData name="Joshua Nicholas" userId="72a22b75-9aa2-4116-af5b-9544a2020f69" providerId="ADAL" clId="{BA84B104-8968-439C-BD25-35CEA0DD6AF4}" dt="2025-03-24T12:45:44.547" v="14574" actId="207"/>
          <ac:spMkLst>
            <pc:docMk/>
            <pc:sldMk cId="2302203346" sldId="675"/>
            <ac:spMk id="436" creationId="{6B75FD86-6BBE-EEAB-F59D-EDAFF11F334E}"/>
          </ac:spMkLst>
        </pc:spChg>
        <pc:spChg chg="mod">
          <ac:chgData name="Joshua Nicholas" userId="72a22b75-9aa2-4116-af5b-9544a2020f69" providerId="ADAL" clId="{BA84B104-8968-439C-BD25-35CEA0DD6AF4}" dt="2025-03-24T12:44:57.383" v="14559" actId="207"/>
          <ac:spMkLst>
            <pc:docMk/>
            <pc:sldMk cId="2302203346" sldId="675"/>
            <ac:spMk id="445" creationId="{42231D3E-AB4B-AB67-195B-01A06F8082FC}"/>
          </ac:spMkLst>
        </pc:spChg>
        <pc:spChg chg="mod">
          <ac:chgData name="Joshua Nicholas" userId="72a22b75-9aa2-4116-af5b-9544a2020f69" providerId="ADAL" clId="{BA84B104-8968-439C-BD25-35CEA0DD6AF4}" dt="2025-03-24T12:44:57.383" v="14559" actId="207"/>
          <ac:spMkLst>
            <pc:docMk/>
            <pc:sldMk cId="2302203346" sldId="675"/>
            <ac:spMk id="452" creationId="{B8BF315A-D6C2-73F7-6342-504FBA89E913}"/>
          </ac:spMkLst>
        </pc:spChg>
        <pc:spChg chg="mod">
          <ac:chgData name="Joshua Nicholas" userId="72a22b75-9aa2-4116-af5b-9544a2020f69" providerId="ADAL" clId="{BA84B104-8968-439C-BD25-35CEA0DD6AF4}" dt="2025-03-24T12:44:57.383" v="14559" actId="207"/>
          <ac:spMkLst>
            <pc:docMk/>
            <pc:sldMk cId="2302203346" sldId="675"/>
            <ac:spMk id="455" creationId="{15F092DE-2C7A-0A89-70B2-810A14A24520}"/>
          </ac:spMkLst>
        </pc:spChg>
        <pc:spChg chg="mod">
          <ac:chgData name="Joshua Nicholas" userId="72a22b75-9aa2-4116-af5b-9544a2020f69" providerId="ADAL" clId="{BA84B104-8968-439C-BD25-35CEA0DD6AF4}" dt="2025-03-24T12:44:57.383" v="14559" actId="207"/>
          <ac:spMkLst>
            <pc:docMk/>
            <pc:sldMk cId="2302203346" sldId="675"/>
            <ac:spMk id="462" creationId="{1E95E44F-D0EA-10A5-4B64-892AE5B3E5BA}"/>
          </ac:spMkLst>
        </pc:spChg>
        <pc:spChg chg="mod">
          <ac:chgData name="Joshua Nicholas" userId="72a22b75-9aa2-4116-af5b-9544a2020f69" providerId="ADAL" clId="{BA84B104-8968-439C-BD25-35CEA0DD6AF4}" dt="2025-03-24T12:44:57.383" v="14559" actId="207"/>
          <ac:spMkLst>
            <pc:docMk/>
            <pc:sldMk cId="2302203346" sldId="675"/>
            <ac:spMk id="465" creationId="{022065F1-53FB-68A0-4AEE-C6F1867F2F8E}"/>
          </ac:spMkLst>
        </pc:spChg>
        <pc:spChg chg="mod">
          <ac:chgData name="Joshua Nicholas" userId="72a22b75-9aa2-4116-af5b-9544a2020f69" providerId="ADAL" clId="{BA84B104-8968-439C-BD25-35CEA0DD6AF4}" dt="2025-03-24T14:52:07.033" v="14700" actId="207"/>
          <ac:spMkLst>
            <pc:docMk/>
            <pc:sldMk cId="2302203346" sldId="675"/>
            <ac:spMk id="527" creationId="{520A30FB-F0BC-B9D7-5681-6DAD2F7894A6}"/>
          </ac:spMkLst>
        </pc:spChg>
        <pc:spChg chg="mod">
          <ac:chgData name="Joshua Nicholas" userId="72a22b75-9aa2-4116-af5b-9544a2020f69" providerId="ADAL" clId="{BA84B104-8968-439C-BD25-35CEA0DD6AF4}" dt="2025-03-24T12:46:27.769" v="14592" actId="1036"/>
          <ac:spMkLst>
            <pc:docMk/>
            <pc:sldMk cId="2302203346" sldId="675"/>
            <ac:spMk id="541" creationId="{5CD38590-51B3-1596-605D-814F9FA76675}"/>
          </ac:spMkLst>
        </pc:spChg>
        <pc:spChg chg="mod">
          <ac:chgData name="Joshua Nicholas" userId="72a22b75-9aa2-4116-af5b-9544a2020f69" providerId="ADAL" clId="{BA84B104-8968-439C-BD25-35CEA0DD6AF4}" dt="2025-03-24T12:46:20.676" v="14587" actId="1038"/>
          <ac:spMkLst>
            <pc:docMk/>
            <pc:sldMk cId="2302203346" sldId="675"/>
            <ac:spMk id="549" creationId="{7E865E60-A455-5F5B-700A-99129DD027B0}"/>
          </ac:spMkLst>
        </pc:spChg>
        <pc:spChg chg="mod">
          <ac:chgData name="Joshua Nicholas" userId="72a22b75-9aa2-4116-af5b-9544a2020f69" providerId="ADAL" clId="{BA84B104-8968-439C-BD25-35CEA0DD6AF4}" dt="2025-03-24T12:45:29.914" v="14566" actId="207"/>
          <ac:spMkLst>
            <pc:docMk/>
            <pc:sldMk cId="2302203346" sldId="675"/>
            <ac:spMk id="556" creationId="{961D1406-DFFB-AA49-5CB7-B7798D8744B5}"/>
          </ac:spMkLst>
        </pc:spChg>
        <pc:spChg chg="mod">
          <ac:chgData name="Joshua Nicholas" userId="72a22b75-9aa2-4116-af5b-9544a2020f69" providerId="ADAL" clId="{BA84B104-8968-439C-BD25-35CEA0DD6AF4}" dt="2025-03-24T12:45:36.152" v="14572" actId="1035"/>
          <ac:spMkLst>
            <pc:docMk/>
            <pc:sldMk cId="2302203346" sldId="675"/>
            <ac:spMk id="557" creationId="{9034B742-B291-1595-084F-E19A67A53A2A}"/>
          </ac:spMkLst>
        </pc:spChg>
        <pc:spChg chg="mod">
          <ac:chgData name="Joshua Nicholas" userId="72a22b75-9aa2-4116-af5b-9544a2020f69" providerId="ADAL" clId="{BA84B104-8968-439C-BD25-35CEA0DD6AF4}" dt="2025-03-24T12:45:31.692" v="14567" actId="207"/>
          <ac:spMkLst>
            <pc:docMk/>
            <pc:sldMk cId="2302203346" sldId="675"/>
            <ac:spMk id="559" creationId="{4A2AA11B-959A-3FC0-7B17-64F152F649DC}"/>
          </ac:spMkLst>
        </pc:spChg>
        <pc:spChg chg="mod">
          <ac:chgData name="Joshua Nicholas" userId="72a22b75-9aa2-4116-af5b-9544a2020f69" providerId="ADAL" clId="{BA84B104-8968-439C-BD25-35CEA0DD6AF4}" dt="2025-03-24T12:44:51.780" v="14558" actId="207"/>
          <ac:spMkLst>
            <pc:docMk/>
            <pc:sldMk cId="2302203346" sldId="675"/>
            <ac:spMk id="562" creationId="{F8104433-626B-9B7C-325C-3D9E8858AE3B}"/>
          </ac:spMkLst>
        </pc:spChg>
        <pc:spChg chg="mod">
          <ac:chgData name="Joshua Nicholas" userId="72a22b75-9aa2-4116-af5b-9544a2020f69" providerId="ADAL" clId="{BA84B104-8968-439C-BD25-35CEA0DD6AF4}" dt="2025-03-24T12:44:51.780" v="14558" actId="207"/>
          <ac:spMkLst>
            <pc:docMk/>
            <pc:sldMk cId="2302203346" sldId="675"/>
            <ac:spMk id="565" creationId="{13AFA2C9-B5D8-491E-F147-6D0D75128336}"/>
          </ac:spMkLst>
        </pc:spChg>
        <pc:spChg chg="mod">
          <ac:chgData name="Joshua Nicholas" userId="72a22b75-9aa2-4116-af5b-9544a2020f69" providerId="ADAL" clId="{BA84B104-8968-439C-BD25-35CEA0DD6AF4}" dt="2025-03-24T12:44:51.780" v="14558" actId="207"/>
          <ac:spMkLst>
            <pc:docMk/>
            <pc:sldMk cId="2302203346" sldId="675"/>
            <ac:spMk id="568" creationId="{3022CD2D-429A-C72D-9454-30A49FED1369}"/>
          </ac:spMkLst>
        </pc:spChg>
        <pc:spChg chg="mod">
          <ac:chgData name="Joshua Nicholas" userId="72a22b75-9aa2-4116-af5b-9544a2020f69" providerId="ADAL" clId="{BA84B104-8968-439C-BD25-35CEA0DD6AF4}" dt="2025-03-26T01:20:50.753" v="30254"/>
          <ac:spMkLst>
            <pc:docMk/>
            <pc:sldMk cId="2302203346" sldId="675"/>
            <ac:spMk id="589" creationId="{78D748DB-6BC1-26F2-FBE7-52B2B62BF622}"/>
          </ac:spMkLst>
        </pc:spChg>
        <pc:spChg chg="mod">
          <ac:chgData name="Joshua Nicholas" userId="72a22b75-9aa2-4116-af5b-9544a2020f69" providerId="ADAL" clId="{BA84B104-8968-439C-BD25-35CEA0DD6AF4}" dt="2025-03-26T01:20:44.703" v="30253"/>
          <ac:spMkLst>
            <pc:docMk/>
            <pc:sldMk cId="2302203346" sldId="675"/>
            <ac:spMk id="592" creationId="{130519AE-9C57-6F9C-AA45-7F34629B61E8}"/>
          </ac:spMkLst>
        </pc:spChg>
        <pc:spChg chg="mod">
          <ac:chgData name="Joshua Nicholas" userId="72a22b75-9aa2-4116-af5b-9544a2020f69" providerId="ADAL" clId="{BA84B104-8968-439C-BD25-35CEA0DD6AF4}" dt="2025-03-26T01:20:38.621" v="30252"/>
          <ac:spMkLst>
            <pc:docMk/>
            <pc:sldMk cId="2302203346" sldId="675"/>
            <ac:spMk id="595" creationId="{6C40FCAD-0D4D-4AE8-21DA-1DABE56BA476}"/>
          </ac:spMkLst>
        </pc:spChg>
        <pc:spChg chg="mod">
          <ac:chgData name="Joshua Nicholas" userId="72a22b75-9aa2-4116-af5b-9544a2020f69" providerId="ADAL" clId="{BA84B104-8968-439C-BD25-35CEA0DD6AF4}" dt="2025-03-24T12:45:25.788" v="14565" actId="207"/>
          <ac:spMkLst>
            <pc:docMk/>
            <pc:sldMk cId="2302203346" sldId="675"/>
            <ac:spMk id="598" creationId="{F4E36265-CE4B-D1C9-5DCD-4C94E8A15E3B}"/>
          </ac:spMkLst>
        </pc:spChg>
        <pc:spChg chg="mod">
          <ac:chgData name="Joshua Nicholas" userId="72a22b75-9aa2-4116-af5b-9544a2020f69" providerId="ADAL" clId="{BA84B104-8968-439C-BD25-35CEA0DD6AF4}" dt="2025-03-26T01:20:30.284" v="30251"/>
          <ac:spMkLst>
            <pc:docMk/>
            <pc:sldMk cId="2302203346" sldId="675"/>
            <ac:spMk id="601" creationId="{DD9AE350-E558-735D-91E9-66B9F5BDF580}"/>
          </ac:spMkLst>
        </pc:spChg>
        <pc:grpChg chg="mod">
          <ac:chgData name="Joshua Nicholas" userId="72a22b75-9aa2-4116-af5b-9544a2020f69" providerId="ADAL" clId="{BA84B104-8968-439C-BD25-35CEA0DD6AF4}" dt="2025-03-24T12:45:21.932" v="14564" actId="688"/>
          <ac:grpSpMkLst>
            <pc:docMk/>
            <pc:sldMk cId="2302203346" sldId="675"/>
            <ac:grpSpMk id="32" creationId="{1514C2C9-5BE9-53E6-B206-4F7FDDA50C0D}"/>
          </ac:grpSpMkLst>
        </pc:grpChg>
        <pc:picChg chg="add mod">
          <ac:chgData name="Joshua Nicholas" userId="72a22b75-9aa2-4116-af5b-9544a2020f69" providerId="ADAL" clId="{BA84B104-8968-439C-BD25-35CEA0DD6AF4}" dt="2025-03-24T21:48:15.777" v="15654"/>
          <ac:picMkLst>
            <pc:docMk/>
            <pc:sldMk cId="2302203346" sldId="675"/>
            <ac:picMk id="53" creationId="{165A5010-756C-90E8-B59C-B5D132B6D809}"/>
          </ac:picMkLst>
        </pc:picChg>
        <pc:cxnChg chg="add mod">
          <ac:chgData name="Joshua Nicholas" userId="72a22b75-9aa2-4116-af5b-9544a2020f69" providerId="ADAL" clId="{BA84B104-8968-439C-BD25-35CEA0DD6AF4}" dt="2025-03-24T14:54:14.925" v="14729"/>
          <ac:cxnSpMkLst>
            <pc:docMk/>
            <pc:sldMk cId="2302203346" sldId="675"/>
            <ac:cxnSpMk id="2" creationId="{87C48A94-2979-E12E-F1C7-EBC33A4E65C2}"/>
          </ac:cxnSpMkLst>
        </pc:cxnChg>
        <pc:cxnChg chg="add mod">
          <ac:chgData name="Joshua Nicholas" userId="72a22b75-9aa2-4116-af5b-9544a2020f69" providerId="ADAL" clId="{BA84B104-8968-439C-BD25-35CEA0DD6AF4}" dt="2025-03-24T14:54:14.925" v="14729"/>
          <ac:cxnSpMkLst>
            <pc:docMk/>
            <pc:sldMk cId="2302203346" sldId="675"/>
            <ac:cxnSpMk id="13" creationId="{0995AECC-756B-F295-C14B-1909EE282D99}"/>
          </ac:cxnSpMkLst>
        </pc:cxnChg>
      </pc:sldChg>
      <pc:sldChg chg="modSp add del mod ord">
        <pc:chgData name="Joshua Nicholas" userId="72a22b75-9aa2-4116-af5b-9544a2020f69" providerId="ADAL" clId="{BA84B104-8968-439C-BD25-35CEA0DD6AF4}" dt="2025-03-24T12:00:10.356" v="14320" actId="47"/>
        <pc:sldMkLst>
          <pc:docMk/>
          <pc:sldMk cId="2974920341" sldId="675"/>
        </pc:sldMkLst>
      </pc:sldChg>
      <pc:sldChg chg="addSp delSp modSp add mod modTransition">
        <pc:chgData name="Joshua Nicholas" userId="72a22b75-9aa2-4116-af5b-9544a2020f69" providerId="ADAL" clId="{BA84B104-8968-439C-BD25-35CEA0DD6AF4}" dt="2025-03-26T01:26:19.070" v="30302"/>
        <pc:sldMkLst>
          <pc:docMk/>
          <pc:sldMk cId="1384345421" sldId="676"/>
        </pc:sldMkLst>
        <pc:spChg chg="add mod">
          <ac:chgData name="Joshua Nicholas" userId="72a22b75-9aa2-4116-af5b-9544a2020f69" providerId="ADAL" clId="{BA84B104-8968-439C-BD25-35CEA0DD6AF4}" dt="2025-03-24T21:38:04.463" v="15386"/>
          <ac:spMkLst>
            <pc:docMk/>
            <pc:sldMk cId="1384345421" sldId="676"/>
            <ac:spMk id="2" creationId="{8482F244-5893-9C58-7366-70259D3ECC64}"/>
          </ac:spMkLst>
        </pc:spChg>
        <pc:spChg chg="add mod">
          <ac:chgData name="Joshua Nicholas" userId="72a22b75-9aa2-4116-af5b-9544a2020f69" providerId="ADAL" clId="{BA84B104-8968-439C-BD25-35CEA0DD6AF4}" dt="2025-03-26T00:30:48.060" v="29666"/>
          <ac:spMkLst>
            <pc:docMk/>
            <pc:sldMk cId="1384345421" sldId="676"/>
            <ac:spMk id="7" creationId="{80A3A44E-D630-0A30-28C8-0BA6C9D8EDEA}"/>
          </ac:spMkLst>
        </pc:spChg>
        <pc:spChg chg="add mod">
          <ac:chgData name="Joshua Nicholas" userId="72a22b75-9aa2-4116-af5b-9544a2020f69" providerId="ADAL" clId="{BA84B104-8968-439C-BD25-35CEA0DD6AF4}" dt="2025-03-25T20:49:50.232" v="29277" actId="207"/>
          <ac:spMkLst>
            <pc:docMk/>
            <pc:sldMk cId="1384345421" sldId="676"/>
            <ac:spMk id="8" creationId="{153A203E-0122-753C-C0E2-5A287943E437}"/>
          </ac:spMkLst>
        </pc:spChg>
        <pc:spChg chg="add mod">
          <ac:chgData name="Joshua Nicholas" userId="72a22b75-9aa2-4116-af5b-9544a2020f69" providerId="ADAL" clId="{BA84B104-8968-439C-BD25-35CEA0DD6AF4}" dt="2025-03-26T00:58:13.599" v="30091"/>
          <ac:spMkLst>
            <pc:docMk/>
            <pc:sldMk cId="1384345421" sldId="676"/>
            <ac:spMk id="9" creationId="{F0AC81B2-4F25-C732-96F3-B90410F06308}"/>
          </ac:spMkLst>
        </pc:spChg>
        <pc:spChg chg="mod topLvl">
          <ac:chgData name="Joshua Nicholas" userId="72a22b75-9aa2-4116-af5b-9544a2020f69" providerId="ADAL" clId="{BA84B104-8968-439C-BD25-35CEA0DD6AF4}" dt="2025-03-25T01:13:12.134" v="19515" actId="165"/>
          <ac:spMkLst>
            <pc:docMk/>
            <pc:sldMk cId="1384345421" sldId="676"/>
            <ac:spMk id="10" creationId="{6188837D-2057-58F5-1358-9E1B0BE3925F}"/>
          </ac:spMkLst>
        </pc:spChg>
        <pc:spChg chg="mod topLvl">
          <ac:chgData name="Joshua Nicholas" userId="72a22b75-9aa2-4116-af5b-9544a2020f69" providerId="ADAL" clId="{BA84B104-8968-439C-BD25-35CEA0DD6AF4}" dt="2025-03-25T01:13:12.134" v="19515" actId="165"/>
          <ac:spMkLst>
            <pc:docMk/>
            <pc:sldMk cId="1384345421" sldId="676"/>
            <ac:spMk id="13" creationId="{9C1B6639-78C9-6CE1-66E9-34624A0DE0BB}"/>
          </ac:spMkLst>
        </pc:spChg>
        <pc:spChg chg="add mod">
          <ac:chgData name="Joshua Nicholas" userId="72a22b75-9aa2-4116-af5b-9544a2020f69" providerId="ADAL" clId="{BA84B104-8968-439C-BD25-35CEA0DD6AF4}" dt="2025-03-26T01:26:19.070" v="30302"/>
          <ac:spMkLst>
            <pc:docMk/>
            <pc:sldMk cId="1384345421" sldId="676"/>
            <ac:spMk id="17" creationId="{F42E396B-1336-05A0-2963-A84365B76E94}"/>
          </ac:spMkLst>
        </pc:spChg>
        <pc:spChg chg="add mod">
          <ac:chgData name="Joshua Nicholas" userId="72a22b75-9aa2-4116-af5b-9544a2020f69" providerId="ADAL" clId="{BA84B104-8968-439C-BD25-35CEA0DD6AF4}" dt="2025-03-26T01:26:19.070" v="30302"/>
          <ac:spMkLst>
            <pc:docMk/>
            <pc:sldMk cId="1384345421" sldId="676"/>
            <ac:spMk id="18" creationId="{383DB3E2-7DC5-2DF1-BD3C-A54201F37107}"/>
          </ac:spMkLst>
        </pc:spChg>
        <pc:spChg chg="add mod">
          <ac:chgData name="Joshua Nicholas" userId="72a22b75-9aa2-4116-af5b-9544a2020f69" providerId="ADAL" clId="{BA84B104-8968-439C-BD25-35CEA0DD6AF4}" dt="2025-03-26T01:26:19.070" v="30302"/>
          <ac:spMkLst>
            <pc:docMk/>
            <pc:sldMk cId="1384345421" sldId="676"/>
            <ac:spMk id="19" creationId="{0BFAB41E-B9A0-D234-AE3F-81FA492FDF9F}"/>
          </ac:spMkLst>
        </pc:spChg>
        <pc:spChg chg="add mod">
          <ac:chgData name="Joshua Nicholas" userId="72a22b75-9aa2-4116-af5b-9544a2020f69" providerId="ADAL" clId="{BA84B104-8968-439C-BD25-35CEA0DD6AF4}" dt="2025-03-24T21:48:20.901" v="15658"/>
          <ac:spMkLst>
            <pc:docMk/>
            <pc:sldMk cId="1384345421" sldId="676"/>
            <ac:spMk id="29" creationId="{20B5F018-858F-1768-5577-40EA9F0E0C6C}"/>
          </ac:spMkLst>
        </pc:spChg>
        <pc:spChg chg="add mod">
          <ac:chgData name="Joshua Nicholas" userId="72a22b75-9aa2-4116-af5b-9544a2020f69" providerId="ADAL" clId="{BA84B104-8968-439C-BD25-35CEA0DD6AF4}" dt="2025-03-24T21:48:20.901" v="15658"/>
          <ac:spMkLst>
            <pc:docMk/>
            <pc:sldMk cId="1384345421" sldId="676"/>
            <ac:spMk id="30" creationId="{BDB88DA0-C49E-19D3-AB82-192EAC795A89}"/>
          </ac:spMkLst>
        </pc:spChg>
        <pc:spChg chg="mod">
          <ac:chgData name="Joshua Nicholas" userId="72a22b75-9aa2-4116-af5b-9544a2020f69" providerId="ADAL" clId="{BA84B104-8968-439C-BD25-35CEA0DD6AF4}" dt="2025-03-24T22:00:38.920" v="16032" actId="1036"/>
          <ac:spMkLst>
            <pc:docMk/>
            <pc:sldMk cId="1384345421" sldId="676"/>
            <ac:spMk id="33" creationId="{781E04B5-2766-247C-0DA6-910698EB91D6}"/>
          </ac:spMkLst>
        </pc:spChg>
        <pc:spChg chg="mod">
          <ac:chgData name="Joshua Nicholas" userId="72a22b75-9aa2-4116-af5b-9544a2020f69" providerId="ADAL" clId="{BA84B104-8968-439C-BD25-35CEA0DD6AF4}" dt="2025-03-24T22:00:38.920" v="16032" actId="1036"/>
          <ac:spMkLst>
            <pc:docMk/>
            <pc:sldMk cId="1384345421" sldId="676"/>
            <ac:spMk id="34" creationId="{412FDDFF-21C3-0F2C-2BCB-8A8B96E89CF2}"/>
          </ac:spMkLst>
        </pc:spChg>
        <pc:spChg chg="mod">
          <ac:chgData name="Joshua Nicholas" userId="72a22b75-9aa2-4116-af5b-9544a2020f69" providerId="ADAL" clId="{BA84B104-8968-439C-BD25-35CEA0DD6AF4}" dt="2025-03-24T12:47:49.081" v="14607" actId="208"/>
          <ac:spMkLst>
            <pc:docMk/>
            <pc:sldMk cId="1384345421" sldId="676"/>
            <ac:spMk id="45" creationId="{6D1B18D7-D285-ACC4-60C8-C1DE44C67F11}"/>
          </ac:spMkLst>
        </pc:spChg>
        <pc:spChg chg="add mod">
          <ac:chgData name="Joshua Nicholas" userId="72a22b75-9aa2-4116-af5b-9544a2020f69" providerId="ADAL" clId="{BA84B104-8968-439C-BD25-35CEA0DD6AF4}" dt="2025-03-25T20:03:00.118" v="26977"/>
          <ac:spMkLst>
            <pc:docMk/>
            <pc:sldMk cId="1384345421" sldId="676"/>
            <ac:spMk id="54" creationId="{BE978680-32C9-3E7D-E38C-333CC52614D3}"/>
          </ac:spMkLst>
        </pc:spChg>
        <pc:spChg chg="add mod">
          <ac:chgData name="Joshua Nicholas" userId="72a22b75-9aa2-4116-af5b-9544a2020f69" providerId="ADAL" clId="{BA84B104-8968-439C-BD25-35CEA0DD6AF4}" dt="2025-03-25T20:03:00.118" v="26977"/>
          <ac:spMkLst>
            <pc:docMk/>
            <pc:sldMk cId="1384345421" sldId="676"/>
            <ac:spMk id="78" creationId="{41579210-DE40-893B-F613-B98D90A3B81A}"/>
          </ac:spMkLst>
        </pc:spChg>
        <pc:spChg chg="add mod">
          <ac:chgData name="Joshua Nicholas" userId="72a22b75-9aa2-4116-af5b-9544a2020f69" providerId="ADAL" clId="{BA84B104-8968-439C-BD25-35CEA0DD6AF4}" dt="2025-03-25T20:03:00.118" v="26977"/>
          <ac:spMkLst>
            <pc:docMk/>
            <pc:sldMk cId="1384345421" sldId="676"/>
            <ac:spMk id="80" creationId="{FAF58E0D-9669-D039-8DB3-14EDF9B00D53}"/>
          </ac:spMkLst>
        </pc:spChg>
        <pc:spChg chg="add mod">
          <ac:chgData name="Joshua Nicholas" userId="72a22b75-9aa2-4116-af5b-9544a2020f69" providerId="ADAL" clId="{BA84B104-8968-439C-BD25-35CEA0DD6AF4}" dt="2025-03-24T21:56:13.660" v="15832"/>
          <ac:spMkLst>
            <pc:docMk/>
            <pc:sldMk cId="1384345421" sldId="676"/>
            <ac:spMk id="87" creationId="{AF48BCFA-1E45-42E5-64EB-E35076E1ED73}"/>
          </ac:spMkLst>
        </pc:spChg>
        <pc:spChg chg="add mod">
          <ac:chgData name="Joshua Nicholas" userId="72a22b75-9aa2-4116-af5b-9544a2020f69" providerId="ADAL" clId="{BA84B104-8968-439C-BD25-35CEA0DD6AF4}" dt="2025-03-24T22:01:30.268" v="16103"/>
          <ac:spMkLst>
            <pc:docMk/>
            <pc:sldMk cId="1384345421" sldId="676"/>
            <ac:spMk id="90" creationId="{9516880B-362B-1301-538B-A329CAC56926}"/>
          </ac:spMkLst>
        </pc:spChg>
        <pc:spChg chg="add mod">
          <ac:chgData name="Joshua Nicholas" userId="72a22b75-9aa2-4116-af5b-9544a2020f69" providerId="ADAL" clId="{BA84B104-8968-439C-BD25-35CEA0DD6AF4}" dt="2025-03-25T20:03:00.118" v="26977"/>
          <ac:spMkLst>
            <pc:docMk/>
            <pc:sldMk cId="1384345421" sldId="676"/>
            <ac:spMk id="91" creationId="{5BD80F73-EADF-C032-FBC3-0D98D30A60BB}"/>
          </ac:spMkLst>
        </pc:spChg>
        <pc:spChg chg="add mod">
          <ac:chgData name="Joshua Nicholas" userId="72a22b75-9aa2-4116-af5b-9544a2020f69" providerId="ADAL" clId="{BA84B104-8968-439C-BD25-35CEA0DD6AF4}" dt="2025-03-25T20:03:00.118" v="26977"/>
          <ac:spMkLst>
            <pc:docMk/>
            <pc:sldMk cId="1384345421" sldId="676"/>
            <ac:spMk id="92" creationId="{CD96006F-715C-E577-1322-DDF1AB0C2010}"/>
          </ac:spMkLst>
        </pc:spChg>
        <pc:spChg chg="add mod">
          <ac:chgData name="Joshua Nicholas" userId="72a22b75-9aa2-4116-af5b-9544a2020f69" providerId="ADAL" clId="{BA84B104-8968-439C-BD25-35CEA0DD6AF4}" dt="2025-03-25T20:03:00.118" v="26977"/>
          <ac:spMkLst>
            <pc:docMk/>
            <pc:sldMk cId="1384345421" sldId="676"/>
            <ac:spMk id="100" creationId="{5E54F12D-8F61-035E-2A0C-57AD0EDA0F8F}"/>
          </ac:spMkLst>
        </pc:spChg>
        <pc:spChg chg="add mod">
          <ac:chgData name="Joshua Nicholas" userId="72a22b75-9aa2-4116-af5b-9544a2020f69" providerId="ADAL" clId="{BA84B104-8968-439C-BD25-35CEA0DD6AF4}" dt="2025-03-25T20:03:00.118" v="26977"/>
          <ac:spMkLst>
            <pc:docMk/>
            <pc:sldMk cId="1384345421" sldId="676"/>
            <ac:spMk id="102" creationId="{B2C62570-9B4F-826C-DC23-0DD5C82B9300}"/>
          </ac:spMkLst>
        </pc:spChg>
        <pc:spChg chg="add mod">
          <ac:chgData name="Joshua Nicholas" userId="72a22b75-9aa2-4116-af5b-9544a2020f69" providerId="ADAL" clId="{BA84B104-8968-439C-BD25-35CEA0DD6AF4}" dt="2025-03-25T20:03:00.118" v="26977"/>
          <ac:spMkLst>
            <pc:docMk/>
            <pc:sldMk cId="1384345421" sldId="676"/>
            <ac:spMk id="103" creationId="{B64E9A03-9472-67A3-586B-38D2B696AA4A}"/>
          </ac:spMkLst>
        </pc:spChg>
        <pc:spChg chg="add mod">
          <ac:chgData name="Joshua Nicholas" userId="72a22b75-9aa2-4116-af5b-9544a2020f69" providerId="ADAL" clId="{BA84B104-8968-439C-BD25-35CEA0DD6AF4}" dt="2025-03-25T20:05:58.840" v="27250" actId="20577"/>
          <ac:spMkLst>
            <pc:docMk/>
            <pc:sldMk cId="1384345421" sldId="676"/>
            <ac:spMk id="104" creationId="{B67B9097-0428-359B-E23F-A5C791F225C8}"/>
          </ac:spMkLst>
        </pc:spChg>
        <pc:spChg chg="mod">
          <ac:chgData name="Joshua Nicholas" userId="72a22b75-9aa2-4116-af5b-9544a2020f69" providerId="ADAL" clId="{BA84B104-8968-439C-BD25-35CEA0DD6AF4}" dt="2025-03-24T14:50:53.515" v="14698" actId="207"/>
          <ac:spMkLst>
            <pc:docMk/>
            <pc:sldMk cId="1384345421" sldId="676"/>
            <ac:spMk id="306" creationId="{9C7EC43A-A2DA-76D8-3B67-9C0440A38AD4}"/>
          </ac:spMkLst>
        </pc:spChg>
        <pc:spChg chg="mod">
          <ac:chgData name="Joshua Nicholas" userId="72a22b75-9aa2-4116-af5b-9544a2020f69" providerId="ADAL" clId="{BA84B104-8968-439C-BD25-35CEA0DD6AF4}" dt="2025-03-24T14:50:53.515" v="14698" actId="207"/>
          <ac:spMkLst>
            <pc:docMk/>
            <pc:sldMk cId="1384345421" sldId="676"/>
            <ac:spMk id="309" creationId="{03E6EDC4-6D55-572B-F41B-363251704638}"/>
          </ac:spMkLst>
        </pc:spChg>
        <pc:spChg chg="mod">
          <ac:chgData name="Joshua Nicholas" userId="72a22b75-9aa2-4116-af5b-9544a2020f69" providerId="ADAL" clId="{BA84B104-8968-439C-BD25-35CEA0DD6AF4}" dt="2025-03-24T14:50:53.515" v="14698" actId="207"/>
          <ac:spMkLst>
            <pc:docMk/>
            <pc:sldMk cId="1384345421" sldId="676"/>
            <ac:spMk id="316" creationId="{B69A53AB-FE62-84A6-D198-E21F2F3B5943}"/>
          </ac:spMkLst>
        </pc:spChg>
        <pc:spChg chg="mod">
          <ac:chgData name="Joshua Nicholas" userId="72a22b75-9aa2-4116-af5b-9544a2020f69" providerId="ADAL" clId="{BA84B104-8968-439C-BD25-35CEA0DD6AF4}" dt="2025-03-24T14:50:53.515" v="14698" actId="207"/>
          <ac:spMkLst>
            <pc:docMk/>
            <pc:sldMk cId="1384345421" sldId="676"/>
            <ac:spMk id="319" creationId="{01211B00-E173-80CB-DC98-156FA716FF00}"/>
          </ac:spMkLst>
        </pc:spChg>
        <pc:spChg chg="mod">
          <ac:chgData name="Joshua Nicholas" userId="72a22b75-9aa2-4116-af5b-9544a2020f69" providerId="ADAL" clId="{BA84B104-8968-439C-BD25-35CEA0DD6AF4}" dt="2025-03-24T14:50:53.515" v="14698" actId="207"/>
          <ac:spMkLst>
            <pc:docMk/>
            <pc:sldMk cId="1384345421" sldId="676"/>
            <ac:spMk id="337" creationId="{A2382B19-1390-2512-01A8-9E5FE62F4456}"/>
          </ac:spMkLst>
        </pc:spChg>
        <pc:spChg chg="mod">
          <ac:chgData name="Joshua Nicholas" userId="72a22b75-9aa2-4116-af5b-9544a2020f69" providerId="ADAL" clId="{BA84B104-8968-439C-BD25-35CEA0DD6AF4}" dt="2025-03-24T14:50:53.515" v="14698" actId="207"/>
          <ac:spMkLst>
            <pc:docMk/>
            <pc:sldMk cId="1384345421" sldId="676"/>
            <ac:spMk id="344" creationId="{7CED02CB-36FC-C17D-5907-7864C9CCCEBE}"/>
          </ac:spMkLst>
        </pc:spChg>
        <pc:spChg chg="mod">
          <ac:chgData name="Joshua Nicholas" userId="72a22b75-9aa2-4116-af5b-9544a2020f69" providerId="ADAL" clId="{BA84B104-8968-439C-BD25-35CEA0DD6AF4}" dt="2025-03-24T14:50:53.515" v="14698" actId="207"/>
          <ac:spMkLst>
            <pc:docMk/>
            <pc:sldMk cId="1384345421" sldId="676"/>
            <ac:spMk id="348" creationId="{9CD58309-3D3D-0C33-086A-D9D93C775F43}"/>
          </ac:spMkLst>
        </pc:spChg>
        <pc:spChg chg="mod">
          <ac:chgData name="Joshua Nicholas" userId="72a22b75-9aa2-4116-af5b-9544a2020f69" providerId="ADAL" clId="{BA84B104-8968-439C-BD25-35CEA0DD6AF4}" dt="2025-03-24T12:47:37.166" v="14605" actId="207"/>
          <ac:spMkLst>
            <pc:docMk/>
            <pc:sldMk cId="1384345421" sldId="676"/>
            <ac:spMk id="365" creationId="{7A60B863-5265-7119-1001-5D6C9A3B2851}"/>
          </ac:spMkLst>
        </pc:spChg>
        <pc:spChg chg="mod">
          <ac:chgData name="Joshua Nicholas" userId="72a22b75-9aa2-4116-af5b-9544a2020f69" providerId="ADAL" clId="{BA84B104-8968-439C-BD25-35CEA0DD6AF4}" dt="2025-03-24T12:47:37.166" v="14605" actId="207"/>
          <ac:spMkLst>
            <pc:docMk/>
            <pc:sldMk cId="1384345421" sldId="676"/>
            <ac:spMk id="368" creationId="{51F13652-7DDB-D504-B37C-F91C65EBFEEE}"/>
          </ac:spMkLst>
        </pc:spChg>
        <pc:spChg chg="mod">
          <ac:chgData name="Joshua Nicholas" userId="72a22b75-9aa2-4116-af5b-9544a2020f69" providerId="ADAL" clId="{BA84B104-8968-439C-BD25-35CEA0DD6AF4}" dt="2025-03-24T12:47:37.166" v="14605" actId="207"/>
          <ac:spMkLst>
            <pc:docMk/>
            <pc:sldMk cId="1384345421" sldId="676"/>
            <ac:spMk id="371" creationId="{5E8EB17B-D0B4-0C22-8723-6940ABAD3BD4}"/>
          </ac:spMkLst>
        </pc:spChg>
        <pc:spChg chg="mod">
          <ac:chgData name="Joshua Nicholas" userId="72a22b75-9aa2-4116-af5b-9544a2020f69" providerId="ADAL" clId="{BA84B104-8968-439C-BD25-35CEA0DD6AF4}" dt="2025-03-24T12:47:37.166" v="14605" actId="207"/>
          <ac:spMkLst>
            <pc:docMk/>
            <pc:sldMk cId="1384345421" sldId="676"/>
            <ac:spMk id="374" creationId="{1C3170E9-8E55-024E-5BA3-91AFE9986265}"/>
          </ac:spMkLst>
        </pc:spChg>
        <pc:spChg chg="mod">
          <ac:chgData name="Joshua Nicholas" userId="72a22b75-9aa2-4116-af5b-9544a2020f69" providerId="ADAL" clId="{BA84B104-8968-439C-BD25-35CEA0DD6AF4}" dt="2025-03-24T12:47:37.166" v="14605" actId="207"/>
          <ac:spMkLst>
            <pc:docMk/>
            <pc:sldMk cId="1384345421" sldId="676"/>
            <ac:spMk id="377" creationId="{5B6A9C8A-F086-ECF0-5149-1BDD29ACC037}"/>
          </ac:spMkLst>
        </pc:spChg>
        <pc:spChg chg="mod">
          <ac:chgData name="Joshua Nicholas" userId="72a22b75-9aa2-4116-af5b-9544a2020f69" providerId="ADAL" clId="{BA84B104-8968-439C-BD25-35CEA0DD6AF4}" dt="2025-03-24T12:46:56.300" v="14598" actId="207"/>
          <ac:spMkLst>
            <pc:docMk/>
            <pc:sldMk cId="1384345421" sldId="676"/>
            <ac:spMk id="405" creationId="{D5691080-CA8D-422D-0431-680FE585AD7B}"/>
          </ac:spMkLst>
        </pc:spChg>
        <pc:spChg chg="mod">
          <ac:chgData name="Joshua Nicholas" userId="72a22b75-9aa2-4116-af5b-9544a2020f69" providerId="ADAL" clId="{BA84B104-8968-439C-BD25-35CEA0DD6AF4}" dt="2025-03-24T12:46:56.300" v="14598" actId="207"/>
          <ac:spMkLst>
            <pc:docMk/>
            <pc:sldMk cId="1384345421" sldId="676"/>
            <ac:spMk id="430" creationId="{6A541201-BE93-2898-2ACA-0F72DA77D1EF}"/>
          </ac:spMkLst>
        </pc:spChg>
        <pc:spChg chg="mod">
          <ac:chgData name="Joshua Nicholas" userId="72a22b75-9aa2-4116-af5b-9544a2020f69" providerId="ADAL" clId="{BA84B104-8968-439C-BD25-35CEA0DD6AF4}" dt="2025-03-24T12:46:56.300" v="14598" actId="207"/>
          <ac:spMkLst>
            <pc:docMk/>
            <pc:sldMk cId="1384345421" sldId="676"/>
            <ac:spMk id="433" creationId="{CF78AA14-B4F8-400F-E307-F1DB56ECB58D}"/>
          </ac:spMkLst>
        </pc:spChg>
        <pc:spChg chg="mod">
          <ac:chgData name="Joshua Nicholas" userId="72a22b75-9aa2-4116-af5b-9544a2020f69" providerId="ADAL" clId="{BA84B104-8968-439C-BD25-35CEA0DD6AF4}" dt="2025-03-24T12:46:56.300" v="14598" actId="207"/>
          <ac:spMkLst>
            <pc:docMk/>
            <pc:sldMk cId="1384345421" sldId="676"/>
            <ac:spMk id="436" creationId="{2417644E-96F7-36B2-3B1D-FB507F25FD5E}"/>
          </ac:spMkLst>
        </pc:spChg>
        <pc:spChg chg="mod">
          <ac:chgData name="Joshua Nicholas" userId="72a22b75-9aa2-4116-af5b-9544a2020f69" providerId="ADAL" clId="{BA84B104-8968-439C-BD25-35CEA0DD6AF4}" dt="2025-03-24T14:50:53.515" v="14698" actId="207"/>
          <ac:spMkLst>
            <pc:docMk/>
            <pc:sldMk cId="1384345421" sldId="676"/>
            <ac:spMk id="527" creationId="{F7929ADA-3659-9977-9552-6756EF8E45A6}"/>
          </ac:spMkLst>
        </pc:spChg>
        <pc:spChg chg="mod">
          <ac:chgData name="Joshua Nicholas" userId="72a22b75-9aa2-4116-af5b-9544a2020f69" providerId="ADAL" clId="{BA84B104-8968-439C-BD25-35CEA0DD6AF4}" dt="2025-03-24T12:47:30.323" v="14604" actId="207"/>
          <ac:spMkLst>
            <pc:docMk/>
            <pc:sldMk cId="1384345421" sldId="676"/>
            <ac:spMk id="548" creationId="{EB29CA57-15DF-9128-1880-47C543B29330}"/>
          </ac:spMkLst>
        </pc:spChg>
        <pc:spChg chg="mod">
          <ac:chgData name="Joshua Nicholas" userId="72a22b75-9aa2-4116-af5b-9544a2020f69" providerId="ADAL" clId="{BA84B104-8968-439C-BD25-35CEA0DD6AF4}" dt="2025-03-24T12:47:12.755" v="14601" actId="1036"/>
          <ac:spMkLst>
            <pc:docMk/>
            <pc:sldMk cId="1384345421" sldId="676"/>
            <ac:spMk id="549" creationId="{AC7BD39D-C5A8-FB09-E18A-64AD3A324F1B}"/>
          </ac:spMkLst>
        </pc:spChg>
        <pc:spChg chg="mod">
          <ac:chgData name="Joshua Nicholas" userId="72a22b75-9aa2-4116-af5b-9544a2020f69" providerId="ADAL" clId="{BA84B104-8968-439C-BD25-35CEA0DD6AF4}" dt="2025-03-24T12:47:25.336" v="14603" actId="207"/>
          <ac:spMkLst>
            <pc:docMk/>
            <pc:sldMk cId="1384345421" sldId="676"/>
            <ac:spMk id="551" creationId="{62A9D9DA-FD49-8FEA-B7DE-A40964128281}"/>
          </ac:spMkLst>
        </pc:spChg>
        <pc:spChg chg="mod">
          <ac:chgData name="Joshua Nicholas" userId="72a22b75-9aa2-4116-af5b-9544a2020f69" providerId="ADAL" clId="{BA84B104-8968-439C-BD25-35CEA0DD6AF4}" dt="2025-03-24T12:46:50.965" v="14597" actId="207"/>
          <ac:spMkLst>
            <pc:docMk/>
            <pc:sldMk cId="1384345421" sldId="676"/>
            <ac:spMk id="556" creationId="{ADE78BB9-9C14-43D7-5FC7-5B9A8332F840}"/>
          </ac:spMkLst>
        </pc:spChg>
        <pc:spChg chg="mod">
          <ac:chgData name="Joshua Nicholas" userId="72a22b75-9aa2-4116-af5b-9544a2020f69" providerId="ADAL" clId="{BA84B104-8968-439C-BD25-35CEA0DD6AF4}" dt="2025-03-24T12:46:50.965" v="14597" actId="207"/>
          <ac:spMkLst>
            <pc:docMk/>
            <pc:sldMk cId="1384345421" sldId="676"/>
            <ac:spMk id="559" creationId="{64C6D752-2B97-9666-E5EA-C09B9B8EE6A0}"/>
          </ac:spMkLst>
        </pc:spChg>
        <pc:spChg chg="mod">
          <ac:chgData name="Joshua Nicholas" userId="72a22b75-9aa2-4116-af5b-9544a2020f69" providerId="ADAL" clId="{BA84B104-8968-439C-BD25-35CEA0DD6AF4}" dt="2025-03-26T01:21:25.899" v="30258"/>
          <ac:spMkLst>
            <pc:docMk/>
            <pc:sldMk cId="1384345421" sldId="676"/>
            <ac:spMk id="589" creationId="{B84F9936-E5F1-F44D-995D-9BA3AD283ED1}"/>
          </ac:spMkLst>
        </pc:spChg>
        <pc:spChg chg="mod">
          <ac:chgData name="Joshua Nicholas" userId="72a22b75-9aa2-4116-af5b-9544a2020f69" providerId="ADAL" clId="{BA84B104-8968-439C-BD25-35CEA0DD6AF4}" dt="2025-03-26T01:21:19.324" v="30257"/>
          <ac:spMkLst>
            <pc:docMk/>
            <pc:sldMk cId="1384345421" sldId="676"/>
            <ac:spMk id="592" creationId="{2983E861-F13C-C423-75DE-1BC34BBE0A5A}"/>
          </ac:spMkLst>
        </pc:spChg>
        <pc:spChg chg="mod">
          <ac:chgData name="Joshua Nicholas" userId="72a22b75-9aa2-4116-af5b-9544a2020f69" providerId="ADAL" clId="{BA84B104-8968-439C-BD25-35CEA0DD6AF4}" dt="2025-03-24T12:47:21.501" v="14602" actId="207"/>
          <ac:spMkLst>
            <pc:docMk/>
            <pc:sldMk cId="1384345421" sldId="676"/>
            <ac:spMk id="595" creationId="{A0FDFE41-B1AB-7CA4-E7CC-4A22C81BDCEE}"/>
          </ac:spMkLst>
        </pc:spChg>
        <pc:spChg chg="mod">
          <ac:chgData name="Joshua Nicholas" userId="72a22b75-9aa2-4116-af5b-9544a2020f69" providerId="ADAL" clId="{BA84B104-8968-439C-BD25-35CEA0DD6AF4}" dt="2025-03-26T01:21:09.606" v="30256"/>
          <ac:spMkLst>
            <pc:docMk/>
            <pc:sldMk cId="1384345421" sldId="676"/>
            <ac:spMk id="598" creationId="{E6B2CD77-7BDE-68E6-290C-4874643EEC4E}"/>
          </ac:spMkLst>
        </pc:spChg>
        <pc:spChg chg="mod">
          <ac:chgData name="Joshua Nicholas" userId="72a22b75-9aa2-4116-af5b-9544a2020f69" providerId="ADAL" clId="{BA84B104-8968-439C-BD25-35CEA0DD6AF4}" dt="2025-03-26T01:21:02.289" v="30255"/>
          <ac:spMkLst>
            <pc:docMk/>
            <pc:sldMk cId="1384345421" sldId="676"/>
            <ac:spMk id="601" creationId="{0B9F2536-D319-DA63-56CE-A600038DDAE0}"/>
          </ac:spMkLst>
        </pc:spChg>
        <pc:grpChg chg="mod">
          <ac:chgData name="Joshua Nicholas" userId="72a22b75-9aa2-4116-af5b-9544a2020f69" providerId="ADAL" clId="{BA84B104-8968-439C-BD25-35CEA0DD6AF4}" dt="2025-03-24T12:47:08.099" v="14599" actId="688"/>
          <ac:grpSpMkLst>
            <pc:docMk/>
            <pc:sldMk cId="1384345421" sldId="676"/>
            <ac:grpSpMk id="32" creationId="{F076DAE2-0F51-9E9A-F136-11EBB6F6F67F}"/>
          </ac:grpSpMkLst>
        </pc:grpChg>
        <pc:picChg chg="add mod">
          <ac:chgData name="Joshua Nicholas" userId="72a22b75-9aa2-4116-af5b-9544a2020f69" providerId="ADAL" clId="{BA84B104-8968-439C-BD25-35CEA0DD6AF4}" dt="2025-03-24T21:48:20.901" v="15658"/>
          <ac:picMkLst>
            <pc:docMk/>
            <pc:sldMk cId="1384345421" sldId="676"/>
            <ac:picMk id="53" creationId="{413C92DC-1887-F060-8EBD-FA1AEB483167}"/>
          </ac:picMkLst>
        </pc:picChg>
        <pc:cxnChg chg="add mod">
          <ac:chgData name="Joshua Nicholas" userId="72a22b75-9aa2-4116-af5b-9544a2020f69" providerId="ADAL" clId="{BA84B104-8968-439C-BD25-35CEA0DD6AF4}" dt="2025-03-24T14:54:19.698" v="14733"/>
          <ac:cxnSpMkLst>
            <pc:docMk/>
            <pc:sldMk cId="1384345421" sldId="676"/>
            <ac:cxnSpMk id="6" creationId="{2E2806D9-6D7F-BF6D-9E09-DE15666061B9}"/>
          </ac:cxnSpMkLst>
        </pc:cxnChg>
        <pc:cxnChg chg="add mod">
          <ac:chgData name="Joshua Nicholas" userId="72a22b75-9aa2-4116-af5b-9544a2020f69" providerId="ADAL" clId="{BA84B104-8968-439C-BD25-35CEA0DD6AF4}" dt="2025-03-24T14:54:19.698" v="14733"/>
          <ac:cxnSpMkLst>
            <pc:docMk/>
            <pc:sldMk cId="1384345421" sldId="676"/>
            <ac:cxnSpMk id="14" creationId="{2D81F8F0-E8A0-EA89-EC7A-599E6E1FB330}"/>
          </ac:cxnSpMkLst>
        </pc:cxnChg>
      </pc:sldChg>
      <pc:sldChg chg="modSp add del mod">
        <pc:chgData name="Joshua Nicholas" userId="72a22b75-9aa2-4116-af5b-9544a2020f69" providerId="ADAL" clId="{BA84B104-8968-439C-BD25-35CEA0DD6AF4}" dt="2025-03-24T12:00:10.356" v="14320" actId="47"/>
        <pc:sldMkLst>
          <pc:docMk/>
          <pc:sldMk cId="2912474064" sldId="676"/>
        </pc:sldMkLst>
      </pc:sldChg>
      <pc:sldChg chg="addSp modSp add del mod">
        <pc:chgData name="Joshua Nicholas" userId="72a22b75-9aa2-4116-af5b-9544a2020f69" providerId="ADAL" clId="{BA84B104-8968-439C-BD25-35CEA0DD6AF4}" dt="2025-03-24T12:26:14.153" v="14509" actId="47"/>
        <pc:sldMkLst>
          <pc:docMk/>
          <pc:sldMk cId="3082366771" sldId="676"/>
        </pc:sldMkLst>
      </pc:sldChg>
      <pc:sldChg chg="modSp add del mod">
        <pc:chgData name="Joshua Nicholas" userId="72a22b75-9aa2-4116-af5b-9544a2020f69" providerId="ADAL" clId="{BA84B104-8968-439C-BD25-35CEA0DD6AF4}" dt="2025-03-24T12:00:10.356" v="14320" actId="47"/>
        <pc:sldMkLst>
          <pc:docMk/>
          <pc:sldMk cId="163021990" sldId="677"/>
        </pc:sldMkLst>
      </pc:sldChg>
      <pc:sldChg chg="addSp delSp modSp add mod modTransition">
        <pc:chgData name="Joshua Nicholas" userId="72a22b75-9aa2-4116-af5b-9544a2020f69" providerId="ADAL" clId="{BA84B104-8968-439C-BD25-35CEA0DD6AF4}" dt="2025-03-26T01:26:27.063" v="30306"/>
        <pc:sldMkLst>
          <pc:docMk/>
          <pc:sldMk cId="2670672274" sldId="677"/>
        </pc:sldMkLst>
        <pc:spChg chg="add mod">
          <ac:chgData name="Joshua Nicholas" userId="72a22b75-9aa2-4116-af5b-9544a2020f69" providerId="ADAL" clId="{BA84B104-8968-439C-BD25-35CEA0DD6AF4}" dt="2025-03-26T00:30:51.590" v="29668"/>
          <ac:spMkLst>
            <pc:docMk/>
            <pc:sldMk cId="2670672274" sldId="677"/>
            <ac:spMk id="4" creationId="{5656AA0F-6B8D-9DF2-B5CA-A698D843D7F1}"/>
          </ac:spMkLst>
        </pc:spChg>
        <pc:spChg chg="add mod">
          <ac:chgData name="Joshua Nicholas" userId="72a22b75-9aa2-4116-af5b-9544a2020f69" providerId="ADAL" clId="{BA84B104-8968-439C-BD25-35CEA0DD6AF4}" dt="2025-03-25T20:49:59.068" v="29278" actId="207"/>
          <ac:spMkLst>
            <pc:docMk/>
            <pc:sldMk cId="2670672274" sldId="677"/>
            <ac:spMk id="6" creationId="{9C017CEA-65C1-AC56-B799-81FA8F31BABF}"/>
          </ac:spMkLst>
        </pc:spChg>
        <pc:spChg chg="add mod">
          <ac:chgData name="Joshua Nicholas" userId="72a22b75-9aa2-4116-af5b-9544a2020f69" providerId="ADAL" clId="{BA84B104-8968-439C-BD25-35CEA0DD6AF4}" dt="2025-03-26T00:58:06.824" v="30089"/>
          <ac:spMkLst>
            <pc:docMk/>
            <pc:sldMk cId="2670672274" sldId="677"/>
            <ac:spMk id="7" creationId="{1F4FBDC0-7C98-58A0-870B-10D4F63C33B0}"/>
          </ac:spMkLst>
        </pc:spChg>
        <pc:spChg chg="mod topLvl">
          <ac:chgData name="Joshua Nicholas" userId="72a22b75-9aa2-4116-af5b-9544a2020f69" providerId="ADAL" clId="{BA84B104-8968-439C-BD25-35CEA0DD6AF4}" dt="2025-03-25T01:13:15.909" v="19516" actId="165"/>
          <ac:spMkLst>
            <pc:docMk/>
            <pc:sldMk cId="2670672274" sldId="677"/>
            <ac:spMk id="8" creationId="{37D5C0D2-19E7-CCDC-A5C9-24BE4A385AE7}"/>
          </ac:spMkLst>
        </pc:spChg>
        <pc:spChg chg="add mod">
          <ac:chgData name="Joshua Nicholas" userId="72a22b75-9aa2-4116-af5b-9544a2020f69" providerId="ADAL" clId="{BA84B104-8968-439C-BD25-35CEA0DD6AF4}" dt="2025-03-26T01:26:27.063" v="30306"/>
          <ac:spMkLst>
            <pc:docMk/>
            <pc:sldMk cId="2670672274" sldId="677"/>
            <ac:spMk id="9" creationId="{881A39B5-9E2B-A201-BB62-EF208D64A378}"/>
          </ac:spMkLst>
        </pc:spChg>
        <pc:spChg chg="mod topLvl">
          <ac:chgData name="Joshua Nicholas" userId="72a22b75-9aa2-4116-af5b-9544a2020f69" providerId="ADAL" clId="{BA84B104-8968-439C-BD25-35CEA0DD6AF4}" dt="2025-03-25T01:13:15.909" v="19516" actId="165"/>
          <ac:spMkLst>
            <pc:docMk/>
            <pc:sldMk cId="2670672274" sldId="677"/>
            <ac:spMk id="10" creationId="{6021AAD0-D85F-3922-3898-B3E57B929CDC}"/>
          </ac:spMkLst>
        </pc:spChg>
        <pc:spChg chg="add mod">
          <ac:chgData name="Joshua Nicholas" userId="72a22b75-9aa2-4116-af5b-9544a2020f69" providerId="ADAL" clId="{BA84B104-8968-439C-BD25-35CEA0DD6AF4}" dt="2025-03-25T20:03:33.075" v="26988"/>
          <ac:spMkLst>
            <pc:docMk/>
            <pc:sldMk cId="2670672274" sldId="677"/>
            <ac:spMk id="14" creationId="{D08F4028-CC02-56A7-113A-E4315F6E54D5}"/>
          </ac:spMkLst>
        </pc:spChg>
        <pc:spChg chg="add mod">
          <ac:chgData name="Joshua Nicholas" userId="72a22b75-9aa2-4116-af5b-9544a2020f69" providerId="ADAL" clId="{BA84B104-8968-439C-BD25-35CEA0DD6AF4}" dt="2025-03-26T01:26:27.063" v="30306"/>
          <ac:spMkLst>
            <pc:docMk/>
            <pc:sldMk cId="2670672274" sldId="677"/>
            <ac:spMk id="18" creationId="{40B10788-FCD5-015C-5544-FF8DD53E795A}"/>
          </ac:spMkLst>
        </pc:spChg>
        <pc:spChg chg="add mod">
          <ac:chgData name="Joshua Nicholas" userId="72a22b75-9aa2-4116-af5b-9544a2020f69" providerId="ADAL" clId="{BA84B104-8968-439C-BD25-35CEA0DD6AF4}" dt="2025-03-26T01:26:27.063" v="30306"/>
          <ac:spMkLst>
            <pc:docMk/>
            <pc:sldMk cId="2670672274" sldId="677"/>
            <ac:spMk id="19" creationId="{6246A6C9-C468-BD14-3F63-8F8E9F1C4865}"/>
          </ac:spMkLst>
        </pc:spChg>
        <pc:spChg chg="add mod">
          <ac:chgData name="Joshua Nicholas" userId="72a22b75-9aa2-4116-af5b-9544a2020f69" providerId="ADAL" clId="{BA84B104-8968-439C-BD25-35CEA0DD6AF4}" dt="2025-03-24T21:38:06.336" v="15387"/>
          <ac:spMkLst>
            <pc:docMk/>
            <pc:sldMk cId="2670672274" sldId="677"/>
            <ac:spMk id="21" creationId="{A676ED79-325B-3AA0-AA69-D8EBD86C1D55}"/>
          </ac:spMkLst>
        </pc:spChg>
        <pc:spChg chg="add mod">
          <ac:chgData name="Joshua Nicholas" userId="72a22b75-9aa2-4116-af5b-9544a2020f69" providerId="ADAL" clId="{BA84B104-8968-439C-BD25-35CEA0DD6AF4}" dt="2025-03-24T21:48:25.160" v="15662"/>
          <ac:spMkLst>
            <pc:docMk/>
            <pc:sldMk cId="2670672274" sldId="677"/>
            <ac:spMk id="29" creationId="{9E49CDAB-168A-5913-F91F-7AEA407372AD}"/>
          </ac:spMkLst>
        </pc:spChg>
        <pc:spChg chg="add mod">
          <ac:chgData name="Joshua Nicholas" userId="72a22b75-9aa2-4116-af5b-9544a2020f69" providerId="ADAL" clId="{BA84B104-8968-439C-BD25-35CEA0DD6AF4}" dt="2025-03-24T21:48:25.160" v="15662"/>
          <ac:spMkLst>
            <pc:docMk/>
            <pc:sldMk cId="2670672274" sldId="677"/>
            <ac:spMk id="30" creationId="{CDA74549-BB59-094C-F44A-D85162ABBCE0}"/>
          </ac:spMkLst>
        </pc:spChg>
        <pc:spChg chg="mod">
          <ac:chgData name="Joshua Nicholas" userId="72a22b75-9aa2-4116-af5b-9544a2020f69" providerId="ADAL" clId="{BA84B104-8968-439C-BD25-35CEA0DD6AF4}" dt="2025-03-24T22:00:51.289" v="16061" actId="1036"/>
          <ac:spMkLst>
            <pc:docMk/>
            <pc:sldMk cId="2670672274" sldId="677"/>
            <ac:spMk id="34" creationId="{4496168A-0329-788B-31DF-19773D727E58}"/>
          </ac:spMkLst>
        </pc:spChg>
        <pc:spChg chg="mod">
          <ac:chgData name="Joshua Nicholas" userId="72a22b75-9aa2-4116-af5b-9544a2020f69" providerId="ADAL" clId="{BA84B104-8968-439C-BD25-35CEA0DD6AF4}" dt="2025-03-24T22:00:51.289" v="16061" actId="1036"/>
          <ac:spMkLst>
            <pc:docMk/>
            <pc:sldMk cId="2670672274" sldId="677"/>
            <ac:spMk id="46" creationId="{FEED892E-E391-4906-0A71-325E19E1AE6E}"/>
          </ac:spMkLst>
        </pc:spChg>
        <pc:spChg chg="mod">
          <ac:chgData name="Joshua Nicholas" userId="72a22b75-9aa2-4116-af5b-9544a2020f69" providerId="ADAL" clId="{BA84B104-8968-439C-BD25-35CEA0DD6AF4}" dt="2025-03-24T22:00:51.289" v="16061" actId="1036"/>
          <ac:spMkLst>
            <pc:docMk/>
            <pc:sldMk cId="2670672274" sldId="677"/>
            <ac:spMk id="48" creationId="{EE7C9AC3-09C1-59AF-EB9E-3ADD04C2110A}"/>
          </ac:spMkLst>
        </pc:spChg>
        <pc:spChg chg="mod">
          <ac:chgData name="Joshua Nicholas" userId="72a22b75-9aa2-4116-af5b-9544a2020f69" providerId="ADAL" clId="{BA84B104-8968-439C-BD25-35CEA0DD6AF4}" dt="2025-03-24T22:00:51.289" v="16061" actId="1036"/>
          <ac:spMkLst>
            <pc:docMk/>
            <pc:sldMk cId="2670672274" sldId="677"/>
            <ac:spMk id="49" creationId="{F328513F-82E2-6ECE-1A15-58ACC76188D8}"/>
          </ac:spMkLst>
        </pc:spChg>
        <pc:spChg chg="mod">
          <ac:chgData name="Joshua Nicholas" userId="72a22b75-9aa2-4116-af5b-9544a2020f69" providerId="ADAL" clId="{BA84B104-8968-439C-BD25-35CEA0DD6AF4}" dt="2025-03-24T22:00:51.289" v="16061" actId="1036"/>
          <ac:spMkLst>
            <pc:docMk/>
            <pc:sldMk cId="2670672274" sldId="677"/>
            <ac:spMk id="50" creationId="{1BCA4EB4-6966-E49C-9D11-FBA7F9DF1975}"/>
          </ac:spMkLst>
        </pc:spChg>
        <pc:spChg chg="add mod">
          <ac:chgData name="Joshua Nicholas" userId="72a22b75-9aa2-4116-af5b-9544a2020f69" providerId="ADAL" clId="{BA84B104-8968-439C-BD25-35CEA0DD6AF4}" dt="2025-03-25T20:03:33.075" v="26988"/>
          <ac:spMkLst>
            <pc:docMk/>
            <pc:sldMk cId="2670672274" sldId="677"/>
            <ac:spMk id="78" creationId="{6AA0E4DF-14E5-05D4-D3A2-1CD2B9D2115A}"/>
          </ac:spMkLst>
        </pc:spChg>
        <pc:spChg chg="add mod">
          <ac:chgData name="Joshua Nicholas" userId="72a22b75-9aa2-4116-af5b-9544a2020f69" providerId="ADAL" clId="{BA84B104-8968-439C-BD25-35CEA0DD6AF4}" dt="2025-03-25T20:03:33.075" v="26988"/>
          <ac:spMkLst>
            <pc:docMk/>
            <pc:sldMk cId="2670672274" sldId="677"/>
            <ac:spMk id="81" creationId="{05529694-F695-94BE-C98F-E0553E13DA51}"/>
          </ac:spMkLst>
        </pc:spChg>
        <pc:spChg chg="add mod">
          <ac:chgData name="Joshua Nicholas" userId="72a22b75-9aa2-4116-af5b-9544a2020f69" providerId="ADAL" clId="{BA84B104-8968-439C-BD25-35CEA0DD6AF4}" dt="2025-03-24T22:00:51.289" v="16061" actId="1036"/>
          <ac:spMkLst>
            <pc:docMk/>
            <pc:sldMk cId="2670672274" sldId="677"/>
            <ac:spMk id="88" creationId="{610D0B1C-F59E-7D9F-85B1-130CE97E8F5A}"/>
          </ac:spMkLst>
        </pc:spChg>
        <pc:spChg chg="add mod">
          <ac:chgData name="Joshua Nicholas" userId="72a22b75-9aa2-4116-af5b-9544a2020f69" providerId="ADAL" clId="{BA84B104-8968-439C-BD25-35CEA0DD6AF4}" dt="2025-03-24T22:01:31.962" v="16104"/>
          <ac:spMkLst>
            <pc:docMk/>
            <pc:sldMk cId="2670672274" sldId="677"/>
            <ac:spMk id="90" creationId="{168851E0-25CE-9EE2-0E62-B48A7A0303AB}"/>
          </ac:spMkLst>
        </pc:spChg>
        <pc:spChg chg="add mod">
          <ac:chgData name="Joshua Nicholas" userId="72a22b75-9aa2-4116-af5b-9544a2020f69" providerId="ADAL" clId="{BA84B104-8968-439C-BD25-35CEA0DD6AF4}" dt="2025-03-25T20:03:33.075" v="26988"/>
          <ac:spMkLst>
            <pc:docMk/>
            <pc:sldMk cId="2670672274" sldId="677"/>
            <ac:spMk id="95" creationId="{156FC404-0195-579C-19FA-1D3DE6C009D5}"/>
          </ac:spMkLst>
        </pc:spChg>
        <pc:spChg chg="add mod">
          <ac:chgData name="Joshua Nicholas" userId="72a22b75-9aa2-4116-af5b-9544a2020f69" providerId="ADAL" clId="{BA84B104-8968-439C-BD25-35CEA0DD6AF4}" dt="2025-03-25T20:06:11.049" v="27291" actId="20577"/>
          <ac:spMkLst>
            <pc:docMk/>
            <pc:sldMk cId="2670672274" sldId="677"/>
            <ac:spMk id="103" creationId="{508BFE59-2C14-38A8-76F7-9451FEFC57E9}"/>
          </ac:spMkLst>
        </pc:spChg>
        <pc:spChg chg="mod">
          <ac:chgData name="Joshua Nicholas" userId="72a22b75-9aa2-4116-af5b-9544a2020f69" providerId="ADAL" clId="{BA84B104-8968-439C-BD25-35CEA0DD6AF4}" dt="2025-03-24T14:50:19.396" v="14695" actId="207"/>
          <ac:spMkLst>
            <pc:docMk/>
            <pc:sldMk cId="2670672274" sldId="677"/>
            <ac:spMk id="337" creationId="{70E50D71-0D35-537B-8C5C-A90E5A83438D}"/>
          </ac:spMkLst>
        </pc:spChg>
        <pc:spChg chg="mod">
          <ac:chgData name="Joshua Nicholas" userId="72a22b75-9aa2-4116-af5b-9544a2020f69" providerId="ADAL" clId="{BA84B104-8968-439C-BD25-35CEA0DD6AF4}" dt="2025-03-24T14:50:19.396" v="14695" actId="207"/>
          <ac:spMkLst>
            <pc:docMk/>
            <pc:sldMk cId="2670672274" sldId="677"/>
            <ac:spMk id="344" creationId="{9E52CDBA-F9CF-B04E-E33F-A01EC4684A95}"/>
          </ac:spMkLst>
        </pc:spChg>
        <pc:spChg chg="mod">
          <ac:chgData name="Joshua Nicholas" userId="72a22b75-9aa2-4116-af5b-9544a2020f69" providerId="ADAL" clId="{BA84B104-8968-439C-BD25-35CEA0DD6AF4}" dt="2025-03-24T14:50:19.396" v="14695" actId="207"/>
          <ac:spMkLst>
            <pc:docMk/>
            <pc:sldMk cId="2670672274" sldId="677"/>
            <ac:spMk id="348" creationId="{2B7F9D12-A9A0-AA49-54AB-70E8E41BE0ED}"/>
          </ac:spMkLst>
        </pc:spChg>
        <pc:spChg chg="mod">
          <ac:chgData name="Joshua Nicholas" userId="72a22b75-9aa2-4116-af5b-9544a2020f69" providerId="ADAL" clId="{BA84B104-8968-439C-BD25-35CEA0DD6AF4}" dt="2025-03-24T14:49:46.451" v="14691" actId="207"/>
          <ac:spMkLst>
            <pc:docMk/>
            <pc:sldMk cId="2670672274" sldId="677"/>
            <ac:spMk id="365" creationId="{1DB65156-2FC5-6DC5-5C97-3B0A610E6CE6}"/>
          </ac:spMkLst>
        </pc:spChg>
        <pc:spChg chg="mod">
          <ac:chgData name="Joshua Nicholas" userId="72a22b75-9aa2-4116-af5b-9544a2020f69" providerId="ADAL" clId="{BA84B104-8968-439C-BD25-35CEA0DD6AF4}" dt="2025-03-24T14:49:46.451" v="14691" actId="207"/>
          <ac:spMkLst>
            <pc:docMk/>
            <pc:sldMk cId="2670672274" sldId="677"/>
            <ac:spMk id="368" creationId="{ECFA23F3-3FD5-2660-C2A2-A9C64BFAB501}"/>
          </ac:spMkLst>
        </pc:spChg>
        <pc:spChg chg="mod">
          <ac:chgData name="Joshua Nicholas" userId="72a22b75-9aa2-4116-af5b-9544a2020f69" providerId="ADAL" clId="{BA84B104-8968-439C-BD25-35CEA0DD6AF4}" dt="2025-03-24T14:49:46.451" v="14691" actId="207"/>
          <ac:spMkLst>
            <pc:docMk/>
            <pc:sldMk cId="2670672274" sldId="677"/>
            <ac:spMk id="371" creationId="{74249C62-35A5-594F-FA23-52D62AAEF094}"/>
          </ac:spMkLst>
        </pc:spChg>
        <pc:spChg chg="mod">
          <ac:chgData name="Joshua Nicholas" userId="72a22b75-9aa2-4116-af5b-9544a2020f69" providerId="ADAL" clId="{BA84B104-8968-439C-BD25-35CEA0DD6AF4}" dt="2025-03-24T14:49:46.451" v="14691" actId="207"/>
          <ac:spMkLst>
            <pc:docMk/>
            <pc:sldMk cId="2670672274" sldId="677"/>
            <ac:spMk id="374" creationId="{F23CEFC1-ED77-DA4B-F97C-CED36FF57A20}"/>
          </ac:spMkLst>
        </pc:spChg>
        <pc:spChg chg="mod">
          <ac:chgData name="Joshua Nicholas" userId="72a22b75-9aa2-4116-af5b-9544a2020f69" providerId="ADAL" clId="{BA84B104-8968-439C-BD25-35CEA0DD6AF4}" dt="2025-03-24T14:49:46.451" v="14691" actId="207"/>
          <ac:spMkLst>
            <pc:docMk/>
            <pc:sldMk cId="2670672274" sldId="677"/>
            <ac:spMk id="377" creationId="{13A8F32D-B8F2-FCFD-EA2D-3E5FA91583AE}"/>
          </ac:spMkLst>
        </pc:spChg>
        <pc:spChg chg="mod">
          <ac:chgData name="Joshua Nicholas" userId="72a22b75-9aa2-4116-af5b-9544a2020f69" providerId="ADAL" clId="{BA84B104-8968-439C-BD25-35CEA0DD6AF4}" dt="2025-03-24T14:50:02.131" v="14693" actId="207"/>
          <ac:spMkLst>
            <pc:docMk/>
            <pc:sldMk cId="2670672274" sldId="677"/>
            <ac:spMk id="540" creationId="{CD553096-1467-5B32-AFC6-976874B94C0B}"/>
          </ac:spMkLst>
        </pc:spChg>
        <pc:spChg chg="mod">
          <ac:chgData name="Joshua Nicholas" userId="72a22b75-9aa2-4116-af5b-9544a2020f69" providerId="ADAL" clId="{BA84B104-8968-439C-BD25-35CEA0DD6AF4}" dt="2025-03-24T14:50:02.131" v="14693" actId="207"/>
          <ac:spMkLst>
            <pc:docMk/>
            <pc:sldMk cId="2670672274" sldId="677"/>
            <ac:spMk id="543" creationId="{F2701399-F778-6A21-49B5-7543094F232C}"/>
          </ac:spMkLst>
        </pc:spChg>
        <pc:spChg chg="mod">
          <ac:chgData name="Joshua Nicholas" userId="72a22b75-9aa2-4116-af5b-9544a2020f69" providerId="ADAL" clId="{BA84B104-8968-439C-BD25-35CEA0DD6AF4}" dt="2025-03-24T14:49:40.165" v="14690" actId="207"/>
          <ac:spMkLst>
            <pc:docMk/>
            <pc:sldMk cId="2670672274" sldId="677"/>
            <ac:spMk id="548" creationId="{7386D73D-1524-F235-A959-9B20247C202E}"/>
          </ac:spMkLst>
        </pc:spChg>
        <pc:spChg chg="mod">
          <ac:chgData name="Joshua Nicholas" userId="72a22b75-9aa2-4116-af5b-9544a2020f69" providerId="ADAL" clId="{BA84B104-8968-439C-BD25-35CEA0DD6AF4}" dt="2025-03-24T14:49:40.165" v="14690" actId="207"/>
          <ac:spMkLst>
            <pc:docMk/>
            <pc:sldMk cId="2670672274" sldId="677"/>
            <ac:spMk id="551" creationId="{26966660-31DD-0E68-BD8C-508461F2B0AD}"/>
          </ac:spMkLst>
        </pc:spChg>
        <pc:spChg chg="mod">
          <ac:chgData name="Joshua Nicholas" userId="72a22b75-9aa2-4116-af5b-9544a2020f69" providerId="ADAL" clId="{BA84B104-8968-439C-BD25-35CEA0DD6AF4}" dt="2025-03-26T01:21:36.462" v="30259"/>
          <ac:spMkLst>
            <pc:docMk/>
            <pc:sldMk cId="2670672274" sldId="677"/>
            <ac:spMk id="589" creationId="{092B4BC9-8A47-C338-8050-3EDCD3A6B2C8}"/>
          </ac:spMkLst>
        </pc:spChg>
        <pc:spChg chg="mod">
          <ac:chgData name="Joshua Nicholas" userId="72a22b75-9aa2-4116-af5b-9544a2020f69" providerId="ADAL" clId="{BA84B104-8968-439C-BD25-35CEA0DD6AF4}" dt="2025-03-24T14:49:58.121" v="14692" actId="207"/>
          <ac:spMkLst>
            <pc:docMk/>
            <pc:sldMk cId="2670672274" sldId="677"/>
            <ac:spMk id="592" creationId="{D3315165-ACB6-173F-9B6F-F1EE210AE132}"/>
          </ac:spMkLst>
        </pc:spChg>
        <pc:spChg chg="mod">
          <ac:chgData name="Joshua Nicholas" userId="72a22b75-9aa2-4116-af5b-9544a2020f69" providerId="ADAL" clId="{BA84B104-8968-439C-BD25-35CEA0DD6AF4}" dt="2025-03-26T01:22:06.344" v="30263"/>
          <ac:spMkLst>
            <pc:docMk/>
            <pc:sldMk cId="2670672274" sldId="677"/>
            <ac:spMk id="595" creationId="{FDC26272-3FDC-50C6-A1C3-F4A6ACC4498B}"/>
          </ac:spMkLst>
        </pc:spChg>
        <pc:spChg chg="mod">
          <ac:chgData name="Joshua Nicholas" userId="72a22b75-9aa2-4116-af5b-9544a2020f69" providerId="ADAL" clId="{BA84B104-8968-439C-BD25-35CEA0DD6AF4}" dt="2025-03-26T01:21:59.866" v="30262"/>
          <ac:spMkLst>
            <pc:docMk/>
            <pc:sldMk cId="2670672274" sldId="677"/>
            <ac:spMk id="598" creationId="{0F791206-5536-00E3-05C3-F9A78281AB29}"/>
          </ac:spMkLst>
        </pc:spChg>
        <pc:spChg chg="mod">
          <ac:chgData name="Joshua Nicholas" userId="72a22b75-9aa2-4116-af5b-9544a2020f69" providerId="ADAL" clId="{BA84B104-8968-439C-BD25-35CEA0DD6AF4}" dt="2025-03-26T01:21:52.941" v="30261"/>
          <ac:spMkLst>
            <pc:docMk/>
            <pc:sldMk cId="2670672274" sldId="677"/>
            <ac:spMk id="601" creationId="{88685FFA-9C8A-4629-F516-37C80E345BAC}"/>
          </ac:spMkLst>
        </pc:spChg>
        <pc:spChg chg="mod">
          <ac:chgData name="Joshua Nicholas" userId="72a22b75-9aa2-4116-af5b-9544a2020f69" providerId="ADAL" clId="{BA84B104-8968-439C-BD25-35CEA0DD6AF4}" dt="2025-03-26T01:21:43.952" v="30260"/>
          <ac:spMkLst>
            <pc:docMk/>
            <pc:sldMk cId="2670672274" sldId="677"/>
            <ac:spMk id="607" creationId="{733C971B-0666-06F4-78C2-E1F4B6359647}"/>
          </ac:spMkLst>
        </pc:spChg>
        <pc:grpChg chg="mod">
          <ac:chgData name="Joshua Nicholas" userId="72a22b75-9aa2-4116-af5b-9544a2020f69" providerId="ADAL" clId="{BA84B104-8968-439C-BD25-35CEA0DD6AF4}" dt="2025-03-24T14:49:28.041" v="14688" actId="688"/>
          <ac:grpSpMkLst>
            <pc:docMk/>
            <pc:sldMk cId="2670672274" sldId="677"/>
            <ac:grpSpMk id="32" creationId="{50268227-D7E5-DBBF-D74B-0AF63804C6BC}"/>
          </ac:grpSpMkLst>
        </pc:grpChg>
        <pc:picChg chg="add mod">
          <ac:chgData name="Joshua Nicholas" userId="72a22b75-9aa2-4116-af5b-9544a2020f69" providerId="ADAL" clId="{BA84B104-8968-439C-BD25-35CEA0DD6AF4}" dt="2025-03-24T21:48:25.160" v="15662"/>
          <ac:picMkLst>
            <pc:docMk/>
            <pc:sldMk cId="2670672274" sldId="677"/>
            <ac:picMk id="53" creationId="{40E23EE3-1ACD-46F1-15FD-984BC3A0FD68}"/>
          </ac:picMkLst>
        </pc:picChg>
        <pc:cxnChg chg="add mod">
          <ac:chgData name="Joshua Nicholas" userId="72a22b75-9aa2-4116-af5b-9544a2020f69" providerId="ADAL" clId="{BA84B104-8968-439C-BD25-35CEA0DD6AF4}" dt="2025-03-24T14:54:26.338" v="14737"/>
          <ac:cxnSpMkLst>
            <pc:docMk/>
            <pc:sldMk cId="2670672274" sldId="677"/>
            <ac:cxnSpMk id="2" creationId="{0B22CC3E-5B9B-E089-7BE5-5C42FD755A57}"/>
          </ac:cxnSpMkLst>
        </pc:cxnChg>
        <pc:cxnChg chg="add mod">
          <ac:chgData name="Joshua Nicholas" userId="72a22b75-9aa2-4116-af5b-9544a2020f69" providerId="ADAL" clId="{BA84B104-8968-439C-BD25-35CEA0DD6AF4}" dt="2025-03-24T14:54:26.338" v="14737"/>
          <ac:cxnSpMkLst>
            <pc:docMk/>
            <pc:sldMk cId="2670672274" sldId="677"/>
            <ac:cxnSpMk id="13" creationId="{DDC9831D-D796-C308-6A6B-6C481919165D}"/>
          </ac:cxnSpMkLst>
        </pc:cxnChg>
      </pc:sldChg>
      <pc:sldChg chg="addSp modSp add del mod">
        <pc:chgData name="Joshua Nicholas" userId="72a22b75-9aa2-4116-af5b-9544a2020f69" providerId="ADAL" clId="{BA84B104-8968-439C-BD25-35CEA0DD6AF4}" dt="2025-03-24T12:26:14.153" v="14509" actId="47"/>
        <pc:sldMkLst>
          <pc:docMk/>
          <pc:sldMk cId="4108500667" sldId="677"/>
        </pc:sldMkLst>
      </pc:sldChg>
      <pc:sldChg chg="modSp add del mod">
        <pc:chgData name="Joshua Nicholas" userId="72a22b75-9aa2-4116-af5b-9544a2020f69" providerId="ADAL" clId="{BA84B104-8968-439C-BD25-35CEA0DD6AF4}" dt="2025-03-24T12:00:10.356" v="14320" actId="47"/>
        <pc:sldMkLst>
          <pc:docMk/>
          <pc:sldMk cId="927929817" sldId="678"/>
        </pc:sldMkLst>
      </pc:sldChg>
      <pc:sldChg chg="addSp delSp modSp add mod modTransition">
        <pc:chgData name="Joshua Nicholas" userId="72a22b75-9aa2-4116-af5b-9544a2020f69" providerId="ADAL" clId="{BA84B104-8968-439C-BD25-35CEA0DD6AF4}" dt="2025-03-26T01:26:33.367" v="30310"/>
        <pc:sldMkLst>
          <pc:docMk/>
          <pc:sldMk cId="2242028588" sldId="678"/>
        </pc:sldMkLst>
        <pc:spChg chg="add mod">
          <ac:chgData name="Joshua Nicholas" userId="72a22b75-9aa2-4116-af5b-9544a2020f69" providerId="ADAL" clId="{BA84B104-8968-439C-BD25-35CEA0DD6AF4}" dt="2025-03-26T00:30:54.391" v="29670"/>
          <ac:spMkLst>
            <pc:docMk/>
            <pc:sldMk cId="2242028588" sldId="678"/>
            <ac:spMk id="4" creationId="{A3ED741F-F3FA-B62E-C8CC-FBECF7BD1D06}"/>
          </ac:spMkLst>
        </pc:spChg>
        <pc:spChg chg="add mod">
          <ac:chgData name="Joshua Nicholas" userId="72a22b75-9aa2-4116-af5b-9544a2020f69" providerId="ADAL" clId="{BA84B104-8968-439C-BD25-35CEA0DD6AF4}" dt="2025-03-25T20:50:06.546" v="29279" actId="207"/>
          <ac:spMkLst>
            <pc:docMk/>
            <pc:sldMk cId="2242028588" sldId="678"/>
            <ac:spMk id="6" creationId="{9272B9C7-FE2B-74BF-4C06-BC17DBE82194}"/>
          </ac:spMkLst>
        </pc:spChg>
        <pc:spChg chg="add mod">
          <ac:chgData name="Joshua Nicholas" userId="72a22b75-9aa2-4116-af5b-9544a2020f69" providerId="ADAL" clId="{BA84B104-8968-439C-BD25-35CEA0DD6AF4}" dt="2025-03-26T00:58:01.788" v="30087"/>
          <ac:spMkLst>
            <pc:docMk/>
            <pc:sldMk cId="2242028588" sldId="678"/>
            <ac:spMk id="7" creationId="{C6A8DB8B-0FFD-4622-19D5-696A8EB94893}"/>
          </ac:spMkLst>
        </pc:spChg>
        <pc:spChg chg="mod topLvl">
          <ac:chgData name="Joshua Nicholas" userId="72a22b75-9aa2-4116-af5b-9544a2020f69" providerId="ADAL" clId="{BA84B104-8968-439C-BD25-35CEA0DD6AF4}" dt="2025-03-25T01:13:19.393" v="19517" actId="165"/>
          <ac:spMkLst>
            <pc:docMk/>
            <pc:sldMk cId="2242028588" sldId="678"/>
            <ac:spMk id="8" creationId="{8665F7D8-9A45-F7C3-3F10-B7E2ACBEC1E0}"/>
          </ac:spMkLst>
        </pc:spChg>
        <pc:spChg chg="add mod">
          <ac:chgData name="Joshua Nicholas" userId="72a22b75-9aa2-4116-af5b-9544a2020f69" providerId="ADAL" clId="{BA84B104-8968-439C-BD25-35CEA0DD6AF4}" dt="2025-03-26T01:26:33.367" v="30310"/>
          <ac:spMkLst>
            <pc:docMk/>
            <pc:sldMk cId="2242028588" sldId="678"/>
            <ac:spMk id="9" creationId="{CA1DD107-B5AF-79A8-93F3-1061307E0C54}"/>
          </ac:spMkLst>
        </pc:spChg>
        <pc:spChg chg="mod topLvl">
          <ac:chgData name="Joshua Nicholas" userId="72a22b75-9aa2-4116-af5b-9544a2020f69" providerId="ADAL" clId="{BA84B104-8968-439C-BD25-35CEA0DD6AF4}" dt="2025-03-25T01:13:19.393" v="19517" actId="165"/>
          <ac:spMkLst>
            <pc:docMk/>
            <pc:sldMk cId="2242028588" sldId="678"/>
            <ac:spMk id="10" creationId="{6C39C2A0-0AC6-8D26-EED0-022381C115F6}"/>
          </ac:spMkLst>
        </pc:spChg>
        <pc:spChg chg="add mod">
          <ac:chgData name="Joshua Nicholas" userId="72a22b75-9aa2-4116-af5b-9544a2020f69" providerId="ADAL" clId="{BA84B104-8968-439C-BD25-35CEA0DD6AF4}" dt="2025-03-25T20:04:05.687" v="27016"/>
          <ac:spMkLst>
            <pc:docMk/>
            <pc:sldMk cId="2242028588" sldId="678"/>
            <ac:spMk id="14" creationId="{C5507FA3-816B-8333-AAAA-2C72525950D0}"/>
          </ac:spMkLst>
        </pc:spChg>
        <pc:spChg chg="mod">
          <ac:chgData name="Joshua Nicholas" userId="72a22b75-9aa2-4116-af5b-9544a2020f69" providerId="ADAL" clId="{BA84B104-8968-439C-BD25-35CEA0DD6AF4}" dt="2025-03-24T22:01:03.857" v="16093" actId="1036"/>
          <ac:spMkLst>
            <pc:docMk/>
            <pc:sldMk cId="2242028588" sldId="678"/>
            <ac:spMk id="15" creationId="{90D66023-F13A-48A8-4AEE-0F47FE19D7E4}"/>
          </ac:spMkLst>
        </pc:spChg>
        <pc:spChg chg="add mod">
          <ac:chgData name="Joshua Nicholas" userId="72a22b75-9aa2-4116-af5b-9544a2020f69" providerId="ADAL" clId="{BA84B104-8968-439C-BD25-35CEA0DD6AF4}" dt="2025-03-25T20:04:05.687" v="27016"/>
          <ac:spMkLst>
            <pc:docMk/>
            <pc:sldMk cId="2242028588" sldId="678"/>
            <ac:spMk id="17" creationId="{791D33D5-256C-E0B4-DECF-DD5E567FCA2A}"/>
          </ac:spMkLst>
        </pc:spChg>
        <pc:spChg chg="mod">
          <ac:chgData name="Joshua Nicholas" userId="72a22b75-9aa2-4116-af5b-9544a2020f69" providerId="ADAL" clId="{BA84B104-8968-439C-BD25-35CEA0DD6AF4}" dt="2025-03-24T14:52:59.410" v="14710" actId="208"/>
          <ac:spMkLst>
            <pc:docMk/>
            <pc:sldMk cId="2242028588" sldId="678"/>
            <ac:spMk id="18" creationId="{0A5CD9E9-D0B2-D157-6AC5-EDE819F00B21}"/>
          </ac:spMkLst>
        </pc:spChg>
        <pc:spChg chg="add mod">
          <ac:chgData name="Joshua Nicholas" userId="72a22b75-9aa2-4116-af5b-9544a2020f69" providerId="ADAL" clId="{BA84B104-8968-439C-BD25-35CEA0DD6AF4}" dt="2025-03-25T20:04:05.687" v="27016"/>
          <ac:spMkLst>
            <pc:docMk/>
            <pc:sldMk cId="2242028588" sldId="678"/>
            <ac:spMk id="20" creationId="{1DB08971-EFEE-6B19-F590-D3B0675FB952}"/>
          </ac:spMkLst>
        </pc:spChg>
        <pc:spChg chg="add mod">
          <ac:chgData name="Joshua Nicholas" userId="72a22b75-9aa2-4116-af5b-9544a2020f69" providerId="ADAL" clId="{BA84B104-8968-439C-BD25-35CEA0DD6AF4}" dt="2025-03-24T21:38:08.022" v="15388"/>
          <ac:spMkLst>
            <pc:docMk/>
            <pc:sldMk cId="2242028588" sldId="678"/>
            <ac:spMk id="21" creationId="{538FD69D-EDAA-7A9F-51ED-D581C54DEBDD}"/>
          </ac:spMkLst>
        </pc:spChg>
        <pc:spChg chg="add mod">
          <ac:chgData name="Joshua Nicholas" userId="72a22b75-9aa2-4116-af5b-9544a2020f69" providerId="ADAL" clId="{BA84B104-8968-439C-BD25-35CEA0DD6AF4}" dt="2025-03-24T21:48:30.519" v="15666"/>
          <ac:spMkLst>
            <pc:docMk/>
            <pc:sldMk cId="2242028588" sldId="678"/>
            <ac:spMk id="29" creationId="{81E4E1A7-7465-FB92-83EB-EDEE410FE9CC}"/>
          </ac:spMkLst>
        </pc:spChg>
        <pc:spChg chg="add mod">
          <ac:chgData name="Joshua Nicholas" userId="72a22b75-9aa2-4116-af5b-9544a2020f69" providerId="ADAL" clId="{BA84B104-8968-439C-BD25-35CEA0DD6AF4}" dt="2025-03-24T21:48:30.519" v="15666"/>
          <ac:spMkLst>
            <pc:docMk/>
            <pc:sldMk cId="2242028588" sldId="678"/>
            <ac:spMk id="30" creationId="{C7BEEA1F-6DB7-607C-C633-C44D7421DAD2}"/>
          </ac:spMkLst>
        </pc:spChg>
        <pc:spChg chg="add mod">
          <ac:chgData name="Joshua Nicholas" userId="72a22b75-9aa2-4116-af5b-9544a2020f69" providerId="ADAL" clId="{BA84B104-8968-439C-BD25-35CEA0DD6AF4}" dt="2025-03-26T01:26:33.367" v="30310"/>
          <ac:spMkLst>
            <pc:docMk/>
            <pc:sldMk cId="2242028588" sldId="678"/>
            <ac:spMk id="38" creationId="{38C645CB-6603-B161-FE17-D3F662EC5500}"/>
          </ac:spMkLst>
        </pc:spChg>
        <pc:spChg chg="add mod">
          <ac:chgData name="Joshua Nicholas" userId="72a22b75-9aa2-4116-af5b-9544a2020f69" providerId="ADAL" clId="{BA84B104-8968-439C-BD25-35CEA0DD6AF4}" dt="2025-03-26T01:26:33.367" v="30310"/>
          <ac:spMkLst>
            <pc:docMk/>
            <pc:sldMk cId="2242028588" sldId="678"/>
            <ac:spMk id="39" creationId="{C8E540DE-7FCD-8FF3-867E-327053EE3DB5}"/>
          </ac:spMkLst>
        </pc:spChg>
        <pc:spChg chg="mod">
          <ac:chgData name="Joshua Nicholas" userId="72a22b75-9aa2-4116-af5b-9544a2020f69" providerId="ADAL" clId="{BA84B104-8968-439C-BD25-35CEA0DD6AF4}" dt="2025-03-25T20:03:57.967" v="27009" actId="1076"/>
          <ac:spMkLst>
            <pc:docMk/>
            <pc:sldMk cId="2242028588" sldId="678"/>
            <ac:spMk id="48" creationId="{A597A05B-FC8F-4E70-93E3-9233B47B52A1}"/>
          </ac:spMkLst>
        </pc:spChg>
        <pc:spChg chg="mod">
          <ac:chgData name="Joshua Nicholas" userId="72a22b75-9aa2-4116-af5b-9544a2020f69" providerId="ADAL" clId="{BA84B104-8968-439C-BD25-35CEA0DD6AF4}" dt="2025-03-24T22:01:03.857" v="16093" actId="1036"/>
          <ac:spMkLst>
            <pc:docMk/>
            <pc:sldMk cId="2242028588" sldId="678"/>
            <ac:spMk id="49" creationId="{3A36FCDD-0FC5-5513-F997-5158CAC97E58}"/>
          </ac:spMkLst>
        </pc:spChg>
        <pc:spChg chg="mod">
          <ac:chgData name="Joshua Nicholas" userId="72a22b75-9aa2-4116-af5b-9544a2020f69" providerId="ADAL" clId="{BA84B104-8968-439C-BD25-35CEA0DD6AF4}" dt="2025-03-24T22:01:03.857" v="16093" actId="1036"/>
          <ac:spMkLst>
            <pc:docMk/>
            <pc:sldMk cId="2242028588" sldId="678"/>
            <ac:spMk id="50" creationId="{89349FD8-4C53-EBF5-A2B3-6C82EE337DE5}"/>
          </ac:spMkLst>
        </pc:spChg>
        <pc:spChg chg="add mod">
          <ac:chgData name="Joshua Nicholas" userId="72a22b75-9aa2-4116-af5b-9544a2020f69" providerId="ADAL" clId="{BA84B104-8968-439C-BD25-35CEA0DD6AF4}" dt="2025-03-25T20:04:05.687" v="27016"/>
          <ac:spMkLst>
            <pc:docMk/>
            <pc:sldMk cId="2242028588" sldId="678"/>
            <ac:spMk id="78" creationId="{75F2A0C5-34BD-B6DF-C02E-68FF6A38C134}"/>
          </ac:spMkLst>
        </pc:spChg>
        <pc:spChg chg="add mod">
          <ac:chgData name="Joshua Nicholas" userId="72a22b75-9aa2-4116-af5b-9544a2020f69" providerId="ADAL" clId="{BA84B104-8968-439C-BD25-35CEA0DD6AF4}" dt="2025-03-24T21:56:18.393" v="15834"/>
          <ac:spMkLst>
            <pc:docMk/>
            <pc:sldMk cId="2242028588" sldId="678"/>
            <ac:spMk id="89" creationId="{8FF843E3-983A-88E6-B53A-0AA708F9E119}"/>
          </ac:spMkLst>
        </pc:spChg>
        <pc:spChg chg="add mod">
          <ac:chgData name="Joshua Nicholas" userId="72a22b75-9aa2-4116-af5b-9544a2020f69" providerId="ADAL" clId="{BA84B104-8968-439C-BD25-35CEA0DD6AF4}" dt="2025-03-24T22:01:32.788" v="16105"/>
          <ac:spMkLst>
            <pc:docMk/>
            <pc:sldMk cId="2242028588" sldId="678"/>
            <ac:spMk id="90" creationId="{EE4A6495-C3F1-6F26-CE86-C2573B710B83}"/>
          </ac:spMkLst>
        </pc:spChg>
        <pc:spChg chg="add mod">
          <ac:chgData name="Joshua Nicholas" userId="72a22b75-9aa2-4116-af5b-9544a2020f69" providerId="ADAL" clId="{BA84B104-8968-439C-BD25-35CEA0DD6AF4}" dt="2025-03-25T20:04:05.687" v="27016"/>
          <ac:spMkLst>
            <pc:docMk/>
            <pc:sldMk cId="2242028588" sldId="678"/>
            <ac:spMk id="91" creationId="{494DC6EC-1A8E-72A1-F579-F11B6A65387C}"/>
          </ac:spMkLst>
        </pc:spChg>
        <pc:spChg chg="add mod">
          <ac:chgData name="Joshua Nicholas" userId="72a22b75-9aa2-4116-af5b-9544a2020f69" providerId="ADAL" clId="{BA84B104-8968-439C-BD25-35CEA0DD6AF4}" dt="2025-03-25T20:04:05.687" v="27016"/>
          <ac:spMkLst>
            <pc:docMk/>
            <pc:sldMk cId="2242028588" sldId="678"/>
            <ac:spMk id="93" creationId="{497748AC-9889-F1A4-9B03-1D8D3076A86A}"/>
          </ac:spMkLst>
        </pc:spChg>
        <pc:spChg chg="add mod">
          <ac:chgData name="Joshua Nicholas" userId="72a22b75-9aa2-4116-af5b-9544a2020f69" providerId="ADAL" clId="{BA84B104-8968-439C-BD25-35CEA0DD6AF4}" dt="2025-03-25T20:04:05.687" v="27016"/>
          <ac:spMkLst>
            <pc:docMk/>
            <pc:sldMk cId="2242028588" sldId="678"/>
            <ac:spMk id="100" creationId="{4B73EFD9-EEEE-CBD1-F8BF-2D556A509672}"/>
          </ac:spMkLst>
        </pc:spChg>
        <pc:spChg chg="add mod">
          <ac:chgData name="Joshua Nicholas" userId="72a22b75-9aa2-4116-af5b-9544a2020f69" providerId="ADAL" clId="{BA84B104-8968-439C-BD25-35CEA0DD6AF4}" dt="2025-03-25T20:06:18.207" v="27317" actId="20577"/>
          <ac:spMkLst>
            <pc:docMk/>
            <pc:sldMk cId="2242028588" sldId="678"/>
            <ac:spMk id="103" creationId="{3AE4228A-2AE5-7D06-2B8F-D2066116DE32}"/>
          </ac:spMkLst>
        </pc:spChg>
        <pc:spChg chg="mod">
          <ac:chgData name="Joshua Nicholas" userId="72a22b75-9aa2-4116-af5b-9544a2020f69" providerId="ADAL" clId="{BA84B104-8968-439C-BD25-35CEA0DD6AF4}" dt="2025-03-24T14:53:22.022" v="14713" actId="207"/>
          <ac:spMkLst>
            <pc:docMk/>
            <pc:sldMk cId="2242028588" sldId="678"/>
            <ac:spMk id="306" creationId="{29D7B624-0F84-AD2F-5132-8DB341BB5B2E}"/>
          </ac:spMkLst>
        </pc:spChg>
        <pc:spChg chg="mod">
          <ac:chgData name="Joshua Nicholas" userId="72a22b75-9aa2-4116-af5b-9544a2020f69" providerId="ADAL" clId="{BA84B104-8968-439C-BD25-35CEA0DD6AF4}" dt="2025-03-24T14:53:22.022" v="14713" actId="207"/>
          <ac:spMkLst>
            <pc:docMk/>
            <pc:sldMk cId="2242028588" sldId="678"/>
            <ac:spMk id="309" creationId="{BB0A2A9A-9F7C-576F-0C2B-4383FDB63A70}"/>
          </ac:spMkLst>
        </pc:spChg>
        <pc:spChg chg="mod">
          <ac:chgData name="Joshua Nicholas" userId="72a22b75-9aa2-4116-af5b-9544a2020f69" providerId="ADAL" clId="{BA84B104-8968-439C-BD25-35CEA0DD6AF4}" dt="2025-03-24T14:53:22.022" v="14713" actId="207"/>
          <ac:spMkLst>
            <pc:docMk/>
            <pc:sldMk cId="2242028588" sldId="678"/>
            <ac:spMk id="316" creationId="{BBB6C964-24DC-172B-513A-C1044DA71CF3}"/>
          </ac:spMkLst>
        </pc:spChg>
        <pc:spChg chg="mod">
          <ac:chgData name="Joshua Nicholas" userId="72a22b75-9aa2-4116-af5b-9544a2020f69" providerId="ADAL" clId="{BA84B104-8968-439C-BD25-35CEA0DD6AF4}" dt="2025-03-24T14:53:22.022" v="14713" actId="207"/>
          <ac:spMkLst>
            <pc:docMk/>
            <pc:sldMk cId="2242028588" sldId="678"/>
            <ac:spMk id="319" creationId="{FC96941E-BFAC-5365-1DA7-2C6DE9969E51}"/>
          </ac:spMkLst>
        </pc:spChg>
        <pc:spChg chg="mod">
          <ac:chgData name="Joshua Nicholas" userId="72a22b75-9aa2-4116-af5b-9544a2020f69" providerId="ADAL" clId="{BA84B104-8968-439C-BD25-35CEA0DD6AF4}" dt="2025-03-24T14:53:38.381" v="14716" actId="207"/>
          <ac:spMkLst>
            <pc:docMk/>
            <pc:sldMk cId="2242028588" sldId="678"/>
            <ac:spMk id="337" creationId="{986EB44B-EA08-6793-8FE4-8245301DA2B3}"/>
          </ac:spMkLst>
        </pc:spChg>
        <pc:spChg chg="mod">
          <ac:chgData name="Joshua Nicholas" userId="72a22b75-9aa2-4116-af5b-9544a2020f69" providerId="ADAL" clId="{BA84B104-8968-439C-BD25-35CEA0DD6AF4}" dt="2025-03-24T14:53:38.381" v="14716" actId="207"/>
          <ac:spMkLst>
            <pc:docMk/>
            <pc:sldMk cId="2242028588" sldId="678"/>
            <ac:spMk id="344" creationId="{09FAE0CF-FBCF-20CC-92E1-56FF44E51E50}"/>
          </ac:spMkLst>
        </pc:spChg>
        <pc:spChg chg="mod">
          <ac:chgData name="Joshua Nicholas" userId="72a22b75-9aa2-4116-af5b-9544a2020f69" providerId="ADAL" clId="{BA84B104-8968-439C-BD25-35CEA0DD6AF4}" dt="2025-03-24T14:53:38.381" v="14716" actId="207"/>
          <ac:spMkLst>
            <pc:docMk/>
            <pc:sldMk cId="2242028588" sldId="678"/>
            <ac:spMk id="348" creationId="{1C246A44-DC95-FE46-3CCD-7E1DA1516943}"/>
          </ac:spMkLst>
        </pc:spChg>
        <pc:spChg chg="mod">
          <ac:chgData name="Joshua Nicholas" userId="72a22b75-9aa2-4116-af5b-9544a2020f69" providerId="ADAL" clId="{BA84B104-8968-439C-BD25-35CEA0DD6AF4}" dt="2025-03-24T14:53:15.994" v="14712" actId="207"/>
          <ac:spMkLst>
            <pc:docMk/>
            <pc:sldMk cId="2242028588" sldId="678"/>
            <ac:spMk id="532" creationId="{0A85F310-BD04-715C-A7E1-8FC1CD933ED2}"/>
          </ac:spMkLst>
        </pc:spChg>
        <pc:spChg chg="mod">
          <ac:chgData name="Joshua Nicholas" userId="72a22b75-9aa2-4116-af5b-9544a2020f69" providerId="ADAL" clId="{BA84B104-8968-439C-BD25-35CEA0DD6AF4}" dt="2025-03-24T14:53:15.994" v="14712" actId="207"/>
          <ac:spMkLst>
            <pc:docMk/>
            <pc:sldMk cId="2242028588" sldId="678"/>
            <ac:spMk id="535" creationId="{E4017725-6C02-A14D-0E04-ED8014DAB2DD}"/>
          </ac:spMkLst>
        </pc:spChg>
        <pc:spChg chg="mod">
          <ac:chgData name="Joshua Nicholas" userId="72a22b75-9aa2-4116-af5b-9544a2020f69" providerId="ADAL" clId="{BA84B104-8968-439C-BD25-35CEA0DD6AF4}" dt="2025-03-24T14:53:32.136" v="14715" actId="207"/>
          <ac:spMkLst>
            <pc:docMk/>
            <pc:sldMk cId="2242028588" sldId="678"/>
            <ac:spMk id="540" creationId="{D5883DD3-FE9A-0765-D959-F0637B90B0F1}"/>
          </ac:spMkLst>
        </pc:spChg>
        <pc:spChg chg="mod">
          <ac:chgData name="Joshua Nicholas" userId="72a22b75-9aa2-4116-af5b-9544a2020f69" providerId="ADAL" clId="{BA84B104-8968-439C-BD25-35CEA0DD6AF4}" dt="2025-03-24T14:53:32.136" v="14715" actId="207"/>
          <ac:spMkLst>
            <pc:docMk/>
            <pc:sldMk cId="2242028588" sldId="678"/>
            <ac:spMk id="543" creationId="{F2810676-1A4C-070C-BD71-B98A7B41A2FB}"/>
          </ac:spMkLst>
        </pc:spChg>
        <pc:spChg chg="mod">
          <ac:chgData name="Joshua Nicholas" userId="72a22b75-9aa2-4116-af5b-9544a2020f69" providerId="ADAL" clId="{BA84B104-8968-439C-BD25-35CEA0DD6AF4}" dt="2025-03-24T14:53:08.881" v="14711" actId="207"/>
          <ac:spMkLst>
            <pc:docMk/>
            <pc:sldMk cId="2242028588" sldId="678"/>
            <ac:spMk id="589" creationId="{BF1C04AA-07DC-B618-D739-115325B98ACE}"/>
          </ac:spMkLst>
        </pc:spChg>
        <pc:spChg chg="mod">
          <ac:chgData name="Joshua Nicholas" userId="72a22b75-9aa2-4116-af5b-9544a2020f69" providerId="ADAL" clId="{BA84B104-8968-439C-BD25-35CEA0DD6AF4}" dt="2025-03-26T01:22:36.087" v="30267"/>
          <ac:spMkLst>
            <pc:docMk/>
            <pc:sldMk cId="2242028588" sldId="678"/>
            <ac:spMk id="592" creationId="{73502F28-31A3-FA1C-0BFA-97CFE5E814A9}"/>
          </ac:spMkLst>
        </pc:spChg>
        <pc:spChg chg="mod">
          <ac:chgData name="Joshua Nicholas" userId="72a22b75-9aa2-4116-af5b-9544a2020f69" providerId="ADAL" clId="{BA84B104-8968-439C-BD25-35CEA0DD6AF4}" dt="2025-03-26T01:22:31.219" v="30266"/>
          <ac:spMkLst>
            <pc:docMk/>
            <pc:sldMk cId="2242028588" sldId="678"/>
            <ac:spMk id="595" creationId="{CCFEAC1F-BD10-51DA-8709-109A53473655}"/>
          </ac:spMkLst>
        </pc:spChg>
        <pc:spChg chg="mod">
          <ac:chgData name="Joshua Nicholas" userId="72a22b75-9aa2-4116-af5b-9544a2020f69" providerId="ADAL" clId="{BA84B104-8968-439C-BD25-35CEA0DD6AF4}" dt="2025-03-26T01:22:24.327" v="30265"/>
          <ac:spMkLst>
            <pc:docMk/>
            <pc:sldMk cId="2242028588" sldId="678"/>
            <ac:spMk id="598" creationId="{345F34E4-3EA7-11F5-B6FD-F6E0D32B57AB}"/>
          </ac:spMkLst>
        </pc:spChg>
        <pc:spChg chg="mod">
          <ac:chgData name="Joshua Nicholas" userId="72a22b75-9aa2-4116-af5b-9544a2020f69" providerId="ADAL" clId="{BA84B104-8968-439C-BD25-35CEA0DD6AF4}" dt="2025-03-26T01:22:15.633" v="30264"/>
          <ac:spMkLst>
            <pc:docMk/>
            <pc:sldMk cId="2242028588" sldId="678"/>
            <ac:spMk id="607" creationId="{CE127340-23FA-1F74-1100-D83C9CF1A54F}"/>
          </ac:spMkLst>
        </pc:spChg>
        <pc:grpChg chg="mod">
          <ac:chgData name="Joshua Nicholas" userId="72a22b75-9aa2-4116-af5b-9544a2020f69" providerId="ADAL" clId="{BA84B104-8968-439C-BD25-35CEA0DD6AF4}" dt="2025-03-24T14:53:47.221" v="14717" actId="688"/>
          <ac:grpSpMkLst>
            <pc:docMk/>
            <pc:sldMk cId="2242028588" sldId="678"/>
            <ac:grpSpMk id="32" creationId="{AB20E392-A6E1-2E38-C0F7-DE0FF0832317}"/>
          </ac:grpSpMkLst>
        </pc:grpChg>
        <pc:picChg chg="add mod">
          <ac:chgData name="Joshua Nicholas" userId="72a22b75-9aa2-4116-af5b-9544a2020f69" providerId="ADAL" clId="{BA84B104-8968-439C-BD25-35CEA0DD6AF4}" dt="2025-03-24T21:48:30.519" v="15666"/>
          <ac:picMkLst>
            <pc:docMk/>
            <pc:sldMk cId="2242028588" sldId="678"/>
            <ac:picMk id="53" creationId="{3505705F-8C22-928E-6CA9-CE5AF7EF79DF}"/>
          </ac:picMkLst>
        </pc:picChg>
        <pc:cxnChg chg="add mod">
          <ac:chgData name="Joshua Nicholas" userId="72a22b75-9aa2-4116-af5b-9544a2020f69" providerId="ADAL" clId="{BA84B104-8968-439C-BD25-35CEA0DD6AF4}" dt="2025-03-24T14:54:31.166" v="14741"/>
          <ac:cxnSpMkLst>
            <pc:docMk/>
            <pc:sldMk cId="2242028588" sldId="678"/>
            <ac:cxnSpMk id="2" creationId="{59EF1C01-ADE1-2A2F-922F-E4BEF0684F4F}"/>
          </ac:cxnSpMkLst>
        </pc:cxnChg>
        <pc:cxnChg chg="add mod">
          <ac:chgData name="Joshua Nicholas" userId="72a22b75-9aa2-4116-af5b-9544a2020f69" providerId="ADAL" clId="{BA84B104-8968-439C-BD25-35CEA0DD6AF4}" dt="2025-03-24T14:54:31.166" v="14741"/>
          <ac:cxnSpMkLst>
            <pc:docMk/>
            <pc:sldMk cId="2242028588" sldId="678"/>
            <ac:cxnSpMk id="13" creationId="{9CD81327-713A-EC4C-A00A-8625FB605C12}"/>
          </ac:cxnSpMkLst>
        </pc:cxnChg>
      </pc:sldChg>
      <pc:sldChg chg="addSp modSp add del mod">
        <pc:chgData name="Joshua Nicholas" userId="72a22b75-9aa2-4116-af5b-9544a2020f69" providerId="ADAL" clId="{BA84B104-8968-439C-BD25-35CEA0DD6AF4}" dt="2025-03-24T12:26:14.153" v="14509" actId="47"/>
        <pc:sldMkLst>
          <pc:docMk/>
          <pc:sldMk cId="2645629728" sldId="678"/>
        </pc:sldMkLst>
      </pc:sldChg>
      <pc:sldChg chg="addSp delSp modSp add mod modTransition">
        <pc:chgData name="Joshua Nicholas" userId="72a22b75-9aa2-4116-af5b-9544a2020f69" providerId="ADAL" clId="{BA84B104-8968-439C-BD25-35CEA0DD6AF4}" dt="2025-03-26T01:02:04.530" v="30181"/>
        <pc:sldMkLst>
          <pc:docMk/>
          <pc:sldMk cId="248757615" sldId="679"/>
        </pc:sldMkLst>
        <pc:spChg chg="add mod">
          <ac:chgData name="Joshua Nicholas" userId="72a22b75-9aa2-4116-af5b-9544a2020f69" providerId="ADAL" clId="{BA84B104-8968-439C-BD25-35CEA0DD6AF4}" dt="2025-03-25T20:47:01.958" v="29228" actId="207"/>
          <ac:spMkLst>
            <pc:docMk/>
            <pc:sldMk cId="248757615" sldId="679"/>
            <ac:spMk id="2" creationId="{11D35321-D275-37B1-361F-3221C4F6A4F8}"/>
          </ac:spMkLst>
        </pc:spChg>
        <pc:spChg chg="add mod">
          <ac:chgData name="Joshua Nicholas" userId="72a22b75-9aa2-4116-af5b-9544a2020f69" providerId="ADAL" clId="{BA84B104-8968-439C-BD25-35CEA0DD6AF4}" dt="2025-03-25T00:38:25.312" v="17858" actId="207"/>
          <ac:spMkLst>
            <pc:docMk/>
            <pc:sldMk cId="248757615" sldId="679"/>
            <ac:spMk id="4" creationId="{6C7B15DD-685E-098E-9B1F-03A33D45B853}"/>
          </ac:spMkLst>
        </pc:spChg>
        <pc:spChg chg="add mod">
          <ac:chgData name="Joshua Nicholas" userId="72a22b75-9aa2-4116-af5b-9544a2020f69" providerId="ADAL" clId="{BA84B104-8968-439C-BD25-35CEA0DD6AF4}" dt="2025-03-25T00:38:25.312" v="17858" actId="207"/>
          <ac:spMkLst>
            <pc:docMk/>
            <pc:sldMk cId="248757615" sldId="679"/>
            <ac:spMk id="5" creationId="{3D210707-592F-21A2-A325-4FBC3AB47433}"/>
          </ac:spMkLst>
        </pc:spChg>
        <pc:spChg chg="add mod">
          <ac:chgData name="Joshua Nicholas" userId="72a22b75-9aa2-4116-af5b-9544a2020f69" providerId="ADAL" clId="{BA84B104-8968-439C-BD25-35CEA0DD6AF4}" dt="2025-03-25T00:38:25.312" v="17858" actId="207"/>
          <ac:spMkLst>
            <pc:docMk/>
            <pc:sldMk cId="248757615" sldId="679"/>
            <ac:spMk id="6" creationId="{F31CFC9C-EF44-9660-E1E7-679527D1FF5F}"/>
          </ac:spMkLst>
        </pc:spChg>
        <pc:spChg chg="add mod">
          <ac:chgData name="Joshua Nicholas" userId="72a22b75-9aa2-4116-af5b-9544a2020f69" providerId="ADAL" clId="{BA84B104-8968-439C-BD25-35CEA0DD6AF4}" dt="2025-03-25T00:38:25.312" v="17858" actId="207"/>
          <ac:spMkLst>
            <pc:docMk/>
            <pc:sldMk cId="248757615" sldId="679"/>
            <ac:spMk id="7" creationId="{BF390667-192D-8AF9-014D-0EE924692C2D}"/>
          </ac:spMkLst>
        </pc:spChg>
        <pc:spChg chg="add mod">
          <ac:chgData name="Joshua Nicholas" userId="72a22b75-9aa2-4116-af5b-9544a2020f69" providerId="ADAL" clId="{BA84B104-8968-439C-BD25-35CEA0DD6AF4}" dt="2025-03-25T00:38:25.312" v="17858" actId="207"/>
          <ac:spMkLst>
            <pc:docMk/>
            <pc:sldMk cId="248757615" sldId="679"/>
            <ac:spMk id="8" creationId="{97820099-7CAB-50D3-6C17-D2082F9EDF31}"/>
          </ac:spMkLst>
        </pc:spChg>
        <pc:spChg chg="add del mod">
          <ac:chgData name="Joshua Nicholas" userId="72a22b75-9aa2-4116-af5b-9544a2020f69" providerId="ADAL" clId="{BA84B104-8968-439C-BD25-35CEA0DD6AF4}" dt="2025-03-26T00:51:14.760" v="30038" actId="1076"/>
          <ac:spMkLst>
            <pc:docMk/>
            <pc:sldMk cId="248757615" sldId="679"/>
            <ac:spMk id="11" creationId="{228CC846-0C1C-1E87-D463-FAC331982F60}"/>
          </ac:spMkLst>
        </pc:spChg>
        <pc:spChg chg="add mod">
          <ac:chgData name="Joshua Nicholas" userId="72a22b75-9aa2-4116-af5b-9544a2020f69" providerId="ADAL" clId="{BA84B104-8968-439C-BD25-35CEA0DD6AF4}" dt="2025-03-26T00:49:50.069" v="29978" actId="14100"/>
          <ac:spMkLst>
            <pc:docMk/>
            <pc:sldMk cId="248757615" sldId="679"/>
            <ac:spMk id="12" creationId="{63C767A5-036F-D375-DA55-6B8E3D51D35F}"/>
          </ac:spMkLst>
        </pc:spChg>
        <pc:spChg chg="add mod">
          <ac:chgData name="Joshua Nicholas" userId="72a22b75-9aa2-4116-af5b-9544a2020f69" providerId="ADAL" clId="{BA84B104-8968-439C-BD25-35CEA0DD6AF4}" dt="2025-03-26T00:49:52.636" v="29979" actId="14100"/>
          <ac:spMkLst>
            <pc:docMk/>
            <pc:sldMk cId="248757615" sldId="679"/>
            <ac:spMk id="13" creationId="{427D125C-297A-B34B-AF4A-CF1C31BFBB2A}"/>
          </ac:spMkLst>
        </pc:spChg>
        <pc:spChg chg="add mod">
          <ac:chgData name="Joshua Nicholas" userId="72a22b75-9aa2-4116-af5b-9544a2020f69" providerId="ADAL" clId="{BA84B104-8968-439C-BD25-35CEA0DD6AF4}" dt="2025-03-26T00:49:58.170" v="29981" actId="14100"/>
          <ac:spMkLst>
            <pc:docMk/>
            <pc:sldMk cId="248757615" sldId="679"/>
            <ac:spMk id="14" creationId="{FB86A317-9AC4-4043-34DB-74F0B989D835}"/>
          </ac:spMkLst>
        </pc:spChg>
        <pc:spChg chg="add mod">
          <ac:chgData name="Joshua Nicholas" userId="72a22b75-9aa2-4116-af5b-9544a2020f69" providerId="ADAL" clId="{BA84B104-8968-439C-BD25-35CEA0DD6AF4}" dt="2025-03-26T00:50:01.457" v="29982" actId="14100"/>
          <ac:spMkLst>
            <pc:docMk/>
            <pc:sldMk cId="248757615" sldId="679"/>
            <ac:spMk id="15" creationId="{1B596DD3-BE29-CE70-5F07-90545C9625AF}"/>
          </ac:spMkLst>
        </pc:spChg>
        <pc:spChg chg="add mod">
          <ac:chgData name="Joshua Nicholas" userId="72a22b75-9aa2-4116-af5b-9544a2020f69" providerId="ADAL" clId="{BA84B104-8968-439C-BD25-35CEA0DD6AF4}" dt="2025-03-26T00:50:03.630" v="29983" actId="14100"/>
          <ac:spMkLst>
            <pc:docMk/>
            <pc:sldMk cId="248757615" sldId="679"/>
            <ac:spMk id="16" creationId="{558BEF1F-9E23-6220-DC18-8A8B4D21A0AE}"/>
          </ac:spMkLst>
        </pc:spChg>
        <pc:spChg chg="add mod">
          <ac:chgData name="Joshua Nicholas" userId="72a22b75-9aa2-4116-af5b-9544a2020f69" providerId="ADAL" clId="{BA84B104-8968-439C-BD25-35CEA0DD6AF4}" dt="2025-03-26T01:02:04.530" v="30181"/>
          <ac:spMkLst>
            <pc:docMk/>
            <pc:sldMk cId="248757615" sldId="679"/>
            <ac:spMk id="17" creationId="{BF070E5E-C3D1-ACA7-C319-01FEE09BF3EA}"/>
          </ac:spMkLst>
        </pc:spChg>
        <pc:spChg chg="add mod">
          <ac:chgData name="Joshua Nicholas" userId="72a22b75-9aa2-4116-af5b-9544a2020f69" providerId="ADAL" clId="{BA84B104-8968-439C-BD25-35CEA0DD6AF4}" dt="2025-03-25T00:58:25.985" v="19344"/>
          <ac:spMkLst>
            <pc:docMk/>
            <pc:sldMk cId="248757615" sldId="679"/>
            <ac:spMk id="21" creationId="{43B913A7-C230-39EB-F496-F7F767E0B71B}"/>
          </ac:spMkLst>
        </pc:spChg>
        <pc:spChg chg="add mod">
          <ac:chgData name="Joshua Nicholas" userId="72a22b75-9aa2-4116-af5b-9544a2020f69" providerId="ADAL" clId="{BA84B104-8968-439C-BD25-35CEA0DD6AF4}" dt="2025-03-25T00:58:25.985" v="19344"/>
          <ac:spMkLst>
            <pc:docMk/>
            <pc:sldMk cId="248757615" sldId="679"/>
            <ac:spMk id="22" creationId="{8A9553EA-43B4-853D-65C2-12EE657837B1}"/>
          </ac:spMkLst>
        </pc:spChg>
        <pc:spChg chg="mod">
          <ac:chgData name="Joshua Nicholas" userId="72a22b75-9aa2-4116-af5b-9544a2020f69" providerId="ADAL" clId="{BA84B104-8968-439C-BD25-35CEA0DD6AF4}" dt="2025-03-25T19:35:45.681" v="25673" actId="1076"/>
          <ac:spMkLst>
            <pc:docMk/>
            <pc:sldMk cId="248757615" sldId="679"/>
            <ac:spMk id="62" creationId="{5A9E7FD0-F686-1A14-FBD0-45D70C878228}"/>
          </ac:spMkLst>
        </pc:spChg>
        <pc:spChg chg="mod">
          <ac:chgData name="Joshua Nicholas" userId="72a22b75-9aa2-4116-af5b-9544a2020f69" providerId="ADAL" clId="{BA84B104-8968-439C-BD25-35CEA0DD6AF4}" dt="2025-03-26T00:51:14.760" v="30038" actId="1076"/>
          <ac:spMkLst>
            <pc:docMk/>
            <pc:sldMk cId="248757615" sldId="679"/>
            <ac:spMk id="63" creationId="{AAB61189-38AE-4643-041B-E4AF3895A97E}"/>
          </ac:spMkLst>
        </pc:spChg>
        <pc:spChg chg="mod">
          <ac:chgData name="Joshua Nicholas" userId="72a22b75-9aa2-4116-af5b-9544a2020f69" providerId="ADAL" clId="{BA84B104-8968-439C-BD25-35CEA0DD6AF4}" dt="2025-03-26T00:51:14.760" v="30038" actId="1076"/>
          <ac:spMkLst>
            <pc:docMk/>
            <pc:sldMk cId="248757615" sldId="679"/>
            <ac:spMk id="64" creationId="{A4A0FD2A-F4A4-0784-F90C-4E28909FD14D}"/>
          </ac:spMkLst>
        </pc:spChg>
        <pc:spChg chg="mod">
          <ac:chgData name="Joshua Nicholas" userId="72a22b75-9aa2-4116-af5b-9544a2020f69" providerId="ADAL" clId="{BA84B104-8968-439C-BD25-35CEA0DD6AF4}" dt="2025-03-25T00:34:22.937" v="17764" actId="1076"/>
          <ac:spMkLst>
            <pc:docMk/>
            <pc:sldMk cId="248757615" sldId="679"/>
            <ac:spMk id="65" creationId="{73DE8C6E-3D0C-8FA3-3BA0-BB9E1534B405}"/>
          </ac:spMkLst>
        </pc:spChg>
        <pc:spChg chg="mod">
          <ac:chgData name="Joshua Nicholas" userId="72a22b75-9aa2-4116-af5b-9544a2020f69" providerId="ADAL" clId="{BA84B104-8968-439C-BD25-35CEA0DD6AF4}" dt="2025-03-25T00:33:45.792" v="17753" actId="1076"/>
          <ac:spMkLst>
            <pc:docMk/>
            <pc:sldMk cId="248757615" sldId="679"/>
            <ac:spMk id="72" creationId="{42CAD3E0-1142-EE35-E7F4-151DA2BFB820}"/>
          </ac:spMkLst>
        </pc:spChg>
        <pc:spChg chg="mod">
          <ac:chgData name="Joshua Nicholas" userId="72a22b75-9aa2-4116-af5b-9544a2020f69" providerId="ADAL" clId="{BA84B104-8968-439C-BD25-35CEA0DD6AF4}" dt="2025-03-25T00:35:29.671" v="17765" actId="207"/>
          <ac:spMkLst>
            <pc:docMk/>
            <pc:sldMk cId="248757615" sldId="679"/>
            <ac:spMk id="94" creationId="{070A4755-CB59-9215-A625-D917F330DC19}"/>
          </ac:spMkLst>
        </pc:spChg>
        <pc:spChg chg="mod">
          <ac:chgData name="Joshua Nicholas" userId="72a22b75-9aa2-4116-af5b-9544a2020f69" providerId="ADAL" clId="{BA84B104-8968-439C-BD25-35CEA0DD6AF4}" dt="2025-03-25T00:35:29.671" v="17765" actId="207"/>
          <ac:spMkLst>
            <pc:docMk/>
            <pc:sldMk cId="248757615" sldId="679"/>
            <ac:spMk id="95" creationId="{B41884D0-F091-4A10-BB95-A8DEF6AE8DE5}"/>
          </ac:spMkLst>
        </pc:spChg>
        <pc:spChg chg="mod">
          <ac:chgData name="Joshua Nicholas" userId="72a22b75-9aa2-4116-af5b-9544a2020f69" providerId="ADAL" clId="{BA84B104-8968-439C-BD25-35CEA0DD6AF4}" dt="2025-03-25T00:35:29.671" v="17765" actId="207"/>
          <ac:spMkLst>
            <pc:docMk/>
            <pc:sldMk cId="248757615" sldId="679"/>
            <ac:spMk id="97" creationId="{B476E1C7-0115-A8A4-1B0E-7569F5689C42}"/>
          </ac:spMkLst>
        </pc:spChg>
        <pc:spChg chg="mod">
          <ac:chgData name="Joshua Nicholas" userId="72a22b75-9aa2-4116-af5b-9544a2020f69" providerId="ADAL" clId="{BA84B104-8968-439C-BD25-35CEA0DD6AF4}" dt="2025-03-25T00:35:29.671" v="17765" actId="207"/>
          <ac:spMkLst>
            <pc:docMk/>
            <pc:sldMk cId="248757615" sldId="679"/>
            <ac:spMk id="98" creationId="{865275CA-87C0-FB17-DD16-09D5C2275C52}"/>
          </ac:spMkLst>
        </pc:spChg>
        <pc:spChg chg="mod">
          <ac:chgData name="Joshua Nicholas" userId="72a22b75-9aa2-4116-af5b-9544a2020f69" providerId="ADAL" clId="{BA84B104-8968-439C-BD25-35CEA0DD6AF4}" dt="2025-03-25T00:35:29.671" v="17765" actId="207"/>
          <ac:spMkLst>
            <pc:docMk/>
            <pc:sldMk cId="248757615" sldId="679"/>
            <ac:spMk id="99" creationId="{93A0940C-E3A8-EE26-B52C-772D7FA224D0}"/>
          </ac:spMkLst>
        </pc:spChg>
        <pc:spChg chg="mod topLvl">
          <ac:chgData name="Joshua Nicholas" userId="72a22b75-9aa2-4116-af5b-9544a2020f69" providerId="ADAL" clId="{BA84B104-8968-439C-BD25-35CEA0DD6AF4}" dt="2025-03-25T01:13:27.339" v="19519" actId="165"/>
          <ac:spMkLst>
            <pc:docMk/>
            <pc:sldMk cId="248757615" sldId="679"/>
            <ac:spMk id="104" creationId="{B2BB8532-EF5A-DBB7-46EB-44E43EDF7F5E}"/>
          </ac:spMkLst>
        </pc:spChg>
        <pc:spChg chg="mod topLvl">
          <ac:chgData name="Joshua Nicholas" userId="72a22b75-9aa2-4116-af5b-9544a2020f69" providerId="ADAL" clId="{BA84B104-8968-439C-BD25-35CEA0DD6AF4}" dt="2025-03-25T01:13:27.339" v="19519" actId="165"/>
          <ac:spMkLst>
            <pc:docMk/>
            <pc:sldMk cId="248757615" sldId="679"/>
            <ac:spMk id="105" creationId="{B807F56C-DB7F-28B1-062E-A146DDF24082}"/>
          </ac:spMkLst>
        </pc:spChg>
        <pc:picChg chg="add mod">
          <ac:chgData name="Joshua Nicholas" userId="72a22b75-9aa2-4116-af5b-9544a2020f69" providerId="ADAL" clId="{BA84B104-8968-439C-BD25-35CEA0DD6AF4}" dt="2025-03-25T00:58:25.985" v="19344"/>
          <ac:picMkLst>
            <pc:docMk/>
            <pc:sldMk cId="248757615" sldId="679"/>
            <ac:picMk id="23" creationId="{91699FFA-FE1A-CFA4-324B-CFB855C1D232}"/>
          </ac:picMkLst>
        </pc:picChg>
        <pc:cxnChg chg="add mod">
          <ac:chgData name="Joshua Nicholas" userId="72a22b75-9aa2-4116-af5b-9544a2020f69" providerId="ADAL" clId="{BA84B104-8968-439C-BD25-35CEA0DD6AF4}" dt="2025-03-25T00:38:17.647" v="17856"/>
          <ac:cxnSpMkLst>
            <pc:docMk/>
            <pc:sldMk cId="248757615" sldId="679"/>
            <ac:cxnSpMk id="9" creationId="{78DA0F8A-F9A1-92E8-F400-700651FAC10C}"/>
          </ac:cxnSpMkLst>
        </pc:cxnChg>
      </pc:sldChg>
      <pc:sldChg chg="addSp delSp modSp add del mod">
        <pc:chgData name="Joshua Nicholas" userId="72a22b75-9aa2-4116-af5b-9544a2020f69" providerId="ADAL" clId="{BA84B104-8968-439C-BD25-35CEA0DD6AF4}" dt="2025-03-24T23:52:34.984" v="16463"/>
        <pc:sldMkLst>
          <pc:docMk/>
          <pc:sldMk cId="1255382198" sldId="679"/>
        </pc:sldMkLst>
      </pc:sldChg>
      <pc:sldChg chg="add del">
        <pc:chgData name="Joshua Nicholas" userId="72a22b75-9aa2-4116-af5b-9544a2020f69" providerId="ADAL" clId="{BA84B104-8968-439C-BD25-35CEA0DD6AF4}" dt="2025-03-25T00:39:50.807" v="17976" actId="47"/>
        <pc:sldMkLst>
          <pc:docMk/>
          <pc:sldMk cId="1267069327" sldId="680"/>
        </pc:sldMkLst>
      </pc:sldChg>
      <pc:sldChg chg="addSp delSp modSp add mod modTransition">
        <pc:chgData name="Joshua Nicholas" userId="72a22b75-9aa2-4116-af5b-9544a2020f69" providerId="ADAL" clId="{BA84B104-8968-439C-BD25-35CEA0DD6AF4}" dt="2025-03-26T01:02:00.635" v="30179"/>
        <pc:sldMkLst>
          <pc:docMk/>
          <pc:sldMk cId="1029627546" sldId="681"/>
        </pc:sldMkLst>
        <pc:spChg chg="add mod">
          <ac:chgData name="Joshua Nicholas" userId="72a22b75-9aa2-4116-af5b-9544a2020f69" providerId="ADAL" clId="{BA84B104-8968-439C-BD25-35CEA0DD6AF4}" dt="2025-03-25T00:39:15.926" v="17968" actId="1037"/>
          <ac:spMkLst>
            <pc:docMk/>
            <pc:sldMk cId="1029627546" sldId="681"/>
            <ac:spMk id="2" creationId="{B6243C18-D851-852D-09DB-A1C96B24EADF}"/>
          </ac:spMkLst>
        </pc:spChg>
        <pc:spChg chg="add mod">
          <ac:chgData name="Joshua Nicholas" userId="72a22b75-9aa2-4116-af5b-9544a2020f69" providerId="ADAL" clId="{BA84B104-8968-439C-BD25-35CEA0DD6AF4}" dt="2025-03-25T00:42:13.412" v="18124" actId="207"/>
          <ac:spMkLst>
            <pc:docMk/>
            <pc:sldMk cId="1029627546" sldId="681"/>
            <ac:spMk id="3" creationId="{F51174CD-0520-1F7E-E508-3830C8664711}"/>
          </ac:spMkLst>
        </pc:spChg>
        <pc:spChg chg="add mod">
          <ac:chgData name="Joshua Nicholas" userId="72a22b75-9aa2-4116-af5b-9544a2020f69" providerId="ADAL" clId="{BA84B104-8968-439C-BD25-35CEA0DD6AF4}" dt="2025-03-25T20:47:05.032" v="29229" actId="207"/>
          <ac:spMkLst>
            <pc:docMk/>
            <pc:sldMk cId="1029627546" sldId="681"/>
            <ac:spMk id="4" creationId="{615A931C-148F-D7F4-CA76-6DEC75F99FD6}"/>
          </ac:spMkLst>
        </pc:spChg>
        <pc:spChg chg="add mod">
          <ac:chgData name="Joshua Nicholas" userId="72a22b75-9aa2-4116-af5b-9544a2020f69" providerId="ADAL" clId="{BA84B104-8968-439C-BD25-35CEA0DD6AF4}" dt="2025-03-25T00:42:13.412" v="18124" actId="207"/>
          <ac:spMkLst>
            <pc:docMk/>
            <pc:sldMk cId="1029627546" sldId="681"/>
            <ac:spMk id="10" creationId="{D1CDE7BC-300C-1D66-19CC-85E463C828C2}"/>
          </ac:spMkLst>
        </pc:spChg>
        <pc:spChg chg="add mod">
          <ac:chgData name="Joshua Nicholas" userId="72a22b75-9aa2-4116-af5b-9544a2020f69" providerId="ADAL" clId="{BA84B104-8968-439C-BD25-35CEA0DD6AF4}" dt="2025-03-25T00:41:03.191" v="18102"/>
          <ac:spMkLst>
            <pc:docMk/>
            <pc:sldMk cId="1029627546" sldId="681"/>
            <ac:spMk id="19" creationId="{B740EBC3-6F47-74DA-CE84-1E7B2CD15596}"/>
          </ac:spMkLst>
        </pc:spChg>
        <pc:spChg chg="add mod">
          <ac:chgData name="Joshua Nicholas" userId="72a22b75-9aa2-4116-af5b-9544a2020f69" providerId="ADAL" clId="{BA84B104-8968-439C-BD25-35CEA0DD6AF4}" dt="2025-03-25T00:56:32.893" v="19315" actId="207"/>
          <ac:spMkLst>
            <pc:docMk/>
            <pc:sldMk cId="1029627546" sldId="681"/>
            <ac:spMk id="30" creationId="{CE55BB6D-BB95-56F6-428B-C7FB57FB8D86}"/>
          </ac:spMkLst>
        </pc:spChg>
        <pc:spChg chg="add mod">
          <ac:chgData name="Joshua Nicholas" userId="72a22b75-9aa2-4116-af5b-9544a2020f69" providerId="ADAL" clId="{BA84B104-8968-439C-BD25-35CEA0DD6AF4}" dt="2025-03-25T00:56:32.893" v="19315" actId="207"/>
          <ac:spMkLst>
            <pc:docMk/>
            <pc:sldMk cId="1029627546" sldId="681"/>
            <ac:spMk id="31" creationId="{A862426E-E1B0-1BB6-1BCD-171467CD8E85}"/>
          </ac:spMkLst>
        </pc:spChg>
        <pc:spChg chg="add mod">
          <ac:chgData name="Joshua Nicholas" userId="72a22b75-9aa2-4116-af5b-9544a2020f69" providerId="ADAL" clId="{BA84B104-8968-439C-BD25-35CEA0DD6AF4}" dt="2025-03-25T00:56:32.893" v="19315" actId="207"/>
          <ac:spMkLst>
            <pc:docMk/>
            <pc:sldMk cId="1029627546" sldId="681"/>
            <ac:spMk id="32" creationId="{2FD92CB8-7D1A-25C3-13C6-D2BD31827EB2}"/>
          </ac:spMkLst>
        </pc:spChg>
        <pc:spChg chg="add mod">
          <ac:chgData name="Joshua Nicholas" userId="72a22b75-9aa2-4116-af5b-9544a2020f69" providerId="ADAL" clId="{BA84B104-8968-439C-BD25-35CEA0DD6AF4}" dt="2025-03-25T00:56:32.893" v="19315" actId="207"/>
          <ac:spMkLst>
            <pc:docMk/>
            <pc:sldMk cId="1029627546" sldId="681"/>
            <ac:spMk id="33" creationId="{2A2842EF-5304-530E-DDCC-2415B06D5DEA}"/>
          </ac:spMkLst>
        </pc:spChg>
        <pc:spChg chg="add mod">
          <ac:chgData name="Joshua Nicholas" userId="72a22b75-9aa2-4116-af5b-9544a2020f69" providerId="ADAL" clId="{BA84B104-8968-439C-BD25-35CEA0DD6AF4}" dt="2025-03-25T00:56:32.893" v="19315" actId="207"/>
          <ac:spMkLst>
            <pc:docMk/>
            <pc:sldMk cId="1029627546" sldId="681"/>
            <ac:spMk id="34" creationId="{4FE30E3A-F3F3-0E42-17A7-59F528EBE5D6}"/>
          </ac:spMkLst>
        </pc:spChg>
        <pc:spChg chg="add mod">
          <ac:chgData name="Joshua Nicholas" userId="72a22b75-9aa2-4116-af5b-9544a2020f69" providerId="ADAL" clId="{BA84B104-8968-439C-BD25-35CEA0DD6AF4}" dt="2025-03-26T00:52:34.650" v="30051"/>
          <ac:spMkLst>
            <pc:docMk/>
            <pc:sldMk cId="1029627546" sldId="681"/>
            <ac:spMk id="50" creationId="{B712BCD3-F652-334D-BD06-688810DBC94B}"/>
          </ac:spMkLst>
        </pc:spChg>
        <pc:spChg chg="add mod">
          <ac:chgData name="Joshua Nicholas" userId="72a22b75-9aa2-4116-af5b-9544a2020f69" providerId="ADAL" clId="{BA84B104-8968-439C-BD25-35CEA0DD6AF4}" dt="2025-03-26T00:52:34.650" v="30051"/>
          <ac:spMkLst>
            <pc:docMk/>
            <pc:sldMk cId="1029627546" sldId="681"/>
            <ac:spMk id="54" creationId="{BB033632-655A-436F-4C5A-8056A27F7289}"/>
          </ac:spMkLst>
        </pc:spChg>
        <pc:spChg chg="mod">
          <ac:chgData name="Joshua Nicholas" userId="72a22b75-9aa2-4116-af5b-9544a2020f69" providerId="ADAL" clId="{BA84B104-8968-439C-BD25-35CEA0DD6AF4}" dt="2025-03-25T00:39:38.460" v="17975" actId="14100"/>
          <ac:spMkLst>
            <pc:docMk/>
            <pc:sldMk cId="1029627546" sldId="681"/>
            <ac:spMk id="61" creationId="{FE30ED48-9751-083E-3791-AF58F7F4578A}"/>
          </ac:spMkLst>
        </pc:spChg>
        <pc:spChg chg="add mod">
          <ac:chgData name="Joshua Nicholas" userId="72a22b75-9aa2-4116-af5b-9544a2020f69" providerId="ADAL" clId="{BA84B104-8968-439C-BD25-35CEA0DD6AF4}" dt="2025-03-26T00:52:34.650" v="30051"/>
          <ac:spMkLst>
            <pc:docMk/>
            <pc:sldMk cId="1029627546" sldId="681"/>
            <ac:spMk id="62" creationId="{E49B363B-21CC-12EF-E278-CC7AFE3DE051}"/>
          </ac:spMkLst>
        </pc:spChg>
        <pc:spChg chg="add mod">
          <ac:chgData name="Joshua Nicholas" userId="72a22b75-9aa2-4116-af5b-9544a2020f69" providerId="ADAL" clId="{BA84B104-8968-439C-BD25-35CEA0DD6AF4}" dt="2025-03-26T00:52:34.650" v="30051"/>
          <ac:spMkLst>
            <pc:docMk/>
            <pc:sldMk cId="1029627546" sldId="681"/>
            <ac:spMk id="63" creationId="{6EA3C9C6-12B0-8D51-6DED-2CC750C7CD7D}"/>
          </ac:spMkLst>
        </pc:spChg>
        <pc:spChg chg="add mod">
          <ac:chgData name="Joshua Nicholas" userId="72a22b75-9aa2-4116-af5b-9544a2020f69" providerId="ADAL" clId="{BA84B104-8968-439C-BD25-35CEA0DD6AF4}" dt="2025-03-26T00:52:34.650" v="30051"/>
          <ac:spMkLst>
            <pc:docMk/>
            <pc:sldMk cId="1029627546" sldId="681"/>
            <ac:spMk id="64" creationId="{5EB7C12E-BF13-6362-693C-C3168E9C846B}"/>
          </ac:spMkLst>
        </pc:spChg>
        <pc:spChg chg="add mod">
          <ac:chgData name="Joshua Nicholas" userId="72a22b75-9aa2-4116-af5b-9544a2020f69" providerId="ADAL" clId="{BA84B104-8968-439C-BD25-35CEA0DD6AF4}" dt="2025-03-26T00:52:34.650" v="30051"/>
          <ac:spMkLst>
            <pc:docMk/>
            <pc:sldMk cId="1029627546" sldId="681"/>
            <ac:spMk id="65" creationId="{C02E5A94-0A55-F1C1-3149-95950E710B5C}"/>
          </ac:spMkLst>
        </pc:spChg>
        <pc:spChg chg="add mod">
          <ac:chgData name="Joshua Nicholas" userId="72a22b75-9aa2-4116-af5b-9544a2020f69" providerId="ADAL" clId="{BA84B104-8968-439C-BD25-35CEA0DD6AF4}" dt="2025-03-26T00:52:34.650" v="30051"/>
          <ac:spMkLst>
            <pc:docMk/>
            <pc:sldMk cId="1029627546" sldId="681"/>
            <ac:spMk id="66" creationId="{FB877495-746F-EAA7-A1E5-85F4B6BCE719}"/>
          </ac:spMkLst>
        </pc:spChg>
        <pc:spChg chg="add mod">
          <ac:chgData name="Joshua Nicholas" userId="72a22b75-9aa2-4116-af5b-9544a2020f69" providerId="ADAL" clId="{BA84B104-8968-439C-BD25-35CEA0DD6AF4}" dt="2025-03-26T00:52:34.650" v="30051"/>
          <ac:spMkLst>
            <pc:docMk/>
            <pc:sldMk cId="1029627546" sldId="681"/>
            <ac:spMk id="67" creationId="{A836615F-A6E8-6582-6AD8-CF378AF40A6D}"/>
          </ac:spMkLst>
        </pc:spChg>
        <pc:spChg chg="add mod">
          <ac:chgData name="Joshua Nicholas" userId="72a22b75-9aa2-4116-af5b-9544a2020f69" providerId="ADAL" clId="{BA84B104-8968-439C-BD25-35CEA0DD6AF4}" dt="2025-03-26T00:52:34.650" v="30051"/>
          <ac:spMkLst>
            <pc:docMk/>
            <pc:sldMk cId="1029627546" sldId="681"/>
            <ac:spMk id="69" creationId="{93B1C81C-98CC-ADF4-F424-B2C897974400}"/>
          </ac:spMkLst>
        </pc:spChg>
        <pc:spChg chg="add mod">
          <ac:chgData name="Joshua Nicholas" userId="72a22b75-9aa2-4116-af5b-9544a2020f69" providerId="ADAL" clId="{BA84B104-8968-439C-BD25-35CEA0DD6AF4}" dt="2025-03-26T01:02:00.635" v="30179"/>
          <ac:spMkLst>
            <pc:docMk/>
            <pc:sldMk cId="1029627546" sldId="681"/>
            <ac:spMk id="71" creationId="{2D369F28-3F30-11BC-E907-F68BEB81B4C0}"/>
          </ac:spMkLst>
        </pc:spChg>
        <pc:spChg chg="mod">
          <ac:chgData name="Joshua Nicholas" userId="72a22b75-9aa2-4116-af5b-9544a2020f69" providerId="ADAL" clId="{BA84B104-8968-439C-BD25-35CEA0DD6AF4}" dt="2025-03-25T00:41:23.420" v="18112" actId="1037"/>
          <ac:spMkLst>
            <pc:docMk/>
            <pc:sldMk cId="1029627546" sldId="681"/>
            <ac:spMk id="94" creationId="{1C996AA4-8B31-8E0E-E2DA-05FCA78E7155}"/>
          </ac:spMkLst>
        </pc:spChg>
      </pc:sldChg>
      <pc:sldChg chg="addSp delSp modSp add del mod">
        <pc:chgData name="Joshua Nicholas" userId="72a22b75-9aa2-4116-af5b-9544a2020f69" providerId="ADAL" clId="{BA84B104-8968-439C-BD25-35CEA0DD6AF4}" dt="2025-03-25T00:38:29.815" v="17860" actId="47"/>
        <pc:sldMkLst>
          <pc:docMk/>
          <pc:sldMk cId="2767555953" sldId="681"/>
        </pc:sldMkLst>
      </pc:sldChg>
      <pc:sldChg chg="addSp delSp modSp add mod modTransition">
        <pc:chgData name="Joshua Nicholas" userId="72a22b75-9aa2-4116-af5b-9544a2020f69" providerId="ADAL" clId="{BA84B104-8968-439C-BD25-35CEA0DD6AF4}" dt="2025-03-26T01:01:50.609" v="30175"/>
        <pc:sldMkLst>
          <pc:docMk/>
          <pc:sldMk cId="3610168639" sldId="682"/>
        </pc:sldMkLst>
        <pc:spChg chg="add mod">
          <ac:chgData name="Joshua Nicholas" userId="72a22b75-9aa2-4116-af5b-9544a2020f69" providerId="ADAL" clId="{BA84B104-8968-439C-BD25-35CEA0DD6AF4}" dt="2025-03-25T00:44:14.395" v="18205" actId="1037"/>
          <ac:spMkLst>
            <pc:docMk/>
            <pc:sldMk cId="3610168639" sldId="682"/>
            <ac:spMk id="4" creationId="{B31EF18A-7DF4-A854-AE62-1EB2C35991C2}"/>
          </ac:spMkLst>
        </pc:spChg>
        <pc:spChg chg="add mod">
          <ac:chgData name="Joshua Nicholas" userId="72a22b75-9aa2-4116-af5b-9544a2020f69" providerId="ADAL" clId="{BA84B104-8968-439C-BD25-35CEA0DD6AF4}" dt="2025-03-25T00:46:39.347" v="18438" actId="1038"/>
          <ac:spMkLst>
            <pc:docMk/>
            <pc:sldMk cId="3610168639" sldId="682"/>
            <ac:spMk id="5" creationId="{C08CDA37-0EF0-D987-33BD-B6D77B298C45}"/>
          </ac:spMkLst>
        </pc:spChg>
        <pc:spChg chg="add mod">
          <ac:chgData name="Joshua Nicholas" userId="72a22b75-9aa2-4116-af5b-9544a2020f69" providerId="ADAL" clId="{BA84B104-8968-439C-BD25-35CEA0DD6AF4}" dt="2025-03-25T20:47:09.786" v="29231" actId="207"/>
          <ac:spMkLst>
            <pc:docMk/>
            <pc:sldMk cId="3610168639" sldId="682"/>
            <ac:spMk id="6" creationId="{BFCAB304-47F9-3EBB-11F8-FD7037CF8B22}"/>
          </ac:spMkLst>
        </pc:spChg>
        <pc:spChg chg="add mod">
          <ac:chgData name="Joshua Nicholas" userId="72a22b75-9aa2-4116-af5b-9544a2020f69" providerId="ADAL" clId="{BA84B104-8968-439C-BD25-35CEA0DD6AF4}" dt="2025-03-25T00:44:14.395" v="18205" actId="1037"/>
          <ac:spMkLst>
            <pc:docMk/>
            <pc:sldMk cId="3610168639" sldId="682"/>
            <ac:spMk id="11" creationId="{8B3D4320-4CFF-B9A0-EFC3-D41AD8EEE6FE}"/>
          </ac:spMkLst>
        </pc:spChg>
        <pc:spChg chg="add mod">
          <ac:chgData name="Joshua Nicholas" userId="72a22b75-9aa2-4116-af5b-9544a2020f69" providerId="ADAL" clId="{BA84B104-8968-439C-BD25-35CEA0DD6AF4}" dt="2025-03-26T00:52:54.995" v="30059"/>
          <ac:spMkLst>
            <pc:docMk/>
            <pc:sldMk cId="3610168639" sldId="682"/>
            <ac:spMk id="12" creationId="{FD9153DC-E4BD-97B1-9F1B-EB2032DF7A5C}"/>
          </ac:spMkLst>
        </pc:spChg>
        <pc:spChg chg="add mod">
          <ac:chgData name="Joshua Nicholas" userId="72a22b75-9aa2-4116-af5b-9544a2020f69" providerId="ADAL" clId="{BA84B104-8968-439C-BD25-35CEA0DD6AF4}" dt="2025-03-25T00:46:39.347" v="18438" actId="1038"/>
          <ac:spMkLst>
            <pc:docMk/>
            <pc:sldMk cId="3610168639" sldId="682"/>
            <ac:spMk id="13" creationId="{DAB413CA-1863-93BA-49B2-D3F679A21FE0}"/>
          </ac:spMkLst>
        </pc:spChg>
        <pc:spChg chg="add mod">
          <ac:chgData name="Joshua Nicholas" userId="72a22b75-9aa2-4116-af5b-9544a2020f69" providerId="ADAL" clId="{BA84B104-8968-439C-BD25-35CEA0DD6AF4}" dt="2025-03-25T00:47:06.230" v="18488"/>
          <ac:spMkLst>
            <pc:docMk/>
            <pc:sldMk cId="3610168639" sldId="682"/>
            <ac:spMk id="14" creationId="{70EF63D1-BAF8-1E4F-E878-9F2470982423}"/>
          </ac:spMkLst>
        </pc:spChg>
        <pc:spChg chg="add mod">
          <ac:chgData name="Joshua Nicholas" userId="72a22b75-9aa2-4116-af5b-9544a2020f69" providerId="ADAL" clId="{BA84B104-8968-439C-BD25-35CEA0DD6AF4}" dt="2025-03-25T00:56:02.452" v="19302" actId="2085"/>
          <ac:spMkLst>
            <pc:docMk/>
            <pc:sldMk cId="3610168639" sldId="682"/>
            <ac:spMk id="16" creationId="{E7F11921-07B7-491A-633E-6CE582E5F26E}"/>
          </ac:spMkLst>
        </pc:spChg>
        <pc:spChg chg="add mod">
          <ac:chgData name="Joshua Nicholas" userId="72a22b75-9aa2-4116-af5b-9544a2020f69" providerId="ADAL" clId="{BA84B104-8968-439C-BD25-35CEA0DD6AF4}" dt="2025-03-25T00:56:02.452" v="19302" actId="2085"/>
          <ac:spMkLst>
            <pc:docMk/>
            <pc:sldMk cId="3610168639" sldId="682"/>
            <ac:spMk id="17" creationId="{5F25D0B6-42EF-63EF-9092-5C4F5CE2CDA1}"/>
          </ac:spMkLst>
        </pc:spChg>
        <pc:spChg chg="add mod">
          <ac:chgData name="Joshua Nicholas" userId="72a22b75-9aa2-4116-af5b-9544a2020f69" providerId="ADAL" clId="{BA84B104-8968-439C-BD25-35CEA0DD6AF4}" dt="2025-03-26T00:52:54.995" v="30059"/>
          <ac:spMkLst>
            <pc:docMk/>
            <pc:sldMk cId="3610168639" sldId="682"/>
            <ac:spMk id="18" creationId="{89B2E568-BD9F-BC2E-53DB-B6CF25EECF8E}"/>
          </ac:spMkLst>
        </pc:spChg>
        <pc:spChg chg="add mod">
          <ac:chgData name="Joshua Nicholas" userId="72a22b75-9aa2-4116-af5b-9544a2020f69" providerId="ADAL" clId="{BA84B104-8968-439C-BD25-35CEA0DD6AF4}" dt="2025-03-26T00:52:54.995" v="30059"/>
          <ac:spMkLst>
            <pc:docMk/>
            <pc:sldMk cId="3610168639" sldId="682"/>
            <ac:spMk id="19" creationId="{88F49944-76C9-6089-609C-4A5B39BFD617}"/>
          </ac:spMkLst>
        </pc:spChg>
        <pc:spChg chg="add mod">
          <ac:chgData name="Joshua Nicholas" userId="72a22b75-9aa2-4116-af5b-9544a2020f69" providerId="ADAL" clId="{BA84B104-8968-439C-BD25-35CEA0DD6AF4}" dt="2025-03-25T00:56:02.452" v="19302" actId="2085"/>
          <ac:spMkLst>
            <pc:docMk/>
            <pc:sldMk cId="3610168639" sldId="682"/>
            <ac:spMk id="20" creationId="{A133B952-F490-41D5-363D-2C8206935A77}"/>
          </ac:spMkLst>
        </pc:spChg>
        <pc:spChg chg="add mod">
          <ac:chgData name="Joshua Nicholas" userId="72a22b75-9aa2-4116-af5b-9544a2020f69" providerId="ADAL" clId="{BA84B104-8968-439C-BD25-35CEA0DD6AF4}" dt="2025-03-25T00:56:02.452" v="19302" actId="2085"/>
          <ac:spMkLst>
            <pc:docMk/>
            <pc:sldMk cId="3610168639" sldId="682"/>
            <ac:spMk id="21" creationId="{BE1DE2FE-7172-9F3A-16F4-E175B899067D}"/>
          </ac:spMkLst>
        </pc:spChg>
        <pc:spChg chg="add mod">
          <ac:chgData name="Joshua Nicholas" userId="72a22b75-9aa2-4116-af5b-9544a2020f69" providerId="ADAL" clId="{BA84B104-8968-439C-BD25-35CEA0DD6AF4}" dt="2025-03-25T00:56:02.452" v="19302" actId="2085"/>
          <ac:spMkLst>
            <pc:docMk/>
            <pc:sldMk cId="3610168639" sldId="682"/>
            <ac:spMk id="22" creationId="{071D364C-5CED-2DD8-8446-B0628B0E99EB}"/>
          </ac:spMkLst>
        </pc:spChg>
        <pc:spChg chg="add mod">
          <ac:chgData name="Joshua Nicholas" userId="72a22b75-9aa2-4116-af5b-9544a2020f69" providerId="ADAL" clId="{BA84B104-8968-439C-BD25-35CEA0DD6AF4}" dt="2025-03-26T00:52:54.995" v="30059"/>
          <ac:spMkLst>
            <pc:docMk/>
            <pc:sldMk cId="3610168639" sldId="682"/>
            <ac:spMk id="25" creationId="{7892AAF1-CB37-5D65-AE46-80614E75BF2A}"/>
          </ac:spMkLst>
        </pc:spChg>
        <pc:spChg chg="add mod">
          <ac:chgData name="Joshua Nicholas" userId="72a22b75-9aa2-4116-af5b-9544a2020f69" providerId="ADAL" clId="{BA84B104-8968-439C-BD25-35CEA0DD6AF4}" dt="2025-03-26T00:52:54.995" v="30059"/>
          <ac:spMkLst>
            <pc:docMk/>
            <pc:sldMk cId="3610168639" sldId="682"/>
            <ac:spMk id="31" creationId="{A9894FA0-3A13-C1B5-DD0D-130BC93D0CCE}"/>
          </ac:spMkLst>
        </pc:spChg>
        <pc:spChg chg="add mod">
          <ac:chgData name="Joshua Nicholas" userId="72a22b75-9aa2-4116-af5b-9544a2020f69" providerId="ADAL" clId="{BA84B104-8968-439C-BD25-35CEA0DD6AF4}" dt="2025-03-26T00:52:54.995" v="30059"/>
          <ac:spMkLst>
            <pc:docMk/>
            <pc:sldMk cId="3610168639" sldId="682"/>
            <ac:spMk id="33" creationId="{604F5430-BBD0-9F53-87F4-C1F3BDEA8566}"/>
          </ac:spMkLst>
        </pc:spChg>
        <pc:spChg chg="add mod">
          <ac:chgData name="Joshua Nicholas" userId="72a22b75-9aa2-4116-af5b-9544a2020f69" providerId="ADAL" clId="{BA84B104-8968-439C-BD25-35CEA0DD6AF4}" dt="2025-03-26T00:52:54.995" v="30059"/>
          <ac:spMkLst>
            <pc:docMk/>
            <pc:sldMk cId="3610168639" sldId="682"/>
            <ac:spMk id="36" creationId="{24878FB9-3468-1ABC-76E8-D62C8B35E097}"/>
          </ac:spMkLst>
        </pc:spChg>
        <pc:spChg chg="add mod">
          <ac:chgData name="Joshua Nicholas" userId="72a22b75-9aa2-4116-af5b-9544a2020f69" providerId="ADAL" clId="{BA84B104-8968-439C-BD25-35CEA0DD6AF4}" dt="2025-03-26T00:52:54.995" v="30059"/>
          <ac:spMkLst>
            <pc:docMk/>
            <pc:sldMk cId="3610168639" sldId="682"/>
            <ac:spMk id="38" creationId="{E59D08D2-A2D4-535D-999C-D38B2AAC25C3}"/>
          </ac:spMkLst>
        </pc:spChg>
        <pc:spChg chg="add mod">
          <ac:chgData name="Joshua Nicholas" userId="72a22b75-9aa2-4116-af5b-9544a2020f69" providerId="ADAL" clId="{BA84B104-8968-439C-BD25-35CEA0DD6AF4}" dt="2025-03-26T00:52:54.995" v="30059"/>
          <ac:spMkLst>
            <pc:docMk/>
            <pc:sldMk cId="3610168639" sldId="682"/>
            <ac:spMk id="39" creationId="{E8C12934-14F6-E870-618D-FEFD69A5B97E}"/>
          </ac:spMkLst>
        </pc:spChg>
        <pc:spChg chg="add mod">
          <ac:chgData name="Joshua Nicholas" userId="72a22b75-9aa2-4116-af5b-9544a2020f69" providerId="ADAL" clId="{BA84B104-8968-439C-BD25-35CEA0DD6AF4}" dt="2025-03-26T00:52:54.995" v="30059"/>
          <ac:spMkLst>
            <pc:docMk/>
            <pc:sldMk cId="3610168639" sldId="682"/>
            <ac:spMk id="40" creationId="{EA4CAF3F-A37A-F677-1F03-6128F3CA5F8C}"/>
          </ac:spMkLst>
        </pc:spChg>
        <pc:spChg chg="add mod">
          <ac:chgData name="Joshua Nicholas" userId="72a22b75-9aa2-4116-af5b-9544a2020f69" providerId="ADAL" clId="{BA84B104-8968-439C-BD25-35CEA0DD6AF4}" dt="2025-03-26T01:01:50.609" v="30175"/>
          <ac:spMkLst>
            <pc:docMk/>
            <pc:sldMk cId="3610168639" sldId="682"/>
            <ac:spMk id="44" creationId="{D3C0E0F9-4C2F-5821-2A94-41DD0A36C8CB}"/>
          </ac:spMkLst>
        </pc:spChg>
        <pc:spChg chg="mod">
          <ac:chgData name="Joshua Nicholas" userId="72a22b75-9aa2-4116-af5b-9544a2020f69" providerId="ADAL" clId="{BA84B104-8968-439C-BD25-35CEA0DD6AF4}" dt="2025-03-25T00:46:26.933" v="18363" actId="1037"/>
          <ac:spMkLst>
            <pc:docMk/>
            <pc:sldMk cId="3610168639" sldId="682"/>
            <ac:spMk id="60" creationId="{CA970F75-26C8-F58D-B964-BB2A4821E24F}"/>
          </ac:spMkLst>
        </pc:spChg>
        <pc:spChg chg="mod">
          <ac:chgData name="Joshua Nicholas" userId="72a22b75-9aa2-4116-af5b-9544a2020f69" providerId="ADAL" clId="{BA84B104-8968-439C-BD25-35CEA0DD6AF4}" dt="2025-03-25T00:43:53.019" v="18126" actId="14100"/>
          <ac:spMkLst>
            <pc:docMk/>
            <pc:sldMk cId="3610168639" sldId="682"/>
            <ac:spMk id="61" creationId="{84E5DFA0-109C-27FF-5AAE-D5BED4D7240E}"/>
          </ac:spMkLst>
        </pc:spChg>
        <pc:spChg chg="mod">
          <ac:chgData name="Joshua Nicholas" userId="72a22b75-9aa2-4116-af5b-9544a2020f69" providerId="ADAL" clId="{BA84B104-8968-439C-BD25-35CEA0DD6AF4}" dt="2025-03-25T00:47:43.553" v="18516" actId="1035"/>
          <ac:spMkLst>
            <pc:docMk/>
            <pc:sldMk cId="3610168639" sldId="682"/>
            <ac:spMk id="97" creationId="{3BD88BA6-0C33-22D1-649F-95196C88041A}"/>
          </ac:spMkLst>
        </pc:spChg>
      </pc:sldChg>
      <pc:sldChg chg="addSp delSp modSp add mod ord modTransition">
        <pc:chgData name="Joshua Nicholas" userId="72a22b75-9aa2-4116-af5b-9544a2020f69" providerId="ADAL" clId="{BA84B104-8968-439C-BD25-35CEA0DD6AF4}" dt="2025-03-26T01:01:54.424" v="30177"/>
        <pc:sldMkLst>
          <pc:docMk/>
          <pc:sldMk cId="367747274" sldId="683"/>
        </pc:sldMkLst>
        <pc:spChg chg="add mod">
          <ac:chgData name="Joshua Nicholas" userId="72a22b75-9aa2-4116-af5b-9544a2020f69" providerId="ADAL" clId="{BA84B104-8968-439C-BD25-35CEA0DD6AF4}" dt="2025-03-25T00:56:09.704" v="19304" actId="207"/>
          <ac:spMkLst>
            <pc:docMk/>
            <pc:sldMk cId="367747274" sldId="683"/>
            <ac:spMk id="13" creationId="{2D457476-83C4-0C0C-C8CD-5DDF01270D89}"/>
          </ac:spMkLst>
        </pc:spChg>
        <pc:spChg chg="add mod">
          <ac:chgData name="Joshua Nicholas" userId="72a22b75-9aa2-4116-af5b-9544a2020f69" providerId="ADAL" clId="{BA84B104-8968-439C-BD25-35CEA0DD6AF4}" dt="2025-03-25T20:47:07.360" v="29230" actId="207"/>
          <ac:spMkLst>
            <pc:docMk/>
            <pc:sldMk cId="367747274" sldId="683"/>
            <ac:spMk id="14" creationId="{ED092E25-6437-C7CD-DED5-E607AC8D7DED}"/>
          </ac:spMkLst>
        </pc:spChg>
        <pc:spChg chg="add mod">
          <ac:chgData name="Joshua Nicholas" userId="72a22b75-9aa2-4116-af5b-9544a2020f69" providerId="ADAL" clId="{BA84B104-8968-439C-BD25-35CEA0DD6AF4}" dt="2025-03-25T00:56:09.704" v="19304" actId="207"/>
          <ac:spMkLst>
            <pc:docMk/>
            <pc:sldMk cId="367747274" sldId="683"/>
            <ac:spMk id="15" creationId="{49F3B10F-8C38-2BAF-240D-235D7933879A}"/>
          </ac:spMkLst>
        </pc:spChg>
        <pc:spChg chg="add mod">
          <ac:chgData name="Joshua Nicholas" userId="72a22b75-9aa2-4116-af5b-9544a2020f69" providerId="ADAL" clId="{BA84B104-8968-439C-BD25-35CEA0DD6AF4}" dt="2025-03-25T00:56:09.704" v="19304" actId="207"/>
          <ac:spMkLst>
            <pc:docMk/>
            <pc:sldMk cId="367747274" sldId="683"/>
            <ac:spMk id="16" creationId="{A2CD7A2C-0D4E-FCF7-FB0C-7DC5C6712A42}"/>
          </ac:spMkLst>
        </pc:spChg>
        <pc:spChg chg="add mod">
          <ac:chgData name="Joshua Nicholas" userId="72a22b75-9aa2-4116-af5b-9544a2020f69" providerId="ADAL" clId="{BA84B104-8968-439C-BD25-35CEA0DD6AF4}" dt="2025-03-25T00:56:09.704" v="19304" actId="207"/>
          <ac:spMkLst>
            <pc:docMk/>
            <pc:sldMk cId="367747274" sldId="683"/>
            <ac:spMk id="17" creationId="{F830E897-C79A-FDC1-0039-06B880B5BF8D}"/>
          </ac:spMkLst>
        </pc:spChg>
        <pc:spChg chg="add mod">
          <ac:chgData name="Joshua Nicholas" userId="72a22b75-9aa2-4116-af5b-9544a2020f69" providerId="ADAL" clId="{BA84B104-8968-439C-BD25-35CEA0DD6AF4}" dt="2025-03-26T00:52:44.159" v="30055"/>
          <ac:spMkLst>
            <pc:docMk/>
            <pc:sldMk cId="367747274" sldId="683"/>
            <ac:spMk id="18" creationId="{CB09EE2A-631E-E986-B295-7874F157F498}"/>
          </ac:spMkLst>
        </pc:spChg>
        <pc:spChg chg="add mod">
          <ac:chgData name="Joshua Nicholas" userId="72a22b75-9aa2-4116-af5b-9544a2020f69" providerId="ADAL" clId="{BA84B104-8968-439C-BD25-35CEA0DD6AF4}" dt="2025-03-25T00:56:09.704" v="19304" actId="207"/>
          <ac:spMkLst>
            <pc:docMk/>
            <pc:sldMk cId="367747274" sldId="683"/>
            <ac:spMk id="19" creationId="{9359F4FF-04A5-8B18-3A68-E722B85F1332}"/>
          </ac:spMkLst>
        </pc:spChg>
        <pc:spChg chg="add mod">
          <ac:chgData name="Joshua Nicholas" userId="72a22b75-9aa2-4116-af5b-9544a2020f69" providerId="ADAL" clId="{BA84B104-8968-439C-BD25-35CEA0DD6AF4}" dt="2025-03-26T00:52:44.159" v="30055"/>
          <ac:spMkLst>
            <pc:docMk/>
            <pc:sldMk cId="367747274" sldId="683"/>
            <ac:spMk id="31" creationId="{2FD84124-91FA-F404-F900-88939B85A66B}"/>
          </ac:spMkLst>
        </pc:spChg>
        <pc:spChg chg="add mod">
          <ac:chgData name="Joshua Nicholas" userId="72a22b75-9aa2-4116-af5b-9544a2020f69" providerId="ADAL" clId="{BA84B104-8968-439C-BD25-35CEA0DD6AF4}" dt="2025-03-26T00:52:44.159" v="30055"/>
          <ac:spMkLst>
            <pc:docMk/>
            <pc:sldMk cId="367747274" sldId="683"/>
            <ac:spMk id="32" creationId="{02A58AD9-CEB1-C771-5806-B267BB0D5919}"/>
          </ac:spMkLst>
        </pc:spChg>
        <pc:spChg chg="add mod">
          <ac:chgData name="Joshua Nicholas" userId="72a22b75-9aa2-4116-af5b-9544a2020f69" providerId="ADAL" clId="{BA84B104-8968-439C-BD25-35CEA0DD6AF4}" dt="2025-03-26T00:52:44.159" v="30055"/>
          <ac:spMkLst>
            <pc:docMk/>
            <pc:sldMk cId="367747274" sldId="683"/>
            <ac:spMk id="34" creationId="{30529014-AAEF-FE3B-B451-DECA69A7424C}"/>
          </ac:spMkLst>
        </pc:spChg>
        <pc:spChg chg="add mod">
          <ac:chgData name="Joshua Nicholas" userId="72a22b75-9aa2-4116-af5b-9544a2020f69" providerId="ADAL" clId="{BA84B104-8968-439C-BD25-35CEA0DD6AF4}" dt="2025-03-26T00:52:44.159" v="30055"/>
          <ac:spMkLst>
            <pc:docMk/>
            <pc:sldMk cId="367747274" sldId="683"/>
            <ac:spMk id="36" creationId="{55786DDB-FBD4-6579-D3C8-34165042706D}"/>
          </ac:spMkLst>
        </pc:spChg>
        <pc:spChg chg="add mod">
          <ac:chgData name="Joshua Nicholas" userId="72a22b75-9aa2-4116-af5b-9544a2020f69" providerId="ADAL" clId="{BA84B104-8968-439C-BD25-35CEA0DD6AF4}" dt="2025-03-26T00:52:44.159" v="30055"/>
          <ac:spMkLst>
            <pc:docMk/>
            <pc:sldMk cId="367747274" sldId="683"/>
            <ac:spMk id="37" creationId="{B7B357D5-D7D8-0F18-6D4B-FE3AB31213DA}"/>
          </ac:spMkLst>
        </pc:spChg>
        <pc:spChg chg="add mod">
          <ac:chgData name="Joshua Nicholas" userId="72a22b75-9aa2-4116-af5b-9544a2020f69" providerId="ADAL" clId="{BA84B104-8968-439C-BD25-35CEA0DD6AF4}" dt="2025-03-26T00:52:44.159" v="30055"/>
          <ac:spMkLst>
            <pc:docMk/>
            <pc:sldMk cId="367747274" sldId="683"/>
            <ac:spMk id="38" creationId="{739D1A84-9397-403B-FF7E-6FDB31EBA024}"/>
          </ac:spMkLst>
        </pc:spChg>
        <pc:spChg chg="add mod">
          <ac:chgData name="Joshua Nicholas" userId="72a22b75-9aa2-4116-af5b-9544a2020f69" providerId="ADAL" clId="{BA84B104-8968-439C-BD25-35CEA0DD6AF4}" dt="2025-03-26T00:52:44.159" v="30055"/>
          <ac:spMkLst>
            <pc:docMk/>
            <pc:sldMk cId="367747274" sldId="683"/>
            <ac:spMk id="39" creationId="{384DA4AB-EAAE-80A3-A64A-133258AB710F}"/>
          </ac:spMkLst>
        </pc:spChg>
        <pc:spChg chg="add mod">
          <ac:chgData name="Joshua Nicholas" userId="72a22b75-9aa2-4116-af5b-9544a2020f69" providerId="ADAL" clId="{BA84B104-8968-439C-BD25-35CEA0DD6AF4}" dt="2025-03-26T00:52:44.159" v="30055"/>
          <ac:spMkLst>
            <pc:docMk/>
            <pc:sldMk cId="367747274" sldId="683"/>
            <ac:spMk id="41" creationId="{452FB354-D78F-2F12-3D38-0B99D2F9A9BF}"/>
          </ac:spMkLst>
        </pc:spChg>
        <pc:spChg chg="add mod">
          <ac:chgData name="Joshua Nicholas" userId="72a22b75-9aa2-4116-af5b-9544a2020f69" providerId="ADAL" clId="{BA84B104-8968-439C-BD25-35CEA0DD6AF4}" dt="2025-03-26T01:01:54.424" v="30177"/>
          <ac:spMkLst>
            <pc:docMk/>
            <pc:sldMk cId="367747274" sldId="683"/>
            <ac:spMk id="43" creationId="{6A99A66C-E98A-00A2-7DAD-35F8FD08165D}"/>
          </ac:spMkLst>
        </pc:spChg>
      </pc:sldChg>
      <pc:sldChg chg="addSp delSp modSp add mod ord modTransition">
        <pc:chgData name="Joshua Nicholas" userId="72a22b75-9aa2-4116-af5b-9544a2020f69" providerId="ADAL" clId="{BA84B104-8968-439C-BD25-35CEA0DD6AF4}" dt="2025-03-26T01:01:45.415" v="30173"/>
        <pc:sldMkLst>
          <pc:docMk/>
          <pc:sldMk cId="2046374588" sldId="684"/>
        </pc:sldMkLst>
        <pc:spChg chg="add mod">
          <ac:chgData name="Joshua Nicholas" userId="72a22b75-9aa2-4116-af5b-9544a2020f69" providerId="ADAL" clId="{BA84B104-8968-439C-BD25-35CEA0DD6AF4}" dt="2025-03-25T00:48:04.177" v="18585" actId="1037"/>
          <ac:spMkLst>
            <pc:docMk/>
            <pc:sldMk cId="2046374588" sldId="684"/>
            <ac:spMk id="6" creationId="{34AAD787-3686-73C9-E833-044DDCD4AAE3}"/>
          </ac:spMkLst>
        </pc:spChg>
        <pc:spChg chg="add mod">
          <ac:chgData name="Joshua Nicholas" userId="72a22b75-9aa2-4116-af5b-9544a2020f69" providerId="ADAL" clId="{BA84B104-8968-439C-BD25-35CEA0DD6AF4}" dt="2025-03-25T20:47:12.304" v="29232" actId="207"/>
          <ac:spMkLst>
            <pc:docMk/>
            <pc:sldMk cId="2046374588" sldId="684"/>
            <ac:spMk id="7" creationId="{9B4C64E7-A420-26E7-6785-4C0A54D82B6B}"/>
          </ac:spMkLst>
        </pc:spChg>
        <pc:spChg chg="add mod">
          <ac:chgData name="Joshua Nicholas" userId="72a22b75-9aa2-4116-af5b-9544a2020f69" providerId="ADAL" clId="{BA84B104-8968-439C-BD25-35CEA0DD6AF4}" dt="2025-03-25T00:48:04.177" v="18585" actId="1037"/>
          <ac:spMkLst>
            <pc:docMk/>
            <pc:sldMk cId="2046374588" sldId="684"/>
            <ac:spMk id="12" creationId="{EF68DFE9-D9FF-84CD-7ED0-3A566880AE1F}"/>
          </ac:spMkLst>
        </pc:spChg>
        <pc:spChg chg="add mod">
          <ac:chgData name="Joshua Nicholas" userId="72a22b75-9aa2-4116-af5b-9544a2020f69" providerId="ADAL" clId="{BA84B104-8968-439C-BD25-35CEA0DD6AF4}" dt="2025-03-26T00:53:03.345" v="30063"/>
          <ac:spMkLst>
            <pc:docMk/>
            <pc:sldMk cId="2046374588" sldId="684"/>
            <ac:spMk id="14" creationId="{1F5718A5-2CBE-F43E-D68D-2E41A6C46C92}"/>
          </ac:spMkLst>
        </pc:spChg>
        <pc:spChg chg="add mod">
          <ac:chgData name="Joshua Nicholas" userId="72a22b75-9aa2-4116-af5b-9544a2020f69" providerId="ADAL" clId="{BA84B104-8968-439C-BD25-35CEA0DD6AF4}" dt="2025-03-25T00:48:40.349" v="18634"/>
          <ac:spMkLst>
            <pc:docMk/>
            <pc:sldMk cId="2046374588" sldId="684"/>
            <ac:spMk id="15" creationId="{A41F3622-736C-6F3F-05C4-F70E042B0764}"/>
          </ac:spMkLst>
        </pc:spChg>
        <pc:spChg chg="add mod">
          <ac:chgData name="Joshua Nicholas" userId="72a22b75-9aa2-4116-af5b-9544a2020f69" providerId="ADAL" clId="{BA84B104-8968-439C-BD25-35CEA0DD6AF4}" dt="2025-03-25T00:55:55.205" v="19299" actId="207"/>
          <ac:spMkLst>
            <pc:docMk/>
            <pc:sldMk cId="2046374588" sldId="684"/>
            <ac:spMk id="17" creationId="{5678B75D-76D7-0FDE-2409-1ACBDEF493F9}"/>
          </ac:spMkLst>
        </pc:spChg>
        <pc:spChg chg="add mod">
          <ac:chgData name="Joshua Nicholas" userId="72a22b75-9aa2-4116-af5b-9544a2020f69" providerId="ADAL" clId="{BA84B104-8968-439C-BD25-35CEA0DD6AF4}" dt="2025-03-26T00:53:03.345" v="30063"/>
          <ac:spMkLst>
            <pc:docMk/>
            <pc:sldMk cId="2046374588" sldId="684"/>
            <ac:spMk id="18" creationId="{A85CCF0E-4262-9C44-91BD-AFF9D1D13993}"/>
          </ac:spMkLst>
        </pc:spChg>
        <pc:spChg chg="add mod">
          <ac:chgData name="Joshua Nicholas" userId="72a22b75-9aa2-4116-af5b-9544a2020f69" providerId="ADAL" clId="{BA84B104-8968-439C-BD25-35CEA0DD6AF4}" dt="2025-03-25T00:55:55.205" v="19299" actId="207"/>
          <ac:spMkLst>
            <pc:docMk/>
            <pc:sldMk cId="2046374588" sldId="684"/>
            <ac:spMk id="19" creationId="{F780E70C-50D4-BCC0-F232-1886F33A6E29}"/>
          </ac:spMkLst>
        </pc:spChg>
        <pc:spChg chg="add mod">
          <ac:chgData name="Joshua Nicholas" userId="72a22b75-9aa2-4116-af5b-9544a2020f69" providerId="ADAL" clId="{BA84B104-8968-439C-BD25-35CEA0DD6AF4}" dt="2025-03-25T00:55:55.205" v="19299" actId="207"/>
          <ac:spMkLst>
            <pc:docMk/>
            <pc:sldMk cId="2046374588" sldId="684"/>
            <ac:spMk id="20" creationId="{E02735C6-A181-4E89-21A6-C580EE54B194}"/>
          </ac:spMkLst>
        </pc:spChg>
        <pc:spChg chg="add mod">
          <ac:chgData name="Joshua Nicholas" userId="72a22b75-9aa2-4116-af5b-9544a2020f69" providerId="ADAL" clId="{BA84B104-8968-439C-BD25-35CEA0DD6AF4}" dt="2025-03-26T00:53:03.345" v="30063"/>
          <ac:spMkLst>
            <pc:docMk/>
            <pc:sldMk cId="2046374588" sldId="684"/>
            <ac:spMk id="21" creationId="{9D26688B-BD0A-754B-10E8-2D7BFA598F31}"/>
          </ac:spMkLst>
        </pc:spChg>
        <pc:spChg chg="add mod">
          <ac:chgData name="Joshua Nicholas" userId="72a22b75-9aa2-4116-af5b-9544a2020f69" providerId="ADAL" clId="{BA84B104-8968-439C-BD25-35CEA0DD6AF4}" dt="2025-03-25T00:55:55.205" v="19299" actId="207"/>
          <ac:spMkLst>
            <pc:docMk/>
            <pc:sldMk cId="2046374588" sldId="684"/>
            <ac:spMk id="22" creationId="{C141C169-9546-D035-6666-D86318169FA0}"/>
          </ac:spMkLst>
        </pc:spChg>
        <pc:spChg chg="add mod">
          <ac:chgData name="Joshua Nicholas" userId="72a22b75-9aa2-4116-af5b-9544a2020f69" providerId="ADAL" clId="{BA84B104-8968-439C-BD25-35CEA0DD6AF4}" dt="2025-03-25T00:55:55.205" v="19299" actId="207"/>
          <ac:spMkLst>
            <pc:docMk/>
            <pc:sldMk cId="2046374588" sldId="684"/>
            <ac:spMk id="28" creationId="{B367F093-360E-3F4F-4F0C-7DD810FE4483}"/>
          </ac:spMkLst>
        </pc:spChg>
        <pc:spChg chg="add mod">
          <ac:chgData name="Joshua Nicholas" userId="72a22b75-9aa2-4116-af5b-9544a2020f69" providerId="ADAL" clId="{BA84B104-8968-439C-BD25-35CEA0DD6AF4}" dt="2025-03-26T00:53:03.345" v="30063"/>
          <ac:spMkLst>
            <pc:docMk/>
            <pc:sldMk cId="2046374588" sldId="684"/>
            <ac:spMk id="29" creationId="{9F3AD088-4C36-5D91-70D3-79E879CF7E88}"/>
          </ac:spMkLst>
        </pc:spChg>
        <pc:spChg chg="add mod">
          <ac:chgData name="Joshua Nicholas" userId="72a22b75-9aa2-4116-af5b-9544a2020f69" providerId="ADAL" clId="{BA84B104-8968-439C-BD25-35CEA0DD6AF4}" dt="2025-03-26T00:53:03.345" v="30063"/>
          <ac:spMkLst>
            <pc:docMk/>
            <pc:sldMk cId="2046374588" sldId="684"/>
            <ac:spMk id="30" creationId="{191D394B-BFF3-9BB7-33CF-FADE5A0F7C52}"/>
          </ac:spMkLst>
        </pc:spChg>
        <pc:spChg chg="add mod">
          <ac:chgData name="Joshua Nicholas" userId="72a22b75-9aa2-4116-af5b-9544a2020f69" providerId="ADAL" clId="{BA84B104-8968-439C-BD25-35CEA0DD6AF4}" dt="2025-03-26T00:53:03.345" v="30063"/>
          <ac:spMkLst>
            <pc:docMk/>
            <pc:sldMk cId="2046374588" sldId="684"/>
            <ac:spMk id="31" creationId="{926A0777-9379-417E-E78A-872A6F1CF59F}"/>
          </ac:spMkLst>
        </pc:spChg>
        <pc:spChg chg="add mod">
          <ac:chgData name="Joshua Nicholas" userId="72a22b75-9aa2-4116-af5b-9544a2020f69" providerId="ADAL" clId="{BA84B104-8968-439C-BD25-35CEA0DD6AF4}" dt="2025-03-26T00:53:03.345" v="30063"/>
          <ac:spMkLst>
            <pc:docMk/>
            <pc:sldMk cId="2046374588" sldId="684"/>
            <ac:spMk id="36" creationId="{3305D806-1FB9-64DF-381F-FB59186C11DD}"/>
          </ac:spMkLst>
        </pc:spChg>
        <pc:spChg chg="add mod">
          <ac:chgData name="Joshua Nicholas" userId="72a22b75-9aa2-4116-af5b-9544a2020f69" providerId="ADAL" clId="{BA84B104-8968-439C-BD25-35CEA0DD6AF4}" dt="2025-03-26T00:53:03.345" v="30063"/>
          <ac:spMkLst>
            <pc:docMk/>
            <pc:sldMk cId="2046374588" sldId="684"/>
            <ac:spMk id="38" creationId="{955B3311-0EC2-0A84-99E9-07DA3B0183AB}"/>
          </ac:spMkLst>
        </pc:spChg>
        <pc:spChg chg="add mod">
          <ac:chgData name="Joshua Nicholas" userId="72a22b75-9aa2-4116-af5b-9544a2020f69" providerId="ADAL" clId="{BA84B104-8968-439C-BD25-35CEA0DD6AF4}" dt="2025-03-26T00:53:03.345" v="30063"/>
          <ac:spMkLst>
            <pc:docMk/>
            <pc:sldMk cId="2046374588" sldId="684"/>
            <ac:spMk id="41" creationId="{AFE7C60F-F2CC-F7F3-FA0B-641CFDE39484}"/>
          </ac:spMkLst>
        </pc:spChg>
        <pc:spChg chg="add mod">
          <ac:chgData name="Joshua Nicholas" userId="72a22b75-9aa2-4116-af5b-9544a2020f69" providerId="ADAL" clId="{BA84B104-8968-439C-BD25-35CEA0DD6AF4}" dt="2025-03-26T01:01:45.415" v="30173"/>
          <ac:spMkLst>
            <pc:docMk/>
            <pc:sldMk cId="2046374588" sldId="684"/>
            <ac:spMk id="45" creationId="{29E83AC6-C2BC-17AF-AA12-6A64DF4E69BB}"/>
          </ac:spMkLst>
        </pc:spChg>
        <pc:spChg chg="mod">
          <ac:chgData name="Joshua Nicholas" userId="72a22b75-9aa2-4116-af5b-9544a2020f69" providerId="ADAL" clId="{BA84B104-8968-439C-BD25-35CEA0DD6AF4}" dt="2025-03-25T00:48:04.177" v="18585" actId="1037"/>
          <ac:spMkLst>
            <pc:docMk/>
            <pc:sldMk cId="2046374588" sldId="684"/>
            <ac:spMk id="59" creationId="{D374C378-3FDD-CB8D-5D78-31847DA1E9C3}"/>
          </ac:spMkLst>
        </pc:spChg>
        <pc:spChg chg="mod">
          <ac:chgData name="Joshua Nicholas" userId="72a22b75-9aa2-4116-af5b-9544a2020f69" providerId="ADAL" clId="{BA84B104-8968-439C-BD25-35CEA0DD6AF4}" dt="2025-03-25T00:49:02.214" v="18646" actId="1038"/>
          <ac:spMkLst>
            <pc:docMk/>
            <pc:sldMk cId="2046374588" sldId="684"/>
            <ac:spMk id="98" creationId="{00354E6A-3F0E-26E0-DB0C-7704E481A6AE}"/>
          </ac:spMkLst>
        </pc:spChg>
      </pc:sldChg>
      <pc:sldChg chg="addSp delSp modSp add mod modTransition">
        <pc:chgData name="Joshua Nicholas" userId="72a22b75-9aa2-4116-af5b-9544a2020f69" providerId="ADAL" clId="{BA84B104-8968-439C-BD25-35CEA0DD6AF4}" dt="2025-03-26T01:01:39.226" v="30171"/>
        <pc:sldMkLst>
          <pc:docMk/>
          <pc:sldMk cId="332764607" sldId="685"/>
        </pc:sldMkLst>
        <pc:spChg chg="add mod">
          <ac:chgData name="Joshua Nicholas" userId="72a22b75-9aa2-4116-af5b-9544a2020f69" providerId="ADAL" clId="{BA84B104-8968-439C-BD25-35CEA0DD6AF4}" dt="2025-03-25T00:49:27.989" v="18780" actId="1037"/>
          <ac:spMkLst>
            <pc:docMk/>
            <pc:sldMk cId="332764607" sldId="685"/>
            <ac:spMk id="7" creationId="{DF823BE3-8370-641E-0308-92D50B79623A}"/>
          </ac:spMkLst>
        </pc:spChg>
        <pc:spChg chg="add del mod">
          <ac:chgData name="Joshua Nicholas" userId="72a22b75-9aa2-4116-af5b-9544a2020f69" providerId="ADAL" clId="{BA84B104-8968-439C-BD25-35CEA0DD6AF4}" dt="2025-03-25T00:51:19.153" v="18854" actId="478"/>
          <ac:spMkLst>
            <pc:docMk/>
            <pc:sldMk cId="332764607" sldId="685"/>
            <ac:spMk id="8" creationId="{F43A5370-D841-B90F-F8D2-DA2AD4C3836F}"/>
          </ac:spMkLst>
        </pc:spChg>
        <pc:spChg chg="add mod">
          <ac:chgData name="Joshua Nicholas" userId="72a22b75-9aa2-4116-af5b-9544a2020f69" providerId="ADAL" clId="{BA84B104-8968-439C-BD25-35CEA0DD6AF4}" dt="2025-03-25T00:49:27.989" v="18780" actId="1037"/>
          <ac:spMkLst>
            <pc:docMk/>
            <pc:sldMk cId="332764607" sldId="685"/>
            <ac:spMk id="14" creationId="{AEF126F5-A8FE-0A14-4C5F-0CF375B643FC}"/>
          </ac:spMkLst>
        </pc:spChg>
        <pc:spChg chg="add mod">
          <ac:chgData name="Joshua Nicholas" userId="72a22b75-9aa2-4116-af5b-9544a2020f69" providerId="ADAL" clId="{BA84B104-8968-439C-BD25-35CEA0DD6AF4}" dt="2025-03-25T20:47:15.788" v="29233" actId="207"/>
          <ac:spMkLst>
            <pc:docMk/>
            <pc:sldMk cId="332764607" sldId="685"/>
            <ac:spMk id="15" creationId="{D9A16030-489E-C32F-CA1B-E20FC3373FBB}"/>
          </ac:spMkLst>
        </pc:spChg>
        <pc:spChg chg="add mod">
          <ac:chgData name="Joshua Nicholas" userId="72a22b75-9aa2-4116-af5b-9544a2020f69" providerId="ADAL" clId="{BA84B104-8968-439C-BD25-35CEA0DD6AF4}" dt="2025-03-26T00:53:11.770" v="30067"/>
          <ac:spMkLst>
            <pc:docMk/>
            <pc:sldMk cId="332764607" sldId="685"/>
            <ac:spMk id="16" creationId="{4A67630A-259C-4E92-D5E6-6801A62FD25F}"/>
          </ac:spMkLst>
        </pc:spChg>
        <pc:spChg chg="add mod">
          <ac:chgData name="Joshua Nicholas" userId="72a22b75-9aa2-4116-af5b-9544a2020f69" providerId="ADAL" clId="{BA84B104-8968-439C-BD25-35CEA0DD6AF4}" dt="2025-03-26T00:53:11.770" v="30067"/>
          <ac:spMkLst>
            <pc:docMk/>
            <pc:sldMk cId="332764607" sldId="685"/>
            <ac:spMk id="18" creationId="{E9DF8A19-69B9-91EB-A748-1B939A6570A0}"/>
          </ac:spMkLst>
        </pc:spChg>
        <pc:spChg chg="add mod">
          <ac:chgData name="Joshua Nicholas" userId="72a22b75-9aa2-4116-af5b-9544a2020f69" providerId="ADAL" clId="{BA84B104-8968-439C-BD25-35CEA0DD6AF4}" dt="2025-03-25T00:55:48.016" v="19297" actId="2085"/>
          <ac:spMkLst>
            <pc:docMk/>
            <pc:sldMk cId="332764607" sldId="685"/>
            <ac:spMk id="19" creationId="{C97A9F70-6F78-C120-4891-B4EC222CE4D2}"/>
          </ac:spMkLst>
        </pc:spChg>
        <pc:spChg chg="add mod">
          <ac:chgData name="Joshua Nicholas" userId="72a22b75-9aa2-4116-af5b-9544a2020f69" providerId="ADAL" clId="{BA84B104-8968-439C-BD25-35CEA0DD6AF4}" dt="2025-03-25T00:55:48.016" v="19297" actId="2085"/>
          <ac:spMkLst>
            <pc:docMk/>
            <pc:sldMk cId="332764607" sldId="685"/>
            <ac:spMk id="20" creationId="{96665745-1FAE-864F-4A3F-17D213607B13}"/>
          </ac:spMkLst>
        </pc:spChg>
        <pc:spChg chg="add mod">
          <ac:chgData name="Joshua Nicholas" userId="72a22b75-9aa2-4116-af5b-9544a2020f69" providerId="ADAL" clId="{BA84B104-8968-439C-BD25-35CEA0DD6AF4}" dt="2025-03-25T00:55:48.016" v="19297" actId="2085"/>
          <ac:spMkLst>
            <pc:docMk/>
            <pc:sldMk cId="332764607" sldId="685"/>
            <ac:spMk id="21" creationId="{26D65568-ABA7-433C-5DA1-2B4C5B4DC9A4}"/>
          </ac:spMkLst>
        </pc:spChg>
        <pc:spChg chg="add mod">
          <ac:chgData name="Joshua Nicholas" userId="72a22b75-9aa2-4116-af5b-9544a2020f69" providerId="ADAL" clId="{BA84B104-8968-439C-BD25-35CEA0DD6AF4}" dt="2025-03-25T00:55:48.016" v="19297" actId="2085"/>
          <ac:spMkLst>
            <pc:docMk/>
            <pc:sldMk cId="332764607" sldId="685"/>
            <ac:spMk id="22" creationId="{3EA4882A-FBE6-6626-D443-CD2E6D30AADD}"/>
          </ac:spMkLst>
        </pc:spChg>
        <pc:spChg chg="add mod">
          <ac:chgData name="Joshua Nicholas" userId="72a22b75-9aa2-4116-af5b-9544a2020f69" providerId="ADAL" clId="{BA84B104-8968-439C-BD25-35CEA0DD6AF4}" dt="2025-03-26T00:53:11.770" v="30067"/>
          <ac:spMkLst>
            <pc:docMk/>
            <pc:sldMk cId="332764607" sldId="685"/>
            <ac:spMk id="25" creationId="{E134A23A-0C44-E247-BDD7-C563AD0C0B7F}"/>
          </ac:spMkLst>
        </pc:spChg>
        <pc:spChg chg="add mod">
          <ac:chgData name="Joshua Nicholas" userId="72a22b75-9aa2-4116-af5b-9544a2020f69" providerId="ADAL" clId="{BA84B104-8968-439C-BD25-35CEA0DD6AF4}" dt="2025-03-26T00:53:11.770" v="30067"/>
          <ac:spMkLst>
            <pc:docMk/>
            <pc:sldMk cId="332764607" sldId="685"/>
            <ac:spMk id="28" creationId="{3AEC3033-A9B5-D44F-B13A-0DE59ECFFC4C}"/>
          </ac:spMkLst>
        </pc:spChg>
        <pc:spChg chg="add mod">
          <ac:chgData name="Joshua Nicholas" userId="72a22b75-9aa2-4116-af5b-9544a2020f69" providerId="ADAL" clId="{BA84B104-8968-439C-BD25-35CEA0DD6AF4}" dt="2025-03-25T00:55:48.016" v="19297" actId="2085"/>
          <ac:spMkLst>
            <pc:docMk/>
            <pc:sldMk cId="332764607" sldId="685"/>
            <ac:spMk id="29" creationId="{B95975E9-0DEF-3436-55D4-C6F6C8580A43}"/>
          </ac:spMkLst>
        </pc:spChg>
        <pc:spChg chg="add mod">
          <ac:chgData name="Joshua Nicholas" userId="72a22b75-9aa2-4116-af5b-9544a2020f69" providerId="ADAL" clId="{BA84B104-8968-439C-BD25-35CEA0DD6AF4}" dt="2025-03-26T00:53:11.770" v="30067"/>
          <ac:spMkLst>
            <pc:docMk/>
            <pc:sldMk cId="332764607" sldId="685"/>
            <ac:spMk id="30" creationId="{859E3F81-38DA-2551-AFD2-5727BF11099A}"/>
          </ac:spMkLst>
        </pc:spChg>
        <pc:spChg chg="add mod">
          <ac:chgData name="Joshua Nicholas" userId="72a22b75-9aa2-4116-af5b-9544a2020f69" providerId="ADAL" clId="{BA84B104-8968-439C-BD25-35CEA0DD6AF4}" dt="2025-03-26T00:53:11.770" v="30067"/>
          <ac:spMkLst>
            <pc:docMk/>
            <pc:sldMk cId="332764607" sldId="685"/>
            <ac:spMk id="32" creationId="{D710CDA6-1018-A0BB-EBD7-C52E9BE8280F}"/>
          </ac:spMkLst>
        </pc:spChg>
        <pc:spChg chg="add mod">
          <ac:chgData name="Joshua Nicholas" userId="72a22b75-9aa2-4116-af5b-9544a2020f69" providerId="ADAL" clId="{BA84B104-8968-439C-BD25-35CEA0DD6AF4}" dt="2025-03-26T00:53:11.770" v="30067"/>
          <ac:spMkLst>
            <pc:docMk/>
            <pc:sldMk cId="332764607" sldId="685"/>
            <ac:spMk id="37" creationId="{B8802891-A813-C84A-4063-2B9AF5BD4988}"/>
          </ac:spMkLst>
        </pc:spChg>
        <pc:spChg chg="add mod">
          <ac:chgData name="Joshua Nicholas" userId="72a22b75-9aa2-4116-af5b-9544a2020f69" providerId="ADAL" clId="{BA84B104-8968-439C-BD25-35CEA0DD6AF4}" dt="2025-03-26T00:53:11.770" v="30067"/>
          <ac:spMkLst>
            <pc:docMk/>
            <pc:sldMk cId="332764607" sldId="685"/>
            <ac:spMk id="38" creationId="{EB174E1C-E128-F331-43EE-C95F29C172C0}"/>
          </ac:spMkLst>
        </pc:spChg>
        <pc:spChg chg="add mod">
          <ac:chgData name="Joshua Nicholas" userId="72a22b75-9aa2-4116-af5b-9544a2020f69" providerId="ADAL" clId="{BA84B104-8968-439C-BD25-35CEA0DD6AF4}" dt="2025-03-26T00:53:11.770" v="30067"/>
          <ac:spMkLst>
            <pc:docMk/>
            <pc:sldMk cId="332764607" sldId="685"/>
            <ac:spMk id="42" creationId="{8B15AF6D-F456-DC3C-6D29-A637CBFAA25A}"/>
          </ac:spMkLst>
        </pc:spChg>
        <pc:spChg chg="add mod">
          <ac:chgData name="Joshua Nicholas" userId="72a22b75-9aa2-4116-af5b-9544a2020f69" providerId="ADAL" clId="{BA84B104-8968-439C-BD25-35CEA0DD6AF4}" dt="2025-03-26T01:01:39.226" v="30171"/>
          <ac:spMkLst>
            <pc:docMk/>
            <pc:sldMk cId="332764607" sldId="685"/>
            <ac:spMk id="46" creationId="{0A2BB617-850A-7CB9-4B4D-3C8C8A8F47CD}"/>
          </ac:spMkLst>
        </pc:spChg>
        <pc:spChg chg="mod">
          <ac:chgData name="Joshua Nicholas" userId="72a22b75-9aa2-4116-af5b-9544a2020f69" providerId="ADAL" clId="{BA84B104-8968-439C-BD25-35CEA0DD6AF4}" dt="2025-03-25T01:57:29.372" v="22039" actId="14100"/>
          <ac:spMkLst>
            <pc:docMk/>
            <pc:sldMk cId="332764607" sldId="685"/>
            <ac:spMk id="57" creationId="{F2DE7844-A336-880B-2146-2104ED4BCF97}"/>
          </ac:spMkLst>
        </pc:spChg>
        <pc:spChg chg="mod">
          <ac:chgData name="Joshua Nicholas" userId="72a22b75-9aa2-4116-af5b-9544a2020f69" providerId="ADAL" clId="{BA84B104-8968-439C-BD25-35CEA0DD6AF4}" dt="2025-03-25T00:49:27.989" v="18780" actId="1037"/>
          <ac:spMkLst>
            <pc:docMk/>
            <pc:sldMk cId="332764607" sldId="685"/>
            <ac:spMk id="58" creationId="{74766C2E-856E-45F5-6236-486927861475}"/>
          </ac:spMkLst>
        </pc:spChg>
        <pc:spChg chg="mod">
          <ac:chgData name="Joshua Nicholas" userId="72a22b75-9aa2-4116-af5b-9544a2020f69" providerId="ADAL" clId="{BA84B104-8968-439C-BD25-35CEA0DD6AF4}" dt="2025-03-25T00:50:13.879" v="18838" actId="1038"/>
          <ac:spMkLst>
            <pc:docMk/>
            <pc:sldMk cId="332764607" sldId="685"/>
            <ac:spMk id="99" creationId="{FB47A1ED-9064-224A-6CD9-A6E6F40F8301}"/>
          </ac:spMkLst>
        </pc:spChg>
      </pc:sldChg>
      <pc:sldChg chg="delSp modSp add del mod">
        <pc:chgData name="Joshua Nicholas" userId="72a22b75-9aa2-4116-af5b-9544a2020f69" providerId="ADAL" clId="{BA84B104-8968-439C-BD25-35CEA0DD6AF4}" dt="2025-03-25T01:58:33.588" v="22044" actId="47"/>
        <pc:sldMkLst>
          <pc:docMk/>
          <pc:sldMk cId="750424999" sldId="686"/>
        </pc:sldMkLst>
      </pc:sldChg>
      <pc:sldChg chg="add del">
        <pc:chgData name="Joshua Nicholas" userId="72a22b75-9aa2-4116-af5b-9544a2020f69" providerId="ADAL" clId="{BA84B104-8968-439C-BD25-35CEA0DD6AF4}" dt="2025-03-25T00:58:45.877" v="19351"/>
        <pc:sldMkLst>
          <pc:docMk/>
          <pc:sldMk cId="4034176050" sldId="686"/>
        </pc:sldMkLst>
      </pc:sldChg>
      <pc:sldChg chg="addSp delSp modSp add mod modTransition">
        <pc:chgData name="Joshua Nicholas" userId="72a22b75-9aa2-4116-af5b-9544a2020f69" providerId="ADAL" clId="{BA84B104-8968-439C-BD25-35CEA0DD6AF4}" dt="2025-04-20T11:27:16.230" v="31174" actId="167"/>
        <pc:sldMkLst>
          <pc:docMk/>
          <pc:sldMk cId="128980308" sldId="687"/>
        </pc:sldMkLst>
        <pc:spChg chg="add mod">
          <ac:chgData name="Joshua Nicholas" userId="72a22b75-9aa2-4116-af5b-9544a2020f69" providerId="ADAL" clId="{BA84B104-8968-439C-BD25-35CEA0DD6AF4}" dt="2025-03-25T19:49:04.682" v="26497"/>
          <ac:spMkLst>
            <pc:docMk/>
            <pc:sldMk cId="128980308" sldId="687"/>
            <ac:spMk id="2" creationId="{98BF9BE1-5546-BD44-EBBE-95579AF7567F}"/>
          </ac:spMkLst>
        </pc:spChg>
        <pc:spChg chg="add mod">
          <ac:chgData name="Joshua Nicholas" userId="72a22b75-9aa2-4116-af5b-9544a2020f69" providerId="ADAL" clId="{BA84B104-8968-439C-BD25-35CEA0DD6AF4}" dt="2025-03-25T19:49:04.682" v="26497"/>
          <ac:spMkLst>
            <pc:docMk/>
            <pc:sldMk cId="128980308" sldId="687"/>
            <ac:spMk id="4" creationId="{04FB421B-F6EB-7514-4B66-D63FA301B8E5}"/>
          </ac:spMkLst>
        </pc:spChg>
        <pc:spChg chg="del">
          <ac:chgData name="Joshua Nicholas" userId="72a22b75-9aa2-4116-af5b-9544a2020f69" providerId="ADAL" clId="{BA84B104-8968-439C-BD25-35CEA0DD6AF4}" dt="2025-03-25T01:29:49.554" v="20118" actId="21"/>
          <ac:spMkLst>
            <pc:docMk/>
            <pc:sldMk cId="128980308" sldId="687"/>
            <ac:spMk id="10" creationId="{AAECA7D3-1654-FBE8-7FD2-428A5F993888}"/>
          </ac:spMkLst>
        </pc:spChg>
        <pc:spChg chg="del">
          <ac:chgData name="Joshua Nicholas" userId="72a22b75-9aa2-4116-af5b-9544a2020f69" providerId="ADAL" clId="{BA84B104-8968-439C-BD25-35CEA0DD6AF4}" dt="2025-03-25T01:29:49.554" v="20118" actId="21"/>
          <ac:spMkLst>
            <pc:docMk/>
            <pc:sldMk cId="128980308" sldId="687"/>
            <ac:spMk id="11" creationId="{5B7033D3-99D2-A15C-C1E6-36EEE4AC5917}"/>
          </ac:spMkLst>
        </pc:spChg>
        <pc:spChg chg="add mod">
          <ac:chgData name="Joshua Nicholas" userId="72a22b75-9aa2-4116-af5b-9544a2020f69" providerId="ADAL" clId="{BA84B104-8968-439C-BD25-35CEA0DD6AF4}" dt="2025-03-25T19:49:04.682" v="26497"/>
          <ac:spMkLst>
            <pc:docMk/>
            <pc:sldMk cId="128980308" sldId="687"/>
            <ac:spMk id="12" creationId="{3F23DE2E-DAED-9956-9BEE-3C9A19F23CA6}"/>
          </ac:spMkLst>
        </pc:spChg>
        <pc:spChg chg="add mod">
          <ac:chgData name="Joshua Nicholas" userId="72a22b75-9aa2-4116-af5b-9544a2020f69" providerId="ADAL" clId="{BA84B104-8968-439C-BD25-35CEA0DD6AF4}" dt="2025-03-25T19:49:04.682" v="26497"/>
          <ac:spMkLst>
            <pc:docMk/>
            <pc:sldMk cId="128980308" sldId="687"/>
            <ac:spMk id="13" creationId="{E0C10CFE-F9C6-CBDA-EEA1-92E10D02B348}"/>
          </ac:spMkLst>
        </pc:spChg>
        <pc:spChg chg="mod topLvl">
          <ac:chgData name="Joshua Nicholas" userId="72a22b75-9aa2-4116-af5b-9544a2020f69" providerId="ADAL" clId="{BA84B104-8968-439C-BD25-35CEA0DD6AF4}" dt="2025-03-26T00:43:55.861" v="29866" actId="164"/>
          <ac:spMkLst>
            <pc:docMk/>
            <pc:sldMk cId="128980308" sldId="687"/>
            <ac:spMk id="18" creationId="{6E59EA3B-F56F-88DB-03C1-50613BB9F4E3}"/>
          </ac:spMkLst>
        </pc:spChg>
        <pc:spChg chg="mod topLvl">
          <ac:chgData name="Joshua Nicholas" userId="72a22b75-9aa2-4116-af5b-9544a2020f69" providerId="ADAL" clId="{BA84B104-8968-439C-BD25-35CEA0DD6AF4}" dt="2025-03-26T00:43:58.912" v="29867" actId="164"/>
          <ac:spMkLst>
            <pc:docMk/>
            <pc:sldMk cId="128980308" sldId="687"/>
            <ac:spMk id="19" creationId="{C4C68A17-9072-BF9B-74DC-7C7684B06A44}"/>
          </ac:spMkLst>
        </pc:spChg>
        <pc:spChg chg="mod topLvl">
          <ac:chgData name="Joshua Nicholas" userId="72a22b75-9aa2-4116-af5b-9544a2020f69" providerId="ADAL" clId="{BA84B104-8968-439C-BD25-35CEA0DD6AF4}" dt="2025-03-26T00:44:12.628" v="29870" actId="164"/>
          <ac:spMkLst>
            <pc:docMk/>
            <pc:sldMk cId="128980308" sldId="687"/>
            <ac:spMk id="20" creationId="{EB8F6A24-7180-C3ED-C208-24013240D7EB}"/>
          </ac:spMkLst>
        </pc:spChg>
        <pc:spChg chg="mod topLvl">
          <ac:chgData name="Joshua Nicholas" userId="72a22b75-9aa2-4116-af5b-9544a2020f69" providerId="ADAL" clId="{BA84B104-8968-439C-BD25-35CEA0DD6AF4}" dt="2025-03-26T00:44:17.234" v="29871" actId="164"/>
          <ac:spMkLst>
            <pc:docMk/>
            <pc:sldMk cId="128980308" sldId="687"/>
            <ac:spMk id="21" creationId="{CB7A8E04-6DBF-7EC1-BB04-BAFA0BF70D31}"/>
          </ac:spMkLst>
        </pc:spChg>
        <pc:spChg chg="mod topLvl">
          <ac:chgData name="Joshua Nicholas" userId="72a22b75-9aa2-4116-af5b-9544a2020f69" providerId="ADAL" clId="{BA84B104-8968-439C-BD25-35CEA0DD6AF4}" dt="2025-03-26T00:44:20.874" v="29872" actId="164"/>
          <ac:spMkLst>
            <pc:docMk/>
            <pc:sldMk cId="128980308" sldId="687"/>
            <ac:spMk id="22" creationId="{90FA8B05-2D30-E47D-0795-250E66C5DC8B}"/>
          </ac:spMkLst>
        </pc:spChg>
        <pc:spChg chg="mod topLvl">
          <ac:chgData name="Joshua Nicholas" userId="72a22b75-9aa2-4116-af5b-9544a2020f69" providerId="ADAL" clId="{BA84B104-8968-439C-BD25-35CEA0DD6AF4}" dt="2025-03-26T00:43:55.861" v="29866" actId="164"/>
          <ac:spMkLst>
            <pc:docMk/>
            <pc:sldMk cId="128980308" sldId="687"/>
            <ac:spMk id="24" creationId="{E04D5F24-C804-D6A9-89E6-E876F8772276}"/>
          </ac:spMkLst>
        </pc:spChg>
        <pc:spChg chg="mod topLvl">
          <ac:chgData name="Joshua Nicholas" userId="72a22b75-9aa2-4116-af5b-9544a2020f69" providerId="ADAL" clId="{BA84B104-8968-439C-BD25-35CEA0DD6AF4}" dt="2025-03-26T00:43:58.912" v="29867" actId="164"/>
          <ac:spMkLst>
            <pc:docMk/>
            <pc:sldMk cId="128980308" sldId="687"/>
            <ac:spMk id="25" creationId="{A1DA5816-BE4A-FE96-4A1A-8C5935E6FC3E}"/>
          </ac:spMkLst>
        </pc:spChg>
        <pc:spChg chg="mod topLvl">
          <ac:chgData name="Joshua Nicholas" userId="72a22b75-9aa2-4116-af5b-9544a2020f69" providerId="ADAL" clId="{BA84B104-8968-439C-BD25-35CEA0DD6AF4}" dt="2025-03-26T00:44:17.234" v="29871" actId="164"/>
          <ac:spMkLst>
            <pc:docMk/>
            <pc:sldMk cId="128980308" sldId="687"/>
            <ac:spMk id="26" creationId="{05FA64C7-372F-ACFF-B893-E86CE2496750}"/>
          </ac:spMkLst>
        </pc:spChg>
        <pc:spChg chg="mod ord">
          <ac:chgData name="Joshua Nicholas" userId="72a22b75-9aa2-4116-af5b-9544a2020f69" providerId="ADAL" clId="{BA84B104-8968-439C-BD25-35CEA0DD6AF4}" dt="2025-04-20T11:27:16.230" v="31174" actId="167"/>
          <ac:spMkLst>
            <pc:docMk/>
            <pc:sldMk cId="128980308" sldId="687"/>
            <ac:spMk id="27" creationId="{EB5143A0-45A5-516B-AE6F-0ADE8B57477C}"/>
          </ac:spMkLst>
        </pc:spChg>
        <pc:spChg chg="mod topLvl">
          <ac:chgData name="Joshua Nicholas" userId="72a22b75-9aa2-4116-af5b-9544a2020f69" providerId="ADAL" clId="{BA84B104-8968-439C-BD25-35CEA0DD6AF4}" dt="2025-03-26T00:44:12.628" v="29870" actId="164"/>
          <ac:spMkLst>
            <pc:docMk/>
            <pc:sldMk cId="128980308" sldId="687"/>
            <ac:spMk id="28" creationId="{A2498696-F6F9-4677-3E17-864B0B0FD76D}"/>
          </ac:spMkLst>
        </pc:spChg>
        <pc:spChg chg="mod topLvl">
          <ac:chgData name="Joshua Nicholas" userId="72a22b75-9aa2-4116-af5b-9544a2020f69" providerId="ADAL" clId="{BA84B104-8968-439C-BD25-35CEA0DD6AF4}" dt="2025-03-26T00:44:20.874" v="29872" actId="164"/>
          <ac:spMkLst>
            <pc:docMk/>
            <pc:sldMk cId="128980308" sldId="687"/>
            <ac:spMk id="29" creationId="{B296D4D7-0870-F9BC-C31C-E2090B5C0A4A}"/>
          </ac:spMkLst>
        </pc:spChg>
        <pc:spChg chg="mod">
          <ac:chgData name="Joshua Nicholas" userId="72a22b75-9aa2-4116-af5b-9544a2020f69" providerId="ADAL" clId="{BA84B104-8968-439C-BD25-35CEA0DD6AF4}" dt="2025-04-20T11:26:45.076" v="31057"/>
          <ac:spMkLst>
            <pc:docMk/>
            <pc:sldMk cId="128980308" sldId="687"/>
            <ac:spMk id="31" creationId="{FB054CB7-63AF-46A2-AE0A-8A96086F9B09}"/>
          </ac:spMkLst>
        </pc:spChg>
        <pc:spChg chg="add mod">
          <ac:chgData name="Joshua Nicholas" userId="72a22b75-9aa2-4116-af5b-9544a2020f69" providerId="ADAL" clId="{BA84B104-8968-439C-BD25-35CEA0DD6AF4}" dt="2025-03-26T00:48:11.685" v="29935" actId="20577"/>
          <ac:spMkLst>
            <pc:docMk/>
            <pc:sldMk cId="128980308" sldId="687"/>
            <ac:spMk id="37" creationId="{D1329B6E-EDAF-86EF-617A-BA744E5165AB}"/>
          </ac:spMkLst>
        </pc:spChg>
        <pc:spChg chg="mod">
          <ac:chgData name="Joshua Nicholas" userId="72a22b75-9aa2-4116-af5b-9544a2020f69" providerId="ADAL" clId="{BA84B104-8968-439C-BD25-35CEA0DD6AF4}" dt="2025-04-20T11:26:45.076" v="31057"/>
          <ac:spMkLst>
            <pc:docMk/>
            <pc:sldMk cId="128980308" sldId="687"/>
            <ac:spMk id="38" creationId="{94D87722-4FA9-1302-20D3-8905EFFEE6FB}"/>
          </ac:spMkLst>
        </pc:spChg>
        <pc:spChg chg="mod">
          <ac:chgData name="Joshua Nicholas" userId="72a22b75-9aa2-4116-af5b-9544a2020f69" providerId="ADAL" clId="{BA84B104-8968-439C-BD25-35CEA0DD6AF4}" dt="2025-04-20T11:26:45.076" v="31057"/>
          <ac:spMkLst>
            <pc:docMk/>
            <pc:sldMk cId="128980308" sldId="687"/>
            <ac:spMk id="39" creationId="{E89E30B8-4C9D-9E40-5E34-BAA1AC1ABFBA}"/>
          </ac:spMkLst>
        </pc:spChg>
        <pc:spChg chg="mod">
          <ac:chgData name="Joshua Nicholas" userId="72a22b75-9aa2-4116-af5b-9544a2020f69" providerId="ADAL" clId="{BA84B104-8968-439C-BD25-35CEA0DD6AF4}" dt="2025-04-20T11:26:45.076" v="31057"/>
          <ac:spMkLst>
            <pc:docMk/>
            <pc:sldMk cId="128980308" sldId="687"/>
            <ac:spMk id="40" creationId="{FFA51E4D-30A5-80B3-BB4C-EE48398BC714}"/>
          </ac:spMkLst>
        </pc:spChg>
        <pc:spChg chg="mod">
          <ac:chgData name="Joshua Nicholas" userId="72a22b75-9aa2-4116-af5b-9544a2020f69" providerId="ADAL" clId="{BA84B104-8968-439C-BD25-35CEA0DD6AF4}" dt="2025-04-20T11:26:45.076" v="31057"/>
          <ac:spMkLst>
            <pc:docMk/>
            <pc:sldMk cId="128980308" sldId="687"/>
            <ac:spMk id="41" creationId="{C524062D-AE8B-3F71-9DB1-DFA4C43ACA61}"/>
          </ac:spMkLst>
        </pc:spChg>
        <pc:spChg chg="mod">
          <ac:chgData name="Joshua Nicholas" userId="72a22b75-9aa2-4116-af5b-9544a2020f69" providerId="ADAL" clId="{BA84B104-8968-439C-BD25-35CEA0DD6AF4}" dt="2025-04-20T11:26:45.076" v="31057"/>
          <ac:spMkLst>
            <pc:docMk/>
            <pc:sldMk cId="128980308" sldId="687"/>
            <ac:spMk id="42" creationId="{1847210F-8325-6F67-E11A-0F77BD42DA5E}"/>
          </ac:spMkLst>
        </pc:spChg>
        <pc:spChg chg="add mod">
          <ac:chgData name="Joshua Nicholas" userId="72a22b75-9aa2-4116-af5b-9544a2020f69" providerId="ADAL" clId="{BA84B104-8968-439C-BD25-35CEA0DD6AF4}" dt="2025-03-25T19:51:23.779" v="26738" actId="20577"/>
          <ac:spMkLst>
            <pc:docMk/>
            <pc:sldMk cId="128980308" sldId="687"/>
            <ac:spMk id="127" creationId="{CDBDF511-B811-9595-0886-A182488DDC6F}"/>
          </ac:spMkLst>
        </pc:spChg>
        <pc:grpChg chg="add mod ord">
          <ac:chgData name="Joshua Nicholas" userId="72a22b75-9aa2-4116-af5b-9544a2020f69" providerId="ADAL" clId="{BA84B104-8968-439C-BD25-35CEA0DD6AF4}" dt="2025-04-20T11:27:16.230" v="31174" actId="167"/>
          <ac:grpSpMkLst>
            <pc:docMk/>
            <pc:sldMk cId="128980308" sldId="687"/>
            <ac:grpSpMk id="17" creationId="{BAE0EE43-5314-370B-E7A4-346C2DBF9DF4}"/>
          </ac:grpSpMkLst>
        </pc:grpChg>
        <pc:grpChg chg="mod">
          <ac:chgData name="Joshua Nicholas" userId="72a22b75-9aa2-4116-af5b-9544a2020f69" providerId="ADAL" clId="{BA84B104-8968-439C-BD25-35CEA0DD6AF4}" dt="2025-04-20T11:26:45.076" v="31057"/>
          <ac:grpSpMkLst>
            <pc:docMk/>
            <pc:sldMk cId="128980308" sldId="687"/>
            <ac:grpSpMk id="23" creationId="{D18EA9C4-F89B-DDAC-65E2-51792174969A}"/>
          </ac:grpSpMkLst>
        </pc:grpChg>
        <pc:grpChg chg="add mod">
          <ac:chgData name="Joshua Nicholas" userId="72a22b75-9aa2-4116-af5b-9544a2020f69" providerId="ADAL" clId="{BA84B104-8968-439C-BD25-35CEA0DD6AF4}" dt="2025-03-26T00:43:55.861" v="29866" actId="164"/>
          <ac:grpSpMkLst>
            <pc:docMk/>
            <pc:sldMk cId="128980308" sldId="687"/>
            <ac:grpSpMk id="32" creationId="{96222496-2013-A3CE-229D-7371F7B3EC54}"/>
          </ac:grpSpMkLst>
        </pc:grpChg>
        <pc:grpChg chg="add mod">
          <ac:chgData name="Joshua Nicholas" userId="72a22b75-9aa2-4116-af5b-9544a2020f69" providerId="ADAL" clId="{BA84B104-8968-439C-BD25-35CEA0DD6AF4}" dt="2025-03-26T00:43:58.912" v="29867" actId="164"/>
          <ac:grpSpMkLst>
            <pc:docMk/>
            <pc:sldMk cId="128980308" sldId="687"/>
            <ac:grpSpMk id="33" creationId="{D0A9F3F2-EB3C-6810-45FC-1CB2A386AD44}"/>
          </ac:grpSpMkLst>
        </pc:grpChg>
        <pc:grpChg chg="add mod">
          <ac:chgData name="Joshua Nicholas" userId="72a22b75-9aa2-4116-af5b-9544a2020f69" providerId="ADAL" clId="{BA84B104-8968-439C-BD25-35CEA0DD6AF4}" dt="2025-03-26T00:44:12.628" v="29870" actId="164"/>
          <ac:grpSpMkLst>
            <pc:docMk/>
            <pc:sldMk cId="128980308" sldId="687"/>
            <ac:grpSpMk id="34" creationId="{D2F86442-BE86-2B4D-1EFD-5DEA670C25AE}"/>
          </ac:grpSpMkLst>
        </pc:grpChg>
        <pc:grpChg chg="add mod">
          <ac:chgData name="Joshua Nicholas" userId="72a22b75-9aa2-4116-af5b-9544a2020f69" providerId="ADAL" clId="{BA84B104-8968-439C-BD25-35CEA0DD6AF4}" dt="2025-03-26T00:44:17.234" v="29871" actId="164"/>
          <ac:grpSpMkLst>
            <pc:docMk/>
            <pc:sldMk cId="128980308" sldId="687"/>
            <ac:grpSpMk id="35" creationId="{6EEBA8FD-F733-BDE4-5F0D-06CEC089F729}"/>
          </ac:grpSpMkLst>
        </pc:grpChg>
        <pc:grpChg chg="add mod">
          <ac:chgData name="Joshua Nicholas" userId="72a22b75-9aa2-4116-af5b-9544a2020f69" providerId="ADAL" clId="{BA84B104-8968-439C-BD25-35CEA0DD6AF4}" dt="2025-03-26T00:44:20.874" v="29872" actId="164"/>
          <ac:grpSpMkLst>
            <pc:docMk/>
            <pc:sldMk cId="128980308" sldId="687"/>
            <ac:grpSpMk id="36" creationId="{2F6F89FC-5CBA-324F-CB42-F3E02C881160}"/>
          </ac:grpSpMkLst>
        </pc:grpChg>
        <pc:cxnChg chg="add mod">
          <ac:chgData name="Joshua Nicholas" userId="72a22b75-9aa2-4116-af5b-9544a2020f69" providerId="ADAL" clId="{BA84B104-8968-439C-BD25-35CEA0DD6AF4}" dt="2025-03-25T20:45:43.895" v="29207"/>
          <ac:cxnSpMkLst>
            <pc:docMk/>
            <pc:sldMk cId="128980308" sldId="687"/>
            <ac:cxnSpMk id="30" creationId="{A9540A65-1C2F-73C3-7468-BA471C60F867}"/>
          </ac:cxnSpMkLst>
        </pc:cxnChg>
      </pc:sldChg>
      <pc:sldChg chg="modSp add del mod">
        <pc:chgData name="Joshua Nicholas" userId="72a22b75-9aa2-4116-af5b-9544a2020f69" providerId="ADAL" clId="{BA84B104-8968-439C-BD25-35CEA0DD6AF4}" dt="2025-03-25T01:48:20.991" v="20915" actId="47"/>
        <pc:sldMkLst>
          <pc:docMk/>
          <pc:sldMk cId="1120336299" sldId="688"/>
        </pc:sldMkLst>
      </pc:sldChg>
      <pc:sldChg chg="addSp delSp modSp add mod modTransition">
        <pc:chgData name="Joshua Nicholas" userId="72a22b75-9aa2-4116-af5b-9544a2020f69" providerId="ADAL" clId="{BA84B104-8968-439C-BD25-35CEA0DD6AF4}" dt="2025-04-20T11:26:22.596" v="31053" actId="20577"/>
        <pc:sldMkLst>
          <pc:docMk/>
          <pc:sldMk cId="2107959875" sldId="688"/>
        </pc:sldMkLst>
        <pc:spChg chg="mod">
          <ac:chgData name="Joshua Nicholas" userId="72a22b75-9aa2-4116-af5b-9544a2020f69" providerId="ADAL" clId="{BA84B104-8968-439C-BD25-35CEA0DD6AF4}" dt="2025-04-20T11:26:22.596" v="31053" actId="20577"/>
          <ac:spMkLst>
            <pc:docMk/>
            <pc:sldMk cId="2107959875" sldId="688"/>
            <ac:spMk id="18" creationId="{390F2CB1-0C7C-5E63-C6A9-39D442462AB4}"/>
          </ac:spMkLst>
        </pc:spChg>
        <pc:spChg chg="mod">
          <ac:chgData name="Joshua Nicholas" userId="72a22b75-9aa2-4116-af5b-9544a2020f69" providerId="ADAL" clId="{BA84B104-8968-439C-BD25-35CEA0DD6AF4}" dt="2025-03-25T02:02:11.122" v="22055" actId="208"/>
          <ac:spMkLst>
            <pc:docMk/>
            <pc:sldMk cId="2107959875" sldId="688"/>
            <ac:spMk id="27" creationId="{FCAA3157-73BA-4B28-3EDD-5E6E3EEFD3D1}"/>
          </ac:spMkLst>
        </pc:spChg>
        <pc:spChg chg="add mod">
          <ac:chgData name="Joshua Nicholas" userId="72a22b75-9aa2-4116-af5b-9544a2020f69" providerId="ADAL" clId="{BA84B104-8968-439C-BD25-35CEA0DD6AF4}" dt="2025-03-25T19:51:18.932" v="26734" actId="20577"/>
          <ac:spMkLst>
            <pc:docMk/>
            <pc:sldMk cId="2107959875" sldId="688"/>
            <ac:spMk id="33" creationId="{473D1DBA-C81A-A11A-AA46-DC499DBDE929}"/>
          </ac:spMkLst>
        </pc:spChg>
        <pc:spChg chg="add mod">
          <ac:chgData name="Joshua Nicholas" userId="72a22b75-9aa2-4116-af5b-9544a2020f69" providerId="ADAL" clId="{BA84B104-8968-439C-BD25-35CEA0DD6AF4}" dt="2025-03-25T19:49:42.858" v="26503"/>
          <ac:spMkLst>
            <pc:docMk/>
            <pc:sldMk cId="2107959875" sldId="688"/>
            <ac:spMk id="36" creationId="{7A6A46ED-C54D-99C5-169F-F9E8E060C697}"/>
          </ac:spMkLst>
        </pc:spChg>
        <pc:spChg chg="add mod">
          <ac:chgData name="Joshua Nicholas" userId="72a22b75-9aa2-4116-af5b-9544a2020f69" providerId="ADAL" clId="{BA84B104-8968-439C-BD25-35CEA0DD6AF4}" dt="2025-03-25T19:49:42.858" v="26503"/>
          <ac:spMkLst>
            <pc:docMk/>
            <pc:sldMk cId="2107959875" sldId="688"/>
            <ac:spMk id="37" creationId="{13B3EDE7-24C6-9501-5B7C-3C2FCA3FD791}"/>
          </ac:spMkLst>
        </pc:spChg>
        <pc:spChg chg="add mod">
          <ac:chgData name="Joshua Nicholas" userId="72a22b75-9aa2-4116-af5b-9544a2020f69" providerId="ADAL" clId="{BA84B104-8968-439C-BD25-35CEA0DD6AF4}" dt="2025-03-25T19:49:42.858" v="26503"/>
          <ac:spMkLst>
            <pc:docMk/>
            <pc:sldMk cId="2107959875" sldId="688"/>
            <ac:spMk id="38" creationId="{A42B7A80-3CE5-FDB6-D860-9FD0B6768CE8}"/>
          </ac:spMkLst>
        </pc:spChg>
        <pc:spChg chg="add mod">
          <ac:chgData name="Joshua Nicholas" userId="72a22b75-9aa2-4116-af5b-9544a2020f69" providerId="ADAL" clId="{BA84B104-8968-439C-BD25-35CEA0DD6AF4}" dt="2025-03-25T19:49:42.858" v="26503"/>
          <ac:spMkLst>
            <pc:docMk/>
            <pc:sldMk cId="2107959875" sldId="688"/>
            <ac:spMk id="41" creationId="{BEDD2584-5110-1DF2-8978-CDF747BB9BA1}"/>
          </ac:spMkLst>
        </pc:spChg>
        <pc:spChg chg="add mod">
          <ac:chgData name="Joshua Nicholas" userId="72a22b75-9aa2-4116-af5b-9544a2020f69" providerId="ADAL" clId="{BA84B104-8968-439C-BD25-35CEA0DD6AF4}" dt="2025-03-25T19:49:42.858" v="26503"/>
          <ac:spMkLst>
            <pc:docMk/>
            <pc:sldMk cId="2107959875" sldId="688"/>
            <ac:spMk id="42" creationId="{8870377F-50FB-0B55-2686-89C896B62811}"/>
          </ac:spMkLst>
        </pc:spChg>
        <pc:spChg chg="add mod">
          <ac:chgData name="Joshua Nicholas" userId="72a22b75-9aa2-4116-af5b-9544a2020f69" providerId="ADAL" clId="{BA84B104-8968-439C-BD25-35CEA0DD6AF4}" dt="2025-03-25T19:49:42.858" v="26503"/>
          <ac:spMkLst>
            <pc:docMk/>
            <pc:sldMk cId="2107959875" sldId="688"/>
            <ac:spMk id="44" creationId="{9ADA08D9-715F-E80A-03E6-FE26A1B6128E}"/>
          </ac:spMkLst>
        </pc:spChg>
        <pc:spChg chg="add mod">
          <ac:chgData name="Joshua Nicholas" userId="72a22b75-9aa2-4116-af5b-9544a2020f69" providerId="ADAL" clId="{BA84B104-8968-439C-BD25-35CEA0DD6AF4}" dt="2025-03-25T19:49:42.858" v="26503"/>
          <ac:spMkLst>
            <pc:docMk/>
            <pc:sldMk cId="2107959875" sldId="688"/>
            <ac:spMk id="45" creationId="{56CC76E9-FA2F-0332-9807-B8FA8652F80C}"/>
          </ac:spMkLst>
        </pc:spChg>
        <pc:spChg chg="mod">
          <ac:chgData name="Joshua Nicholas" userId="72a22b75-9aa2-4116-af5b-9544a2020f69" providerId="ADAL" clId="{BA84B104-8968-439C-BD25-35CEA0DD6AF4}" dt="2025-04-20T11:23:37.320" v="30624" actId="1035"/>
          <ac:spMkLst>
            <pc:docMk/>
            <pc:sldMk cId="2107959875" sldId="688"/>
            <ac:spMk id="59" creationId="{001BB48B-9A21-143F-6E71-23D3FB6E8E60}"/>
          </ac:spMkLst>
        </pc:spChg>
        <pc:spChg chg="mod">
          <ac:chgData name="Joshua Nicholas" userId="72a22b75-9aa2-4116-af5b-9544a2020f69" providerId="ADAL" clId="{BA84B104-8968-439C-BD25-35CEA0DD6AF4}" dt="2025-04-20T11:23:40.720" v="30625" actId="1035"/>
          <ac:spMkLst>
            <pc:docMk/>
            <pc:sldMk cId="2107959875" sldId="688"/>
            <ac:spMk id="60" creationId="{21210849-6178-A7AA-8C97-6D5DA07FA7EE}"/>
          </ac:spMkLst>
        </pc:spChg>
        <pc:spChg chg="mod">
          <ac:chgData name="Joshua Nicholas" userId="72a22b75-9aa2-4116-af5b-9544a2020f69" providerId="ADAL" clId="{BA84B104-8968-439C-BD25-35CEA0DD6AF4}" dt="2025-04-20T11:23:45.998" v="30630" actId="1036"/>
          <ac:spMkLst>
            <pc:docMk/>
            <pc:sldMk cId="2107959875" sldId="688"/>
            <ac:spMk id="61" creationId="{5C40CDDC-984C-C1F1-3FB5-23541BB6D94B}"/>
          </ac:spMkLst>
        </pc:spChg>
        <pc:spChg chg="mod">
          <ac:chgData name="Joshua Nicholas" userId="72a22b75-9aa2-4116-af5b-9544a2020f69" providerId="ADAL" clId="{BA84B104-8968-439C-BD25-35CEA0DD6AF4}" dt="2025-04-20T11:23:48.759" v="30636" actId="1036"/>
          <ac:spMkLst>
            <pc:docMk/>
            <pc:sldMk cId="2107959875" sldId="688"/>
            <ac:spMk id="62" creationId="{E1B58EEB-AF1B-5C4D-DA68-CE580C91CD34}"/>
          </ac:spMkLst>
        </pc:spChg>
        <pc:spChg chg="mod">
          <ac:chgData name="Joshua Nicholas" userId="72a22b75-9aa2-4116-af5b-9544a2020f69" providerId="ADAL" clId="{BA84B104-8968-439C-BD25-35CEA0DD6AF4}" dt="2025-04-20T11:23:53.417" v="30637" actId="1036"/>
          <ac:spMkLst>
            <pc:docMk/>
            <pc:sldMk cId="2107959875" sldId="688"/>
            <ac:spMk id="63" creationId="{CA830A7D-84A7-955E-A48D-5E94176B4FCE}"/>
          </ac:spMkLst>
        </pc:spChg>
        <pc:spChg chg="add mod">
          <ac:chgData name="Joshua Nicholas" userId="72a22b75-9aa2-4116-af5b-9544a2020f69" providerId="ADAL" clId="{BA84B104-8968-439C-BD25-35CEA0DD6AF4}" dt="2025-03-26T00:44:27.599" v="29873" actId="164"/>
          <ac:spMkLst>
            <pc:docMk/>
            <pc:sldMk cId="2107959875" sldId="688"/>
            <ac:spMk id="69" creationId="{8305453E-A0D1-C04B-B065-C6201085B222}"/>
          </ac:spMkLst>
        </pc:spChg>
        <pc:spChg chg="add mod">
          <ac:chgData name="Joshua Nicholas" userId="72a22b75-9aa2-4116-af5b-9544a2020f69" providerId="ADAL" clId="{BA84B104-8968-439C-BD25-35CEA0DD6AF4}" dt="2025-03-26T00:44:30.747" v="29874" actId="164"/>
          <ac:spMkLst>
            <pc:docMk/>
            <pc:sldMk cId="2107959875" sldId="688"/>
            <ac:spMk id="70" creationId="{396E8A6D-3411-BFBC-3FF2-81F414D5A3E0}"/>
          </ac:spMkLst>
        </pc:spChg>
        <pc:spChg chg="add mod">
          <ac:chgData name="Joshua Nicholas" userId="72a22b75-9aa2-4116-af5b-9544a2020f69" providerId="ADAL" clId="{BA84B104-8968-439C-BD25-35CEA0DD6AF4}" dt="2025-03-26T00:44:36.024" v="29875" actId="164"/>
          <ac:spMkLst>
            <pc:docMk/>
            <pc:sldMk cId="2107959875" sldId="688"/>
            <ac:spMk id="71" creationId="{3B756A19-4216-D129-150D-9CD71EBF2190}"/>
          </ac:spMkLst>
        </pc:spChg>
        <pc:spChg chg="add mod">
          <ac:chgData name="Joshua Nicholas" userId="72a22b75-9aa2-4116-af5b-9544a2020f69" providerId="ADAL" clId="{BA84B104-8968-439C-BD25-35CEA0DD6AF4}" dt="2025-03-26T00:44:40.363" v="29876" actId="164"/>
          <ac:spMkLst>
            <pc:docMk/>
            <pc:sldMk cId="2107959875" sldId="688"/>
            <ac:spMk id="72" creationId="{62C374F2-E44E-70F7-34F8-1D90A828D4B6}"/>
          </ac:spMkLst>
        </pc:spChg>
        <pc:spChg chg="add mod">
          <ac:chgData name="Joshua Nicholas" userId="72a22b75-9aa2-4116-af5b-9544a2020f69" providerId="ADAL" clId="{BA84B104-8968-439C-BD25-35CEA0DD6AF4}" dt="2025-03-26T00:44:45.416" v="29877" actId="164"/>
          <ac:spMkLst>
            <pc:docMk/>
            <pc:sldMk cId="2107959875" sldId="688"/>
            <ac:spMk id="73" creationId="{889BDB81-B270-6D12-2371-3B19CA96FEBA}"/>
          </ac:spMkLst>
        </pc:spChg>
        <pc:spChg chg="add mod">
          <ac:chgData name="Joshua Nicholas" userId="72a22b75-9aa2-4116-af5b-9544a2020f69" providerId="ADAL" clId="{BA84B104-8968-439C-BD25-35CEA0DD6AF4}" dt="2025-03-26T00:44:27.599" v="29873" actId="164"/>
          <ac:spMkLst>
            <pc:docMk/>
            <pc:sldMk cId="2107959875" sldId="688"/>
            <ac:spMk id="74" creationId="{4061DCC8-88DD-5510-BB27-7CF4DD1DCB85}"/>
          </ac:spMkLst>
        </pc:spChg>
        <pc:spChg chg="add mod">
          <ac:chgData name="Joshua Nicholas" userId="72a22b75-9aa2-4116-af5b-9544a2020f69" providerId="ADAL" clId="{BA84B104-8968-439C-BD25-35CEA0DD6AF4}" dt="2025-03-26T00:44:30.747" v="29874" actId="164"/>
          <ac:spMkLst>
            <pc:docMk/>
            <pc:sldMk cId="2107959875" sldId="688"/>
            <ac:spMk id="75" creationId="{66710BDF-5ED9-A8ED-FAA4-8A20FABE8DD9}"/>
          </ac:spMkLst>
        </pc:spChg>
        <pc:spChg chg="add mod">
          <ac:chgData name="Joshua Nicholas" userId="72a22b75-9aa2-4116-af5b-9544a2020f69" providerId="ADAL" clId="{BA84B104-8968-439C-BD25-35CEA0DD6AF4}" dt="2025-03-26T00:44:40.363" v="29876" actId="164"/>
          <ac:spMkLst>
            <pc:docMk/>
            <pc:sldMk cId="2107959875" sldId="688"/>
            <ac:spMk id="76" creationId="{D6DA9E33-C9E0-C12D-F5C2-9043BFC636B4}"/>
          </ac:spMkLst>
        </pc:spChg>
        <pc:spChg chg="add mod">
          <ac:chgData name="Joshua Nicholas" userId="72a22b75-9aa2-4116-af5b-9544a2020f69" providerId="ADAL" clId="{BA84B104-8968-439C-BD25-35CEA0DD6AF4}" dt="2025-03-26T00:44:36.024" v="29875" actId="164"/>
          <ac:spMkLst>
            <pc:docMk/>
            <pc:sldMk cId="2107959875" sldId="688"/>
            <ac:spMk id="78" creationId="{A3718927-BF4D-8AAD-0A29-B967B1AB2F0A}"/>
          </ac:spMkLst>
        </pc:spChg>
        <pc:spChg chg="add mod">
          <ac:chgData name="Joshua Nicholas" userId="72a22b75-9aa2-4116-af5b-9544a2020f69" providerId="ADAL" clId="{BA84B104-8968-439C-BD25-35CEA0DD6AF4}" dt="2025-03-26T00:44:45.416" v="29877" actId="164"/>
          <ac:spMkLst>
            <pc:docMk/>
            <pc:sldMk cId="2107959875" sldId="688"/>
            <ac:spMk id="79" creationId="{BC5EEC76-9D31-1454-D059-CB2DA9511F6A}"/>
          </ac:spMkLst>
        </pc:spChg>
        <pc:grpChg chg="add mod">
          <ac:chgData name="Joshua Nicholas" userId="72a22b75-9aa2-4116-af5b-9544a2020f69" providerId="ADAL" clId="{BA84B104-8968-439C-BD25-35CEA0DD6AF4}" dt="2025-03-26T00:44:27.599" v="29873" actId="164"/>
          <ac:grpSpMkLst>
            <pc:docMk/>
            <pc:sldMk cId="2107959875" sldId="688"/>
            <ac:grpSpMk id="81" creationId="{4257A4D8-0FCD-EB40-2634-1228F33592A5}"/>
          </ac:grpSpMkLst>
        </pc:grpChg>
        <pc:grpChg chg="mod">
          <ac:chgData name="Joshua Nicholas" userId="72a22b75-9aa2-4116-af5b-9544a2020f69" providerId="ADAL" clId="{BA84B104-8968-439C-BD25-35CEA0DD6AF4}" dt="2025-04-20T11:24:18.895" v="30669" actId="1035"/>
          <ac:grpSpMkLst>
            <pc:docMk/>
            <pc:sldMk cId="2107959875" sldId="688"/>
            <ac:grpSpMk id="82" creationId="{7B55EA8A-03E4-C6DE-EDD9-9526DDAA8C1C}"/>
          </ac:grpSpMkLst>
        </pc:grpChg>
        <pc:grpChg chg="add mod">
          <ac:chgData name="Joshua Nicholas" userId="72a22b75-9aa2-4116-af5b-9544a2020f69" providerId="ADAL" clId="{BA84B104-8968-439C-BD25-35CEA0DD6AF4}" dt="2025-03-26T00:44:30.747" v="29874" actId="164"/>
          <ac:grpSpMkLst>
            <pc:docMk/>
            <pc:sldMk cId="2107959875" sldId="688"/>
            <ac:grpSpMk id="83" creationId="{F4B1FEE9-69E2-4BBC-D537-27ECC57F48F6}"/>
          </ac:grpSpMkLst>
        </pc:grpChg>
        <pc:grpChg chg="add mod">
          <ac:chgData name="Joshua Nicholas" userId="72a22b75-9aa2-4116-af5b-9544a2020f69" providerId="ADAL" clId="{BA84B104-8968-439C-BD25-35CEA0DD6AF4}" dt="2025-03-26T00:44:36.024" v="29875" actId="164"/>
          <ac:grpSpMkLst>
            <pc:docMk/>
            <pc:sldMk cId="2107959875" sldId="688"/>
            <ac:grpSpMk id="84" creationId="{10AA3642-7EFE-D7FA-D468-062F86C11057}"/>
          </ac:grpSpMkLst>
        </pc:grpChg>
        <pc:grpChg chg="add mod">
          <ac:chgData name="Joshua Nicholas" userId="72a22b75-9aa2-4116-af5b-9544a2020f69" providerId="ADAL" clId="{BA84B104-8968-439C-BD25-35CEA0DD6AF4}" dt="2025-03-26T00:44:40.363" v="29876" actId="164"/>
          <ac:grpSpMkLst>
            <pc:docMk/>
            <pc:sldMk cId="2107959875" sldId="688"/>
            <ac:grpSpMk id="85" creationId="{05C356BC-B6BB-7CE0-9C1A-64921875D388}"/>
          </ac:grpSpMkLst>
        </pc:grpChg>
        <pc:grpChg chg="add mod">
          <ac:chgData name="Joshua Nicholas" userId="72a22b75-9aa2-4116-af5b-9544a2020f69" providerId="ADAL" clId="{BA84B104-8968-439C-BD25-35CEA0DD6AF4}" dt="2025-03-26T00:44:45.416" v="29877" actId="164"/>
          <ac:grpSpMkLst>
            <pc:docMk/>
            <pc:sldMk cId="2107959875" sldId="688"/>
            <ac:grpSpMk id="86" creationId="{4972BBF8-78A5-6E60-BA60-C8FFB19304DC}"/>
          </ac:grpSpMkLst>
        </pc:grpChg>
        <pc:cxnChg chg="add mod">
          <ac:chgData name="Joshua Nicholas" userId="72a22b75-9aa2-4116-af5b-9544a2020f69" providerId="ADAL" clId="{BA84B104-8968-439C-BD25-35CEA0DD6AF4}" dt="2025-03-25T20:45:45.719" v="29208"/>
          <ac:cxnSpMkLst>
            <pc:docMk/>
            <pc:sldMk cId="2107959875" sldId="688"/>
            <ac:cxnSpMk id="66" creationId="{8FA39A63-D880-6D91-D7C1-6D65CF0B6791}"/>
          </ac:cxnSpMkLst>
        </pc:cxnChg>
      </pc:sldChg>
      <pc:sldChg chg="modSp add del mod">
        <pc:chgData name="Joshua Nicholas" userId="72a22b75-9aa2-4116-af5b-9544a2020f69" providerId="ADAL" clId="{BA84B104-8968-439C-BD25-35CEA0DD6AF4}" dt="2025-03-25T01:52:00.171" v="21491" actId="47"/>
        <pc:sldMkLst>
          <pc:docMk/>
          <pc:sldMk cId="2170014724" sldId="689"/>
        </pc:sldMkLst>
      </pc:sldChg>
      <pc:sldChg chg="addSp delSp modSp add mod modTransition">
        <pc:chgData name="Joshua Nicholas" userId="72a22b75-9aa2-4116-af5b-9544a2020f69" providerId="ADAL" clId="{BA84B104-8968-439C-BD25-35CEA0DD6AF4}" dt="2025-04-20T11:26:17.692" v="31051" actId="20577"/>
        <pc:sldMkLst>
          <pc:docMk/>
          <pc:sldMk cId="3198491377" sldId="689"/>
        </pc:sldMkLst>
        <pc:spChg chg="mod">
          <ac:chgData name="Joshua Nicholas" userId="72a22b75-9aa2-4116-af5b-9544a2020f69" providerId="ADAL" clId="{BA84B104-8968-439C-BD25-35CEA0DD6AF4}" dt="2025-04-20T11:24:24.329" v="30671"/>
          <ac:spMkLst>
            <pc:docMk/>
            <pc:sldMk cId="3198491377" sldId="689"/>
            <ac:spMk id="4" creationId="{16DBB18C-3386-806B-B12C-ECDE1C330CAB}"/>
          </ac:spMkLst>
        </pc:spChg>
        <pc:spChg chg="mod">
          <ac:chgData name="Joshua Nicholas" userId="72a22b75-9aa2-4116-af5b-9544a2020f69" providerId="ADAL" clId="{BA84B104-8968-439C-BD25-35CEA0DD6AF4}" dt="2025-04-20T11:24:24.329" v="30671"/>
          <ac:spMkLst>
            <pc:docMk/>
            <pc:sldMk cId="3198491377" sldId="689"/>
            <ac:spMk id="5" creationId="{A2EDCAFB-E688-9A83-A704-3BF5BCFABEB6}"/>
          </ac:spMkLst>
        </pc:spChg>
        <pc:spChg chg="mod">
          <ac:chgData name="Joshua Nicholas" userId="72a22b75-9aa2-4116-af5b-9544a2020f69" providerId="ADAL" clId="{BA84B104-8968-439C-BD25-35CEA0DD6AF4}" dt="2025-04-20T11:24:24.329" v="30671"/>
          <ac:spMkLst>
            <pc:docMk/>
            <pc:sldMk cId="3198491377" sldId="689"/>
            <ac:spMk id="6" creationId="{80F5EAC9-9966-3E7B-D8A4-8ADD273DCBE4}"/>
          </ac:spMkLst>
        </pc:spChg>
        <pc:spChg chg="mod">
          <ac:chgData name="Joshua Nicholas" userId="72a22b75-9aa2-4116-af5b-9544a2020f69" providerId="ADAL" clId="{BA84B104-8968-439C-BD25-35CEA0DD6AF4}" dt="2025-04-20T11:24:24.329" v="30671"/>
          <ac:spMkLst>
            <pc:docMk/>
            <pc:sldMk cId="3198491377" sldId="689"/>
            <ac:spMk id="8" creationId="{BE5BF8D3-9BA1-DE5C-0916-56F33AADB36A}"/>
          </ac:spMkLst>
        </pc:spChg>
        <pc:spChg chg="mod">
          <ac:chgData name="Joshua Nicholas" userId="72a22b75-9aa2-4116-af5b-9544a2020f69" providerId="ADAL" clId="{BA84B104-8968-439C-BD25-35CEA0DD6AF4}" dt="2025-04-20T11:26:17.692" v="31051" actId="20577"/>
          <ac:spMkLst>
            <pc:docMk/>
            <pc:sldMk cId="3198491377" sldId="689"/>
            <ac:spMk id="9" creationId="{50A0F3D2-C441-2370-A728-7E0FA96EA9DE}"/>
          </ac:spMkLst>
        </pc:spChg>
        <pc:spChg chg="mod">
          <ac:chgData name="Joshua Nicholas" userId="72a22b75-9aa2-4116-af5b-9544a2020f69" providerId="ADAL" clId="{BA84B104-8968-439C-BD25-35CEA0DD6AF4}" dt="2025-04-20T11:24:24.329" v="30671"/>
          <ac:spMkLst>
            <pc:docMk/>
            <pc:sldMk cId="3198491377" sldId="689"/>
            <ac:spMk id="10" creationId="{941F66AA-89E7-CF43-4374-830AF5B46905}"/>
          </ac:spMkLst>
        </pc:spChg>
        <pc:spChg chg="add mod">
          <ac:chgData name="Joshua Nicholas" userId="72a22b75-9aa2-4116-af5b-9544a2020f69" providerId="ADAL" clId="{BA84B104-8968-439C-BD25-35CEA0DD6AF4}" dt="2025-03-26T00:44:50.912" v="29878" actId="164"/>
          <ac:spMkLst>
            <pc:docMk/>
            <pc:sldMk cId="3198491377" sldId="689"/>
            <ac:spMk id="20" creationId="{616DAAA8-DDBA-6DB1-9EA4-D12C3EB1A262}"/>
          </ac:spMkLst>
        </pc:spChg>
        <pc:spChg chg="add mod">
          <ac:chgData name="Joshua Nicholas" userId="72a22b75-9aa2-4116-af5b-9544a2020f69" providerId="ADAL" clId="{BA84B104-8968-439C-BD25-35CEA0DD6AF4}" dt="2025-03-26T00:44:53.959" v="29879" actId="164"/>
          <ac:spMkLst>
            <pc:docMk/>
            <pc:sldMk cId="3198491377" sldId="689"/>
            <ac:spMk id="21" creationId="{951697C6-1627-0788-1DFE-63C408E29EF2}"/>
          </ac:spMkLst>
        </pc:spChg>
        <pc:spChg chg="add mod">
          <ac:chgData name="Joshua Nicholas" userId="72a22b75-9aa2-4116-af5b-9544a2020f69" providerId="ADAL" clId="{BA84B104-8968-439C-BD25-35CEA0DD6AF4}" dt="2025-03-26T00:44:57.410" v="29880" actId="164"/>
          <ac:spMkLst>
            <pc:docMk/>
            <pc:sldMk cId="3198491377" sldId="689"/>
            <ac:spMk id="22" creationId="{F2D93C98-0D5E-B94E-5B1B-0177C06B083D}"/>
          </ac:spMkLst>
        </pc:spChg>
        <pc:spChg chg="add mod">
          <ac:chgData name="Joshua Nicholas" userId="72a22b75-9aa2-4116-af5b-9544a2020f69" providerId="ADAL" clId="{BA84B104-8968-439C-BD25-35CEA0DD6AF4}" dt="2025-03-26T00:45:02.357" v="29881" actId="164"/>
          <ac:spMkLst>
            <pc:docMk/>
            <pc:sldMk cId="3198491377" sldId="689"/>
            <ac:spMk id="23" creationId="{E5E296B4-38BA-3059-3C47-DB204AFC4FF1}"/>
          </ac:spMkLst>
        </pc:spChg>
        <pc:spChg chg="add mod">
          <ac:chgData name="Joshua Nicholas" userId="72a22b75-9aa2-4116-af5b-9544a2020f69" providerId="ADAL" clId="{BA84B104-8968-439C-BD25-35CEA0DD6AF4}" dt="2025-03-26T00:45:06.828" v="29882" actId="164"/>
          <ac:spMkLst>
            <pc:docMk/>
            <pc:sldMk cId="3198491377" sldId="689"/>
            <ac:spMk id="24" creationId="{7E2A5223-4DB3-3989-B957-E095540D4826}"/>
          </ac:spMkLst>
        </pc:spChg>
        <pc:spChg chg="add mod">
          <ac:chgData name="Joshua Nicholas" userId="72a22b75-9aa2-4116-af5b-9544a2020f69" providerId="ADAL" clId="{BA84B104-8968-439C-BD25-35CEA0DD6AF4}" dt="2025-03-26T00:44:50.912" v="29878" actId="164"/>
          <ac:spMkLst>
            <pc:docMk/>
            <pc:sldMk cId="3198491377" sldId="689"/>
            <ac:spMk id="25" creationId="{AFEF945D-D5FE-A3F4-A4FD-547BE902C09C}"/>
          </ac:spMkLst>
        </pc:spChg>
        <pc:spChg chg="add mod">
          <ac:chgData name="Joshua Nicholas" userId="72a22b75-9aa2-4116-af5b-9544a2020f69" providerId="ADAL" clId="{BA84B104-8968-439C-BD25-35CEA0DD6AF4}" dt="2025-03-26T00:44:53.959" v="29879" actId="164"/>
          <ac:spMkLst>
            <pc:docMk/>
            <pc:sldMk cId="3198491377" sldId="689"/>
            <ac:spMk id="26" creationId="{69A8C25E-4F0B-4752-2EA9-DAAD791B186E}"/>
          </ac:spMkLst>
        </pc:spChg>
        <pc:spChg chg="mod ord">
          <ac:chgData name="Joshua Nicholas" userId="72a22b75-9aa2-4116-af5b-9544a2020f69" providerId="ADAL" clId="{BA84B104-8968-439C-BD25-35CEA0DD6AF4}" dt="2025-04-20T11:24:42.247" v="30727" actId="167"/>
          <ac:spMkLst>
            <pc:docMk/>
            <pc:sldMk cId="3198491377" sldId="689"/>
            <ac:spMk id="27" creationId="{B4504B43-84EB-AC48-9193-4EE2304819D7}"/>
          </ac:spMkLst>
        </pc:spChg>
        <pc:spChg chg="add mod">
          <ac:chgData name="Joshua Nicholas" userId="72a22b75-9aa2-4116-af5b-9544a2020f69" providerId="ADAL" clId="{BA84B104-8968-439C-BD25-35CEA0DD6AF4}" dt="2025-03-26T00:45:02.357" v="29881" actId="164"/>
          <ac:spMkLst>
            <pc:docMk/>
            <pc:sldMk cId="3198491377" sldId="689"/>
            <ac:spMk id="28" creationId="{0436C380-5B76-ECBE-0191-10BD5E527CA4}"/>
          </ac:spMkLst>
        </pc:spChg>
        <pc:spChg chg="add mod">
          <ac:chgData name="Joshua Nicholas" userId="72a22b75-9aa2-4116-af5b-9544a2020f69" providerId="ADAL" clId="{BA84B104-8968-439C-BD25-35CEA0DD6AF4}" dt="2025-03-26T00:44:57.410" v="29880" actId="164"/>
          <ac:spMkLst>
            <pc:docMk/>
            <pc:sldMk cId="3198491377" sldId="689"/>
            <ac:spMk id="29" creationId="{5669C81B-4F23-9000-627C-18359FF6E3D0}"/>
          </ac:spMkLst>
        </pc:spChg>
        <pc:spChg chg="add mod">
          <ac:chgData name="Joshua Nicholas" userId="72a22b75-9aa2-4116-af5b-9544a2020f69" providerId="ADAL" clId="{BA84B104-8968-439C-BD25-35CEA0DD6AF4}" dt="2025-03-26T00:45:06.828" v="29882" actId="164"/>
          <ac:spMkLst>
            <pc:docMk/>
            <pc:sldMk cId="3198491377" sldId="689"/>
            <ac:spMk id="30" creationId="{31235394-5AB1-0EE0-A518-E148F9CF8C6C}"/>
          </ac:spMkLst>
        </pc:spChg>
        <pc:spChg chg="add mod">
          <ac:chgData name="Joshua Nicholas" userId="72a22b75-9aa2-4116-af5b-9544a2020f69" providerId="ADAL" clId="{BA84B104-8968-439C-BD25-35CEA0DD6AF4}" dt="2025-03-25T19:51:13.432" v="26730" actId="20577"/>
          <ac:spMkLst>
            <pc:docMk/>
            <pc:sldMk cId="3198491377" sldId="689"/>
            <ac:spMk id="64" creationId="{29E85939-F15A-D56A-4BA8-19C321EB433F}"/>
          </ac:spMkLst>
        </pc:spChg>
        <pc:spChg chg="add mod">
          <ac:chgData name="Joshua Nicholas" userId="72a22b75-9aa2-4116-af5b-9544a2020f69" providerId="ADAL" clId="{BA84B104-8968-439C-BD25-35CEA0DD6AF4}" dt="2025-03-25T19:50:05.556" v="26574"/>
          <ac:spMkLst>
            <pc:docMk/>
            <pc:sldMk cId="3198491377" sldId="689"/>
            <ac:spMk id="67" creationId="{9F700019-5DA7-A1F4-1EEA-32FC2D3F9E4A}"/>
          </ac:spMkLst>
        </pc:spChg>
        <pc:spChg chg="add mod">
          <ac:chgData name="Joshua Nicholas" userId="72a22b75-9aa2-4116-af5b-9544a2020f69" providerId="ADAL" clId="{BA84B104-8968-439C-BD25-35CEA0DD6AF4}" dt="2025-03-25T19:50:05.556" v="26574"/>
          <ac:spMkLst>
            <pc:docMk/>
            <pc:sldMk cId="3198491377" sldId="689"/>
            <ac:spMk id="74" creationId="{CB32B997-34A4-A70B-9CD2-08AE5E32E5D5}"/>
          </ac:spMkLst>
        </pc:spChg>
        <pc:spChg chg="add mod">
          <ac:chgData name="Joshua Nicholas" userId="72a22b75-9aa2-4116-af5b-9544a2020f69" providerId="ADAL" clId="{BA84B104-8968-439C-BD25-35CEA0DD6AF4}" dt="2025-03-25T19:50:05.556" v="26574"/>
          <ac:spMkLst>
            <pc:docMk/>
            <pc:sldMk cId="3198491377" sldId="689"/>
            <ac:spMk id="75" creationId="{DBB42550-A6E9-0CEC-8FEE-3D8C06E19500}"/>
          </ac:spMkLst>
        </pc:spChg>
        <pc:spChg chg="add mod">
          <ac:chgData name="Joshua Nicholas" userId="72a22b75-9aa2-4116-af5b-9544a2020f69" providerId="ADAL" clId="{BA84B104-8968-439C-BD25-35CEA0DD6AF4}" dt="2025-03-25T19:50:05.556" v="26574"/>
          <ac:spMkLst>
            <pc:docMk/>
            <pc:sldMk cId="3198491377" sldId="689"/>
            <ac:spMk id="76" creationId="{6423C95B-0723-B00E-50F1-C3C2CFF777F3}"/>
          </ac:spMkLst>
        </pc:spChg>
        <pc:spChg chg="add mod">
          <ac:chgData name="Joshua Nicholas" userId="72a22b75-9aa2-4116-af5b-9544a2020f69" providerId="ADAL" clId="{BA84B104-8968-439C-BD25-35CEA0DD6AF4}" dt="2025-03-25T19:50:05.556" v="26574"/>
          <ac:spMkLst>
            <pc:docMk/>
            <pc:sldMk cId="3198491377" sldId="689"/>
            <ac:spMk id="79" creationId="{3C2B19CA-D9D5-E935-D9B4-7B5A78DB30A7}"/>
          </ac:spMkLst>
        </pc:spChg>
        <pc:spChg chg="add mod">
          <ac:chgData name="Joshua Nicholas" userId="72a22b75-9aa2-4116-af5b-9544a2020f69" providerId="ADAL" clId="{BA84B104-8968-439C-BD25-35CEA0DD6AF4}" dt="2025-03-25T19:50:05.556" v="26574"/>
          <ac:spMkLst>
            <pc:docMk/>
            <pc:sldMk cId="3198491377" sldId="689"/>
            <ac:spMk id="80" creationId="{79EB6773-EC8A-30EA-4D09-7519FDA63E69}"/>
          </ac:spMkLst>
        </pc:spChg>
        <pc:grpChg chg="add mod ord">
          <ac:chgData name="Joshua Nicholas" userId="72a22b75-9aa2-4116-af5b-9544a2020f69" providerId="ADAL" clId="{BA84B104-8968-439C-BD25-35CEA0DD6AF4}" dt="2025-04-20T11:24:42.247" v="30727" actId="167"/>
          <ac:grpSpMkLst>
            <pc:docMk/>
            <pc:sldMk cId="3198491377" sldId="689"/>
            <ac:grpSpMk id="2" creationId="{ECE23CA5-7E72-8EFA-E73F-5925CDECE000}"/>
          </ac:grpSpMkLst>
        </pc:grpChg>
        <pc:grpChg chg="mod">
          <ac:chgData name="Joshua Nicholas" userId="72a22b75-9aa2-4116-af5b-9544a2020f69" providerId="ADAL" clId="{BA84B104-8968-439C-BD25-35CEA0DD6AF4}" dt="2025-04-20T11:24:24.329" v="30671"/>
          <ac:grpSpMkLst>
            <pc:docMk/>
            <pc:sldMk cId="3198491377" sldId="689"/>
            <ac:grpSpMk id="3" creationId="{A3384F53-CD0D-9D35-8B25-1B935F875543}"/>
          </ac:grpSpMkLst>
        </pc:grpChg>
        <pc:grpChg chg="add mod">
          <ac:chgData name="Joshua Nicholas" userId="72a22b75-9aa2-4116-af5b-9544a2020f69" providerId="ADAL" clId="{BA84B104-8968-439C-BD25-35CEA0DD6AF4}" dt="2025-03-26T00:44:50.912" v="29878" actId="164"/>
          <ac:grpSpMkLst>
            <pc:docMk/>
            <pc:sldMk cId="3198491377" sldId="689"/>
            <ac:grpSpMk id="32" creationId="{FC825C77-3E1F-7943-0D2A-C0A1D8930741}"/>
          </ac:grpSpMkLst>
        </pc:grpChg>
        <pc:grpChg chg="add mod">
          <ac:chgData name="Joshua Nicholas" userId="72a22b75-9aa2-4116-af5b-9544a2020f69" providerId="ADAL" clId="{BA84B104-8968-439C-BD25-35CEA0DD6AF4}" dt="2025-03-26T00:44:53.959" v="29879" actId="164"/>
          <ac:grpSpMkLst>
            <pc:docMk/>
            <pc:sldMk cId="3198491377" sldId="689"/>
            <ac:grpSpMk id="33" creationId="{1160BE0E-CDC2-87E2-CE9D-9F03A3822215}"/>
          </ac:grpSpMkLst>
        </pc:grpChg>
        <pc:grpChg chg="add mod">
          <ac:chgData name="Joshua Nicholas" userId="72a22b75-9aa2-4116-af5b-9544a2020f69" providerId="ADAL" clId="{BA84B104-8968-439C-BD25-35CEA0DD6AF4}" dt="2025-03-26T00:44:57.410" v="29880" actId="164"/>
          <ac:grpSpMkLst>
            <pc:docMk/>
            <pc:sldMk cId="3198491377" sldId="689"/>
            <ac:grpSpMk id="34" creationId="{95FA18CC-4018-ABA2-328B-1BA47E762502}"/>
          </ac:grpSpMkLst>
        </pc:grpChg>
        <pc:grpChg chg="add mod">
          <ac:chgData name="Joshua Nicholas" userId="72a22b75-9aa2-4116-af5b-9544a2020f69" providerId="ADAL" clId="{BA84B104-8968-439C-BD25-35CEA0DD6AF4}" dt="2025-03-26T00:45:02.357" v="29881" actId="164"/>
          <ac:grpSpMkLst>
            <pc:docMk/>
            <pc:sldMk cId="3198491377" sldId="689"/>
            <ac:grpSpMk id="35" creationId="{5D81FA24-3BC5-0B46-58E7-EB917956256E}"/>
          </ac:grpSpMkLst>
        </pc:grpChg>
        <pc:grpChg chg="add mod">
          <ac:chgData name="Joshua Nicholas" userId="72a22b75-9aa2-4116-af5b-9544a2020f69" providerId="ADAL" clId="{BA84B104-8968-439C-BD25-35CEA0DD6AF4}" dt="2025-03-26T00:45:06.828" v="29882" actId="164"/>
          <ac:grpSpMkLst>
            <pc:docMk/>
            <pc:sldMk cId="3198491377" sldId="689"/>
            <ac:grpSpMk id="36" creationId="{171768BE-2FD1-BC3B-3EBB-3FE1C03F36D9}"/>
          </ac:grpSpMkLst>
        </pc:grpChg>
        <pc:cxnChg chg="add mod">
          <ac:chgData name="Joshua Nicholas" userId="72a22b75-9aa2-4116-af5b-9544a2020f69" providerId="ADAL" clId="{BA84B104-8968-439C-BD25-35CEA0DD6AF4}" dt="2025-03-25T20:45:46.755" v="29209"/>
          <ac:cxnSpMkLst>
            <pc:docMk/>
            <pc:sldMk cId="3198491377" sldId="689"/>
            <ac:cxnSpMk id="94" creationId="{D906455B-D053-77B5-C3B3-6E4A4E9B8724}"/>
          </ac:cxnSpMkLst>
        </pc:cxnChg>
      </pc:sldChg>
      <pc:sldChg chg="modSp add del mod">
        <pc:chgData name="Joshua Nicholas" userId="72a22b75-9aa2-4116-af5b-9544a2020f69" providerId="ADAL" clId="{BA84B104-8968-439C-BD25-35CEA0DD6AF4}" dt="2025-03-25T01:48:20.991" v="20915" actId="47"/>
        <pc:sldMkLst>
          <pc:docMk/>
          <pc:sldMk cId="4071198331" sldId="689"/>
        </pc:sldMkLst>
      </pc:sldChg>
      <pc:sldChg chg="addSp delSp modSp add mod modTransition">
        <pc:chgData name="Joshua Nicholas" userId="72a22b75-9aa2-4116-af5b-9544a2020f69" providerId="ADAL" clId="{BA84B104-8968-439C-BD25-35CEA0DD6AF4}" dt="2025-04-20T11:26:14.916" v="31049" actId="20577"/>
        <pc:sldMkLst>
          <pc:docMk/>
          <pc:sldMk cId="1752364274" sldId="690"/>
        </pc:sldMkLst>
        <pc:spChg chg="mod">
          <ac:chgData name="Joshua Nicholas" userId="72a22b75-9aa2-4116-af5b-9544a2020f69" providerId="ADAL" clId="{BA84B104-8968-439C-BD25-35CEA0DD6AF4}" dt="2025-04-20T11:24:48.152" v="30729"/>
          <ac:spMkLst>
            <pc:docMk/>
            <pc:sldMk cId="1752364274" sldId="690"/>
            <ac:spMk id="4" creationId="{5F106315-0921-4EC5-F170-59CA2663CAA4}"/>
          </ac:spMkLst>
        </pc:spChg>
        <pc:spChg chg="mod">
          <ac:chgData name="Joshua Nicholas" userId="72a22b75-9aa2-4116-af5b-9544a2020f69" providerId="ADAL" clId="{BA84B104-8968-439C-BD25-35CEA0DD6AF4}" dt="2025-04-20T11:24:48.152" v="30729"/>
          <ac:spMkLst>
            <pc:docMk/>
            <pc:sldMk cId="1752364274" sldId="690"/>
            <ac:spMk id="5" creationId="{4B40E77A-DD63-502C-E7A7-7CF5E407A00D}"/>
          </ac:spMkLst>
        </pc:spChg>
        <pc:spChg chg="mod">
          <ac:chgData name="Joshua Nicholas" userId="72a22b75-9aa2-4116-af5b-9544a2020f69" providerId="ADAL" clId="{BA84B104-8968-439C-BD25-35CEA0DD6AF4}" dt="2025-04-20T11:24:48.152" v="30729"/>
          <ac:spMkLst>
            <pc:docMk/>
            <pc:sldMk cId="1752364274" sldId="690"/>
            <ac:spMk id="6" creationId="{22799037-8F5C-A851-D9C9-238F0AF19EA8}"/>
          </ac:spMkLst>
        </pc:spChg>
        <pc:spChg chg="mod">
          <ac:chgData name="Joshua Nicholas" userId="72a22b75-9aa2-4116-af5b-9544a2020f69" providerId="ADAL" clId="{BA84B104-8968-439C-BD25-35CEA0DD6AF4}" dt="2025-04-20T11:24:48.152" v="30729"/>
          <ac:spMkLst>
            <pc:docMk/>
            <pc:sldMk cId="1752364274" sldId="690"/>
            <ac:spMk id="7" creationId="{613A4440-A809-99CC-24E6-28A059B9F561}"/>
          </ac:spMkLst>
        </pc:spChg>
        <pc:spChg chg="mod">
          <ac:chgData name="Joshua Nicholas" userId="72a22b75-9aa2-4116-af5b-9544a2020f69" providerId="ADAL" clId="{BA84B104-8968-439C-BD25-35CEA0DD6AF4}" dt="2025-04-20T11:26:14.916" v="31049" actId="20577"/>
          <ac:spMkLst>
            <pc:docMk/>
            <pc:sldMk cId="1752364274" sldId="690"/>
            <ac:spMk id="8" creationId="{2FEBD35D-330F-5336-8078-72184AEC1BAD}"/>
          </ac:spMkLst>
        </pc:spChg>
        <pc:spChg chg="mod">
          <ac:chgData name="Joshua Nicholas" userId="72a22b75-9aa2-4116-af5b-9544a2020f69" providerId="ADAL" clId="{BA84B104-8968-439C-BD25-35CEA0DD6AF4}" dt="2025-04-20T11:24:48.152" v="30729"/>
          <ac:spMkLst>
            <pc:docMk/>
            <pc:sldMk cId="1752364274" sldId="690"/>
            <ac:spMk id="9" creationId="{7897E91B-C4BF-F730-3632-4B4509B70705}"/>
          </ac:spMkLst>
        </pc:spChg>
        <pc:spChg chg="add mod">
          <ac:chgData name="Joshua Nicholas" userId="72a22b75-9aa2-4116-af5b-9544a2020f69" providerId="ADAL" clId="{BA84B104-8968-439C-BD25-35CEA0DD6AF4}" dt="2025-03-26T00:45:22.673" v="29883" actId="164"/>
          <ac:spMkLst>
            <pc:docMk/>
            <pc:sldMk cId="1752364274" sldId="690"/>
            <ac:spMk id="14" creationId="{539C3D95-A7AE-8947-6A29-4FF98A6361CC}"/>
          </ac:spMkLst>
        </pc:spChg>
        <pc:spChg chg="add mod">
          <ac:chgData name="Joshua Nicholas" userId="72a22b75-9aa2-4116-af5b-9544a2020f69" providerId="ADAL" clId="{BA84B104-8968-439C-BD25-35CEA0DD6AF4}" dt="2025-03-26T00:45:25.867" v="29884" actId="164"/>
          <ac:spMkLst>
            <pc:docMk/>
            <pc:sldMk cId="1752364274" sldId="690"/>
            <ac:spMk id="15" creationId="{000FC2CF-7CEB-F563-B3A0-93C2D0BB6049}"/>
          </ac:spMkLst>
        </pc:spChg>
        <pc:spChg chg="add mod">
          <ac:chgData name="Joshua Nicholas" userId="72a22b75-9aa2-4116-af5b-9544a2020f69" providerId="ADAL" clId="{BA84B104-8968-439C-BD25-35CEA0DD6AF4}" dt="2025-03-26T00:45:28.883" v="29885" actId="164"/>
          <ac:spMkLst>
            <pc:docMk/>
            <pc:sldMk cId="1752364274" sldId="690"/>
            <ac:spMk id="16" creationId="{B1591D6F-B69B-5B17-154A-EC0AE264B444}"/>
          </ac:spMkLst>
        </pc:spChg>
        <pc:spChg chg="add mod">
          <ac:chgData name="Joshua Nicholas" userId="72a22b75-9aa2-4116-af5b-9544a2020f69" providerId="ADAL" clId="{BA84B104-8968-439C-BD25-35CEA0DD6AF4}" dt="2025-03-26T00:45:33.542" v="29886" actId="164"/>
          <ac:spMkLst>
            <pc:docMk/>
            <pc:sldMk cId="1752364274" sldId="690"/>
            <ac:spMk id="17" creationId="{26AA0B6F-D836-EFBF-8691-612F2144B9EA}"/>
          </ac:spMkLst>
        </pc:spChg>
        <pc:spChg chg="add mod">
          <ac:chgData name="Joshua Nicholas" userId="72a22b75-9aa2-4116-af5b-9544a2020f69" providerId="ADAL" clId="{BA84B104-8968-439C-BD25-35CEA0DD6AF4}" dt="2025-03-26T00:45:40.124" v="29887" actId="164"/>
          <ac:spMkLst>
            <pc:docMk/>
            <pc:sldMk cId="1752364274" sldId="690"/>
            <ac:spMk id="19" creationId="{7545FE95-BBF0-5DEF-ECB0-0A53EE4CB00E}"/>
          </ac:spMkLst>
        </pc:spChg>
        <pc:spChg chg="add mod">
          <ac:chgData name="Joshua Nicholas" userId="72a22b75-9aa2-4116-af5b-9544a2020f69" providerId="ADAL" clId="{BA84B104-8968-439C-BD25-35CEA0DD6AF4}" dt="2025-03-26T00:45:22.673" v="29883" actId="164"/>
          <ac:spMkLst>
            <pc:docMk/>
            <pc:sldMk cId="1752364274" sldId="690"/>
            <ac:spMk id="20" creationId="{484C76F3-B229-17E7-8E36-6625C4775BC5}"/>
          </ac:spMkLst>
        </pc:spChg>
        <pc:spChg chg="add mod">
          <ac:chgData name="Joshua Nicholas" userId="72a22b75-9aa2-4116-af5b-9544a2020f69" providerId="ADAL" clId="{BA84B104-8968-439C-BD25-35CEA0DD6AF4}" dt="2025-03-26T00:45:25.867" v="29884" actId="164"/>
          <ac:spMkLst>
            <pc:docMk/>
            <pc:sldMk cId="1752364274" sldId="690"/>
            <ac:spMk id="21" creationId="{38D8980C-E392-3066-7E85-AB3BB099FBE6}"/>
          </ac:spMkLst>
        </pc:spChg>
        <pc:spChg chg="add mod">
          <ac:chgData name="Joshua Nicholas" userId="72a22b75-9aa2-4116-af5b-9544a2020f69" providerId="ADAL" clId="{BA84B104-8968-439C-BD25-35CEA0DD6AF4}" dt="2025-03-25T19:51:08.880" v="26726" actId="20577"/>
          <ac:spMkLst>
            <pc:docMk/>
            <pc:sldMk cId="1752364274" sldId="690"/>
            <ac:spMk id="22" creationId="{C3B7BDA5-8F8D-6822-EDC9-6F9075EF0122}"/>
          </ac:spMkLst>
        </pc:spChg>
        <pc:spChg chg="add mod">
          <ac:chgData name="Joshua Nicholas" userId="72a22b75-9aa2-4116-af5b-9544a2020f69" providerId="ADAL" clId="{BA84B104-8968-439C-BD25-35CEA0DD6AF4}" dt="2025-03-26T00:45:33.542" v="29886" actId="164"/>
          <ac:spMkLst>
            <pc:docMk/>
            <pc:sldMk cId="1752364274" sldId="690"/>
            <ac:spMk id="23" creationId="{E0661E40-1131-70AA-D96C-83D92E07A133}"/>
          </ac:spMkLst>
        </pc:spChg>
        <pc:spChg chg="add mod">
          <ac:chgData name="Joshua Nicholas" userId="72a22b75-9aa2-4116-af5b-9544a2020f69" providerId="ADAL" clId="{BA84B104-8968-439C-BD25-35CEA0DD6AF4}" dt="2025-03-26T00:45:28.883" v="29885" actId="164"/>
          <ac:spMkLst>
            <pc:docMk/>
            <pc:sldMk cId="1752364274" sldId="690"/>
            <ac:spMk id="24" creationId="{7597C902-9A74-4851-3729-6ECAF159E6FA}"/>
          </ac:spMkLst>
        </pc:spChg>
        <pc:spChg chg="add mod">
          <ac:chgData name="Joshua Nicholas" userId="72a22b75-9aa2-4116-af5b-9544a2020f69" providerId="ADAL" clId="{BA84B104-8968-439C-BD25-35CEA0DD6AF4}" dt="2025-03-26T00:45:40.124" v="29887" actId="164"/>
          <ac:spMkLst>
            <pc:docMk/>
            <pc:sldMk cId="1752364274" sldId="690"/>
            <ac:spMk id="25" creationId="{FF7A3029-9C7F-317B-DBFE-DF244A071836}"/>
          </ac:spMkLst>
        </pc:spChg>
        <pc:spChg chg="mod ord">
          <ac:chgData name="Joshua Nicholas" userId="72a22b75-9aa2-4116-af5b-9544a2020f69" providerId="ADAL" clId="{BA84B104-8968-439C-BD25-35CEA0DD6AF4}" dt="2025-04-20T11:25:01.796" v="30839" actId="167"/>
          <ac:spMkLst>
            <pc:docMk/>
            <pc:sldMk cId="1752364274" sldId="690"/>
            <ac:spMk id="27" creationId="{CA38B609-A075-AE0F-D0BA-DB647D0227EA}"/>
          </ac:spMkLst>
        </pc:spChg>
        <pc:spChg chg="add mod">
          <ac:chgData name="Joshua Nicholas" userId="72a22b75-9aa2-4116-af5b-9544a2020f69" providerId="ADAL" clId="{BA84B104-8968-439C-BD25-35CEA0DD6AF4}" dt="2025-03-25T19:50:25.839" v="26617"/>
          <ac:spMkLst>
            <pc:docMk/>
            <pc:sldMk cId="1752364274" sldId="690"/>
            <ac:spMk id="33" creationId="{9C6E63E1-3A0A-87A6-96D3-FDCCA612658B}"/>
          </ac:spMkLst>
        </pc:spChg>
        <pc:spChg chg="add mod">
          <ac:chgData name="Joshua Nicholas" userId="72a22b75-9aa2-4116-af5b-9544a2020f69" providerId="ADAL" clId="{BA84B104-8968-439C-BD25-35CEA0DD6AF4}" dt="2025-03-25T19:50:25.839" v="26617"/>
          <ac:spMkLst>
            <pc:docMk/>
            <pc:sldMk cId="1752364274" sldId="690"/>
            <ac:spMk id="34" creationId="{13C1CDC6-6554-3EDA-0EA2-FE64EA74A0DB}"/>
          </ac:spMkLst>
        </pc:spChg>
        <pc:spChg chg="add mod">
          <ac:chgData name="Joshua Nicholas" userId="72a22b75-9aa2-4116-af5b-9544a2020f69" providerId="ADAL" clId="{BA84B104-8968-439C-BD25-35CEA0DD6AF4}" dt="2025-03-25T19:50:25.839" v="26617"/>
          <ac:spMkLst>
            <pc:docMk/>
            <pc:sldMk cId="1752364274" sldId="690"/>
            <ac:spMk id="40" creationId="{E31B2C3C-B8A8-08C8-41AF-6EC653C2D512}"/>
          </ac:spMkLst>
        </pc:spChg>
        <pc:spChg chg="add mod">
          <ac:chgData name="Joshua Nicholas" userId="72a22b75-9aa2-4116-af5b-9544a2020f69" providerId="ADAL" clId="{BA84B104-8968-439C-BD25-35CEA0DD6AF4}" dt="2025-03-25T19:50:25.839" v="26617"/>
          <ac:spMkLst>
            <pc:docMk/>
            <pc:sldMk cId="1752364274" sldId="690"/>
            <ac:spMk id="43" creationId="{EE527188-BB7C-6BD8-8E2B-B100B876DB4B}"/>
          </ac:spMkLst>
        </pc:spChg>
        <pc:grpChg chg="add mod ord">
          <ac:chgData name="Joshua Nicholas" userId="72a22b75-9aa2-4116-af5b-9544a2020f69" providerId="ADAL" clId="{BA84B104-8968-439C-BD25-35CEA0DD6AF4}" dt="2025-04-20T11:25:01.796" v="30839" actId="167"/>
          <ac:grpSpMkLst>
            <pc:docMk/>
            <pc:sldMk cId="1752364274" sldId="690"/>
            <ac:grpSpMk id="2" creationId="{BDFA4A2D-445B-6ED6-AED3-AB49B466D011}"/>
          </ac:grpSpMkLst>
        </pc:grpChg>
        <pc:grpChg chg="mod">
          <ac:chgData name="Joshua Nicholas" userId="72a22b75-9aa2-4116-af5b-9544a2020f69" providerId="ADAL" clId="{BA84B104-8968-439C-BD25-35CEA0DD6AF4}" dt="2025-04-20T11:24:48.152" v="30729"/>
          <ac:grpSpMkLst>
            <pc:docMk/>
            <pc:sldMk cId="1752364274" sldId="690"/>
            <ac:grpSpMk id="3" creationId="{1AC22002-ACE0-4C61-08A8-4E464892E6C9}"/>
          </ac:grpSpMkLst>
        </pc:grpChg>
        <pc:grpChg chg="add mod">
          <ac:chgData name="Joshua Nicholas" userId="72a22b75-9aa2-4116-af5b-9544a2020f69" providerId="ADAL" clId="{BA84B104-8968-439C-BD25-35CEA0DD6AF4}" dt="2025-03-26T00:45:22.673" v="29883" actId="164"/>
          <ac:grpSpMkLst>
            <pc:docMk/>
            <pc:sldMk cId="1752364274" sldId="690"/>
            <ac:grpSpMk id="28" creationId="{935344CC-D829-C6F4-3A13-1A7DEE083D94}"/>
          </ac:grpSpMkLst>
        </pc:grpChg>
        <pc:grpChg chg="add mod">
          <ac:chgData name="Joshua Nicholas" userId="72a22b75-9aa2-4116-af5b-9544a2020f69" providerId="ADAL" clId="{BA84B104-8968-439C-BD25-35CEA0DD6AF4}" dt="2025-03-26T00:45:25.867" v="29884" actId="164"/>
          <ac:grpSpMkLst>
            <pc:docMk/>
            <pc:sldMk cId="1752364274" sldId="690"/>
            <ac:grpSpMk id="29" creationId="{00074352-6522-92CA-9B3D-653CFE2C062C}"/>
          </ac:grpSpMkLst>
        </pc:grpChg>
        <pc:grpChg chg="add mod">
          <ac:chgData name="Joshua Nicholas" userId="72a22b75-9aa2-4116-af5b-9544a2020f69" providerId="ADAL" clId="{BA84B104-8968-439C-BD25-35CEA0DD6AF4}" dt="2025-03-26T00:45:28.883" v="29885" actId="164"/>
          <ac:grpSpMkLst>
            <pc:docMk/>
            <pc:sldMk cId="1752364274" sldId="690"/>
            <ac:grpSpMk id="30" creationId="{80635878-19F4-1248-C5EC-488DAFBB5DF7}"/>
          </ac:grpSpMkLst>
        </pc:grpChg>
        <pc:grpChg chg="add mod">
          <ac:chgData name="Joshua Nicholas" userId="72a22b75-9aa2-4116-af5b-9544a2020f69" providerId="ADAL" clId="{BA84B104-8968-439C-BD25-35CEA0DD6AF4}" dt="2025-03-26T00:45:33.542" v="29886" actId="164"/>
          <ac:grpSpMkLst>
            <pc:docMk/>
            <pc:sldMk cId="1752364274" sldId="690"/>
            <ac:grpSpMk id="31" creationId="{058988AB-CB4D-E9AB-2A48-F1B41BD1BC12}"/>
          </ac:grpSpMkLst>
        </pc:grpChg>
        <pc:grpChg chg="add mod">
          <ac:chgData name="Joshua Nicholas" userId="72a22b75-9aa2-4116-af5b-9544a2020f69" providerId="ADAL" clId="{BA84B104-8968-439C-BD25-35CEA0DD6AF4}" dt="2025-03-26T00:45:40.124" v="29887" actId="164"/>
          <ac:grpSpMkLst>
            <pc:docMk/>
            <pc:sldMk cId="1752364274" sldId="690"/>
            <ac:grpSpMk id="32" creationId="{0FAFA0EA-CA41-687D-015A-A3ED308295EE}"/>
          </ac:grpSpMkLst>
        </pc:grpChg>
      </pc:sldChg>
      <pc:sldChg chg="addSp delSp modSp add mod modTransition">
        <pc:chgData name="Joshua Nicholas" userId="72a22b75-9aa2-4116-af5b-9544a2020f69" providerId="ADAL" clId="{BA84B104-8968-439C-BD25-35CEA0DD6AF4}" dt="2025-04-20T11:26:07.129" v="31045" actId="20577"/>
        <pc:sldMkLst>
          <pc:docMk/>
          <pc:sldMk cId="75676077" sldId="691"/>
        </pc:sldMkLst>
        <pc:spChg chg="add mod">
          <ac:chgData name="Joshua Nicholas" userId="72a22b75-9aa2-4116-af5b-9544a2020f69" providerId="ADAL" clId="{BA84B104-8968-439C-BD25-35CEA0DD6AF4}" dt="2025-03-26T00:46:04.251" v="29892" actId="164"/>
          <ac:spMkLst>
            <pc:docMk/>
            <pc:sldMk cId="75676077" sldId="691"/>
            <ac:spMk id="3" creationId="{E0FB21FF-F4D5-AB2F-D955-45CD1A991360}"/>
          </ac:spMkLst>
        </pc:spChg>
        <pc:spChg chg="add mod">
          <ac:chgData name="Joshua Nicholas" userId="72a22b75-9aa2-4116-af5b-9544a2020f69" providerId="ADAL" clId="{BA84B104-8968-439C-BD25-35CEA0DD6AF4}" dt="2025-03-26T00:45:58.025" v="29891" actId="164"/>
          <ac:spMkLst>
            <pc:docMk/>
            <pc:sldMk cId="75676077" sldId="691"/>
            <ac:spMk id="4" creationId="{C20967AD-1054-ED4B-FA9E-8BAB038CEDA5}"/>
          </ac:spMkLst>
        </pc:spChg>
        <pc:spChg chg="add mod">
          <ac:chgData name="Joshua Nicholas" userId="72a22b75-9aa2-4116-af5b-9544a2020f69" providerId="ADAL" clId="{BA84B104-8968-439C-BD25-35CEA0DD6AF4}" dt="2025-03-26T00:45:54.621" v="29890" actId="164"/>
          <ac:spMkLst>
            <pc:docMk/>
            <pc:sldMk cId="75676077" sldId="691"/>
            <ac:spMk id="5" creationId="{CAA63CD2-03D7-A28E-7DD0-3DD1026A81A3}"/>
          </ac:spMkLst>
        </pc:spChg>
        <pc:spChg chg="add mod">
          <ac:chgData name="Joshua Nicholas" userId="72a22b75-9aa2-4116-af5b-9544a2020f69" providerId="ADAL" clId="{BA84B104-8968-439C-BD25-35CEA0DD6AF4}" dt="2025-03-26T00:45:50.672" v="29889" actId="164"/>
          <ac:spMkLst>
            <pc:docMk/>
            <pc:sldMk cId="75676077" sldId="691"/>
            <ac:spMk id="6" creationId="{A2C1F520-69A6-AB26-7DDF-5DBECB6194EB}"/>
          </ac:spMkLst>
        </pc:spChg>
        <pc:spChg chg="add mod">
          <ac:chgData name="Joshua Nicholas" userId="72a22b75-9aa2-4116-af5b-9544a2020f69" providerId="ADAL" clId="{BA84B104-8968-439C-BD25-35CEA0DD6AF4}" dt="2025-03-26T00:45:46.443" v="29888" actId="164"/>
          <ac:spMkLst>
            <pc:docMk/>
            <pc:sldMk cId="75676077" sldId="691"/>
            <ac:spMk id="7" creationId="{B247B887-F0AA-01F4-9553-B3610A45702D}"/>
          </ac:spMkLst>
        </pc:spChg>
        <pc:spChg chg="add mod">
          <ac:chgData name="Joshua Nicholas" userId="72a22b75-9aa2-4116-af5b-9544a2020f69" providerId="ADAL" clId="{BA84B104-8968-439C-BD25-35CEA0DD6AF4}" dt="2025-03-26T00:46:04.251" v="29892" actId="164"/>
          <ac:spMkLst>
            <pc:docMk/>
            <pc:sldMk cId="75676077" sldId="691"/>
            <ac:spMk id="8" creationId="{E8D06C34-BB0C-F863-ADA8-88EA695D01CB}"/>
          </ac:spMkLst>
        </pc:spChg>
        <pc:spChg chg="add mod">
          <ac:chgData name="Joshua Nicholas" userId="72a22b75-9aa2-4116-af5b-9544a2020f69" providerId="ADAL" clId="{BA84B104-8968-439C-BD25-35CEA0DD6AF4}" dt="2025-03-26T00:45:58.025" v="29891" actId="164"/>
          <ac:spMkLst>
            <pc:docMk/>
            <pc:sldMk cId="75676077" sldId="691"/>
            <ac:spMk id="9" creationId="{B710B65B-4AC8-C7D0-AA2D-6CE432266E15}"/>
          </ac:spMkLst>
        </pc:spChg>
        <pc:spChg chg="add mod">
          <ac:chgData name="Joshua Nicholas" userId="72a22b75-9aa2-4116-af5b-9544a2020f69" providerId="ADAL" clId="{BA84B104-8968-439C-BD25-35CEA0DD6AF4}" dt="2025-03-26T00:45:50.672" v="29889" actId="164"/>
          <ac:spMkLst>
            <pc:docMk/>
            <pc:sldMk cId="75676077" sldId="691"/>
            <ac:spMk id="10" creationId="{756ACE3A-8E2B-0B50-08F9-B0E37C41AD7A}"/>
          </ac:spMkLst>
        </pc:spChg>
        <pc:spChg chg="add mod">
          <ac:chgData name="Joshua Nicholas" userId="72a22b75-9aa2-4116-af5b-9544a2020f69" providerId="ADAL" clId="{BA84B104-8968-439C-BD25-35CEA0DD6AF4}" dt="2025-03-26T00:45:54.621" v="29890" actId="164"/>
          <ac:spMkLst>
            <pc:docMk/>
            <pc:sldMk cId="75676077" sldId="691"/>
            <ac:spMk id="11" creationId="{8FDEC9B8-3817-BF7B-54FE-A42410DD40B8}"/>
          </ac:spMkLst>
        </pc:spChg>
        <pc:spChg chg="add mod">
          <ac:chgData name="Joshua Nicholas" userId="72a22b75-9aa2-4116-af5b-9544a2020f69" providerId="ADAL" clId="{BA84B104-8968-439C-BD25-35CEA0DD6AF4}" dt="2025-03-26T00:45:46.443" v="29888" actId="164"/>
          <ac:spMkLst>
            <pc:docMk/>
            <pc:sldMk cId="75676077" sldId="691"/>
            <ac:spMk id="12" creationId="{2E39DADD-7E34-CA5C-CA54-EA1F5E7F237D}"/>
          </ac:spMkLst>
        </pc:spChg>
        <pc:spChg chg="mod">
          <ac:chgData name="Joshua Nicholas" userId="72a22b75-9aa2-4116-af5b-9544a2020f69" providerId="ADAL" clId="{BA84B104-8968-439C-BD25-35CEA0DD6AF4}" dt="2025-04-20T11:25:06.960" v="30841"/>
          <ac:spMkLst>
            <pc:docMk/>
            <pc:sldMk cId="75676077" sldId="691"/>
            <ac:spMk id="21" creationId="{2D626BA8-E716-5DED-95AD-263C4F548096}"/>
          </ac:spMkLst>
        </pc:spChg>
        <pc:spChg chg="add mod">
          <ac:chgData name="Joshua Nicholas" userId="72a22b75-9aa2-4116-af5b-9544a2020f69" providerId="ADAL" clId="{BA84B104-8968-439C-BD25-35CEA0DD6AF4}" dt="2025-03-25T19:51:28.132" v="26744" actId="1036"/>
          <ac:spMkLst>
            <pc:docMk/>
            <pc:sldMk cId="75676077" sldId="691"/>
            <ac:spMk id="22" creationId="{AAE368B1-88E6-8A15-0360-837A6FD1A867}"/>
          </ac:spMkLst>
        </pc:spChg>
        <pc:spChg chg="mod">
          <ac:chgData name="Joshua Nicholas" userId="72a22b75-9aa2-4116-af5b-9544a2020f69" providerId="ADAL" clId="{BA84B104-8968-439C-BD25-35CEA0DD6AF4}" dt="2025-04-20T11:25:06.960" v="30841"/>
          <ac:spMkLst>
            <pc:docMk/>
            <pc:sldMk cId="75676077" sldId="691"/>
            <ac:spMk id="23" creationId="{EF601453-E1F5-DB51-C881-AC4774BB3FD4}"/>
          </ac:spMkLst>
        </pc:spChg>
        <pc:spChg chg="mod">
          <ac:chgData name="Joshua Nicholas" userId="72a22b75-9aa2-4116-af5b-9544a2020f69" providerId="ADAL" clId="{BA84B104-8968-439C-BD25-35CEA0DD6AF4}" dt="2025-04-20T11:25:06.960" v="30841"/>
          <ac:spMkLst>
            <pc:docMk/>
            <pc:sldMk cId="75676077" sldId="691"/>
            <ac:spMk id="24" creationId="{3888B0C4-9C59-BE79-A9F4-49A1224C03DD}"/>
          </ac:spMkLst>
        </pc:spChg>
        <pc:spChg chg="mod">
          <ac:chgData name="Joshua Nicholas" userId="72a22b75-9aa2-4116-af5b-9544a2020f69" providerId="ADAL" clId="{BA84B104-8968-439C-BD25-35CEA0DD6AF4}" dt="2025-04-20T11:25:06.960" v="30841"/>
          <ac:spMkLst>
            <pc:docMk/>
            <pc:sldMk cId="75676077" sldId="691"/>
            <ac:spMk id="25" creationId="{068CB4DA-D026-975B-B5EC-B41CA22B6EEC}"/>
          </ac:spMkLst>
        </pc:spChg>
        <pc:spChg chg="mod">
          <ac:chgData name="Joshua Nicholas" userId="72a22b75-9aa2-4116-af5b-9544a2020f69" providerId="ADAL" clId="{BA84B104-8968-439C-BD25-35CEA0DD6AF4}" dt="2025-04-20T11:26:07.129" v="31045" actId="20577"/>
          <ac:spMkLst>
            <pc:docMk/>
            <pc:sldMk cId="75676077" sldId="691"/>
            <ac:spMk id="26" creationId="{32DD52CE-5B61-EAB7-55CB-9405BFBF0C82}"/>
          </ac:spMkLst>
        </pc:spChg>
        <pc:spChg chg="mod ord">
          <ac:chgData name="Joshua Nicholas" userId="72a22b75-9aa2-4116-af5b-9544a2020f69" providerId="ADAL" clId="{BA84B104-8968-439C-BD25-35CEA0DD6AF4}" dt="2025-04-20T11:25:20.159" v="30964" actId="167"/>
          <ac:spMkLst>
            <pc:docMk/>
            <pc:sldMk cId="75676077" sldId="691"/>
            <ac:spMk id="27" creationId="{16E02301-C2A4-D0D6-9C09-0E6E9591F3C3}"/>
          </ac:spMkLst>
        </pc:spChg>
        <pc:spChg chg="mod">
          <ac:chgData name="Joshua Nicholas" userId="72a22b75-9aa2-4116-af5b-9544a2020f69" providerId="ADAL" clId="{BA84B104-8968-439C-BD25-35CEA0DD6AF4}" dt="2025-04-20T11:25:06.960" v="30841"/>
          <ac:spMkLst>
            <pc:docMk/>
            <pc:sldMk cId="75676077" sldId="691"/>
            <ac:spMk id="28" creationId="{4450A32D-DE64-39BB-551A-2ACCC1077D4F}"/>
          </ac:spMkLst>
        </pc:spChg>
        <pc:spChg chg="add mod">
          <ac:chgData name="Joshua Nicholas" userId="72a22b75-9aa2-4116-af5b-9544a2020f69" providerId="ADAL" clId="{BA84B104-8968-439C-BD25-35CEA0DD6AF4}" dt="2025-03-25T19:50:46.854" v="26670"/>
          <ac:spMkLst>
            <pc:docMk/>
            <pc:sldMk cId="75676077" sldId="691"/>
            <ac:spMk id="36" creationId="{9FE9B964-2BEB-B229-73E2-784E33D98F63}"/>
          </ac:spMkLst>
        </pc:spChg>
        <pc:spChg chg="add mod">
          <ac:chgData name="Joshua Nicholas" userId="72a22b75-9aa2-4116-af5b-9544a2020f69" providerId="ADAL" clId="{BA84B104-8968-439C-BD25-35CEA0DD6AF4}" dt="2025-03-25T19:50:46.854" v="26670"/>
          <ac:spMkLst>
            <pc:docMk/>
            <pc:sldMk cId="75676077" sldId="691"/>
            <ac:spMk id="40" creationId="{DC6C1356-8B80-67F3-CB24-5881114533D1}"/>
          </ac:spMkLst>
        </pc:spChg>
        <pc:spChg chg="add mod">
          <ac:chgData name="Joshua Nicholas" userId="72a22b75-9aa2-4116-af5b-9544a2020f69" providerId="ADAL" clId="{BA84B104-8968-439C-BD25-35CEA0DD6AF4}" dt="2025-03-25T19:50:46.854" v="26670"/>
          <ac:spMkLst>
            <pc:docMk/>
            <pc:sldMk cId="75676077" sldId="691"/>
            <ac:spMk id="43" creationId="{DF4A79C9-EF18-CEA8-F715-C9A5B83B7381}"/>
          </ac:spMkLst>
        </pc:spChg>
        <pc:spChg chg="add mod">
          <ac:chgData name="Joshua Nicholas" userId="72a22b75-9aa2-4116-af5b-9544a2020f69" providerId="ADAL" clId="{BA84B104-8968-439C-BD25-35CEA0DD6AF4}" dt="2025-03-25T19:50:46.854" v="26670"/>
          <ac:spMkLst>
            <pc:docMk/>
            <pc:sldMk cId="75676077" sldId="691"/>
            <ac:spMk id="44" creationId="{4600A5EA-1011-AE57-6110-45512A710A7E}"/>
          </ac:spMkLst>
        </pc:spChg>
        <pc:grpChg chg="add mod ord">
          <ac:chgData name="Joshua Nicholas" userId="72a22b75-9aa2-4116-af5b-9544a2020f69" providerId="ADAL" clId="{BA84B104-8968-439C-BD25-35CEA0DD6AF4}" dt="2025-04-20T11:25:20.159" v="30964" actId="167"/>
          <ac:grpSpMkLst>
            <pc:docMk/>
            <pc:sldMk cId="75676077" sldId="691"/>
            <ac:grpSpMk id="13" creationId="{46EC7226-F999-3B56-4521-1C1B04CC48CC}"/>
          </ac:grpSpMkLst>
        </pc:grpChg>
        <pc:grpChg chg="add mod">
          <ac:chgData name="Joshua Nicholas" userId="72a22b75-9aa2-4116-af5b-9544a2020f69" providerId="ADAL" clId="{BA84B104-8968-439C-BD25-35CEA0DD6AF4}" dt="2025-03-26T00:45:46.443" v="29888" actId="164"/>
          <ac:grpSpMkLst>
            <pc:docMk/>
            <pc:sldMk cId="75676077" sldId="691"/>
            <ac:grpSpMk id="14" creationId="{BC09EFE3-9944-E817-5390-29561FE0F15E}"/>
          </ac:grpSpMkLst>
        </pc:grpChg>
        <pc:grpChg chg="add mod">
          <ac:chgData name="Joshua Nicholas" userId="72a22b75-9aa2-4116-af5b-9544a2020f69" providerId="ADAL" clId="{BA84B104-8968-439C-BD25-35CEA0DD6AF4}" dt="2025-03-26T00:45:50.672" v="29889" actId="164"/>
          <ac:grpSpMkLst>
            <pc:docMk/>
            <pc:sldMk cId="75676077" sldId="691"/>
            <ac:grpSpMk id="15" creationId="{F0BE2E66-E8B5-A0C3-1C26-E87103E8947A}"/>
          </ac:grpSpMkLst>
        </pc:grpChg>
        <pc:grpChg chg="add mod">
          <ac:chgData name="Joshua Nicholas" userId="72a22b75-9aa2-4116-af5b-9544a2020f69" providerId="ADAL" clId="{BA84B104-8968-439C-BD25-35CEA0DD6AF4}" dt="2025-03-26T00:45:54.621" v="29890" actId="164"/>
          <ac:grpSpMkLst>
            <pc:docMk/>
            <pc:sldMk cId="75676077" sldId="691"/>
            <ac:grpSpMk id="16" creationId="{77E55C8A-C064-AB95-C222-305835C9645D}"/>
          </ac:grpSpMkLst>
        </pc:grpChg>
        <pc:grpChg chg="add mod">
          <ac:chgData name="Joshua Nicholas" userId="72a22b75-9aa2-4116-af5b-9544a2020f69" providerId="ADAL" clId="{BA84B104-8968-439C-BD25-35CEA0DD6AF4}" dt="2025-03-26T00:45:58.025" v="29891" actId="164"/>
          <ac:grpSpMkLst>
            <pc:docMk/>
            <pc:sldMk cId="75676077" sldId="691"/>
            <ac:grpSpMk id="17" creationId="{4312F046-5D04-449E-F169-EBFC5BC3B33A}"/>
          </ac:grpSpMkLst>
        </pc:grpChg>
        <pc:grpChg chg="add mod">
          <ac:chgData name="Joshua Nicholas" userId="72a22b75-9aa2-4116-af5b-9544a2020f69" providerId="ADAL" clId="{BA84B104-8968-439C-BD25-35CEA0DD6AF4}" dt="2025-03-26T00:46:04.251" v="29892" actId="164"/>
          <ac:grpSpMkLst>
            <pc:docMk/>
            <pc:sldMk cId="75676077" sldId="691"/>
            <ac:grpSpMk id="19" creationId="{25406721-5887-C4AF-A0F2-F8819304A8EA}"/>
          </ac:grpSpMkLst>
        </pc:grpChg>
        <pc:grpChg chg="mod">
          <ac:chgData name="Joshua Nicholas" userId="72a22b75-9aa2-4116-af5b-9544a2020f69" providerId="ADAL" clId="{BA84B104-8968-439C-BD25-35CEA0DD6AF4}" dt="2025-04-20T11:25:06.960" v="30841"/>
          <ac:grpSpMkLst>
            <pc:docMk/>
            <pc:sldMk cId="75676077" sldId="691"/>
            <ac:grpSpMk id="20" creationId="{F22B5F3F-51F7-F672-16D8-78E0CC4F3B10}"/>
          </ac:grpSpMkLst>
        </pc:grpChg>
      </pc:sldChg>
      <pc:sldChg chg="addSp delSp modSp add mod modTransition">
        <pc:chgData name="Joshua Nicholas" userId="72a22b75-9aa2-4116-af5b-9544a2020f69" providerId="ADAL" clId="{BA84B104-8968-439C-BD25-35CEA0DD6AF4}" dt="2025-04-20T11:28:05.560" v="31176" actId="1076"/>
        <pc:sldMkLst>
          <pc:docMk/>
          <pc:sldMk cId="1834540593" sldId="692"/>
        </pc:sldMkLst>
        <pc:spChg chg="add mod">
          <ac:chgData name="Joshua Nicholas" userId="72a22b75-9aa2-4116-af5b-9544a2020f69" providerId="ADAL" clId="{BA84B104-8968-439C-BD25-35CEA0DD6AF4}" dt="2025-03-26T00:46:08.556" v="29893" actId="164"/>
          <ac:spMkLst>
            <pc:docMk/>
            <pc:sldMk cId="1834540593" sldId="692"/>
            <ac:spMk id="3" creationId="{12CB15AA-84CE-3E1E-8F89-99193D252C9D}"/>
          </ac:spMkLst>
        </pc:spChg>
        <pc:spChg chg="add mod">
          <ac:chgData name="Joshua Nicholas" userId="72a22b75-9aa2-4116-af5b-9544a2020f69" providerId="ADAL" clId="{BA84B104-8968-439C-BD25-35CEA0DD6AF4}" dt="2025-03-26T00:46:11.953" v="29894" actId="164"/>
          <ac:spMkLst>
            <pc:docMk/>
            <pc:sldMk cId="1834540593" sldId="692"/>
            <ac:spMk id="4" creationId="{668BFEEA-F15F-75FC-9474-9425C6AC9213}"/>
          </ac:spMkLst>
        </pc:spChg>
        <pc:spChg chg="add mod">
          <ac:chgData name="Joshua Nicholas" userId="72a22b75-9aa2-4116-af5b-9544a2020f69" providerId="ADAL" clId="{BA84B104-8968-439C-BD25-35CEA0DD6AF4}" dt="2025-03-26T00:46:15.663" v="29895" actId="164"/>
          <ac:spMkLst>
            <pc:docMk/>
            <pc:sldMk cId="1834540593" sldId="692"/>
            <ac:spMk id="5" creationId="{11316520-31FD-3B35-2752-FBFCB7EEE0D2}"/>
          </ac:spMkLst>
        </pc:spChg>
        <pc:spChg chg="add mod">
          <ac:chgData name="Joshua Nicholas" userId="72a22b75-9aa2-4116-af5b-9544a2020f69" providerId="ADAL" clId="{BA84B104-8968-439C-BD25-35CEA0DD6AF4}" dt="2025-03-26T00:46:19.941" v="29896" actId="164"/>
          <ac:spMkLst>
            <pc:docMk/>
            <pc:sldMk cId="1834540593" sldId="692"/>
            <ac:spMk id="6" creationId="{4B791FBC-8141-5931-E7B3-8373278FD589}"/>
          </ac:spMkLst>
        </pc:spChg>
        <pc:spChg chg="add mod">
          <ac:chgData name="Joshua Nicholas" userId="72a22b75-9aa2-4116-af5b-9544a2020f69" providerId="ADAL" clId="{BA84B104-8968-439C-BD25-35CEA0DD6AF4}" dt="2025-03-26T00:46:26.626" v="29897" actId="164"/>
          <ac:spMkLst>
            <pc:docMk/>
            <pc:sldMk cId="1834540593" sldId="692"/>
            <ac:spMk id="7" creationId="{473E2134-BF41-A2E4-7D1A-169900E80519}"/>
          </ac:spMkLst>
        </pc:spChg>
        <pc:spChg chg="add mod">
          <ac:chgData name="Joshua Nicholas" userId="72a22b75-9aa2-4116-af5b-9544a2020f69" providerId="ADAL" clId="{BA84B104-8968-439C-BD25-35CEA0DD6AF4}" dt="2025-03-26T00:46:08.556" v="29893" actId="164"/>
          <ac:spMkLst>
            <pc:docMk/>
            <pc:sldMk cId="1834540593" sldId="692"/>
            <ac:spMk id="8" creationId="{926ED54E-7A9A-9EC0-A86D-57BD89715B30}"/>
          </ac:spMkLst>
        </pc:spChg>
        <pc:spChg chg="add mod">
          <ac:chgData name="Joshua Nicholas" userId="72a22b75-9aa2-4116-af5b-9544a2020f69" providerId="ADAL" clId="{BA84B104-8968-439C-BD25-35CEA0DD6AF4}" dt="2025-03-26T00:46:11.953" v="29894" actId="164"/>
          <ac:spMkLst>
            <pc:docMk/>
            <pc:sldMk cId="1834540593" sldId="692"/>
            <ac:spMk id="9" creationId="{3B205970-2A90-F7BB-7055-D89B0BCA8F45}"/>
          </ac:spMkLst>
        </pc:spChg>
        <pc:spChg chg="add mod">
          <ac:chgData name="Joshua Nicholas" userId="72a22b75-9aa2-4116-af5b-9544a2020f69" providerId="ADAL" clId="{BA84B104-8968-439C-BD25-35CEA0DD6AF4}" dt="2025-03-26T00:46:19.941" v="29896" actId="164"/>
          <ac:spMkLst>
            <pc:docMk/>
            <pc:sldMk cId="1834540593" sldId="692"/>
            <ac:spMk id="10" creationId="{1A4D4A38-EED2-E5B8-F78A-E9F492EFD54B}"/>
          </ac:spMkLst>
        </pc:spChg>
        <pc:spChg chg="add mod">
          <ac:chgData name="Joshua Nicholas" userId="72a22b75-9aa2-4116-af5b-9544a2020f69" providerId="ADAL" clId="{BA84B104-8968-439C-BD25-35CEA0DD6AF4}" dt="2025-03-26T00:46:15.663" v="29895" actId="164"/>
          <ac:spMkLst>
            <pc:docMk/>
            <pc:sldMk cId="1834540593" sldId="692"/>
            <ac:spMk id="11" creationId="{8862ECC6-D728-8C04-7CD3-26D0686BC37B}"/>
          </ac:spMkLst>
        </pc:spChg>
        <pc:spChg chg="add mod">
          <ac:chgData name="Joshua Nicholas" userId="72a22b75-9aa2-4116-af5b-9544a2020f69" providerId="ADAL" clId="{BA84B104-8968-439C-BD25-35CEA0DD6AF4}" dt="2025-03-26T00:46:26.626" v="29897" actId="164"/>
          <ac:spMkLst>
            <pc:docMk/>
            <pc:sldMk cId="1834540593" sldId="692"/>
            <ac:spMk id="12" creationId="{F5B0E91B-3AB4-BBC8-D2E0-D5BCD4A874CC}"/>
          </ac:spMkLst>
        </pc:spChg>
        <pc:spChg chg="mod">
          <ac:chgData name="Joshua Nicholas" userId="72a22b75-9aa2-4116-af5b-9544a2020f69" providerId="ADAL" clId="{BA84B104-8968-439C-BD25-35CEA0DD6AF4}" dt="2025-04-20T11:25:26.463" v="30966"/>
          <ac:spMkLst>
            <pc:docMk/>
            <pc:sldMk cId="1834540593" sldId="692"/>
            <ac:spMk id="21" creationId="{D943DC29-19FA-A085-EC2A-A2A6CA24A603}"/>
          </ac:spMkLst>
        </pc:spChg>
        <pc:spChg chg="add mod">
          <ac:chgData name="Joshua Nicholas" userId="72a22b75-9aa2-4116-af5b-9544a2020f69" providerId="ADAL" clId="{BA84B104-8968-439C-BD25-35CEA0DD6AF4}" dt="2025-03-25T19:51:48.697" v="26791" actId="1035"/>
          <ac:spMkLst>
            <pc:docMk/>
            <pc:sldMk cId="1834540593" sldId="692"/>
            <ac:spMk id="22" creationId="{94626CB9-FCAC-2252-DA33-FA37AE416E3E}"/>
          </ac:spMkLst>
        </pc:spChg>
        <pc:spChg chg="mod">
          <ac:chgData name="Joshua Nicholas" userId="72a22b75-9aa2-4116-af5b-9544a2020f69" providerId="ADAL" clId="{BA84B104-8968-439C-BD25-35CEA0DD6AF4}" dt="2025-04-20T11:25:26.463" v="30966"/>
          <ac:spMkLst>
            <pc:docMk/>
            <pc:sldMk cId="1834540593" sldId="692"/>
            <ac:spMk id="23" creationId="{4E123625-13A0-D323-BF10-B837991877A4}"/>
          </ac:spMkLst>
        </pc:spChg>
        <pc:spChg chg="mod">
          <ac:chgData name="Joshua Nicholas" userId="72a22b75-9aa2-4116-af5b-9544a2020f69" providerId="ADAL" clId="{BA84B104-8968-439C-BD25-35CEA0DD6AF4}" dt="2025-04-20T11:25:26.463" v="30966"/>
          <ac:spMkLst>
            <pc:docMk/>
            <pc:sldMk cId="1834540593" sldId="692"/>
            <ac:spMk id="24" creationId="{F37A0B12-C894-97FB-A9F4-FF73ED5AA4EA}"/>
          </ac:spMkLst>
        </pc:spChg>
        <pc:spChg chg="mod">
          <ac:chgData name="Joshua Nicholas" userId="72a22b75-9aa2-4116-af5b-9544a2020f69" providerId="ADAL" clId="{BA84B104-8968-439C-BD25-35CEA0DD6AF4}" dt="2025-04-20T11:25:26.463" v="30966"/>
          <ac:spMkLst>
            <pc:docMk/>
            <pc:sldMk cId="1834540593" sldId="692"/>
            <ac:spMk id="25" creationId="{DAD84F4A-045C-8E8A-03F0-BE08155577F6}"/>
          </ac:spMkLst>
        </pc:spChg>
        <pc:spChg chg="mod">
          <ac:chgData name="Joshua Nicholas" userId="72a22b75-9aa2-4116-af5b-9544a2020f69" providerId="ADAL" clId="{BA84B104-8968-439C-BD25-35CEA0DD6AF4}" dt="2025-04-20T11:26:10.970" v="31047" actId="20577"/>
          <ac:spMkLst>
            <pc:docMk/>
            <pc:sldMk cId="1834540593" sldId="692"/>
            <ac:spMk id="26" creationId="{0933943E-5AC4-393B-1D72-68FDC9F72C21}"/>
          </ac:spMkLst>
        </pc:spChg>
        <pc:spChg chg="mod ord">
          <ac:chgData name="Joshua Nicholas" userId="72a22b75-9aa2-4116-af5b-9544a2020f69" providerId="ADAL" clId="{BA84B104-8968-439C-BD25-35CEA0DD6AF4}" dt="2025-04-20T11:25:38.365" v="31043" actId="167"/>
          <ac:spMkLst>
            <pc:docMk/>
            <pc:sldMk cId="1834540593" sldId="692"/>
            <ac:spMk id="27" creationId="{0845A01A-EC55-FFC5-43C2-31E935F6AADE}"/>
          </ac:spMkLst>
        </pc:spChg>
        <pc:spChg chg="mod">
          <ac:chgData name="Joshua Nicholas" userId="72a22b75-9aa2-4116-af5b-9544a2020f69" providerId="ADAL" clId="{BA84B104-8968-439C-BD25-35CEA0DD6AF4}" dt="2025-04-20T11:25:26.463" v="30966"/>
          <ac:spMkLst>
            <pc:docMk/>
            <pc:sldMk cId="1834540593" sldId="692"/>
            <ac:spMk id="28" creationId="{30DD02F1-9DE4-376A-EBC8-6506994A25AF}"/>
          </ac:spMkLst>
        </pc:spChg>
        <pc:spChg chg="add mod">
          <ac:chgData name="Joshua Nicholas" userId="72a22b75-9aa2-4116-af5b-9544a2020f69" providerId="ADAL" clId="{BA84B104-8968-439C-BD25-35CEA0DD6AF4}" dt="2025-03-25T19:51:42.296" v="26748"/>
          <ac:spMkLst>
            <pc:docMk/>
            <pc:sldMk cId="1834540593" sldId="692"/>
            <ac:spMk id="33" creationId="{9C114FAD-6B78-E539-0410-EFCC88A7AD2E}"/>
          </ac:spMkLst>
        </pc:spChg>
        <pc:spChg chg="add mod">
          <ac:chgData name="Joshua Nicholas" userId="72a22b75-9aa2-4116-af5b-9544a2020f69" providerId="ADAL" clId="{BA84B104-8968-439C-BD25-35CEA0DD6AF4}" dt="2025-03-25T19:51:42.296" v="26748"/>
          <ac:spMkLst>
            <pc:docMk/>
            <pc:sldMk cId="1834540593" sldId="692"/>
            <ac:spMk id="36" creationId="{B073B59C-3C00-C392-6E4C-31E1FE3D9405}"/>
          </ac:spMkLst>
        </pc:spChg>
        <pc:spChg chg="mod">
          <ac:chgData name="Joshua Nicholas" userId="72a22b75-9aa2-4116-af5b-9544a2020f69" providerId="ADAL" clId="{BA84B104-8968-439C-BD25-35CEA0DD6AF4}" dt="2025-04-20T11:28:05.560" v="31176" actId="1076"/>
          <ac:spMkLst>
            <pc:docMk/>
            <pc:sldMk cId="1834540593" sldId="692"/>
            <ac:spMk id="39" creationId="{C64FC45C-A4DB-EF05-5D7C-7DB887B47B53}"/>
          </ac:spMkLst>
        </pc:spChg>
        <pc:spChg chg="mod">
          <ac:chgData name="Joshua Nicholas" userId="72a22b75-9aa2-4116-af5b-9544a2020f69" providerId="ADAL" clId="{BA84B104-8968-439C-BD25-35CEA0DD6AF4}" dt="2025-04-20T11:28:05.560" v="31176" actId="1076"/>
          <ac:spMkLst>
            <pc:docMk/>
            <pc:sldMk cId="1834540593" sldId="692"/>
            <ac:spMk id="40" creationId="{777AFF8D-2C84-9FFC-E7C4-740470A877FD}"/>
          </ac:spMkLst>
        </pc:spChg>
        <pc:spChg chg="mod">
          <ac:chgData name="Joshua Nicholas" userId="72a22b75-9aa2-4116-af5b-9544a2020f69" providerId="ADAL" clId="{BA84B104-8968-439C-BD25-35CEA0DD6AF4}" dt="2025-04-20T11:28:05.560" v="31176" actId="1076"/>
          <ac:spMkLst>
            <pc:docMk/>
            <pc:sldMk cId="1834540593" sldId="692"/>
            <ac:spMk id="41" creationId="{DD71320F-0F72-2EB8-D2A4-8D5BA9A9EE2D}"/>
          </ac:spMkLst>
        </pc:spChg>
        <pc:spChg chg="mod">
          <ac:chgData name="Joshua Nicholas" userId="72a22b75-9aa2-4116-af5b-9544a2020f69" providerId="ADAL" clId="{BA84B104-8968-439C-BD25-35CEA0DD6AF4}" dt="2025-04-20T11:28:05.560" v="31176" actId="1076"/>
          <ac:spMkLst>
            <pc:docMk/>
            <pc:sldMk cId="1834540593" sldId="692"/>
            <ac:spMk id="42" creationId="{07E99547-D3B6-D76E-17D3-0C1458303ACF}"/>
          </ac:spMkLst>
        </pc:spChg>
        <pc:spChg chg="mod">
          <ac:chgData name="Joshua Nicholas" userId="72a22b75-9aa2-4116-af5b-9544a2020f69" providerId="ADAL" clId="{BA84B104-8968-439C-BD25-35CEA0DD6AF4}" dt="2025-04-20T11:28:05.560" v="31176" actId="1076"/>
          <ac:spMkLst>
            <pc:docMk/>
            <pc:sldMk cId="1834540593" sldId="692"/>
            <ac:spMk id="43" creationId="{A1E9CDF8-AE01-F8BB-FC93-D45F31662DDE}"/>
          </ac:spMkLst>
        </pc:spChg>
        <pc:spChg chg="add mod">
          <ac:chgData name="Joshua Nicholas" userId="72a22b75-9aa2-4116-af5b-9544a2020f69" providerId="ADAL" clId="{BA84B104-8968-439C-BD25-35CEA0DD6AF4}" dt="2025-04-20T11:28:05.560" v="31176" actId="1076"/>
          <ac:spMkLst>
            <pc:docMk/>
            <pc:sldMk cId="1834540593" sldId="692"/>
            <ac:spMk id="44" creationId="{B3F8DD0B-A43F-DC8A-759B-54087C81695A}"/>
          </ac:spMkLst>
        </pc:spChg>
        <pc:spChg chg="mod">
          <ac:chgData name="Joshua Nicholas" userId="72a22b75-9aa2-4116-af5b-9544a2020f69" providerId="ADAL" clId="{BA84B104-8968-439C-BD25-35CEA0DD6AF4}" dt="2025-04-20T11:28:05.560" v="31176" actId="1076"/>
          <ac:spMkLst>
            <pc:docMk/>
            <pc:sldMk cId="1834540593" sldId="692"/>
            <ac:spMk id="45" creationId="{5A29BA08-2F55-B786-298A-D2D749E947BA}"/>
          </ac:spMkLst>
        </pc:spChg>
        <pc:spChg chg="mod">
          <ac:chgData name="Joshua Nicholas" userId="72a22b75-9aa2-4116-af5b-9544a2020f69" providerId="ADAL" clId="{BA84B104-8968-439C-BD25-35CEA0DD6AF4}" dt="2025-04-20T11:28:05.560" v="31176" actId="1076"/>
          <ac:spMkLst>
            <pc:docMk/>
            <pc:sldMk cId="1834540593" sldId="692"/>
            <ac:spMk id="46" creationId="{D6105C47-CB0B-D7B4-A829-F97F58D47546}"/>
          </ac:spMkLst>
        </pc:spChg>
        <pc:grpChg chg="add mod ord">
          <ac:chgData name="Joshua Nicholas" userId="72a22b75-9aa2-4116-af5b-9544a2020f69" providerId="ADAL" clId="{BA84B104-8968-439C-BD25-35CEA0DD6AF4}" dt="2025-04-20T11:25:38.365" v="31043" actId="167"/>
          <ac:grpSpMkLst>
            <pc:docMk/>
            <pc:sldMk cId="1834540593" sldId="692"/>
            <ac:grpSpMk id="13" creationId="{470EBB68-48D9-ADE8-F5E0-E3CBAE5F5B05}"/>
          </ac:grpSpMkLst>
        </pc:grpChg>
        <pc:grpChg chg="add mod">
          <ac:chgData name="Joshua Nicholas" userId="72a22b75-9aa2-4116-af5b-9544a2020f69" providerId="ADAL" clId="{BA84B104-8968-439C-BD25-35CEA0DD6AF4}" dt="2025-03-26T00:46:08.556" v="29893" actId="164"/>
          <ac:grpSpMkLst>
            <pc:docMk/>
            <pc:sldMk cId="1834540593" sldId="692"/>
            <ac:grpSpMk id="14" creationId="{63F4B00D-7A98-29E3-F2C8-A10B6EE76441}"/>
          </ac:grpSpMkLst>
        </pc:grpChg>
        <pc:grpChg chg="add mod">
          <ac:chgData name="Joshua Nicholas" userId="72a22b75-9aa2-4116-af5b-9544a2020f69" providerId="ADAL" clId="{BA84B104-8968-439C-BD25-35CEA0DD6AF4}" dt="2025-03-26T00:46:11.953" v="29894" actId="164"/>
          <ac:grpSpMkLst>
            <pc:docMk/>
            <pc:sldMk cId="1834540593" sldId="692"/>
            <ac:grpSpMk id="15" creationId="{D38AE963-A64D-7D84-05DF-D5C04F0D659D}"/>
          </ac:grpSpMkLst>
        </pc:grpChg>
        <pc:grpChg chg="add mod">
          <ac:chgData name="Joshua Nicholas" userId="72a22b75-9aa2-4116-af5b-9544a2020f69" providerId="ADAL" clId="{BA84B104-8968-439C-BD25-35CEA0DD6AF4}" dt="2025-03-26T00:46:15.663" v="29895" actId="164"/>
          <ac:grpSpMkLst>
            <pc:docMk/>
            <pc:sldMk cId="1834540593" sldId="692"/>
            <ac:grpSpMk id="16" creationId="{7666BBED-EF86-3441-9901-DF28BB476F26}"/>
          </ac:grpSpMkLst>
        </pc:grpChg>
        <pc:grpChg chg="add mod">
          <ac:chgData name="Joshua Nicholas" userId="72a22b75-9aa2-4116-af5b-9544a2020f69" providerId="ADAL" clId="{BA84B104-8968-439C-BD25-35CEA0DD6AF4}" dt="2025-03-26T00:46:19.941" v="29896" actId="164"/>
          <ac:grpSpMkLst>
            <pc:docMk/>
            <pc:sldMk cId="1834540593" sldId="692"/>
            <ac:grpSpMk id="17" creationId="{5DD4BAB5-BC1C-95D3-FC8A-04569C44432A}"/>
          </ac:grpSpMkLst>
        </pc:grpChg>
        <pc:grpChg chg="add mod">
          <ac:chgData name="Joshua Nicholas" userId="72a22b75-9aa2-4116-af5b-9544a2020f69" providerId="ADAL" clId="{BA84B104-8968-439C-BD25-35CEA0DD6AF4}" dt="2025-03-26T00:46:26.626" v="29897" actId="164"/>
          <ac:grpSpMkLst>
            <pc:docMk/>
            <pc:sldMk cId="1834540593" sldId="692"/>
            <ac:grpSpMk id="19" creationId="{494595E1-85C6-A052-8109-FAC98C8F6C80}"/>
          </ac:grpSpMkLst>
        </pc:grpChg>
        <pc:grpChg chg="mod">
          <ac:chgData name="Joshua Nicholas" userId="72a22b75-9aa2-4116-af5b-9544a2020f69" providerId="ADAL" clId="{BA84B104-8968-439C-BD25-35CEA0DD6AF4}" dt="2025-04-20T11:25:26.463" v="30966"/>
          <ac:grpSpMkLst>
            <pc:docMk/>
            <pc:sldMk cId="1834540593" sldId="692"/>
            <ac:grpSpMk id="20" creationId="{53D6EE6F-F30F-2F81-A8C4-01BAA256C98C}"/>
          </ac:grpSpMkLst>
        </pc:grpChg>
      </pc:sldChg>
      <pc:sldChg chg="addSp delSp modSp add del mod">
        <pc:chgData name="Joshua Nicholas" userId="72a22b75-9aa2-4116-af5b-9544a2020f69" providerId="ADAL" clId="{BA84B104-8968-439C-BD25-35CEA0DD6AF4}" dt="2025-03-25T02:34:18.934" v="22812" actId="47"/>
        <pc:sldMkLst>
          <pc:docMk/>
          <pc:sldMk cId="795148817" sldId="693"/>
        </pc:sldMkLst>
      </pc:sldChg>
      <pc:sldChg chg="addSp delSp modSp add mod modTransition">
        <pc:chgData name="Joshua Nicholas" userId="72a22b75-9aa2-4116-af5b-9544a2020f69" providerId="ADAL" clId="{BA84B104-8968-439C-BD25-35CEA0DD6AF4}" dt="2025-04-20T11:31:08.372" v="31209"/>
        <pc:sldMkLst>
          <pc:docMk/>
          <pc:sldMk cId="1232331951" sldId="694"/>
        </pc:sldMkLst>
        <pc:spChg chg="add mod">
          <ac:chgData name="Joshua Nicholas" userId="72a22b75-9aa2-4116-af5b-9544a2020f69" providerId="ADAL" clId="{BA84B104-8968-439C-BD25-35CEA0DD6AF4}" dt="2025-03-26T01:27:35.158" v="30415" actId="1076"/>
          <ac:spMkLst>
            <pc:docMk/>
            <pc:sldMk cId="1232331951" sldId="694"/>
            <ac:spMk id="3" creationId="{76A41227-5C62-4DDB-30E1-205344836709}"/>
          </ac:spMkLst>
        </pc:spChg>
        <pc:spChg chg="add mod">
          <ac:chgData name="Joshua Nicholas" userId="72a22b75-9aa2-4116-af5b-9544a2020f69" providerId="ADAL" clId="{BA84B104-8968-439C-BD25-35CEA0DD6AF4}" dt="2025-04-20T11:28:10.839" v="31178"/>
          <ac:spMkLst>
            <pc:docMk/>
            <pc:sldMk cId="1232331951" sldId="694"/>
            <ac:spMk id="4" creationId="{E982E008-4D48-9799-A37E-FFE7A176785E}"/>
          </ac:spMkLst>
        </pc:spChg>
        <pc:spChg chg="add mod">
          <ac:chgData name="Joshua Nicholas" userId="72a22b75-9aa2-4116-af5b-9544a2020f69" providerId="ADAL" clId="{BA84B104-8968-439C-BD25-35CEA0DD6AF4}" dt="2025-04-20T11:28:10.839" v="31178"/>
          <ac:spMkLst>
            <pc:docMk/>
            <pc:sldMk cId="1232331951" sldId="694"/>
            <ac:spMk id="6" creationId="{0F123897-F1C2-9C21-3ED1-8741A1B79D6D}"/>
          </ac:spMkLst>
        </pc:spChg>
        <pc:spChg chg="add mod">
          <ac:chgData name="Joshua Nicholas" userId="72a22b75-9aa2-4116-af5b-9544a2020f69" providerId="ADAL" clId="{BA84B104-8968-439C-BD25-35CEA0DD6AF4}" dt="2025-04-20T11:28:10.839" v="31178"/>
          <ac:spMkLst>
            <pc:docMk/>
            <pc:sldMk cId="1232331951" sldId="694"/>
            <ac:spMk id="7" creationId="{ED0AA62F-5ADA-E51E-B198-78FF433A0DEE}"/>
          </ac:spMkLst>
        </pc:spChg>
        <pc:spChg chg="add mod">
          <ac:chgData name="Joshua Nicholas" userId="72a22b75-9aa2-4116-af5b-9544a2020f69" providerId="ADAL" clId="{BA84B104-8968-439C-BD25-35CEA0DD6AF4}" dt="2025-04-20T11:28:10.839" v="31178"/>
          <ac:spMkLst>
            <pc:docMk/>
            <pc:sldMk cId="1232331951" sldId="694"/>
            <ac:spMk id="8" creationId="{6C6075E1-4B87-5E6A-EAAF-C36524772716}"/>
          </ac:spMkLst>
        </pc:spChg>
        <pc:spChg chg="add mod">
          <ac:chgData name="Joshua Nicholas" userId="72a22b75-9aa2-4116-af5b-9544a2020f69" providerId="ADAL" clId="{BA84B104-8968-439C-BD25-35CEA0DD6AF4}" dt="2025-04-20T11:28:10.839" v="31178"/>
          <ac:spMkLst>
            <pc:docMk/>
            <pc:sldMk cId="1232331951" sldId="694"/>
            <ac:spMk id="9" creationId="{44FF9522-D71E-C7D6-90E6-0FC0FF687B6D}"/>
          </ac:spMkLst>
        </pc:spChg>
        <pc:spChg chg="add mod">
          <ac:chgData name="Joshua Nicholas" userId="72a22b75-9aa2-4116-af5b-9544a2020f69" providerId="ADAL" clId="{BA84B104-8968-439C-BD25-35CEA0DD6AF4}" dt="2025-04-20T11:30:55.088" v="31208" actId="207"/>
          <ac:spMkLst>
            <pc:docMk/>
            <pc:sldMk cId="1232331951" sldId="694"/>
            <ac:spMk id="10" creationId="{0219D6B0-652A-175B-1CB6-AF6C81DE5F3D}"/>
          </ac:spMkLst>
        </pc:spChg>
        <pc:spChg chg="add mod">
          <ac:chgData name="Joshua Nicholas" userId="72a22b75-9aa2-4116-af5b-9544a2020f69" providerId="ADAL" clId="{BA84B104-8968-439C-BD25-35CEA0DD6AF4}" dt="2025-04-20T11:28:10.839" v="31178"/>
          <ac:spMkLst>
            <pc:docMk/>
            <pc:sldMk cId="1232331951" sldId="694"/>
            <ac:spMk id="11" creationId="{B2A8C1DD-9162-1A77-B98E-5F84E7EAD328}"/>
          </ac:spMkLst>
        </pc:spChg>
        <pc:spChg chg="add mod">
          <ac:chgData name="Joshua Nicholas" userId="72a22b75-9aa2-4116-af5b-9544a2020f69" providerId="ADAL" clId="{BA84B104-8968-439C-BD25-35CEA0DD6AF4}" dt="2025-03-25T20:31:29.816" v="27425" actId="1076"/>
          <ac:spMkLst>
            <pc:docMk/>
            <pc:sldMk cId="1232331951" sldId="694"/>
            <ac:spMk id="24" creationId="{AAEDB723-C380-B03A-0BE4-5C093249DDA1}"/>
          </ac:spMkLst>
        </pc:spChg>
        <pc:spChg chg="add mod">
          <ac:chgData name="Joshua Nicholas" userId="72a22b75-9aa2-4116-af5b-9544a2020f69" providerId="ADAL" clId="{BA84B104-8968-439C-BD25-35CEA0DD6AF4}" dt="2025-03-25T20:33:58.784" v="27492" actId="14100"/>
          <ac:spMkLst>
            <pc:docMk/>
            <pc:sldMk cId="1232331951" sldId="694"/>
            <ac:spMk id="25" creationId="{B8E798E8-5C21-3476-7435-99F6369135E3}"/>
          </ac:spMkLst>
        </pc:spChg>
        <pc:spChg chg="add mod">
          <ac:chgData name="Joshua Nicholas" userId="72a22b75-9aa2-4116-af5b-9544a2020f69" providerId="ADAL" clId="{BA84B104-8968-439C-BD25-35CEA0DD6AF4}" dt="2025-03-25T20:33:51.511" v="27490"/>
          <ac:spMkLst>
            <pc:docMk/>
            <pc:sldMk cId="1232331951" sldId="694"/>
            <ac:spMk id="27" creationId="{FC37AE83-84C8-9EF7-D41A-E02652EF3AF2}"/>
          </ac:spMkLst>
        </pc:spChg>
        <pc:spChg chg="add mod">
          <ac:chgData name="Joshua Nicholas" userId="72a22b75-9aa2-4116-af5b-9544a2020f69" providerId="ADAL" clId="{BA84B104-8968-439C-BD25-35CEA0DD6AF4}" dt="2025-03-25T20:33:51.511" v="27490"/>
          <ac:spMkLst>
            <pc:docMk/>
            <pc:sldMk cId="1232331951" sldId="694"/>
            <ac:spMk id="28" creationId="{7A0A2BAD-174B-C7A7-C668-AA5B2F99A79D}"/>
          </ac:spMkLst>
        </pc:spChg>
        <pc:spChg chg="add mod">
          <ac:chgData name="Joshua Nicholas" userId="72a22b75-9aa2-4116-af5b-9544a2020f69" providerId="ADAL" clId="{BA84B104-8968-439C-BD25-35CEA0DD6AF4}" dt="2025-03-25T20:33:51.511" v="27490"/>
          <ac:spMkLst>
            <pc:docMk/>
            <pc:sldMk cId="1232331951" sldId="694"/>
            <ac:spMk id="29" creationId="{4EBB42CF-4011-8991-404F-EC76464867D1}"/>
          </ac:spMkLst>
        </pc:spChg>
        <pc:spChg chg="add mod">
          <ac:chgData name="Joshua Nicholas" userId="72a22b75-9aa2-4116-af5b-9544a2020f69" providerId="ADAL" clId="{BA84B104-8968-439C-BD25-35CEA0DD6AF4}" dt="2025-03-25T20:33:51.511" v="27490"/>
          <ac:spMkLst>
            <pc:docMk/>
            <pc:sldMk cId="1232331951" sldId="694"/>
            <ac:spMk id="30" creationId="{085D1C0F-F002-FB8E-F106-A54A333B35E8}"/>
          </ac:spMkLst>
        </pc:spChg>
        <pc:spChg chg="add mod">
          <ac:chgData name="Joshua Nicholas" userId="72a22b75-9aa2-4116-af5b-9544a2020f69" providerId="ADAL" clId="{BA84B104-8968-439C-BD25-35CEA0DD6AF4}" dt="2025-03-25T20:36:59.068" v="28567"/>
          <ac:spMkLst>
            <pc:docMk/>
            <pc:sldMk cId="1232331951" sldId="694"/>
            <ac:spMk id="39" creationId="{3356EA0A-48D5-6D24-17B8-F86E31DB126A}"/>
          </ac:spMkLst>
        </pc:spChg>
        <pc:spChg chg="add mod">
          <ac:chgData name="Joshua Nicholas" userId="72a22b75-9aa2-4116-af5b-9544a2020f69" providerId="ADAL" clId="{BA84B104-8968-439C-BD25-35CEA0DD6AF4}" dt="2025-03-25T20:41:33.046" v="29176" actId="208"/>
          <ac:spMkLst>
            <pc:docMk/>
            <pc:sldMk cId="1232331951" sldId="694"/>
            <ac:spMk id="40" creationId="{BEF9FC8A-48EC-F381-67D7-6CBDACBD9730}"/>
          </ac:spMkLst>
        </pc:spChg>
        <pc:spChg chg="add mod">
          <ac:chgData name="Joshua Nicholas" userId="72a22b75-9aa2-4116-af5b-9544a2020f69" providerId="ADAL" clId="{BA84B104-8968-439C-BD25-35CEA0DD6AF4}" dt="2025-03-25T20:41:33.046" v="29176" actId="208"/>
          <ac:spMkLst>
            <pc:docMk/>
            <pc:sldMk cId="1232331951" sldId="694"/>
            <ac:spMk id="41" creationId="{7402AFF3-48D5-EE04-177F-FF88AD2E627C}"/>
          </ac:spMkLst>
        </pc:spChg>
        <pc:spChg chg="add mod">
          <ac:chgData name="Joshua Nicholas" userId="72a22b75-9aa2-4116-af5b-9544a2020f69" providerId="ADAL" clId="{BA84B104-8968-439C-BD25-35CEA0DD6AF4}" dt="2025-03-25T20:41:33.046" v="29176" actId="208"/>
          <ac:spMkLst>
            <pc:docMk/>
            <pc:sldMk cId="1232331951" sldId="694"/>
            <ac:spMk id="42" creationId="{11FDBF6D-925E-E3C5-7B19-A855AAB0076A}"/>
          </ac:spMkLst>
        </pc:spChg>
        <pc:spChg chg="add mod">
          <ac:chgData name="Joshua Nicholas" userId="72a22b75-9aa2-4116-af5b-9544a2020f69" providerId="ADAL" clId="{BA84B104-8968-439C-BD25-35CEA0DD6AF4}" dt="2025-03-25T20:41:33.046" v="29176" actId="208"/>
          <ac:spMkLst>
            <pc:docMk/>
            <pc:sldMk cId="1232331951" sldId="694"/>
            <ac:spMk id="43" creationId="{91D24371-EB54-7E43-371E-8BFF41228198}"/>
          </ac:spMkLst>
        </pc:spChg>
        <pc:spChg chg="add mod">
          <ac:chgData name="Joshua Nicholas" userId="72a22b75-9aa2-4116-af5b-9544a2020f69" providerId="ADAL" clId="{BA84B104-8968-439C-BD25-35CEA0DD6AF4}" dt="2025-03-25T20:41:33.046" v="29176" actId="208"/>
          <ac:spMkLst>
            <pc:docMk/>
            <pc:sldMk cId="1232331951" sldId="694"/>
            <ac:spMk id="44" creationId="{F5D96285-C064-1BAD-7823-5648637397F1}"/>
          </ac:spMkLst>
        </pc:spChg>
        <pc:spChg chg="add mod">
          <ac:chgData name="Joshua Nicholas" userId="72a22b75-9aa2-4116-af5b-9544a2020f69" providerId="ADAL" clId="{BA84B104-8968-439C-BD25-35CEA0DD6AF4}" dt="2025-03-25T20:41:33.046" v="29176" actId="208"/>
          <ac:spMkLst>
            <pc:docMk/>
            <pc:sldMk cId="1232331951" sldId="694"/>
            <ac:spMk id="45" creationId="{7C2E3C5C-E5AE-11F7-67DF-8A69022EAD80}"/>
          </ac:spMkLst>
        </pc:spChg>
        <pc:spChg chg="add mod">
          <ac:chgData name="Joshua Nicholas" userId="72a22b75-9aa2-4116-af5b-9544a2020f69" providerId="ADAL" clId="{BA84B104-8968-439C-BD25-35CEA0DD6AF4}" dt="2025-03-25T20:41:33.046" v="29176" actId="208"/>
          <ac:spMkLst>
            <pc:docMk/>
            <pc:sldMk cId="1232331951" sldId="694"/>
            <ac:spMk id="46" creationId="{62B69B42-6D8B-09C2-EFFE-9EB28B47E457}"/>
          </ac:spMkLst>
        </pc:spChg>
        <pc:spChg chg="add mod">
          <ac:chgData name="Joshua Nicholas" userId="72a22b75-9aa2-4116-af5b-9544a2020f69" providerId="ADAL" clId="{BA84B104-8968-439C-BD25-35CEA0DD6AF4}" dt="2025-03-25T20:41:33.046" v="29176" actId="208"/>
          <ac:spMkLst>
            <pc:docMk/>
            <pc:sldMk cId="1232331951" sldId="694"/>
            <ac:spMk id="47" creationId="{464C3570-C9EF-1F2A-44D3-DBA40C0A7D58}"/>
          </ac:spMkLst>
        </pc:spChg>
        <pc:picChg chg="add mod">
          <ac:chgData name="Joshua Nicholas" userId="72a22b75-9aa2-4116-af5b-9544a2020f69" providerId="ADAL" clId="{BA84B104-8968-439C-BD25-35CEA0DD6AF4}" dt="2025-03-25T20:33:51.511" v="27490"/>
          <ac:picMkLst>
            <pc:docMk/>
            <pc:sldMk cId="1232331951" sldId="694"/>
            <ac:picMk id="31" creationId="{54DB268B-6CC2-3758-FA74-239FBDA078B7}"/>
          </ac:picMkLst>
        </pc:picChg>
        <pc:cxnChg chg="add mod">
          <ac:chgData name="Joshua Nicholas" userId="72a22b75-9aa2-4116-af5b-9544a2020f69" providerId="ADAL" clId="{BA84B104-8968-439C-BD25-35CEA0DD6AF4}" dt="2025-03-25T20:45:50.896" v="29212"/>
          <ac:cxnSpMkLst>
            <pc:docMk/>
            <pc:sldMk cId="1232331951" sldId="694"/>
            <ac:cxnSpMk id="48" creationId="{0D2D5D4A-A4F9-1090-DCD0-2138F8FA3F3F}"/>
          </ac:cxnSpMkLst>
        </pc:cxnChg>
      </pc:sldChg>
      <pc:sldChg chg="modSp add del mod">
        <pc:chgData name="Joshua Nicholas" userId="72a22b75-9aa2-4116-af5b-9544a2020f69" providerId="ADAL" clId="{BA84B104-8968-439C-BD25-35CEA0DD6AF4}" dt="2025-03-25T02:18:50.727" v="22491"/>
        <pc:sldMkLst>
          <pc:docMk/>
          <pc:sldMk cId="2692630597" sldId="694"/>
        </pc:sldMkLst>
      </pc:sldChg>
      <pc:sldChg chg="addSp delSp modSp add mod modTransition">
        <pc:chgData name="Joshua Nicholas" userId="72a22b75-9aa2-4116-af5b-9544a2020f69" providerId="ADAL" clId="{BA84B104-8968-439C-BD25-35CEA0DD6AF4}" dt="2025-03-26T01:00:22.644" v="30149"/>
        <pc:sldMkLst>
          <pc:docMk/>
          <pc:sldMk cId="291416445" sldId="695"/>
        </pc:sldMkLst>
        <pc:spChg chg="add mod">
          <ac:chgData name="Joshua Nicholas" userId="72a22b75-9aa2-4116-af5b-9544a2020f69" providerId="ADAL" clId="{BA84B104-8968-439C-BD25-35CEA0DD6AF4}" dt="2025-03-26T01:00:22.644" v="30149"/>
          <ac:spMkLst>
            <pc:docMk/>
            <pc:sldMk cId="291416445" sldId="695"/>
            <ac:spMk id="3" creationId="{271BD326-CAAA-4A14-2CEC-6BBB9043AF44}"/>
          </ac:spMkLst>
        </pc:spChg>
        <pc:spChg chg="add mod">
          <ac:chgData name="Joshua Nicholas" userId="72a22b75-9aa2-4116-af5b-9544a2020f69" providerId="ADAL" clId="{BA84B104-8968-439C-BD25-35CEA0DD6AF4}" dt="2025-03-25T02:26:54.657" v="22730"/>
          <ac:spMkLst>
            <pc:docMk/>
            <pc:sldMk cId="291416445" sldId="695"/>
            <ac:spMk id="14" creationId="{7110189F-044E-216D-0A3B-EC9567284DA2}"/>
          </ac:spMkLst>
        </pc:spChg>
        <pc:spChg chg="add mod">
          <ac:chgData name="Joshua Nicholas" userId="72a22b75-9aa2-4116-af5b-9544a2020f69" providerId="ADAL" clId="{BA84B104-8968-439C-BD25-35CEA0DD6AF4}" dt="2025-03-25T02:26:58.781" v="22733" actId="208"/>
          <ac:spMkLst>
            <pc:docMk/>
            <pc:sldMk cId="291416445" sldId="695"/>
            <ac:spMk id="15" creationId="{E708523F-7083-E0B2-F216-446EF7F9522D}"/>
          </ac:spMkLst>
        </pc:spChg>
        <pc:spChg chg="add mod">
          <ac:chgData name="Joshua Nicholas" userId="72a22b75-9aa2-4116-af5b-9544a2020f69" providerId="ADAL" clId="{BA84B104-8968-439C-BD25-35CEA0DD6AF4}" dt="2025-03-25T02:26:58.781" v="22733" actId="208"/>
          <ac:spMkLst>
            <pc:docMk/>
            <pc:sldMk cId="291416445" sldId="695"/>
            <ac:spMk id="16" creationId="{0C36F2F7-3485-5001-6EF3-E05EE29B198A}"/>
          </ac:spMkLst>
        </pc:spChg>
        <pc:spChg chg="add mod">
          <ac:chgData name="Joshua Nicholas" userId="72a22b75-9aa2-4116-af5b-9544a2020f69" providerId="ADAL" clId="{BA84B104-8968-439C-BD25-35CEA0DD6AF4}" dt="2025-03-25T02:26:58.781" v="22733" actId="208"/>
          <ac:spMkLst>
            <pc:docMk/>
            <pc:sldMk cId="291416445" sldId="695"/>
            <ac:spMk id="17" creationId="{83536BE7-E40F-37CD-7662-5B63A342B097}"/>
          </ac:spMkLst>
        </pc:spChg>
        <pc:spChg chg="add mod">
          <ac:chgData name="Joshua Nicholas" userId="72a22b75-9aa2-4116-af5b-9544a2020f69" providerId="ADAL" clId="{BA84B104-8968-439C-BD25-35CEA0DD6AF4}" dt="2025-03-25T02:26:58.781" v="22733" actId="208"/>
          <ac:spMkLst>
            <pc:docMk/>
            <pc:sldMk cId="291416445" sldId="695"/>
            <ac:spMk id="18" creationId="{F88FC0ED-E94A-B693-9B49-E3A3A37BEFF3}"/>
          </ac:spMkLst>
        </pc:spChg>
        <pc:spChg chg="add mod">
          <ac:chgData name="Joshua Nicholas" userId="72a22b75-9aa2-4116-af5b-9544a2020f69" providerId="ADAL" clId="{BA84B104-8968-439C-BD25-35CEA0DD6AF4}" dt="2025-03-25T02:33:55.493" v="22803"/>
          <ac:spMkLst>
            <pc:docMk/>
            <pc:sldMk cId="291416445" sldId="695"/>
            <ac:spMk id="19" creationId="{E8F45CED-17BA-A0FE-AFF9-8B9226BC2093}"/>
          </ac:spMkLst>
        </pc:spChg>
        <pc:spChg chg="add mod">
          <ac:chgData name="Joshua Nicholas" userId="72a22b75-9aa2-4116-af5b-9544a2020f69" providerId="ADAL" clId="{BA84B104-8968-439C-BD25-35CEA0DD6AF4}" dt="2025-03-25T02:33:55.493" v="22803"/>
          <ac:spMkLst>
            <pc:docMk/>
            <pc:sldMk cId="291416445" sldId="695"/>
            <ac:spMk id="20" creationId="{9D6D6149-F8D4-4BDD-2FD6-9C5B5D94B9C6}"/>
          </ac:spMkLst>
        </pc:spChg>
        <pc:spChg chg="add mod">
          <ac:chgData name="Joshua Nicholas" userId="72a22b75-9aa2-4116-af5b-9544a2020f69" providerId="ADAL" clId="{BA84B104-8968-439C-BD25-35CEA0DD6AF4}" dt="2025-03-25T02:33:55.493" v="22803"/>
          <ac:spMkLst>
            <pc:docMk/>
            <pc:sldMk cId="291416445" sldId="695"/>
            <ac:spMk id="21" creationId="{26735E5C-45FB-054E-FF07-29D553D20346}"/>
          </ac:spMkLst>
        </pc:spChg>
        <pc:spChg chg="add mod">
          <ac:chgData name="Joshua Nicholas" userId="72a22b75-9aa2-4116-af5b-9544a2020f69" providerId="ADAL" clId="{BA84B104-8968-439C-BD25-35CEA0DD6AF4}" dt="2025-03-25T02:33:55.493" v="22803"/>
          <ac:spMkLst>
            <pc:docMk/>
            <pc:sldMk cId="291416445" sldId="695"/>
            <ac:spMk id="22" creationId="{DED5B2AD-60A8-EE4E-F174-3AC1EBDF5FC8}"/>
          </ac:spMkLst>
        </pc:spChg>
        <pc:spChg chg="mod">
          <ac:chgData name="Joshua Nicholas" userId="72a22b75-9aa2-4116-af5b-9544a2020f69" providerId="ADAL" clId="{BA84B104-8968-439C-BD25-35CEA0DD6AF4}" dt="2025-03-25T02:32:26.435" v="22785" actId="207"/>
          <ac:spMkLst>
            <pc:docMk/>
            <pc:sldMk cId="291416445" sldId="695"/>
            <ac:spMk id="51" creationId="{37CD5319-3A77-8C3D-3F40-D14649E7DCE8}"/>
          </ac:spMkLst>
        </pc:spChg>
        <pc:spChg chg="mod">
          <ac:chgData name="Joshua Nicholas" userId="72a22b75-9aa2-4116-af5b-9544a2020f69" providerId="ADAL" clId="{BA84B104-8968-439C-BD25-35CEA0DD6AF4}" dt="2025-03-25T02:32:26.435" v="22785" actId="207"/>
          <ac:spMkLst>
            <pc:docMk/>
            <pc:sldMk cId="291416445" sldId="695"/>
            <ac:spMk id="52" creationId="{3E8AB8E9-2C01-AD29-ABC8-FF2378C7379A}"/>
          </ac:spMkLst>
        </pc:spChg>
        <pc:spChg chg="mod">
          <ac:chgData name="Joshua Nicholas" userId="72a22b75-9aa2-4116-af5b-9544a2020f69" providerId="ADAL" clId="{BA84B104-8968-439C-BD25-35CEA0DD6AF4}" dt="2025-03-25T02:32:26.435" v="22785" actId="207"/>
          <ac:spMkLst>
            <pc:docMk/>
            <pc:sldMk cId="291416445" sldId="695"/>
            <ac:spMk id="54" creationId="{22C9D827-089B-3DBF-65FA-2DC91CEA3D15}"/>
          </ac:spMkLst>
        </pc:spChg>
        <pc:spChg chg="mod">
          <ac:chgData name="Joshua Nicholas" userId="72a22b75-9aa2-4116-af5b-9544a2020f69" providerId="ADAL" clId="{BA84B104-8968-439C-BD25-35CEA0DD6AF4}" dt="2025-03-25T02:32:26.435" v="22785" actId="207"/>
          <ac:spMkLst>
            <pc:docMk/>
            <pc:sldMk cId="291416445" sldId="695"/>
            <ac:spMk id="56" creationId="{2E39B75C-5369-E2D6-C5F2-C880E2670F76}"/>
          </ac:spMkLst>
        </pc:spChg>
        <pc:spChg chg="mod">
          <ac:chgData name="Joshua Nicholas" userId="72a22b75-9aa2-4116-af5b-9544a2020f69" providerId="ADAL" clId="{BA84B104-8968-439C-BD25-35CEA0DD6AF4}" dt="2025-03-25T02:32:26.435" v="22785" actId="207"/>
          <ac:spMkLst>
            <pc:docMk/>
            <pc:sldMk cId="291416445" sldId="695"/>
            <ac:spMk id="1539" creationId="{F36A51A2-3BD2-6C4C-D6CA-B4F5741DC47F}"/>
          </ac:spMkLst>
        </pc:spChg>
        <pc:spChg chg="mod">
          <ac:chgData name="Joshua Nicholas" userId="72a22b75-9aa2-4116-af5b-9544a2020f69" providerId="ADAL" clId="{BA84B104-8968-439C-BD25-35CEA0DD6AF4}" dt="2025-03-25T02:32:26.435" v="22785" actId="207"/>
          <ac:spMkLst>
            <pc:docMk/>
            <pc:sldMk cId="291416445" sldId="695"/>
            <ac:spMk id="1540" creationId="{214147BB-1981-7171-5A5A-7F9F7AF1084A}"/>
          </ac:spMkLst>
        </pc:spChg>
        <pc:spChg chg="mod">
          <ac:chgData name="Joshua Nicholas" userId="72a22b75-9aa2-4116-af5b-9544a2020f69" providerId="ADAL" clId="{BA84B104-8968-439C-BD25-35CEA0DD6AF4}" dt="2025-03-25T02:32:26.435" v="22785" actId="207"/>
          <ac:spMkLst>
            <pc:docMk/>
            <pc:sldMk cId="291416445" sldId="695"/>
            <ac:spMk id="1544" creationId="{1C5036FB-99EF-6782-24E4-A1323CF16D65}"/>
          </ac:spMkLst>
        </pc:spChg>
        <pc:spChg chg="mod">
          <ac:chgData name="Joshua Nicholas" userId="72a22b75-9aa2-4116-af5b-9544a2020f69" providerId="ADAL" clId="{BA84B104-8968-439C-BD25-35CEA0DD6AF4}" dt="2025-03-25T02:32:26.435" v="22785" actId="207"/>
          <ac:spMkLst>
            <pc:docMk/>
            <pc:sldMk cId="291416445" sldId="695"/>
            <ac:spMk id="1545" creationId="{DF724F77-6577-3362-5C63-9856B082928D}"/>
          </ac:spMkLst>
        </pc:spChg>
        <pc:grpChg chg="mod">
          <ac:chgData name="Joshua Nicholas" userId="72a22b75-9aa2-4116-af5b-9544a2020f69" providerId="ADAL" clId="{BA84B104-8968-439C-BD25-35CEA0DD6AF4}" dt="2025-03-25T02:21:35.949" v="22627" actId="1038"/>
          <ac:grpSpMkLst>
            <pc:docMk/>
            <pc:sldMk cId="291416445" sldId="695"/>
            <ac:grpSpMk id="48" creationId="{4C5E29A5-8BCF-861D-752C-E0CB3FEBDAF3}"/>
          </ac:grpSpMkLst>
        </pc:grpChg>
        <pc:grpChg chg="mod">
          <ac:chgData name="Joshua Nicholas" userId="72a22b75-9aa2-4116-af5b-9544a2020f69" providerId="ADAL" clId="{BA84B104-8968-439C-BD25-35CEA0DD6AF4}" dt="2025-03-25T02:21:41.047" v="22628" actId="1076"/>
          <ac:grpSpMkLst>
            <pc:docMk/>
            <pc:sldMk cId="291416445" sldId="695"/>
            <ac:grpSpMk id="53" creationId="{F331EF2F-9222-206A-A1C5-41CCC5E80A8A}"/>
          </ac:grpSpMkLst>
        </pc:grpChg>
        <pc:grpChg chg="mod">
          <ac:chgData name="Joshua Nicholas" userId="72a22b75-9aa2-4116-af5b-9544a2020f69" providerId="ADAL" clId="{BA84B104-8968-439C-BD25-35CEA0DD6AF4}" dt="2025-03-25T02:21:43.062" v="22629" actId="1076"/>
          <ac:grpSpMkLst>
            <pc:docMk/>
            <pc:sldMk cId="291416445" sldId="695"/>
            <ac:grpSpMk id="1536" creationId="{6AED6304-0910-4875-948E-BB91DEE7FB38}"/>
          </ac:grpSpMkLst>
        </pc:grpChg>
        <pc:grpChg chg="mod ord">
          <ac:chgData name="Joshua Nicholas" userId="72a22b75-9aa2-4116-af5b-9544a2020f69" providerId="ADAL" clId="{BA84B104-8968-439C-BD25-35CEA0DD6AF4}" dt="2025-03-25T02:29:45.205" v="22768" actId="166"/>
          <ac:grpSpMkLst>
            <pc:docMk/>
            <pc:sldMk cId="291416445" sldId="695"/>
            <ac:grpSpMk id="1541" creationId="{1CF91B98-B2F3-9F8D-C0D4-77BBFBEFD753}"/>
          </ac:grpSpMkLst>
        </pc:grpChg>
        <pc:grpChg chg="mod ord">
          <ac:chgData name="Joshua Nicholas" userId="72a22b75-9aa2-4116-af5b-9544a2020f69" providerId="ADAL" clId="{BA84B104-8968-439C-BD25-35CEA0DD6AF4}" dt="2025-03-25T02:31:04.510" v="22769" actId="166"/>
          <ac:grpSpMkLst>
            <pc:docMk/>
            <pc:sldMk cId="291416445" sldId="695"/>
            <ac:grpSpMk id="1546" creationId="{502C5196-7973-BBF7-9D2F-111DA8F15133}"/>
          </ac:grpSpMkLst>
        </pc:grpChg>
        <pc:picChg chg="add mod">
          <ac:chgData name="Joshua Nicholas" userId="72a22b75-9aa2-4116-af5b-9544a2020f69" providerId="ADAL" clId="{BA84B104-8968-439C-BD25-35CEA0DD6AF4}" dt="2025-03-25T02:33:55.493" v="22803"/>
          <ac:picMkLst>
            <pc:docMk/>
            <pc:sldMk cId="291416445" sldId="695"/>
            <ac:picMk id="23" creationId="{140324A3-E11F-5CEF-D1A6-1289B7C09978}"/>
          </ac:picMkLst>
        </pc:picChg>
        <pc:picChg chg="mod">
          <ac:chgData name="Joshua Nicholas" userId="72a22b75-9aa2-4116-af5b-9544a2020f69" providerId="ADAL" clId="{BA84B104-8968-439C-BD25-35CEA0DD6AF4}" dt="2025-03-25T02:32:29.390" v="22786" actId="29295"/>
          <ac:picMkLst>
            <pc:docMk/>
            <pc:sldMk cId="291416445" sldId="695"/>
            <ac:picMk id="50" creationId="{A0CD990B-475E-A8E4-FC4B-C3ACE81EE49F}"/>
          </ac:picMkLst>
        </pc:picChg>
        <pc:picChg chg="mod">
          <ac:chgData name="Joshua Nicholas" userId="72a22b75-9aa2-4116-af5b-9544a2020f69" providerId="ADAL" clId="{BA84B104-8968-439C-BD25-35CEA0DD6AF4}" dt="2025-03-25T02:32:29.390" v="22786" actId="29295"/>
          <ac:picMkLst>
            <pc:docMk/>
            <pc:sldMk cId="291416445" sldId="695"/>
            <ac:picMk id="55" creationId="{36476DBA-D2B1-8CC7-25BE-C9D366326D88}"/>
          </ac:picMkLst>
        </pc:picChg>
        <pc:picChg chg="mod">
          <ac:chgData name="Joshua Nicholas" userId="72a22b75-9aa2-4116-af5b-9544a2020f69" providerId="ADAL" clId="{BA84B104-8968-439C-BD25-35CEA0DD6AF4}" dt="2025-03-25T02:32:29.390" v="22786" actId="29295"/>
          <ac:picMkLst>
            <pc:docMk/>
            <pc:sldMk cId="291416445" sldId="695"/>
            <ac:picMk id="1538" creationId="{2977E6DC-F089-D88D-4097-298DB68B0BFA}"/>
          </ac:picMkLst>
        </pc:picChg>
        <pc:picChg chg="mod">
          <ac:chgData name="Joshua Nicholas" userId="72a22b75-9aa2-4116-af5b-9544a2020f69" providerId="ADAL" clId="{BA84B104-8968-439C-BD25-35CEA0DD6AF4}" dt="2025-03-25T02:32:29.390" v="22786" actId="29295"/>
          <ac:picMkLst>
            <pc:docMk/>
            <pc:sldMk cId="291416445" sldId="695"/>
            <ac:picMk id="1543" creationId="{C509E075-C11B-0AEF-5C74-C4725771FAA5}"/>
          </ac:picMkLst>
        </pc:picChg>
        <pc:cxnChg chg="add mod">
          <ac:chgData name="Joshua Nicholas" userId="72a22b75-9aa2-4116-af5b-9544a2020f69" providerId="ADAL" clId="{BA84B104-8968-439C-BD25-35CEA0DD6AF4}" dt="2025-03-25T20:46:05.721" v="29223"/>
          <ac:cxnSpMkLst>
            <pc:docMk/>
            <pc:sldMk cId="291416445" sldId="695"/>
            <ac:cxnSpMk id="2" creationId="{033239E0-A842-1098-9249-33FAFB705BA6}"/>
          </ac:cxnSpMkLst>
        </pc:cxnChg>
      </pc:sldChg>
      <pc:sldChg chg="addSp delSp modSp add mod modTransition">
        <pc:chgData name="Joshua Nicholas" userId="72a22b75-9aa2-4116-af5b-9544a2020f69" providerId="ADAL" clId="{BA84B104-8968-439C-BD25-35CEA0DD6AF4}" dt="2025-03-26T01:00:18.667" v="30147"/>
        <pc:sldMkLst>
          <pc:docMk/>
          <pc:sldMk cId="2269632358" sldId="696"/>
        </pc:sldMkLst>
        <pc:spChg chg="add mod">
          <ac:chgData name="Joshua Nicholas" userId="72a22b75-9aa2-4116-af5b-9544a2020f69" providerId="ADAL" clId="{BA84B104-8968-439C-BD25-35CEA0DD6AF4}" dt="2025-03-26T01:00:18.667" v="30147"/>
          <ac:spMkLst>
            <pc:docMk/>
            <pc:sldMk cId="2269632358" sldId="696"/>
            <ac:spMk id="3" creationId="{5E74CB18-26EB-0B04-5161-FB922AC9C778}"/>
          </ac:spMkLst>
        </pc:spChg>
        <pc:spChg chg="add mod">
          <ac:chgData name="Joshua Nicholas" userId="72a22b75-9aa2-4116-af5b-9544a2020f69" providerId="ADAL" clId="{BA84B104-8968-439C-BD25-35CEA0DD6AF4}" dt="2025-03-25T02:27:08.238" v="22738" actId="207"/>
          <ac:spMkLst>
            <pc:docMk/>
            <pc:sldMk cId="2269632358" sldId="696"/>
            <ac:spMk id="14" creationId="{485D3AE3-5727-72FA-26D4-CDF7BD714B38}"/>
          </ac:spMkLst>
        </pc:spChg>
        <pc:spChg chg="add mod">
          <ac:chgData name="Joshua Nicholas" userId="72a22b75-9aa2-4116-af5b-9544a2020f69" providerId="ADAL" clId="{BA84B104-8968-439C-BD25-35CEA0DD6AF4}" dt="2025-03-25T02:27:03.880" v="22735"/>
          <ac:spMkLst>
            <pc:docMk/>
            <pc:sldMk cId="2269632358" sldId="696"/>
            <ac:spMk id="15" creationId="{BEF822A7-153F-E6B0-1330-FD354DFD2CE8}"/>
          </ac:spMkLst>
        </pc:spChg>
        <pc:spChg chg="add mod">
          <ac:chgData name="Joshua Nicholas" userId="72a22b75-9aa2-4116-af5b-9544a2020f69" providerId="ADAL" clId="{BA84B104-8968-439C-BD25-35CEA0DD6AF4}" dt="2025-03-25T02:27:08.238" v="22738" actId="207"/>
          <ac:spMkLst>
            <pc:docMk/>
            <pc:sldMk cId="2269632358" sldId="696"/>
            <ac:spMk id="16" creationId="{6739D7F7-38C5-4DC9-BB41-A8B4FCCE1E57}"/>
          </ac:spMkLst>
        </pc:spChg>
        <pc:spChg chg="add mod">
          <ac:chgData name="Joshua Nicholas" userId="72a22b75-9aa2-4116-af5b-9544a2020f69" providerId="ADAL" clId="{BA84B104-8968-439C-BD25-35CEA0DD6AF4}" dt="2025-03-25T02:27:08.238" v="22738" actId="207"/>
          <ac:spMkLst>
            <pc:docMk/>
            <pc:sldMk cId="2269632358" sldId="696"/>
            <ac:spMk id="17" creationId="{E1F019F8-9A09-67EF-1763-9FDAD3E6D9D1}"/>
          </ac:spMkLst>
        </pc:spChg>
        <pc:spChg chg="add mod">
          <ac:chgData name="Joshua Nicholas" userId="72a22b75-9aa2-4116-af5b-9544a2020f69" providerId="ADAL" clId="{BA84B104-8968-439C-BD25-35CEA0DD6AF4}" dt="2025-03-25T02:27:08.238" v="22738" actId="207"/>
          <ac:spMkLst>
            <pc:docMk/>
            <pc:sldMk cId="2269632358" sldId="696"/>
            <ac:spMk id="18" creationId="{80017EEF-C763-D253-4950-9A99551760A7}"/>
          </ac:spMkLst>
        </pc:spChg>
        <pc:spChg chg="add mod">
          <ac:chgData name="Joshua Nicholas" userId="72a22b75-9aa2-4116-af5b-9544a2020f69" providerId="ADAL" clId="{BA84B104-8968-439C-BD25-35CEA0DD6AF4}" dt="2025-03-25T02:34:00.524" v="22805"/>
          <ac:spMkLst>
            <pc:docMk/>
            <pc:sldMk cId="2269632358" sldId="696"/>
            <ac:spMk id="19" creationId="{DE361B12-8BBC-BD3F-DEF9-14BCF39C3845}"/>
          </ac:spMkLst>
        </pc:spChg>
        <pc:spChg chg="add mod">
          <ac:chgData name="Joshua Nicholas" userId="72a22b75-9aa2-4116-af5b-9544a2020f69" providerId="ADAL" clId="{BA84B104-8968-439C-BD25-35CEA0DD6AF4}" dt="2025-03-25T02:34:00.524" v="22805"/>
          <ac:spMkLst>
            <pc:docMk/>
            <pc:sldMk cId="2269632358" sldId="696"/>
            <ac:spMk id="20" creationId="{CA8EC096-165A-2FDE-42C8-CA393149EA63}"/>
          </ac:spMkLst>
        </pc:spChg>
        <pc:spChg chg="add mod">
          <ac:chgData name="Joshua Nicholas" userId="72a22b75-9aa2-4116-af5b-9544a2020f69" providerId="ADAL" clId="{BA84B104-8968-439C-BD25-35CEA0DD6AF4}" dt="2025-03-25T02:34:00.524" v="22805"/>
          <ac:spMkLst>
            <pc:docMk/>
            <pc:sldMk cId="2269632358" sldId="696"/>
            <ac:spMk id="21" creationId="{DE732424-F3F8-7AC6-3CC1-8115458A9B36}"/>
          </ac:spMkLst>
        </pc:spChg>
        <pc:spChg chg="add mod">
          <ac:chgData name="Joshua Nicholas" userId="72a22b75-9aa2-4116-af5b-9544a2020f69" providerId="ADAL" clId="{BA84B104-8968-439C-BD25-35CEA0DD6AF4}" dt="2025-03-25T02:34:00.524" v="22805"/>
          <ac:spMkLst>
            <pc:docMk/>
            <pc:sldMk cId="2269632358" sldId="696"/>
            <ac:spMk id="22" creationId="{C78EEBEA-0F2F-4B9D-9A46-8B7B853268FD}"/>
          </ac:spMkLst>
        </pc:spChg>
        <pc:spChg chg="mod">
          <ac:chgData name="Joshua Nicholas" userId="72a22b75-9aa2-4116-af5b-9544a2020f69" providerId="ADAL" clId="{BA84B104-8968-439C-BD25-35CEA0DD6AF4}" dt="2025-03-25T02:32:18.950" v="22783" actId="207"/>
          <ac:spMkLst>
            <pc:docMk/>
            <pc:sldMk cId="2269632358" sldId="696"/>
            <ac:spMk id="51" creationId="{6757C0B0-DDDC-1D60-876F-62C516D700D8}"/>
          </ac:spMkLst>
        </pc:spChg>
        <pc:spChg chg="mod">
          <ac:chgData name="Joshua Nicholas" userId="72a22b75-9aa2-4116-af5b-9544a2020f69" providerId="ADAL" clId="{BA84B104-8968-439C-BD25-35CEA0DD6AF4}" dt="2025-03-25T02:32:18.950" v="22783" actId="207"/>
          <ac:spMkLst>
            <pc:docMk/>
            <pc:sldMk cId="2269632358" sldId="696"/>
            <ac:spMk id="52" creationId="{2F8504E5-A515-41F0-1FEA-6784A035C18E}"/>
          </ac:spMkLst>
        </pc:spChg>
        <pc:spChg chg="mod">
          <ac:chgData name="Joshua Nicholas" userId="72a22b75-9aa2-4116-af5b-9544a2020f69" providerId="ADAL" clId="{BA84B104-8968-439C-BD25-35CEA0DD6AF4}" dt="2025-03-25T02:32:18.950" v="22783" actId="207"/>
          <ac:spMkLst>
            <pc:docMk/>
            <pc:sldMk cId="2269632358" sldId="696"/>
            <ac:spMk id="54" creationId="{79B8F48C-835D-394B-8957-0DCC39CB2362}"/>
          </ac:spMkLst>
        </pc:spChg>
        <pc:spChg chg="mod">
          <ac:chgData name="Joshua Nicholas" userId="72a22b75-9aa2-4116-af5b-9544a2020f69" providerId="ADAL" clId="{BA84B104-8968-439C-BD25-35CEA0DD6AF4}" dt="2025-03-25T02:32:18.950" v="22783" actId="207"/>
          <ac:spMkLst>
            <pc:docMk/>
            <pc:sldMk cId="2269632358" sldId="696"/>
            <ac:spMk id="56" creationId="{DE4D3B92-1B1E-9171-F055-ED8786221E6D}"/>
          </ac:spMkLst>
        </pc:spChg>
        <pc:spChg chg="mod">
          <ac:chgData name="Joshua Nicholas" userId="72a22b75-9aa2-4116-af5b-9544a2020f69" providerId="ADAL" clId="{BA84B104-8968-439C-BD25-35CEA0DD6AF4}" dt="2025-03-25T02:32:18.950" v="22783" actId="207"/>
          <ac:spMkLst>
            <pc:docMk/>
            <pc:sldMk cId="2269632358" sldId="696"/>
            <ac:spMk id="1539" creationId="{E4D17257-06EC-5E16-2893-DA2EE21D3701}"/>
          </ac:spMkLst>
        </pc:spChg>
        <pc:spChg chg="mod">
          <ac:chgData name="Joshua Nicholas" userId="72a22b75-9aa2-4116-af5b-9544a2020f69" providerId="ADAL" clId="{BA84B104-8968-439C-BD25-35CEA0DD6AF4}" dt="2025-03-25T02:32:18.950" v="22783" actId="207"/>
          <ac:spMkLst>
            <pc:docMk/>
            <pc:sldMk cId="2269632358" sldId="696"/>
            <ac:spMk id="1540" creationId="{EE5E534C-FE71-8C85-97BD-AFC06B03B800}"/>
          </ac:spMkLst>
        </pc:spChg>
        <pc:spChg chg="mod">
          <ac:chgData name="Joshua Nicholas" userId="72a22b75-9aa2-4116-af5b-9544a2020f69" providerId="ADAL" clId="{BA84B104-8968-439C-BD25-35CEA0DD6AF4}" dt="2025-03-25T02:32:18.950" v="22783" actId="207"/>
          <ac:spMkLst>
            <pc:docMk/>
            <pc:sldMk cId="2269632358" sldId="696"/>
            <ac:spMk id="1547" creationId="{F276A807-3B2E-D9A0-CB39-7F44E02B7BB2}"/>
          </ac:spMkLst>
        </pc:spChg>
        <pc:spChg chg="mod">
          <ac:chgData name="Joshua Nicholas" userId="72a22b75-9aa2-4116-af5b-9544a2020f69" providerId="ADAL" clId="{BA84B104-8968-439C-BD25-35CEA0DD6AF4}" dt="2025-03-25T02:32:18.950" v="22783" actId="207"/>
          <ac:spMkLst>
            <pc:docMk/>
            <pc:sldMk cId="2269632358" sldId="696"/>
            <ac:spMk id="1549" creationId="{C12D5B20-958A-E353-E49F-EA6C4BCCB6B9}"/>
          </ac:spMkLst>
        </pc:spChg>
        <pc:grpChg chg="ord">
          <ac:chgData name="Joshua Nicholas" userId="72a22b75-9aa2-4116-af5b-9544a2020f69" providerId="ADAL" clId="{BA84B104-8968-439C-BD25-35CEA0DD6AF4}" dt="2025-03-25T02:29:42.137" v="22767" actId="166"/>
          <ac:grpSpMkLst>
            <pc:docMk/>
            <pc:sldMk cId="2269632358" sldId="696"/>
            <ac:grpSpMk id="1536" creationId="{68200AE9-1807-9A96-3B55-3F6B1F63CD39}"/>
          </ac:grpSpMkLst>
        </pc:grpChg>
        <pc:grpChg chg="mod ord">
          <ac:chgData name="Joshua Nicholas" userId="72a22b75-9aa2-4116-af5b-9544a2020f69" providerId="ADAL" clId="{BA84B104-8968-439C-BD25-35CEA0DD6AF4}" dt="2025-03-25T02:31:07.122" v="22770" actId="166"/>
          <ac:grpSpMkLst>
            <pc:docMk/>
            <pc:sldMk cId="2269632358" sldId="696"/>
            <ac:grpSpMk id="1541" creationId="{21C6B159-9156-B444-97B7-0B9B3A2E8D25}"/>
          </ac:grpSpMkLst>
        </pc:grpChg>
        <pc:grpChg chg="mod ord">
          <ac:chgData name="Joshua Nicholas" userId="72a22b75-9aa2-4116-af5b-9544a2020f69" providerId="ADAL" clId="{BA84B104-8968-439C-BD25-35CEA0DD6AF4}" dt="2025-03-25T02:22:28.010" v="22656" actId="1035"/>
          <ac:grpSpMkLst>
            <pc:docMk/>
            <pc:sldMk cId="2269632358" sldId="696"/>
            <ac:grpSpMk id="1546" creationId="{0D013BB3-CC6D-24D0-6CB9-8FF310AD83D4}"/>
          </ac:grpSpMkLst>
        </pc:grpChg>
        <pc:picChg chg="add mod">
          <ac:chgData name="Joshua Nicholas" userId="72a22b75-9aa2-4116-af5b-9544a2020f69" providerId="ADAL" clId="{BA84B104-8968-439C-BD25-35CEA0DD6AF4}" dt="2025-03-25T02:34:00.524" v="22805"/>
          <ac:picMkLst>
            <pc:docMk/>
            <pc:sldMk cId="2269632358" sldId="696"/>
            <ac:picMk id="23" creationId="{98D56622-D68C-412C-2B17-C45F5E66118E}"/>
          </ac:picMkLst>
        </pc:picChg>
        <pc:picChg chg="mod">
          <ac:chgData name="Joshua Nicholas" userId="72a22b75-9aa2-4116-af5b-9544a2020f69" providerId="ADAL" clId="{BA84B104-8968-439C-BD25-35CEA0DD6AF4}" dt="2025-03-25T02:32:22.076" v="22784" actId="29295"/>
          <ac:picMkLst>
            <pc:docMk/>
            <pc:sldMk cId="2269632358" sldId="696"/>
            <ac:picMk id="50" creationId="{52D19407-9C5C-FABB-8429-4A3FF2B22894}"/>
          </ac:picMkLst>
        </pc:picChg>
        <pc:picChg chg="mod">
          <ac:chgData name="Joshua Nicholas" userId="72a22b75-9aa2-4116-af5b-9544a2020f69" providerId="ADAL" clId="{BA84B104-8968-439C-BD25-35CEA0DD6AF4}" dt="2025-03-25T02:32:22.076" v="22784" actId="29295"/>
          <ac:picMkLst>
            <pc:docMk/>
            <pc:sldMk cId="2269632358" sldId="696"/>
            <ac:picMk id="55" creationId="{11AA1C9D-334A-4C3F-0F7B-950B9A920FF0}"/>
          </ac:picMkLst>
        </pc:picChg>
        <pc:picChg chg="mod">
          <ac:chgData name="Joshua Nicholas" userId="72a22b75-9aa2-4116-af5b-9544a2020f69" providerId="ADAL" clId="{BA84B104-8968-439C-BD25-35CEA0DD6AF4}" dt="2025-03-25T02:32:22.076" v="22784" actId="29295"/>
          <ac:picMkLst>
            <pc:docMk/>
            <pc:sldMk cId="2269632358" sldId="696"/>
            <ac:picMk id="1538" creationId="{F8D58C28-98CB-8EFE-E891-FFD8053F653F}"/>
          </ac:picMkLst>
        </pc:picChg>
        <pc:picChg chg="mod">
          <ac:chgData name="Joshua Nicholas" userId="72a22b75-9aa2-4116-af5b-9544a2020f69" providerId="ADAL" clId="{BA84B104-8968-439C-BD25-35CEA0DD6AF4}" dt="2025-03-25T02:32:22.076" v="22784" actId="29295"/>
          <ac:picMkLst>
            <pc:docMk/>
            <pc:sldMk cId="2269632358" sldId="696"/>
            <ac:picMk id="1548" creationId="{2953C867-AC9F-1CB0-4A02-45212F2B655C}"/>
          </ac:picMkLst>
        </pc:picChg>
        <pc:cxnChg chg="add mod">
          <ac:chgData name="Joshua Nicholas" userId="72a22b75-9aa2-4116-af5b-9544a2020f69" providerId="ADAL" clId="{BA84B104-8968-439C-BD25-35CEA0DD6AF4}" dt="2025-03-25T20:46:07.313" v="29224"/>
          <ac:cxnSpMkLst>
            <pc:docMk/>
            <pc:sldMk cId="2269632358" sldId="696"/>
            <ac:cxnSpMk id="2" creationId="{BA205AD5-6CB2-9C8F-2D4A-A2C9AF72F4CE}"/>
          </ac:cxnSpMkLst>
        </pc:cxnChg>
      </pc:sldChg>
      <pc:sldChg chg="addSp delSp modSp add mod modTransition">
        <pc:chgData name="Joshua Nicholas" userId="72a22b75-9aa2-4116-af5b-9544a2020f69" providerId="ADAL" clId="{BA84B104-8968-439C-BD25-35CEA0DD6AF4}" dt="2025-03-26T01:00:14.917" v="30145"/>
        <pc:sldMkLst>
          <pc:docMk/>
          <pc:sldMk cId="3737897406" sldId="697"/>
        </pc:sldMkLst>
        <pc:spChg chg="add mod">
          <ac:chgData name="Joshua Nicholas" userId="72a22b75-9aa2-4116-af5b-9544a2020f69" providerId="ADAL" clId="{BA84B104-8968-439C-BD25-35CEA0DD6AF4}" dt="2025-03-26T01:00:14.917" v="30145"/>
          <ac:spMkLst>
            <pc:docMk/>
            <pc:sldMk cId="3737897406" sldId="697"/>
            <ac:spMk id="3" creationId="{D79AE276-7659-9E2A-B69E-1254A60E6D77}"/>
          </ac:spMkLst>
        </pc:spChg>
        <pc:spChg chg="add mod">
          <ac:chgData name="Joshua Nicholas" userId="72a22b75-9aa2-4116-af5b-9544a2020f69" providerId="ADAL" clId="{BA84B104-8968-439C-BD25-35CEA0DD6AF4}" dt="2025-03-25T02:27:15.442" v="22743" actId="207"/>
          <ac:spMkLst>
            <pc:docMk/>
            <pc:sldMk cId="3737897406" sldId="697"/>
            <ac:spMk id="14" creationId="{28093F3C-DCF1-2FAD-3760-C2F846B5DABF}"/>
          </ac:spMkLst>
        </pc:spChg>
        <pc:spChg chg="add mod">
          <ac:chgData name="Joshua Nicholas" userId="72a22b75-9aa2-4116-af5b-9544a2020f69" providerId="ADAL" clId="{BA84B104-8968-439C-BD25-35CEA0DD6AF4}" dt="2025-03-25T02:27:15.442" v="22743" actId="207"/>
          <ac:spMkLst>
            <pc:docMk/>
            <pc:sldMk cId="3737897406" sldId="697"/>
            <ac:spMk id="15" creationId="{D45A2714-925B-9515-4070-2ED23ED11598}"/>
          </ac:spMkLst>
        </pc:spChg>
        <pc:spChg chg="add mod">
          <ac:chgData name="Joshua Nicholas" userId="72a22b75-9aa2-4116-af5b-9544a2020f69" providerId="ADAL" clId="{BA84B104-8968-439C-BD25-35CEA0DD6AF4}" dt="2025-03-25T02:27:11.352" v="22740"/>
          <ac:spMkLst>
            <pc:docMk/>
            <pc:sldMk cId="3737897406" sldId="697"/>
            <ac:spMk id="16" creationId="{56640393-B139-4AC2-6178-2C8D9A46A48C}"/>
          </ac:spMkLst>
        </pc:spChg>
        <pc:spChg chg="add mod">
          <ac:chgData name="Joshua Nicholas" userId="72a22b75-9aa2-4116-af5b-9544a2020f69" providerId="ADAL" clId="{BA84B104-8968-439C-BD25-35CEA0DD6AF4}" dt="2025-03-25T02:27:15.442" v="22743" actId="207"/>
          <ac:spMkLst>
            <pc:docMk/>
            <pc:sldMk cId="3737897406" sldId="697"/>
            <ac:spMk id="17" creationId="{889DE4A5-06E1-2671-DEE0-1C01447E9B1B}"/>
          </ac:spMkLst>
        </pc:spChg>
        <pc:spChg chg="add mod">
          <ac:chgData name="Joshua Nicholas" userId="72a22b75-9aa2-4116-af5b-9544a2020f69" providerId="ADAL" clId="{BA84B104-8968-439C-BD25-35CEA0DD6AF4}" dt="2025-03-25T02:27:15.442" v="22743" actId="207"/>
          <ac:spMkLst>
            <pc:docMk/>
            <pc:sldMk cId="3737897406" sldId="697"/>
            <ac:spMk id="18" creationId="{09E799A5-C474-1ECA-CFD9-3146D84340ED}"/>
          </ac:spMkLst>
        </pc:spChg>
        <pc:spChg chg="add mod">
          <ac:chgData name="Joshua Nicholas" userId="72a22b75-9aa2-4116-af5b-9544a2020f69" providerId="ADAL" clId="{BA84B104-8968-439C-BD25-35CEA0DD6AF4}" dt="2025-03-25T02:34:05.309" v="22807"/>
          <ac:spMkLst>
            <pc:docMk/>
            <pc:sldMk cId="3737897406" sldId="697"/>
            <ac:spMk id="19" creationId="{6244216C-AD07-E0A6-3850-0B81BA1882B5}"/>
          </ac:spMkLst>
        </pc:spChg>
        <pc:spChg chg="add mod">
          <ac:chgData name="Joshua Nicholas" userId="72a22b75-9aa2-4116-af5b-9544a2020f69" providerId="ADAL" clId="{BA84B104-8968-439C-BD25-35CEA0DD6AF4}" dt="2025-03-25T02:34:05.309" v="22807"/>
          <ac:spMkLst>
            <pc:docMk/>
            <pc:sldMk cId="3737897406" sldId="697"/>
            <ac:spMk id="20" creationId="{8281EFA9-FD31-DEEB-9D56-A49AAF59054B}"/>
          </ac:spMkLst>
        </pc:spChg>
        <pc:spChg chg="add mod">
          <ac:chgData name="Joshua Nicholas" userId="72a22b75-9aa2-4116-af5b-9544a2020f69" providerId="ADAL" clId="{BA84B104-8968-439C-BD25-35CEA0DD6AF4}" dt="2025-03-25T02:34:05.309" v="22807"/>
          <ac:spMkLst>
            <pc:docMk/>
            <pc:sldMk cId="3737897406" sldId="697"/>
            <ac:spMk id="21" creationId="{61DA5919-E7F5-DAD5-EFAE-2FB31BA87F46}"/>
          </ac:spMkLst>
        </pc:spChg>
        <pc:spChg chg="add mod">
          <ac:chgData name="Joshua Nicholas" userId="72a22b75-9aa2-4116-af5b-9544a2020f69" providerId="ADAL" clId="{BA84B104-8968-439C-BD25-35CEA0DD6AF4}" dt="2025-03-25T02:34:05.309" v="22807"/>
          <ac:spMkLst>
            <pc:docMk/>
            <pc:sldMk cId="3737897406" sldId="697"/>
            <ac:spMk id="22" creationId="{9A963BF5-1208-7B1E-F887-B621DC44DEB1}"/>
          </ac:spMkLst>
        </pc:spChg>
        <pc:spChg chg="mod">
          <ac:chgData name="Joshua Nicholas" userId="72a22b75-9aa2-4116-af5b-9544a2020f69" providerId="ADAL" clId="{BA84B104-8968-439C-BD25-35CEA0DD6AF4}" dt="2025-03-25T02:32:10.900" v="22781" actId="207"/>
          <ac:spMkLst>
            <pc:docMk/>
            <pc:sldMk cId="3737897406" sldId="697"/>
            <ac:spMk id="51" creationId="{9E93FE1A-DCC7-246F-EAB6-89D47067D632}"/>
          </ac:spMkLst>
        </pc:spChg>
        <pc:spChg chg="mod">
          <ac:chgData name="Joshua Nicholas" userId="72a22b75-9aa2-4116-af5b-9544a2020f69" providerId="ADAL" clId="{BA84B104-8968-439C-BD25-35CEA0DD6AF4}" dt="2025-03-25T02:32:10.900" v="22781" actId="207"/>
          <ac:spMkLst>
            <pc:docMk/>
            <pc:sldMk cId="3737897406" sldId="697"/>
            <ac:spMk id="52" creationId="{E31E6BC4-1C16-D683-BB7A-106DE096DD6A}"/>
          </ac:spMkLst>
        </pc:spChg>
        <pc:spChg chg="mod">
          <ac:chgData name="Joshua Nicholas" userId="72a22b75-9aa2-4116-af5b-9544a2020f69" providerId="ADAL" clId="{BA84B104-8968-439C-BD25-35CEA0DD6AF4}" dt="2025-03-25T02:32:10.900" v="22781" actId="207"/>
          <ac:spMkLst>
            <pc:docMk/>
            <pc:sldMk cId="3737897406" sldId="697"/>
            <ac:spMk id="54" creationId="{F07B283F-59BB-2D08-DF1A-26F2AF169FDF}"/>
          </ac:spMkLst>
        </pc:spChg>
        <pc:spChg chg="mod">
          <ac:chgData name="Joshua Nicholas" userId="72a22b75-9aa2-4116-af5b-9544a2020f69" providerId="ADAL" clId="{BA84B104-8968-439C-BD25-35CEA0DD6AF4}" dt="2025-03-25T02:32:10.900" v="22781" actId="207"/>
          <ac:spMkLst>
            <pc:docMk/>
            <pc:sldMk cId="3737897406" sldId="697"/>
            <ac:spMk id="56" creationId="{F8992EDD-5283-2945-6670-049E4BBE8091}"/>
          </ac:spMkLst>
        </pc:spChg>
        <pc:spChg chg="mod">
          <ac:chgData name="Joshua Nicholas" userId="72a22b75-9aa2-4116-af5b-9544a2020f69" providerId="ADAL" clId="{BA84B104-8968-439C-BD25-35CEA0DD6AF4}" dt="2025-03-25T02:32:10.900" v="22781" actId="207"/>
          <ac:spMkLst>
            <pc:docMk/>
            <pc:sldMk cId="3737897406" sldId="697"/>
            <ac:spMk id="1544" creationId="{2424BE5C-F31F-E61E-6C38-68C15E6B0005}"/>
          </ac:spMkLst>
        </pc:spChg>
        <pc:spChg chg="mod">
          <ac:chgData name="Joshua Nicholas" userId="72a22b75-9aa2-4116-af5b-9544a2020f69" providerId="ADAL" clId="{BA84B104-8968-439C-BD25-35CEA0DD6AF4}" dt="2025-03-25T02:32:10.900" v="22781" actId="207"/>
          <ac:spMkLst>
            <pc:docMk/>
            <pc:sldMk cId="3737897406" sldId="697"/>
            <ac:spMk id="1545" creationId="{B6CE672D-D431-5036-80CA-684FC9F7A4A8}"/>
          </ac:spMkLst>
        </pc:spChg>
        <pc:spChg chg="mod">
          <ac:chgData name="Joshua Nicholas" userId="72a22b75-9aa2-4116-af5b-9544a2020f69" providerId="ADAL" clId="{BA84B104-8968-439C-BD25-35CEA0DD6AF4}" dt="2025-03-25T02:32:10.900" v="22781" actId="207"/>
          <ac:spMkLst>
            <pc:docMk/>
            <pc:sldMk cId="3737897406" sldId="697"/>
            <ac:spMk id="1547" creationId="{9EF8CB77-1D8A-CD35-3D59-A4FD41B29B58}"/>
          </ac:spMkLst>
        </pc:spChg>
        <pc:spChg chg="mod">
          <ac:chgData name="Joshua Nicholas" userId="72a22b75-9aa2-4116-af5b-9544a2020f69" providerId="ADAL" clId="{BA84B104-8968-439C-BD25-35CEA0DD6AF4}" dt="2025-03-25T02:32:10.900" v="22781" actId="207"/>
          <ac:spMkLst>
            <pc:docMk/>
            <pc:sldMk cId="3737897406" sldId="697"/>
            <ac:spMk id="1549" creationId="{37CECBA1-EDDB-184C-9D32-E073B19B96B3}"/>
          </ac:spMkLst>
        </pc:spChg>
        <pc:grpChg chg="ord">
          <ac:chgData name="Joshua Nicholas" userId="72a22b75-9aa2-4116-af5b-9544a2020f69" providerId="ADAL" clId="{BA84B104-8968-439C-BD25-35CEA0DD6AF4}" dt="2025-03-25T02:29:39.478" v="22766" actId="166"/>
          <ac:grpSpMkLst>
            <pc:docMk/>
            <pc:sldMk cId="3737897406" sldId="697"/>
            <ac:grpSpMk id="53" creationId="{138EF060-AC9D-3904-81E2-5CCAF4A64DBA}"/>
          </ac:grpSpMkLst>
        </pc:grpChg>
        <pc:grpChg chg="mod ord">
          <ac:chgData name="Joshua Nicholas" userId="72a22b75-9aa2-4116-af5b-9544a2020f69" providerId="ADAL" clId="{BA84B104-8968-439C-BD25-35CEA0DD6AF4}" dt="2025-03-25T02:31:09.782" v="22771" actId="166"/>
          <ac:grpSpMkLst>
            <pc:docMk/>
            <pc:sldMk cId="3737897406" sldId="697"/>
            <ac:grpSpMk id="1536" creationId="{2F364ECE-8E6A-9AFD-4996-FCF30CFDF1E9}"/>
          </ac:grpSpMkLst>
        </pc:grpChg>
        <pc:grpChg chg="mod ord">
          <ac:chgData name="Joshua Nicholas" userId="72a22b75-9aa2-4116-af5b-9544a2020f69" providerId="ADAL" clId="{BA84B104-8968-439C-BD25-35CEA0DD6AF4}" dt="2025-03-25T02:22:57.827" v="22667" actId="167"/>
          <ac:grpSpMkLst>
            <pc:docMk/>
            <pc:sldMk cId="3737897406" sldId="697"/>
            <ac:grpSpMk id="1541" creationId="{A58AD1B4-055A-2BFF-2EF8-355CB9BC8D31}"/>
          </ac:grpSpMkLst>
        </pc:grpChg>
        <pc:picChg chg="add mod">
          <ac:chgData name="Joshua Nicholas" userId="72a22b75-9aa2-4116-af5b-9544a2020f69" providerId="ADAL" clId="{BA84B104-8968-439C-BD25-35CEA0DD6AF4}" dt="2025-03-25T02:34:05.309" v="22807"/>
          <ac:picMkLst>
            <pc:docMk/>
            <pc:sldMk cId="3737897406" sldId="697"/>
            <ac:picMk id="23" creationId="{17C90AB5-F4F6-E23C-53BC-8A9F703CA170}"/>
          </ac:picMkLst>
        </pc:picChg>
        <pc:picChg chg="mod">
          <ac:chgData name="Joshua Nicholas" userId="72a22b75-9aa2-4116-af5b-9544a2020f69" providerId="ADAL" clId="{BA84B104-8968-439C-BD25-35CEA0DD6AF4}" dt="2025-03-25T02:32:14.406" v="22782" actId="29295"/>
          <ac:picMkLst>
            <pc:docMk/>
            <pc:sldMk cId="3737897406" sldId="697"/>
            <ac:picMk id="50" creationId="{0F44DC1D-7A56-1DAB-B55C-EAC56C4CE622}"/>
          </ac:picMkLst>
        </pc:picChg>
        <pc:picChg chg="mod">
          <ac:chgData name="Joshua Nicholas" userId="72a22b75-9aa2-4116-af5b-9544a2020f69" providerId="ADAL" clId="{BA84B104-8968-439C-BD25-35CEA0DD6AF4}" dt="2025-03-25T02:32:14.406" v="22782" actId="29295"/>
          <ac:picMkLst>
            <pc:docMk/>
            <pc:sldMk cId="3737897406" sldId="697"/>
            <ac:picMk id="55" creationId="{B58FC3CF-5059-197C-9C65-507F165D58D0}"/>
          </ac:picMkLst>
        </pc:picChg>
        <pc:picChg chg="mod">
          <ac:chgData name="Joshua Nicholas" userId="72a22b75-9aa2-4116-af5b-9544a2020f69" providerId="ADAL" clId="{BA84B104-8968-439C-BD25-35CEA0DD6AF4}" dt="2025-03-25T02:32:14.406" v="22782" actId="29295"/>
          <ac:picMkLst>
            <pc:docMk/>
            <pc:sldMk cId="3737897406" sldId="697"/>
            <ac:picMk id="1543" creationId="{5BB96745-08E9-AD24-093D-011CA1BB4A81}"/>
          </ac:picMkLst>
        </pc:picChg>
        <pc:picChg chg="mod">
          <ac:chgData name="Joshua Nicholas" userId="72a22b75-9aa2-4116-af5b-9544a2020f69" providerId="ADAL" clId="{BA84B104-8968-439C-BD25-35CEA0DD6AF4}" dt="2025-03-25T02:32:14.406" v="22782" actId="29295"/>
          <ac:picMkLst>
            <pc:docMk/>
            <pc:sldMk cId="3737897406" sldId="697"/>
            <ac:picMk id="1548" creationId="{9E0B9829-7445-1F9D-7DF1-F29B6ED8E191}"/>
          </ac:picMkLst>
        </pc:picChg>
        <pc:cxnChg chg="add mod">
          <ac:chgData name="Joshua Nicholas" userId="72a22b75-9aa2-4116-af5b-9544a2020f69" providerId="ADAL" clId="{BA84B104-8968-439C-BD25-35CEA0DD6AF4}" dt="2025-03-25T20:46:08.729" v="29225"/>
          <ac:cxnSpMkLst>
            <pc:docMk/>
            <pc:sldMk cId="3737897406" sldId="697"/>
            <ac:cxnSpMk id="2" creationId="{C6A5EF0B-EBCB-CD1F-486B-BB9E1D0215B3}"/>
          </ac:cxnSpMkLst>
        </pc:cxnChg>
      </pc:sldChg>
      <pc:sldChg chg="addSp delSp modSp add mod modTransition">
        <pc:chgData name="Joshua Nicholas" userId="72a22b75-9aa2-4116-af5b-9544a2020f69" providerId="ADAL" clId="{BA84B104-8968-439C-BD25-35CEA0DD6AF4}" dt="2025-03-26T01:00:11.293" v="30143"/>
        <pc:sldMkLst>
          <pc:docMk/>
          <pc:sldMk cId="2674986223" sldId="698"/>
        </pc:sldMkLst>
        <pc:spChg chg="add mod">
          <ac:chgData name="Joshua Nicholas" userId="72a22b75-9aa2-4116-af5b-9544a2020f69" providerId="ADAL" clId="{BA84B104-8968-439C-BD25-35CEA0DD6AF4}" dt="2025-03-26T01:00:11.293" v="30143"/>
          <ac:spMkLst>
            <pc:docMk/>
            <pc:sldMk cId="2674986223" sldId="698"/>
            <ac:spMk id="3" creationId="{3806CCCB-7C01-5D7F-2C25-9ED3D9EB45C1}"/>
          </ac:spMkLst>
        </pc:spChg>
        <pc:spChg chg="add mod">
          <ac:chgData name="Joshua Nicholas" userId="72a22b75-9aa2-4116-af5b-9544a2020f69" providerId="ADAL" clId="{BA84B104-8968-439C-BD25-35CEA0DD6AF4}" dt="2025-03-25T02:27:23.065" v="22748" actId="207"/>
          <ac:spMkLst>
            <pc:docMk/>
            <pc:sldMk cId="2674986223" sldId="698"/>
            <ac:spMk id="14" creationId="{48820DE7-CFB3-7DD0-343C-7FB8D8207791}"/>
          </ac:spMkLst>
        </pc:spChg>
        <pc:spChg chg="add mod">
          <ac:chgData name="Joshua Nicholas" userId="72a22b75-9aa2-4116-af5b-9544a2020f69" providerId="ADAL" clId="{BA84B104-8968-439C-BD25-35CEA0DD6AF4}" dt="2025-03-25T02:27:23.065" v="22748" actId="207"/>
          <ac:spMkLst>
            <pc:docMk/>
            <pc:sldMk cId="2674986223" sldId="698"/>
            <ac:spMk id="15" creationId="{AB09A834-E98E-A0F0-9A16-74F0A96D214C}"/>
          </ac:spMkLst>
        </pc:spChg>
        <pc:spChg chg="add mod">
          <ac:chgData name="Joshua Nicholas" userId="72a22b75-9aa2-4116-af5b-9544a2020f69" providerId="ADAL" clId="{BA84B104-8968-439C-BD25-35CEA0DD6AF4}" dt="2025-03-25T02:27:23.065" v="22748" actId="207"/>
          <ac:spMkLst>
            <pc:docMk/>
            <pc:sldMk cId="2674986223" sldId="698"/>
            <ac:spMk id="16" creationId="{F3C0ECA0-E984-58C7-BD75-4A9E396E3218}"/>
          </ac:spMkLst>
        </pc:spChg>
        <pc:spChg chg="add mod">
          <ac:chgData name="Joshua Nicholas" userId="72a22b75-9aa2-4116-af5b-9544a2020f69" providerId="ADAL" clId="{BA84B104-8968-439C-BD25-35CEA0DD6AF4}" dt="2025-03-25T02:27:19.624" v="22745"/>
          <ac:spMkLst>
            <pc:docMk/>
            <pc:sldMk cId="2674986223" sldId="698"/>
            <ac:spMk id="17" creationId="{A5C2C7A1-031C-405F-F762-CC78CCC20295}"/>
          </ac:spMkLst>
        </pc:spChg>
        <pc:spChg chg="add mod">
          <ac:chgData name="Joshua Nicholas" userId="72a22b75-9aa2-4116-af5b-9544a2020f69" providerId="ADAL" clId="{BA84B104-8968-439C-BD25-35CEA0DD6AF4}" dt="2025-03-25T02:27:23.065" v="22748" actId="207"/>
          <ac:spMkLst>
            <pc:docMk/>
            <pc:sldMk cId="2674986223" sldId="698"/>
            <ac:spMk id="18" creationId="{345AD33D-9D19-B36A-0FBA-8179CD7A678B}"/>
          </ac:spMkLst>
        </pc:spChg>
        <pc:spChg chg="add mod">
          <ac:chgData name="Joshua Nicholas" userId="72a22b75-9aa2-4116-af5b-9544a2020f69" providerId="ADAL" clId="{BA84B104-8968-439C-BD25-35CEA0DD6AF4}" dt="2025-03-25T02:34:09.683" v="22809"/>
          <ac:spMkLst>
            <pc:docMk/>
            <pc:sldMk cId="2674986223" sldId="698"/>
            <ac:spMk id="19" creationId="{58DAD406-3CA6-7CF9-6206-C84FB8D3B153}"/>
          </ac:spMkLst>
        </pc:spChg>
        <pc:spChg chg="add mod">
          <ac:chgData name="Joshua Nicholas" userId="72a22b75-9aa2-4116-af5b-9544a2020f69" providerId="ADAL" clId="{BA84B104-8968-439C-BD25-35CEA0DD6AF4}" dt="2025-03-25T02:34:09.683" v="22809"/>
          <ac:spMkLst>
            <pc:docMk/>
            <pc:sldMk cId="2674986223" sldId="698"/>
            <ac:spMk id="20" creationId="{DB128743-F01D-CF4A-12FD-1208C6232444}"/>
          </ac:spMkLst>
        </pc:spChg>
        <pc:spChg chg="add mod">
          <ac:chgData name="Joshua Nicholas" userId="72a22b75-9aa2-4116-af5b-9544a2020f69" providerId="ADAL" clId="{BA84B104-8968-439C-BD25-35CEA0DD6AF4}" dt="2025-03-25T02:34:09.683" v="22809"/>
          <ac:spMkLst>
            <pc:docMk/>
            <pc:sldMk cId="2674986223" sldId="698"/>
            <ac:spMk id="21" creationId="{45835F1A-30BA-C9B6-1301-4326DD2B829D}"/>
          </ac:spMkLst>
        </pc:spChg>
        <pc:spChg chg="add mod">
          <ac:chgData name="Joshua Nicholas" userId="72a22b75-9aa2-4116-af5b-9544a2020f69" providerId="ADAL" clId="{BA84B104-8968-439C-BD25-35CEA0DD6AF4}" dt="2025-03-25T02:34:09.683" v="22809"/>
          <ac:spMkLst>
            <pc:docMk/>
            <pc:sldMk cId="2674986223" sldId="698"/>
            <ac:spMk id="22" creationId="{4E81ACFE-4235-E758-7262-B31BBD8D9293}"/>
          </ac:spMkLst>
        </pc:spChg>
        <pc:spChg chg="mod">
          <ac:chgData name="Joshua Nicholas" userId="72a22b75-9aa2-4116-af5b-9544a2020f69" providerId="ADAL" clId="{BA84B104-8968-439C-BD25-35CEA0DD6AF4}" dt="2025-03-25T02:32:06.020" v="22780" actId="207"/>
          <ac:spMkLst>
            <pc:docMk/>
            <pc:sldMk cId="2674986223" sldId="698"/>
            <ac:spMk id="51" creationId="{6B16BBFC-A749-6579-29DE-E97CF10BDADC}"/>
          </ac:spMkLst>
        </pc:spChg>
        <pc:spChg chg="mod">
          <ac:chgData name="Joshua Nicholas" userId="72a22b75-9aa2-4116-af5b-9544a2020f69" providerId="ADAL" clId="{BA84B104-8968-439C-BD25-35CEA0DD6AF4}" dt="2025-03-25T02:32:06.020" v="22780" actId="207"/>
          <ac:spMkLst>
            <pc:docMk/>
            <pc:sldMk cId="2674986223" sldId="698"/>
            <ac:spMk id="52" creationId="{3462B4CE-A213-84A9-C989-BA00F88044C3}"/>
          </ac:spMkLst>
        </pc:spChg>
        <pc:spChg chg="mod">
          <ac:chgData name="Joshua Nicholas" userId="72a22b75-9aa2-4116-af5b-9544a2020f69" providerId="ADAL" clId="{BA84B104-8968-439C-BD25-35CEA0DD6AF4}" dt="2025-03-25T02:32:06.020" v="22780" actId="207"/>
          <ac:spMkLst>
            <pc:docMk/>
            <pc:sldMk cId="2674986223" sldId="698"/>
            <ac:spMk id="1539" creationId="{435C5331-5A3C-8B72-A194-52F9A0A5BAE4}"/>
          </ac:spMkLst>
        </pc:spChg>
        <pc:spChg chg="mod">
          <ac:chgData name="Joshua Nicholas" userId="72a22b75-9aa2-4116-af5b-9544a2020f69" providerId="ADAL" clId="{BA84B104-8968-439C-BD25-35CEA0DD6AF4}" dt="2025-03-25T02:32:06.020" v="22780" actId="207"/>
          <ac:spMkLst>
            <pc:docMk/>
            <pc:sldMk cId="2674986223" sldId="698"/>
            <ac:spMk id="1540" creationId="{05CE8284-34E4-272F-CE21-FAF6A9085B4E}"/>
          </ac:spMkLst>
        </pc:spChg>
        <pc:spChg chg="mod">
          <ac:chgData name="Joshua Nicholas" userId="72a22b75-9aa2-4116-af5b-9544a2020f69" providerId="ADAL" clId="{BA84B104-8968-439C-BD25-35CEA0DD6AF4}" dt="2025-03-25T02:32:06.020" v="22780" actId="207"/>
          <ac:spMkLst>
            <pc:docMk/>
            <pc:sldMk cId="2674986223" sldId="698"/>
            <ac:spMk id="1544" creationId="{56E07E16-9030-B1A5-230E-274681E4972F}"/>
          </ac:spMkLst>
        </pc:spChg>
        <pc:spChg chg="mod">
          <ac:chgData name="Joshua Nicholas" userId="72a22b75-9aa2-4116-af5b-9544a2020f69" providerId="ADAL" clId="{BA84B104-8968-439C-BD25-35CEA0DD6AF4}" dt="2025-03-25T02:32:06.020" v="22780" actId="207"/>
          <ac:spMkLst>
            <pc:docMk/>
            <pc:sldMk cId="2674986223" sldId="698"/>
            <ac:spMk id="1545" creationId="{8670E4BC-F47B-93F8-79F4-0175705BDB64}"/>
          </ac:spMkLst>
        </pc:spChg>
        <pc:spChg chg="mod">
          <ac:chgData name="Joshua Nicholas" userId="72a22b75-9aa2-4116-af5b-9544a2020f69" providerId="ADAL" clId="{BA84B104-8968-439C-BD25-35CEA0DD6AF4}" dt="2025-03-25T02:32:06.020" v="22780" actId="207"/>
          <ac:spMkLst>
            <pc:docMk/>
            <pc:sldMk cId="2674986223" sldId="698"/>
            <ac:spMk id="1547" creationId="{FE77170A-5C92-0C48-1852-BBE221BA6956}"/>
          </ac:spMkLst>
        </pc:spChg>
        <pc:spChg chg="mod">
          <ac:chgData name="Joshua Nicholas" userId="72a22b75-9aa2-4116-af5b-9544a2020f69" providerId="ADAL" clId="{BA84B104-8968-439C-BD25-35CEA0DD6AF4}" dt="2025-03-25T02:32:06.020" v="22780" actId="207"/>
          <ac:spMkLst>
            <pc:docMk/>
            <pc:sldMk cId="2674986223" sldId="698"/>
            <ac:spMk id="1549" creationId="{0BFF4B45-CAD9-C162-60F9-6F18D938FF50}"/>
          </ac:spMkLst>
        </pc:spChg>
        <pc:grpChg chg="ord">
          <ac:chgData name="Joshua Nicholas" userId="72a22b75-9aa2-4116-af5b-9544a2020f69" providerId="ADAL" clId="{BA84B104-8968-439C-BD25-35CEA0DD6AF4}" dt="2025-03-25T02:29:36.565" v="22765" actId="166"/>
          <ac:grpSpMkLst>
            <pc:docMk/>
            <pc:sldMk cId="2674986223" sldId="698"/>
            <ac:grpSpMk id="48" creationId="{9EEA4C24-41ED-C704-0CE4-E7BDB23BFB7F}"/>
          </ac:grpSpMkLst>
        </pc:grpChg>
        <pc:grpChg chg="mod ord">
          <ac:chgData name="Joshua Nicholas" userId="72a22b75-9aa2-4116-af5b-9544a2020f69" providerId="ADAL" clId="{BA84B104-8968-439C-BD25-35CEA0DD6AF4}" dt="2025-03-25T02:31:13.022" v="22772" actId="166"/>
          <ac:grpSpMkLst>
            <pc:docMk/>
            <pc:sldMk cId="2674986223" sldId="698"/>
            <ac:grpSpMk id="53" creationId="{97014D4C-8A78-BBD2-36E3-EFF718CD9668}"/>
          </ac:grpSpMkLst>
        </pc:grpChg>
        <pc:grpChg chg="mod ord">
          <ac:chgData name="Joshua Nicholas" userId="72a22b75-9aa2-4116-af5b-9544a2020f69" providerId="ADAL" clId="{BA84B104-8968-439C-BD25-35CEA0DD6AF4}" dt="2025-03-25T02:28:59.740" v="22754" actId="167"/>
          <ac:grpSpMkLst>
            <pc:docMk/>
            <pc:sldMk cId="2674986223" sldId="698"/>
            <ac:grpSpMk id="1536" creationId="{86DD620B-FD9E-4545-867C-BE2D77669E76}"/>
          </ac:grpSpMkLst>
        </pc:grpChg>
        <pc:picChg chg="add mod">
          <ac:chgData name="Joshua Nicholas" userId="72a22b75-9aa2-4116-af5b-9544a2020f69" providerId="ADAL" clId="{BA84B104-8968-439C-BD25-35CEA0DD6AF4}" dt="2025-03-25T02:34:09.683" v="22809"/>
          <ac:picMkLst>
            <pc:docMk/>
            <pc:sldMk cId="2674986223" sldId="698"/>
            <ac:picMk id="23" creationId="{081BB319-000D-9C9E-BD8C-503BB28EA9BE}"/>
          </ac:picMkLst>
        </pc:picChg>
        <pc:picChg chg="mod">
          <ac:chgData name="Joshua Nicholas" userId="72a22b75-9aa2-4116-af5b-9544a2020f69" providerId="ADAL" clId="{BA84B104-8968-439C-BD25-35CEA0DD6AF4}" dt="2025-03-25T02:32:03.581" v="22779" actId="29295"/>
          <ac:picMkLst>
            <pc:docMk/>
            <pc:sldMk cId="2674986223" sldId="698"/>
            <ac:picMk id="50" creationId="{5A45C098-8CD7-17F5-CDBF-4D868B95F3D4}"/>
          </ac:picMkLst>
        </pc:picChg>
        <pc:picChg chg="mod">
          <ac:chgData name="Joshua Nicholas" userId="72a22b75-9aa2-4116-af5b-9544a2020f69" providerId="ADAL" clId="{BA84B104-8968-439C-BD25-35CEA0DD6AF4}" dt="2025-03-25T02:32:03.581" v="22779" actId="29295"/>
          <ac:picMkLst>
            <pc:docMk/>
            <pc:sldMk cId="2674986223" sldId="698"/>
            <ac:picMk id="1538" creationId="{57AC4017-E2AA-D763-09C2-0C84AB332002}"/>
          </ac:picMkLst>
        </pc:picChg>
        <pc:picChg chg="mod">
          <ac:chgData name="Joshua Nicholas" userId="72a22b75-9aa2-4116-af5b-9544a2020f69" providerId="ADAL" clId="{BA84B104-8968-439C-BD25-35CEA0DD6AF4}" dt="2025-03-25T02:32:03.581" v="22779" actId="29295"/>
          <ac:picMkLst>
            <pc:docMk/>
            <pc:sldMk cId="2674986223" sldId="698"/>
            <ac:picMk id="1543" creationId="{41683D19-A733-1AF0-4BAC-92CAA3B7F9DC}"/>
          </ac:picMkLst>
        </pc:picChg>
        <pc:picChg chg="mod">
          <ac:chgData name="Joshua Nicholas" userId="72a22b75-9aa2-4116-af5b-9544a2020f69" providerId="ADAL" clId="{BA84B104-8968-439C-BD25-35CEA0DD6AF4}" dt="2025-03-25T02:32:03.581" v="22779" actId="29295"/>
          <ac:picMkLst>
            <pc:docMk/>
            <pc:sldMk cId="2674986223" sldId="698"/>
            <ac:picMk id="1548" creationId="{C7B13406-0381-C9A3-CACD-EB321A6082F6}"/>
          </ac:picMkLst>
        </pc:picChg>
        <pc:cxnChg chg="add mod">
          <ac:chgData name="Joshua Nicholas" userId="72a22b75-9aa2-4116-af5b-9544a2020f69" providerId="ADAL" clId="{BA84B104-8968-439C-BD25-35CEA0DD6AF4}" dt="2025-03-25T20:46:10.070" v="29226"/>
          <ac:cxnSpMkLst>
            <pc:docMk/>
            <pc:sldMk cId="2674986223" sldId="698"/>
            <ac:cxnSpMk id="2" creationId="{32C9F818-4D4D-5D09-F9B0-DDC4AA9B0D5B}"/>
          </ac:cxnSpMkLst>
        </pc:cxnChg>
      </pc:sldChg>
      <pc:sldChg chg="addSp delSp modSp add mod modTransition">
        <pc:chgData name="Joshua Nicholas" userId="72a22b75-9aa2-4116-af5b-9544a2020f69" providerId="ADAL" clId="{BA84B104-8968-439C-BD25-35CEA0DD6AF4}" dt="2025-03-26T01:00:08.161" v="30141"/>
        <pc:sldMkLst>
          <pc:docMk/>
          <pc:sldMk cId="1781998210" sldId="699"/>
        </pc:sldMkLst>
        <pc:spChg chg="add mod">
          <ac:chgData name="Joshua Nicholas" userId="72a22b75-9aa2-4116-af5b-9544a2020f69" providerId="ADAL" clId="{BA84B104-8968-439C-BD25-35CEA0DD6AF4}" dt="2025-03-26T01:00:08.161" v="30141"/>
          <ac:spMkLst>
            <pc:docMk/>
            <pc:sldMk cId="1781998210" sldId="699"/>
            <ac:spMk id="3" creationId="{42C9BB28-6D34-1380-E7B3-859396C657EA}"/>
          </ac:spMkLst>
        </pc:spChg>
        <pc:spChg chg="mod">
          <ac:chgData name="Joshua Nicholas" userId="72a22b75-9aa2-4116-af5b-9544a2020f69" providerId="ADAL" clId="{BA84B104-8968-439C-BD25-35CEA0DD6AF4}" dt="2025-03-25T02:25:55.104" v="22723" actId="207"/>
          <ac:spMkLst>
            <pc:docMk/>
            <pc:sldMk cId="1781998210" sldId="699"/>
            <ac:spMk id="5" creationId="{66BEC0BD-7107-39CC-C3C4-60EE01133234}"/>
          </ac:spMkLst>
        </pc:spChg>
        <pc:spChg chg="mod">
          <ac:chgData name="Joshua Nicholas" userId="72a22b75-9aa2-4116-af5b-9544a2020f69" providerId="ADAL" clId="{BA84B104-8968-439C-BD25-35CEA0DD6AF4}" dt="2025-03-25T02:25:55.104" v="22723" actId="207"/>
          <ac:spMkLst>
            <pc:docMk/>
            <pc:sldMk cId="1781998210" sldId="699"/>
            <ac:spMk id="8" creationId="{BF26E63E-8749-469E-A4DC-99C96E59CF9D}"/>
          </ac:spMkLst>
        </pc:spChg>
        <pc:spChg chg="mod">
          <ac:chgData name="Joshua Nicholas" userId="72a22b75-9aa2-4116-af5b-9544a2020f69" providerId="ADAL" clId="{BA84B104-8968-439C-BD25-35CEA0DD6AF4}" dt="2025-03-25T02:25:55.104" v="22723" actId="207"/>
          <ac:spMkLst>
            <pc:docMk/>
            <pc:sldMk cId="1781998210" sldId="699"/>
            <ac:spMk id="9" creationId="{87332144-8D35-143D-A48F-BAD332AB02B0}"/>
          </ac:spMkLst>
        </pc:spChg>
        <pc:spChg chg="add mod">
          <ac:chgData name="Joshua Nicholas" userId="72a22b75-9aa2-4116-af5b-9544a2020f69" providerId="ADAL" clId="{BA84B104-8968-439C-BD25-35CEA0DD6AF4}" dt="2025-03-25T02:27:29.521" v="22753" actId="207"/>
          <ac:spMkLst>
            <pc:docMk/>
            <pc:sldMk cId="1781998210" sldId="699"/>
            <ac:spMk id="14" creationId="{0064DF4D-375E-9911-281E-DD27DF58E89C}"/>
          </ac:spMkLst>
        </pc:spChg>
        <pc:spChg chg="add mod">
          <ac:chgData name="Joshua Nicholas" userId="72a22b75-9aa2-4116-af5b-9544a2020f69" providerId="ADAL" clId="{BA84B104-8968-439C-BD25-35CEA0DD6AF4}" dt="2025-03-25T02:27:29.521" v="22753" actId="207"/>
          <ac:spMkLst>
            <pc:docMk/>
            <pc:sldMk cId="1781998210" sldId="699"/>
            <ac:spMk id="15" creationId="{3BFF8C4B-7461-3C97-FEBC-2C3D75763525}"/>
          </ac:spMkLst>
        </pc:spChg>
        <pc:spChg chg="add mod">
          <ac:chgData name="Joshua Nicholas" userId="72a22b75-9aa2-4116-af5b-9544a2020f69" providerId="ADAL" clId="{BA84B104-8968-439C-BD25-35CEA0DD6AF4}" dt="2025-03-25T02:27:29.521" v="22753" actId="207"/>
          <ac:spMkLst>
            <pc:docMk/>
            <pc:sldMk cId="1781998210" sldId="699"/>
            <ac:spMk id="16" creationId="{FF17AAF0-AE52-B1CB-CF7F-49D07DDE6559}"/>
          </ac:spMkLst>
        </pc:spChg>
        <pc:spChg chg="add mod">
          <ac:chgData name="Joshua Nicholas" userId="72a22b75-9aa2-4116-af5b-9544a2020f69" providerId="ADAL" clId="{BA84B104-8968-439C-BD25-35CEA0DD6AF4}" dt="2025-03-25T02:27:29.521" v="22753" actId="207"/>
          <ac:spMkLst>
            <pc:docMk/>
            <pc:sldMk cId="1781998210" sldId="699"/>
            <ac:spMk id="17" creationId="{3552BDC0-3985-FF1C-69AB-774BC4DD6DB7}"/>
          </ac:spMkLst>
        </pc:spChg>
        <pc:spChg chg="add mod">
          <ac:chgData name="Joshua Nicholas" userId="72a22b75-9aa2-4116-af5b-9544a2020f69" providerId="ADAL" clId="{BA84B104-8968-439C-BD25-35CEA0DD6AF4}" dt="2025-03-25T02:27:25.994" v="22750"/>
          <ac:spMkLst>
            <pc:docMk/>
            <pc:sldMk cId="1781998210" sldId="699"/>
            <ac:spMk id="18" creationId="{733FF4B1-0FDE-14E8-6117-9A5DCEAA99DA}"/>
          </ac:spMkLst>
        </pc:spChg>
        <pc:spChg chg="add mod">
          <ac:chgData name="Joshua Nicholas" userId="72a22b75-9aa2-4116-af5b-9544a2020f69" providerId="ADAL" clId="{BA84B104-8968-439C-BD25-35CEA0DD6AF4}" dt="2025-03-25T02:34:12.811" v="22811"/>
          <ac:spMkLst>
            <pc:docMk/>
            <pc:sldMk cId="1781998210" sldId="699"/>
            <ac:spMk id="19" creationId="{94AC19AE-98B7-FBEB-DAD9-F0C8EC3749EA}"/>
          </ac:spMkLst>
        </pc:spChg>
        <pc:spChg chg="add mod">
          <ac:chgData name="Joshua Nicholas" userId="72a22b75-9aa2-4116-af5b-9544a2020f69" providerId="ADAL" clId="{BA84B104-8968-439C-BD25-35CEA0DD6AF4}" dt="2025-03-25T02:34:12.811" v="22811"/>
          <ac:spMkLst>
            <pc:docMk/>
            <pc:sldMk cId="1781998210" sldId="699"/>
            <ac:spMk id="20" creationId="{713323F4-0AE1-5BE6-F52C-373773012251}"/>
          </ac:spMkLst>
        </pc:spChg>
        <pc:spChg chg="add mod">
          <ac:chgData name="Joshua Nicholas" userId="72a22b75-9aa2-4116-af5b-9544a2020f69" providerId="ADAL" clId="{BA84B104-8968-439C-BD25-35CEA0DD6AF4}" dt="2025-03-25T02:34:12.811" v="22811"/>
          <ac:spMkLst>
            <pc:docMk/>
            <pc:sldMk cId="1781998210" sldId="699"/>
            <ac:spMk id="21" creationId="{5D547E83-8258-A6C9-125A-90F9C02DFF96}"/>
          </ac:spMkLst>
        </pc:spChg>
        <pc:spChg chg="add mod">
          <ac:chgData name="Joshua Nicholas" userId="72a22b75-9aa2-4116-af5b-9544a2020f69" providerId="ADAL" clId="{BA84B104-8968-439C-BD25-35CEA0DD6AF4}" dt="2025-03-25T02:34:12.811" v="22811"/>
          <ac:spMkLst>
            <pc:docMk/>
            <pc:sldMk cId="1781998210" sldId="699"/>
            <ac:spMk id="22" creationId="{E59808AA-E972-FCD1-FB91-64D33E1E4E27}"/>
          </ac:spMkLst>
        </pc:spChg>
        <pc:spChg chg="mod">
          <ac:chgData name="Joshua Nicholas" userId="72a22b75-9aa2-4116-af5b-9544a2020f69" providerId="ADAL" clId="{BA84B104-8968-439C-BD25-35CEA0DD6AF4}" dt="2025-03-25T02:25:55.104" v="22723" actId="207"/>
          <ac:spMkLst>
            <pc:docMk/>
            <pc:sldMk cId="1781998210" sldId="699"/>
            <ac:spMk id="51" creationId="{72376BB9-C0AC-DF1D-DD92-CCDE6BF3A6E7}"/>
          </ac:spMkLst>
        </pc:spChg>
        <pc:spChg chg="mod">
          <ac:chgData name="Joshua Nicholas" userId="72a22b75-9aa2-4116-af5b-9544a2020f69" providerId="ADAL" clId="{BA84B104-8968-439C-BD25-35CEA0DD6AF4}" dt="2025-03-25T02:31:53.259" v="22778" actId="208"/>
          <ac:spMkLst>
            <pc:docMk/>
            <pc:sldMk cId="1781998210" sldId="699"/>
            <ac:spMk id="54" creationId="{A0F42325-F7A3-F608-4A82-F9757A29B6B7}"/>
          </ac:spMkLst>
        </pc:spChg>
        <pc:spChg chg="mod">
          <ac:chgData name="Joshua Nicholas" userId="72a22b75-9aa2-4116-af5b-9544a2020f69" providerId="ADAL" clId="{BA84B104-8968-439C-BD25-35CEA0DD6AF4}" dt="2025-03-25T02:31:53.259" v="22778" actId="208"/>
          <ac:spMkLst>
            <pc:docMk/>
            <pc:sldMk cId="1781998210" sldId="699"/>
            <ac:spMk id="56" creationId="{BEE80A34-F804-1F25-C345-42569A3CE45B}"/>
          </ac:spMkLst>
        </pc:spChg>
        <pc:spChg chg="mod">
          <ac:chgData name="Joshua Nicholas" userId="72a22b75-9aa2-4116-af5b-9544a2020f69" providerId="ADAL" clId="{BA84B104-8968-439C-BD25-35CEA0DD6AF4}" dt="2025-03-25T02:31:53.259" v="22778" actId="208"/>
          <ac:spMkLst>
            <pc:docMk/>
            <pc:sldMk cId="1781998210" sldId="699"/>
            <ac:spMk id="1539" creationId="{EC3C0D6C-A3CF-09E9-0759-D8C63779A365}"/>
          </ac:spMkLst>
        </pc:spChg>
        <pc:spChg chg="mod">
          <ac:chgData name="Joshua Nicholas" userId="72a22b75-9aa2-4116-af5b-9544a2020f69" providerId="ADAL" clId="{BA84B104-8968-439C-BD25-35CEA0DD6AF4}" dt="2025-03-25T02:31:53.259" v="22778" actId="208"/>
          <ac:spMkLst>
            <pc:docMk/>
            <pc:sldMk cId="1781998210" sldId="699"/>
            <ac:spMk id="1540" creationId="{7CD7FE9E-E0CE-AF24-F15E-32669E024502}"/>
          </ac:spMkLst>
        </pc:spChg>
        <pc:spChg chg="mod">
          <ac:chgData name="Joshua Nicholas" userId="72a22b75-9aa2-4116-af5b-9544a2020f69" providerId="ADAL" clId="{BA84B104-8968-439C-BD25-35CEA0DD6AF4}" dt="2025-03-25T02:31:53.259" v="22778" actId="208"/>
          <ac:spMkLst>
            <pc:docMk/>
            <pc:sldMk cId="1781998210" sldId="699"/>
            <ac:spMk id="1544" creationId="{915716F5-4BEF-687D-2968-2DC5D3751342}"/>
          </ac:spMkLst>
        </pc:spChg>
        <pc:spChg chg="mod">
          <ac:chgData name="Joshua Nicholas" userId="72a22b75-9aa2-4116-af5b-9544a2020f69" providerId="ADAL" clId="{BA84B104-8968-439C-BD25-35CEA0DD6AF4}" dt="2025-03-25T02:31:53.259" v="22778" actId="208"/>
          <ac:spMkLst>
            <pc:docMk/>
            <pc:sldMk cId="1781998210" sldId="699"/>
            <ac:spMk id="1545" creationId="{266A8AF5-E507-A07A-936B-06A99889981D}"/>
          </ac:spMkLst>
        </pc:spChg>
        <pc:spChg chg="mod">
          <ac:chgData name="Joshua Nicholas" userId="72a22b75-9aa2-4116-af5b-9544a2020f69" providerId="ADAL" clId="{BA84B104-8968-439C-BD25-35CEA0DD6AF4}" dt="2025-03-25T02:31:53.259" v="22778" actId="208"/>
          <ac:spMkLst>
            <pc:docMk/>
            <pc:sldMk cId="1781998210" sldId="699"/>
            <ac:spMk id="1547" creationId="{8F6C0F65-B5FF-2429-C33F-5CC522CD97AF}"/>
          </ac:spMkLst>
        </pc:spChg>
        <pc:spChg chg="mod">
          <ac:chgData name="Joshua Nicholas" userId="72a22b75-9aa2-4116-af5b-9544a2020f69" providerId="ADAL" clId="{BA84B104-8968-439C-BD25-35CEA0DD6AF4}" dt="2025-03-25T02:31:53.259" v="22778" actId="208"/>
          <ac:spMkLst>
            <pc:docMk/>
            <pc:sldMk cId="1781998210" sldId="699"/>
            <ac:spMk id="1549" creationId="{0D721802-544A-DC70-3286-BC170614358C}"/>
          </ac:spMkLst>
        </pc:spChg>
        <pc:grpChg chg="mod ord">
          <ac:chgData name="Joshua Nicholas" userId="72a22b75-9aa2-4116-af5b-9544a2020f69" providerId="ADAL" clId="{BA84B104-8968-439C-BD25-35CEA0DD6AF4}" dt="2025-03-25T02:31:15.824" v="22773" actId="166"/>
          <ac:grpSpMkLst>
            <pc:docMk/>
            <pc:sldMk cId="1781998210" sldId="699"/>
            <ac:grpSpMk id="48" creationId="{385D9BC5-F74F-23F6-64D8-D94C4FFD714E}"/>
          </ac:grpSpMkLst>
        </pc:grpChg>
        <pc:grpChg chg="mod ord">
          <ac:chgData name="Joshua Nicholas" userId="72a22b75-9aa2-4116-af5b-9544a2020f69" providerId="ADAL" clId="{BA84B104-8968-439C-BD25-35CEA0DD6AF4}" dt="2025-03-25T02:24:12.006" v="22697" actId="167"/>
          <ac:grpSpMkLst>
            <pc:docMk/>
            <pc:sldMk cId="1781998210" sldId="699"/>
            <ac:grpSpMk id="53" creationId="{08F77C87-582F-7A2F-A2A3-9322E69DBB5D}"/>
          </ac:grpSpMkLst>
        </pc:grpChg>
        <pc:grpChg chg="mod">
          <ac:chgData name="Joshua Nicholas" userId="72a22b75-9aa2-4116-af5b-9544a2020f69" providerId="ADAL" clId="{BA84B104-8968-439C-BD25-35CEA0DD6AF4}" dt="2025-03-25T02:29:29.304" v="22761" actId="1076"/>
          <ac:grpSpMkLst>
            <pc:docMk/>
            <pc:sldMk cId="1781998210" sldId="699"/>
            <ac:grpSpMk id="1541" creationId="{32C489B5-53BB-6DCA-C4F4-576F1852E93B}"/>
          </ac:grpSpMkLst>
        </pc:grpChg>
        <pc:grpChg chg="mod ord">
          <ac:chgData name="Joshua Nicholas" userId="72a22b75-9aa2-4116-af5b-9544a2020f69" providerId="ADAL" clId="{BA84B104-8968-439C-BD25-35CEA0DD6AF4}" dt="2025-03-25T02:29:33.169" v="22764" actId="166"/>
          <ac:grpSpMkLst>
            <pc:docMk/>
            <pc:sldMk cId="1781998210" sldId="699"/>
            <ac:grpSpMk id="1546" creationId="{76D693B0-5013-07AE-06E6-49E5EF922140}"/>
          </ac:grpSpMkLst>
        </pc:grpChg>
        <pc:picChg chg="add mod">
          <ac:chgData name="Joshua Nicholas" userId="72a22b75-9aa2-4116-af5b-9544a2020f69" providerId="ADAL" clId="{BA84B104-8968-439C-BD25-35CEA0DD6AF4}" dt="2025-03-25T02:34:12.811" v="22811"/>
          <ac:picMkLst>
            <pc:docMk/>
            <pc:sldMk cId="1781998210" sldId="699"/>
            <ac:picMk id="23" creationId="{2714BFEA-2884-57CE-B68B-4B57B4C02067}"/>
          </ac:picMkLst>
        </pc:picChg>
        <pc:picChg chg="mod">
          <ac:chgData name="Joshua Nicholas" userId="72a22b75-9aa2-4116-af5b-9544a2020f69" providerId="ADAL" clId="{BA84B104-8968-439C-BD25-35CEA0DD6AF4}" dt="2025-03-25T02:31:51.937" v="22777" actId="208"/>
          <ac:picMkLst>
            <pc:docMk/>
            <pc:sldMk cId="1781998210" sldId="699"/>
            <ac:picMk id="55" creationId="{44840940-E9D7-AEC7-B6A7-7D4C2889B4CD}"/>
          </ac:picMkLst>
        </pc:picChg>
        <pc:picChg chg="mod">
          <ac:chgData name="Joshua Nicholas" userId="72a22b75-9aa2-4116-af5b-9544a2020f69" providerId="ADAL" clId="{BA84B104-8968-439C-BD25-35CEA0DD6AF4}" dt="2025-03-25T02:31:53.259" v="22778" actId="208"/>
          <ac:picMkLst>
            <pc:docMk/>
            <pc:sldMk cId="1781998210" sldId="699"/>
            <ac:picMk id="1538" creationId="{1238722E-6591-65E9-C077-FD883BE5258C}"/>
          </ac:picMkLst>
        </pc:picChg>
        <pc:picChg chg="mod">
          <ac:chgData name="Joshua Nicholas" userId="72a22b75-9aa2-4116-af5b-9544a2020f69" providerId="ADAL" clId="{BA84B104-8968-439C-BD25-35CEA0DD6AF4}" dt="2025-03-25T02:31:53.259" v="22778" actId="208"/>
          <ac:picMkLst>
            <pc:docMk/>
            <pc:sldMk cId="1781998210" sldId="699"/>
            <ac:picMk id="1543" creationId="{81E3C732-FEA3-FD82-F970-B6A2CB14D3B0}"/>
          </ac:picMkLst>
        </pc:picChg>
        <pc:picChg chg="mod">
          <ac:chgData name="Joshua Nicholas" userId="72a22b75-9aa2-4116-af5b-9544a2020f69" providerId="ADAL" clId="{BA84B104-8968-439C-BD25-35CEA0DD6AF4}" dt="2025-03-25T02:31:33.787" v="22774" actId="29295"/>
          <ac:picMkLst>
            <pc:docMk/>
            <pc:sldMk cId="1781998210" sldId="699"/>
            <ac:picMk id="1548" creationId="{5F1BECA4-7B37-0DE3-3C8B-FAA1D1F00EAF}"/>
          </ac:picMkLst>
        </pc:picChg>
        <pc:cxnChg chg="add mod">
          <ac:chgData name="Joshua Nicholas" userId="72a22b75-9aa2-4116-af5b-9544a2020f69" providerId="ADAL" clId="{BA84B104-8968-439C-BD25-35CEA0DD6AF4}" dt="2025-03-25T20:46:11.358" v="29227"/>
          <ac:cxnSpMkLst>
            <pc:docMk/>
            <pc:sldMk cId="1781998210" sldId="699"/>
            <ac:cxnSpMk id="2" creationId="{287763DA-FC9D-6B55-CB4C-EE83462A0E5B}"/>
          </ac:cxnSpMkLst>
        </pc:cxnChg>
      </pc:sldChg>
      <pc:sldChg chg="addSp delSp modSp add mod modTransition">
        <pc:chgData name="Joshua Nicholas" userId="72a22b75-9aa2-4116-af5b-9544a2020f69" providerId="ADAL" clId="{BA84B104-8968-439C-BD25-35CEA0DD6AF4}" dt="2025-04-20T11:31:51.056" v="31245" actId="120"/>
        <pc:sldMkLst>
          <pc:docMk/>
          <pc:sldMk cId="4144185786" sldId="700"/>
        </pc:sldMkLst>
        <pc:spChg chg="add mod">
          <ac:chgData name="Joshua Nicholas" userId="72a22b75-9aa2-4116-af5b-9544a2020f69" providerId="ADAL" clId="{BA84B104-8968-439C-BD25-35CEA0DD6AF4}" dt="2025-04-20T11:31:51.056" v="31245" actId="120"/>
          <ac:spMkLst>
            <pc:docMk/>
            <pc:sldMk cId="4144185786" sldId="700"/>
            <ac:spMk id="10" creationId="{2FA738ED-01F9-A1D8-7B1C-B1BCAB4E297A}"/>
          </ac:spMkLst>
        </pc:spChg>
        <pc:spChg chg="add mod">
          <ac:chgData name="Joshua Nicholas" userId="72a22b75-9aa2-4116-af5b-9544a2020f69" providerId="ADAL" clId="{BA84B104-8968-439C-BD25-35CEA0DD6AF4}" dt="2025-03-26T01:00:27.025" v="30151"/>
          <ac:spMkLst>
            <pc:docMk/>
            <pc:sldMk cId="4144185786" sldId="700"/>
            <ac:spMk id="20" creationId="{DC1CBBE9-6E4F-07B9-8346-0D37B7A75E27}"/>
          </ac:spMkLst>
        </pc:spChg>
        <pc:cxnChg chg="add mod">
          <ac:chgData name="Joshua Nicholas" userId="72a22b75-9aa2-4116-af5b-9544a2020f69" providerId="ADAL" clId="{BA84B104-8968-439C-BD25-35CEA0DD6AF4}" dt="2025-03-25T20:46:04.433" v="29222"/>
          <ac:cxnSpMkLst>
            <pc:docMk/>
            <pc:sldMk cId="4144185786" sldId="700"/>
            <ac:cxnSpMk id="19" creationId="{32004432-8047-8F14-2B2C-43422E486BC7}"/>
          </ac:cxnSpMkLst>
        </pc:cxnChg>
      </pc:sldChg>
      <pc:sldChg chg="new del">
        <pc:chgData name="Joshua Nicholas" userId="72a22b75-9aa2-4116-af5b-9544a2020f69" providerId="ADAL" clId="{BA84B104-8968-439C-BD25-35CEA0DD6AF4}" dt="2025-03-25T20:14:47.699" v="27319" actId="680"/>
        <pc:sldMkLst>
          <pc:docMk/>
          <pc:sldMk cId="1763787912" sldId="701"/>
        </pc:sldMkLst>
      </pc:sldChg>
      <pc:sldChg chg="addSp delSp modSp add mod modTransition">
        <pc:chgData name="Joshua Nicholas" userId="72a22b75-9aa2-4116-af5b-9544a2020f69" providerId="ADAL" clId="{BA84B104-8968-439C-BD25-35CEA0DD6AF4}" dt="2025-04-20T11:30:23.120" v="31199" actId="478"/>
        <pc:sldMkLst>
          <pc:docMk/>
          <pc:sldMk cId="2938815446" sldId="701"/>
        </pc:sldMkLst>
        <pc:spChg chg="add mod">
          <ac:chgData name="Joshua Nicholas" userId="72a22b75-9aa2-4116-af5b-9544a2020f69" providerId="ADAL" clId="{BA84B104-8968-439C-BD25-35CEA0DD6AF4}" dt="2025-03-26T01:01:00.135" v="30167"/>
          <ac:spMkLst>
            <pc:docMk/>
            <pc:sldMk cId="2938815446" sldId="701"/>
            <ac:spMk id="2" creationId="{A8469B71-FE31-BCEA-2082-DF6005B97E13}"/>
          </ac:spMkLst>
        </pc:spChg>
        <pc:spChg chg="add mod">
          <ac:chgData name="Joshua Nicholas" userId="72a22b75-9aa2-4116-af5b-9544a2020f69" providerId="ADAL" clId="{BA84B104-8968-439C-BD25-35CEA0DD6AF4}" dt="2025-03-25T20:41:36.871" v="29178" actId="207"/>
          <ac:spMkLst>
            <pc:docMk/>
            <pc:sldMk cId="2938815446" sldId="701"/>
            <ac:spMk id="5" creationId="{07BA2507-EA00-1985-1039-65459BDEB1BB}"/>
          </ac:spMkLst>
        </pc:spChg>
        <pc:spChg chg="add mod">
          <ac:chgData name="Joshua Nicholas" userId="72a22b75-9aa2-4116-af5b-9544a2020f69" providerId="ADAL" clId="{BA84B104-8968-439C-BD25-35CEA0DD6AF4}" dt="2025-03-25T20:41:27.522" v="29172"/>
          <ac:spMkLst>
            <pc:docMk/>
            <pc:sldMk cId="2938815446" sldId="701"/>
            <ac:spMk id="6" creationId="{CE7FDD72-E9FF-3743-8298-3D7D56F1AD9F}"/>
          </ac:spMkLst>
        </pc:spChg>
        <pc:spChg chg="add mod">
          <ac:chgData name="Joshua Nicholas" userId="72a22b75-9aa2-4116-af5b-9544a2020f69" providerId="ADAL" clId="{BA84B104-8968-439C-BD25-35CEA0DD6AF4}" dt="2025-03-25T20:41:27.522" v="29172"/>
          <ac:spMkLst>
            <pc:docMk/>
            <pc:sldMk cId="2938815446" sldId="701"/>
            <ac:spMk id="7" creationId="{504D8960-C1EC-3E39-6AE2-DAA2847ACA39}"/>
          </ac:spMkLst>
        </pc:spChg>
        <pc:spChg chg="add mod">
          <ac:chgData name="Joshua Nicholas" userId="72a22b75-9aa2-4116-af5b-9544a2020f69" providerId="ADAL" clId="{BA84B104-8968-439C-BD25-35CEA0DD6AF4}" dt="2025-03-25T20:41:27.522" v="29172"/>
          <ac:spMkLst>
            <pc:docMk/>
            <pc:sldMk cId="2938815446" sldId="701"/>
            <ac:spMk id="8" creationId="{27280D85-B0DA-E4D7-7A1E-3D3C8C3B401F}"/>
          </ac:spMkLst>
        </pc:spChg>
        <pc:spChg chg="add mod">
          <ac:chgData name="Joshua Nicholas" userId="72a22b75-9aa2-4116-af5b-9544a2020f69" providerId="ADAL" clId="{BA84B104-8968-439C-BD25-35CEA0DD6AF4}" dt="2025-03-25T20:41:27.522" v="29172"/>
          <ac:spMkLst>
            <pc:docMk/>
            <pc:sldMk cId="2938815446" sldId="701"/>
            <ac:spMk id="9" creationId="{E01D40A1-E1FB-AFDD-8DFD-A4DE97C3331D}"/>
          </ac:spMkLst>
        </pc:spChg>
        <pc:spChg chg="add mod">
          <ac:chgData name="Joshua Nicholas" userId="72a22b75-9aa2-4116-af5b-9544a2020f69" providerId="ADAL" clId="{BA84B104-8968-439C-BD25-35CEA0DD6AF4}" dt="2025-03-25T20:41:27.522" v="29172"/>
          <ac:spMkLst>
            <pc:docMk/>
            <pc:sldMk cId="2938815446" sldId="701"/>
            <ac:spMk id="10" creationId="{36907F3F-FC90-F453-6E43-D48310791CFB}"/>
          </ac:spMkLst>
        </pc:spChg>
        <pc:spChg chg="add mod">
          <ac:chgData name="Joshua Nicholas" userId="72a22b75-9aa2-4116-af5b-9544a2020f69" providerId="ADAL" clId="{BA84B104-8968-439C-BD25-35CEA0DD6AF4}" dt="2025-03-25T20:41:27.522" v="29172"/>
          <ac:spMkLst>
            <pc:docMk/>
            <pc:sldMk cId="2938815446" sldId="701"/>
            <ac:spMk id="11" creationId="{0DAA4E98-33B2-4136-BB58-850DEA35B6F3}"/>
          </ac:spMkLst>
        </pc:spChg>
        <pc:spChg chg="add mod">
          <ac:chgData name="Joshua Nicholas" userId="72a22b75-9aa2-4116-af5b-9544a2020f69" providerId="ADAL" clId="{BA84B104-8968-439C-BD25-35CEA0DD6AF4}" dt="2025-03-25T20:42:31.976" v="29204" actId="207"/>
          <ac:spMkLst>
            <pc:docMk/>
            <pc:sldMk cId="2938815446" sldId="701"/>
            <ac:spMk id="14" creationId="{F0182A35-69B0-19D2-6D66-B7498DD99362}"/>
          </ac:spMkLst>
        </pc:spChg>
        <pc:spChg chg="mod">
          <ac:chgData name="Joshua Nicholas" userId="72a22b75-9aa2-4116-af5b-9544a2020f69" providerId="ADAL" clId="{BA84B104-8968-439C-BD25-35CEA0DD6AF4}" dt="2025-03-25T20:37:11.962" v="28652" actId="1036"/>
          <ac:spMkLst>
            <pc:docMk/>
            <pc:sldMk cId="2938815446" sldId="701"/>
            <ac:spMk id="22" creationId="{2EC0BB0F-5E6F-86E1-8E71-C87D16D533C4}"/>
          </ac:spMkLst>
        </pc:spChg>
        <pc:spChg chg="mod">
          <ac:chgData name="Joshua Nicholas" userId="72a22b75-9aa2-4116-af5b-9544a2020f69" providerId="ADAL" clId="{BA84B104-8968-439C-BD25-35CEA0DD6AF4}" dt="2025-03-25T20:35:27.834" v="27631" actId="14100"/>
          <ac:spMkLst>
            <pc:docMk/>
            <pc:sldMk cId="2938815446" sldId="701"/>
            <ac:spMk id="26" creationId="{1B5AFB7F-5E11-1408-9515-2A1053491CF3}"/>
          </ac:spMkLst>
        </pc:spChg>
        <pc:cxnChg chg="add mod">
          <ac:chgData name="Joshua Nicholas" userId="72a22b75-9aa2-4116-af5b-9544a2020f69" providerId="ADAL" clId="{BA84B104-8968-439C-BD25-35CEA0DD6AF4}" dt="2025-03-25T20:45:52.138" v="29213"/>
          <ac:cxnSpMkLst>
            <pc:docMk/>
            <pc:sldMk cId="2938815446" sldId="701"/>
            <ac:cxnSpMk id="15" creationId="{3B42AD54-4155-87F9-09EA-54A387C53AA6}"/>
          </ac:cxnSpMkLst>
        </pc:cxnChg>
      </pc:sldChg>
      <pc:sldChg chg="addSp delSp modSp add mod modTransition">
        <pc:chgData name="Joshua Nicholas" userId="72a22b75-9aa2-4116-af5b-9544a2020f69" providerId="ADAL" clId="{BA84B104-8968-439C-BD25-35CEA0DD6AF4}" dt="2025-04-20T11:30:25.077" v="31200" actId="478"/>
        <pc:sldMkLst>
          <pc:docMk/>
          <pc:sldMk cId="772248769" sldId="702"/>
        </pc:sldMkLst>
        <pc:spChg chg="add mod">
          <ac:chgData name="Joshua Nicholas" userId="72a22b75-9aa2-4116-af5b-9544a2020f69" providerId="ADAL" clId="{BA84B104-8968-439C-BD25-35CEA0DD6AF4}" dt="2025-03-26T01:00:56.240" v="30165"/>
          <ac:spMkLst>
            <pc:docMk/>
            <pc:sldMk cId="772248769" sldId="702"/>
            <ac:spMk id="2" creationId="{B527220A-C448-CB3A-A730-92A3B6CD3A93}"/>
          </ac:spMkLst>
        </pc:spChg>
        <pc:spChg chg="add mod">
          <ac:chgData name="Joshua Nicholas" userId="72a22b75-9aa2-4116-af5b-9544a2020f69" providerId="ADAL" clId="{BA84B104-8968-439C-BD25-35CEA0DD6AF4}" dt="2025-03-25T20:41:20.772" v="29170"/>
          <ac:spMkLst>
            <pc:docMk/>
            <pc:sldMk cId="772248769" sldId="702"/>
            <ac:spMk id="5" creationId="{4D395CBF-645F-D955-9DC5-F1439B796FD6}"/>
          </ac:spMkLst>
        </pc:spChg>
        <pc:spChg chg="add mod">
          <ac:chgData name="Joshua Nicholas" userId="72a22b75-9aa2-4116-af5b-9544a2020f69" providerId="ADAL" clId="{BA84B104-8968-439C-BD25-35CEA0DD6AF4}" dt="2025-03-25T20:41:40.461" v="29180" actId="207"/>
          <ac:spMkLst>
            <pc:docMk/>
            <pc:sldMk cId="772248769" sldId="702"/>
            <ac:spMk id="6" creationId="{FA1FBAFB-AAC4-2CB6-897B-3EED75DEE375}"/>
          </ac:spMkLst>
        </pc:spChg>
        <pc:spChg chg="add mod">
          <ac:chgData name="Joshua Nicholas" userId="72a22b75-9aa2-4116-af5b-9544a2020f69" providerId="ADAL" clId="{BA84B104-8968-439C-BD25-35CEA0DD6AF4}" dt="2025-03-25T20:41:20.772" v="29170"/>
          <ac:spMkLst>
            <pc:docMk/>
            <pc:sldMk cId="772248769" sldId="702"/>
            <ac:spMk id="7" creationId="{F86A75EB-3862-C3F8-9A24-2A697F3116AB}"/>
          </ac:spMkLst>
        </pc:spChg>
        <pc:spChg chg="add mod">
          <ac:chgData name="Joshua Nicholas" userId="72a22b75-9aa2-4116-af5b-9544a2020f69" providerId="ADAL" clId="{BA84B104-8968-439C-BD25-35CEA0DD6AF4}" dt="2025-03-25T20:41:20.772" v="29170"/>
          <ac:spMkLst>
            <pc:docMk/>
            <pc:sldMk cId="772248769" sldId="702"/>
            <ac:spMk id="8" creationId="{B8C1F442-A27C-6D78-B6C9-A119552B287A}"/>
          </ac:spMkLst>
        </pc:spChg>
        <pc:spChg chg="add mod">
          <ac:chgData name="Joshua Nicholas" userId="72a22b75-9aa2-4116-af5b-9544a2020f69" providerId="ADAL" clId="{BA84B104-8968-439C-BD25-35CEA0DD6AF4}" dt="2025-03-25T20:41:20.772" v="29170"/>
          <ac:spMkLst>
            <pc:docMk/>
            <pc:sldMk cId="772248769" sldId="702"/>
            <ac:spMk id="9" creationId="{B672D91A-92DE-32FB-2687-5B9C5E66096D}"/>
          </ac:spMkLst>
        </pc:spChg>
        <pc:spChg chg="add mod">
          <ac:chgData name="Joshua Nicholas" userId="72a22b75-9aa2-4116-af5b-9544a2020f69" providerId="ADAL" clId="{BA84B104-8968-439C-BD25-35CEA0DD6AF4}" dt="2025-03-25T20:41:20.772" v="29170"/>
          <ac:spMkLst>
            <pc:docMk/>
            <pc:sldMk cId="772248769" sldId="702"/>
            <ac:spMk id="10" creationId="{E55241CA-4274-0DAB-A06A-833ACEE87855}"/>
          </ac:spMkLst>
        </pc:spChg>
        <pc:spChg chg="add mod">
          <ac:chgData name="Joshua Nicholas" userId="72a22b75-9aa2-4116-af5b-9544a2020f69" providerId="ADAL" clId="{BA84B104-8968-439C-BD25-35CEA0DD6AF4}" dt="2025-03-25T20:41:20.772" v="29170"/>
          <ac:spMkLst>
            <pc:docMk/>
            <pc:sldMk cId="772248769" sldId="702"/>
            <ac:spMk id="11" creationId="{AA382945-0A5F-1860-CD90-55982DC8A3F7}"/>
          </ac:spMkLst>
        </pc:spChg>
        <pc:spChg chg="add mod">
          <ac:chgData name="Joshua Nicholas" userId="72a22b75-9aa2-4116-af5b-9544a2020f69" providerId="ADAL" clId="{BA84B104-8968-439C-BD25-35CEA0DD6AF4}" dt="2025-03-25T20:42:28.215" v="29202" actId="207"/>
          <ac:spMkLst>
            <pc:docMk/>
            <pc:sldMk cId="772248769" sldId="702"/>
            <ac:spMk id="14" creationId="{FF3C7188-4A30-17B4-3B4A-0A229A8DECAD}"/>
          </ac:spMkLst>
        </pc:spChg>
        <pc:spChg chg="mod">
          <ac:chgData name="Joshua Nicholas" userId="72a22b75-9aa2-4116-af5b-9544a2020f69" providerId="ADAL" clId="{BA84B104-8968-439C-BD25-35CEA0DD6AF4}" dt="2025-03-25T20:37:35.075" v="28719" actId="1035"/>
          <ac:spMkLst>
            <pc:docMk/>
            <pc:sldMk cId="772248769" sldId="702"/>
            <ac:spMk id="22" creationId="{533C9DB6-3A98-6655-3219-34288876558B}"/>
          </ac:spMkLst>
        </pc:spChg>
        <pc:cxnChg chg="add mod">
          <ac:chgData name="Joshua Nicholas" userId="72a22b75-9aa2-4116-af5b-9544a2020f69" providerId="ADAL" clId="{BA84B104-8968-439C-BD25-35CEA0DD6AF4}" dt="2025-03-25T20:45:55.746" v="29215"/>
          <ac:cxnSpMkLst>
            <pc:docMk/>
            <pc:sldMk cId="772248769" sldId="702"/>
            <ac:cxnSpMk id="15" creationId="{0F9E5608-A35C-5F28-C75D-0976CBB414BE}"/>
          </ac:cxnSpMkLst>
        </pc:cxnChg>
      </pc:sldChg>
      <pc:sldChg chg="addSp delSp modSp add mod modTransition">
        <pc:chgData name="Joshua Nicholas" userId="72a22b75-9aa2-4116-af5b-9544a2020f69" providerId="ADAL" clId="{BA84B104-8968-439C-BD25-35CEA0DD6AF4}" dt="2025-04-20T11:30:27.452" v="31201" actId="478"/>
        <pc:sldMkLst>
          <pc:docMk/>
          <pc:sldMk cId="4012366500" sldId="703"/>
        </pc:sldMkLst>
        <pc:spChg chg="add mod">
          <ac:chgData name="Joshua Nicholas" userId="72a22b75-9aa2-4116-af5b-9544a2020f69" providerId="ADAL" clId="{BA84B104-8968-439C-BD25-35CEA0DD6AF4}" dt="2025-03-26T01:00:52.147" v="30163"/>
          <ac:spMkLst>
            <pc:docMk/>
            <pc:sldMk cId="4012366500" sldId="703"/>
            <ac:spMk id="2" creationId="{A819911E-7E3D-2504-6C95-ADEE82A5A855}"/>
          </ac:spMkLst>
        </pc:spChg>
        <pc:spChg chg="add mod">
          <ac:chgData name="Joshua Nicholas" userId="72a22b75-9aa2-4116-af5b-9544a2020f69" providerId="ADAL" clId="{BA84B104-8968-439C-BD25-35CEA0DD6AF4}" dt="2025-03-25T20:41:16.779" v="29168"/>
          <ac:spMkLst>
            <pc:docMk/>
            <pc:sldMk cId="4012366500" sldId="703"/>
            <ac:spMk id="5" creationId="{C2E6F043-8D57-1EDB-1E3E-E6B0FD0A60D5}"/>
          </ac:spMkLst>
        </pc:spChg>
        <pc:spChg chg="add mod">
          <ac:chgData name="Joshua Nicholas" userId="72a22b75-9aa2-4116-af5b-9544a2020f69" providerId="ADAL" clId="{BA84B104-8968-439C-BD25-35CEA0DD6AF4}" dt="2025-03-25T20:41:16.779" v="29168"/>
          <ac:spMkLst>
            <pc:docMk/>
            <pc:sldMk cId="4012366500" sldId="703"/>
            <ac:spMk id="6" creationId="{57837907-F169-6D33-D08B-E62087AE4E59}"/>
          </ac:spMkLst>
        </pc:spChg>
        <pc:spChg chg="add mod">
          <ac:chgData name="Joshua Nicholas" userId="72a22b75-9aa2-4116-af5b-9544a2020f69" providerId="ADAL" clId="{BA84B104-8968-439C-BD25-35CEA0DD6AF4}" dt="2025-03-25T20:41:44.786" v="29182" actId="207"/>
          <ac:spMkLst>
            <pc:docMk/>
            <pc:sldMk cId="4012366500" sldId="703"/>
            <ac:spMk id="7" creationId="{FB731148-6BC7-8A0A-6FB7-42B35BB73222}"/>
          </ac:spMkLst>
        </pc:spChg>
        <pc:spChg chg="add mod">
          <ac:chgData name="Joshua Nicholas" userId="72a22b75-9aa2-4116-af5b-9544a2020f69" providerId="ADAL" clId="{BA84B104-8968-439C-BD25-35CEA0DD6AF4}" dt="2025-03-25T20:41:16.779" v="29168"/>
          <ac:spMkLst>
            <pc:docMk/>
            <pc:sldMk cId="4012366500" sldId="703"/>
            <ac:spMk id="8" creationId="{C0D0E63A-6374-F628-7C55-F47F46406229}"/>
          </ac:spMkLst>
        </pc:spChg>
        <pc:spChg chg="add mod">
          <ac:chgData name="Joshua Nicholas" userId="72a22b75-9aa2-4116-af5b-9544a2020f69" providerId="ADAL" clId="{BA84B104-8968-439C-BD25-35CEA0DD6AF4}" dt="2025-03-25T20:41:16.779" v="29168"/>
          <ac:spMkLst>
            <pc:docMk/>
            <pc:sldMk cId="4012366500" sldId="703"/>
            <ac:spMk id="9" creationId="{DF9A535B-F053-1725-7D10-939BE6811979}"/>
          </ac:spMkLst>
        </pc:spChg>
        <pc:spChg chg="add mod">
          <ac:chgData name="Joshua Nicholas" userId="72a22b75-9aa2-4116-af5b-9544a2020f69" providerId="ADAL" clId="{BA84B104-8968-439C-BD25-35CEA0DD6AF4}" dt="2025-03-25T20:41:16.779" v="29168"/>
          <ac:spMkLst>
            <pc:docMk/>
            <pc:sldMk cId="4012366500" sldId="703"/>
            <ac:spMk id="10" creationId="{94AA049F-17C3-E5D3-D66F-EB742E96A20B}"/>
          </ac:spMkLst>
        </pc:spChg>
        <pc:spChg chg="add mod">
          <ac:chgData name="Joshua Nicholas" userId="72a22b75-9aa2-4116-af5b-9544a2020f69" providerId="ADAL" clId="{BA84B104-8968-439C-BD25-35CEA0DD6AF4}" dt="2025-03-25T20:41:16.779" v="29168"/>
          <ac:spMkLst>
            <pc:docMk/>
            <pc:sldMk cId="4012366500" sldId="703"/>
            <ac:spMk id="11" creationId="{F99C6FD1-D826-EB67-9507-74CEE1571883}"/>
          </ac:spMkLst>
        </pc:spChg>
        <pc:spChg chg="add mod">
          <ac:chgData name="Joshua Nicholas" userId="72a22b75-9aa2-4116-af5b-9544a2020f69" providerId="ADAL" clId="{BA84B104-8968-439C-BD25-35CEA0DD6AF4}" dt="2025-03-25T20:42:24.230" v="29200" actId="207"/>
          <ac:spMkLst>
            <pc:docMk/>
            <pc:sldMk cId="4012366500" sldId="703"/>
            <ac:spMk id="14" creationId="{47C57D34-958D-FA0E-B526-F91C9C73D8D8}"/>
          </ac:spMkLst>
        </pc:spChg>
        <pc:spChg chg="mod">
          <ac:chgData name="Joshua Nicholas" userId="72a22b75-9aa2-4116-af5b-9544a2020f69" providerId="ADAL" clId="{BA84B104-8968-439C-BD25-35CEA0DD6AF4}" dt="2025-03-25T20:37:53.091" v="28795" actId="1035"/>
          <ac:spMkLst>
            <pc:docMk/>
            <pc:sldMk cId="4012366500" sldId="703"/>
            <ac:spMk id="22" creationId="{773C573B-916C-7C52-2056-4062725C6EBD}"/>
          </ac:spMkLst>
        </pc:spChg>
        <pc:cxnChg chg="add mod">
          <ac:chgData name="Joshua Nicholas" userId="72a22b75-9aa2-4116-af5b-9544a2020f69" providerId="ADAL" clId="{BA84B104-8968-439C-BD25-35CEA0DD6AF4}" dt="2025-03-25T20:45:56.827" v="29216"/>
          <ac:cxnSpMkLst>
            <pc:docMk/>
            <pc:sldMk cId="4012366500" sldId="703"/>
            <ac:cxnSpMk id="15" creationId="{D9000BEC-4BD3-BAA3-5189-174453D6FAF8}"/>
          </ac:cxnSpMkLst>
        </pc:cxnChg>
      </pc:sldChg>
      <pc:sldChg chg="addSp delSp modSp add mod modTransition">
        <pc:chgData name="Joshua Nicholas" userId="72a22b75-9aa2-4116-af5b-9544a2020f69" providerId="ADAL" clId="{BA84B104-8968-439C-BD25-35CEA0DD6AF4}" dt="2025-04-20T11:30:29.531" v="31202" actId="478"/>
        <pc:sldMkLst>
          <pc:docMk/>
          <pc:sldMk cId="2939310129" sldId="704"/>
        </pc:sldMkLst>
        <pc:spChg chg="add mod">
          <ac:chgData name="Joshua Nicholas" userId="72a22b75-9aa2-4116-af5b-9544a2020f69" providerId="ADAL" clId="{BA84B104-8968-439C-BD25-35CEA0DD6AF4}" dt="2025-03-26T01:00:48.732" v="30161"/>
          <ac:spMkLst>
            <pc:docMk/>
            <pc:sldMk cId="2939310129" sldId="704"/>
            <ac:spMk id="2" creationId="{C5DB50CA-87E6-88F4-86EF-57DC362E9097}"/>
          </ac:spMkLst>
        </pc:spChg>
        <pc:spChg chg="add mod">
          <ac:chgData name="Joshua Nicholas" userId="72a22b75-9aa2-4116-af5b-9544a2020f69" providerId="ADAL" clId="{BA84B104-8968-439C-BD25-35CEA0DD6AF4}" dt="2025-03-25T20:41:12.407" v="29166"/>
          <ac:spMkLst>
            <pc:docMk/>
            <pc:sldMk cId="2939310129" sldId="704"/>
            <ac:spMk id="5" creationId="{B2E676E0-BEF9-0574-87D7-A37C0094E332}"/>
          </ac:spMkLst>
        </pc:spChg>
        <pc:spChg chg="add mod">
          <ac:chgData name="Joshua Nicholas" userId="72a22b75-9aa2-4116-af5b-9544a2020f69" providerId="ADAL" clId="{BA84B104-8968-439C-BD25-35CEA0DD6AF4}" dt="2025-03-25T20:41:12.407" v="29166"/>
          <ac:spMkLst>
            <pc:docMk/>
            <pc:sldMk cId="2939310129" sldId="704"/>
            <ac:spMk id="6" creationId="{819A7087-388B-33CC-8502-87D204E2F139}"/>
          </ac:spMkLst>
        </pc:spChg>
        <pc:spChg chg="add mod">
          <ac:chgData name="Joshua Nicholas" userId="72a22b75-9aa2-4116-af5b-9544a2020f69" providerId="ADAL" clId="{BA84B104-8968-439C-BD25-35CEA0DD6AF4}" dt="2025-03-25T20:41:12.407" v="29166"/>
          <ac:spMkLst>
            <pc:docMk/>
            <pc:sldMk cId="2939310129" sldId="704"/>
            <ac:spMk id="7" creationId="{6EDC0A44-39E8-FCA7-04C3-490E5DE19B9F}"/>
          </ac:spMkLst>
        </pc:spChg>
        <pc:spChg chg="add mod">
          <ac:chgData name="Joshua Nicholas" userId="72a22b75-9aa2-4116-af5b-9544a2020f69" providerId="ADAL" clId="{BA84B104-8968-439C-BD25-35CEA0DD6AF4}" dt="2025-03-25T20:41:49.002" v="29184" actId="208"/>
          <ac:spMkLst>
            <pc:docMk/>
            <pc:sldMk cId="2939310129" sldId="704"/>
            <ac:spMk id="8" creationId="{9CD3A65B-E2DE-2489-0EB0-1F471483069C}"/>
          </ac:spMkLst>
        </pc:spChg>
        <pc:spChg chg="add mod">
          <ac:chgData name="Joshua Nicholas" userId="72a22b75-9aa2-4116-af5b-9544a2020f69" providerId="ADAL" clId="{BA84B104-8968-439C-BD25-35CEA0DD6AF4}" dt="2025-03-25T20:41:12.407" v="29166"/>
          <ac:spMkLst>
            <pc:docMk/>
            <pc:sldMk cId="2939310129" sldId="704"/>
            <ac:spMk id="9" creationId="{B273084E-B5F7-97FC-6851-825D7687A35C}"/>
          </ac:spMkLst>
        </pc:spChg>
        <pc:spChg chg="add mod">
          <ac:chgData name="Joshua Nicholas" userId="72a22b75-9aa2-4116-af5b-9544a2020f69" providerId="ADAL" clId="{BA84B104-8968-439C-BD25-35CEA0DD6AF4}" dt="2025-03-25T20:41:12.407" v="29166"/>
          <ac:spMkLst>
            <pc:docMk/>
            <pc:sldMk cId="2939310129" sldId="704"/>
            <ac:spMk id="10" creationId="{47B06A34-53B7-3821-C30D-432F1AFA1EC0}"/>
          </ac:spMkLst>
        </pc:spChg>
        <pc:spChg chg="add mod">
          <ac:chgData name="Joshua Nicholas" userId="72a22b75-9aa2-4116-af5b-9544a2020f69" providerId="ADAL" clId="{BA84B104-8968-439C-BD25-35CEA0DD6AF4}" dt="2025-03-25T20:41:12.407" v="29166"/>
          <ac:spMkLst>
            <pc:docMk/>
            <pc:sldMk cId="2939310129" sldId="704"/>
            <ac:spMk id="11" creationId="{190CED39-F18B-14B4-1696-0AE155442EAD}"/>
          </ac:spMkLst>
        </pc:spChg>
        <pc:spChg chg="add mod">
          <ac:chgData name="Joshua Nicholas" userId="72a22b75-9aa2-4116-af5b-9544a2020f69" providerId="ADAL" clId="{BA84B104-8968-439C-BD25-35CEA0DD6AF4}" dt="2025-03-25T20:42:19.639" v="29198" actId="207"/>
          <ac:spMkLst>
            <pc:docMk/>
            <pc:sldMk cId="2939310129" sldId="704"/>
            <ac:spMk id="14" creationId="{CFFA72F4-27CC-CEF6-9A71-A8EDB57C1107}"/>
          </ac:spMkLst>
        </pc:spChg>
        <pc:spChg chg="mod">
          <ac:chgData name="Joshua Nicholas" userId="72a22b75-9aa2-4116-af5b-9544a2020f69" providerId="ADAL" clId="{BA84B104-8968-439C-BD25-35CEA0DD6AF4}" dt="2025-03-25T20:38:15.242" v="28863" actId="1035"/>
          <ac:spMkLst>
            <pc:docMk/>
            <pc:sldMk cId="2939310129" sldId="704"/>
            <ac:spMk id="22" creationId="{7B95692F-EE39-6DD1-BCE1-BC1C7D7AEDCC}"/>
          </ac:spMkLst>
        </pc:spChg>
        <pc:cxnChg chg="add mod">
          <ac:chgData name="Joshua Nicholas" userId="72a22b75-9aa2-4116-af5b-9544a2020f69" providerId="ADAL" clId="{BA84B104-8968-439C-BD25-35CEA0DD6AF4}" dt="2025-03-25T20:45:58.184" v="29217"/>
          <ac:cxnSpMkLst>
            <pc:docMk/>
            <pc:sldMk cId="2939310129" sldId="704"/>
            <ac:cxnSpMk id="15" creationId="{9DBA9648-7407-5F23-1293-A7B76BAF34DE}"/>
          </ac:cxnSpMkLst>
        </pc:cxnChg>
      </pc:sldChg>
      <pc:sldChg chg="addSp delSp modSp add mod modTransition">
        <pc:chgData name="Joshua Nicholas" userId="72a22b75-9aa2-4116-af5b-9544a2020f69" providerId="ADAL" clId="{BA84B104-8968-439C-BD25-35CEA0DD6AF4}" dt="2025-04-20T11:30:31.949" v="31203" actId="478"/>
        <pc:sldMkLst>
          <pc:docMk/>
          <pc:sldMk cId="3567994800" sldId="705"/>
        </pc:sldMkLst>
        <pc:spChg chg="add mod">
          <ac:chgData name="Joshua Nicholas" userId="72a22b75-9aa2-4116-af5b-9544a2020f69" providerId="ADAL" clId="{BA84B104-8968-439C-BD25-35CEA0DD6AF4}" dt="2025-03-26T01:00:44.402" v="30159"/>
          <ac:spMkLst>
            <pc:docMk/>
            <pc:sldMk cId="3567994800" sldId="705"/>
            <ac:spMk id="2" creationId="{371BA689-9410-0054-4F02-BED021CD3624}"/>
          </ac:spMkLst>
        </pc:spChg>
        <pc:spChg chg="add mod">
          <ac:chgData name="Joshua Nicholas" userId="72a22b75-9aa2-4116-af5b-9544a2020f69" providerId="ADAL" clId="{BA84B104-8968-439C-BD25-35CEA0DD6AF4}" dt="2025-03-25T20:41:07.652" v="29164"/>
          <ac:spMkLst>
            <pc:docMk/>
            <pc:sldMk cId="3567994800" sldId="705"/>
            <ac:spMk id="5" creationId="{87BF07C4-D3DE-C556-C92A-3A4370593D63}"/>
          </ac:spMkLst>
        </pc:spChg>
        <pc:spChg chg="add mod">
          <ac:chgData name="Joshua Nicholas" userId="72a22b75-9aa2-4116-af5b-9544a2020f69" providerId="ADAL" clId="{BA84B104-8968-439C-BD25-35CEA0DD6AF4}" dt="2025-03-25T20:41:07.652" v="29164"/>
          <ac:spMkLst>
            <pc:docMk/>
            <pc:sldMk cId="3567994800" sldId="705"/>
            <ac:spMk id="6" creationId="{DE9BCF26-AB01-D44B-FE3A-757FCA0C3670}"/>
          </ac:spMkLst>
        </pc:spChg>
        <pc:spChg chg="add mod">
          <ac:chgData name="Joshua Nicholas" userId="72a22b75-9aa2-4116-af5b-9544a2020f69" providerId="ADAL" clId="{BA84B104-8968-439C-BD25-35CEA0DD6AF4}" dt="2025-03-25T20:41:07.652" v="29164"/>
          <ac:spMkLst>
            <pc:docMk/>
            <pc:sldMk cId="3567994800" sldId="705"/>
            <ac:spMk id="7" creationId="{2E8A1672-4429-828E-AD6B-9360CE9C36DF}"/>
          </ac:spMkLst>
        </pc:spChg>
        <pc:spChg chg="add mod">
          <ac:chgData name="Joshua Nicholas" userId="72a22b75-9aa2-4116-af5b-9544a2020f69" providerId="ADAL" clId="{BA84B104-8968-439C-BD25-35CEA0DD6AF4}" dt="2025-03-25T20:41:07.652" v="29164"/>
          <ac:spMkLst>
            <pc:docMk/>
            <pc:sldMk cId="3567994800" sldId="705"/>
            <ac:spMk id="8" creationId="{68434F7D-DE13-2333-4B68-41FD45E32313}"/>
          </ac:spMkLst>
        </pc:spChg>
        <pc:spChg chg="add mod">
          <ac:chgData name="Joshua Nicholas" userId="72a22b75-9aa2-4116-af5b-9544a2020f69" providerId="ADAL" clId="{BA84B104-8968-439C-BD25-35CEA0DD6AF4}" dt="2025-03-25T20:41:53.552" v="29186" actId="208"/>
          <ac:spMkLst>
            <pc:docMk/>
            <pc:sldMk cId="3567994800" sldId="705"/>
            <ac:spMk id="9" creationId="{C33C061B-1B32-9208-0DA5-612BE6F24EEE}"/>
          </ac:spMkLst>
        </pc:spChg>
        <pc:spChg chg="add mod">
          <ac:chgData name="Joshua Nicholas" userId="72a22b75-9aa2-4116-af5b-9544a2020f69" providerId="ADAL" clId="{BA84B104-8968-439C-BD25-35CEA0DD6AF4}" dt="2025-03-25T20:41:07.652" v="29164"/>
          <ac:spMkLst>
            <pc:docMk/>
            <pc:sldMk cId="3567994800" sldId="705"/>
            <ac:spMk id="10" creationId="{19C9414F-6CB7-5520-57B6-0386A969144C}"/>
          </ac:spMkLst>
        </pc:spChg>
        <pc:spChg chg="add mod">
          <ac:chgData name="Joshua Nicholas" userId="72a22b75-9aa2-4116-af5b-9544a2020f69" providerId="ADAL" clId="{BA84B104-8968-439C-BD25-35CEA0DD6AF4}" dt="2025-03-25T20:41:07.652" v="29164"/>
          <ac:spMkLst>
            <pc:docMk/>
            <pc:sldMk cId="3567994800" sldId="705"/>
            <ac:spMk id="11" creationId="{4AEBCA8B-DFD9-0099-5922-37A688F8D637}"/>
          </ac:spMkLst>
        </pc:spChg>
        <pc:spChg chg="add mod">
          <ac:chgData name="Joshua Nicholas" userId="72a22b75-9aa2-4116-af5b-9544a2020f69" providerId="ADAL" clId="{BA84B104-8968-439C-BD25-35CEA0DD6AF4}" dt="2025-03-25T20:42:16.214" v="29196" actId="207"/>
          <ac:spMkLst>
            <pc:docMk/>
            <pc:sldMk cId="3567994800" sldId="705"/>
            <ac:spMk id="14" creationId="{8010EA34-96E9-BF9A-46D4-F1DC595BA274}"/>
          </ac:spMkLst>
        </pc:spChg>
        <pc:spChg chg="mod">
          <ac:chgData name="Joshua Nicholas" userId="72a22b75-9aa2-4116-af5b-9544a2020f69" providerId="ADAL" clId="{BA84B104-8968-439C-BD25-35CEA0DD6AF4}" dt="2025-03-25T20:38:37.225" v="28946" actId="1035"/>
          <ac:spMkLst>
            <pc:docMk/>
            <pc:sldMk cId="3567994800" sldId="705"/>
            <ac:spMk id="22" creationId="{F4A70DC7-8A0D-25DE-FB70-AEC50A2D7536}"/>
          </ac:spMkLst>
        </pc:spChg>
        <pc:cxnChg chg="add mod">
          <ac:chgData name="Joshua Nicholas" userId="72a22b75-9aa2-4116-af5b-9544a2020f69" providerId="ADAL" clId="{BA84B104-8968-439C-BD25-35CEA0DD6AF4}" dt="2025-03-25T20:45:59.422" v="29218"/>
          <ac:cxnSpMkLst>
            <pc:docMk/>
            <pc:sldMk cId="3567994800" sldId="705"/>
            <ac:cxnSpMk id="15" creationId="{64F38D26-E5B2-5E86-57FB-D644CBD817B7}"/>
          </ac:cxnSpMkLst>
        </pc:cxnChg>
      </pc:sldChg>
      <pc:sldChg chg="addSp delSp modSp add mod modTransition">
        <pc:chgData name="Joshua Nicholas" userId="72a22b75-9aa2-4116-af5b-9544a2020f69" providerId="ADAL" clId="{BA84B104-8968-439C-BD25-35CEA0DD6AF4}" dt="2025-04-20T11:30:34.807" v="31205" actId="478"/>
        <pc:sldMkLst>
          <pc:docMk/>
          <pc:sldMk cId="2810085467" sldId="706"/>
        </pc:sldMkLst>
        <pc:spChg chg="add mod">
          <ac:chgData name="Joshua Nicholas" userId="72a22b75-9aa2-4116-af5b-9544a2020f69" providerId="ADAL" clId="{BA84B104-8968-439C-BD25-35CEA0DD6AF4}" dt="2025-03-26T01:00:40.959" v="30157"/>
          <ac:spMkLst>
            <pc:docMk/>
            <pc:sldMk cId="2810085467" sldId="706"/>
            <ac:spMk id="2" creationId="{9173146D-DD36-A223-4E71-7D598B00E082}"/>
          </ac:spMkLst>
        </pc:spChg>
        <pc:spChg chg="add mod">
          <ac:chgData name="Joshua Nicholas" userId="72a22b75-9aa2-4116-af5b-9544a2020f69" providerId="ADAL" clId="{BA84B104-8968-439C-BD25-35CEA0DD6AF4}" dt="2025-03-25T20:41:03.507" v="29162"/>
          <ac:spMkLst>
            <pc:docMk/>
            <pc:sldMk cId="2810085467" sldId="706"/>
            <ac:spMk id="15" creationId="{2CC946D9-2B26-4464-BDCE-2BAB209E6BE9}"/>
          </ac:spMkLst>
        </pc:spChg>
        <pc:spChg chg="add mod">
          <ac:chgData name="Joshua Nicholas" userId="72a22b75-9aa2-4116-af5b-9544a2020f69" providerId="ADAL" clId="{BA84B104-8968-439C-BD25-35CEA0DD6AF4}" dt="2025-03-25T20:41:03.507" v="29162"/>
          <ac:spMkLst>
            <pc:docMk/>
            <pc:sldMk cId="2810085467" sldId="706"/>
            <ac:spMk id="16" creationId="{1F325C3C-EB3C-FA61-2338-B4BFD74092BA}"/>
          </ac:spMkLst>
        </pc:spChg>
        <pc:spChg chg="add mod">
          <ac:chgData name="Joshua Nicholas" userId="72a22b75-9aa2-4116-af5b-9544a2020f69" providerId="ADAL" clId="{BA84B104-8968-439C-BD25-35CEA0DD6AF4}" dt="2025-03-25T20:41:03.507" v="29162"/>
          <ac:spMkLst>
            <pc:docMk/>
            <pc:sldMk cId="2810085467" sldId="706"/>
            <ac:spMk id="17" creationId="{74667F34-C33D-9046-EC57-D7C0D766C6D7}"/>
          </ac:spMkLst>
        </pc:spChg>
        <pc:spChg chg="add mod">
          <ac:chgData name="Joshua Nicholas" userId="72a22b75-9aa2-4116-af5b-9544a2020f69" providerId="ADAL" clId="{BA84B104-8968-439C-BD25-35CEA0DD6AF4}" dt="2025-03-25T20:41:03.507" v="29162"/>
          <ac:spMkLst>
            <pc:docMk/>
            <pc:sldMk cId="2810085467" sldId="706"/>
            <ac:spMk id="18" creationId="{7C521770-C11C-C227-C3A9-F8E0CE2DB019}"/>
          </ac:spMkLst>
        </pc:spChg>
        <pc:spChg chg="add mod">
          <ac:chgData name="Joshua Nicholas" userId="72a22b75-9aa2-4116-af5b-9544a2020f69" providerId="ADAL" clId="{BA84B104-8968-439C-BD25-35CEA0DD6AF4}" dt="2025-03-25T20:41:03.507" v="29162"/>
          <ac:spMkLst>
            <pc:docMk/>
            <pc:sldMk cId="2810085467" sldId="706"/>
            <ac:spMk id="21" creationId="{C78BF803-DEC9-958C-91F6-4ACF916FCE1A}"/>
          </ac:spMkLst>
        </pc:spChg>
        <pc:spChg chg="mod">
          <ac:chgData name="Joshua Nicholas" userId="72a22b75-9aa2-4116-af5b-9544a2020f69" providerId="ADAL" clId="{BA84B104-8968-439C-BD25-35CEA0DD6AF4}" dt="2025-03-25T20:38:56.491" v="29015" actId="1035"/>
          <ac:spMkLst>
            <pc:docMk/>
            <pc:sldMk cId="2810085467" sldId="706"/>
            <ac:spMk id="22" creationId="{37F90B63-0D3D-3D4D-D08C-2A5990D0EEE0}"/>
          </ac:spMkLst>
        </pc:spChg>
        <pc:spChg chg="add mod">
          <ac:chgData name="Joshua Nicholas" userId="72a22b75-9aa2-4116-af5b-9544a2020f69" providerId="ADAL" clId="{BA84B104-8968-439C-BD25-35CEA0DD6AF4}" dt="2025-03-25T20:41:57.579" v="29188" actId="207"/>
          <ac:spMkLst>
            <pc:docMk/>
            <pc:sldMk cId="2810085467" sldId="706"/>
            <ac:spMk id="24" creationId="{6300D196-BE87-CDB6-E798-A380D11BAEB5}"/>
          </ac:spMkLst>
        </pc:spChg>
        <pc:spChg chg="add mod">
          <ac:chgData name="Joshua Nicholas" userId="72a22b75-9aa2-4116-af5b-9544a2020f69" providerId="ADAL" clId="{BA84B104-8968-439C-BD25-35CEA0DD6AF4}" dt="2025-03-25T20:41:03.507" v="29162"/>
          <ac:spMkLst>
            <pc:docMk/>
            <pc:sldMk cId="2810085467" sldId="706"/>
            <ac:spMk id="39" creationId="{FD66BA65-7B40-22EE-3B22-5DEA505470BE}"/>
          </ac:spMkLst>
        </pc:spChg>
        <pc:spChg chg="add mod">
          <ac:chgData name="Joshua Nicholas" userId="72a22b75-9aa2-4116-af5b-9544a2020f69" providerId="ADAL" clId="{BA84B104-8968-439C-BD25-35CEA0DD6AF4}" dt="2025-03-25T20:42:12.792" v="29194" actId="207"/>
          <ac:spMkLst>
            <pc:docMk/>
            <pc:sldMk cId="2810085467" sldId="706"/>
            <ac:spMk id="40" creationId="{3A8FED7A-C698-7B01-4E22-0B936D05DA0B}"/>
          </ac:spMkLst>
        </pc:spChg>
        <pc:cxnChg chg="add mod">
          <ac:chgData name="Joshua Nicholas" userId="72a22b75-9aa2-4116-af5b-9544a2020f69" providerId="ADAL" clId="{BA84B104-8968-439C-BD25-35CEA0DD6AF4}" dt="2025-03-25T20:46:00.650" v="29219"/>
          <ac:cxnSpMkLst>
            <pc:docMk/>
            <pc:sldMk cId="2810085467" sldId="706"/>
            <ac:cxnSpMk id="41" creationId="{2BB2DE7C-7F7B-CAC8-0871-FD0EA4732700}"/>
          </ac:cxnSpMkLst>
        </pc:cxnChg>
      </pc:sldChg>
      <pc:sldChg chg="addSp delSp modSp add mod modTransition">
        <pc:chgData name="Joshua Nicholas" userId="72a22b75-9aa2-4116-af5b-9544a2020f69" providerId="ADAL" clId="{BA84B104-8968-439C-BD25-35CEA0DD6AF4}" dt="2025-04-20T11:30:37.112" v="31206" actId="478"/>
        <pc:sldMkLst>
          <pc:docMk/>
          <pc:sldMk cId="2983125867" sldId="707"/>
        </pc:sldMkLst>
        <pc:spChg chg="add mod">
          <ac:chgData name="Joshua Nicholas" userId="72a22b75-9aa2-4116-af5b-9544a2020f69" providerId="ADAL" clId="{BA84B104-8968-439C-BD25-35CEA0DD6AF4}" dt="2025-03-26T01:00:36.965" v="30155"/>
          <ac:spMkLst>
            <pc:docMk/>
            <pc:sldMk cId="2983125867" sldId="707"/>
            <ac:spMk id="2" creationId="{30E30104-56C3-F68A-4BA6-3AF3D703AFBA}"/>
          </ac:spMkLst>
        </pc:spChg>
        <pc:spChg chg="add mod">
          <ac:chgData name="Joshua Nicholas" userId="72a22b75-9aa2-4116-af5b-9544a2020f69" providerId="ADAL" clId="{BA84B104-8968-439C-BD25-35CEA0DD6AF4}" dt="2025-03-25T20:40:56.914" v="29159"/>
          <ac:spMkLst>
            <pc:docMk/>
            <pc:sldMk cId="2983125867" sldId="707"/>
            <ac:spMk id="5" creationId="{C2C25D58-9366-8EF6-AFA5-410C6E5442FB}"/>
          </ac:spMkLst>
        </pc:spChg>
        <pc:spChg chg="add mod">
          <ac:chgData name="Joshua Nicholas" userId="72a22b75-9aa2-4116-af5b-9544a2020f69" providerId="ADAL" clId="{BA84B104-8968-439C-BD25-35CEA0DD6AF4}" dt="2025-03-25T20:40:56.914" v="29159"/>
          <ac:spMkLst>
            <pc:docMk/>
            <pc:sldMk cId="2983125867" sldId="707"/>
            <ac:spMk id="6" creationId="{9C30AC95-C37D-CF8C-0A6C-8B2B7BF4D1F7}"/>
          </ac:spMkLst>
        </pc:spChg>
        <pc:spChg chg="add mod">
          <ac:chgData name="Joshua Nicholas" userId="72a22b75-9aa2-4116-af5b-9544a2020f69" providerId="ADAL" clId="{BA84B104-8968-439C-BD25-35CEA0DD6AF4}" dt="2025-03-25T20:40:56.914" v="29159"/>
          <ac:spMkLst>
            <pc:docMk/>
            <pc:sldMk cId="2983125867" sldId="707"/>
            <ac:spMk id="7" creationId="{1E4E0BE2-A298-A3AA-91AC-C679ADD6F086}"/>
          </ac:spMkLst>
        </pc:spChg>
        <pc:spChg chg="add mod">
          <ac:chgData name="Joshua Nicholas" userId="72a22b75-9aa2-4116-af5b-9544a2020f69" providerId="ADAL" clId="{BA84B104-8968-439C-BD25-35CEA0DD6AF4}" dt="2025-03-25T20:40:56.914" v="29159"/>
          <ac:spMkLst>
            <pc:docMk/>
            <pc:sldMk cId="2983125867" sldId="707"/>
            <ac:spMk id="8" creationId="{903E45EF-6E26-C266-7611-D0C14DC023D2}"/>
          </ac:spMkLst>
        </pc:spChg>
        <pc:spChg chg="add mod">
          <ac:chgData name="Joshua Nicholas" userId="72a22b75-9aa2-4116-af5b-9544a2020f69" providerId="ADAL" clId="{BA84B104-8968-439C-BD25-35CEA0DD6AF4}" dt="2025-03-25T20:40:56.914" v="29159"/>
          <ac:spMkLst>
            <pc:docMk/>
            <pc:sldMk cId="2983125867" sldId="707"/>
            <ac:spMk id="9" creationId="{A535AE2F-4ECF-7C98-C0F9-3073EA4EED85}"/>
          </ac:spMkLst>
        </pc:spChg>
        <pc:spChg chg="add mod">
          <ac:chgData name="Joshua Nicholas" userId="72a22b75-9aa2-4116-af5b-9544a2020f69" providerId="ADAL" clId="{BA84B104-8968-439C-BD25-35CEA0DD6AF4}" dt="2025-03-25T20:40:56.914" v="29159"/>
          <ac:spMkLst>
            <pc:docMk/>
            <pc:sldMk cId="2983125867" sldId="707"/>
            <ac:spMk id="10" creationId="{CADFE1FF-0D7E-545F-26FD-C8671AA848C6}"/>
          </ac:spMkLst>
        </pc:spChg>
        <pc:spChg chg="add mod">
          <ac:chgData name="Joshua Nicholas" userId="72a22b75-9aa2-4116-af5b-9544a2020f69" providerId="ADAL" clId="{BA84B104-8968-439C-BD25-35CEA0DD6AF4}" dt="2025-03-25T20:42:01.291" v="29190" actId="207"/>
          <ac:spMkLst>
            <pc:docMk/>
            <pc:sldMk cId="2983125867" sldId="707"/>
            <ac:spMk id="11" creationId="{6792DA7F-601B-4F65-705D-A7523595C1CA}"/>
          </ac:spMkLst>
        </pc:spChg>
        <pc:spChg chg="add mod">
          <ac:chgData name="Joshua Nicholas" userId="72a22b75-9aa2-4116-af5b-9544a2020f69" providerId="ADAL" clId="{BA84B104-8968-439C-BD25-35CEA0DD6AF4}" dt="2025-03-25T20:42:07.019" v="29192" actId="208"/>
          <ac:spMkLst>
            <pc:docMk/>
            <pc:sldMk cId="2983125867" sldId="707"/>
            <ac:spMk id="14" creationId="{E9F53733-8F21-75AA-4D1E-2FDA17C0A5CA}"/>
          </ac:spMkLst>
        </pc:spChg>
        <pc:spChg chg="mod">
          <ac:chgData name="Joshua Nicholas" userId="72a22b75-9aa2-4116-af5b-9544a2020f69" providerId="ADAL" clId="{BA84B104-8968-439C-BD25-35CEA0DD6AF4}" dt="2025-03-25T20:40:49.331" v="29155" actId="1076"/>
          <ac:spMkLst>
            <pc:docMk/>
            <pc:sldMk cId="2983125867" sldId="707"/>
            <ac:spMk id="22" creationId="{5FB681B4-9EA9-CD7C-753A-C255860354A5}"/>
          </ac:spMkLst>
        </pc:spChg>
        <pc:spChg chg="mod">
          <ac:chgData name="Joshua Nicholas" userId="72a22b75-9aa2-4116-af5b-9544a2020f69" providerId="ADAL" clId="{BA84B104-8968-439C-BD25-35CEA0DD6AF4}" dt="2025-03-25T20:40:50.967" v="29157" actId="1076"/>
          <ac:spMkLst>
            <pc:docMk/>
            <pc:sldMk cId="2983125867" sldId="707"/>
            <ac:spMk id="25" creationId="{E0E20713-2218-B00C-DEA1-205E01D0F8E7}"/>
          </ac:spMkLst>
        </pc:spChg>
        <pc:cxnChg chg="add mod">
          <ac:chgData name="Joshua Nicholas" userId="72a22b75-9aa2-4116-af5b-9544a2020f69" providerId="ADAL" clId="{BA84B104-8968-439C-BD25-35CEA0DD6AF4}" dt="2025-03-25T20:46:01.895" v="29220"/>
          <ac:cxnSpMkLst>
            <pc:docMk/>
            <pc:sldMk cId="2983125867" sldId="707"/>
            <ac:cxnSpMk id="15" creationId="{DDE82A5A-F119-F6D0-D9FC-85A8C5AB44F3}"/>
          </ac:cxnSpMkLst>
        </pc:cxnChg>
      </pc:sldChg>
      <pc:sldChg chg="addSp delSp modSp add mod modTransition">
        <pc:chgData name="Joshua Nicholas" userId="72a22b75-9aa2-4116-af5b-9544a2020f69" providerId="ADAL" clId="{BA84B104-8968-439C-BD25-35CEA0DD6AF4}" dt="2025-04-20T11:30:39.741" v="31207" actId="478"/>
        <pc:sldMkLst>
          <pc:docMk/>
          <pc:sldMk cId="1720220345" sldId="708"/>
        </pc:sldMkLst>
        <pc:spChg chg="mod">
          <ac:chgData name="Joshua Nicholas" userId="72a22b75-9aa2-4116-af5b-9544a2020f69" providerId="ADAL" clId="{BA84B104-8968-439C-BD25-35CEA0DD6AF4}" dt="2025-03-25T20:40:34.435" v="29152"/>
          <ac:spMkLst>
            <pc:docMk/>
            <pc:sldMk cId="1720220345" sldId="708"/>
            <ac:spMk id="2" creationId="{3B3B6F09-0794-33AA-16A6-3F1565E2C983}"/>
          </ac:spMkLst>
        </pc:spChg>
        <pc:spChg chg="mod">
          <ac:chgData name="Joshua Nicholas" userId="72a22b75-9aa2-4116-af5b-9544a2020f69" providerId="ADAL" clId="{BA84B104-8968-439C-BD25-35CEA0DD6AF4}" dt="2025-03-25T20:40:26.622" v="29151"/>
          <ac:spMkLst>
            <pc:docMk/>
            <pc:sldMk cId="1720220345" sldId="708"/>
            <ac:spMk id="3" creationId="{2A48BF68-E907-6B81-9629-3342189C7001}"/>
          </ac:spMkLst>
        </pc:spChg>
        <pc:spChg chg="mod">
          <ac:chgData name="Joshua Nicholas" userId="72a22b75-9aa2-4116-af5b-9544a2020f69" providerId="ADAL" clId="{BA84B104-8968-439C-BD25-35CEA0DD6AF4}" dt="2025-03-25T20:40:19.183" v="29150"/>
          <ac:spMkLst>
            <pc:docMk/>
            <pc:sldMk cId="1720220345" sldId="708"/>
            <ac:spMk id="4" creationId="{249CFD73-FF80-1CD9-B80F-59F5F6E8956A}"/>
          </ac:spMkLst>
        </pc:spChg>
        <pc:spChg chg="add mod">
          <ac:chgData name="Joshua Nicholas" userId="72a22b75-9aa2-4116-af5b-9544a2020f69" providerId="ADAL" clId="{BA84B104-8968-439C-BD25-35CEA0DD6AF4}" dt="2025-03-26T01:00:31.304" v="30153"/>
          <ac:spMkLst>
            <pc:docMk/>
            <pc:sldMk cId="1720220345" sldId="708"/>
            <ac:spMk id="6" creationId="{E1E9A927-513C-0898-1180-EB7934F16869}"/>
          </ac:spMkLst>
        </pc:spChg>
        <pc:spChg chg="mod">
          <ac:chgData name="Joshua Nicholas" userId="72a22b75-9aa2-4116-af5b-9544a2020f69" providerId="ADAL" clId="{BA84B104-8968-439C-BD25-35CEA0DD6AF4}" dt="2025-03-25T20:40:12.383" v="29149"/>
          <ac:spMkLst>
            <pc:docMk/>
            <pc:sldMk cId="1720220345" sldId="708"/>
            <ac:spMk id="12" creationId="{E0E3E42E-3E38-788D-F69E-04D9DF29AC9B}"/>
          </ac:spMkLst>
        </pc:spChg>
        <pc:spChg chg="mod">
          <ac:chgData name="Joshua Nicholas" userId="72a22b75-9aa2-4116-af5b-9544a2020f69" providerId="ADAL" clId="{BA84B104-8968-439C-BD25-35CEA0DD6AF4}" dt="2025-03-25T20:40:03.148" v="29148"/>
          <ac:spMkLst>
            <pc:docMk/>
            <pc:sldMk cId="1720220345" sldId="708"/>
            <ac:spMk id="13" creationId="{12B6C664-3FD6-1FBD-A724-DBC1185632D5}"/>
          </ac:spMkLst>
        </pc:spChg>
        <pc:spChg chg="mod">
          <ac:chgData name="Joshua Nicholas" userId="72a22b75-9aa2-4116-af5b-9544a2020f69" providerId="ADAL" clId="{BA84B104-8968-439C-BD25-35CEA0DD6AF4}" dt="2025-03-25T20:39:56.497" v="29147"/>
          <ac:spMkLst>
            <pc:docMk/>
            <pc:sldMk cId="1720220345" sldId="708"/>
            <ac:spMk id="19" creationId="{0D1F92A5-97D5-37EF-CB23-52D82F421E2E}"/>
          </ac:spMkLst>
        </pc:spChg>
        <pc:spChg chg="mod">
          <ac:chgData name="Joshua Nicholas" userId="72a22b75-9aa2-4116-af5b-9544a2020f69" providerId="ADAL" clId="{BA84B104-8968-439C-BD25-35CEA0DD6AF4}" dt="2025-03-25T20:39:50.315" v="29146"/>
          <ac:spMkLst>
            <pc:docMk/>
            <pc:sldMk cId="1720220345" sldId="708"/>
            <ac:spMk id="20" creationId="{6F2045D6-7443-B4A3-1CF9-CB281691C8C4}"/>
          </ac:spMkLst>
        </pc:spChg>
        <pc:spChg chg="mod">
          <ac:chgData name="Joshua Nicholas" userId="72a22b75-9aa2-4116-af5b-9544a2020f69" providerId="ADAL" clId="{BA84B104-8968-439C-BD25-35CEA0DD6AF4}" dt="2025-03-25T20:39:33.326" v="29145" actId="1035"/>
          <ac:spMkLst>
            <pc:docMk/>
            <pc:sldMk cId="1720220345" sldId="708"/>
            <ac:spMk id="22" creationId="{449FA646-92A4-A564-A6D9-26328E61BF08}"/>
          </ac:spMkLst>
        </pc:spChg>
        <pc:spChg chg="mod">
          <ac:chgData name="Joshua Nicholas" userId="72a22b75-9aa2-4116-af5b-9544a2020f69" providerId="ADAL" clId="{BA84B104-8968-439C-BD25-35CEA0DD6AF4}" dt="2025-03-25T20:40:42.894" v="29153"/>
          <ac:spMkLst>
            <pc:docMk/>
            <pc:sldMk cId="1720220345" sldId="708"/>
            <ac:spMk id="23" creationId="{2B640F9C-CB70-BACD-9DA9-0C312368C7AD}"/>
          </ac:spMkLst>
        </pc:spChg>
        <pc:cxnChg chg="add mod">
          <ac:chgData name="Joshua Nicholas" userId="72a22b75-9aa2-4116-af5b-9544a2020f69" providerId="ADAL" clId="{BA84B104-8968-439C-BD25-35CEA0DD6AF4}" dt="2025-03-25T20:46:03.519" v="29221"/>
          <ac:cxnSpMkLst>
            <pc:docMk/>
            <pc:sldMk cId="1720220345" sldId="708"/>
            <ac:cxnSpMk id="5" creationId="{C083767F-F4DD-7E9B-CEB0-1132D4CC9AAC}"/>
          </ac:cxnSpMkLst>
        </pc:cxnChg>
      </pc:sldChg>
      <pc:sldChg chg="addSp delSp modSp add mod">
        <pc:chgData name="Joshua Nicholas" userId="72a22b75-9aa2-4116-af5b-9544a2020f69" providerId="ADAL" clId="{BA84B104-8968-439C-BD25-35CEA0DD6AF4}" dt="2025-04-27T10:40:05.420" v="31839" actId="1038"/>
        <pc:sldMkLst>
          <pc:docMk/>
          <pc:sldMk cId="1870739438" sldId="709"/>
        </pc:sldMkLst>
        <pc:spChg chg="add mod">
          <ac:chgData name="Joshua Nicholas" userId="72a22b75-9aa2-4116-af5b-9544a2020f69" providerId="ADAL" clId="{BA84B104-8968-439C-BD25-35CEA0DD6AF4}" dt="2025-04-27T10:39:36.860" v="31816" actId="1076"/>
          <ac:spMkLst>
            <pc:docMk/>
            <pc:sldMk cId="1870739438" sldId="709"/>
            <ac:spMk id="12" creationId="{BFCAAA08-2677-7619-93E5-A36B3A68724D}"/>
          </ac:spMkLst>
        </pc:spChg>
        <pc:spChg chg="del">
          <ac:chgData name="Joshua Nicholas" userId="72a22b75-9aa2-4116-af5b-9544a2020f69" providerId="ADAL" clId="{BA84B104-8968-439C-BD25-35CEA0DD6AF4}" dt="2025-04-27T10:38:19.684" v="31678" actId="478"/>
          <ac:spMkLst>
            <pc:docMk/>
            <pc:sldMk cId="1870739438" sldId="709"/>
            <ac:spMk id="14" creationId="{EA5D74F4-9C83-C372-875D-DC2D036952B6}"/>
          </ac:spMkLst>
        </pc:spChg>
        <pc:spChg chg="del">
          <ac:chgData name="Joshua Nicholas" userId="72a22b75-9aa2-4116-af5b-9544a2020f69" providerId="ADAL" clId="{BA84B104-8968-439C-BD25-35CEA0DD6AF4}" dt="2025-04-27T10:38:19.684" v="31678" actId="478"/>
          <ac:spMkLst>
            <pc:docMk/>
            <pc:sldMk cId="1870739438" sldId="709"/>
            <ac:spMk id="15" creationId="{7E09EE02-9578-42BE-40EE-1886B820EF08}"/>
          </ac:spMkLst>
        </pc:spChg>
        <pc:spChg chg="del">
          <ac:chgData name="Joshua Nicholas" userId="72a22b75-9aa2-4116-af5b-9544a2020f69" providerId="ADAL" clId="{BA84B104-8968-439C-BD25-35CEA0DD6AF4}" dt="2025-04-27T10:38:19.684" v="31678" actId="478"/>
          <ac:spMkLst>
            <pc:docMk/>
            <pc:sldMk cId="1870739438" sldId="709"/>
            <ac:spMk id="16" creationId="{A1295AEC-467D-7FBB-5470-8F121C0D3F97}"/>
          </ac:spMkLst>
        </pc:spChg>
        <pc:spChg chg="del">
          <ac:chgData name="Joshua Nicholas" userId="72a22b75-9aa2-4116-af5b-9544a2020f69" providerId="ADAL" clId="{BA84B104-8968-439C-BD25-35CEA0DD6AF4}" dt="2025-04-27T10:38:19.684" v="31678" actId="478"/>
          <ac:spMkLst>
            <pc:docMk/>
            <pc:sldMk cId="1870739438" sldId="709"/>
            <ac:spMk id="17" creationId="{33A69377-A1B5-9B7B-59B2-7C95D10FF83C}"/>
          </ac:spMkLst>
        </pc:spChg>
        <pc:spChg chg="del">
          <ac:chgData name="Joshua Nicholas" userId="72a22b75-9aa2-4116-af5b-9544a2020f69" providerId="ADAL" clId="{BA84B104-8968-439C-BD25-35CEA0DD6AF4}" dt="2025-04-27T10:38:19.684" v="31678" actId="478"/>
          <ac:spMkLst>
            <pc:docMk/>
            <pc:sldMk cId="1870739438" sldId="709"/>
            <ac:spMk id="18" creationId="{1717EC81-B2F5-2E15-0336-96398209D8D6}"/>
          </ac:spMkLst>
        </pc:spChg>
        <pc:spChg chg="mod">
          <ac:chgData name="Joshua Nicholas" userId="72a22b75-9aa2-4116-af5b-9544a2020f69" providerId="ADAL" clId="{BA84B104-8968-439C-BD25-35CEA0DD6AF4}" dt="2025-04-27T10:37:54.694" v="31622" actId="1038"/>
          <ac:spMkLst>
            <pc:docMk/>
            <pc:sldMk cId="1870739438" sldId="709"/>
            <ac:spMk id="19" creationId="{D03DCAE8-1431-AAA9-DBA7-337EB855B614}"/>
          </ac:spMkLst>
        </pc:spChg>
        <pc:spChg chg="mod">
          <ac:chgData name="Joshua Nicholas" userId="72a22b75-9aa2-4116-af5b-9544a2020f69" providerId="ADAL" clId="{BA84B104-8968-439C-BD25-35CEA0DD6AF4}" dt="2025-04-27T10:38:14.809" v="31677" actId="6549"/>
          <ac:spMkLst>
            <pc:docMk/>
            <pc:sldMk cId="1870739438" sldId="709"/>
            <ac:spMk id="20" creationId="{1FD20E13-4765-5DC7-7E01-68E97BE6A81B}"/>
          </ac:spMkLst>
        </pc:spChg>
        <pc:spChg chg="mod">
          <ac:chgData name="Joshua Nicholas" userId="72a22b75-9aa2-4116-af5b-9544a2020f69" providerId="ADAL" clId="{BA84B104-8968-439C-BD25-35CEA0DD6AF4}" dt="2025-04-27T10:40:05.420" v="31839" actId="1038"/>
          <ac:spMkLst>
            <pc:docMk/>
            <pc:sldMk cId="1870739438" sldId="709"/>
            <ac:spMk id="21" creationId="{5BCE33B8-F738-76D5-36EA-C7FE915019C8}"/>
          </ac:spMkLst>
        </pc:spChg>
        <pc:spChg chg="del mod">
          <ac:chgData name="Joshua Nicholas" userId="72a22b75-9aa2-4116-af5b-9544a2020f69" providerId="ADAL" clId="{BA84B104-8968-439C-BD25-35CEA0DD6AF4}" dt="2025-04-27T10:39:57.548" v="31818" actId="478"/>
          <ac:spMkLst>
            <pc:docMk/>
            <pc:sldMk cId="1870739438" sldId="709"/>
            <ac:spMk id="22" creationId="{E01784DD-78FE-09B1-7EBA-881C0B28D8B8}"/>
          </ac:spMkLst>
        </pc:spChg>
        <pc:grpChg chg="del">
          <ac:chgData name="Joshua Nicholas" userId="72a22b75-9aa2-4116-af5b-9544a2020f69" providerId="ADAL" clId="{BA84B104-8968-439C-BD25-35CEA0DD6AF4}" dt="2025-04-27T10:38:19.684" v="31678" actId="478"/>
          <ac:grpSpMkLst>
            <pc:docMk/>
            <pc:sldMk cId="1870739438" sldId="709"/>
            <ac:grpSpMk id="48" creationId="{D6C0FA9B-70DE-439D-815B-4B7C2E77AA1C}"/>
          </ac:grpSpMkLst>
        </pc:grpChg>
        <pc:grpChg chg="del">
          <ac:chgData name="Joshua Nicholas" userId="72a22b75-9aa2-4116-af5b-9544a2020f69" providerId="ADAL" clId="{BA84B104-8968-439C-BD25-35CEA0DD6AF4}" dt="2025-04-27T10:38:19.684" v="31678" actId="478"/>
          <ac:grpSpMkLst>
            <pc:docMk/>
            <pc:sldMk cId="1870739438" sldId="709"/>
            <ac:grpSpMk id="53" creationId="{84B8A440-A6B8-BFBC-105E-DA41C5BCE8F4}"/>
          </ac:grpSpMkLst>
        </pc:grpChg>
        <pc:grpChg chg="del">
          <ac:chgData name="Joshua Nicholas" userId="72a22b75-9aa2-4116-af5b-9544a2020f69" providerId="ADAL" clId="{BA84B104-8968-439C-BD25-35CEA0DD6AF4}" dt="2025-04-27T10:38:19.684" v="31678" actId="478"/>
          <ac:grpSpMkLst>
            <pc:docMk/>
            <pc:sldMk cId="1870739438" sldId="709"/>
            <ac:grpSpMk id="1536" creationId="{8C405C8D-2B76-CBCF-402F-6F5FAC339CE3}"/>
          </ac:grpSpMkLst>
        </pc:grpChg>
        <pc:grpChg chg="del">
          <ac:chgData name="Joshua Nicholas" userId="72a22b75-9aa2-4116-af5b-9544a2020f69" providerId="ADAL" clId="{BA84B104-8968-439C-BD25-35CEA0DD6AF4}" dt="2025-04-27T10:38:19.684" v="31678" actId="478"/>
          <ac:grpSpMkLst>
            <pc:docMk/>
            <pc:sldMk cId="1870739438" sldId="709"/>
            <ac:grpSpMk id="1541" creationId="{C0067A86-7BB1-128D-86B9-29761501E648}"/>
          </ac:grpSpMkLst>
        </pc:grpChg>
        <pc:grpChg chg="del">
          <ac:chgData name="Joshua Nicholas" userId="72a22b75-9aa2-4116-af5b-9544a2020f69" providerId="ADAL" clId="{BA84B104-8968-439C-BD25-35CEA0DD6AF4}" dt="2025-04-27T10:38:19.684" v="31678" actId="478"/>
          <ac:grpSpMkLst>
            <pc:docMk/>
            <pc:sldMk cId="1870739438" sldId="709"/>
            <ac:grpSpMk id="1546" creationId="{97DD6AD3-E5A4-9A8C-E59B-5E7E710402EC}"/>
          </ac:grpSpMkLst>
        </pc:grpChg>
        <pc:picChg chg="add mod">
          <ac:chgData name="Joshua Nicholas" userId="72a22b75-9aa2-4116-af5b-9544a2020f69" providerId="ADAL" clId="{BA84B104-8968-439C-BD25-35CEA0DD6AF4}" dt="2025-04-27T10:38:33.638" v="31684" actId="1076"/>
          <ac:picMkLst>
            <pc:docMk/>
            <pc:sldMk cId="1870739438" sldId="709"/>
            <ac:picMk id="10" creationId="{3BB6FB8E-F1A9-8118-9A22-8B2DE046FBAF}"/>
          </ac:picMkLst>
        </pc:picChg>
        <pc:picChg chg="mod">
          <ac:chgData name="Joshua Nicholas" userId="72a22b75-9aa2-4116-af5b-9544a2020f69" providerId="ADAL" clId="{BA84B104-8968-439C-BD25-35CEA0DD6AF4}" dt="2025-04-27T10:40:05.420" v="31839" actId="1038"/>
          <ac:picMkLst>
            <pc:docMk/>
            <pc:sldMk cId="1870739438" sldId="709"/>
            <ac:picMk id="23" creationId="{0DD7314D-266F-4C45-EF60-52A77507D429}"/>
          </ac:picMkLst>
        </pc:picChg>
      </pc:sldChg>
    </pc:docChg>
  </pc:docChgLst>
  <pc:docChgLst>
    <pc:chgData name="Joshua Nicholas" userId="72a22b75-9aa2-4116-af5b-9544a2020f69" providerId="ADAL" clId="{B389CF2F-3575-473E-8761-14D90000611F}"/>
    <pc:docChg chg="undo custSel addSld delSld modSld sldOrd">
      <pc:chgData name="Joshua Nicholas" userId="72a22b75-9aa2-4116-af5b-9544a2020f69" providerId="ADAL" clId="{B389CF2F-3575-473E-8761-14D90000611F}" dt="2024-09-15T19:29:53.721" v="1654" actId="47"/>
      <pc:docMkLst>
        <pc:docMk/>
      </pc:docMkLst>
      <pc:sldChg chg="del">
        <pc:chgData name="Joshua Nicholas" userId="72a22b75-9aa2-4116-af5b-9544a2020f69" providerId="ADAL" clId="{B389CF2F-3575-473E-8761-14D90000611F}" dt="2024-09-14T15:25:52.163" v="1172" actId="47"/>
        <pc:sldMkLst>
          <pc:docMk/>
          <pc:sldMk cId="3477857574" sldId="261"/>
        </pc:sldMkLst>
      </pc:sldChg>
      <pc:sldChg chg="del">
        <pc:chgData name="Joshua Nicholas" userId="72a22b75-9aa2-4116-af5b-9544a2020f69" providerId="ADAL" clId="{B389CF2F-3575-473E-8761-14D90000611F}" dt="2024-09-14T15:25:52.163" v="1172" actId="47"/>
        <pc:sldMkLst>
          <pc:docMk/>
          <pc:sldMk cId="2891023950" sldId="262"/>
        </pc:sldMkLst>
      </pc:sldChg>
      <pc:sldChg chg="del">
        <pc:chgData name="Joshua Nicholas" userId="72a22b75-9aa2-4116-af5b-9544a2020f69" providerId="ADAL" clId="{B389CF2F-3575-473E-8761-14D90000611F}" dt="2024-09-14T15:25:52.163" v="1172" actId="47"/>
        <pc:sldMkLst>
          <pc:docMk/>
          <pc:sldMk cId="2483544694" sldId="304"/>
        </pc:sldMkLst>
      </pc:sldChg>
      <pc:sldChg chg="addSp delSp modSp mod">
        <pc:chgData name="Joshua Nicholas" userId="72a22b75-9aa2-4116-af5b-9544a2020f69" providerId="ADAL" clId="{B389CF2F-3575-473E-8761-14D90000611F}" dt="2024-09-15T01:13:20.742" v="1182" actId="1076"/>
        <pc:sldMkLst>
          <pc:docMk/>
          <pc:sldMk cId="40029371" sldId="390"/>
        </pc:sldMkLst>
      </pc:sldChg>
      <pc:sldChg chg="addSp delSp modSp add mod ord">
        <pc:chgData name="Joshua Nicholas" userId="72a22b75-9aa2-4116-af5b-9544a2020f69" providerId="ADAL" clId="{B389CF2F-3575-473E-8761-14D90000611F}" dt="2024-09-14T14:52:07.846" v="525" actId="403"/>
        <pc:sldMkLst>
          <pc:docMk/>
          <pc:sldMk cId="621345692" sldId="393"/>
        </pc:sldMkLst>
      </pc:sldChg>
      <pc:sldChg chg="del">
        <pc:chgData name="Joshua Nicholas" userId="72a22b75-9aa2-4116-af5b-9544a2020f69" providerId="ADAL" clId="{B389CF2F-3575-473E-8761-14D90000611F}" dt="2024-09-14T15:25:52.163" v="1172" actId="47"/>
        <pc:sldMkLst>
          <pc:docMk/>
          <pc:sldMk cId="857321747" sldId="412"/>
        </pc:sldMkLst>
      </pc:sldChg>
      <pc:sldChg chg="addSp delSp modSp mod">
        <pc:chgData name="Joshua Nicholas" userId="72a22b75-9aa2-4116-af5b-9544a2020f69" providerId="ADAL" clId="{B389CF2F-3575-473E-8761-14D90000611F}" dt="2024-09-15T18:31:28.875" v="1188" actId="167"/>
        <pc:sldMkLst>
          <pc:docMk/>
          <pc:sldMk cId="3405816234" sldId="439"/>
        </pc:sldMkLst>
      </pc:sldChg>
      <pc:sldChg chg="del">
        <pc:chgData name="Joshua Nicholas" userId="72a22b75-9aa2-4116-af5b-9544a2020f69" providerId="ADAL" clId="{B389CF2F-3575-473E-8761-14D90000611F}" dt="2024-09-14T14:40:14.035" v="187" actId="47"/>
        <pc:sldMkLst>
          <pc:docMk/>
          <pc:sldMk cId="14435042" sldId="440"/>
        </pc:sldMkLst>
      </pc:sldChg>
      <pc:sldChg chg="addSp delSp modSp mod">
        <pc:chgData name="Joshua Nicholas" userId="72a22b75-9aa2-4116-af5b-9544a2020f69" providerId="ADAL" clId="{B389CF2F-3575-473E-8761-14D90000611F}" dt="2024-09-14T14:40:05.427" v="186" actId="1076"/>
        <pc:sldMkLst>
          <pc:docMk/>
          <pc:sldMk cId="4002779288" sldId="441"/>
        </pc:sldMkLst>
      </pc:sldChg>
      <pc:sldChg chg="del">
        <pc:chgData name="Joshua Nicholas" userId="72a22b75-9aa2-4116-af5b-9544a2020f69" providerId="ADAL" clId="{B389CF2F-3575-473E-8761-14D90000611F}" dt="2024-09-14T15:25:52.163" v="1172" actId="47"/>
        <pc:sldMkLst>
          <pc:docMk/>
          <pc:sldMk cId="2234099317" sldId="442"/>
        </pc:sldMkLst>
      </pc:sldChg>
      <pc:sldChg chg="del">
        <pc:chgData name="Joshua Nicholas" userId="72a22b75-9aa2-4116-af5b-9544a2020f69" providerId="ADAL" clId="{B389CF2F-3575-473E-8761-14D90000611F}" dt="2024-09-14T15:25:52.163" v="1172" actId="47"/>
        <pc:sldMkLst>
          <pc:docMk/>
          <pc:sldMk cId="1128391610" sldId="443"/>
        </pc:sldMkLst>
      </pc:sldChg>
      <pc:sldChg chg="addSp delSp modSp mod ord">
        <pc:chgData name="Joshua Nicholas" userId="72a22b75-9aa2-4116-af5b-9544a2020f69" providerId="ADAL" clId="{B389CF2F-3575-473E-8761-14D90000611F}" dt="2024-09-15T18:31:47.941" v="1192" actId="1076"/>
        <pc:sldMkLst>
          <pc:docMk/>
          <pc:sldMk cId="4183000170" sldId="444"/>
        </pc:sldMkLst>
      </pc:sldChg>
      <pc:sldChg chg="del">
        <pc:chgData name="Joshua Nicholas" userId="72a22b75-9aa2-4116-af5b-9544a2020f69" providerId="ADAL" clId="{B389CF2F-3575-473E-8761-14D90000611F}" dt="2024-09-14T15:25:52.163" v="1172" actId="47"/>
        <pc:sldMkLst>
          <pc:docMk/>
          <pc:sldMk cId="2122192556" sldId="445"/>
        </pc:sldMkLst>
      </pc:sldChg>
      <pc:sldChg chg="del">
        <pc:chgData name="Joshua Nicholas" userId="72a22b75-9aa2-4116-af5b-9544a2020f69" providerId="ADAL" clId="{B389CF2F-3575-473E-8761-14D90000611F}" dt="2024-09-14T15:25:52.163" v="1172" actId="47"/>
        <pc:sldMkLst>
          <pc:docMk/>
          <pc:sldMk cId="3537861959" sldId="446"/>
        </pc:sldMkLst>
      </pc:sldChg>
      <pc:sldChg chg="del">
        <pc:chgData name="Joshua Nicholas" userId="72a22b75-9aa2-4116-af5b-9544a2020f69" providerId="ADAL" clId="{B389CF2F-3575-473E-8761-14D90000611F}" dt="2024-09-14T15:25:52.163" v="1172" actId="47"/>
        <pc:sldMkLst>
          <pc:docMk/>
          <pc:sldMk cId="4104950752" sldId="447"/>
        </pc:sldMkLst>
      </pc:sldChg>
      <pc:sldChg chg="del">
        <pc:chgData name="Joshua Nicholas" userId="72a22b75-9aa2-4116-af5b-9544a2020f69" providerId="ADAL" clId="{B389CF2F-3575-473E-8761-14D90000611F}" dt="2024-09-14T15:25:52.163" v="1172" actId="47"/>
        <pc:sldMkLst>
          <pc:docMk/>
          <pc:sldMk cId="3303174503" sldId="448"/>
        </pc:sldMkLst>
      </pc:sldChg>
      <pc:sldChg chg="del">
        <pc:chgData name="Joshua Nicholas" userId="72a22b75-9aa2-4116-af5b-9544a2020f69" providerId="ADAL" clId="{B389CF2F-3575-473E-8761-14D90000611F}" dt="2024-09-14T15:25:52.163" v="1172" actId="47"/>
        <pc:sldMkLst>
          <pc:docMk/>
          <pc:sldMk cId="2172017831" sldId="449"/>
        </pc:sldMkLst>
      </pc:sldChg>
      <pc:sldChg chg="del">
        <pc:chgData name="Joshua Nicholas" userId="72a22b75-9aa2-4116-af5b-9544a2020f69" providerId="ADAL" clId="{B389CF2F-3575-473E-8761-14D90000611F}" dt="2024-09-14T15:25:52.163" v="1172" actId="47"/>
        <pc:sldMkLst>
          <pc:docMk/>
          <pc:sldMk cId="3063727324" sldId="450"/>
        </pc:sldMkLst>
      </pc:sldChg>
      <pc:sldChg chg="del">
        <pc:chgData name="Joshua Nicholas" userId="72a22b75-9aa2-4116-af5b-9544a2020f69" providerId="ADAL" clId="{B389CF2F-3575-473E-8761-14D90000611F}" dt="2024-09-14T15:25:52.163" v="1172" actId="47"/>
        <pc:sldMkLst>
          <pc:docMk/>
          <pc:sldMk cId="2231432270" sldId="451"/>
        </pc:sldMkLst>
      </pc:sldChg>
      <pc:sldChg chg="del">
        <pc:chgData name="Joshua Nicholas" userId="72a22b75-9aa2-4116-af5b-9544a2020f69" providerId="ADAL" clId="{B389CF2F-3575-473E-8761-14D90000611F}" dt="2024-09-14T15:25:52.163" v="1172" actId="47"/>
        <pc:sldMkLst>
          <pc:docMk/>
          <pc:sldMk cId="4080954592" sldId="452"/>
        </pc:sldMkLst>
      </pc:sldChg>
      <pc:sldChg chg="del">
        <pc:chgData name="Joshua Nicholas" userId="72a22b75-9aa2-4116-af5b-9544a2020f69" providerId="ADAL" clId="{B389CF2F-3575-473E-8761-14D90000611F}" dt="2024-09-14T15:25:52.163" v="1172" actId="47"/>
        <pc:sldMkLst>
          <pc:docMk/>
          <pc:sldMk cId="1090406138" sldId="453"/>
        </pc:sldMkLst>
      </pc:sldChg>
      <pc:sldChg chg="del">
        <pc:chgData name="Joshua Nicholas" userId="72a22b75-9aa2-4116-af5b-9544a2020f69" providerId="ADAL" clId="{B389CF2F-3575-473E-8761-14D90000611F}" dt="2024-09-14T15:25:52.163" v="1172" actId="47"/>
        <pc:sldMkLst>
          <pc:docMk/>
          <pc:sldMk cId="731395805" sldId="454"/>
        </pc:sldMkLst>
      </pc:sldChg>
      <pc:sldChg chg="del">
        <pc:chgData name="Joshua Nicholas" userId="72a22b75-9aa2-4116-af5b-9544a2020f69" providerId="ADAL" clId="{B389CF2F-3575-473E-8761-14D90000611F}" dt="2024-09-14T15:25:52.163" v="1172" actId="47"/>
        <pc:sldMkLst>
          <pc:docMk/>
          <pc:sldMk cId="4260040499" sldId="455"/>
        </pc:sldMkLst>
      </pc:sldChg>
      <pc:sldChg chg="del">
        <pc:chgData name="Joshua Nicholas" userId="72a22b75-9aa2-4116-af5b-9544a2020f69" providerId="ADAL" clId="{B389CF2F-3575-473E-8761-14D90000611F}" dt="2024-09-14T15:25:52.163" v="1172" actId="47"/>
        <pc:sldMkLst>
          <pc:docMk/>
          <pc:sldMk cId="2229888700" sldId="456"/>
        </pc:sldMkLst>
      </pc:sldChg>
      <pc:sldChg chg="delSp modSp add del mod">
        <pc:chgData name="Joshua Nicholas" userId="72a22b75-9aa2-4116-af5b-9544a2020f69" providerId="ADAL" clId="{B389CF2F-3575-473E-8761-14D90000611F}" dt="2024-09-14T14:44:37.644" v="246" actId="47"/>
        <pc:sldMkLst>
          <pc:docMk/>
          <pc:sldMk cId="198472651" sldId="459"/>
        </pc:sldMkLst>
      </pc:sldChg>
      <pc:sldChg chg="del">
        <pc:chgData name="Joshua Nicholas" userId="72a22b75-9aa2-4116-af5b-9544a2020f69" providerId="ADAL" clId="{B389CF2F-3575-473E-8761-14D90000611F}" dt="2024-09-14T15:25:52.163" v="1172" actId="47"/>
        <pc:sldMkLst>
          <pc:docMk/>
          <pc:sldMk cId="1691631670" sldId="460"/>
        </pc:sldMkLst>
      </pc:sldChg>
      <pc:sldChg chg="del">
        <pc:chgData name="Joshua Nicholas" userId="72a22b75-9aa2-4116-af5b-9544a2020f69" providerId="ADAL" clId="{B389CF2F-3575-473E-8761-14D90000611F}" dt="2024-09-14T15:25:52.163" v="1172" actId="47"/>
        <pc:sldMkLst>
          <pc:docMk/>
          <pc:sldMk cId="3567654494" sldId="461"/>
        </pc:sldMkLst>
      </pc:sldChg>
      <pc:sldChg chg="del">
        <pc:chgData name="Joshua Nicholas" userId="72a22b75-9aa2-4116-af5b-9544a2020f69" providerId="ADAL" clId="{B389CF2F-3575-473E-8761-14D90000611F}" dt="2024-09-14T15:25:52.163" v="1172" actId="47"/>
        <pc:sldMkLst>
          <pc:docMk/>
          <pc:sldMk cId="1513028733" sldId="462"/>
        </pc:sldMkLst>
      </pc:sldChg>
      <pc:sldChg chg="del">
        <pc:chgData name="Joshua Nicholas" userId="72a22b75-9aa2-4116-af5b-9544a2020f69" providerId="ADAL" clId="{B389CF2F-3575-473E-8761-14D90000611F}" dt="2024-09-14T15:25:52.163" v="1172" actId="47"/>
        <pc:sldMkLst>
          <pc:docMk/>
          <pc:sldMk cId="3242237116" sldId="464"/>
        </pc:sldMkLst>
      </pc:sldChg>
      <pc:sldChg chg="del">
        <pc:chgData name="Joshua Nicholas" userId="72a22b75-9aa2-4116-af5b-9544a2020f69" providerId="ADAL" clId="{B389CF2F-3575-473E-8761-14D90000611F}" dt="2024-09-14T15:25:52.163" v="1172" actId="47"/>
        <pc:sldMkLst>
          <pc:docMk/>
          <pc:sldMk cId="2469364076" sldId="465"/>
        </pc:sldMkLst>
      </pc:sldChg>
      <pc:sldChg chg="del">
        <pc:chgData name="Joshua Nicholas" userId="72a22b75-9aa2-4116-af5b-9544a2020f69" providerId="ADAL" clId="{B389CF2F-3575-473E-8761-14D90000611F}" dt="2024-09-14T15:25:52.163" v="1172" actId="47"/>
        <pc:sldMkLst>
          <pc:docMk/>
          <pc:sldMk cId="611239860" sldId="468"/>
        </pc:sldMkLst>
      </pc:sldChg>
      <pc:sldChg chg="del">
        <pc:chgData name="Joshua Nicholas" userId="72a22b75-9aa2-4116-af5b-9544a2020f69" providerId="ADAL" clId="{B389CF2F-3575-473E-8761-14D90000611F}" dt="2024-09-14T15:25:52.163" v="1172" actId="47"/>
        <pc:sldMkLst>
          <pc:docMk/>
          <pc:sldMk cId="2435424379" sldId="470"/>
        </pc:sldMkLst>
      </pc:sldChg>
      <pc:sldChg chg="del">
        <pc:chgData name="Joshua Nicholas" userId="72a22b75-9aa2-4116-af5b-9544a2020f69" providerId="ADAL" clId="{B389CF2F-3575-473E-8761-14D90000611F}" dt="2024-09-14T15:25:52.163" v="1172" actId="47"/>
        <pc:sldMkLst>
          <pc:docMk/>
          <pc:sldMk cId="2996303033" sldId="471"/>
        </pc:sldMkLst>
      </pc:sldChg>
      <pc:sldChg chg="del">
        <pc:chgData name="Joshua Nicholas" userId="72a22b75-9aa2-4116-af5b-9544a2020f69" providerId="ADAL" clId="{B389CF2F-3575-473E-8761-14D90000611F}" dt="2024-09-14T15:25:52.163" v="1172" actId="47"/>
        <pc:sldMkLst>
          <pc:docMk/>
          <pc:sldMk cId="2944425268" sldId="472"/>
        </pc:sldMkLst>
      </pc:sldChg>
      <pc:sldChg chg="del">
        <pc:chgData name="Joshua Nicholas" userId="72a22b75-9aa2-4116-af5b-9544a2020f69" providerId="ADAL" clId="{B389CF2F-3575-473E-8761-14D90000611F}" dt="2024-09-14T15:25:52.163" v="1172" actId="47"/>
        <pc:sldMkLst>
          <pc:docMk/>
          <pc:sldMk cId="4225679550" sldId="473"/>
        </pc:sldMkLst>
      </pc:sldChg>
      <pc:sldChg chg="del">
        <pc:chgData name="Joshua Nicholas" userId="72a22b75-9aa2-4116-af5b-9544a2020f69" providerId="ADAL" clId="{B389CF2F-3575-473E-8761-14D90000611F}" dt="2024-09-14T15:25:52.163" v="1172" actId="47"/>
        <pc:sldMkLst>
          <pc:docMk/>
          <pc:sldMk cId="1680908707" sldId="474"/>
        </pc:sldMkLst>
      </pc:sldChg>
      <pc:sldChg chg="del">
        <pc:chgData name="Joshua Nicholas" userId="72a22b75-9aa2-4116-af5b-9544a2020f69" providerId="ADAL" clId="{B389CF2F-3575-473E-8761-14D90000611F}" dt="2024-09-14T15:25:52.163" v="1172" actId="47"/>
        <pc:sldMkLst>
          <pc:docMk/>
          <pc:sldMk cId="2525013335" sldId="475"/>
        </pc:sldMkLst>
      </pc:sldChg>
      <pc:sldChg chg="del">
        <pc:chgData name="Joshua Nicholas" userId="72a22b75-9aa2-4116-af5b-9544a2020f69" providerId="ADAL" clId="{B389CF2F-3575-473E-8761-14D90000611F}" dt="2024-09-14T15:25:52.163" v="1172" actId="47"/>
        <pc:sldMkLst>
          <pc:docMk/>
          <pc:sldMk cId="1080538111" sldId="479"/>
        </pc:sldMkLst>
      </pc:sldChg>
      <pc:sldChg chg="del">
        <pc:chgData name="Joshua Nicholas" userId="72a22b75-9aa2-4116-af5b-9544a2020f69" providerId="ADAL" clId="{B389CF2F-3575-473E-8761-14D90000611F}" dt="2024-09-14T15:25:52.163" v="1172" actId="47"/>
        <pc:sldMkLst>
          <pc:docMk/>
          <pc:sldMk cId="22564211" sldId="480"/>
        </pc:sldMkLst>
      </pc:sldChg>
      <pc:sldChg chg="del">
        <pc:chgData name="Joshua Nicholas" userId="72a22b75-9aa2-4116-af5b-9544a2020f69" providerId="ADAL" clId="{B389CF2F-3575-473E-8761-14D90000611F}" dt="2024-09-14T15:25:52.163" v="1172" actId="47"/>
        <pc:sldMkLst>
          <pc:docMk/>
          <pc:sldMk cId="3019759521" sldId="481"/>
        </pc:sldMkLst>
      </pc:sldChg>
      <pc:sldChg chg="del">
        <pc:chgData name="Joshua Nicholas" userId="72a22b75-9aa2-4116-af5b-9544a2020f69" providerId="ADAL" clId="{B389CF2F-3575-473E-8761-14D90000611F}" dt="2024-09-14T15:25:52.163" v="1172" actId="47"/>
        <pc:sldMkLst>
          <pc:docMk/>
          <pc:sldMk cId="2947226891" sldId="482"/>
        </pc:sldMkLst>
      </pc:sldChg>
      <pc:sldChg chg="del">
        <pc:chgData name="Joshua Nicholas" userId="72a22b75-9aa2-4116-af5b-9544a2020f69" providerId="ADAL" clId="{B389CF2F-3575-473E-8761-14D90000611F}" dt="2024-09-14T15:25:52.163" v="1172" actId="47"/>
        <pc:sldMkLst>
          <pc:docMk/>
          <pc:sldMk cId="936480556" sldId="483"/>
        </pc:sldMkLst>
      </pc:sldChg>
      <pc:sldChg chg="del">
        <pc:chgData name="Joshua Nicholas" userId="72a22b75-9aa2-4116-af5b-9544a2020f69" providerId="ADAL" clId="{B389CF2F-3575-473E-8761-14D90000611F}" dt="2024-09-14T15:25:52.163" v="1172" actId="47"/>
        <pc:sldMkLst>
          <pc:docMk/>
          <pc:sldMk cId="436964477" sldId="484"/>
        </pc:sldMkLst>
      </pc:sldChg>
      <pc:sldChg chg="del">
        <pc:chgData name="Joshua Nicholas" userId="72a22b75-9aa2-4116-af5b-9544a2020f69" providerId="ADAL" clId="{B389CF2F-3575-473E-8761-14D90000611F}" dt="2024-09-14T15:25:52.163" v="1172" actId="47"/>
        <pc:sldMkLst>
          <pc:docMk/>
          <pc:sldMk cId="3552733292" sldId="485"/>
        </pc:sldMkLst>
      </pc:sldChg>
      <pc:sldChg chg="del">
        <pc:chgData name="Joshua Nicholas" userId="72a22b75-9aa2-4116-af5b-9544a2020f69" providerId="ADAL" clId="{B389CF2F-3575-473E-8761-14D90000611F}" dt="2024-09-14T15:25:52.163" v="1172" actId="47"/>
        <pc:sldMkLst>
          <pc:docMk/>
          <pc:sldMk cId="718735538" sldId="486"/>
        </pc:sldMkLst>
      </pc:sldChg>
      <pc:sldChg chg="del">
        <pc:chgData name="Joshua Nicholas" userId="72a22b75-9aa2-4116-af5b-9544a2020f69" providerId="ADAL" clId="{B389CF2F-3575-473E-8761-14D90000611F}" dt="2024-09-14T15:25:52.163" v="1172" actId="47"/>
        <pc:sldMkLst>
          <pc:docMk/>
          <pc:sldMk cId="1882940859" sldId="487"/>
        </pc:sldMkLst>
      </pc:sldChg>
      <pc:sldChg chg="del">
        <pc:chgData name="Joshua Nicholas" userId="72a22b75-9aa2-4116-af5b-9544a2020f69" providerId="ADAL" clId="{B389CF2F-3575-473E-8761-14D90000611F}" dt="2024-09-14T15:25:52.163" v="1172" actId="47"/>
        <pc:sldMkLst>
          <pc:docMk/>
          <pc:sldMk cId="3511932719" sldId="488"/>
        </pc:sldMkLst>
      </pc:sldChg>
      <pc:sldChg chg="del">
        <pc:chgData name="Joshua Nicholas" userId="72a22b75-9aa2-4116-af5b-9544a2020f69" providerId="ADAL" clId="{B389CF2F-3575-473E-8761-14D90000611F}" dt="2024-09-14T15:25:52.163" v="1172" actId="47"/>
        <pc:sldMkLst>
          <pc:docMk/>
          <pc:sldMk cId="779146506" sldId="489"/>
        </pc:sldMkLst>
      </pc:sldChg>
      <pc:sldChg chg="del">
        <pc:chgData name="Joshua Nicholas" userId="72a22b75-9aa2-4116-af5b-9544a2020f69" providerId="ADAL" clId="{B389CF2F-3575-473E-8761-14D90000611F}" dt="2024-09-14T15:25:52.163" v="1172" actId="47"/>
        <pc:sldMkLst>
          <pc:docMk/>
          <pc:sldMk cId="2760217484" sldId="492"/>
        </pc:sldMkLst>
      </pc:sldChg>
      <pc:sldChg chg="del">
        <pc:chgData name="Joshua Nicholas" userId="72a22b75-9aa2-4116-af5b-9544a2020f69" providerId="ADAL" clId="{B389CF2F-3575-473E-8761-14D90000611F}" dt="2024-09-14T15:25:52.163" v="1172" actId="47"/>
        <pc:sldMkLst>
          <pc:docMk/>
          <pc:sldMk cId="1815044378" sldId="495"/>
        </pc:sldMkLst>
      </pc:sldChg>
      <pc:sldChg chg="del">
        <pc:chgData name="Joshua Nicholas" userId="72a22b75-9aa2-4116-af5b-9544a2020f69" providerId="ADAL" clId="{B389CF2F-3575-473E-8761-14D90000611F}" dt="2024-09-14T15:25:52.163" v="1172" actId="47"/>
        <pc:sldMkLst>
          <pc:docMk/>
          <pc:sldMk cId="3208761582" sldId="496"/>
        </pc:sldMkLst>
      </pc:sldChg>
      <pc:sldChg chg="del">
        <pc:chgData name="Joshua Nicholas" userId="72a22b75-9aa2-4116-af5b-9544a2020f69" providerId="ADAL" clId="{B389CF2F-3575-473E-8761-14D90000611F}" dt="2024-09-14T15:25:52.163" v="1172" actId="47"/>
        <pc:sldMkLst>
          <pc:docMk/>
          <pc:sldMk cId="83873708" sldId="498"/>
        </pc:sldMkLst>
      </pc:sldChg>
      <pc:sldChg chg="del">
        <pc:chgData name="Joshua Nicholas" userId="72a22b75-9aa2-4116-af5b-9544a2020f69" providerId="ADAL" clId="{B389CF2F-3575-473E-8761-14D90000611F}" dt="2024-09-14T15:25:52.163" v="1172" actId="47"/>
        <pc:sldMkLst>
          <pc:docMk/>
          <pc:sldMk cId="303739659" sldId="499"/>
        </pc:sldMkLst>
      </pc:sldChg>
      <pc:sldChg chg="del">
        <pc:chgData name="Joshua Nicholas" userId="72a22b75-9aa2-4116-af5b-9544a2020f69" providerId="ADAL" clId="{B389CF2F-3575-473E-8761-14D90000611F}" dt="2024-09-14T15:25:52.163" v="1172" actId="47"/>
        <pc:sldMkLst>
          <pc:docMk/>
          <pc:sldMk cId="940671128" sldId="500"/>
        </pc:sldMkLst>
      </pc:sldChg>
      <pc:sldChg chg="del">
        <pc:chgData name="Joshua Nicholas" userId="72a22b75-9aa2-4116-af5b-9544a2020f69" providerId="ADAL" clId="{B389CF2F-3575-473E-8761-14D90000611F}" dt="2024-09-14T15:25:52.163" v="1172" actId="47"/>
        <pc:sldMkLst>
          <pc:docMk/>
          <pc:sldMk cId="1737984595" sldId="501"/>
        </pc:sldMkLst>
      </pc:sldChg>
      <pc:sldChg chg="del">
        <pc:chgData name="Joshua Nicholas" userId="72a22b75-9aa2-4116-af5b-9544a2020f69" providerId="ADAL" clId="{B389CF2F-3575-473E-8761-14D90000611F}" dt="2024-09-15T01:13:28.978" v="1183" actId="47"/>
        <pc:sldMkLst>
          <pc:docMk/>
          <pc:sldMk cId="3933630055" sldId="502"/>
        </pc:sldMkLst>
      </pc:sldChg>
      <pc:sldChg chg="del">
        <pc:chgData name="Joshua Nicholas" userId="72a22b75-9aa2-4116-af5b-9544a2020f69" providerId="ADAL" clId="{B389CF2F-3575-473E-8761-14D90000611F}" dt="2024-09-14T15:25:52.163" v="1172" actId="47"/>
        <pc:sldMkLst>
          <pc:docMk/>
          <pc:sldMk cId="3850218308" sldId="503"/>
        </pc:sldMkLst>
      </pc:sldChg>
      <pc:sldChg chg="del">
        <pc:chgData name="Joshua Nicholas" userId="72a22b75-9aa2-4116-af5b-9544a2020f69" providerId="ADAL" clId="{B389CF2F-3575-473E-8761-14D90000611F}" dt="2024-09-14T15:25:52.163" v="1172" actId="47"/>
        <pc:sldMkLst>
          <pc:docMk/>
          <pc:sldMk cId="488220471" sldId="504"/>
        </pc:sldMkLst>
      </pc:sldChg>
      <pc:sldChg chg="del">
        <pc:chgData name="Joshua Nicholas" userId="72a22b75-9aa2-4116-af5b-9544a2020f69" providerId="ADAL" clId="{B389CF2F-3575-473E-8761-14D90000611F}" dt="2024-09-14T15:25:52.163" v="1172" actId="47"/>
        <pc:sldMkLst>
          <pc:docMk/>
          <pc:sldMk cId="201967462" sldId="505"/>
        </pc:sldMkLst>
      </pc:sldChg>
      <pc:sldChg chg="del">
        <pc:chgData name="Joshua Nicholas" userId="72a22b75-9aa2-4116-af5b-9544a2020f69" providerId="ADAL" clId="{B389CF2F-3575-473E-8761-14D90000611F}" dt="2024-09-14T15:25:52.163" v="1172" actId="47"/>
        <pc:sldMkLst>
          <pc:docMk/>
          <pc:sldMk cId="759513387" sldId="506"/>
        </pc:sldMkLst>
      </pc:sldChg>
      <pc:sldChg chg="del">
        <pc:chgData name="Joshua Nicholas" userId="72a22b75-9aa2-4116-af5b-9544a2020f69" providerId="ADAL" clId="{B389CF2F-3575-473E-8761-14D90000611F}" dt="2024-09-14T15:25:52.163" v="1172" actId="47"/>
        <pc:sldMkLst>
          <pc:docMk/>
          <pc:sldMk cId="2855387257" sldId="507"/>
        </pc:sldMkLst>
      </pc:sldChg>
      <pc:sldChg chg="del">
        <pc:chgData name="Joshua Nicholas" userId="72a22b75-9aa2-4116-af5b-9544a2020f69" providerId="ADAL" clId="{B389CF2F-3575-473E-8761-14D90000611F}" dt="2024-09-14T15:25:52.163" v="1172" actId="47"/>
        <pc:sldMkLst>
          <pc:docMk/>
          <pc:sldMk cId="2978993058" sldId="508"/>
        </pc:sldMkLst>
      </pc:sldChg>
      <pc:sldChg chg="del">
        <pc:chgData name="Joshua Nicholas" userId="72a22b75-9aa2-4116-af5b-9544a2020f69" providerId="ADAL" clId="{B389CF2F-3575-473E-8761-14D90000611F}" dt="2024-09-14T15:25:52.163" v="1172" actId="47"/>
        <pc:sldMkLst>
          <pc:docMk/>
          <pc:sldMk cId="534041485" sldId="509"/>
        </pc:sldMkLst>
      </pc:sldChg>
      <pc:sldChg chg="del">
        <pc:chgData name="Joshua Nicholas" userId="72a22b75-9aa2-4116-af5b-9544a2020f69" providerId="ADAL" clId="{B389CF2F-3575-473E-8761-14D90000611F}" dt="2024-09-14T15:25:52.163" v="1172" actId="47"/>
        <pc:sldMkLst>
          <pc:docMk/>
          <pc:sldMk cId="3641657258" sldId="510"/>
        </pc:sldMkLst>
      </pc:sldChg>
      <pc:sldChg chg="del">
        <pc:chgData name="Joshua Nicholas" userId="72a22b75-9aa2-4116-af5b-9544a2020f69" providerId="ADAL" clId="{B389CF2F-3575-473E-8761-14D90000611F}" dt="2024-09-14T15:25:52.163" v="1172" actId="47"/>
        <pc:sldMkLst>
          <pc:docMk/>
          <pc:sldMk cId="3968372220" sldId="511"/>
        </pc:sldMkLst>
      </pc:sldChg>
      <pc:sldChg chg="del">
        <pc:chgData name="Joshua Nicholas" userId="72a22b75-9aa2-4116-af5b-9544a2020f69" providerId="ADAL" clId="{B389CF2F-3575-473E-8761-14D90000611F}" dt="2024-09-14T15:25:52.163" v="1172" actId="47"/>
        <pc:sldMkLst>
          <pc:docMk/>
          <pc:sldMk cId="1329054264" sldId="512"/>
        </pc:sldMkLst>
      </pc:sldChg>
      <pc:sldChg chg="del">
        <pc:chgData name="Joshua Nicholas" userId="72a22b75-9aa2-4116-af5b-9544a2020f69" providerId="ADAL" clId="{B389CF2F-3575-473E-8761-14D90000611F}" dt="2024-09-14T15:25:52.163" v="1172" actId="47"/>
        <pc:sldMkLst>
          <pc:docMk/>
          <pc:sldMk cId="4084152557" sldId="513"/>
        </pc:sldMkLst>
      </pc:sldChg>
      <pc:sldChg chg="add del">
        <pc:chgData name="Joshua Nicholas" userId="72a22b75-9aa2-4116-af5b-9544a2020f69" providerId="ADAL" clId="{B389CF2F-3575-473E-8761-14D90000611F}" dt="2024-09-14T14:52:32.105" v="534" actId="47"/>
        <pc:sldMkLst>
          <pc:docMk/>
          <pc:sldMk cId="2903774034" sldId="514"/>
        </pc:sldMkLst>
      </pc:sldChg>
      <pc:sldChg chg="add del">
        <pc:chgData name="Joshua Nicholas" userId="72a22b75-9aa2-4116-af5b-9544a2020f69" providerId="ADAL" clId="{B389CF2F-3575-473E-8761-14D90000611F}" dt="2024-09-14T14:49:45.540" v="403"/>
        <pc:sldMkLst>
          <pc:docMk/>
          <pc:sldMk cId="967670347" sldId="515"/>
        </pc:sldMkLst>
      </pc:sldChg>
      <pc:sldChg chg="modSp add mod">
        <pc:chgData name="Joshua Nicholas" userId="72a22b75-9aa2-4116-af5b-9544a2020f69" providerId="ADAL" clId="{B389CF2F-3575-473E-8761-14D90000611F}" dt="2024-09-14T14:52:12.402" v="527" actId="403"/>
        <pc:sldMkLst>
          <pc:docMk/>
          <pc:sldMk cId="2085394481" sldId="515"/>
        </pc:sldMkLst>
      </pc:sldChg>
      <pc:sldChg chg="modSp add mod">
        <pc:chgData name="Joshua Nicholas" userId="72a22b75-9aa2-4116-af5b-9544a2020f69" providerId="ADAL" clId="{B389CF2F-3575-473E-8761-14D90000611F}" dt="2024-09-14T14:52:15.104" v="529" actId="403"/>
        <pc:sldMkLst>
          <pc:docMk/>
          <pc:sldMk cId="344247542" sldId="516"/>
        </pc:sldMkLst>
      </pc:sldChg>
      <pc:sldChg chg="modSp add mod">
        <pc:chgData name="Joshua Nicholas" userId="72a22b75-9aa2-4116-af5b-9544a2020f69" providerId="ADAL" clId="{B389CF2F-3575-473E-8761-14D90000611F}" dt="2024-09-14T14:52:18.701" v="531" actId="403"/>
        <pc:sldMkLst>
          <pc:docMk/>
          <pc:sldMk cId="215107026" sldId="517"/>
        </pc:sldMkLst>
      </pc:sldChg>
      <pc:sldChg chg="modSp add mod">
        <pc:chgData name="Joshua Nicholas" userId="72a22b75-9aa2-4116-af5b-9544a2020f69" providerId="ADAL" clId="{B389CF2F-3575-473E-8761-14D90000611F}" dt="2024-09-14T14:52:23.027" v="533" actId="403"/>
        <pc:sldMkLst>
          <pc:docMk/>
          <pc:sldMk cId="384924899" sldId="518"/>
        </pc:sldMkLst>
      </pc:sldChg>
      <pc:sldChg chg="add del">
        <pc:chgData name="Joshua Nicholas" userId="72a22b75-9aa2-4116-af5b-9544a2020f69" providerId="ADAL" clId="{B389CF2F-3575-473E-8761-14D90000611F}" dt="2024-09-14T15:15:19.787" v="1163" actId="47"/>
        <pc:sldMkLst>
          <pc:docMk/>
          <pc:sldMk cId="515764561" sldId="519"/>
        </pc:sldMkLst>
      </pc:sldChg>
      <pc:sldChg chg="addSp delSp modSp add mod">
        <pc:chgData name="Joshua Nicholas" userId="72a22b75-9aa2-4116-af5b-9544a2020f69" providerId="ADAL" clId="{B389CF2F-3575-473E-8761-14D90000611F}" dt="2024-09-14T15:21:31.472" v="1171" actId="113"/>
        <pc:sldMkLst>
          <pc:docMk/>
          <pc:sldMk cId="3661205577" sldId="520"/>
        </pc:sldMkLst>
      </pc:sldChg>
      <pc:sldChg chg="addSp delSp modSp add mod">
        <pc:chgData name="Joshua Nicholas" userId="72a22b75-9aa2-4116-af5b-9544a2020f69" providerId="ADAL" clId="{B389CF2F-3575-473E-8761-14D90000611F}" dt="2024-09-15T18:37:57.010" v="1238" actId="1076"/>
        <pc:sldMkLst>
          <pc:docMk/>
          <pc:sldMk cId="572183941" sldId="521"/>
        </pc:sldMkLst>
      </pc:sldChg>
      <pc:sldChg chg="modSp add del mod">
        <pc:chgData name="Joshua Nicholas" userId="72a22b75-9aa2-4116-af5b-9544a2020f69" providerId="ADAL" clId="{B389CF2F-3575-473E-8761-14D90000611F}" dt="2024-09-15T19:29:29.896" v="1644" actId="47"/>
        <pc:sldMkLst>
          <pc:docMk/>
          <pc:sldMk cId="1992622312" sldId="522"/>
        </pc:sldMkLst>
      </pc:sldChg>
      <pc:sldChg chg="modSp add del mod">
        <pc:chgData name="Joshua Nicholas" userId="72a22b75-9aa2-4116-af5b-9544a2020f69" providerId="ADAL" clId="{B389CF2F-3575-473E-8761-14D90000611F}" dt="2024-09-15T19:29:34.286" v="1646" actId="47"/>
        <pc:sldMkLst>
          <pc:docMk/>
          <pc:sldMk cId="1817326501" sldId="523"/>
        </pc:sldMkLst>
      </pc:sldChg>
      <pc:sldChg chg="modSp add del mod">
        <pc:chgData name="Joshua Nicholas" userId="72a22b75-9aa2-4116-af5b-9544a2020f69" providerId="ADAL" clId="{B389CF2F-3575-473E-8761-14D90000611F}" dt="2024-09-15T19:29:53.721" v="1654" actId="47"/>
        <pc:sldMkLst>
          <pc:docMk/>
          <pc:sldMk cId="3095174987" sldId="524"/>
        </pc:sldMkLst>
      </pc:sldChg>
      <pc:sldChg chg="addSp delSp modSp add mod">
        <pc:chgData name="Joshua Nicholas" userId="72a22b75-9aa2-4116-af5b-9544a2020f69" providerId="ADAL" clId="{B389CF2F-3575-473E-8761-14D90000611F}" dt="2024-09-14T15:08:13.165" v="1162" actId="1076"/>
        <pc:sldMkLst>
          <pc:docMk/>
          <pc:sldMk cId="1738296399" sldId="525"/>
        </pc:sldMkLst>
      </pc:sldChg>
      <pc:sldChg chg="addSp delSp modSp add mod">
        <pc:chgData name="Joshua Nicholas" userId="72a22b75-9aa2-4116-af5b-9544a2020f69" providerId="ADAL" clId="{B389CF2F-3575-473E-8761-14D90000611F}" dt="2024-09-15T19:28:02.122" v="1630" actId="1076"/>
        <pc:sldMkLst>
          <pc:docMk/>
          <pc:sldMk cId="2824182084" sldId="526"/>
        </pc:sldMkLst>
      </pc:sldChg>
      <pc:sldChg chg="addSp delSp modSp add mod">
        <pc:chgData name="Joshua Nicholas" userId="72a22b75-9aa2-4116-af5b-9544a2020f69" providerId="ADAL" clId="{B389CF2F-3575-473E-8761-14D90000611F}" dt="2024-09-15T18:42:04.246" v="1282" actId="1076"/>
        <pc:sldMkLst>
          <pc:docMk/>
          <pc:sldMk cId="2494347628" sldId="527"/>
        </pc:sldMkLst>
      </pc:sldChg>
      <pc:sldChg chg="addSp delSp modSp add mod">
        <pc:chgData name="Joshua Nicholas" userId="72a22b75-9aa2-4116-af5b-9544a2020f69" providerId="ADAL" clId="{B389CF2F-3575-473E-8761-14D90000611F}" dt="2024-09-15T18:46:35.324" v="1314" actId="1076"/>
        <pc:sldMkLst>
          <pc:docMk/>
          <pc:sldMk cId="3706411900" sldId="528"/>
        </pc:sldMkLst>
      </pc:sldChg>
      <pc:sldChg chg="addSp delSp modSp add mod">
        <pc:chgData name="Joshua Nicholas" userId="72a22b75-9aa2-4116-af5b-9544a2020f69" providerId="ADAL" clId="{B389CF2F-3575-473E-8761-14D90000611F}" dt="2024-09-15T18:49:16.279" v="1345" actId="1076"/>
        <pc:sldMkLst>
          <pc:docMk/>
          <pc:sldMk cId="1062646834" sldId="529"/>
        </pc:sldMkLst>
      </pc:sldChg>
      <pc:sldChg chg="addSp delSp modSp add mod">
        <pc:chgData name="Joshua Nicholas" userId="72a22b75-9aa2-4116-af5b-9544a2020f69" providerId="ADAL" clId="{B389CF2F-3575-473E-8761-14D90000611F}" dt="2024-09-15T18:51:46.551" v="1393" actId="14100"/>
        <pc:sldMkLst>
          <pc:docMk/>
          <pc:sldMk cId="3168560062" sldId="530"/>
        </pc:sldMkLst>
      </pc:sldChg>
      <pc:sldChg chg="addSp delSp modSp add mod">
        <pc:chgData name="Joshua Nicholas" userId="72a22b75-9aa2-4116-af5b-9544a2020f69" providerId="ADAL" clId="{B389CF2F-3575-473E-8761-14D90000611F}" dt="2024-09-15T19:11:14.291" v="1426" actId="1076"/>
        <pc:sldMkLst>
          <pc:docMk/>
          <pc:sldMk cId="2991190021" sldId="531"/>
        </pc:sldMkLst>
      </pc:sldChg>
      <pc:sldChg chg="addSp delSp modSp add mod">
        <pc:chgData name="Joshua Nicholas" userId="72a22b75-9aa2-4116-af5b-9544a2020f69" providerId="ADAL" clId="{B389CF2F-3575-473E-8761-14D90000611F}" dt="2024-09-15T19:12:53.846" v="1457" actId="1076"/>
        <pc:sldMkLst>
          <pc:docMk/>
          <pc:sldMk cId="1526381554" sldId="532"/>
        </pc:sldMkLst>
      </pc:sldChg>
      <pc:sldChg chg="addSp delSp modSp add mod">
        <pc:chgData name="Joshua Nicholas" userId="72a22b75-9aa2-4116-af5b-9544a2020f69" providerId="ADAL" clId="{B389CF2F-3575-473E-8761-14D90000611F}" dt="2024-09-15T19:22:11.334" v="1512" actId="1076"/>
        <pc:sldMkLst>
          <pc:docMk/>
          <pc:sldMk cId="1529215090" sldId="533"/>
        </pc:sldMkLst>
      </pc:sldChg>
      <pc:sldChg chg="addSp delSp modSp add mod">
        <pc:chgData name="Joshua Nicholas" userId="72a22b75-9aa2-4116-af5b-9544a2020f69" providerId="ADAL" clId="{B389CF2F-3575-473E-8761-14D90000611F}" dt="2024-09-15T19:22:51.234" v="1528" actId="1076"/>
        <pc:sldMkLst>
          <pc:docMk/>
          <pc:sldMk cId="4019010676" sldId="534"/>
        </pc:sldMkLst>
      </pc:sldChg>
      <pc:sldChg chg="addSp delSp modSp add mod">
        <pc:chgData name="Joshua Nicholas" userId="72a22b75-9aa2-4116-af5b-9544a2020f69" providerId="ADAL" clId="{B389CF2F-3575-473E-8761-14D90000611F}" dt="2024-09-15T19:23:17.322" v="1540" actId="1076"/>
        <pc:sldMkLst>
          <pc:docMk/>
          <pc:sldMk cId="2747831003" sldId="535"/>
        </pc:sldMkLst>
      </pc:sldChg>
      <pc:sldChg chg="addSp delSp modSp add mod">
        <pc:chgData name="Joshua Nicholas" userId="72a22b75-9aa2-4116-af5b-9544a2020f69" providerId="ADAL" clId="{B389CF2F-3575-473E-8761-14D90000611F}" dt="2024-09-15T19:24:15.527" v="1593" actId="1038"/>
        <pc:sldMkLst>
          <pc:docMk/>
          <pc:sldMk cId="3093430124" sldId="536"/>
        </pc:sldMkLst>
      </pc:sldChg>
      <pc:sldChg chg="addSp modSp add mod">
        <pc:chgData name="Joshua Nicholas" userId="72a22b75-9aa2-4116-af5b-9544a2020f69" providerId="ADAL" clId="{B389CF2F-3575-473E-8761-14D90000611F}" dt="2024-09-15T19:29:07.563" v="1636"/>
        <pc:sldMkLst>
          <pc:docMk/>
          <pc:sldMk cId="132608722" sldId="537"/>
        </pc:sldMkLst>
      </pc:sldChg>
      <pc:sldChg chg="modSp add mod">
        <pc:chgData name="Joshua Nicholas" userId="72a22b75-9aa2-4116-af5b-9544a2020f69" providerId="ADAL" clId="{B389CF2F-3575-473E-8761-14D90000611F}" dt="2024-09-15T19:29:25.002" v="1642" actId="207"/>
        <pc:sldMkLst>
          <pc:docMk/>
          <pc:sldMk cId="2964403128" sldId="538"/>
        </pc:sldMkLst>
      </pc:sldChg>
      <pc:sldChg chg="modSp add mod">
        <pc:chgData name="Joshua Nicholas" userId="72a22b75-9aa2-4116-af5b-9544a2020f69" providerId="ADAL" clId="{B389CF2F-3575-473E-8761-14D90000611F}" dt="2024-09-15T19:29:39.588" v="1648" actId="207"/>
        <pc:sldMkLst>
          <pc:docMk/>
          <pc:sldMk cId="3417534064" sldId="539"/>
        </pc:sldMkLst>
      </pc:sldChg>
      <pc:sldChg chg="modSp add mod">
        <pc:chgData name="Joshua Nicholas" userId="72a22b75-9aa2-4116-af5b-9544a2020f69" providerId="ADAL" clId="{B389CF2F-3575-473E-8761-14D90000611F}" dt="2024-09-15T19:29:51.608" v="1653" actId="207"/>
        <pc:sldMkLst>
          <pc:docMk/>
          <pc:sldMk cId="1556560692" sldId="540"/>
        </pc:sldMkLst>
      </pc:sldChg>
    </pc:docChg>
  </pc:docChgLst>
  <pc:docChgLst>
    <pc:chgData name="Joshua Nicholas" userId="72a22b75-9aa2-4116-af5b-9544a2020f69" providerId="ADAL" clId="{DAA7132E-9685-47B9-BE90-932C83163943}"/>
    <pc:docChg chg="undo redo custSel addSld delSld modSld sldOrd">
      <pc:chgData name="Joshua Nicholas" userId="72a22b75-9aa2-4116-af5b-9544a2020f69" providerId="ADAL" clId="{DAA7132E-9685-47B9-BE90-932C83163943}" dt="2025-02-12T18:58:10.141" v="1488" actId="20577"/>
      <pc:docMkLst>
        <pc:docMk/>
      </pc:docMkLst>
      <pc:sldChg chg="addSp modSp mod">
        <pc:chgData name="Joshua Nicholas" userId="72a22b75-9aa2-4116-af5b-9544a2020f69" providerId="ADAL" clId="{DAA7132E-9685-47B9-BE90-932C83163943}" dt="2025-02-08T15:05:53.800" v="849" actId="1036"/>
        <pc:sldMkLst>
          <pc:docMk/>
          <pc:sldMk cId="4002779288" sldId="441"/>
        </pc:sldMkLst>
      </pc:sldChg>
      <pc:sldChg chg="modSp mod">
        <pc:chgData name="Joshua Nicholas" userId="72a22b75-9aa2-4116-af5b-9544a2020f69" providerId="ADAL" clId="{DAA7132E-9685-47B9-BE90-932C83163943}" dt="2025-02-08T14:37:55.913" v="6" actId="20577"/>
        <pc:sldMkLst>
          <pc:docMk/>
          <pc:sldMk cId="3242237116" sldId="464"/>
        </pc:sldMkLst>
      </pc:sldChg>
      <pc:sldChg chg="addSp delSp">
        <pc:chgData name="Joshua Nicholas" userId="72a22b75-9aa2-4116-af5b-9544a2020f69" providerId="ADAL" clId="{DAA7132E-9685-47B9-BE90-932C83163943}" dt="2025-02-12T18:54:40.701" v="1280" actId="478"/>
        <pc:sldMkLst>
          <pc:docMk/>
          <pc:sldMk cId="344247542" sldId="516"/>
        </pc:sldMkLst>
      </pc:sldChg>
      <pc:sldChg chg="addSp delSp modSp mod">
        <pc:chgData name="Joshua Nicholas" userId="72a22b75-9aa2-4116-af5b-9544a2020f69" providerId="ADAL" clId="{DAA7132E-9685-47B9-BE90-932C83163943}" dt="2025-02-12T18:58:06.901" v="1486" actId="20577"/>
        <pc:sldMkLst>
          <pc:docMk/>
          <pc:sldMk cId="384924899" sldId="518"/>
        </pc:sldMkLst>
      </pc:sldChg>
      <pc:sldChg chg="addSp modSp mod">
        <pc:chgData name="Joshua Nicholas" userId="72a22b75-9aa2-4116-af5b-9544a2020f69" providerId="ADAL" clId="{DAA7132E-9685-47B9-BE90-932C83163943}" dt="2025-02-12T15:10:20.554" v="889" actId="207"/>
        <pc:sldMkLst>
          <pc:docMk/>
          <pc:sldMk cId="2842465541" sldId="549"/>
        </pc:sldMkLst>
      </pc:sldChg>
      <pc:sldChg chg="del">
        <pc:chgData name="Joshua Nicholas" userId="72a22b75-9aa2-4116-af5b-9544a2020f69" providerId="ADAL" clId="{DAA7132E-9685-47B9-BE90-932C83163943}" dt="2025-02-12T15:10:07.674" v="887" actId="47"/>
        <pc:sldMkLst>
          <pc:docMk/>
          <pc:sldMk cId="2357223924" sldId="553"/>
        </pc:sldMkLst>
      </pc:sldChg>
      <pc:sldChg chg="modSp">
        <pc:chgData name="Joshua Nicholas" userId="72a22b75-9aa2-4116-af5b-9544a2020f69" providerId="ADAL" clId="{DAA7132E-9685-47B9-BE90-932C83163943}" dt="2025-02-12T15:10:40.924" v="890" actId="207"/>
        <pc:sldMkLst>
          <pc:docMk/>
          <pc:sldMk cId="4142742682" sldId="555"/>
        </pc:sldMkLst>
      </pc:sldChg>
      <pc:sldChg chg="addSp delSp modSp del mod">
        <pc:chgData name="Joshua Nicholas" userId="72a22b75-9aa2-4116-af5b-9544a2020f69" providerId="ADAL" clId="{DAA7132E-9685-47B9-BE90-932C83163943}" dt="2025-02-12T15:54:21.039" v="1277" actId="47"/>
        <pc:sldMkLst>
          <pc:docMk/>
          <pc:sldMk cId="2007635880" sldId="556"/>
        </pc:sldMkLst>
      </pc:sldChg>
      <pc:sldChg chg="modSp mod">
        <pc:chgData name="Joshua Nicholas" userId="72a22b75-9aa2-4116-af5b-9544a2020f69" providerId="ADAL" clId="{DAA7132E-9685-47B9-BE90-932C83163943}" dt="2025-02-12T15:09:12.397" v="882" actId="207"/>
        <pc:sldMkLst>
          <pc:docMk/>
          <pc:sldMk cId="2684070889" sldId="563"/>
        </pc:sldMkLst>
      </pc:sldChg>
      <pc:sldChg chg="del">
        <pc:chgData name="Joshua Nicholas" userId="72a22b75-9aa2-4116-af5b-9544a2020f69" providerId="ADAL" clId="{DAA7132E-9685-47B9-BE90-932C83163943}" dt="2025-02-12T15:11:08.163" v="891" actId="47"/>
        <pc:sldMkLst>
          <pc:docMk/>
          <pc:sldMk cId="3635260498" sldId="567"/>
        </pc:sldMkLst>
      </pc:sldChg>
      <pc:sldChg chg="addSp delSp modSp add del mod">
        <pc:chgData name="Joshua Nicholas" userId="72a22b75-9aa2-4116-af5b-9544a2020f69" providerId="ADAL" clId="{DAA7132E-9685-47B9-BE90-932C83163943}" dt="2025-02-12T15:14:45.883" v="972" actId="47"/>
        <pc:sldMkLst>
          <pc:docMk/>
          <pc:sldMk cId="1536801833" sldId="568"/>
        </pc:sldMkLst>
      </pc:sldChg>
      <pc:sldChg chg="modSp add mod">
        <pc:chgData name="Joshua Nicholas" userId="72a22b75-9aa2-4116-af5b-9544a2020f69" providerId="ADAL" clId="{DAA7132E-9685-47B9-BE90-932C83163943}" dt="2025-02-12T15:11:28.101" v="892" actId="1076"/>
        <pc:sldMkLst>
          <pc:docMk/>
          <pc:sldMk cId="587939651" sldId="569"/>
        </pc:sldMkLst>
      </pc:sldChg>
      <pc:sldChg chg="add del">
        <pc:chgData name="Joshua Nicholas" userId="72a22b75-9aa2-4116-af5b-9544a2020f69" providerId="ADAL" clId="{DAA7132E-9685-47B9-BE90-932C83163943}" dt="2025-02-08T14:52:43.694" v="721" actId="47"/>
        <pc:sldMkLst>
          <pc:docMk/>
          <pc:sldMk cId="282647112" sldId="570"/>
        </pc:sldMkLst>
      </pc:sldChg>
      <pc:sldChg chg="add ord">
        <pc:chgData name="Joshua Nicholas" userId="72a22b75-9aa2-4116-af5b-9544a2020f69" providerId="ADAL" clId="{DAA7132E-9685-47B9-BE90-932C83163943}" dt="2025-02-08T14:52:40.784" v="720"/>
        <pc:sldMkLst>
          <pc:docMk/>
          <pc:sldMk cId="3991723110" sldId="571"/>
        </pc:sldMkLst>
      </pc:sldChg>
      <pc:sldChg chg="modSp add mod ord">
        <pc:chgData name="Joshua Nicholas" userId="72a22b75-9aa2-4116-af5b-9544a2020f69" providerId="ADAL" clId="{DAA7132E-9685-47B9-BE90-932C83163943}" dt="2025-02-08T14:52:40.784" v="720"/>
        <pc:sldMkLst>
          <pc:docMk/>
          <pc:sldMk cId="3467819038" sldId="572"/>
        </pc:sldMkLst>
      </pc:sldChg>
      <pc:sldChg chg="modSp add del mod">
        <pc:chgData name="Joshua Nicholas" userId="72a22b75-9aa2-4116-af5b-9544a2020f69" providerId="ADAL" clId="{DAA7132E-9685-47B9-BE90-932C83163943}" dt="2025-02-12T18:56:25.899" v="1304" actId="47"/>
        <pc:sldMkLst>
          <pc:docMk/>
          <pc:sldMk cId="1184102200" sldId="573"/>
        </pc:sldMkLst>
      </pc:sldChg>
      <pc:sldChg chg="modSp add del mod">
        <pc:chgData name="Joshua Nicholas" userId="72a22b75-9aa2-4116-af5b-9544a2020f69" providerId="ADAL" clId="{DAA7132E-9685-47B9-BE90-932C83163943}" dt="2025-02-12T15:16:06.890" v="996" actId="47"/>
        <pc:sldMkLst>
          <pc:docMk/>
          <pc:sldMk cId="3498433286" sldId="574"/>
        </pc:sldMkLst>
      </pc:sldChg>
      <pc:sldChg chg="modSp add del mod">
        <pc:chgData name="Joshua Nicholas" userId="72a22b75-9aa2-4116-af5b-9544a2020f69" providerId="ADAL" clId="{DAA7132E-9685-47B9-BE90-932C83163943}" dt="2025-02-12T15:16:06.890" v="996" actId="47"/>
        <pc:sldMkLst>
          <pc:docMk/>
          <pc:sldMk cId="1978495142" sldId="575"/>
        </pc:sldMkLst>
      </pc:sldChg>
      <pc:sldChg chg="addSp delSp modSp add mod">
        <pc:chgData name="Joshua Nicholas" userId="72a22b75-9aa2-4116-af5b-9544a2020f69" providerId="ADAL" clId="{DAA7132E-9685-47B9-BE90-932C83163943}" dt="2025-02-12T15:09:58.332" v="885"/>
        <pc:sldMkLst>
          <pc:docMk/>
          <pc:sldMk cId="3168776071" sldId="576"/>
        </pc:sldMkLst>
      </pc:sldChg>
      <pc:sldChg chg="modSp add mod">
        <pc:chgData name="Joshua Nicholas" userId="72a22b75-9aa2-4116-af5b-9544a2020f69" providerId="ADAL" clId="{DAA7132E-9685-47B9-BE90-932C83163943}" dt="2025-02-12T15:38:43.385" v="1058" actId="20577"/>
        <pc:sldMkLst>
          <pc:docMk/>
          <pc:sldMk cId="1019845229" sldId="577"/>
        </pc:sldMkLst>
      </pc:sldChg>
      <pc:sldChg chg="modSp add del mod">
        <pc:chgData name="Joshua Nicholas" userId="72a22b75-9aa2-4116-af5b-9544a2020f69" providerId="ADAL" clId="{DAA7132E-9685-47B9-BE90-932C83163943}" dt="2025-02-12T15:16:06.890" v="996" actId="47"/>
        <pc:sldMkLst>
          <pc:docMk/>
          <pc:sldMk cId="2162337884" sldId="578"/>
        </pc:sldMkLst>
      </pc:sldChg>
      <pc:sldChg chg="modSp add mod">
        <pc:chgData name="Joshua Nicholas" userId="72a22b75-9aa2-4116-af5b-9544a2020f69" providerId="ADAL" clId="{DAA7132E-9685-47B9-BE90-932C83163943}" dt="2025-02-12T18:58:10.141" v="1488" actId="20577"/>
        <pc:sldMkLst>
          <pc:docMk/>
          <pc:sldMk cId="2282213728" sldId="578"/>
        </pc:sldMkLst>
      </pc:sldChg>
      <pc:sldChg chg="add del">
        <pc:chgData name="Joshua Nicholas" userId="72a22b75-9aa2-4116-af5b-9544a2020f69" providerId="ADAL" clId="{DAA7132E-9685-47B9-BE90-932C83163943}" dt="2025-02-12T18:56:25.899" v="1304" actId="47"/>
        <pc:sldMkLst>
          <pc:docMk/>
          <pc:sldMk cId="4132852151" sldId="579"/>
        </pc:sldMkLst>
      </pc:sldChg>
      <pc:sldChg chg="add del">
        <pc:chgData name="Joshua Nicholas" userId="72a22b75-9aa2-4116-af5b-9544a2020f69" providerId="ADAL" clId="{DAA7132E-9685-47B9-BE90-932C83163943}" dt="2025-02-12T18:56:25.899" v="1304" actId="47"/>
        <pc:sldMkLst>
          <pc:docMk/>
          <pc:sldMk cId="547008598" sldId="580"/>
        </pc:sldMkLst>
      </pc:sldChg>
      <pc:sldChg chg="add">
        <pc:chgData name="Joshua Nicholas" userId="72a22b75-9aa2-4116-af5b-9544a2020f69" providerId="ADAL" clId="{DAA7132E-9685-47B9-BE90-932C83163943}" dt="2025-02-12T15:31:05.614" v="1006"/>
        <pc:sldMkLst>
          <pc:docMk/>
          <pc:sldMk cId="1033597537" sldId="581"/>
        </pc:sldMkLst>
      </pc:sldChg>
      <pc:sldChg chg="addSp delSp modSp add mod ord">
        <pc:chgData name="Joshua Nicholas" userId="72a22b75-9aa2-4116-af5b-9544a2020f69" providerId="ADAL" clId="{DAA7132E-9685-47B9-BE90-932C83163943}" dt="2025-02-12T15:40:40.981" v="1106" actId="14100"/>
        <pc:sldMkLst>
          <pc:docMk/>
          <pc:sldMk cId="1176351123" sldId="582"/>
        </pc:sldMkLst>
      </pc:sldChg>
      <pc:sldChg chg="addSp delSp modSp add mod">
        <pc:chgData name="Joshua Nicholas" userId="72a22b75-9aa2-4116-af5b-9544a2020f69" providerId="ADAL" clId="{DAA7132E-9685-47B9-BE90-932C83163943}" dt="2025-02-12T15:42:26.586" v="1177" actId="20577"/>
        <pc:sldMkLst>
          <pc:docMk/>
          <pc:sldMk cId="1596428074" sldId="583"/>
        </pc:sldMkLst>
      </pc:sldChg>
      <pc:sldChg chg="modSp add mod">
        <pc:chgData name="Joshua Nicholas" userId="72a22b75-9aa2-4116-af5b-9544a2020f69" providerId="ADAL" clId="{DAA7132E-9685-47B9-BE90-932C83163943}" dt="2025-02-12T15:43:03.894" v="1192" actId="113"/>
        <pc:sldMkLst>
          <pc:docMk/>
          <pc:sldMk cId="772306183" sldId="584"/>
        </pc:sldMkLst>
      </pc:sldChg>
      <pc:sldChg chg="modSp add mod">
        <pc:chgData name="Joshua Nicholas" userId="72a22b75-9aa2-4116-af5b-9544a2020f69" providerId="ADAL" clId="{DAA7132E-9685-47B9-BE90-932C83163943}" dt="2025-02-12T15:52:26.525" v="1202" actId="113"/>
        <pc:sldMkLst>
          <pc:docMk/>
          <pc:sldMk cId="88649223" sldId="585"/>
        </pc:sldMkLst>
      </pc:sldChg>
      <pc:sldChg chg="modSp add mod">
        <pc:chgData name="Joshua Nicholas" userId="72a22b75-9aa2-4116-af5b-9544a2020f69" providerId="ADAL" clId="{DAA7132E-9685-47B9-BE90-932C83163943}" dt="2025-02-12T15:53:05.382" v="1229" actId="113"/>
        <pc:sldMkLst>
          <pc:docMk/>
          <pc:sldMk cId="20987648" sldId="586"/>
        </pc:sldMkLst>
      </pc:sldChg>
      <pc:sldChg chg="modSp add mod">
        <pc:chgData name="Joshua Nicholas" userId="72a22b75-9aa2-4116-af5b-9544a2020f69" providerId="ADAL" clId="{DAA7132E-9685-47B9-BE90-932C83163943}" dt="2025-02-12T15:54:18.739" v="1276" actId="113"/>
        <pc:sldMkLst>
          <pc:docMk/>
          <pc:sldMk cId="1876105330" sldId="587"/>
        </pc:sldMkLst>
      </pc:sldChg>
      <pc:sldChg chg="modSp add mod">
        <pc:chgData name="Joshua Nicholas" userId="72a22b75-9aa2-4116-af5b-9544a2020f69" providerId="ADAL" clId="{DAA7132E-9685-47B9-BE90-932C83163943}" dt="2025-02-12T15:53:39.396" v="1240" actId="20577"/>
        <pc:sldMkLst>
          <pc:docMk/>
          <pc:sldMk cId="3623758960" sldId="588"/>
        </pc:sldMkLst>
      </pc:sldChg>
      <pc:sldChg chg="addSp delSp modSp add mod">
        <pc:chgData name="Joshua Nicholas" userId="72a22b75-9aa2-4116-af5b-9544a2020f69" providerId="ADAL" clId="{DAA7132E-9685-47B9-BE90-932C83163943}" dt="2025-02-12T18:55:34.164" v="1299" actId="1076"/>
        <pc:sldMkLst>
          <pc:docMk/>
          <pc:sldMk cId="3511519617" sldId="589"/>
        </pc:sldMkLst>
      </pc:sldChg>
      <pc:sldChg chg="modSp add mod">
        <pc:chgData name="Joshua Nicholas" userId="72a22b75-9aa2-4116-af5b-9544a2020f69" providerId="ADAL" clId="{DAA7132E-9685-47B9-BE90-932C83163943}" dt="2025-02-12T18:56:38.108" v="1308" actId="20577"/>
        <pc:sldMkLst>
          <pc:docMk/>
          <pc:sldMk cId="2477054505" sldId="590"/>
        </pc:sldMkLst>
      </pc:sldChg>
      <pc:sldChg chg="add">
        <pc:chgData name="Joshua Nicholas" userId="72a22b75-9aa2-4116-af5b-9544a2020f69" providerId="ADAL" clId="{DAA7132E-9685-47B9-BE90-932C83163943}" dt="2025-02-12T18:56:39.986" v="1309"/>
        <pc:sldMkLst>
          <pc:docMk/>
          <pc:sldMk cId="494120940" sldId="591"/>
        </pc:sldMkLst>
      </pc:sldChg>
      <pc:sldChg chg="add">
        <pc:chgData name="Joshua Nicholas" userId="72a22b75-9aa2-4116-af5b-9544a2020f69" providerId="ADAL" clId="{DAA7132E-9685-47B9-BE90-932C83163943}" dt="2025-02-12T18:56:48.464" v="1312"/>
        <pc:sldMkLst>
          <pc:docMk/>
          <pc:sldMk cId="1541119459" sldId="592"/>
        </pc:sldMkLst>
      </pc:sldChg>
    </pc:docChg>
  </pc:docChgLst>
  <pc:docChgLst>
    <pc:chgData name="Joshua Nicholas" userId="72a22b75-9aa2-4116-af5b-9544a2020f69" providerId="ADAL" clId="{6A3D5EE7-5481-41DC-A09A-DC025B3ED29A}"/>
    <pc:docChg chg="undo redo custSel addSld delSld modSld sldOrd">
      <pc:chgData name="Joshua Nicholas" userId="72a22b75-9aa2-4116-af5b-9544a2020f69" providerId="ADAL" clId="{6A3D5EE7-5481-41DC-A09A-DC025B3ED29A}" dt="2025-03-20T19:51:15.839" v="7940" actId="14100"/>
      <pc:docMkLst>
        <pc:docMk/>
      </pc:docMkLst>
      <pc:sldChg chg="del">
        <pc:chgData name="Joshua Nicholas" userId="72a22b75-9aa2-4116-af5b-9544a2020f69" providerId="ADAL" clId="{6A3D5EE7-5481-41DC-A09A-DC025B3ED29A}" dt="2025-03-10T17:51:20.494" v="4925" actId="47"/>
        <pc:sldMkLst>
          <pc:docMk/>
          <pc:sldMk cId="40029371" sldId="390"/>
        </pc:sldMkLst>
      </pc:sldChg>
      <pc:sldChg chg="delSp modSp mod ord">
        <pc:chgData name="Joshua Nicholas" userId="72a22b75-9aa2-4116-af5b-9544a2020f69" providerId="ADAL" clId="{6A3D5EE7-5481-41DC-A09A-DC025B3ED29A}" dt="2025-03-10T17:51:48.055" v="4953" actId="1035"/>
        <pc:sldMkLst>
          <pc:docMk/>
          <pc:sldMk cId="1965817374" sldId="547"/>
        </pc:sldMkLst>
      </pc:sldChg>
      <pc:sldChg chg="del">
        <pc:chgData name="Joshua Nicholas" userId="72a22b75-9aa2-4116-af5b-9544a2020f69" providerId="ADAL" clId="{6A3D5EE7-5481-41DC-A09A-DC025B3ED29A}" dt="2025-03-10T17:51:20.494" v="4925" actId="47"/>
        <pc:sldMkLst>
          <pc:docMk/>
          <pc:sldMk cId="680101433" sldId="550"/>
        </pc:sldMkLst>
      </pc:sldChg>
      <pc:sldChg chg="del">
        <pc:chgData name="Joshua Nicholas" userId="72a22b75-9aa2-4116-af5b-9544a2020f69" providerId="ADAL" clId="{6A3D5EE7-5481-41DC-A09A-DC025B3ED29A}" dt="2025-03-10T17:51:20.494" v="4925" actId="47"/>
        <pc:sldMkLst>
          <pc:docMk/>
          <pc:sldMk cId="4142742682" sldId="555"/>
        </pc:sldMkLst>
      </pc:sldChg>
      <pc:sldChg chg="del">
        <pc:chgData name="Joshua Nicholas" userId="72a22b75-9aa2-4116-af5b-9544a2020f69" providerId="ADAL" clId="{6A3D5EE7-5481-41DC-A09A-DC025B3ED29A}" dt="2025-03-10T17:51:20.494" v="4925" actId="47"/>
        <pc:sldMkLst>
          <pc:docMk/>
          <pc:sldMk cId="1652602011" sldId="557"/>
        </pc:sldMkLst>
      </pc:sldChg>
      <pc:sldChg chg="del">
        <pc:chgData name="Joshua Nicholas" userId="72a22b75-9aa2-4116-af5b-9544a2020f69" providerId="ADAL" clId="{6A3D5EE7-5481-41DC-A09A-DC025B3ED29A}" dt="2025-03-10T17:51:20.494" v="4925" actId="47"/>
        <pc:sldMkLst>
          <pc:docMk/>
          <pc:sldMk cId="191315336" sldId="559"/>
        </pc:sldMkLst>
      </pc:sldChg>
      <pc:sldChg chg="del">
        <pc:chgData name="Joshua Nicholas" userId="72a22b75-9aa2-4116-af5b-9544a2020f69" providerId="ADAL" clId="{6A3D5EE7-5481-41DC-A09A-DC025B3ED29A}" dt="2025-03-10T17:51:20.494" v="4925" actId="47"/>
        <pc:sldMkLst>
          <pc:docMk/>
          <pc:sldMk cId="1662717451" sldId="560"/>
        </pc:sldMkLst>
      </pc:sldChg>
      <pc:sldChg chg="del">
        <pc:chgData name="Joshua Nicholas" userId="72a22b75-9aa2-4116-af5b-9544a2020f69" providerId="ADAL" clId="{6A3D5EE7-5481-41DC-A09A-DC025B3ED29A}" dt="2025-03-10T17:51:20.494" v="4925" actId="47"/>
        <pc:sldMkLst>
          <pc:docMk/>
          <pc:sldMk cId="1353162880" sldId="561"/>
        </pc:sldMkLst>
      </pc:sldChg>
      <pc:sldChg chg="del">
        <pc:chgData name="Joshua Nicholas" userId="72a22b75-9aa2-4116-af5b-9544a2020f69" providerId="ADAL" clId="{6A3D5EE7-5481-41DC-A09A-DC025B3ED29A}" dt="2025-03-10T17:51:20.494" v="4925" actId="47"/>
        <pc:sldMkLst>
          <pc:docMk/>
          <pc:sldMk cId="2423164419" sldId="562"/>
        </pc:sldMkLst>
      </pc:sldChg>
      <pc:sldChg chg="del">
        <pc:chgData name="Joshua Nicholas" userId="72a22b75-9aa2-4116-af5b-9544a2020f69" providerId="ADAL" clId="{6A3D5EE7-5481-41DC-A09A-DC025B3ED29A}" dt="2025-03-10T17:51:20.494" v="4925" actId="47"/>
        <pc:sldMkLst>
          <pc:docMk/>
          <pc:sldMk cId="2684070889" sldId="563"/>
        </pc:sldMkLst>
      </pc:sldChg>
      <pc:sldChg chg="del">
        <pc:chgData name="Joshua Nicholas" userId="72a22b75-9aa2-4116-af5b-9544a2020f69" providerId="ADAL" clId="{6A3D5EE7-5481-41DC-A09A-DC025B3ED29A}" dt="2025-03-10T17:51:20.494" v="4925" actId="47"/>
        <pc:sldMkLst>
          <pc:docMk/>
          <pc:sldMk cId="2358433535" sldId="564"/>
        </pc:sldMkLst>
      </pc:sldChg>
      <pc:sldChg chg="del">
        <pc:chgData name="Joshua Nicholas" userId="72a22b75-9aa2-4116-af5b-9544a2020f69" providerId="ADAL" clId="{6A3D5EE7-5481-41DC-A09A-DC025B3ED29A}" dt="2025-03-10T17:51:20.494" v="4925" actId="47"/>
        <pc:sldMkLst>
          <pc:docMk/>
          <pc:sldMk cId="3241065618" sldId="565"/>
        </pc:sldMkLst>
      </pc:sldChg>
      <pc:sldChg chg="del">
        <pc:chgData name="Joshua Nicholas" userId="72a22b75-9aa2-4116-af5b-9544a2020f69" providerId="ADAL" clId="{6A3D5EE7-5481-41DC-A09A-DC025B3ED29A}" dt="2025-03-10T17:51:20.494" v="4925" actId="47"/>
        <pc:sldMkLst>
          <pc:docMk/>
          <pc:sldMk cId="587939651" sldId="569"/>
        </pc:sldMkLst>
      </pc:sldChg>
      <pc:sldChg chg="del">
        <pc:chgData name="Joshua Nicholas" userId="72a22b75-9aa2-4116-af5b-9544a2020f69" providerId="ADAL" clId="{6A3D5EE7-5481-41DC-A09A-DC025B3ED29A}" dt="2025-03-10T17:51:20.494" v="4925" actId="47"/>
        <pc:sldMkLst>
          <pc:docMk/>
          <pc:sldMk cId="3991723110" sldId="571"/>
        </pc:sldMkLst>
      </pc:sldChg>
      <pc:sldChg chg="del">
        <pc:chgData name="Joshua Nicholas" userId="72a22b75-9aa2-4116-af5b-9544a2020f69" providerId="ADAL" clId="{6A3D5EE7-5481-41DC-A09A-DC025B3ED29A}" dt="2025-03-10T17:51:20.494" v="4925" actId="47"/>
        <pc:sldMkLst>
          <pc:docMk/>
          <pc:sldMk cId="3467819038" sldId="572"/>
        </pc:sldMkLst>
      </pc:sldChg>
      <pc:sldChg chg="del">
        <pc:chgData name="Joshua Nicholas" userId="72a22b75-9aa2-4116-af5b-9544a2020f69" providerId="ADAL" clId="{6A3D5EE7-5481-41DC-A09A-DC025B3ED29A}" dt="2025-03-10T17:51:20.494" v="4925" actId="47"/>
        <pc:sldMkLst>
          <pc:docMk/>
          <pc:sldMk cId="3168776071" sldId="576"/>
        </pc:sldMkLst>
      </pc:sldChg>
      <pc:sldChg chg="del">
        <pc:chgData name="Joshua Nicholas" userId="72a22b75-9aa2-4116-af5b-9544a2020f69" providerId="ADAL" clId="{6A3D5EE7-5481-41DC-A09A-DC025B3ED29A}" dt="2025-03-10T17:51:20.494" v="4925" actId="47"/>
        <pc:sldMkLst>
          <pc:docMk/>
          <pc:sldMk cId="2282213728" sldId="578"/>
        </pc:sldMkLst>
      </pc:sldChg>
      <pc:sldChg chg="del">
        <pc:chgData name="Joshua Nicholas" userId="72a22b75-9aa2-4116-af5b-9544a2020f69" providerId="ADAL" clId="{6A3D5EE7-5481-41DC-A09A-DC025B3ED29A}" dt="2025-03-10T17:51:20.494" v="4925" actId="47"/>
        <pc:sldMkLst>
          <pc:docMk/>
          <pc:sldMk cId="1033597537" sldId="581"/>
        </pc:sldMkLst>
      </pc:sldChg>
      <pc:sldChg chg="delSp modSp del mod">
        <pc:chgData name="Joshua Nicholas" userId="72a22b75-9aa2-4116-af5b-9544a2020f69" providerId="ADAL" clId="{6A3D5EE7-5481-41DC-A09A-DC025B3ED29A}" dt="2025-03-10T13:37:55.917" v="166" actId="47"/>
        <pc:sldMkLst>
          <pc:docMk/>
          <pc:sldMk cId="1176351123" sldId="582"/>
        </pc:sldMkLst>
      </pc:sldChg>
      <pc:sldChg chg="del">
        <pc:chgData name="Joshua Nicholas" userId="72a22b75-9aa2-4116-af5b-9544a2020f69" providerId="ADAL" clId="{6A3D5EE7-5481-41DC-A09A-DC025B3ED29A}" dt="2025-03-10T17:51:20.494" v="4925" actId="47"/>
        <pc:sldMkLst>
          <pc:docMk/>
          <pc:sldMk cId="2477054505" sldId="590"/>
        </pc:sldMkLst>
      </pc:sldChg>
      <pc:sldChg chg="del">
        <pc:chgData name="Joshua Nicholas" userId="72a22b75-9aa2-4116-af5b-9544a2020f69" providerId="ADAL" clId="{6A3D5EE7-5481-41DC-A09A-DC025B3ED29A}" dt="2025-03-10T17:51:20.494" v="4925" actId="47"/>
        <pc:sldMkLst>
          <pc:docMk/>
          <pc:sldMk cId="494120940" sldId="591"/>
        </pc:sldMkLst>
      </pc:sldChg>
      <pc:sldChg chg="del">
        <pc:chgData name="Joshua Nicholas" userId="72a22b75-9aa2-4116-af5b-9544a2020f69" providerId="ADAL" clId="{6A3D5EE7-5481-41DC-A09A-DC025B3ED29A}" dt="2025-03-10T17:51:20.494" v="4925" actId="47"/>
        <pc:sldMkLst>
          <pc:docMk/>
          <pc:sldMk cId="1541119459" sldId="592"/>
        </pc:sldMkLst>
      </pc:sldChg>
      <pc:sldChg chg="addSp delSp modSp mod">
        <pc:chgData name="Joshua Nicholas" userId="72a22b75-9aa2-4116-af5b-9544a2020f69" providerId="ADAL" clId="{6A3D5EE7-5481-41DC-A09A-DC025B3ED29A}" dt="2025-03-10T15:28:05.999" v="2355" actId="21"/>
        <pc:sldMkLst>
          <pc:docMk/>
          <pc:sldMk cId="2658764629" sldId="610"/>
        </pc:sldMkLst>
      </pc:sldChg>
      <pc:sldChg chg="addSp modSp add del mod">
        <pc:chgData name="Joshua Nicholas" userId="72a22b75-9aa2-4116-af5b-9544a2020f69" providerId="ADAL" clId="{6A3D5EE7-5481-41DC-A09A-DC025B3ED29A}" dt="2025-03-10T15:56:56.156" v="3103" actId="47"/>
        <pc:sldMkLst>
          <pc:docMk/>
          <pc:sldMk cId="4258229097" sldId="621"/>
        </pc:sldMkLst>
      </pc:sldChg>
      <pc:sldChg chg="addSp delSp modSp add del mod ord">
        <pc:chgData name="Joshua Nicholas" userId="72a22b75-9aa2-4116-af5b-9544a2020f69" providerId="ADAL" clId="{6A3D5EE7-5481-41DC-A09A-DC025B3ED29A}" dt="2025-03-10T17:51:27.522" v="4927" actId="47"/>
        <pc:sldMkLst>
          <pc:docMk/>
          <pc:sldMk cId="3700014416" sldId="622"/>
        </pc:sldMkLst>
      </pc:sldChg>
      <pc:sldChg chg="addSp delSp modSp add del mod">
        <pc:chgData name="Joshua Nicholas" userId="72a22b75-9aa2-4116-af5b-9544a2020f69" providerId="ADAL" clId="{6A3D5EE7-5481-41DC-A09A-DC025B3ED29A}" dt="2025-03-10T17:51:25.717" v="4926" actId="47"/>
        <pc:sldMkLst>
          <pc:docMk/>
          <pc:sldMk cId="136423946" sldId="623"/>
        </pc:sldMkLst>
      </pc:sldChg>
      <pc:sldChg chg="addSp delSp modSp add del mod">
        <pc:chgData name="Joshua Nicholas" userId="72a22b75-9aa2-4116-af5b-9544a2020f69" providerId="ADAL" clId="{6A3D5EE7-5481-41DC-A09A-DC025B3ED29A}" dt="2025-03-10T15:26:58.989" v="2322" actId="47"/>
        <pc:sldMkLst>
          <pc:docMk/>
          <pc:sldMk cId="176394061" sldId="624"/>
        </pc:sldMkLst>
      </pc:sldChg>
      <pc:sldChg chg="addSp modSp add del">
        <pc:chgData name="Joshua Nicholas" userId="72a22b75-9aa2-4116-af5b-9544a2020f69" providerId="ADAL" clId="{6A3D5EE7-5481-41DC-A09A-DC025B3ED29A}" dt="2025-03-10T13:59:30.140" v="1138"/>
        <pc:sldMkLst>
          <pc:docMk/>
          <pc:sldMk cId="1333628215" sldId="625"/>
        </pc:sldMkLst>
      </pc:sldChg>
      <pc:sldChg chg="addSp modSp add del mod">
        <pc:chgData name="Joshua Nicholas" userId="72a22b75-9aa2-4116-af5b-9544a2020f69" providerId="ADAL" clId="{6A3D5EE7-5481-41DC-A09A-DC025B3ED29A}" dt="2025-03-10T17:51:29.407" v="4928" actId="47"/>
        <pc:sldMkLst>
          <pc:docMk/>
          <pc:sldMk cId="2532788033" sldId="625"/>
        </pc:sldMkLst>
      </pc:sldChg>
      <pc:sldChg chg="addSp delSp modSp add del mod">
        <pc:chgData name="Joshua Nicholas" userId="72a22b75-9aa2-4116-af5b-9544a2020f69" providerId="ADAL" clId="{6A3D5EE7-5481-41DC-A09A-DC025B3ED29A}" dt="2025-03-10T15:32:16.188" v="2433" actId="47"/>
        <pc:sldMkLst>
          <pc:docMk/>
          <pc:sldMk cId="1220407202" sldId="626"/>
        </pc:sldMkLst>
      </pc:sldChg>
      <pc:sldChg chg="modSp add del mod">
        <pc:chgData name="Joshua Nicholas" userId="72a22b75-9aa2-4116-af5b-9544a2020f69" providerId="ADAL" clId="{6A3D5EE7-5481-41DC-A09A-DC025B3ED29A}" dt="2025-03-10T15:05:35.143" v="1892" actId="47"/>
        <pc:sldMkLst>
          <pc:docMk/>
          <pc:sldMk cId="3357674233" sldId="626"/>
        </pc:sldMkLst>
      </pc:sldChg>
      <pc:sldChg chg="addSp delSp modSp add mod ord">
        <pc:chgData name="Joshua Nicholas" userId="72a22b75-9aa2-4116-af5b-9544a2020f69" providerId="ADAL" clId="{6A3D5EE7-5481-41DC-A09A-DC025B3ED29A}" dt="2025-03-20T19:38:32.469" v="7713"/>
        <pc:sldMkLst>
          <pc:docMk/>
          <pc:sldMk cId="3177546400" sldId="627"/>
        </pc:sldMkLst>
      </pc:sldChg>
      <pc:sldChg chg="modSp add del mod">
        <pc:chgData name="Joshua Nicholas" userId="72a22b75-9aa2-4116-af5b-9544a2020f69" providerId="ADAL" clId="{6A3D5EE7-5481-41DC-A09A-DC025B3ED29A}" dt="2025-03-10T15:33:06.587" v="2459" actId="47"/>
        <pc:sldMkLst>
          <pc:docMk/>
          <pc:sldMk cId="2644825734" sldId="628"/>
        </pc:sldMkLst>
      </pc:sldChg>
      <pc:sldChg chg="addSp delSp modSp add mod">
        <pc:chgData name="Joshua Nicholas" userId="72a22b75-9aa2-4116-af5b-9544a2020f69" providerId="ADAL" clId="{6A3D5EE7-5481-41DC-A09A-DC025B3ED29A}" dt="2025-03-20T19:38:39.170" v="7736" actId="20577"/>
        <pc:sldMkLst>
          <pc:docMk/>
          <pc:sldMk cId="3898052155" sldId="628"/>
        </pc:sldMkLst>
      </pc:sldChg>
      <pc:sldChg chg="addSp delSp modSp add mod ord">
        <pc:chgData name="Joshua Nicholas" userId="72a22b75-9aa2-4116-af5b-9544a2020f69" providerId="ADAL" clId="{6A3D5EE7-5481-41DC-A09A-DC025B3ED29A}" dt="2025-03-20T19:38:43.811" v="7738"/>
        <pc:sldMkLst>
          <pc:docMk/>
          <pc:sldMk cId="1031542422" sldId="629"/>
        </pc:sldMkLst>
      </pc:sldChg>
      <pc:sldChg chg="addSp delSp modSp add del mod">
        <pc:chgData name="Joshua Nicholas" userId="72a22b75-9aa2-4116-af5b-9544a2020f69" providerId="ADAL" clId="{6A3D5EE7-5481-41DC-A09A-DC025B3ED29A}" dt="2025-03-10T15:55:11.819" v="3036" actId="47"/>
        <pc:sldMkLst>
          <pc:docMk/>
          <pc:sldMk cId="1487226048" sldId="630"/>
        </pc:sldMkLst>
      </pc:sldChg>
      <pc:sldChg chg="add del">
        <pc:chgData name="Joshua Nicholas" userId="72a22b75-9aa2-4116-af5b-9544a2020f69" providerId="ADAL" clId="{6A3D5EE7-5481-41DC-A09A-DC025B3ED29A}" dt="2025-03-10T15:54:55.247" v="3032"/>
        <pc:sldMkLst>
          <pc:docMk/>
          <pc:sldMk cId="472262959" sldId="631"/>
        </pc:sldMkLst>
      </pc:sldChg>
      <pc:sldChg chg="addSp delSp modSp add mod">
        <pc:chgData name="Joshua Nicholas" userId="72a22b75-9aa2-4116-af5b-9544a2020f69" providerId="ADAL" clId="{6A3D5EE7-5481-41DC-A09A-DC025B3ED29A}" dt="2025-03-20T19:38:18.969" v="7692"/>
        <pc:sldMkLst>
          <pc:docMk/>
          <pc:sldMk cId="472440800" sldId="631"/>
        </pc:sldMkLst>
      </pc:sldChg>
      <pc:sldChg chg="addSp delSp modSp add mod">
        <pc:chgData name="Joshua Nicholas" userId="72a22b75-9aa2-4116-af5b-9544a2020f69" providerId="ADAL" clId="{6A3D5EE7-5481-41DC-A09A-DC025B3ED29A}" dt="2025-03-20T19:38:13.455" v="7690" actId="20577"/>
        <pc:sldMkLst>
          <pc:docMk/>
          <pc:sldMk cId="2261793272" sldId="632"/>
        </pc:sldMkLst>
      </pc:sldChg>
      <pc:sldChg chg="addSp delSp modSp add mod">
        <pc:chgData name="Joshua Nicholas" userId="72a22b75-9aa2-4116-af5b-9544a2020f69" providerId="ADAL" clId="{6A3D5EE7-5481-41DC-A09A-DC025B3ED29A}" dt="2025-03-20T19:38:02.378" v="7642"/>
        <pc:sldMkLst>
          <pc:docMk/>
          <pc:sldMk cId="274786127" sldId="633"/>
        </pc:sldMkLst>
      </pc:sldChg>
      <pc:sldChg chg="addSp delSp modSp add mod">
        <pc:chgData name="Joshua Nicholas" userId="72a22b75-9aa2-4116-af5b-9544a2020f69" providerId="ADAL" clId="{6A3D5EE7-5481-41DC-A09A-DC025B3ED29A}" dt="2025-03-20T19:37:59.377" v="7640"/>
        <pc:sldMkLst>
          <pc:docMk/>
          <pc:sldMk cId="3739892173" sldId="634"/>
        </pc:sldMkLst>
      </pc:sldChg>
      <pc:sldChg chg="addSp delSp modSp add mod">
        <pc:chgData name="Joshua Nicholas" userId="72a22b75-9aa2-4116-af5b-9544a2020f69" providerId="ADAL" clId="{6A3D5EE7-5481-41DC-A09A-DC025B3ED29A}" dt="2025-03-20T19:37:52.539" v="7637" actId="20577"/>
        <pc:sldMkLst>
          <pc:docMk/>
          <pc:sldMk cId="909744762" sldId="635"/>
        </pc:sldMkLst>
      </pc:sldChg>
      <pc:sldChg chg="addSp delSp modSp add mod">
        <pc:chgData name="Joshua Nicholas" userId="72a22b75-9aa2-4116-af5b-9544a2020f69" providerId="ADAL" clId="{6A3D5EE7-5481-41DC-A09A-DC025B3ED29A}" dt="2025-03-20T19:37:42.869" v="7599"/>
        <pc:sldMkLst>
          <pc:docMk/>
          <pc:sldMk cId="1108893697" sldId="636"/>
        </pc:sldMkLst>
      </pc:sldChg>
      <pc:sldChg chg="addSp delSp modSp add mod">
        <pc:chgData name="Joshua Nicholas" userId="72a22b75-9aa2-4116-af5b-9544a2020f69" providerId="ADAL" clId="{6A3D5EE7-5481-41DC-A09A-DC025B3ED29A}" dt="2025-03-20T19:37:31.594" v="7597" actId="20577"/>
        <pc:sldMkLst>
          <pc:docMk/>
          <pc:sldMk cId="3429406678" sldId="637"/>
        </pc:sldMkLst>
      </pc:sldChg>
      <pc:sldChg chg="addSp delSp modSp add mod">
        <pc:chgData name="Joshua Nicholas" userId="72a22b75-9aa2-4116-af5b-9544a2020f69" providerId="ADAL" clId="{6A3D5EE7-5481-41DC-A09A-DC025B3ED29A}" dt="2025-03-20T19:38:27.294" v="7711" actId="20577"/>
        <pc:sldMkLst>
          <pc:docMk/>
          <pc:sldMk cId="335008787" sldId="638"/>
        </pc:sldMkLst>
      </pc:sldChg>
      <pc:sldChg chg="delSp modSp add mod">
        <pc:chgData name="Joshua Nicholas" userId="72a22b75-9aa2-4116-af5b-9544a2020f69" providerId="ADAL" clId="{6A3D5EE7-5481-41DC-A09A-DC025B3ED29A}" dt="2025-03-20T19:37:14.209" v="7556" actId="113"/>
        <pc:sldMkLst>
          <pc:docMk/>
          <pc:sldMk cId="2397028180" sldId="639"/>
        </pc:sldMkLst>
      </pc:sldChg>
      <pc:sldChg chg="modSp add mod">
        <pc:chgData name="Joshua Nicholas" userId="72a22b75-9aa2-4116-af5b-9544a2020f69" providerId="ADAL" clId="{6A3D5EE7-5481-41DC-A09A-DC025B3ED29A}" dt="2025-03-10T17:42:28.359" v="4904" actId="14100"/>
        <pc:sldMkLst>
          <pc:docMk/>
          <pc:sldMk cId="1848835712" sldId="640"/>
        </pc:sldMkLst>
      </pc:sldChg>
      <pc:sldChg chg="addSp delSp modSp add del mod">
        <pc:chgData name="Joshua Nicholas" userId="72a22b75-9aa2-4116-af5b-9544a2020f69" providerId="ADAL" clId="{6A3D5EE7-5481-41DC-A09A-DC025B3ED29A}" dt="2025-03-20T19:46:53.440" v="7739" actId="47"/>
        <pc:sldMkLst>
          <pc:docMk/>
          <pc:sldMk cId="3785516760" sldId="641"/>
        </pc:sldMkLst>
      </pc:sldChg>
      <pc:sldChg chg="addSp delSp modSp add mod">
        <pc:chgData name="Joshua Nicholas" userId="72a22b75-9aa2-4116-af5b-9544a2020f69" providerId="ADAL" clId="{6A3D5EE7-5481-41DC-A09A-DC025B3ED29A}" dt="2025-03-20T19:51:15.839" v="7940" actId="14100"/>
        <pc:sldMkLst>
          <pc:docMk/>
          <pc:sldMk cId="3966414428" sldId="642"/>
        </pc:sldMkLst>
      </pc:sldChg>
    </pc:docChg>
  </pc:docChgLst>
  <pc:docChgLst>
    <pc:chgData name="Joshua Nicholas" userId="72a22b75-9aa2-4116-af5b-9544a2020f69" providerId="ADAL" clId="{29A90450-5941-47FB-8333-57FE43050AF4}"/>
    <pc:docChg chg="undo redo custSel addSld delSld modSld sldOrd modMainMaster replTag">
      <pc:chgData name="Joshua Nicholas" userId="72a22b75-9aa2-4116-af5b-9544a2020f69" providerId="ADAL" clId="{29A90450-5941-47FB-8333-57FE43050AF4}" dt="2024-02-26T12:38:24.895" v="6665" actId="207"/>
      <pc:docMkLst>
        <pc:docMk/>
      </pc:docMkLst>
      <pc:sldChg chg="delSp modSp del mod setBg">
        <pc:chgData name="Joshua Nicholas" userId="72a22b75-9aa2-4116-af5b-9544a2020f69" providerId="ADAL" clId="{29A90450-5941-47FB-8333-57FE43050AF4}" dt="2024-02-22T11:19:50.891" v="2223" actId="47"/>
        <pc:sldMkLst>
          <pc:docMk/>
          <pc:sldMk cId="1865672752" sldId="256"/>
        </pc:sldMkLst>
      </pc:sldChg>
      <pc:sldChg chg="addSp modSp">
        <pc:chgData name="Joshua Nicholas" userId="72a22b75-9aa2-4116-af5b-9544a2020f69" providerId="ADAL" clId="{29A90450-5941-47FB-8333-57FE43050AF4}" dt="2024-02-22T11:20:12.841" v="2226"/>
        <pc:sldMkLst>
          <pc:docMk/>
          <pc:sldMk cId="3477857574" sldId="261"/>
        </pc:sldMkLst>
      </pc:sldChg>
      <pc:sldChg chg="addSp modSp mod">
        <pc:chgData name="Joshua Nicholas" userId="72a22b75-9aa2-4116-af5b-9544a2020f69" providerId="ADAL" clId="{29A90450-5941-47FB-8333-57FE43050AF4}" dt="2024-02-22T11:20:57.339" v="2232" actId="1582"/>
        <pc:sldMkLst>
          <pc:docMk/>
          <pc:sldMk cId="2891023950" sldId="262"/>
        </pc:sldMkLst>
      </pc:sldChg>
      <pc:sldChg chg="addSp modSp">
        <pc:chgData name="Joshua Nicholas" userId="72a22b75-9aa2-4116-af5b-9544a2020f69" providerId="ADAL" clId="{29A90450-5941-47FB-8333-57FE43050AF4}" dt="2024-02-22T11:20:14.843" v="2227"/>
        <pc:sldMkLst>
          <pc:docMk/>
          <pc:sldMk cId="2483544694" sldId="304"/>
        </pc:sldMkLst>
      </pc:sldChg>
      <pc:sldChg chg="del">
        <pc:chgData name="Joshua Nicholas" userId="72a22b75-9aa2-4116-af5b-9544a2020f69" providerId="ADAL" clId="{29A90450-5941-47FB-8333-57FE43050AF4}" dt="2024-02-22T11:19:50.891" v="2223" actId="47"/>
        <pc:sldMkLst>
          <pc:docMk/>
          <pc:sldMk cId="1334317001" sldId="320"/>
        </pc:sldMkLst>
      </pc:sldChg>
      <pc:sldChg chg="addSp delSp modSp mod">
        <pc:chgData name="Joshua Nicholas" userId="72a22b75-9aa2-4116-af5b-9544a2020f69" providerId="ADAL" clId="{29A90450-5941-47FB-8333-57FE43050AF4}" dt="2024-02-22T19:05:06.136" v="6431" actId="1076"/>
        <pc:sldMkLst>
          <pc:docMk/>
          <pc:sldMk cId="40029371" sldId="390"/>
        </pc:sldMkLst>
      </pc:sldChg>
      <pc:sldChg chg="del">
        <pc:chgData name="Joshua Nicholas" userId="72a22b75-9aa2-4116-af5b-9544a2020f69" providerId="ADAL" clId="{29A90450-5941-47FB-8333-57FE43050AF4}" dt="2024-02-22T19:03:21.704" v="6420" actId="47"/>
        <pc:sldMkLst>
          <pc:docMk/>
          <pc:sldMk cId="998688153" sldId="391"/>
        </pc:sldMkLst>
      </pc:sldChg>
      <pc:sldChg chg="addSp delSp modSp del mod">
        <pc:chgData name="Joshua Nicholas" userId="72a22b75-9aa2-4116-af5b-9544a2020f69" providerId="ADAL" clId="{29A90450-5941-47FB-8333-57FE43050AF4}" dt="2024-02-22T11:19:50.891" v="2223" actId="47"/>
        <pc:sldMkLst>
          <pc:docMk/>
          <pc:sldMk cId="621345692" sldId="393"/>
        </pc:sldMkLst>
      </pc:sldChg>
      <pc:sldChg chg="del">
        <pc:chgData name="Joshua Nicholas" userId="72a22b75-9aa2-4116-af5b-9544a2020f69" providerId="ADAL" clId="{29A90450-5941-47FB-8333-57FE43050AF4}" dt="2024-02-22T11:19:50.891" v="2223" actId="47"/>
        <pc:sldMkLst>
          <pc:docMk/>
          <pc:sldMk cId="1856002947" sldId="394"/>
        </pc:sldMkLst>
      </pc:sldChg>
      <pc:sldChg chg="del">
        <pc:chgData name="Joshua Nicholas" userId="72a22b75-9aa2-4116-af5b-9544a2020f69" providerId="ADAL" clId="{29A90450-5941-47FB-8333-57FE43050AF4}" dt="2024-02-22T11:19:50.891" v="2223" actId="47"/>
        <pc:sldMkLst>
          <pc:docMk/>
          <pc:sldMk cId="315830223" sldId="398"/>
        </pc:sldMkLst>
      </pc:sldChg>
      <pc:sldChg chg="del">
        <pc:chgData name="Joshua Nicholas" userId="72a22b75-9aa2-4116-af5b-9544a2020f69" providerId="ADAL" clId="{29A90450-5941-47FB-8333-57FE43050AF4}" dt="2024-02-22T11:19:50.891" v="2223" actId="47"/>
        <pc:sldMkLst>
          <pc:docMk/>
          <pc:sldMk cId="4012841770" sldId="399"/>
        </pc:sldMkLst>
      </pc:sldChg>
      <pc:sldChg chg="del">
        <pc:chgData name="Joshua Nicholas" userId="72a22b75-9aa2-4116-af5b-9544a2020f69" providerId="ADAL" clId="{29A90450-5941-47FB-8333-57FE43050AF4}" dt="2024-02-22T11:19:50.891" v="2223" actId="47"/>
        <pc:sldMkLst>
          <pc:docMk/>
          <pc:sldMk cId="3901714768" sldId="400"/>
        </pc:sldMkLst>
      </pc:sldChg>
      <pc:sldChg chg="addSp delSp modSp del mod ord">
        <pc:chgData name="Joshua Nicholas" userId="72a22b75-9aa2-4116-af5b-9544a2020f69" providerId="ADAL" clId="{29A90450-5941-47FB-8333-57FE43050AF4}" dt="2024-02-23T09:11:57.394" v="6508" actId="47"/>
        <pc:sldMkLst>
          <pc:docMk/>
          <pc:sldMk cId="454212509" sldId="401"/>
        </pc:sldMkLst>
      </pc:sldChg>
      <pc:sldChg chg="del">
        <pc:chgData name="Joshua Nicholas" userId="72a22b75-9aa2-4116-af5b-9544a2020f69" providerId="ADAL" clId="{29A90450-5941-47FB-8333-57FE43050AF4}" dt="2024-02-22T11:19:50.891" v="2223" actId="47"/>
        <pc:sldMkLst>
          <pc:docMk/>
          <pc:sldMk cId="2720265896" sldId="402"/>
        </pc:sldMkLst>
      </pc:sldChg>
      <pc:sldChg chg="del">
        <pc:chgData name="Joshua Nicholas" userId="72a22b75-9aa2-4116-af5b-9544a2020f69" providerId="ADAL" clId="{29A90450-5941-47FB-8333-57FE43050AF4}" dt="2024-02-22T11:19:50.891" v="2223" actId="47"/>
        <pc:sldMkLst>
          <pc:docMk/>
          <pc:sldMk cId="3908826407" sldId="405"/>
        </pc:sldMkLst>
      </pc:sldChg>
      <pc:sldChg chg="del">
        <pc:chgData name="Joshua Nicholas" userId="72a22b75-9aa2-4116-af5b-9544a2020f69" providerId="ADAL" clId="{29A90450-5941-47FB-8333-57FE43050AF4}" dt="2024-02-22T11:19:50.891" v="2223" actId="47"/>
        <pc:sldMkLst>
          <pc:docMk/>
          <pc:sldMk cId="4262501495" sldId="406"/>
        </pc:sldMkLst>
      </pc:sldChg>
      <pc:sldChg chg="del">
        <pc:chgData name="Joshua Nicholas" userId="72a22b75-9aa2-4116-af5b-9544a2020f69" providerId="ADAL" clId="{29A90450-5941-47FB-8333-57FE43050AF4}" dt="2024-02-22T11:19:50.891" v="2223" actId="47"/>
        <pc:sldMkLst>
          <pc:docMk/>
          <pc:sldMk cId="1574800420" sldId="407"/>
        </pc:sldMkLst>
      </pc:sldChg>
      <pc:sldChg chg="del">
        <pc:chgData name="Joshua Nicholas" userId="72a22b75-9aa2-4116-af5b-9544a2020f69" providerId="ADAL" clId="{29A90450-5941-47FB-8333-57FE43050AF4}" dt="2024-02-22T11:19:50.891" v="2223" actId="47"/>
        <pc:sldMkLst>
          <pc:docMk/>
          <pc:sldMk cId="2515018717" sldId="408"/>
        </pc:sldMkLst>
      </pc:sldChg>
      <pc:sldChg chg="del">
        <pc:chgData name="Joshua Nicholas" userId="72a22b75-9aa2-4116-af5b-9544a2020f69" providerId="ADAL" clId="{29A90450-5941-47FB-8333-57FE43050AF4}" dt="2024-02-22T11:24:31.205" v="2261" actId="47"/>
        <pc:sldMkLst>
          <pc:docMk/>
          <pc:sldMk cId="3251048003" sldId="409"/>
        </pc:sldMkLst>
      </pc:sldChg>
      <pc:sldChg chg="del">
        <pc:chgData name="Joshua Nicholas" userId="72a22b75-9aa2-4116-af5b-9544a2020f69" providerId="ADAL" clId="{29A90450-5941-47FB-8333-57FE43050AF4}" dt="2024-02-22T11:26:08.120" v="2318" actId="47"/>
        <pc:sldMkLst>
          <pc:docMk/>
          <pc:sldMk cId="1501166297" sldId="410"/>
        </pc:sldMkLst>
      </pc:sldChg>
      <pc:sldChg chg="del">
        <pc:chgData name="Joshua Nicholas" userId="72a22b75-9aa2-4116-af5b-9544a2020f69" providerId="ADAL" clId="{29A90450-5941-47FB-8333-57FE43050AF4}" dt="2024-02-22T19:03:19.371" v="6419" actId="47"/>
        <pc:sldMkLst>
          <pc:docMk/>
          <pc:sldMk cId="2677037357" sldId="411"/>
        </pc:sldMkLst>
      </pc:sldChg>
      <pc:sldChg chg="addSp delSp modSp mod">
        <pc:chgData name="Joshua Nicholas" userId="72a22b75-9aa2-4116-af5b-9544a2020f69" providerId="ADAL" clId="{29A90450-5941-47FB-8333-57FE43050AF4}" dt="2024-02-22T12:05:22.849" v="3186" actId="790"/>
        <pc:sldMkLst>
          <pc:docMk/>
          <pc:sldMk cId="857321747" sldId="412"/>
        </pc:sldMkLst>
      </pc:sldChg>
      <pc:sldChg chg="del">
        <pc:chgData name="Joshua Nicholas" userId="72a22b75-9aa2-4116-af5b-9544a2020f69" providerId="ADAL" clId="{29A90450-5941-47FB-8333-57FE43050AF4}" dt="2024-02-22T11:24:32.053" v="2262" actId="47"/>
        <pc:sldMkLst>
          <pc:docMk/>
          <pc:sldMk cId="572305314" sldId="415"/>
        </pc:sldMkLst>
      </pc:sldChg>
      <pc:sldChg chg="del">
        <pc:chgData name="Joshua Nicholas" userId="72a22b75-9aa2-4116-af5b-9544a2020f69" providerId="ADAL" clId="{29A90450-5941-47FB-8333-57FE43050AF4}" dt="2024-02-22T11:19:50.891" v="2223" actId="47"/>
        <pc:sldMkLst>
          <pc:docMk/>
          <pc:sldMk cId="1040922668" sldId="417"/>
        </pc:sldMkLst>
      </pc:sldChg>
      <pc:sldChg chg="del">
        <pc:chgData name="Joshua Nicholas" userId="72a22b75-9aa2-4116-af5b-9544a2020f69" providerId="ADAL" clId="{29A90450-5941-47FB-8333-57FE43050AF4}" dt="2024-02-22T19:03:19.371" v="6419" actId="47"/>
        <pc:sldMkLst>
          <pc:docMk/>
          <pc:sldMk cId="1295736277" sldId="419"/>
        </pc:sldMkLst>
      </pc:sldChg>
      <pc:sldChg chg="del">
        <pc:chgData name="Joshua Nicholas" userId="72a22b75-9aa2-4116-af5b-9544a2020f69" providerId="ADAL" clId="{29A90450-5941-47FB-8333-57FE43050AF4}" dt="2024-02-22T11:26:43.335" v="2335" actId="47"/>
        <pc:sldMkLst>
          <pc:docMk/>
          <pc:sldMk cId="1190345681" sldId="420"/>
        </pc:sldMkLst>
      </pc:sldChg>
      <pc:sldChg chg="addSp modSp del mod ord modShow">
        <pc:chgData name="Joshua Nicholas" userId="72a22b75-9aa2-4116-af5b-9544a2020f69" providerId="ADAL" clId="{29A90450-5941-47FB-8333-57FE43050AF4}" dt="2024-02-22T19:03:22.571" v="6421" actId="47"/>
        <pc:sldMkLst>
          <pc:docMk/>
          <pc:sldMk cId="2212141784" sldId="421"/>
        </pc:sldMkLst>
      </pc:sldChg>
      <pc:sldChg chg="del">
        <pc:chgData name="Joshua Nicholas" userId="72a22b75-9aa2-4116-af5b-9544a2020f69" providerId="ADAL" clId="{29A90450-5941-47FB-8333-57FE43050AF4}" dt="2024-02-22T11:26:45.101" v="2336" actId="47"/>
        <pc:sldMkLst>
          <pc:docMk/>
          <pc:sldMk cId="2727920381" sldId="422"/>
        </pc:sldMkLst>
      </pc:sldChg>
      <pc:sldChg chg="del">
        <pc:chgData name="Joshua Nicholas" userId="72a22b75-9aa2-4116-af5b-9544a2020f69" providerId="ADAL" clId="{29A90450-5941-47FB-8333-57FE43050AF4}" dt="2024-02-22T11:26:47.734" v="2337" actId="47"/>
        <pc:sldMkLst>
          <pc:docMk/>
          <pc:sldMk cId="1736339450" sldId="423"/>
        </pc:sldMkLst>
      </pc:sldChg>
      <pc:sldChg chg="del">
        <pc:chgData name="Joshua Nicholas" userId="72a22b75-9aa2-4116-af5b-9544a2020f69" providerId="ADAL" clId="{29A90450-5941-47FB-8333-57FE43050AF4}" dt="2024-02-22T19:03:19.371" v="6419" actId="47"/>
        <pc:sldMkLst>
          <pc:docMk/>
          <pc:sldMk cId="2379235627" sldId="426"/>
        </pc:sldMkLst>
      </pc:sldChg>
      <pc:sldChg chg="del">
        <pc:chgData name="Joshua Nicholas" userId="72a22b75-9aa2-4116-af5b-9544a2020f69" providerId="ADAL" clId="{29A90450-5941-47FB-8333-57FE43050AF4}" dt="2024-02-22T19:03:19.371" v="6419" actId="47"/>
        <pc:sldMkLst>
          <pc:docMk/>
          <pc:sldMk cId="1951170482" sldId="427"/>
        </pc:sldMkLst>
      </pc:sldChg>
      <pc:sldChg chg="del">
        <pc:chgData name="Joshua Nicholas" userId="72a22b75-9aa2-4116-af5b-9544a2020f69" providerId="ADAL" clId="{29A90450-5941-47FB-8333-57FE43050AF4}" dt="2024-02-22T19:03:19.371" v="6419" actId="47"/>
        <pc:sldMkLst>
          <pc:docMk/>
          <pc:sldMk cId="2559225184" sldId="428"/>
        </pc:sldMkLst>
      </pc:sldChg>
      <pc:sldChg chg="del">
        <pc:chgData name="Joshua Nicholas" userId="72a22b75-9aa2-4116-af5b-9544a2020f69" providerId="ADAL" clId="{29A90450-5941-47FB-8333-57FE43050AF4}" dt="2024-02-22T19:03:19.371" v="6419" actId="47"/>
        <pc:sldMkLst>
          <pc:docMk/>
          <pc:sldMk cId="3841949566" sldId="429"/>
        </pc:sldMkLst>
      </pc:sldChg>
      <pc:sldChg chg="del">
        <pc:chgData name="Joshua Nicholas" userId="72a22b75-9aa2-4116-af5b-9544a2020f69" providerId="ADAL" clId="{29A90450-5941-47FB-8333-57FE43050AF4}" dt="2024-02-22T19:03:19.371" v="6419" actId="47"/>
        <pc:sldMkLst>
          <pc:docMk/>
          <pc:sldMk cId="3216065783" sldId="430"/>
        </pc:sldMkLst>
      </pc:sldChg>
      <pc:sldChg chg="del">
        <pc:chgData name="Joshua Nicholas" userId="72a22b75-9aa2-4116-af5b-9544a2020f69" providerId="ADAL" clId="{29A90450-5941-47FB-8333-57FE43050AF4}" dt="2024-02-22T19:03:19.371" v="6419" actId="47"/>
        <pc:sldMkLst>
          <pc:docMk/>
          <pc:sldMk cId="477480778" sldId="431"/>
        </pc:sldMkLst>
      </pc:sldChg>
      <pc:sldChg chg="del">
        <pc:chgData name="Joshua Nicholas" userId="72a22b75-9aa2-4116-af5b-9544a2020f69" providerId="ADAL" clId="{29A90450-5941-47FB-8333-57FE43050AF4}" dt="2024-02-22T19:03:19.371" v="6419" actId="47"/>
        <pc:sldMkLst>
          <pc:docMk/>
          <pc:sldMk cId="3401784161" sldId="432"/>
        </pc:sldMkLst>
      </pc:sldChg>
      <pc:sldChg chg="del">
        <pc:chgData name="Joshua Nicholas" userId="72a22b75-9aa2-4116-af5b-9544a2020f69" providerId="ADAL" clId="{29A90450-5941-47FB-8333-57FE43050AF4}" dt="2024-02-22T19:03:19.371" v="6419" actId="47"/>
        <pc:sldMkLst>
          <pc:docMk/>
          <pc:sldMk cId="870815805" sldId="433"/>
        </pc:sldMkLst>
      </pc:sldChg>
      <pc:sldChg chg="modSp del mod">
        <pc:chgData name="Joshua Nicholas" userId="72a22b75-9aa2-4116-af5b-9544a2020f69" providerId="ADAL" clId="{29A90450-5941-47FB-8333-57FE43050AF4}" dt="2024-02-22T19:03:19.371" v="6419" actId="47"/>
        <pc:sldMkLst>
          <pc:docMk/>
          <pc:sldMk cId="3336330596" sldId="434"/>
        </pc:sldMkLst>
      </pc:sldChg>
      <pc:sldChg chg="del">
        <pc:chgData name="Joshua Nicholas" userId="72a22b75-9aa2-4116-af5b-9544a2020f69" providerId="ADAL" clId="{29A90450-5941-47FB-8333-57FE43050AF4}" dt="2024-02-22T19:03:19.371" v="6419" actId="47"/>
        <pc:sldMkLst>
          <pc:docMk/>
          <pc:sldMk cId="2912637521" sldId="435"/>
        </pc:sldMkLst>
      </pc:sldChg>
      <pc:sldChg chg="del">
        <pc:chgData name="Joshua Nicholas" userId="72a22b75-9aa2-4116-af5b-9544a2020f69" providerId="ADAL" clId="{29A90450-5941-47FB-8333-57FE43050AF4}" dt="2024-02-22T19:03:19.371" v="6419" actId="47"/>
        <pc:sldMkLst>
          <pc:docMk/>
          <pc:sldMk cId="3048877524" sldId="436"/>
        </pc:sldMkLst>
      </pc:sldChg>
      <pc:sldChg chg="del">
        <pc:chgData name="Joshua Nicholas" userId="72a22b75-9aa2-4116-af5b-9544a2020f69" providerId="ADAL" clId="{29A90450-5941-47FB-8333-57FE43050AF4}" dt="2024-02-22T19:03:19.371" v="6419" actId="47"/>
        <pc:sldMkLst>
          <pc:docMk/>
          <pc:sldMk cId="782256690" sldId="437"/>
        </pc:sldMkLst>
      </pc:sldChg>
      <pc:sldChg chg="del">
        <pc:chgData name="Joshua Nicholas" userId="72a22b75-9aa2-4116-af5b-9544a2020f69" providerId="ADAL" clId="{29A90450-5941-47FB-8333-57FE43050AF4}" dt="2024-02-22T19:03:19.371" v="6419" actId="47"/>
        <pc:sldMkLst>
          <pc:docMk/>
          <pc:sldMk cId="3859658228" sldId="438"/>
        </pc:sldMkLst>
      </pc:sldChg>
      <pc:sldChg chg="addSp delSp modSp add mod">
        <pc:chgData name="Joshua Nicholas" userId="72a22b75-9aa2-4116-af5b-9544a2020f69" providerId="ADAL" clId="{29A90450-5941-47FB-8333-57FE43050AF4}" dt="2024-02-22T16:56:40.470" v="3971"/>
        <pc:sldMkLst>
          <pc:docMk/>
          <pc:sldMk cId="3405816234" sldId="439"/>
        </pc:sldMkLst>
      </pc:sldChg>
      <pc:sldChg chg="addSp delSp modSp add mod">
        <pc:chgData name="Joshua Nicholas" userId="72a22b75-9aa2-4116-af5b-9544a2020f69" providerId="ADAL" clId="{29A90450-5941-47FB-8333-57FE43050AF4}" dt="2024-02-22T16:56:39.634" v="3970"/>
        <pc:sldMkLst>
          <pc:docMk/>
          <pc:sldMk cId="14435042" sldId="440"/>
        </pc:sldMkLst>
      </pc:sldChg>
      <pc:sldChg chg="addSp delSp modSp add mod">
        <pc:chgData name="Joshua Nicholas" userId="72a22b75-9aa2-4116-af5b-9544a2020f69" providerId="ADAL" clId="{29A90450-5941-47FB-8333-57FE43050AF4}" dt="2024-02-22T19:04:12.053" v="6424" actId="1076"/>
        <pc:sldMkLst>
          <pc:docMk/>
          <pc:sldMk cId="4002779288" sldId="441"/>
        </pc:sldMkLst>
      </pc:sldChg>
      <pc:sldChg chg="addSp delSp modSp add mod">
        <pc:chgData name="Joshua Nicholas" userId="72a22b75-9aa2-4116-af5b-9544a2020f69" providerId="ADAL" clId="{29A90450-5941-47FB-8333-57FE43050AF4}" dt="2024-02-22T10:02:53.324" v="320"/>
        <pc:sldMkLst>
          <pc:docMk/>
          <pc:sldMk cId="2234099317" sldId="442"/>
        </pc:sldMkLst>
      </pc:sldChg>
      <pc:sldChg chg="addSp delSp modSp add mod">
        <pc:chgData name="Joshua Nicholas" userId="72a22b75-9aa2-4116-af5b-9544a2020f69" providerId="ADAL" clId="{29A90450-5941-47FB-8333-57FE43050AF4}" dt="2024-02-22T18:12:04.541" v="4694" actId="478"/>
        <pc:sldMkLst>
          <pc:docMk/>
          <pc:sldMk cId="1128391610" sldId="443"/>
        </pc:sldMkLst>
      </pc:sldChg>
      <pc:sldChg chg="addSp delSp modSp add mod">
        <pc:chgData name="Joshua Nicholas" userId="72a22b75-9aa2-4116-af5b-9544a2020f69" providerId="ADAL" clId="{29A90450-5941-47FB-8333-57FE43050AF4}" dt="2024-02-22T10:10:36.965" v="651" actId="20577"/>
        <pc:sldMkLst>
          <pc:docMk/>
          <pc:sldMk cId="4183000170" sldId="444"/>
        </pc:sldMkLst>
      </pc:sldChg>
      <pc:sldChg chg="addSp delSp modSp add mod">
        <pc:chgData name="Joshua Nicholas" userId="72a22b75-9aa2-4116-af5b-9544a2020f69" providerId="ADAL" clId="{29A90450-5941-47FB-8333-57FE43050AF4}" dt="2024-02-22T10:13:00.483" v="689" actId="1076"/>
        <pc:sldMkLst>
          <pc:docMk/>
          <pc:sldMk cId="2122192556" sldId="445"/>
        </pc:sldMkLst>
      </pc:sldChg>
      <pc:sldChg chg="delSp add mod">
        <pc:chgData name="Joshua Nicholas" userId="72a22b75-9aa2-4116-af5b-9544a2020f69" providerId="ADAL" clId="{29A90450-5941-47FB-8333-57FE43050AF4}" dt="2024-02-22T18:12:09.820" v="4695" actId="478"/>
        <pc:sldMkLst>
          <pc:docMk/>
          <pc:sldMk cId="3537861959" sldId="446"/>
        </pc:sldMkLst>
      </pc:sldChg>
      <pc:sldChg chg="delSp modSp add mod">
        <pc:chgData name="Joshua Nicholas" userId="72a22b75-9aa2-4116-af5b-9544a2020f69" providerId="ADAL" clId="{29A90450-5941-47FB-8333-57FE43050AF4}" dt="2024-02-26T12:36:11.447" v="6641" actId="1076"/>
        <pc:sldMkLst>
          <pc:docMk/>
          <pc:sldMk cId="4104950752" sldId="447"/>
        </pc:sldMkLst>
      </pc:sldChg>
      <pc:sldChg chg="addSp delSp modSp add mod">
        <pc:chgData name="Joshua Nicholas" userId="72a22b75-9aa2-4116-af5b-9544a2020f69" providerId="ADAL" clId="{29A90450-5941-47FB-8333-57FE43050AF4}" dt="2024-02-26T12:36:22.534" v="6644" actId="207"/>
        <pc:sldMkLst>
          <pc:docMk/>
          <pc:sldMk cId="3303174503" sldId="448"/>
        </pc:sldMkLst>
      </pc:sldChg>
      <pc:sldChg chg="addSp delSp modSp add mod">
        <pc:chgData name="Joshua Nicholas" userId="72a22b75-9aa2-4116-af5b-9544a2020f69" providerId="ADAL" clId="{29A90450-5941-47FB-8333-57FE43050AF4}" dt="2024-02-22T10:30:21.949" v="1072" actId="1076"/>
        <pc:sldMkLst>
          <pc:docMk/>
          <pc:sldMk cId="2172017831" sldId="449"/>
        </pc:sldMkLst>
      </pc:sldChg>
      <pc:sldChg chg="addSp delSp modSp add mod">
        <pc:chgData name="Joshua Nicholas" userId="72a22b75-9aa2-4116-af5b-9544a2020f69" providerId="ADAL" clId="{29A90450-5941-47FB-8333-57FE43050AF4}" dt="2024-02-22T10:39:44.070" v="1104" actId="478"/>
        <pc:sldMkLst>
          <pc:docMk/>
          <pc:sldMk cId="3063727324" sldId="450"/>
        </pc:sldMkLst>
      </pc:sldChg>
      <pc:sldChg chg="add setBg">
        <pc:chgData name="Joshua Nicholas" userId="72a22b75-9aa2-4116-af5b-9544a2020f69" providerId="ADAL" clId="{29A90450-5941-47FB-8333-57FE43050AF4}" dt="2024-02-22T10:33:58.942" v="1078"/>
        <pc:sldMkLst>
          <pc:docMk/>
          <pc:sldMk cId="2231432270" sldId="451"/>
        </pc:sldMkLst>
      </pc:sldChg>
      <pc:sldChg chg="add">
        <pc:chgData name="Joshua Nicholas" userId="72a22b75-9aa2-4116-af5b-9544a2020f69" providerId="ADAL" clId="{29A90450-5941-47FB-8333-57FE43050AF4}" dt="2024-02-22T10:33:58.942" v="1078"/>
        <pc:sldMkLst>
          <pc:docMk/>
          <pc:sldMk cId="4080954592" sldId="452"/>
        </pc:sldMkLst>
      </pc:sldChg>
      <pc:sldChg chg="addSp delSp modSp add mod">
        <pc:chgData name="Joshua Nicholas" userId="72a22b75-9aa2-4116-af5b-9544a2020f69" providerId="ADAL" clId="{29A90450-5941-47FB-8333-57FE43050AF4}" dt="2024-02-22T18:18:53.063" v="4942" actId="20577"/>
        <pc:sldMkLst>
          <pc:docMk/>
          <pc:sldMk cId="1090406138" sldId="453"/>
        </pc:sldMkLst>
      </pc:sldChg>
      <pc:sldChg chg="add">
        <pc:chgData name="Joshua Nicholas" userId="72a22b75-9aa2-4116-af5b-9544a2020f69" providerId="ADAL" clId="{29A90450-5941-47FB-8333-57FE43050AF4}" dt="2024-02-22T10:39:40.369" v="1102"/>
        <pc:sldMkLst>
          <pc:docMk/>
          <pc:sldMk cId="731395805" sldId="454"/>
        </pc:sldMkLst>
      </pc:sldChg>
      <pc:sldChg chg="addSp delSp modSp add mod">
        <pc:chgData name="Joshua Nicholas" userId="72a22b75-9aa2-4116-af5b-9544a2020f69" providerId="ADAL" clId="{29A90450-5941-47FB-8333-57FE43050AF4}" dt="2024-02-22T10:46:19.327" v="1218" actId="478"/>
        <pc:sldMkLst>
          <pc:docMk/>
          <pc:sldMk cId="4260040499" sldId="455"/>
        </pc:sldMkLst>
      </pc:sldChg>
      <pc:sldChg chg="modSp add mod">
        <pc:chgData name="Joshua Nicholas" userId="72a22b75-9aa2-4116-af5b-9544a2020f69" providerId="ADAL" clId="{29A90450-5941-47FB-8333-57FE43050AF4}" dt="2024-02-22T10:47:45.377" v="1222" actId="20577"/>
        <pc:sldMkLst>
          <pc:docMk/>
          <pc:sldMk cId="2229888700" sldId="456"/>
        </pc:sldMkLst>
      </pc:sldChg>
      <pc:sldChg chg="addSp delSp modSp add del mod">
        <pc:chgData name="Joshua Nicholas" userId="72a22b75-9aa2-4116-af5b-9544a2020f69" providerId="ADAL" clId="{29A90450-5941-47FB-8333-57FE43050AF4}" dt="2024-02-22T11:17:49.589" v="2116" actId="47"/>
        <pc:sldMkLst>
          <pc:docMk/>
          <pc:sldMk cId="3171808614" sldId="457"/>
        </pc:sldMkLst>
      </pc:sldChg>
      <pc:sldChg chg="addSp delSp modSp add del mod">
        <pc:chgData name="Joshua Nicholas" userId="72a22b75-9aa2-4116-af5b-9544a2020f69" providerId="ADAL" clId="{29A90450-5941-47FB-8333-57FE43050AF4}" dt="2024-02-22T11:02:10.110" v="1472" actId="47"/>
        <pc:sldMkLst>
          <pc:docMk/>
          <pc:sldMk cId="816964610" sldId="458"/>
        </pc:sldMkLst>
      </pc:sldChg>
      <pc:sldChg chg="addSp delSp modSp add del mod">
        <pc:chgData name="Joshua Nicholas" userId="72a22b75-9aa2-4116-af5b-9544a2020f69" providerId="ADAL" clId="{29A90450-5941-47FB-8333-57FE43050AF4}" dt="2024-02-22T11:02:07.584" v="1470" actId="47"/>
        <pc:sldMkLst>
          <pc:docMk/>
          <pc:sldMk cId="358176694" sldId="459"/>
        </pc:sldMkLst>
      </pc:sldChg>
      <pc:sldChg chg="delSp modSp add mod">
        <pc:chgData name="Joshua Nicholas" userId="72a22b75-9aa2-4116-af5b-9544a2020f69" providerId="ADAL" clId="{29A90450-5941-47FB-8333-57FE43050AF4}" dt="2024-02-22T11:02:15.208" v="1474" actId="478"/>
        <pc:sldMkLst>
          <pc:docMk/>
          <pc:sldMk cId="1691631670" sldId="460"/>
        </pc:sldMkLst>
      </pc:sldChg>
      <pc:sldChg chg="addSp delSp modSp add mod">
        <pc:chgData name="Joshua Nicholas" userId="72a22b75-9aa2-4116-af5b-9544a2020f69" providerId="ADAL" clId="{29A90450-5941-47FB-8333-57FE43050AF4}" dt="2024-02-22T11:04:22.759" v="1497" actId="478"/>
        <pc:sldMkLst>
          <pc:docMk/>
          <pc:sldMk cId="3567654494" sldId="461"/>
        </pc:sldMkLst>
      </pc:sldChg>
      <pc:sldChg chg="modSp add mod">
        <pc:chgData name="Joshua Nicholas" userId="72a22b75-9aa2-4116-af5b-9544a2020f69" providerId="ADAL" clId="{29A90450-5941-47FB-8333-57FE43050AF4}" dt="2024-02-22T11:07:37.256" v="1513" actId="207"/>
        <pc:sldMkLst>
          <pc:docMk/>
          <pc:sldMk cId="1513028733" sldId="462"/>
        </pc:sldMkLst>
      </pc:sldChg>
      <pc:sldChg chg="delSp modSp add del mod">
        <pc:chgData name="Joshua Nicholas" userId="72a22b75-9aa2-4116-af5b-9544a2020f69" providerId="ADAL" clId="{29A90450-5941-47FB-8333-57FE43050AF4}" dt="2024-02-22T11:18:25.886" v="2118" actId="47"/>
        <pc:sldMkLst>
          <pc:docMk/>
          <pc:sldMk cId="3747645186" sldId="463"/>
        </pc:sldMkLst>
      </pc:sldChg>
      <pc:sldChg chg="modSp add mod">
        <pc:chgData name="Joshua Nicholas" userId="72a22b75-9aa2-4116-af5b-9544a2020f69" providerId="ADAL" clId="{29A90450-5941-47FB-8333-57FE43050AF4}" dt="2024-02-22T16:57:12.651" v="3986" actId="20577"/>
        <pc:sldMkLst>
          <pc:docMk/>
          <pc:sldMk cId="3242237116" sldId="464"/>
        </pc:sldMkLst>
      </pc:sldChg>
      <pc:sldChg chg="modSp add mod">
        <pc:chgData name="Joshua Nicholas" userId="72a22b75-9aa2-4116-af5b-9544a2020f69" providerId="ADAL" clId="{29A90450-5941-47FB-8333-57FE43050AF4}" dt="2024-02-22T11:19:14.493" v="2222" actId="1076"/>
        <pc:sldMkLst>
          <pc:docMk/>
          <pc:sldMk cId="2469364076" sldId="465"/>
        </pc:sldMkLst>
      </pc:sldChg>
      <pc:sldChg chg="addSp delSp modSp add del mod">
        <pc:chgData name="Joshua Nicholas" userId="72a22b75-9aa2-4116-af5b-9544a2020f69" providerId="ADAL" clId="{29A90450-5941-47FB-8333-57FE43050AF4}" dt="2024-02-22T17:28:57.362" v="4561" actId="47"/>
        <pc:sldMkLst>
          <pc:docMk/>
          <pc:sldMk cId="3254786568" sldId="466"/>
        </pc:sldMkLst>
      </pc:sldChg>
      <pc:sldChg chg="addSp modSp add del mod">
        <pc:chgData name="Joshua Nicholas" userId="72a22b75-9aa2-4116-af5b-9544a2020f69" providerId="ADAL" clId="{29A90450-5941-47FB-8333-57FE43050AF4}" dt="2024-02-22T18:03:25.829" v="4585" actId="47"/>
        <pc:sldMkLst>
          <pc:docMk/>
          <pc:sldMk cId="2101513275" sldId="467"/>
        </pc:sldMkLst>
      </pc:sldChg>
      <pc:sldChg chg="delSp modSp add mod">
        <pc:chgData name="Joshua Nicholas" userId="72a22b75-9aa2-4116-af5b-9544a2020f69" providerId="ADAL" clId="{29A90450-5941-47FB-8333-57FE43050AF4}" dt="2024-02-22T11:26:11.921" v="2321" actId="1036"/>
        <pc:sldMkLst>
          <pc:docMk/>
          <pc:sldMk cId="611239860" sldId="468"/>
        </pc:sldMkLst>
      </pc:sldChg>
      <pc:sldChg chg="modSp add del mod">
        <pc:chgData name="Joshua Nicholas" userId="72a22b75-9aa2-4116-af5b-9544a2020f69" providerId="ADAL" clId="{29A90450-5941-47FB-8333-57FE43050AF4}" dt="2024-02-22T18:34:07.985" v="5415" actId="47"/>
        <pc:sldMkLst>
          <pc:docMk/>
          <pc:sldMk cId="1514544951" sldId="469"/>
        </pc:sldMkLst>
      </pc:sldChg>
      <pc:sldChg chg="addSp delSp modSp add mod ord">
        <pc:chgData name="Joshua Nicholas" userId="72a22b75-9aa2-4116-af5b-9544a2020f69" providerId="ADAL" clId="{29A90450-5941-47FB-8333-57FE43050AF4}" dt="2024-02-22T16:46:13.913" v="3966"/>
        <pc:sldMkLst>
          <pc:docMk/>
          <pc:sldMk cId="2435424379" sldId="470"/>
        </pc:sldMkLst>
      </pc:sldChg>
      <pc:sldChg chg="delSp add mod">
        <pc:chgData name="Joshua Nicholas" userId="72a22b75-9aa2-4116-af5b-9544a2020f69" providerId="ADAL" clId="{29A90450-5941-47FB-8333-57FE43050AF4}" dt="2024-02-22T18:12:28.156" v="4697" actId="478"/>
        <pc:sldMkLst>
          <pc:docMk/>
          <pc:sldMk cId="2996303033" sldId="471"/>
        </pc:sldMkLst>
      </pc:sldChg>
      <pc:sldChg chg="delSp add mod">
        <pc:chgData name="Joshua Nicholas" userId="72a22b75-9aa2-4116-af5b-9544a2020f69" providerId="ADAL" clId="{29A90450-5941-47FB-8333-57FE43050AF4}" dt="2024-02-22T18:12:31.527" v="4698" actId="478"/>
        <pc:sldMkLst>
          <pc:docMk/>
          <pc:sldMk cId="2944425268" sldId="472"/>
        </pc:sldMkLst>
      </pc:sldChg>
      <pc:sldChg chg="delSp add mod">
        <pc:chgData name="Joshua Nicholas" userId="72a22b75-9aa2-4116-af5b-9544a2020f69" providerId="ADAL" clId="{29A90450-5941-47FB-8333-57FE43050AF4}" dt="2024-02-22T18:12:33.535" v="4699" actId="478"/>
        <pc:sldMkLst>
          <pc:docMk/>
          <pc:sldMk cId="4225679550" sldId="473"/>
        </pc:sldMkLst>
      </pc:sldChg>
      <pc:sldChg chg="add">
        <pc:chgData name="Joshua Nicholas" userId="72a22b75-9aa2-4116-af5b-9544a2020f69" providerId="ADAL" clId="{29A90450-5941-47FB-8333-57FE43050AF4}" dt="2024-02-22T11:54:54.321" v="2898"/>
        <pc:sldMkLst>
          <pc:docMk/>
          <pc:sldMk cId="1680908707" sldId="474"/>
        </pc:sldMkLst>
      </pc:sldChg>
      <pc:sldChg chg="delSp add mod ord">
        <pc:chgData name="Joshua Nicholas" userId="72a22b75-9aa2-4116-af5b-9544a2020f69" providerId="ADAL" clId="{29A90450-5941-47FB-8333-57FE43050AF4}" dt="2024-02-22T18:12:22.470" v="4696" actId="478"/>
        <pc:sldMkLst>
          <pc:docMk/>
          <pc:sldMk cId="2525013335" sldId="475"/>
        </pc:sldMkLst>
      </pc:sldChg>
      <pc:sldChg chg="modSp add del mod">
        <pc:chgData name="Joshua Nicholas" userId="72a22b75-9aa2-4116-af5b-9544a2020f69" providerId="ADAL" clId="{29A90450-5941-47FB-8333-57FE43050AF4}" dt="2024-02-22T12:03:23.066" v="3184" actId="47"/>
        <pc:sldMkLst>
          <pc:docMk/>
          <pc:sldMk cId="3023055688" sldId="476"/>
        </pc:sldMkLst>
      </pc:sldChg>
      <pc:sldChg chg="delSp add del mod">
        <pc:chgData name="Joshua Nicholas" userId="72a22b75-9aa2-4116-af5b-9544a2020f69" providerId="ADAL" clId="{29A90450-5941-47FB-8333-57FE43050AF4}" dt="2024-02-22T19:03:11.887" v="6417" actId="47"/>
        <pc:sldMkLst>
          <pc:docMk/>
          <pc:sldMk cId="2037182785" sldId="477"/>
        </pc:sldMkLst>
      </pc:sldChg>
      <pc:sldChg chg="delSp add del mod">
        <pc:chgData name="Joshua Nicholas" userId="72a22b75-9aa2-4116-af5b-9544a2020f69" providerId="ADAL" clId="{29A90450-5941-47FB-8333-57FE43050AF4}" dt="2024-02-22T19:03:12.672" v="6418" actId="47"/>
        <pc:sldMkLst>
          <pc:docMk/>
          <pc:sldMk cId="3124318643" sldId="478"/>
        </pc:sldMkLst>
      </pc:sldChg>
      <pc:sldChg chg="addSp delSp modSp add mod ord">
        <pc:chgData name="Joshua Nicholas" userId="72a22b75-9aa2-4116-af5b-9544a2020f69" providerId="ADAL" clId="{29A90450-5941-47FB-8333-57FE43050AF4}" dt="2024-02-26T12:35:51.118" v="6640" actId="1076"/>
        <pc:sldMkLst>
          <pc:docMk/>
          <pc:sldMk cId="1080538111" sldId="479"/>
        </pc:sldMkLst>
      </pc:sldChg>
      <pc:sldChg chg="addSp delSp modSp add mod">
        <pc:chgData name="Joshua Nicholas" userId="72a22b75-9aa2-4116-af5b-9544a2020f69" providerId="ADAL" clId="{29A90450-5941-47FB-8333-57FE43050AF4}" dt="2024-02-22T12:21:53.861" v="3424" actId="1076"/>
        <pc:sldMkLst>
          <pc:docMk/>
          <pc:sldMk cId="22564211" sldId="480"/>
        </pc:sldMkLst>
      </pc:sldChg>
      <pc:sldChg chg="addSp modSp add mod">
        <pc:chgData name="Joshua Nicholas" userId="72a22b75-9aa2-4116-af5b-9544a2020f69" providerId="ADAL" clId="{29A90450-5941-47FB-8333-57FE43050AF4}" dt="2024-02-22T12:21:57.700" v="3425"/>
        <pc:sldMkLst>
          <pc:docMk/>
          <pc:sldMk cId="3019759521" sldId="481"/>
        </pc:sldMkLst>
      </pc:sldChg>
      <pc:sldChg chg="addSp modSp add mod">
        <pc:chgData name="Joshua Nicholas" userId="72a22b75-9aa2-4116-af5b-9544a2020f69" providerId="ADAL" clId="{29A90450-5941-47FB-8333-57FE43050AF4}" dt="2024-02-22T12:21:59.885" v="3426"/>
        <pc:sldMkLst>
          <pc:docMk/>
          <pc:sldMk cId="2947226891" sldId="482"/>
        </pc:sldMkLst>
      </pc:sldChg>
      <pc:sldChg chg="modSp add mod">
        <pc:chgData name="Joshua Nicholas" userId="72a22b75-9aa2-4116-af5b-9544a2020f69" providerId="ADAL" clId="{29A90450-5941-47FB-8333-57FE43050AF4}" dt="2024-02-22T12:33:01.549" v="3500" actId="1076"/>
        <pc:sldMkLst>
          <pc:docMk/>
          <pc:sldMk cId="936480556" sldId="483"/>
        </pc:sldMkLst>
      </pc:sldChg>
      <pc:sldChg chg="addSp delSp modSp add mod">
        <pc:chgData name="Joshua Nicholas" userId="72a22b75-9aa2-4116-af5b-9544a2020f69" providerId="ADAL" clId="{29A90450-5941-47FB-8333-57FE43050AF4}" dt="2024-02-22T12:32:40.267" v="3499" actId="1076"/>
        <pc:sldMkLst>
          <pc:docMk/>
          <pc:sldMk cId="436964477" sldId="484"/>
        </pc:sldMkLst>
      </pc:sldChg>
      <pc:sldChg chg="addSp delSp modSp add mod">
        <pc:chgData name="Joshua Nicholas" userId="72a22b75-9aa2-4116-af5b-9544a2020f69" providerId="ADAL" clId="{29A90450-5941-47FB-8333-57FE43050AF4}" dt="2024-02-22T15:54:43.257" v="3610" actId="478"/>
        <pc:sldMkLst>
          <pc:docMk/>
          <pc:sldMk cId="3552733292" sldId="485"/>
        </pc:sldMkLst>
      </pc:sldChg>
      <pc:sldChg chg="addSp delSp modSp add mod ord">
        <pc:chgData name="Joshua Nicholas" userId="72a22b75-9aa2-4116-af5b-9544a2020f69" providerId="ADAL" clId="{29A90450-5941-47FB-8333-57FE43050AF4}" dt="2024-02-22T16:42:21.450" v="3962" actId="14100"/>
        <pc:sldMkLst>
          <pc:docMk/>
          <pc:sldMk cId="718735538" sldId="486"/>
        </pc:sldMkLst>
      </pc:sldChg>
      <pc:sldChg chg="addSp delSp modSp add mod ord">
        <pc:chgData name="Joshua Nicholas" userId="72a22b75-9aa2-4116-af5b-9544a2020f69" providerId="ADAL" clId="{29A90450-5941-47FB-8333-57FE43050AF4}" dt="2024-02-22T16:42:35.966" v="3964"/>
        <pc:sldMkLst>
          <pc:docMk/>
          <pc:sldMk cId="1882940859" sldId="487"/>
        </pc:sldMkLst>
      </pc:sldChg>
      <pc:sldChg chg="modSp add mod">
        <pc:chgData name="Joshua Nicholas" userId="72a22b75-9aa2-4116-af5b-9544a2020f69" providerId="ADAL" clId="{29A90450-5941-47FB-8333-57FE43050AF4}" dt="2024-02-22T17:08:22.055" v="4466" actId="20577"/>
        <pc:sldMkLst>
          <pc:docMk/>
          <pc:sldMk cId="3511932719" sldId="488"/>
        </pc:sldMkLst>
      </pc:sldChg>
      <pc:sldChg chg="addSp delSp modSp add mod">
        <pc:chgData name="Joshua Nicholas" userId="72a22b75-9aa2-4116-af5b-9544a2020f69" providerId="ADAL" clId="{29A90450-5941-47FB-8333-57FE43050AF4}" dt="2024-02-22T17:25:06.001" v="4516"/>
        <pc:sldMkLst>
          <pc:docMk/>
          <pc:sldMk cId="779146506" sldId="489"/>
        </pc:sldMkLst>
      </pc:sldChg>
      <pc:sldChg chg="addSp delSp modSp add del mod">
        <pc:chgData name="Joshua Nicholas" userId="72a22b75-9aa2-4116-af5b-9544a2020f69" providerId="ADAL" clId="{29A90450-5941-47FB-8333-57FE43050AF4}" dt="2024-02-22T18:05:26.858" v="4600" actId="47"/>
        <pc:sldMkLst>
          <pc:docMk/>
          <pc:sldMk cId="4128628821" sldId="490"/>
        </pc:sldMkLst>
      </pc:sldChg>
      <pc:sldChg chg="add del">
        <pc:chgData name="Joshua Nicholas" userId="72a22b75-9aa2-4116-af5b-9544a2020f69" providerId="ADAL" clId="{29A90450-5941-47FB-8333-57FE43050AF4}" dt="2024-02-22T18:05:51.835" v="4602" actId="47"/>
        <pc:sldMkLst>
          <pc:docMk/>
          <pc:sldMk cId="1389090771" sldId="491"/>
        </pc:sldMkLst>
      </pc:sldChg>
      <pc:sldChg chg="addSp delSp modSp add mod">
        <pc:chgData name="Joshua Nicholas" userId="72a22b75-9aa2-4116-af5b-9544a2020f69" providerId="ADAL" clId="{29A90450-5941-47FB-8333-57FE43050AF4}" dt="2024-02-22T18:19:01.596" v="4961" actId="20577"/>
        <pc:sldMkLst>
          <pc:docMk/>
          <pc:sldMk cId="2760217484" sldId="492"/>
        </pc:sldMkLst>
      </pc:sldChg>
      <pc:sldChg chg="delSp modSp add del">
        <pc:chgData name="Joshua Nicholas" userId="72a22b75-9aa2-4116-af5b-9544a2020f69" providerId="ADAL" clId="{29A90450-5941-47FB-8333-57FE43050AF4}" dt="2024-02-22T18:03:34.519" v="4587" actId="47"/>
        <pc:sldMkLst>
          <pc:docMk/>
          <pc:sldMk cId="943089501" sldId="493"/>
        </pc:sldMkLst>
      </pc:sldChg>
      <pc:sldChg chg="addSp delSp modSp add del mod">
        <pc:chgData name="Joshua Nicholas" userId="72a22b75-9aa2-4116-af5b-9544a2020f69" providerId="ADAL" clId="{29A90450-5941-47FB-8333-57FE43050AF4}" dt="2024-02-26T12:37:05.558" v="6648" actId="47"/>
        <pc:sldMkLst>
          <pc:docMk/>
          <pc:sldMk cId="458183504" sldId="494"/>
        </pc:sldMkLst>
      </pc:sldChg>
      <pc:sldChg chg="addSp delSp modSp add mod">
        <pc:chgData name="Joshua Nicholas" userId="72a22b75-9aa2-4116-af5b-9544a2020f69" providerId="ADAL" clId="{29A90450-5941-47FB-8333-57FE43050AF4}" dt="2024-02-26T12:33:13.266" v="6592" actId="14100"/>
        <pc:sldMkLst>
          <pc:docMk/>
          <pc:sldMk cId="1815044378" sldId="495"/>
        </pc:sldMkLst>
      </pc:sldChg>
      <pc:sldChg chg="addSp modSp add mod">
        <pc:chgData name="Joshua Nicholas" userId="72a22b75-9aa2-4116-af5b-9544a2020f69" providerId="ADAL" clId="{29A90450-5941-47FB-8333-57FE43050AF4}" dt="2024-02-26T12:33:21.724" v="6594" actId="167"/>
        <pc:sldMkLst>
          <pc:docMk/>
          <pc:sldMk cId="3208761582" sldId="496"/>
        </pc:sldMkLst>
      </pc:sldChg>
      <pc:sldChg chg="addSp delSp modSp add del mod">
        <pc:chgData name="Joshua Nicholas" userId="72a22b75-9aa2-4116-af5b-9544a2020f69" providerId="ADAL" clId="{29A90450-5941-47FB-8333-57FE43050AF4}" dt="2024-02-22T18:32:26.065" v="5407" actId="47"/>
        <pc:sldMkLst>
          <pc:docMk/>
          <pc:sldMk cId="1613999102" sldId="497"/>
        </pc:sldMkLst>
      </pc:sldChg>
      <pc:sldChg chg="addSp delSp modSp add mod">
        <pc:chgData name="Joshua Nicholas" userId="72a22b75-9aa2-4116-af5b-9544a2020f69" providerId="ADAL" clId="{29A90450-5941-47FB-8333-57FE43050AF4}" dt="2024-02-22T18:43:15.801" v="5572"/>
        <pc:sldMkLst>
          <pc:docMk/>
          <pc:sldMk cId="83873708" sldId="498"/>
        </pc:sldMkLst>
      </pc:sldChg>
      <pc:sldChg chg="addSp delSp modSp add mod ord">
        <pc:chgData name="Joshua Nicholas" userId="72a22b75-9aa2-4116-af5b-9544a2020f69" providerId="ADAL" clId="{29A90450-5941-47FB-8333-57FE43050AF4}" dt="2024-02-22T18:32:12.144" v="5405" actId="167"/>
        <pc:sldMkLst>
          <pc:docMk/>
          <pc:sldMk cId="303739659" sldId="499"/>
        </pc:sldMkLst>
      </pc:sldChg>
      <pc:sldChg chg="addSp delSp modSp add mod ord">
        <pc:chgData name="Joshua Nicholas" userId="72a22b75-9aa2-4116-af5b-9544a2020f69" providerId="ADAL" clId="{29A90450-5941-47FB-8333-57FE43050AF4}" dt="2024-02-22T18:43:11.428" v="5570"/>
        <pc:sldMkLst>
          <pc:docMk/>
          <pc:sldMk cId="940671128" sldId="500"/>
        </pc:sldMkLst>
      </pc:sldChg>
      <pc:sldChg chg="addSp modSp add mod">
        <pc:chgData name="Joshua Nicholas" userId="72a22b75-9aa2-4116-af5b-9544a2020f69" providerId="ADAL" clId="{29A90450-5941-47FB-8333-57FE43050AF4}" dt="2024-02-22T18:43:13.761" v="5571"/>
        <pc:sldMkLst>
          <pc:docMk/>
          <pc:sldMk cId="1737984595" sldId="501"/>
        </pc:sldMkLst>
      </pc:sldChg>
      <pc:sldChg chg="addSp delSp modSp add mod ord modShow">
        <pc:chgData name="Joshua Nicholas" userId="72a22b75-9aa2-4116-af5b-9544a2020f69" providerId="ADAL" clId="{29A90450-5941-47FB-8333-57FE43050AF4}" dt="2024-02-26T12:36:46.741" v="6647"/>
        <pc:sldMkLst>
          <pc:docMk/>
          <pc:sldMk cId="3933630055" sldId="502"/>
        </pc:sldMkLst>
      </pc:sldChg>
      <pc:sldChg chg="addSp delSp modSp add mod ord">
        <pc:chgData name="Joshua Nicholas" userId="72a22b75-9aa2-4116-af5b-9544a2020f69" providerId="ADAL" clId="{29A90450-5941-47FB-8333-57FE43050AF4}" dt="2024-02-22T18:44:12.594" v="5588"/>
        <pc:sldMkLst>
          <pc:docMk/>
          <pc:sldMk cId="3850218308" sldId="503"/>
        </pc:sldMkLst>
      </pc:sldChg>
      <pc:sldChg chg="addSp delSp modSp add mod">
        <pc:chgData name="Joshua Nicholas" userId="72a22b75-9aa2-4116-af5b-9544a2020f69" providerId="ADAL" clId="{29A90450-5941-47FB-8333-57FE43050AF4}" dt="2024-02-22T18:46:50.958" v="5681"/>
        <pc:sldMkLst>
          <pc:docMk/>
          <pc:sldMk cId="488220471" sldId="504"/>
        </pc:sldMkLst>
      </pc:sldChg>
      <pc:sldChg chg="modSp add mod">
        <pc:chgData name="Joshua Nicholas" userId="72a22b75-9aa2-4116-af5b-9544a2020f69" providerId="ADAL" clId="{29A90450-5941-47FB-8333-57FE43050AF4}" dt="2024-02-22T18:47:48.721" v="5705" actId="1076"/>
        <pc:sldMkLst>
          <pc:docMk/>
          <pc:sldMk cId="201967462" sldId="505"/>
        </pc:sldMkLst>
      </pc:sldChg>
      <pc:sldChg chg="addSp modSp add mod">
        <pc:chgData name="Joshua Nicholas" userId="72a22b75-9aa2-4116-af5b-9544a2020f69" providerId="ADAL" clId="{29A90450-5941-47FB-8333-57FE43050AF4}" dt="2024-02-26T12:38:07.531" v="6661" actId="207"/>
        <pc:sldMkLst>
          <pc:docMk/>
          <pc:sldMk cId="759513387" sldId="506"/>
        </pc:sldMkLst>
      </pc:sldChg>
      <pc:sldChg chg="delSp modSp add mod">
        <pc:chgData name="Joshua Nicholas" userId="72a22b75-9aa2-4116-af5b-9544a2020f69" providerId="ADAL" clId="{29A90450-5941-47FB-8333-57FE43050AF4}" dt="2024-02-26T11:35:49.156" v="6555" actId="1035"/>
        <pc:sldMkLst>
          <pc:docMk/>
          <pc:sldMk cId="2855387257" sldId="507"/>
        </pc:sldMkLst>
      </pc:sldChg>
      <pc:sldChg chg="modSp add mod">
        <pc:chgData name="Joshua Nicholas" userId="72a22b75-9aa2-4116-af5b-9544a2020f69" providerId="ADAL" clId="{29A90450-5941-47FB-8333-57FE43050AF4}" dt="2024-02-26T12:34:39.248" v="6602" actId="20577"/>
        <pc:sldMkLst>
          <pc:docMk/>
          <pc:sldMk cId="2978993058" sldId="508"/>
        </pc:sldMkLst>
      </pc:sldChg>
      <pc:sldChg chg="modSp add mod ord">
        <pc:chgData name="Joshua Nicholas" userId="72a22b75-9aa2-4116-af5b-9544a2020f69" providerId="ADAL" clId="{29A90450-5941-47FB-8333-57FE43050AF4}" dt="2024-02-26T12:37:41.904" v="6652"/>
        <pc:sldMkLst>
          <pc:docMk/>
          <pc:sldMk cId="534041485" sldId="509"/>
        </pc:sldMkLst>
      </pc:sldChg>
      <pc:sldChg chg="modSp add mod">
        <pc:chgData name="Joshua Nicholas" userId="72a22b75-9aa2-4116-af5b-9544a2020f69" providerId="ADAL" clId="{29A90450-5941-47FB-8333-57FE43050AF4}" dt="2024-02-26T12:38:11.613" v="6662" actId="207"/>
        <pc:sldMkLst>
          <pc:docMk/>
          <pc:sldMk cId="3641657258" sldId="510"/>
        </pc:sldMkLst>
      </pc:sldChg>
      <pc:sldChg chg="modSp add mod">
        <pc:chgData name="Joshua Nicholas" userId="72a22b75-9aa2-4116-af5b-9544a2020f69" providerId="ADAL" clId="{29A90450-5941-47FB-8333-57FE43050AF4}" dt="2024-02-26T12:38:16.711" v="6663" actId="207"/>
        <pc:sldMkLst>
          <pc:docMk/>
          <pc:sldMk cId="3968372220" sldId="511"/>
        </pc:sldMkLst>
      </pc:sldChg>
      <pc:sldChg chg="modSp add mod">
        <pc:chgData name="Joshua Nicholas" userId="72a22b75-9aa2-4116-af5b-9544a2020f69" providerId="ADAL" clId="{29A90450-5941-47FB-8333-57FE43050AF4}" dt="2024-02-26T12:38:20.439" v="6664" actId="207"/>
        <pc:sldMkLst>
          <pc:docMk/>
          <pc:sldMk cId="1329054264" sldId="512"/>
        </pc:sldMkLst>
      </pc:sldChg>
      <pc:sldChg chg="modSp add mod">
        <pc:chgData name="Joshua Nicholas" userId="72a22b75-9aa2-4116-af5b-9544a2020f69" providerId="ADAL" clId="{29A90450-5941-47FB-8333-57FE43050AF4}" dt="2024-02-26T12:38:24.895" v="6665" actId="207"/>
        <pc:sldMkLst>
          <pc:docMk/>
          <pc:sldMk cId="4084152557" sldId="513"/>
        </pc:sldMkLst>
      </pc:sldChg>
      <pc:sldMasterChg chg="setBg modSldLayout">
        <pc:chgData name="Joshua Nicholas" userId="72a22b75-9aa2-4116-af5b-9544a2020f69" providerId="ADAL" clId="{29A90450-5941-47FB-8333-57FE43050AF4}" dt="2024-02-21T19:37:31.917" v="13"/>
        <pc:sldMasterMkLst>
          <pc:docMk/>
          <pc:sldMasterMk cId="3979055893" sldId="2147483732"/>
        </pc:sldMasterMkLst>
        <pc:sldLayoutChg chg="setBg">
          <pc:chgData name="Joshua Nicholas" userId="72a22b75-9aa2-4116-af5b-9544a2020f69" providerId="ADAL" clId="{29A90450-5941-47FB-8333-57FE43050AF4}" dt="2024-02-21T19:37:31.917" v="13"/>
          <pc:sldLayoutMkLst>
            <pc:docMk/>
            <pc:sldMasterMk cId="3979055893" sldId="2147483732"/>
            <pc:sldLayoutMk cId="1041306385" sldId="2147483733"/>
          </pc:sldLayoutMkLst>
        </pc:sldLayoutChg>
        <pc:sldLayoutChg chg="setBg">
          <pc:chgData name="Joshua Nicholas" userId="72a22b75-9aa2-4116-af5b-9544a2020f69" providerId="ADAL" clId="{29A90450-5941-47FB-8333-57FE43050AF4}" dt="2024-02-21T19:37:31.917" v="13"/>
          <pc:sldLayoutMkLst>
            <pc:docMk/>
            <pc:sldMasterMk cId="3979055893" sldId="2147483732"/>
            <pc:sldLayoutMk cId="1529147356" sldId="2147483734"/>
          </pc:sldLayoutMkLst>
        </pc:sldLayoutChg>
        <pc:sldLayoutChg chg="setBg">
          <pc:chgData name="Joshua Nicholas" userId="72a22b75-9aa2-4116-af5b-9544a2020f69" providerId="ADAL" clId="{29A90450-5941-47FB-8333-57FE43050AF4}" dt="2024-02-21T19:37:31.917" v="13"/>
          <pc:sldLayoutMkLst>
            <pc:docMk/>
            <pc:sldMasterMk cId="3979055893" sldId="2147483732"/>
            <pc:sldLayoutMk cId="1228646824" sldId="2147483735"/>
          </pc:sldLayoutMkLst>
        </pc:sldLayoutChg>
        <pc:sldLayoutChg chg="setBg">
          <pc:chgData name="Joshua Nicholas" userId="72a22b75-9aa2-4116-af5b-9544a2020f69" providerId="ADAL" clId="{29A90450-5941-47FB-8333-57FE43050AF4}" dt="2024-02-21T19:37:31.917" v="13"/>
          <pc:sldLayoutMkLst>
            <pc:docMk/>
            <pc:sldMasterMk cId="3979055893" sldId="2147483732"/>
            <pc:sldLayoutMk cId="407917826" sldId="2147483736"/>
          </pc:sldLayoutMkLst>
        </pc:sldLayoutChg>
        <pc:sldLayoutChg chg="setBg">
          <pc:chgData name="Joshua Nicholas" userId="72a22b75-9aa2-4116-af5b-9544a2020f69" providerId="ADAL" clId="{29A90450-5941-47FB-8333-57FE43050AF4}" dt="2024-02-21T19:37:31.917" v="13"/>
          <pc:sldLayoutMkLst>
            <pc:docMk/>
            <pc:sldMasterMk cId="3979055893" sldId="2147483732"/>
            <pc:sldLayoutMk cId="204488544" sldId="2147483737"/>
          </pc:sldLayoutMkLst>
        </pc:sldLayoutChg>
        <pc:sldLayoutChg chg="setBg">
          <pc:chgData name="Joshua Nicholas" userId="72a22b75-9aa2-4116-af5b-9544a2020f69" providerId="ADAL" clId="{29A90450-5941-47FB-8333-57FE43050AF4}" dt="2024-02-21T19:37:31.917" v="13"/>
          <pc:sldLayoutMkLst>
            <pc:docMk/>
            <pc:sldMasterMk cId="3979055893" sldId="2147483732"/>
            <pc:sldLayoutMk cId="4035767474" sldId="2147483738"/>
          </pc:sldLayoutMkLst>
        </pc:sldLayoutChg>
        <pc:sldLayoutChg chg="setBg">
          <pc:chgData name="Joshua Nicholas" userId="72a22b75-9aa2-4116-af5b-9544a2020f69" providerId="ADAL" clId="{29A90450-5941-47FB-8333-57FE43050AF4}" dt="2024-02-21T19:37:31.917" v="13"/>
          <pc:sldLayoutMkLst>
            <pc:docMk/>
            <pc:sldMasterMk cId="3979055893" sldId="2147483732"/>
            <pc:sldLayoutMk cId="848323960" sldId="2147483739"/>
          </pc:sldLayoutMkLst>
        </pc:sldLayoutChg>
        <pc:sldLayoutChg chg="setBg">
          <pc:chgData name="Joshua Nicholas" userId="72a22b75-9aa2-4116-af5b-9544a2020f69" providerId="ADAL" clId="{29A90450-5941-47FB-8333-57FE43050AF4}" dt="2024-02-21T19:37:31.917" v="13"/>
          <pc:sldLayoutMkLst>
            <pc:docMk/>
            <pc:sldMasterMk cId="3979055893" sldId="2147483732"/>
            <pc:sldLayoutMk cId="3676461097" sldId="2147483740"/>
          </pc:sldLayoutMkLst>
        </pc:sldLayoutChg>
        <pc:sldLayoutChg chg="setBg">
          <pc:chgData name="Joshua Nicholas" userId="72a22b75-9aa2-4116-af5b-9544a2020f69" providerId="ADAL" clId="{29A90450-5941-47FB-8333-57FE43050AF4}" dt="2024-02-21T19:37:31.917" v="13"/>
          <pc:sldLayoutMkLst>
            <pc:docMk/>
            <pc:sldMasterMk cId="3979055893" sldId="2147483732"/>
            <pc:sldLayoutMk cId="3804488776" sldId="2147483741"/>
          </pc:sldLayoutMkLst>
        </pc:sldLayoutChg>
        <pc:sldLayoutChg chg="setBg">
          <pc:chgData name="Joshua Nicholas" userId="72a22b75-9aa2-4116-af5b-9544a2020f69" providerId="ADAL" clId="{29A90450-5941-47FB-8333-57FE43050AF4}" dt="2024-02-21T19:37:31.917" v="13"/>
          <pc:sldLayoutMkLst>
            <pc:docMk/>
            <pc:sldMasterMk cId="3979055893" sldId="2147483732"/>
            <pc:sldLayoutMk cId="1917583664" sldId="2147483742"/>
          </pc:sldLayoutMkLst>
        </pc:sldLayoutChg>
        <pc:sldLayoutChg chg="setBg">
          <pc:chgData name="Joshua Nicholas" userId="72a22b75-9aa2-4116-af5b-9544a2020f69" providerId="ADAL" clId="{29A90450-5941-47FB-8333-57FE43050AF4}" dt="2024-02-21T19:37:31.917" v="13"/>
          <pc:sldLayoutMkLst>
            <pc:docMk/>
            <pc:sldMasterMk cId="3979055893" sldId="2147483732"/>
            <pc:sldLayoutMk cId="3480475407" sldId="2147483743"/>
          </pc:sldLayoutMkLst>
        </pc:sldLayoutChg>
      </pc:sldMasterChg>
    </pc:docChg>
  </pc:docChgLst>
  <pc:docChgLst>
    <pc:chgData name="Joshua Nicholas" userId="2f99754c5cda2069" providerId="LiveId" clId="{0C9FA7AB-AF1C-FE48-9E02-59EB3E99C5F3}"/>
    <pc:docChg chg="modSld">
      <pc:chgData name="Joshua Nicholas" userId="2f99754c5cda2069" providerId="LiveId" clId="{0C9FA7AB-AF1C-FE48-9E02-59EB3E99C5F3}" dt="2023-12-10T15:08:14.232" v="19" actId="115"/>
      <pc:docMkLst>
        <pc:docMk/>
      </pc:docMkLst>
      <pc:sldChg chg="modSp mod">
        <pc:chgData name="Joshua Nicholas" userId="2f99754c5cda2069" providerId="LiveId" clId="{0C9FA7AB-AF1C-FE48-9E02-59EB3E99C5F3}" dt="2023-12-10T15:08:14.232" v="19" actId="115"/>
        <pc:sldMkLst>
          <pc:docMk/>
          <pc:sldMk cId="998688153" sldId="39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versityofcambridgecloud-my.sharepoint.com/personal/jpn39_cam_ac_uk/Documents/Documents/Cambridge/PhD/05%20-%20Conferences,%20Papers,%20Presentations/20%20-%20Papers/2024_03/Figures%20-%20Data/20240206_Trust%20and%20Vulnerability_Literature%20Review"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versityofcambridgecloud-my.sharepoint.com/personal/jpn39_cam_ac_uk/Documents/Documents/Cambridge/PhD/05%20-%20Conferences,%20Papers,%20Presentations/20%20-%20Papers/2024_03/Figures%20-%20Data/20240206_Trust%20and%20Vulnerability_Literature%20Review"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versityofcambridgecloud-my.sharepoint.com/personal/jpn39_cam_ac_uk/Documents/Documents/Cambridge/PhD/05%20-%20Conferences,%20Papers,%20Presentations/20%20-%20Papers/2024_03/Figures%20-%20Data/20240206_Trust%20and%20Vulnerability_Literature%20Review"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versityofcambridgecloud-my.sharepoint.com/personal/jpn39_cam_ac_uk/Documents/Documents/Cambridge/PhD/05%20-%20Conferences,%20Papers,%20Presentations/20%20-%20Papers/2024_03/Figures%20-%20Data/20240206_Trust%20and%20Vulnerability_Literature%20Review"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iversityofcambridgecloud-my.sharepoint.com/personal/jpn39_cam_ac_uk/Documents/Documents/Cambridge/PhD/05%20-%20Conferences,%20Papers,%20Presentations/20%20-%20Papers/2024_03/Figures%20-%20Data/20240206_Trust%20and%20Vulnerability_Literature%20Review"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niversityofcambridgecloud-my.sharepoint.com/personal/jpn39_cam_ac_uk/Documents/Documents/Cambridge/PhD/05%20-%20Conferences,%20Papers,%20Presentations/20%20-%20Papers/2024_03/Figures%20-%20Data/20240206_Trust%20and%20Vulnerability_Literature%20Review"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niversityofcambridgecloud-my.sharepoint.com/personal/jpn39_cam_ac_uk/Documents/Documents/Cambridge/PhD/05%20-%20Conferences,%20Papers,%20Presentations/20%20-%20Papers/2024_03/Figures%20-%20Data/20240206_Trust%20and%20Vulnerability_Literature%20Review"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9416919116495E-2"/>
          <c:y val="4.5892581137393584E-2"/>
          <c:w val="0.93221926253871457"/>
          <c:h val="0.78222606941704598"/>
        </c:manualLayout>
      </c:layout>
      <c:scatterChart>
        <c:scatterStyle val="lineMarker"/>
        <c:varyColors val="0"/>
        <c:ser>
          <c:idx val="0"/>
          <c:order val="0"/>
          <c:spPr>
            <a:ln w="19050" cap="rnd">
              <a:noFill/>
              <a:round/>
            </a:ln>
            <a:effectLst/>
          </c:spPr>
          <c:marker>
            <c:symbol val="none"/>
          </c:marker>
          <c:xVal>
            <c:numRef>
              <c:f>'[20240206_Trust and Vulnerability_Literature Review.xlsx]Analysis'!$A$97:$A$112</c:f>
              <c:numCache>
                <c:formatCode>General</c:formatCode>
                <c:ptCount val="16"/>
                <c:pt idx="0">
                  <c:v>2005</c:v>
                </c:pt>
                <c:pt idx="1">
                  <c:v>2008</c:v>
                </c:pt>
                <c:pt idx="2">
                  <c:v>2010</c:v>
                </c:pt>
                <c:pt idx="3">
                  <c:v>2011</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xVal>
          <c:yVal>
            <c:numRef>
              <c:f>'[20240206_Trust and Vulnerability_Literature Review.xlsx]Analysis'!$B$97:$B$112</c:f>
              <c:numCache>
                <c:formatCode>General</c:formatCode>
                <c:ptCount val="16"/>
                <c:pt idx="0">
                  <c:v>1</c:v>
                </c:pt>
                <c:pt idx="1">
                  <c:v>2</c:v>
                </c:pt>
                <c:pt idx="2">
                  <c:v>1</c:v>
                </c:pt>
                <c:pt idx="3">
                  <c:v>1</c:v>
                </c:pt>
                <c:pt idx="4">
                  <c:v>3</c:v>
                </c:pt>
                <c:pt idx="5">
                  <c:v>1</c:v>
                </c:pt>
                <c:pt idx="6">
                  <c:v>1</c:v>
                </c:pt>
                <c:pt idx="7">
                  <c:v>4</c:v>
                </c:pt>
                <c:pt idx="8">
                  <c:v>3</c:v>
                </c:pt>
                <c:pt idx="9">
                  <c:v>4</c:v>
                </c:pt>
                <c:pt idx="10">
                  <c:v>4</c:v>
                </c:pt>
                <c:pt idx="11">
                  <c:v>8</c:v>
                </c:pt>
                <c:pt idx="12">
                  <c:v>9</c:v>
                </c:pt>
                <c:pt idx="13">
                  <c:v>6</c:v>
                </c:pt>
                <c:pt idx="14">
                  <c:v>6</c:v>
                </c:pt>
                <c:pt idx="15">
                  <c:v>1</c:v>
                </c:pt>
              </c:numCache>
            </c:numRef>
          </c:yVal>
          <c:smooth val="0"/>
          <c:extLst>
            <c:ext xmlns:c16="http://schemas.microsoft.com/office/drawing/2014/chart" uri="{C3380CC4-5D6E-409C-BE32-E72D297353CC}">
              <c16:uniqueId val="{00000000-8C68-43DE-8779-22F2ACCD9681}"/>
            </c:ext>
          </c:extLst>
        </c:ser>
        <c:dLbls>
          <c:showLegendKey val="0"/>
          <c:showVal val="0"/>
          <c:showCatName val="0"/>
          <c:showSerName val="0"/>
          <c:showPercent val="0"/>
          <c:showBubbleSize val="0"/>
        </c:dLbls>
        <c:axId val="93342144"/>
        <c:axId val="93340224"/>
      </c:scatterChart>
      <c:valAx>
        <c:axId val="93342144"/>
        <c:scaling>
          <c:orientation val="minMax"/>
          <c:max val="2024"/>
          <c:min val="2005"/>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234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3340224"/>
        <c:crosses val="autoZero"/>
        <c:crossBetween val="midCat"/>
        <c:majorUnit val="1"/>
      </c:valAx>
      <c:valAx>
        <c:axId val="93340224"/>
        <c:scaling>
          <c:orientation val="minMax"/>
        </c:scaling>
        <c:delete val="1"/>
        <c:axPos val="l"/>
        <c:numFmt formatCode="General" sourceLinked="1"/>
        <c:majorTickMark val="none"/>
        <c:minorTickMark val="none"/>
        <c:tickLblPos val="nextTo"/>
        <c:crossAx val="933421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'[20240206_Trust and Vulnerability_Literature Review.xlsx]Analysis'!$K$77</c:f>
              <c:strCache>
                <c:ptCount val="1"/>
                <c:pt idx="0">
                  <c:v>Frequency</c:v>
                </c:pt>
              </c:strCache>
            </c:strRef>
          </c:tx>
          <c:spPr>
            <a:noFill/>
            <a:ln>
              <a:noFill/>
            </a:ln>
            <a:effectLst/>
          </c:spPr>
          <c:invertIfNegative val="0"/>
          <c:cat>
            <c:strRef>
              <c:f>'[20240206_Trust and Vulnerability_Literature Review.xlsx]Analysis'!$J$78:$J$83</c:f>
              <c:strCache>
                <c:ptCount val="6"/>
                <c:pt idx="0">
                  <c:v>Flooding</c:v>
                </c:pt>
                <c:pt idx="1">
                  <c:v>Earthquake/ Tsunami</c:v>
                </c:pt>
                <c:pt idx="2">
                  <c:v>Severe Weather (Cyclones/ Tornadoes/ Droughts)</c:v>
                </c:pt>
                <c:pt idx="3">
                  <c:v>Wildfire</c:v>
                </c:pt>
                <c:pt idx="4">
                  <c:v>Volcanic Hazards/ Landslides</c:v>
                </c:pt>
                <c:pt idx="5">
                  <c:v>General (Multiple)</c:v>
                </c:pt>
              </c:strCache>
            </c:strRef>
          </c:cat>
          <c:val>
            <c:numRef>
              <c:f>'[20240206_Trust and Vulnerability_Literature Review.xlsx]Analysis'!$K$78:$K$83</c:f>
              <c:numCache>
                <c:formatCode>General</c:formatCode>
                <c:ptCount val="6"/>
                <c:pt idx="0">
                  <c:v>25</c:v>
                </c:pt>
                <c:pt idx="1">
                  <c:v>10</c:v>
                </c:pt>
                <c:pt idx="2">
                  <c:v>9</c:v>
                </c:pt>
                <c:pt idx="3">
                  <c:v>4</c:v>
                </c:pt>
                <c:pt idx="4">
                  <c:v>4</c:v>
                </c:pt>
                <c:pt idx="5">
                  <c:v>3</c:v>
                </c:pt>
              </c:numCache>
            </c:numRef>
          </c:val>
          <c:extLst>
            <c:ext xmlns:c16="http://schemas.microsoft.com/office/drawing/2014/chart" uri="{C3380CC4-5D6E-409C-BE32-E72D297353CC}">
              <c16:uniqueId val="{00000000-6E00-4057-A777-0EA3DBB1130F}"/>
            </c:ext>
          </c:extLst>
        </c:ser>
        <c:dLbls>
          <c:showLegendKey val="0"/>
          <c:showVal val="0"/>
          <c:showCatName val="0"/>
          <c:showSerName val="0"/>
          <c:showPercent val="0"/>
          <c:showBubbleSize val="0"/>
        </c:dLbls>
        <c:gapWidth val="219"/>
        <c:overlap val="-27"/>
        <c:axId val="2001783888"/>
        <c:axId val="2001785328"/>
      </c:barChart>
      <c:catAx>
        <c:axId val="200178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1785328"/>
        <c:crosses val="autoZero"/>
        <c:auto val="1"/>
        <c:lblAlgn val="ctr"/>
        <c:lblOffset val="100"/>
        <c:noMultiLvlLbl val="0"/>
      </c:catAx>
      <c:valAx>
        <c:axId val="2001785328"/>
        <c:scaling>
          <c:orientation val="minMax"/>
          <c:max val="25"/>
        </c:scaling>
        <c:delete val="1"/>
        <c:axPos val="l"/>
        <c:numFmt formatCode="General" sourceLinked="1"/>
        <c:majorTickMark val="none"/>
        <c:minorTickMark val="none"/>
        <c:tickLblPos val="nextTo"/>
        <c:crossAx val="200178388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9416919116495E-2"/>
          <c:y val="4.5892581137393584E-2"/>
          <c:w val="0.93221926253871457"/>
          <c:h val="0.78222606941704598"/>
        </c:manualLayout>
      </c:layout>
      <c:scatterChart>
        <c:scatterStyle val="lineMarker"/>
        <c:varyColors val="0"/>
        <c:ser>
          <c:idx val="0"/>
          <c:order val="0"/>
          <c:spPr>
            <a:ln w="19050" cap="rnd">
              <a:noFill/>
              <a:round/>
            </a:ln>
            <a:effectLst/>
          </c:spPr>
          <c:marker>
            <c:symbol val="none"/>
          </c:marker>
          <c:xVal>
            <c:numRef>
              <c:f>'[20240206_Trust and Vulnerability_Literature Review.xlsx]Analysis'!$A$97:$A$112</c:f>
              <c:numCache>
                <c:formatCode>General</c:formatCode>
                <c:ptCount val="16"/>
                <c:pt idx="0">
                  <c:v>2005</c:v>
                </c:pt>
                <c:pt idx="1">
                  <c:v>2008</c:v>
                </c:pt>
                <c:pt idx="2">
                  <c:v>2010</c:v>
                </c:pt>
                <c:pt idx="3">
                  <c:v>2011</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xVal>
          <c:yVal>
            <c:numRef>
              <c:f>'[20240206_Trust and Vulnerability_Literature Review.xlsx]Analysis'!$B$97:$B$112</c:f>
              <c:numCache>
                <c:formatCode>General</c:formatCode>
                <c:ptCount val="16"/>
                <c:pt idx="0">
                  <c:v>1</c:v>
                </c:pt>
                <c:pt idx="1">
                  <c:v>2</c:v>
                </c:pt>
                <c:pt idx="2">
                  <c:v>1</c:v>
                </c:pt>
                <c:pt idx="3">
                  <c:v>1</c:v>
                </c:pt>
                <c:pt idx="4">
                  <c:v>3</c:v>
                </c:pt>
                <c:pt idx="5">
                  <c:v>1</c:v>
                </c:pt>
                <c:pt idx="6">
                  <c:v>1</c:v>
                </c:pt>
                <c:pt idx="7">
                  <c:v>4</c:v>
                </c:pt>
                <c:pt idx="8">
                  <c:v>3</c:v>
                </c:pt>
                <c:pt idx="9">
                  <c:v>4</c:v>
                </c:pt>
                <c:pt idx="10">
                  <c:v>4</c:v>
                </c:pt>
                <c:pt idx="11">
                  <c:v>8</c:v>
                </c:pt>
                <c:pt idx="12">
                  <c:v>9</c:v>
                </c:pt>
                <c:pt idx="13">
                  <c:v>6</c:v>
                </c:pt>
                <c:pt idx="14">
                  <c:v>6</c:v>
                </c:pt>
                <c:pt idx="15">
                  <c:v>1</c:v>
                </c:pt>
              </c:numCache>
            </c:numRef>
          </c:yVal>
          <c:smooth val="0"/>
          <c:extLst>
            <c:ext xmlns:c16="http://schemas.microsoft.com/office/drawing/2014/chart" uri="{C3380CC4-5D6E-409C-BE32-E72D297353CC}">
              <c16:uniqueId val="{00000000-8C68-43DE-8779-22F2ACCD9681}"/>
            </c:ext>
          </c:extLst>
        </c:ser>
        <c:dLbls>
          <c:showLegendKey val="0"/>
          <c:showVal val="0"/>
          <c:showCatName val="0"/>
          <c:showSerName val="0"/>
          <c:showPercent val="0"/>
          <c:showBubbleSize val="0"/>
        </c:dLbls>
        <c:axId val="93342144"/>
        <c:axId val="93340224"/>
      </c:scatterChart>
      <c:valAx>
        <c:axId val="93342144"/>
        <c:scaling>
          <c:orientation val="minMax"/>
          <c:max val="2024"/>
          <c:min val="2005"/>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234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3340224"/>
        <c:crosses val="autoZero"/>
        <c:crossBetween val="midCat"/>
        <c:majorUnit val="1"/>
      </c:valAx>
      <c:valAx>
        <c:axId val="93340224"/>
        <c:scaling>
          <c:orientation val="minMax"/>
        </c:scaling>
        <c:delete val="1"/>
        <c:axPos val="l"/>
        <c:numFmt formatCode="General" sourceLinked="1"/>
        <c:majorTickMark val="none"/>
        <c:minorTickMark val="none"/>
        <c:tickLblPos val="nextTo"/>
        <c:crossAx val="933421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9416919116495E-2"/>
          <c:y val="4.5892581137393584E-2"/>
          <c:w val="0.93221926253871457"/>
          <c:h val="0.78222606941704598"/>
        </c:manualLayout>
      </c:layout>
      <c:scatterChart>
        <c:scatterStyle val="lineMarker"/>
        <c:varyColors val="0"/>
        <c:ser>
          <c:idx val="0"/>
          <c:order val="0"/>
          <c:spPr>
            <a:ln w="19050" cap="rnd">
              <a:noFill/>
              <a:round/>
            </a:ln>
            <a:effectLst/>
          </c:spPr>
          <c:marker>
            <c:symbol val="none"/>
          </c:marker>
          <c:xVal>
            <c:numRef>
              <c:f>'[20240206_Trust and Vulnerability_Literature Review.xlsx]Analysis'!$A$97:$A$112</c:f>
              <c:numCache>
                <c:formatCode>General</c:formatCode>
                <c:ptCount val="16"/>
                <c:pt idx="0">
                  <c:v>2005</c:v>
                </c:pt>
                <c:pt idx="1">
                  <c:v>2008</c:v>
                </c:pt>
                <c:pt idx="2">
                  <c:v>2010</c:v>
                </c:pt>
                <c:pt idx="3">
                  <c:v>2011</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xVal>
          <c:yVal>
            <c:numRef>
              <c:f>'[20240206_Trust and Vulnerability_Literature Review.xlsx]Analysis'!$B$97:$B$112</c:f>
              <c:numCache>
                <c:formatCode>General</c:formatCode>
                <c:ptCount val="16"/>
                <c:pt idx="0">
                  <c:v>1</c:v>
                </c:pt>
                <c:pt idx="1">
                  <c:v>2</c:v>
                </c:pt>
                <c:pt idx="2">
                  <c:v>1</c:v>
                </c:pt>
                <c:pt idx="3">
                  <c:v>1</c:v>
                </c:pt>
                <c:pt idx="4">
                  <c:v>3</c:v>
                </c:pt>
                <c:pt idx="5">
                  <c:v>1</c:v>
                </c:pt>
                <c:pt idx="6">
                  <c:v>1</c:v>
                </c:pt>
                <c:pt idx="7">
                  <c:v>4</c:v>
                </c:pt>
                <c:pt idx="8">
                  <c:v>3</c:v>
                </c:pt>
                <c:pt idx="9">
                  <c:v>4</c:v>
                </c:pt>
                <c:pt idx="10">
                  <c:v>4</c:v>
                </c:pt>
                <c:pt idx="11">
                  <c:v>8</c:v>
                </c:pt>
                <c:pt idx="12">
                  <c:v>9</c:v>
                </c:pt>
                <c:pt idx="13">
                  <c:v>6</c:v>
                </c:pt>
                <c:pt idx="14">
                  <c:v>6</c:v>
                </c:pt>
                <c:pt idx="15">
                  <c:v>1</c:v>
                </c:pt>
              </c:numCache>
            </c:numRef>
          </c:yVal>
          <c:smooth val="0"/>
          <c:extLst>
            <c:ext xmlns:c16="http://schemas.microsoft.com/office/drawing/2014/chart" uri="{C3380CC4-5D6E-409C-BE32-E72D297353CC}">
              <c16:uniqueId val="{00000000-8C68-43DE-8779-22F2ACCD9681}"/>
            </c:ext>
          </c:extLst>
        </c:ser>
        <c:dLbls>
          <c:showLegendKey val="0"/>
          <c:showVal val="0"/>
          <c:showCatName val="0"/>
          <c:showSerName val="0"/>
          <c:showPercent val="0"/>
          <c:showBubbleSize val="0"/>
        </c:dLbls>
        <c:axId val="93342144"/>
        <c:axId val="93340224"/>
      </c:scatterChart>
      <c:valAx>
        <c:axId val="93342144"/>
        <c:scaling>
          <c:orientation val="minMax"/>
          <c:max val="2024"/>
          <c:min val="2005"/>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234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3340224"/>
        <c:crosses val="autoZero"/>
        <c:crossBetween val="midCat"/>
        <c:majorUnit val="1"/>
      </c:valAx>
      <c:valAx>
        <c:axId val="93340224"/>
        <c:scaling>
          <c:orientation val="minMax"/>
        </c:scaling>
        <c:delete val="1"/>
        <c:axPos val="l"/>
        <c:numFmt formatCode="General" sourceLinked="1"/>
        <c:majorTickMark val="none"/>
        <c:minorTickMark val="none"/>
        <c:tickLblPos val="nextTo"/>
        <c:crossAx val="933421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9416919116495E-2"/>
          <c:y val="4.5892581137393584E-2"/>
          <c:w val="0.93221926253871457"/>
          <c:h val="0.78222606941704598"/>
        </c:manualLayout>
      </c:layout>
      <c:scatterChart>
        <c:scatterStyle val="lineMarker"/>
        <c:varyColors val="0"/>
        <c:ser>
          <c:idx val="0"/>
          <c:order val="0"/>
          <c:spPr>
            <a:ln w="19050" cap="rnd">
              <a:noFill/>
              <a:round/>
            </a:ln>
            <a:effectLst/>
          </c:spPr>
          <c:marker>
            <c:symbol val="none"/>
          </c:marker>
          <c:xVal>
            <c:numRef>
              <c:f>'[20240206_Trust and Vulnerability_Literature Review.xlsx]Analysis'!$A$97:$A$112</c:f>
              <c:numCache>
                <c:formatCode>General</c:formatCode>
                <c:ptCount val="16"/>
                <c:pt idx="0">
                  <c:v>2005</c:v>
                </c:pt>
                <c:pt idx="1">
                  <c:v>2008</c:v>
                </c:pt>
                <c:pt idx="2">
                  <c:v>2010</c:v>
                </c:pt>
                <c:pt idx="3">
                  <c:v>2011</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xVal>
          <c:yVal>
            <c:numRef>
              <c:f>'[20240206_Trust and Vulnerability_Literature Review.xlsx]Analysis'!$B$97:$B$112</c:f>
              <c:numCache>
                <c:formatCode>General</c:formatCode>
                <c:ptCount val="16"/>
                <c:pt idx="0">
                  <c:v>1</c:v>
                </c:pt>
                <c:pt idx="1">
                  <c:v>2</c:v>
                </c:pt>
                <c:pt idx="2">
                  <c:v>1</c:v>
                </c:pt>
                <c:pt idx="3">
                  <c:v>1</c:v>
                </c:pt>
                <c:pt idx="4">
                  <c:v>3</c:v>
                </c:pt>
                <c:pt idx="5">
                  <c:v>1</c:v>
                </c:pt>
                <c:pt idx="6">
                  <c:v>1</c:v>
                </c:pt>
                <c:pt idx="7">
                  <c:v>4</c:v>
                </c:pt>
                <c:pt idx="8">
                  <c:v>3</c:v>
                </c:pt>
                <c:pt idx="9">
                  <c:v>4</c:v>
                </c:pt>
                <c:pt idx="10">
                  <c:v>4</c:v>
                </c:pt>
                <c:pt idx="11">
                  <c:v>8</c:v>
                </c:pt>
                <c:pt idx="12">
                  <c:v>9</c:v>
                </c:pt>
                <c:pt idx="13">
                  <c:v>6</c:v>
                </c:pt>
                <c:pt idx="14">
                  <c:v>6</c:v>
                </c:pt>
                <c:pt idx="15">
                  <c:v>1</c:v>
                </c:pt>
              </c:numCache>
            </c:numRef>
          </c:yVal>
          <c:smooth val="0"/>
          <c:extLst>
            <c:ext xmlns:c16="http://schemas.microsoft.com/office/drawing/2014/chart" uri="{C3380CC4-5D6E-409C-BE32-E72D297353CC}">
              <c16:uniqueId val="{00000000-8C68-43DE-8779-22F2ACCD9681}"/>
            </c:ext>
          </c:extLst>
        </c:ser>
        <c:dLbls>
          <c:showLegendKey val="0"/>
          <c:showVal val="0"/>
          <c:showCatName val="0"/>
          <c:showSerName val="0"/>
          <c:showPercent val="0"/>
          <c:showBubbleSize val="0"/>
        </c:dLbls>
        <c:axId val="93342144"/>
        <c:axId val="93340224"/>
      </c:scatterChart>
      <c:valAx>
        <c:axId val="93342144"/>
        <c:scaling>
          <c:orientation val="minMax"/>
          <c:max val="2024"/>
          <c:min val="2005"/>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234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3340224"/>
        <c:crosses val="autoZero"/>
        <c:crossBetween val="midCat"/>
        <c:majorUnit val="1"/>
      </c:valAx>
      <c:valAx>
        <c:axId val="93340224"/>
        <c:scaling>
          <c:orientation val="minMax"/>
        </c:scaling>
        <c:delete val="1"/>
        <c:axPos val="l"/>
        <c:numFmt formatCode="General" sourceLinked="1"/>
        <c:majorTickMark val="none"/>
        <c:minorTickMark val="none"/>
        <c:tickLblPos val="nextTo"/>
        <c:crossAx val="933421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9416919116495E-2"/>
          <c:y val="4.5892581137393584E-2"/>
          <c:w val="0.93221926253871457"/>
          <c:h val="0.78222606941704598"/>
        </c:manualLayout>
      </c:layout>
      <c:scatterChart>
        <c:scatterStyle val="lineMarker"/>
        <c:varyColors val="0"/>
        <c:ser>
          <c:idx val="0"/>
          <c:order val="0"/>
          <c:spPr>
            <a:ln w="19050" cap="rnd">
              <a:noFill/>
              <a:round/>
            </a:ln>
            <a:effectLst/>
          </c:spPr>
          <c:marker>
            <c:symbol val="none"/>
          </c:marker>
          <c:xVal>
            <c:numRef>
              <c:f>'[20240206_Trust and Vulnerability_Literature Review.xlsx]Analysis'!$A$97:$A$112</c:f>
              <c:numCache>
                <c:formatCode>General</c:formatCode>
                <c:ptCount val="16"/>
                <c:pt idx="0">
                  <c:v>2005</c:v>
                </c:pt>
                <c:pt idx="1">
                  <c:v>2008</c:v>
                </c:pt>
                <c:pt idx="2">
                  <c:v>2010</c:v>
                </c:pt>
                <c:pt idx="3">
                  <c:v>2011</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xVal>
          <c:yVal>
            <c:numRef>
              <c:f>'[20240206_Trust and Vulnerability_Literature Review.xlsx]Analysis'!$B$97:$B$112</c:f>
              <c:numCache>
                <c:formatCode>General</c:formatCode>
                <c:ptCount val="16"/>
                <c:pt idx="0">
                  <c:v>1</c:v>
                </c:pt>
                <c:pt idx="1">
                  <c:v>2</c:v>
                </c:pt>
                <c:pt idx="2">
                  <c:v>1</c:v>
                </c:pt>
                <c:pt idx="3">
                  <c:v>1</c:v>
                </c:pt>
                <c:pt idx="4">
                  <c:v>3</c:v>
                </c:pt>
                <c:pt idx="5">
                  <c:v>1</c:v>
                </c:pt>
                <c:pt idx="6">
                  <c:v>1</c:v>
                </c:pt>
                <c:pt idx="7">
                  <c:v>4</c:v>
                </c:pt>
                <c:pt idx="8">
                  <c:v>3</c:v>
                </c:pt>
                <c:pt idx="9">
                  <c:v>4</c:v>
                </c:pt>
                <c:pt idx="10">
                  <c:v>4</c:v>
                </c:pt>
                <c:pt idx="11">
                  <c:v>8</c:v>
                </c:pt>
                <c:pt idx="12">
                  <c:v>9</c:v>
                </c:pt>
                <c:pt idx="13">
                  <c:v>6</c:v>
                </c:pt>
                <c:pt idx="14">
                  <c:v>6</c:v>
                </c:pt>
                <c:pt idx="15">
                  <c:v>1</c:v>
                </c:pt>
              </c:numCache>
            </c:numRef>
          </c:yVal>
          <c:smooth val="0"/>
          <c:extLst>
            <c:ext xmlns:c16="http://schemas.microsoft.com/office/drawing/2014/chart" uri="{C3380CC4-5D6E-409C-BE32-E72D297353CC}">
              <c16:uniqueId val="{00000000-9376-46AD-A02E-09774F1C2626}"/>
            </c:ext>
          </c:extLst>
        </c:ser>
        <c:dLbls>
          <c:showLegendKey val="0"/>
          <c:showVal val="0"/>
          <c:showCatName val="0"/>
          <c:showSerName val="0"/>
          <c:showPercent val="0"/>
          <c:showBubbleSize val="0"/>
        </c:dLbls>
        <c:axId val="93342144"/>
        <c:axId val="93340224"/>
      </c:scatterChart>
      <c:valAx>
        <c:axId val="93342144"/>
        <c:scaling>
          <c:orientation val="minMax"/>
          <c:max val="2024"/>
          <c:min val="2005"/>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234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3340224"/>
        <c:crosses val="autoZero"/>
        <c:crossBetween val="midCat"/>
        <c:majorUnit val="1"/>
      </c:valAx>
      <c:valAx>
        <c:axId val="93340224"/>
        <c:scaling>
          <c:orientation val="minMax"/>
        </c:scaling>
        <c:delete val="1"/>
        <c:axPos val="l"/>
        <c:numFmt formatCode="General" sourceLinked="1"/>
        <c:majorTickMark val="none"/>
        <c:minorTickMark val="none"/>
        <c:tickLblPos val="nextTo"/>
        <c:crossAx val="933421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9416919116495E-2"/>
          <c:y val="4.5892581137393584E-2"/>
          <c:w val="0.93221926253871457"/>
          <c:h val="0.78222606941704598"/>
        </c:manualLayout>
      </c:layout>
      <c:scatterChart>
        <c:scatterStyle val="lineMarker"/>
        <c:varyColors val="0"/>
        <c:ser>
          <c:idx val="0"/>
          <c:order val="0"/>
          <c:spPr>
            <a:ln w="19050" cap="rnd">
              <a:noFill/>
              <a:round/>
            </a:ln>
            <a:effectLst/>
          </c:spPr>
          <c:marker>
            <c:symbol val="none"/>
          </c:marker>
          <c:xVal>
            <c:numRef>
              <c:f>'[20240206_Trust and Vulnerability_Literature Review.xlsx]Analysis'!$A$97:$A$112</c:f>
              <c:numCache>
                <c:formatCode>General</c:formatCode>
                <c:ptCount val="16"/>
                <c:pt idx="0">
                  <c:v>2005</c:v>
                </c:pt>
                <c:pt idx="1">
                  <c:v>2008</c:v>
                </c:pt>
                <c:pt idx="2">
                  <c:v>2010</c:v>
                </c:pt>
                <c:pt idx="3">
                  <c:v>2011</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xVal>
          <c:yVal>
            <c:numRef>
              <c:f>'[20240206_Trust and Vulnerability_Literature Review.xlsx]Analysis'!$B$97:$B$112</c:f>
              <c:numCache>
                <c:formatCode>General</c:formatCode>
                <c:ptCount val="16"/>
                <c:pt idx="0">
                  <c:v>1</c:v>
                </c:pt>
                <c:pt idx="1">
                  <c:v>2</c:v>
                </c:pt>
                <c:pt idx="2">
                  <c:v>1</c:v>
                </c:pt>
                <c:pt idx="3">
                  <c:v>1</c:v>
                </c:pt>
                <c:pt idx="4">
                  <c:v>3</c:v>
                </c:pt>
                <c:pt idx="5">
                  <c:v>1</c:v>
                </c:pt>
                <c:pt idx="6">
                  <c:v>1</c:v>
                </c:pt>
                <c:pt idx="7">
                  <c:v>4</c:v>
                </c:pt>
                <c:pt idx="8">
                  <c:v>3</c:v>
                </c:pt>
                <c:pt idx="9">
                  <c:v>4</c:v>
                </c:pt>
                <c:pt idx="10">
                  <c:v>4</c:v>
                </c:pt>
                <c:pt idx="11">
                  <c:v>8</c:v>
                </c:pt>
                <c:pt idx="12">
                  <c:v>9</c:v>
                </c:pt>
                <c:pt idx="13">
                  <c:v>6</c:v>
                </c:pt>
                <c:pt idx="14">
                  <c:v>6</c:v>
                </c:pt>
                <c:pt idx="15">
                  <c:v>1</c:v>
                </c:pt>
              </c:numCache>
            </c:numRef>
          </c:yVal>
          <c:smooth val="0"/>
          <c:extLst>
            <c:ext xmlns:c16="http://schemas.microsoft.com/office/drawing/2014/chart" uri="{C3380CC4-5D6E-409C-BE32-E72D297353CC}">
              <c16:uniqueId val="{00000000-9376-46AD-A02E-09774F1C2626}"/>
            </c:ext>
          </c:extLst>
        </c:ser>
        <c:dLbls>
          <c:showLegendKey val="0"/>
          <c:showVal val="0"/>
          <c:showCatName val="0"/>
          <c:showSerName val="0"/>
          <c:showPercent val="0"/>
          <c:showBubbleSize val="0"/>
        </c:dLbls>
        <c:axId val="93342144"/>
        <c:axId val="93340224"/>
      </c:scatterChart>
      <c:valAx>
        <c:axId val="93342144"/>
        <c:scaling>
          <c:orientation val="minMax"/>
          <c:max val="2024"/>
          <c:min val="2005"/>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234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3340224"/>
        <c:crosses val="autoZero"/>
        <c:crossBetween val="midCat"/>
        <c:majorUnit val="1"/>
      </c:valAx>
      <c:valAx>
        <c:axId val="93340224"/>
        <c:scaling>
          <c:orientation val="minMax"/>
        </c:scaling>
        <c:delete val="1"/>
        <c:axPos val="l"/>
        <c:numFmt formatCode="General" sourceLinked="1"/>
        <c:majorTickMark val="none"/>
        <c:minorTickMark val="none"/>
        <c:tickLblPos val="nextTo"/>
        <c:crossAx val="933421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5CEE3-4680-40AF-AA03-77557CD4F864}" type="datetimeFigureOut">
              <a:rPr lang="en-GB" smtClean="0"/>
              <a:t>27/04/2025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73633-1B17-46B4-B89D-E155BC17C18A}" type="slidenum">
              <a:rPr lang="en-GB" smtClean="0"/>
              <a:t>‹#›</a:t>
            </a:fld>
            <a:endParaRPr lang="en-GB"/>
          </a:p>
        </p:txBody>
      </p:sp>
    </p:spTree>
    <p:extLst>
      <p:ext uri="{BB962C8B-B14F-4D97-AF65-F5344CB8AC3E}">
        <p14:creationId xmlns:p14="http://schemas.microsoft.com/office/powerpoint/2010/main" val="216169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73633-1B17-46B4-B89D-E155BC17C18A}" type="slidenum">
              <a:rPr lang="en-GB" smtClean="0"/>
              <a:t>18</a:t>
            </a:fld>
            <a:endParaRPr lang="en-GB"/>
          </a:p>
        </p:txBody>
      </p:sp>
    </p:spTree>
    <p:extLst>
      <p:ext uri="{BB962C8B-B14F-4D97-AF65-F5344CB8AC3E}">
        <p14:creationId xmlns:p14="http://schemas.microsoft.com/office/powerpoint/2010/main" val="189612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373633-1B17-46B4-B89D-E155BC17C18A}" type="slidenum">
              <a:rPr lang="en-GB" smtClean="0"/>
              <a:t>20</a:t>
            </a:fld>
            <a:endParaRPr lang="en-GB"/>
          </a:p>
        </p:txBody>
      </p:sp>
    </p:spTree>
    <p:extLst>
      <p:ext uri="{BB962C8B-B14F-4D97-AF65-F5344CB8AC3E}">
        <p14:creationId xmlns:p14="http://schemas.microsoft.com/office/powerpoint/2010/main" val="56393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87F25-2C33-4448-AE21-DB7848514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11424-BEAF-C0B0-FF7C-154F0405A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3AE40-AE15-C9CA-6D7C-125560FEC5D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6FFE19-D90A-5FEC-DAD2-DA9C7F2EDF6C}"/>
              </a:ext>
            </a:extLst>
          </p:cNvPr>
          <p:cNvSpPr>
            <a:spLocks noGrp="1"/>
          </p:cNvSpPr>
          <p:nvPr>
            <p:ph type="sldNum" sz="quarter" idx="5"/>
          </p:nvPr>
        </p:nvSpPr>
        <p:spPr/>
        <p:txBody>
          <a:bodyPr/>
          <a:lstStyle/>
          <a:p>
            <a:fld id="{BA373633-1B17-46B4-B89D-E155BC17C18A}" type="slidenum">
              <a:rPr lang="en-GB" smtClean="0"/>
              <a:t>21</a:t>
            </a:fld>
            <a:endParaRPr lang="en-GB"/>
          </a:p>
        </p:txBody>
      </p:sp>
    </p:spTree>
    <p:extLst>
      <p:ext uri="{BB962C8B-B14F-4D97-AF65-F5344CB8AC3E}">
        <p14:creationId xmlns:p14="http://schemas.microsoft.com/office/powerpoint/2010/main" val="73354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BD3F1-E6FC-3E77-03CB-2FC5442DE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41A0F-8F19-91D7-204E-7E10A07FB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F7CF6-3924-080F-0B72-920085AB50C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F68AE8B-BEFE-926A-3AD0-EBDD2957EBBD}"/>
              </a:ext>
            </a:extLst>
          </p:cNvPr>
          <p:cNvSpPr>
            <a:spLocks noGrp="1"/>
          </p:cNvSpPr>
          <p:nvPr>
            <p:ph type="sldNum" sz="quarter" idx="5"/>
          </p:nvPr>
        </p:nvSpPr>
        <p:spPr/>
        <p:txBody>
          <a:bodyPr/>
          <a:lstStyle/>
          <a:p>
            <a:fld id="{BA373633-1B17-46B4-B89D-E155BC17C18A}" type="slidenum">
              <a:rPr lang="en-GB" smtClean="0"/>
              <a:t>22</a:t>
            </a:fld>
            <a:endParaRPr lang="en-GB"/>
          </a:p>
        </p:txBody>
      </p:sp>
    </p:spTree>
    <p:extLst>
      <p:ext uri="{BB962C8B-B14F-4D97-AF65-F5344CB8AC3E}">
        <p14:creationId xmlns:p14="http://schemas.microsoft.com/office/powerpoint/2010/main" val="1440772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50392-21A6-A1A2-8A91-4A6BDF714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AF107-C52A-E291-C014-4AF7B1FBFC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6B72C7-9788-D2EB-72AF-D7DEFAB3D0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FA28CF8-4D47-76DA-E642-008EDC29B0CB}"/>
              </a:ext>
            </a:extLst>
          </p:cNvPr>
          <p:cNvSpPr>
            <a:spLocks noGrp="1"/>
          </p:cNvSpPr>
          <p:nvPr>
            <p:ph type="sldNum" sz="quarter" idx="5"/>
          </p:nvPr>
        </p:nvSpPr>
        <p:spPr/>
        <p:txBody>
          <a:bodyPr/>
          <a:lstStyle/>
          <a:p>
            <a:fld id="{BA373633-1B17-46B4-B89D-E155BC17C18A}" type="slidenum">
              <a:rPr lang="en-GB" smtClean="0"/>
              <a:t>23</a:t>
            </a:fld>
            <a:endParaRPr lang="en-GB"/>
          </a:p>
        </p:txBody>
      </p:sp>
    </p:spTree>
    <p:extLst>
      <p:ext uri="{BB962C8B-B14F-4D97-AF65-F5344CB8AC3E}">
        <p14:creationId xmlns:p14="http://schemas.microsoft.com/office/powerpoint/2010/main" val="264938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065B2-9F94-EF97-7CEC-080D30602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D9F7C-1839-9D63-30D2-37D2AB84F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17390-4263-7F3A-74E0-85963ED782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8F293BF-8AE7-B758-7019-CBA2B07A5C0C}"/>
              </a:ext>
            </a:extLst>
          </p:cNvPr>
          <p:cNvSpPr>
            <a:spLocks noGrp="1"/>
          </p:cNvSpPr>
          <p:nvPr>
            <p:ph type="sldNum" sz="quarter" idx="5"/>
          </p:nvPr>
        </p:nvSpPr>
        <p:spPr/>
        <p:txBody>
          <a:bodyPr/>
          <a:lstStyle/>
          <a:p>
            <a:fld id="{BA373633-1B17-46B4-B89D-E155BC17C18A}" type="slidenum">
              <a:rPr lang="en-GB" smtClean="0"/>
              <a:t>24</a:t>
            </a:fld>
            <a:endParaRPr lang="en-GB"/>
          </a:p>
        </p:txBody>
      </p:sp>
    </p:spTree>
    <p:extLst>
      <p:ext uri="{BB962C8B-B14F-4D97-AF65-F5344CB8AC3E}">
        <p14:creationId xmlns:p14="http://schemas.microsoft.com/office/powerpoint/2010/main" val="3300188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8D279-3490-507F-2BF7-24002018A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45019-32FD-6043-7C69-986FA72073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6BF8D-4131-EA3E-07D8-C8CDF29A873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1787C50-1C4A-B411-83B4-A1C545C9A05F}"/>
              </a:ext>
            </a:extLst>
          </p:cNvPr>
          <p:cNvSpPr>
            <a:spLocks noGrp="1"/>
          </p:cNvSpPr>
          <p:nvPr>
            <p:ph type="sldNum" sz="quarter" idx="5"/>
          </p:nvPr>
        </p:nvSpPr>
        <p:spPr/>
        <p:txBody>
          <a:bodyPr/>
          <a:lstStyle/>
          <a:p>
            <a:fld id="{BA373633-1B17-46B4-B89D-E155BC17C18A}" type="slidenum">
              <a:rPr lang="en-GB" smtClean="0"/>
              <a:t>25</a:t>
            </a:fld>
            <a:endParaRPr lang="en-GB"/>
          </a:p>
        </p:txBody>
      </p:sp>
    </p:spTree>
    <p:extLst>
      <p:ext uri="{BB962C8B-B14F-4D97-AF65-F5344CB8AC3E}">
        <p14:creationId xmlns:p14="http://schemas.microsoft.com/office/powerpoint/2010/main" val="3166029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59692-5609-18F4-BEB8-3249F190F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725B8-177D-F5E4-02A0-B7FD4D6F7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A0040-C9DD-6816-0E56-CC1E11A08E3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CAE659-E2B7-AD6A-A692-90DFFBB6FD83}"/>
              </a:ext>
            </a:extLst>
          </p:cNvPr>
          <p:cNvSpPr>
            <a:spLocks noGrp="1"/>
          </p:cNvSpPr>
          <p:nvPr>
            <p:ph type="sldNum" sz="quarter" idx="5"/>
          </p:nvPr>
        </p:nvSpPr>
        <p:spPr/>
        <p:txBody>
          <a:bodyPr/>
          <a:lstStyle/>
          <a:p>
            <a:fld id="{BA373633-1B17-46B4-B89D-E155BC17C18A}" type="slidenum">
              <a:rPr lang="en-GB" smtClean="0"/>
              <a:t>26</a:t>
            </a:fld>
            <a:endParaRPr lang="en-GB"/>
          </a:p>
        </p:txBody>
      </p:sp>
    </p:spTree>
    <p:extLst>
      <p:ext uri="{BB962C8B-B14F-4D97-AF65-F5344CB8AC3E}">
        <p14:creationId xmlns:p14="http://schemas.microsoft.com/office/powerpoint/2010/main" val="40637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194234-767B-4D9C-86A8-1B43ED74E8E5}"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51F97-1484-434F-8F72-9B9257BBA7E8}" type="slidenum">
              <a:rPr lang="en-US" smtClean="0"/>
              <a:t>‹#›</a:t>
            </a:fld>
            <a:endParaRPr lang="en-US"/>
          </a:p>
        </p:txBody>
      </p:sp>
    </p:spTree>
    <p:extLst>
      <p:ext uri="{BB962C8B-B14F-4D97-AF65-F5344CB8AC3E}">
        <p14:creationId xmlns:p14="http://schemas.microsoft.com/office/powerpoint/2010/main" val="104130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94234-767B-4D9C-86A8-1B43ED74E8E5}"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51F97-1484-434F-8F72-9B9257BBA7E8}" type="slidenum">
              <a:rPr lang="en-US" smtClean="0"/>
              <a:t>‹#›</a:t>
            </a:fld>
            <a:endParaRPr lang="en-US"/>
          </a:p>
        </p:txBody>
      </p:sp>
    </p:spTree>
    <p:extLst>
      <p:ext uri="{BB962C8B-B14F-4D97-AF65-F5344CB8AC3E}">
        <p14:creationId xmlns:p14="http://schemas.microsoft.com/office/powerpoint/2010/main" val="19175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94234-767B-4D9C-86A8-1B43ED74E8E5}"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51F97-1484-434F-8F72-9B9257BBA7E8}" type="slidenum">
              <a:rPr lang="en-US" smtClean="0"/>
              <a:t>‹#›</a:t>
            </a:fld>
            <a:endParaRPr lang="en-US"/>
          </a:p>
        </p:txBody>
      </p:sp>
    </p:spTree>
    <p:extLst>
      <p:ext uri="{BB962C8B-B14F-4D97-AF65-F5344CB8AC3E}">
        <p14:creationId xmlns:p14="http://schemas.microsoft.com/office/powerpoint/2010/main" val="348047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94234-767B-4D9C-86A8-1B43ED74E8E5}"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51F97-1484-434F-8F72-9B9257BBA7E8}" type="slidenum">
              <a:rPr lang="en-US" smtClean="0"/>
              <a:t>‹#›</a:t>
            </a:fld>
            <a:endParaRPr lang="en-US"/>
          </a:p>
        </p:txBody>
      </p:sp>
    </p:spTree>
    <p:extLst>
      <p:ext uri="{BB962C8B-B14F-4D97-AF65-F5344CB8AC3E}">
        <p14:creationId xmlns:p14="http://schemas.microsoft.com/office/powerpoint/2010/main" val="152914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94234-767B-4D9C-86A8-1B43ED74E8E5}"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51F97-1484-434F-8F72-9B9257BBA7E8}" type="slidenum">
              <a:rPr lang="en-US" smtClean="0"/>
              <a:t>‹#›</a:t>
            </a:fld>
            <a:endParaRPr lang="en-US"/>
          </a:p>
        </p:txBody>
      </p:sp>
    </p:spTree>
    <p:extLst>
      <p:ext uri="{BB962C8B-B14F-4D97-AF65-F5344CB8AC3E}">
        <p14:creationId xmlns:p14="http://schemas.microsoft.com/office/powerpoint/2010/main" val="12286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194234-767B-4D9C-86A8-1B43ED74E8E5}"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51F97-1484-434F-8F72-9B9257BBA7E8}" type="slidenum">
              <a:rPr lang="en-US" smtClean="0"/>
              <a:t>‹#›</a:t>
            </a:fld>
            <a:endParaRPr lang="en-US"/>
          </a:p>
        </p:txBody>
      </p:sp>
    </p:spTree>
    <p:extLst>
      <p:ext uri="{BB962C8B-B14F-4D97-AF65-F5344CB8AC3E}">
        <p14:creationId xmlns:p14="http://schemas.microsoft.com/office/powerpoint/2010/main" val="40791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194234-767B-4D9C-86A8-1B43ED74E8E5}" type="datetimeFigureOut">
              <a:rPr lang="en-US" smtClean="0"/>
              <a:t>4/27/2025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51F97-1484-434F-8F72-9B9257BBA7E8}" type="slidenum">
              <a:rPr lang="en-US" smtClean="0"/>
              <a:t>‹#›</a:t>
            </a:fld>
            <a:endParaRPr lang="en-US"/>
          </a:p>
        </p:txBody>
      </p:sp>
    </p:spTree>
    <p:extLst>
      <p:ext uri="{BB962C8B-B14F-4D97-AF65-F5344CB8AC3E}">
        <p14:creationId xmlns:p14="http://schemas.microsoft.com/office/powerpoint/2010/main" val="204488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194234-767B-4D9C-86A8-1B43ED74E8E5}" type="datetimeFigureOut">
              <a:rPr lang="en-US" smtClean="0"/>
              <a:t>4/27/2025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51F97-1484-434F-8F72-9B9257BBA7E8}" type="slidenum">
              <a:rPr lang="en-US" smtClean="0"/>
              <a:t>‹#›</a:t>
            </a:fld>
            <a:endParaRPr lang="en-US"/>
          </a:p>
        </p:txBody>
      </p:sp>
    </p:spTree>
    <p:extLst>
      <p:ext uri="{BB962C8B-B14F-4D97-AF65-F5344CB8AC3E}">
        <p14:creationId xmlns:p14="http://schemas.microsoft.com/office/powerpoint/2010/main" val="403576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94234-767B-4D9C-86A8-1B43ED74E8E5}" type="datetimeFigureOut">
              <a:rPr lang="en-US" smtClean="0"/>
              <a:t>4/27/2025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51F97-1484-434F-8F72-9B9257BBA7E8}" type="slidenum">
              <a:rPr lang="en-US" smtClean="0"/>
              <a:t>‹#›</a:t>
            </a:fld>
            <a:endParaRPr lang="en-US"/>
          </a:p>
        </p:txBody>
      </p:sp>
    </p:spTree>
    <p:extLst>
      <p:ext uri="{BB962C8B-B14F-4D97-AF65-F5344CB8AC3E}">
        <p14:creationId xmlns:p14="http://schemas.microsoft.com/office/powerpoint/2010/main" val="84832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194234-767B-4D9C-86A8-1B43ED74E8E5}"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51F97-1484-434F-8F72-9B9257BBA7E8}" type="slidenum">
              <a:rPr lang="en-US" smtClean="0"/>
              <a:t>‹#›</a:t>
            </a:fld>
            <a:endParaRPr lang="en-US"/>
          </a:p>
        </p:txBody>
      </p:sp>
    </p:spTree>
    <p:extLst>
      <p:ext uri="{BB962C8B-B14F-4D97-AF65-F5344CB8AC3E}">
        <p14:creationId xmlns:p14="http://schemas.microsoft.com/office/powerpoint/2010/main" val="367646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194234-767B-4D9C-86A8-1B43ED74E8E5}" type="datetimeFigureOut">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51F97-1484-434F-8F72-9B9257BBA7E8}" type="slidenum">
              <a:rPr lang="en-US" smtClean="0"/>
              <a:t>‹#›</a:t>
            </a:fld>
            <a:endParaRPr lang="en-US"/>
          </a:p>
        </p:txBody>
      </p:sp>
    </p:spTree>
    <p:extLst>
      <p:ext uri="{BB962C8B-B14F-4D97-AF65-F5344CB8AC3E}">
        <p14:creationId xmlns:p14="http://schemas.microsoft.com/office/powerpoint/2010/main" val="38044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94234-767B-4D9C-86A8-1B43ED74E8E5}" type="datetimeFigureOut">
              <a:rPr lang="en-US" smtClean="0"/>
              <a:t>4/27/2025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51F97-1484-434F-8F72-9B9257BBA7E8}" type="slidenum">
              <a:rPr lang="en-US" smtClean="0"/>
              <a:t>‹#›</a:t>
            </a:fld>
            <a:endParaRPr lang="en-US"/>
          </a:p>
        </p:txBody>
      </p:sp>
    </p:spTree>
    <p:extLst>
      <p:ext uri="{BB962C8B-B14F-4D97-AF65-F5344CB8AC3E}">
        <p14:creationId xmlns:p14="http://schemas.microsoft.com/office/powerpoint/2010/main" val="39790558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slide" Target="slide7.xm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34.xml"/><Relationship Id="rId5" Type="http://schemas.openxmlformats.org/officeDocument/2006/relationships/image" Target="../media/image4.svg"/><Relationship Id="rId10" Type="http://schemas.openxmlformats.org/officeDocument/2006/relationships/slide" Target="slide1.xml"/><Relationship Id="rId4" Type="http://schemas.openxmlformats.org/officeDocument/2006/relationships/image" Target="../media/image3.png"/><Relationship Id="rId9" Type="http://schemas.openxmlformats.org/officeDocument/2006/relationships/slide" Target="slide27.xml"/></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34.xml"/><Relationship Id="rId3" Type="http://schemas.openxmlformats.org/officeDocument/2006/relationships/slide" Target="slide7.xml"/><Relationship Id="rId7" Type="http://schemas.openxmlformats.org/officeDocument/2006/relationships/slide" Target="slide8.xml"/><Relationship Id="rId12" Type="http://schemas.openxmlformats.org/officeDocument/2006/relationships/image" Target="../media/image8.sv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7.png"/><Relationship Id="rId5" Type="http://schemas.openxmlformats.org/officeDocument/2006/relationships/slide" Target="slide27.xml"/><Relationship Id="rId10" Type="http://schemas.openxmlformats.org/officeDocument/2006/relationships/slide" Target="slide11.xml"/><Relationship Id="rId4" Type="http://schemas.openxmlformats.org/officeDocument/2006/relationships/slide" Target="slide12.xml"/><Relationship Id="rId9"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34.xml"/><Relationship Id="rId3" Type="http://schemas.openxmlformats.org/officeDocument/2006/relationships/slide" Target="slide7.xml"/><Relationship Id="rId7" Type="http://schemas.openxmlformats.org/officeDocument/2006/relationships/slide" Target="slide8.xml"/><Relationship Id="rId12" Type="http://schemas.openxmlformats.org/officeDocument/2006/relationships/image" Target="../media/image8.sv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7.png"/><Relationship Id="rId5" Type="http://schemas.openxmlformats.org/officeDocument/2006/relationships/slide" Target="slide27.xml"/><Relationship Id="rId10" Type="http://schemas.openxmlformats.org/officeDocument/2006/relationships/slide" Target="slide11.xml"/><Relationship Id="rId4" Type="http://schemas.openxmlformats.org/officeDocument/2006/relationships/slide" Target="slide12.xml"/><Relationship Id="rId9"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9.xml"/><Relationship Id="rId3" Type="http://schemas.openxmlformats.org/officeDocument/2006/relationships/slide" Target="slide7.xml"/><Relationship Id="rId7" Type="http://schemas.openxmlformats.org/officeDocument/2006/relationships/slide" Target="slide13.xml"/><Relationship Id="rId12" Type="http://schemas.openxmlformats.org/officeDocument/2006/relationships/slide" Target="slide18.xml"/><Relationship Id="rId2" Type="http://schemas.openxmlformats.org/officeDocument/2006/relationships/slide" Target="slide6.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17.xml"/><Relationship Id="rId5" Type="http://schemas.openxmlformats.org/officeDocument/2006/relationships/slide" Target="slide27.xml"/><Relationship Id="rId15" Type="http://schemas.openxmlformats.org/officeDocument/2006/relationships/image" Target="../media/image8.svg"/><Relationship Id="rId10" Type="http://schemas.openxmlformats.org/officeDocument/2006/relationships/slide" Target="slide15.xml"/><Relationship Id="rId4" Type="http://schemas.openxmlformats.org/officeDocument/2006/relationships/slide" Target="slide12.xml"/><Relationship Id="rId9" Type="http://schemas.openxmlformats.org/officeDocument/2006/relationships/slide" Target="slide14.xml"/><Relationship Id="rId1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6.xml"/><Relationship Id="rId7" Type="http://schemas.openxmlformats.org/officeDocument/2006/relationships/slide" Target="slide1.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4.xml"/><Relationship Id="rId5" Type="http://schemas.openxmlformats.org/officeDocument/2006/relationships/slide" Target="slide12.xml"/><Relationship Id="rId10" Type="http://schemas.openxmlformats.org/officeDocument/2006/relationships/image" Target="../media/image8.svg"/><Relationship Id="rId4" Type="http://schemas.openxmlformats.org/officeDocument/2006/relationships/slide" Target="slide7.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4.xml"/><Relationship Id="rId7" Type="http://schemas.openxmlformats.org/officeDocument/2006/relationships/slide" Target="slide12.xml"/><Relationship Id="rId12" Type="http://schemas.openxmlformats.org/officeDocument/2006/relationships/slide" Target="slide34.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8.svg"/><Relationship Id="rId5" Type="http://schemas.openxmlformats.org/officeDocument/2006/relationships/slide" Target="slide6.xml"/><Relationship Id="rId10" Type="http://schemas.openxmlformats.org/officeDocument/2006/relationships/image" Target="../media/image7.png"/><Relationship Id="rId4" Type="http://schemas.openxmlformats.org/officeDocument/2006/relationships/chart" Target="../charts/chart3.xml"/><Relationship Id="rId9" Type="http://schemas.openxmlformats.org/officeDocument/2006/relationships/slide" Target="slide1.xml"/></Relationships>
</file>

<file path=ppt/slides/_rels/slide1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chart" Target="../charts/chart4.xml"/><Relationship Id="rId7" Type="http://schemas.openxmlformats.org/officeDocument/2006/relationships/slide" Target="slide27.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4.xml"/><Relationship Id="rId5" Type="http://schemas.openxmlformats.org/officeDocument/2006/relationships/slide" Target="slide7.xml"/><Relationship Id="rId10" Type="http://schemas.openxmlformats.org/officeDocument/2006/relationships/image" Target="../media/image8.svg"/><Relationship Id="rId4" Type="http://schemas.openxmlformats.org/officeDocument/2006/relationships/slide" Target="slide6.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6.xml"/><Relationship Id="rId7" Type="http://schemas.openxmlformats.org/officeDocument/2006/relationships/slide" Target="slide1.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4.xml"/><Relationship Id="rId5" Type="http://schemas.openxmlformats.org/officeDocument/2006/relationships/slide" Target="slide12.xml"/><Relationship Id="rId10" Type="http://schemas.openxmlformats.org/officeDocument/2006/relationships/image" Target="../media/image8.svg"/><Relationship Id="rId4" Type="http://schemas.openxmlformats.org/officeDocument/2006/relationships/slide" Target="slide7.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slide" Target="slide6.xml"/><Relationship Id="rId7" Type="http://schemas.openxmlformats.org/officeDocument/2006/relationships/slide" Target="slide1.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4.xml"/><Relationship Id="rId5" Type="http://schemas.openxmlformats.org/officeDocument/2006/relationships/slide" Target="slide12.xml"/><Relationship Id="rId10" Type="http://schemas.openxmlformats.org/officeDocument/2006/relationships/image" Target="../media/image8.svg"/><Relationship Id="rId4" Type="http://schemas.openxmlformats.org/officeDocument/2006/relationships/slide" Target="slide7.xm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18.xml"/><Relationship Id="rId7" Type="http://schemas.openxmlformats.org/officeDocument/2006/relationships/slide" Target="slide27.xml"/><Relationship Id="rId12" Type="http://schemas.openxmlformats.org/officeDocument/2006/relationships/slide" Target="slide3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8.svg"/><Relationship Id="rId5" Type="http://schemas.openxmlformats.org/officeDocument/2006/relationships/slide" Target="slide7.xml"/><Relationship Id="rId10" Type="http://schemas.openxmlformats.org/officeDocument/2006/relationships/image" Target="../media/image7.png"/><Relationship Id="rId4" Type="http://schemas.openxmlformats.org/officeDocument/2006/relationships/slide" Target="slide6.xml"/><Relationship Id="rId9" Type="http://schemas.openxmlformats.org/officeDocument/2006/relationships/chart" Target="../charts/chart7.xml"/></Relationships>
</file>

<file path=ppt/slides/_rels/slide19.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1.xml"/><Relationship Id="rId3" Type="http://schemas.openxmlformats.org/officeDocument/2006/relationships/slide" Target="slide21.xml"/><Relationship Id="rId7" Type="http://schemas.openxmlformats.org/officeDocument/2006/relationships/slide" Target="slide25.xml"/><Relationship Id="rId12" Type="http://schemas.openxmlformats.org/officeDocument/2006/relationships/slide" Target="slide27.xml"/><Relationship Id="rId17" Type="http://schemas.openxmlformats.org/officeDocument/2006/relationships/slide" Target="slide34.xml"/><Relationship Id="rId2" Type="http://schemas.openxmlformats.org/officeDocument/2006/relationships/slide" Target="slide20.xml"/><Relationship Id="rId16"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12.xml"/><Relationship Id="rId5" Type="http://schemas.openxmlformats.org/officeDocument/2006/relationships/slide" Target="slide23.xml"/><Relationship Id="rId15" Type="http://schemas.openxmlformats.org/officeDocument/2006/relationships/image" Target="../media/image8.svg"/><Relationship Id="rId10" Type="http://schemas.openxmlformats.org/officeDocument/2006/relationships/slide" Target="slide7.xml"/><Relationship Id="rId4" Type="http://schemas.openxmlformats.org/officeDocument/2006/relationships/slide" Target="slide22.xml"/><Relationship Id="rId9" Type="http://schemas.openxmlformats.org/officeDocument/2006/relationships/slide" Target="slide6.xml"/><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34.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27.xml"/><Relationship Id="rId4" Type="http://schemas.openxmlformats.org/officeDocument/2006/relationships/slide" Target="slide12.xml"/><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4.xml"/><Relationship Id="rId18" Type="http://schemas.openxmlformats.org/officeDocument/2006/relationships/slide" Target="slide34.xml"/><Relationship Id="rId3" Type="http://schemas.openxmlformats.org/officeDocument/2006/relationships/slide" Target="slide21.xml"/><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19.xml"/><Relationship Id="rId2" Type="http://schemas.openxmlformats.org/officeDocument/2006/relationships/notesSlide" Target="../notesSlides/notesSlide2.xml"/><Relationship Id="rId16" Type="http://schemas.openxmlformats.org/officeDocument/2006/relationships/image" Target="../media/image8.sv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image" Target="../media/image7.png"/><Relationship Id="rId10" Type="http://schemas.openxmlformats.org/officeDocument/2006/relationships/slide" Target="slide20.xml"/><Relationship Id="rId4" Type="http://schemas.openxmlformats.org/officeDocument/2006/relationships/slide" Target="slide26.xml"/><Relationship Id="rId9" Type="http://schemas.openxmlformats.org/officeDocument/2006/relationships/slide" Target="slide1.xml"/><Relationship Id="rId14" Type="http://schemas.openxmlformats.org/officeDocument/2006/relationships/slide" Target="slide25.xml"/></Relationships>
</file>

<file path=ppt/slides/_rels/slide21.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20.xml"/><Relationship Id="rId18" Type="http://schemas.openxmlformats.org/officeDocument/2006/relationships/slide" Target="slide34.xml"/><Relationship Id="rId3" Type="http://schemas.openxmlformats.org/officeDocument/2006/relationships/slide" Target="slide22.xml"/><Relationship Id="rId7" Type="http://schemas.openxmlformats.org/officeDocument/2006/relationships/slide" Target="slide27.xml"/><Relationship Id="rId12" Type="http://schemas.openxmlformats.org/officeDocument/2006/relationships/slide" Target="slide19.xml"/><Relationship Id="rId17" Type="http://schemas.openxmlformats.org/officeDocument/2006/relationships/slide" Target="slide26.xml"/><Relationship Id="rId2" Type="http://schemas.openxmlformats.org/officeDocument/2006/relationships/notesSlide" Target="../notesSlides/notesSlide3.xml"/><Relationship Id="rId16"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6.xml"/><Relationship Id="rId9" Type="http://schemas.openxmlformats.org/officeDocument/2006/relationships/image" Target="../media/image7.png"/><Relationship Id="rId14" Type="http://schemas.openxmlformats.org/officeDocument/2006/relationships/slide" Target="slide23.xml"/></Relationships>
</file>

<file path=ppt/slides/_rels/slide2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8.svg"/><Relationship Id="rId18" Type="http://schemas.openxmlformats.org/officeDocument/2006/relationships/slide" Target="slide34.xml"/><Relationship Id="rId3" Type="http://schemas.openxmlformats.org/officeDocument/2006/relationships/slide" Target="slide21.xml"/><Relationship Id="rId7" Type="http://schemas.openxmlformats.org/officeDocument/2006/relationships/slide" Target="slide6.xml"/><Relationship Id="rId12" Type="http://schemas.openxmlformats.org/officeDocument/2006/relationships/image" Target="../media/image7.png"/><Relationship Id="rId17" Type="http://schemas.openxmlformats.org/officeDocument/2006/relationships/slide" Target="slide26.xml"/><Relationship Id="rId2" Type="http://schemas.openxmlformats.org/officeDocument/2006/relationships/notesSlide" Target="../notesSlides/notesSlide4.xml"/><Relationship Id="rId16"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1.xml"/><Relationship Id="rId5" Type="http://schemas.openxmlformats.org/officeDocument/2006/relationships/slide" Target="slide24.xml"/><Relationship Id="rId15" Type="http://schemas.openxmlformats.org/officeDocument/2006/relationships/slide" Target="slide19.xml"/><Relationship Id="rId10" Type="http://schemas.openxmlformats.org/officeDocument/2006/relationships/slide" Target="slide27.xml"/><Relationship Id="rId4" Type="http://schemas.openxmlformats.org/officeDocument/2006/relationships/slide" Target="slide23.xml"/><Relationship Id="rId9" Type="http://schemas.openxmlformats.org/officeDocument/2006/relationships/slide" Target="slide12.xml"/><Relationship Id="rId14" Type="http://schemas.openxmlformats.org/officeDocument/2006/relationships/slide" Target="slide22.xml"/></Relationships>
</file>

<file path=ppt/slides/_rels/slide2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8.svg"/><Relationship Id="rId18" Type="http://schemas.openxmlformats.org/officeDocument/2006/relationships/slide" Target="slide21.xml"/><Relationship Id="rId3" Type="http://schemas.openxmlformats.org/officeDocument/2006/relationships/slide" Target="slide22.xml"/><Relationship Id="rId7" Type="http://schemas.openxmlformats.org/officeDocument/2006/relationships/slide" Target="slide6.xml"/><Relationship Id="rId12" Type="http://schemas.openxmlformats.org/officeDocument/2006/relationships/image" Target="../media/image7.png"/><Relationship Id="rId17" Type="http://schemas.openxmlformats.org/officeDocument/2006/relationships/slide" Target="slide34.xml"/><Relationship Id="rId2" Type="http://schemas.openxmlformats.org/officeDocument/2006/relationships/notesSlide" Target="../notesSlides/notesSlide5.xml"/><Relationship Id="rId16"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1.xml"/><Relationship Id="rId5" Type="http://schemas.openxmlformats.org/officeDocument/2006/relationships/slide" Target="slide25.xml"/><Relationship Id="rId15" Type="http://schemas.openxmlformats.org/officeDocument/2006/relationships/slide" Target="slide19.xml"/><Relationship Id="rId10" Type="http://schemas.openxmlformats.org/officeDocument/2006/relationships/slide" Target="slide27.xml"/><Relationship Id="rId4" Type="http://schemas.openxmlformats.org/officeDocument/2006/relationships/slide" Target="slide24.xml"/><Relationship Id="rId9" Type="http://schemas.openxmlformats.org/officeDocument/2006/relationships/slide" Target="slide12.xml"/><Relationship Id="rId14" Type="http://schemas.openxmlformats.org/officeDocument/2006/relationships/slide" Target="slide23.xml"/></Relationships>
</file>

<file path=ppt/slides/_rels/slide2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8.svg"/><Relationship Id="rId18" Type="http://schemas.openxmlformats.org/officeDocument/2006/relationships/slide" Target="slide21.xml"/><Relationship Id="rId3" Type="http://schemas.openxmlformats.org/officeDocument/2006/relationships/slide" Target="slide22.xml"/><Relationship Id="rId7" Type="http://schemas.openxmlformats.org/officeDocument/2006/relationships/slide" Target="slide6.xml"/><Relationship Id="rId12" Type="http://schemas.openxmlformats.org/officeDocument/2006/relationships/image" Target="../media/image7.png"/><Relationship Id="rId17" Type="http://schemas.openxmlformats.org/officeDocument/2006/relationships/slide" Target="slide34.xml"/><Relationship Id="rId2" Type="http://schemas.openxmlformats.org/officeDocument/2006/relationships/notesSlide" Target="../notesSlides/notesSlide6.xml"/><Relationship Id="rId16"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1.xml"/><Relationship Id="rId5" Type="http://schemas.openxmlformats.org/officeDocument/2006/relationships/slide" Target="slide25.xml"/><Relationship Id="rId15" Type="http://schemas.openxmlformats.org/officeDocument/2006/relationships/slide" Target="slide19.xml"/><Relationship Id="rId10" Type="http://schemas.openxmlformats.org/officeDocument/2006/relationships/slide" Target="slide27.xml"/><Relationship Id="rId4" Type="http://schemas.openxmlformats.org/officeDocument/2006/relationships/slide" Target="slide23.xml"/><Relationship Id="rId9" Type="http://schemas.openxmlformats.org/officeDocument/2006/relationships/slide" Target="slide12.xml"/><Relationship Id="rId14" Type="http://schemas.openxmlformats.org/officeDocument/2006/relationships/slide" Target="slide24.xml"/></Relationships>
</file>

<file path=ppt/slides/_rels/slide2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7.png"/><Relationship Id="rId18" Type="http://schemas.openxmlformats.org/officeDocument/2006/relationships/slide" Target="slide21.xml"/><Relationship Id="rId3" Type="http://schemas.openxmlformats.org/officeDocument/2006/relationships/slide" Target="slide20.xml"/><Relationship Id="rId7" Type="http://schemas.openxmlformats.org/officeDocument/2006/relationships/slide" Target="slide26.xml"/><Relationship Id="rId12" Type="http://schemas.openxmlformats.org/officeDocument/2006/relationships/slide" Target="slide1.xml"/><Relationship Id="rId17" Type="http://schemas.openxmlformats.org/officeDocument/2006/relationships/slide" Target="slide34.xml"/><Relationship Id="rId2" Type="http://schemas.openxmlformats.org/officeDocument/2006/relationships/notesSlide" Target="../notesSlides/notesSlide7.xml"/><Relationship Id="rId16"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7.xml"/><Relationship Id="rId5" Type="http://schemas.openxmlformats.org/officeDocument/2006/relationships/slide" Target="slide23.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slide" Target="slide22.xml"/><Relationship Id="rId9" Type="http://schemas.openxmlformats.org/officeDocument/2006/relationships/slide" Target="slide7.xml"/><Relationship Id="rId14"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8.svg"/><Relationship Id="rId18" Type="http://schemas.openxmlformats.org/officeDocument/2006/relationships/slide" Target="slide21.xml"/><Relationship Id="rId3" Type="http://schemas.openxmlformats.org/officeDocument/2006/relationships/slide" Target="slide20.xml"/><Relationship Id="rId7" Type="http://schemas.openxmlformats.org/officeDocument/2006/relationships/slide" Target="slide6.xml"/><Relationship Id="rId12" Type="http://schemas.openxmlformats.org/officeDocument/2006/relationships/image" Target="../media/image7.png"/><Relationship Id="rId17" Type="http://schemas.openxmlformats.org/officeDocument/2006/relationships/slide" Target="slide34.xml"/><Relationship Id="rId2" Type="http://schemas.openxmlformats.org/officeDocument/2006/relationships/notesSlide" Target="../notesSlides/notesSlide8.xml"/><Relationship Id="rId16"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1.xml"/><Relationship Id="rId5" Type="http://schemas.openxmlformats.org/officeDocument/2006/relationships/slide" Target="slide24.xml"/><Relationship Id="rId15" Type="http://schemas.openxmlformats.org/officeDocument/2006/relationships/slide" Target="slide19.xml"/><Relationship Id="rId10" Type="http://schemas.openxmlformats.org/officeDocument/2006/relationships/slide" Target="slide27.xml"/><Relationship Id="rId4" Type="http://schemas.openxmlformats.org/officeDocument/2006/relationships/slide" Target="slide23.xml"/><Relationship Id="rId9" Type="http://schemas.openxmlformats.org/officeDocument/2006/relationships/slide" Target="slide12.xml"/><Relationship Id="rId14" Type="http://schemas.openxmlformats.org/officeDocument/2006/relationships/slide" Target="slide26.xml"/></Relationships>
</file>

<file path=ppt/slides/_rels/slide27.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28.xml"/><Relationship Id="rId12" Type="http://schemas.openxmlformats.org/officeDocument/2006/relationships/slide" Target="slide3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32.xml"/><Relationship Id="rId5" Type="http://schemas.openxmlformats.org/officeDocument/2006/relationships/slide" Target="slide27.xml"/><Relationship Id="rId15" Type="http://schemas.openxmlformats.org/officeDocument/2006/relationships/slide" Target="slide34.xml"/><Relationship Id="rId10" Type="http://schemas.openxmlformats.org/officeDocument/2006/relationships/slide" Target="slide31.xml"/><Relationship Id="rId4" Type="http://schemas.openxmlformats.org/officeDocument/2006/relationships/slide" Target="slide12.xml"/><Relationship Id="rId9" Type="http://schemas.openxmlformats.org/officeDocument/2006/relationships/slide" Target="slide30.xml"/><Relationship Id="rId14" Type="http://schemas.openxmlformats.org/officeDocument/2006/relationships/image" Target="../media/image8.svg"/></Relationships>
</file>

<file path=ppt/slides/_rels/slide28.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image" Target="../media/image8.svg"/><Relationship Id="rId3" Type="http://schemas.openxmlformats.org/officeDocument/2006/relationships/slide" Target="slide7.xml"/><Relationship Id="rId7" Type="http://schemas.openxmlformats.org/officeDocument/2006/relationships/slide" Target="slide29.xml"/><Relationship Id="rId12" Type="http://schemas.openxmlformats.org/officeDocument/2006/relationships/image" Target="../media/image7.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33.xml"/><Relationship Id="rId5" Type="http://schemas.openxmlformats.org/officeDocument/2006/relationships/slide" Target="slide27.xml"/><Relationship Id="rId10" Type="http://schemas.openxmlformats.org/officeDocument/2006/relationships/slide" Target="slide32.xml"/><Relationship Id="rId4" Type="http://schemas.openxmlformats.org/officeDocument/2006/relationships/slide" Target="slide12.xml"/><Relationship Id="rId9" Type="http://schemas.openxmlformats.org/officeDocument/2006/relationships/slide" Target="slide31.xml"/><Relationship Id="rId14" Type="http://schemas.openxmlformats.org/officeDocument/2006/relationships/slide" Target="slide34.xml"/></Relationships>
</file>

<file path=ppt/slides/_rels/slide29.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xml"/><Relationship Id="rId3" Type="http://schemas.openxmlformats.org/officeDocument/2006/relationships/slide" Target="slide31.xml"/><Relationship Id="rId7" Type="http://schemas.openxmlformats.org/officeDocument/2006/relationships/slide" Target="slide27.xml"/><Relationship Id="rId12" Type="http://schemas.openxmlformats.org/officeDocument/2006/relationships/slide" Target="slide12.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7.xml"/><Relationship Id="rId5" Type="http://schemas.openxmlformats.org/officeDocument/2006/relationships/slide" Target="slide33.xml"/><Relationship Id="rId10" Type="http://schemas.openxmlformats.org/officeDocument/2006/relationships/image" Target="../media/image8.svg"/><Relationship Id="rId4" Type="http://schemas.openxmlformats.org/officeDocument/2006/relationships/slide" Target="slide32.xml"/><Relationship Id="rId9" Type="http://schemas.openxmlformats.org/officeDocument/2006/relationships/image" Target="../media/image7.png"/><Relationship Id="rId14" Type="http://schemas.openxmlformats.org/officeDocument/2006/relationships/slide" Target="slide3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34.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27.xml"/><Relationship Id="rId4" Type="http://schemas.openxmlformats.org/officeDocument/2006/relationships/slide" Target="slide12.xml"/><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xml"/><Relationship Id="rId3" Type="http://schemas.openxmlformats.org/officeDocument/2006/relationships/slide" Target="slide31.xml"/><Relationship Id="rId7" Type="http://schemas.openxmlformats.org/officeDocument/2006/relationships/slide" Target="slide27.xml"/><Relationship Id="rId12" Type="http://schemas.openxmlformats.org/officeDocument/2006/relationships/slide" Target="slide12.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7.xml"/><Relationship Id="rId5" Type="http://schemas.openxmlformats.org/officeDocument/2006/relationships/slide" Target="slide33.xml"/><Relationship Id="rId10" Type="http://schemas.openxmlformats.org/officeDocument/2006/relationships/image" Target="../media/image8.svg"/><Relationship Id="rId4" Type="http://schemas.openxmlformats.org/officeDocument/2006/relationships/slide" Target="slide32.xml"/><Relationship Id="rId9" Type="http://schemas.openxmlformats.org/officeDocument/2006/relationships/image" Target="../media/image7.png"/><Relationship Id="rId14" Type="http://schemas.openxmlformats.org/officeDocument/2006/relationships/slide" Target="slide34.xml"/></Relationships>
</file>

<file path=ppt/slides/_rels/slide3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xml"/><Relationship Id="rId3" Type="http://schemas.openxmlformats.org/officeDocument/2006/relationships/slide" Target="slide30.xml"/><Relationship Id="rId7" Type="http://schemas.openxmlformats.org/officeDocument/2006/relationships/slide" Target="slide27.xml"/><Relationship Id="rId12" Type="http://schemas.openxmlformats.org/officeDocument/2006/relationships/slide" Target="slide12.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7.xml"/><Relationship Id="rId5" Type="http://schemas.openxmlformats.org/officeDocument/2006/relationships/slide" Target="slide33.xml"/><Relationship Id="rId10" Type="http://schemas.openxmlformats.org/officeDocument/2006/relationships/image" Target="../media/image8.svg"/><Relationship Id="rId4" Type="http://schemas.openxmlformats.org/officeDocument/2006/relationships/slide" Target="slide32.xml"/><Relationship Id="rId9" Type="http://schemas.openxmlformats.org/officeDocument/2006/relationships/image" Target="../media/image7.png"/><Relationship Id="rId14" Type="http://schemas.openxmlformats.org/officeDocument/2006/relationships/slide" Target="slide34.xml"/></Relationships>
</file>

<file path=ppt/slides/_rels/slide3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xml"/><Relationship Id="rId3" Type="http://schemas.openxmlformats.org/officeDocument/2006/relationships/slide" Target="slide30.xml"/><Relationship Id="rId7" Type="http://schemas.openxmlformats.org/officeDocument/2006/relationships/slide" Target="slide27.xml"/><Relationship Id="rId12" Type="http://schemas.openxmlformats.org/officeDocument/2006/relationships/slide" Target="slide12.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7.xml"/><Relationship Id="rId5" Type="http://schemas.openxmlformats.org/officeDocument/2006/relationships/slide" Target="slide33.xml"/><Relationship Id="rId10" Type="http://schemas.openxmlformats.org/officeDocument/2006/relationships/image" Target="../media/image8.svg"/><Relationship Id="rId4" Type="http://schemas.openxmlformats.org/officeDocument/2006/relationships/slide" Target="slide31.xml"/><Relationship Id="rId9" Type="http://schemas.openxmlformats.org/officeDocument/2006/relationships/image" Target="../media/image7.png"/><Relationship Id="rId14" Type="http://schemas.openxmlformats.org/officeDocument/2006/relationships/slide" Target="slide34.xml"/></Relationships>
</file>

<file path=ppt/slides/_rels/slide3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xml"/><Relationship Id="rId3" Type="http://schemas.openxmlformats.org/officeDocument/2006/relationships/slide" Target="slide30.xml"/><Relationship Id="rId7" Type="http://schemas.openxmlformats.org/officeDocument/2006/relationships/slide" Target="slide27.xml"/><Relationship Id="rId12" Type="http://schemas.openxmlformats.org/officeDocument/2006/relationships/slide" Target="slide12.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7.xml"/><Relationship Id="rId5" Type="http://schemas.openxmlformats.org/officeDocument/2006/relationships/slide" Target="slide32.xml"/><Relationship Id="rId10" Type="http://schemas.openxmlformats.org/officeDocument/2006/relationships/image" Target="../media/image8.svg"/><Relationship Id="rId4" Type="http://schemas.openxmlformats.org/officeDocument/2006/relationships/slide" Target="slide31.xml"/><Relationship Id="rId9" Type="http://schemas.openxmlformats.org/officeDocument/2006/relationships/image" Target="../media/image7.png"/><Relationship Id="rId14"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37.xml"/><Relationship Id="rId3" Type="http://schemas.openxmlformats.org/officeDocument/2006/relationships/image" Target="../media/image7.png"/><Relationship Id="rId7" Type="http://schemas.openxmlformats.org/officeDocument/2006/relationships/slide" Target="slide27.xml"/><Relationship Id="rId12"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6.xml"/><Relationship Id="rId5" Type="http://schemas.openxmlformats.org/officeDocument/2006/relationships/slide" Target="slide7.xml"/><Relationship Id="rId10" Type="http://schemas.openxmlformats.org/officeDocument/2006/relationships/slide" Target="slide35.xml"/><Relationship Id="rId4" Type="http://schemas.openxmlformats.org/officeDocument/2006/relationships/image" Target="../media/image8.svg"/><Relationship Id="rId9" Type="http://schemas.openxmlformats.org/officeDocument/2006/relationships/slide" Target="slide1.xml"/><Relationship Id="rId14" Type="http://schemas.openxmlformats.org/officeDocument/2006/relationships/slide" Target="slide39.xml"/></Relationships>
</file>

<file path=ppt/slides/_rels/slide35.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37.xml"/><Relationship Id="rId3" Type="http://schemas.openxmlformats.org/officeDocument/2006/relationships/image" Target="../media/image7.png"/><Relationship Id="rId7" Type="http://schemas.openxmlformats.org/officeDocument/2006/relationships/slide" Target="slide27.xml"/><Relationship Id="rId12"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6.xml"/><Relationship Id="rId5" Type="http://schemas.openxmlformats.org/officeDocument/2006/relationships/slide" Target="slide7.xml"/><Relationship Id="rId10" Type="http://schemas.openxmlformats.org/officeDocument/2006/relationships/slide" Target="slide35.xml"/><Relationship Id="rId4" Type="http://schemas.openxmlformats.org/officeDocument/2006/relationships/image" Target="../media/image8.svg"/><Relationship Id="rId9" Type="http://schemas.openxmlformats.org/officeDocument/2006/relationships/slide" Target="slide1.xml"/><Relationship Id="rId14" Type="http://schemas.openxmlformats.org/officeDocument/2006/relationships/slide" Target="slide39.xml"/></Relationships>
</file>

<file path=ppt/slides/_rels/slide36.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37.xml"/><Relationship Id="rId3" Type="http://schemas.openxmlformats.org/officeDocument/2006/relationships/image" Target="../media/image7.png"/><Relationship Id="rId7" Type="http://schemas.openxmlformats.org/officeDocument/2006/relationships/slide" Target="slide27.xml"/><Relationship Id="rId12"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6.xml"/><Relationship Id="rId5" Type="http://schemas.openxmlformats.org/officeDocument/2006/relationships/slide" Target="slide7.xml"/><Relationship Id="rId10" Type="http://schemas.openxmlformats.org/officeDocument/2006/relationships/slide" Target="slide35.xml"/><Relationship Id="rId4" Type="http://schemas.openxmlformats.org/officeDocument/2006/relationships/image" Target="../media/image8.svg"/><Relationship Id="rId9" Type="http://schemas.openxmlformats.org/officeDocument/2006/relationships/slide" Target="slide1.xml"/><Relationship Id="rId14" Type="http://schemas.openxmlformats.org/officeDocument/2006/relationships/slide" Target="slide39.xml"/></Relationships>
</file>

<file path=ppt/slides/_rels/slide37.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37.xml"/><Relationship Id="rId3" Type="http://schemas.openxmlformats.org/officeDocument/2006/relationships/image" Target="../media/image7.png"/><Relationship Id="rId7" Type="http://schemas.openxmlformats.org/officeDocument/2006/relationships/slide" Target="slide27.xml"/><Relationship Id="rId12"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6.xml"/><Relationship Id="rId5" Type="http://schemas.openxmlformats.org/officeDocument/2006/relationships/slide" Target="slide7.xml"/><Relationship Id="rId10" Type="http://schemas.openxmlformats.org/officeDocument/2006/relationships/slide" Target="slide35.xml"/><Relationship Id="rId4" Type="http://schemas.openxmlformats.org/officeDocument/2006/relationships/image" Target="../media/image8.svg"/><Relationship Id="rId9" Type="http://schemas.openxmlformats.org/officeDocument/2006/relationships/slide" Target="slide1.xml"/><Relationship Id="rId14" Type="http://schemas.openxmlformats.org/officeDocument/2006/relationships/slide" Target="slide39.xml"/></Relationships>
</file>

<file path=ppt/slides/_rels/slide38.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37.xml"/><Relationship Id="rId3" Type="http://schemas.openxmlformats.org/officeDocument/2006/relationships/image" Target="../media/image7.png"/><Relationship Id="rId7" Type="http://schemas.openxmlformats.org/officeDocument/2006/relationships/slide" Target="slide27.xml"/><Relationship Id="rId12"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6.xml"/><Relationship Id="rId5" Type="http://schemas.openxmlformats.org/officeDocument/2006/relationships/slide" Target="slide7.xml"/><Relationship Id="rId10" Type="http://schemas.openxmlformats.org/officeDocument/2006/relationships/slide" Target="slide35.xml"/><Relationship Id="rId4" Type="http://schemas.openxmlformats.org/officeDocument/2006/relationships/image" Target="../media/image8.svg"/><Relationship Id="rId9" Type="http://schemas.openxmlformats.org/officeDocument/2006/relationships/slide" Target="slide1.xml"/><Relationship Id="rId14" Type="http://schemas.openxmlformats.org/officeDocument/2006/relationships/slide" Target="slide39.xml"/></Relationships>
</file>

<file path=ppt/slides/_rels/slide39.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37.xml"/><Relationship Id="rId3" Type="http://schemas.openxmlformats.org/officeDocument/2006/relationships/image" Target="../media/image7.png"/><Relationship Id="rId7" Type="http://schemas.openxmlformats.org/officeDocument/2006/relationships/slide" Target="slide27.xml"/><Relationship Id="rId12" Type="http://schemas.openxmlformats.org/officeDocument/2006/relationships/slide" Target="slide3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6.xml"/><Relationship Id="rId5" Type="http://schemas.openxmlformats.org/officeDocument/2006/relationships/slide" Target="slide7.xml"/><Relationship Id="rId10" Type="http://schemas.openxmlformats.org/officeDocument/2006/relationships/slide" Target="slide35.xml"/><Relationship Id="rId4" Type="http://schemas.openxmlformats.org/officeDocument/2006/relationships/image" Target="../media/image8.svg"/><Relationship Id="rId9" Type="http://schemas.openxmlformats.org/officeDocument/2006/relationships/slide" Target="slide1.xml"/><Relationship Id="rId14" Type="http://schemas.openxmlformats.org/officeDocument/2006/relationships/slide" Target="slide39.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34.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27.xml"/><Relationship Id="rId4" Type="http://schemas.openxmlformats.org/officeDocument/2006/relationships/slide" Target="slide12.xml"/><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7.xml"/><Relationship Id="rId3" Type="http://schemas.openxmlformats.org/officeDocument/2006/relationships/image" Target="../media/image7.png"/><Relationship Id="rId7" Type="http://schemas.openxmlformats.org/officeDocument/2006/relationships/slide" Target="slide43.xml"/><Relationship Id="rId12" Type="http://schemas.openxmlformats.org/officeDocument/2006/relationships/slide" Target="slide48.xml"/><Relationship Id="rId17" Type="http://schemas.openxmlformats.org/officeDocument/2006/relationships/slide" Target="slide1.xml"/><Relationship Id="rId2" Type="http://schemas.openxmlformats.org/officeDocument/2006/relationships/slide" Target="slide6.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47.xml"/><Relationship Id="rId5" Type="http://schemas.openxmlformats.org/officeDocument/2006/relationships/slide" Target="slide41.xml"/><Relationship Id="rId15" Type="http://schemas.openxmlformats.org/officeDocument/2006/relationships/slide" Target="slide27.xml"/><Relationship Id="rId10" Type="http://schemas.openxmlformats.org/officeDocument/2006/relationships/slide" Target="slide46.xml"/><Relationship Id="rId4" Type="http://schemas.openxmlformats.org/officeDocument/2006/relationships/image" Target="../media/image8.svg"/><Relationship Id="rId9" Type="http://schemas.openxmlformats.org/officeDocument/2006/relationships/slide" Target="slide45.xml"/><Relationship Id="rId14" Type="http://schemas.openxmlformats.org/officeDocument/2006/relationships/slide" Target="slide12.xml"/></Relationships>
</file>

<file path=ppt/slides/_rels/slide41.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45.xml"/><Relationship Id="rId3" Type="http://schemas.openxmlformats.org/officeDocument/2006/relationships/image" Target="../media/image7.png"/><Relationship Id="rId7" Type="http://schemas.openxmlformats.org/officeDocument/2006/relationships/slide" Target="slide27.xml"/><Relationship Id="rId12" Type="http://schemas.openxmlformats.org/officeDocument/2006/relationships/slide" Target="slide44.xml"/><Relationship Id="rId17" Type="http://schemas.openxmlformats.org/officeDocument/2006/relationships/slide" Target="slide34.xml"/><Relationship Id="rId2" Type="http://schemas.openxmlformats.org/officeDocument/2006/relationships/slide" Target="slide6.xml"/><Relationship Id="rId16"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43.xml"/><Relationship Id="rId5" Type="http://schemas.openxmlformats.org/officeDocument/2006/relationships/slide" Target="slide7.xml"/><Relationship Id="rId15" Type="http://schemas.openxmlformats.org/officeDocument/2006/relationships/slide" Target="slide47.xml"/><Relationship Id="rId10" Type="http://schemas.openxmlformats.org/officeDocument/2006/relationships/slide" Target="slide42.xml"/><Relationship Id="rId4" Type="http://schemas.openxmlformats.org/officeDocument/2006/relationships/image" Target="../media/image8.svg"/><Relationship Id="rId9" Type="http://schemas.openxmlformats.org/officeDocument/2006/relationships/slide" Target="slide41.xml"/><Relationship Id="rId14" Type="http://schemas.openxmlformats.org/officeDocument/2006/relationships/slide" Target="slide46.xml"/></Relationships>
</file>

<file path=ppt/slides/_rels/slide42.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45.xml"/><Relationship Id="rId3" Type="http://schemas.openxmlformats.org/officeDocument/2006/relationships/image" Target="../media/image7.png"/><Relationship Id="rId7" Type="http://schemas.openxmlformats.org/officeDocument/2006/relationships/slide" Target="slide27.xml"/><Relationship Id="rId12" Type="http://schemas.openxmlformats.org/officeDocument/2006/relationships/slide" Target="slide44.xml"/><Relationship Id="rId17" Type="http://schemas.openxmlformats.org/officeDocument/2006/relationships/slide" Target="slide34.xml"/><Relationship Id="rId2" Type="http://schemas.openxmlformats.org/officeDocument/2006/relationships/slide" Target="slide6.xml"/><Relationship Id="rId16"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43.xml"/><Relationship Id="rId5" Type="http://schemas.openxmlformats.org/officeDocument/2006/relationships/slide" Target="slide7.xml"/><Relationship Id="rId15" Type="http://schemas.openxmlformats.org/officeDocument/2006/relationships/slide" Target="slide47.xml"/><Relationship Id="rId10" Type="http://schemas.openxmlformats.org/officeDocument/2006/relationships/slide" Target="slide42.xml"/><Relationship Id="rId4" Type="http://schemas.openxmlformats.org/officeDocument/2006/relationships/image" Target="../media/image8.svg"/><Relationship Id="rId9" Type="http://schemas.openxmlformats.org/officeDocument/2006/relationships/slide" Target="slide41.xml"/><Relationship Id="rId14" Type="http://schemas.openxmlformats.org/officeDocument/2006/relationships/slide" Target="slide46.xml"/></Relationships>
</file>

<file path=ppt/slides/_rels/slide43.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45.xml"/><Relationship Id="rId3" Type="http://schemas.openxmlformats.org/officeDocument/2006/relationships/image" Target="../media/image7.png"/><Relationship Id="rId7" Type="http://schemas.openxmlformats.org/officeDocument/2006/relationships/slide" Target="slide27.xml"/><Relationship Id="rId12" Type="http://schemas.openxmlformats.org/officeDocument/2006/relationships/slide" Target="slide44.xml"/><Relationship Id="rId17" Type="http://schemas.openxmlformats.org/officeDocument/2006/relationships/slide" Target="slide34.xml"/><Relationship Id="rId2" Type="http://schemas.openxmlformats.org/officeDocument/2006/relationships/slide" Target="slide6.xml"/><Relationship Id="rId16"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43.xml"/><Relationship Id="rId5" Type="http://schemas.openxmlformats.org/officeDocument/2006/relationships/slide" Target="slide7.xml"/><Relationship Id="rId15" Type="http://schemas.openxmlformats.org/officeDocument/2006/relationships/slide" Target="slide47.xml"/><Relationship Id="rId10" Type="http://schemas.openxmlformats.org/officeDocument/2006/relationships/slide" Target="slide42.xml"/><Relationship Id="rId4" Type="http://schemas.openxmlformats.org/officeDocument/2006/relationships/image" Target="../media/image8.svg"/><Relationship Id="rId9" Type="http://schemas.openxmlformats.org/officeDocument/2006/relationships/slide" Target="slide41.xml"/><Relationship Id="rId14" Type="http://schemas.openxmlformats.org/officeDocument/2006/relationships/slide" Target="slide46.xml"/></Relationships>
</file>

<file path=ppt/slides/_rels/slide44.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45.xml"/><Relationship Id="rId3" Type="http://schemas.openxmlformats.org/officeDocument/2006/relationships/image" Target="../media/image7.png"/><Relationship Id="rId7" Type="http://schemas.openxmlformats.org/officeDocument/2006/relationships/slide" Target="slide27.xml"/><Relationship Id="rId12" Type="http://schemas.openxmlformats.org/officeDocument/2006/relationships/slide" Target="slide44.xml"/><Relationship Id="rId17" Type="http://schemas.openxmlformats.org/officeDocument/2006/relationships/slide" Target="slide34.xml"/><Relationship Id="rId2" Type="http://schemas.openxmlformats.org/officeDocument/2006/relationships/slide" Target="slide6.xml"/><Relationship Id="rId16"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43.xml"/><Relationship Id="rId5" Type="http://schemas.openxmlformats.org/officeDocument/2006/relationships/slide" Target="slide7.xml"/><Relationship Id="rId15" Type="http://schemas.openxmlformats.org/officeDocument/2006/relationships/slide" Target="slide47.xml"/><Relationship Id="rId10" Type="http://schemas.openxmlformats.org/officeDocument/2006/relationships/slide" Target="slide42.xml"/><Relationship Id="rId4" Type="http://schemas.openxmlformats.org/officeDocument/2006/relationships/image" Target="../media/image8.svg"/><Relationship Id="rId9" Type="http://schemas.openxmlformats.org/officeDocument/2006/relationships/slide" Target="slide41.xml"/><Relationship Id="rId14" Type="http://schemas.openxmlformats.org/officeDocument/2006/relationships/slide" Target="slide46.xml"/></Relationships>
</file>

<file path=ppt/slides/_rels/slide45.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45.xml"/><Relationship Id="rId3" Type="http://schemas.openxmlformats.org/officeDocument/2006/relationships/image" Target="../media/image7.png"/><Relationship Id="rId7" Type="http://schemas.openxmlformats.org/officeDocument/2006/relationships/slide" Target="slide27.xml"/><Relationship Id="rId12" Type="http://schemas.openxmlformats.org/officeDocument/2006/relationships/slide" Target="slide44.xml"/><Relationship Id="rId17" Type="http://schemas.openxmlformats.org/officeDocument/2006/relationships/slide" Target="slide34.xml"/><Relationship Id="rId2" Type="http://schemas.openxmlformats.org/officeDocument/2006/relationships/slide" Target="slide6.xml"/><Relationship Id="rId16"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43.xml"/><Relationship Id="rId5" Type="http://schemas.openxmlformats.org/officeDocument/2006/relationships/slide" Target="slide7.xml"/><Relationship Id="rId15" Type="http://schemas.openxmlformats.org/officeDocument/2006/relationships/slide" Target="slide47.xml"/><Relationship Id="rId10" Type="http://schemas.openxmlformats.org/officeDocument/2006/relationships/slide" Target="slide42.xml"/><Relationship Id="rId4" Type="http://schemas.openxmlformats.org/officeDocument/2006/relationships/image" Target="../media/image8.svg"/><Relationship Id="rId9" Type="http://schemas.openxmlformats.org/officeDocument/2006/relationships/slide" Target="slide41.xml"/><Relationship Id="rId14" Type="http://schemas.openxmlformats.org/officeDocument/2006/relationships/slide" Target="slide46.xml"/></Relationships>
</file>

<file path=ppt/slides/_rels/slide46.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45.xml"/><Relationship Id="rId3" Type="http://schemas.openxmlformats.org/officeDocument/2006/relationships/image" Target="../media/image7.png"/><Relationship Id="rId7" Type="http://schemas.openxmlformats.org/officeDocument/2006/relationships/slide" Target="slide27.xml"/><Relationship Id="rId12" Type="http://schemas.openxmlformats.org/officeDocument/2006/relationships/slide" Target="slide44.xml"/><Relationship Id="rId17" Type="http://schemas.openxmlformats.org/officeDocument/2006/relationships/slide" Target="slide34.xml"/><Relationship Id="rId2" Type="http://schemas.openxmlformats.org/officeDocument/2006/relationships/slide" Target="slide6.xml"/><Relationship Id="rId16"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43.xml"/><Relationship Id="rId5" Type="http://schemas.openxmlformats.org/officeDocument/2006/relationships/slide" Target="slide7.xml"/><Relationship Id="rId15" Type="http://schemas.openxmlformats.org/officeDocument/2006/relationships/slide" Target="slide47.xml"/><Relationship Id="rId10" Type="http://schemas.openxmlformats.org/officeDocument/2006/relationships/slide" Target="slide42.xml"/><Relationship Id="rId4" Type="http://schemas.openxmlformats.org/officeDocument/2006/relationships/image" Target="../media/image8.svg"/><Relationship Id="rId9" Type="http://schemas.openxmlformats.org/officeDocument/2006/relationships/slide" Target="slide41.xml"/><Relationship Id="rId14" Type="http://schemas.openxmlformats.org/officeDocument/2006/relationships/slide" Target="slide46.xml"/></Relationships>
</file>

<file path=ppt/slides/_rels/slide47.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45.xml"/><Relationship Id="rId3" Type="http://schemas.openxmlformats.org/officeDocument/2006/relationships/image" Target="../media/image7.png"/><Relationship Id="rId7" Type="http://schemas.openxmlformats.org/officeDocument/2006/relationships/slide" Target="slide27.xml"/><Relationship Id="rId12" Type="http://schemas.openxmlformats.org/officeDocument/2006/relationships/slide" Target="slide44.xml"/><Relationship Id="rId17" Type="http://schemas.openxmlformats.org/officeDocument/2006/relationships/slide" Target="slide34.xml"/><Relationship Id="rId2" Type="http://schemas.openxmlformats.org/officeDocument/2006/relationships/slide" Target="slide6.xml"/><Relationship Id="rId16"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43.xml"/><Relationship Id="rId5" Type="http://schemas.openxmlformats.org/officeDocument/2006/relationships/slide" Target="slide7.xml"/><Relationship Id="rId15" Type="http://schemas.openxmlformats.org/officeDocument/2006/relationships/slide" Target="slide47.xml"/><Relationship Id="rId10" Type="http://schemas.openxmlformats.org/officeDocument/2006/relationships/slide" Target="slide42.xml"/><Relationship Id="rId4" Type="http://schemas.openxmlformats.org/officeDocument/2006/relationships/image" Target="../media/image8.svg"/><Relationship Id="rId9" Type="http://schemas.openxmlformats.org/officeDocument/2006/relationships/slide" Target="slide41.xml"/><Relationship Id="rId14" Type="http://schemas.openxmlformats.org/officeDocument/2006/relationships/slide" Target="slide46.xml"/></Relationships>
</file>

<file path=ppt/slides/_rels/slide48.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7.xml"/><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image" Target="../media/image8.svg"/><Relationship Id="rId17" Type="http://schemas.openxmlformats.org/officeDocument/2006/relationships/slide" Target="slide34.xml"/><Relationship Id="rId2" Type="http://schemas.openxmlformats.org/officeDocument/2006/relationships/slide" Target="slide41.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image" Target="../media/image7.png"/><Relationship Id="rId5" Type="http://schemas.openxmlformats.org/officeDocument/2006/relationships/slide" Target="slide44.xml"/><Relationship Id="rId15" Type="http://schemas.openxmlformats.org/officeDocument/2006/relationships/slide" Target="slide27.xml"/><Relationship Id="rId10" Type="http://schemas.openxmlformats.org/officeDocument/2006/relationships/slide" Target="slide6.xml"/><Relationship Id="rId4" Type="http://schemas.openxmlformats.org/officeDocument/2006/relationships/slide" Target="slide43.xml"/><Relationship Id="rId9" Type="http://schemas.openxmlformats.org/officeDocument/2006/relationships/slide" Target="slide48.xml"/><Relationship Id="rId14" Type="http://schemas.openxmlformats.org/officeDocument/2006/relationships/slide" Target="slide12.xml"/></Relationships>
</file>

<file path=ppt/slides/_rels/slide49.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slide" Target="slide51.xml"/><Relationship Id="rId18" Type="http://schemas.openxmlformats.org/officeDocument/2006/relationships/image" Target="../media/image8.svg"/><Relationship Id="rId3" Type="http://schemas.openxmlformats.org/officeDocument/2006/relationships/slide" Target="slide7.xml"/><Relationship Id="rId7" Type="http://schemas.openxmlformats.org/officeDocument/2006/relationships/image" Target="../media/image9.png"/><Relationship Id="rId12" Type="http://schemas.openxmlformats.org/officeDocument/2006/relationships/slide" Target="slide50.xml"/><Relationship Id="rId17" Type="http://schemas.openxmlformats.org/officeDocument/2006/relationships/image" Target="../media/image7.png"/><Relationship Id="rId2" Type="http://schemas.openxmlformats.org/officeDocument/2006/relationships/slide" Target="slide6.xml"/><Relationship Id="rId16" Type="http://schemas.openxmlformats.org/officeDocument/2006/relationships/slide" Target="slide54.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13.jpg"/><Relationship Id="rId5" Type="http://schemas.openxmlformats.org/officeDocument/2006/relationships/slide" Target="slide27.xml"/><Relationship Id="rId15" Type="http://schemas.openxmlformats.org/officeDocument/2006/relationships/slide" Target="slide53.xml"/><Relationship Id="rId10" Type="http://schemas.openxmlformats.org/officeDocument/2006/relationships/image" Target="../media/image12.jpg"/><Relationship Id="rId19" Type="http://schemas.openxmlformats.org/officeDocument/2006/relationships/slide" Target="slide34.xml"/><Relationship Id="rId4" Type="http://schemas.openxmlformats.org/officeDocument/2006/relationships/slide" Target="slide12.xml"/><Relationship Id="rId9" Type="http://schemas.openxmlformats.org/officeDocument/2006/relationships/image" Target="../media/image11.png"/><Relationship Id="rId14" Type="http://schemas.openxmlformats.org/officeDocument/2006/relationships/slide" Target="slide5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34.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27.xml"/><Relationship Id="rId4" Type="http://schemas.openxmlformats.org/officeDocument/2006/relationships/slide" Target="slide12.xml"/><Relationship Id="rId9" Type="http://schemas.openxmlformats.org/officeDocument/2006/relationships/image" Target="../media/image8.svg"/></Relationships>
</file>

<file path=ppt/slides/_rels/slide50.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slide" Target="slide53.xml"/><Relationship Id="rId18" Type="http://schemas.openxmlformats.org/officeDocument/2006/relationships/image" Target="../media/image8.svg"/><Relationship Id="rId3" Type="http://schemas.openxmlformats.org/officeDocument/2006/relationships/slide" Target="slide7.xml"/><Relationship Id="rId7" Type="http://schemas.openxmlformats.org/officeDocument/2006/relationships/image" Target="../media/image9.png"/><Relationship Id="rId12" Type="http://schemas.openxmlformats.org/officeDocument/2006/relationships/slide" Target="slide52.xml"/><Relationship Id="rId17" Type="http://schemas.openxmlformats.org/officeDocument/2006/relationships/image" Target="../media/image7.png"/><Relationship Id="rId2" Type="http://schemas.openxmlformats.org/officeDocument/2006/relationships/slide" Target="slide6.xml"/><Relationship Id="rId16"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51.xml"/><Relationship Id="rId5" Type="http://schemas.openxmlformats.org/officeDocument/2006/relationships/slide" Target="slide27.xml"/><Relationship Id="rId15" Type="http://schemas.openxmlformats.org/officeDocument/2006/relationships/image" Target="../media/image12.jpg"/><Relationship Id="rId10" Type="http://schemas.openxmlformats.org/officeDocument/2006/relationships/slide" Target="slide50.xml"/><Relationship Id="rId19" Type="http://schemas.openxmlformats.org/officeDocument/2006/relationships/slide" Target="slide34.xml"/><Relationship Id="rId4" Type="http://schemas.openxmlformats.org/officeDocument/2006/relationships/slide" Target="slide12.xml"/><Relationship Id="rId9" Type="http://schemas.openxmlformats.org/officeDocument/2006/relationships/image" Target="../media/image11.png"/><Relationship Id="rId14" Type="http://schemas.openxmlformats.org/officeDocument/2006/relationships/slide" Target="slide54.xml"/></Relationships>
</file>

<file path=ppt/slides/_rels/slide5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53.xml"/><Relationship Id="rId18" Type="http://schemas.openxmlformats.org/officeDocument/2006/relationships/image" Target="../media/image8.svg"/><Relationship Id="rId3" Type="http://schemas.openxmlformats.org/officeDocument/2006/relationships/slide" Target="slide6.xml"/><Relationship Id="rId7" Type="http://schemas.openxmlformats.org/officeDocument/2006/relationships/slide" Target="slide1.xml"/><Relationship Id="rId12" Type="http://schemas.openxmlformats.org/officeDocument/2006/relationships/slide" Target="slide52.xml"/><Relationship Id="rId17" Type="http://schemas.openxmlformats.org/officeDocument/2006/relationships/image" Target="../media/image7.png"/><Relationship Id="rId2" Type="http://schemas.openxmlformats.org/officeDocument/2006/relationships/image" Target="../media/image13.jpg"/><Relationship Id="rId16"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51.xml"/><Relationship Id="rId5" Type="http://schemas.openxmlformats.org/officeDocument/2006/relationships/slide" Target="slide12.xml"/><Relationship Id="rId15" Type="http://schemas.openxmlformats.org/officeDocument/2006/relationships/image" Target="../media/image11.png"/><Relationship Id="rId10" Type="http://schemas.openxmlformats.org/officeDocument/2006/relationships/slide" Target="slide50.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image" Target="../media/image10.jpg"/><Relationship Id="rId14" Type="http://schemas.openxmlformats.org/officeDocument/2006/relationships/slide" Target="slide54.xml"/></Relationships>
</file>

<file path=ppt/slides/_rels/slide52.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53.xml"/><Relationship Id="rId18" Type="http://schemas.openxmlformats.org/officeDocument/2006/relationships/image" Target="../media/image8.svg"/><Relationship Id="rId3" Type="http://schemas.openxmlformats.org/officeDocument/2006/relationships/image" Target="../media/image13.jpg"/><Relationship Id="rId7" Type="http://schemas.openxmlformats.org/officeDocument/2006/relationships/slide" Target="slide27.xml"/><Relationship Id="rId12" Type="http://schemas.openxmlformats.org/officeDocument/2006/relationships/slide" Target="slide52.xml"/><Relationship Id="rId17" Type="http://schemas.openxmlformats.org/officeDocument/2006/relationships/image" Target="../media/image7.png"/><Relationship Id="rId2" Type="http://schemas.openxmlformats.org/officeDocument/2006/relationships/image" Target="../media/image12.jpg"/><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51.xml"/><Relationship Id="rId5" Type="http://schemas.openxmlformats.org/officeDocument/2006/relationships/slide" Target="slide7.xml"/><Relationship Id="rId15" Type="http://schemas.openxmlformats.org/officeDocument/2006/relationships/image" Target="../media/image10.jpg"/><Relationship Id="rId10" Type="http://schemas.openxmlformats.org/officeDocument/2006/relationships/slide" Target="slide50.xml"/><Relationship Id="rId19" Type="http://schemas.openxmlformats.org/officeDocument/2006/relationships/slide" Target="slide34.xml"/><Relationship Id="rId4" Type="http://schemas.openxmlformats.org/officeDocument/2006/relationships/slide" Target="slide6.xml"/><Relationship Id="rId9" Type="http://schemas.openxmlformats.org/officeDocument/2006/relationships/image" Target="../media/image9.png"/><Relationship Id="rId14" Type="http://schemas.openxmlformats.org/officeDocument/2006/relationships/slide" Target="slide54.xml"/></Relationships>
</file>

<file path=ppt/slides/_rels/slide5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53.xml"/><Relationship Id="rId18" Type="http://schemas.openxmlformats.org/officeDocument/2006/relationships/image" Target="../media/image8.svg"/><Relationship Id="rId3" Type="http://schemas.openxmlformats.org/officeDocument/2006/relationships/image" Target="../media/image12.jpg"/><Relationship Id="rId7" Type="http://schemas.openxmlformats.org/officeDocument/2006/relationships/slide" Target="slide12.xml"/><Relationship Id="rId12" Type="http://schemas.openxmlformats.org/officeDocument/2006/relationships/slide" Target="slide52.xml"/><Relationship Id="rId17" Type="http://schemas.openxmlformats.org/officeDocument/2006/relationships/image" Target="../media/image7.png"/><Relationship Id="rId2" Type="http://schemas.openxmlformats.org/officeDocument/2006/relationships/image" Target="../media/image11.png"/><Relationship Id="rId16"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51.xml"/><Relationship Id="rId5" Type="http://schemas.openxmlformats.org/officeDocument/2006/relationships/slide" Target="slide6.xml"/><Relationship Id="rId15" Type="http://schemas.openxmlformats.org/officeDocument/2006/relationships/image" Target="../media/image9.png"/><Relationship Id="rId10" Type="http://schemas.openxmlformats.org/officeDocument/2006/relationships/slide" Target="slide50.xml"/><Relationship Id="rId19" Type="http://schemas.openxmlformats.org/officeDocument/2006/relationships/slide" Target="slide34.xml"/><Relationship Id="rId4" Type="http://schemas.openxmlformats.org/officeDocument/2006/relationships/image" Target="../media/image13.jpg"/><Relationship Id="rId9" Type="http://schemas.openxmlformats.org/officeDocument/2006/relationships/slide" Target="slide1.xml"/><Relationship Id="rId14" Type="http://schemas.openxmlformats.org/officeDocument/2006/relationships/slide" Target="slide54.xml"/></Relationships>
</file>

<file path=ppt/slides/_rels/slide5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53.xml"/><Relationship Id="rId1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slide" Target="slide12.xml"/><Relationship Id="rId12" Type="http://schemas.openxmlformats.org/officeDocument/2006/relationships/slide" Target="slide52.xml"/><Relationship Id="rId17" Type="http://schemas.openxmlformats.org/officeDocument/2006/relationships/image" Target="../media/image7.png"/><Relationship Id="rId2" Type="http://schemas.openxmlformats.org/officeDocument/2006/relationships/image" Target="../media/image10.jpg"/><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51.xml"/><Relationship Id="rId5" Type="http://schemas.openxmlformats.org/officeDocument/2006/relationships/slide" Target="slide6.xml"/><Relationship Id="rId15" Type="http://schemas.openxmlformats.org/officeDocument/2006/relationships/image" Target="../media/image13.jpg"/><Relationship Id="rId10" Type="http://schemas.openxmlformats.org/officeDocument/2006/relationships/slide" Target="slide50.xml"/><Relationship Id="rId19" Type="http://schemas.openxmlformats.org/officeDocument/2006/relationships/slide" Target="slide34.xml"/><Relationship Id="rId4" Type="http://schemas.openxmlformats.org/officeDocument/2006/relationships/image" Target="../media/image12.jpg"/><Relationship Id="rId9" Type="http://schemas.openxmlformats.org/officeDocument/2006/relationships/slide" Target="slide1.xml"/><Relationship Id="rId14" Type="http://schemas.openxmlformats.org/officeDocument/2006/relationships/slide" Target="slide54.xml"/></Relationships>
</file>

<file path=ppt/slides/_rels/slide5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 Target="slide7.xml"/><Relationship Id="rId7" Type="http://schemas.openxmlformats.org/officeDocument/2006/relationships/image" Target="../media/image7.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27.xml"/><Relationship Id="rId10" Type="http://schemas.openxmlformats.org/officeDocument/2006/relationships/image" Target="../media/image14.png"/><Relationship Id="rId4" Type="http://schemas.openxmlformats.org/officeDocument/2006/relationships/slide" Target="slide12.xml"/><Relationship Id="rId9" Type="http://schemas.openxmlformats.org/officeDocument/2006/relationships/slide" Target="slide34.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2.xml"/><Relationship Id="rId7" Type="http://schemas.openxmlformats.org/officeDocument/2006/relationships/slide" Target="slide49.xml"/><Relationship Id="rId12" Type="http://schemas.openxmlformats.org/officeDocument/2006/relationships/slide" Target="slide55.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image" Target="../media/image8.svg"/><Relationship Id="rId5" Type="http://schemas.openxmlformats.org/officeDocument/2006/relationships/slide" Target="slide34.xml"/><Relationship Id="rId10" Type="http://schemas.openxmlformats.org/officeDocument/2006/relationships/image" Target="../media/image7.png"/><Relationship Id="rId4" Type="http://schemas.openxmlformats.org/officeDocument/2006/relationships/slide" Target="slide27.xml"/><Relationship Id="rId9" Type="http://schemas.openxmlformats.org/officeDocument/2006/relationships/slide" Target="slide1.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34.xml"/><Relationship Id="rId3" Type="http://schemas.openxmlformats.org/officeDocument/2006/relationships/slide" Target="slide8.xml"/><Relationship Id="rId7" Type="http://schemas.openxmlformats.org/officeDocument/2006/relationships/slide" Target="slide6.xml"/><Relationship Id="rId12" Type="http://schemas.openxmlformats.org/officeDocument/2006/relationships/image" Target="../media/image8.sv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7.png"/><Relationship Id="rId5" Type="http://schemas.openxmlformats.org/officeDocument/2006/relationships/slide" Target="slide10.xml"/><Relationship Id="rId10" Type="http://schemas.openxmlformats.org/officeDocument/2006/relationships/slide" Target="slide1.xml"/><Relationship Id="rId4" Type="http://schemas.openxmlformats.org/officeDocument/2006/relationships/slide" Target="slide9.xml"/><Relationship Id="rId9" Type="http://schemas.openxmlformats.org/officeDocument/2006/relationships/slide" Target="slide27.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34.xml"/><Relationship Id="rId3" Type="http://schemas.openxmlformats.org/officeDocument/2006/relationships/slide" Target="slide7.xml"/><Relationship Id="rId7" Type="http://schemas.openxmlformats.org/officeDocument/2006/relationships/slide" Target="slide8.xml"/><Relationship Id="rId12" Type="http://schemas.openxmlformats.org/officeDocument/2006/relationships/image" Target="../media/image8.sv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7.png"/><Relationship Id="rId5" Type="http://schemas.openxmlformats.org/officeDocument/2006/relationships/slide" Target="slide27.xml"/><Relationship Id="rId10" Type="http://schemas.openxmlformats.org/officeDocument/2006/relationships/slide" Target="slide11.xml"/><Relationship Id="rId4" Type="http://schemas.openxmlformats.org/officeDocument/2006/relationships/slide" Target="slide12.xml"/><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34.xml"/><Relationship Id="rId3" Type="http://schemas.openxmlformats.org/officeDocument/2006/relationships/slide" Target="slide7.xml"/><Relationship Id="rId7" Type="http://schemas.openxmlformats.org/officeDocument/2006/relationships/slide" Target="slide8.xml"/><Relationship Id="rId12" Type="http://schemas.openxmlformats.org/officeDocument/2006/relationships/image" Target="../media/image8.sv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7.png"/><Relationship Id="rId5" Type="http://schemas.openxmlformats.org/officeDocument/2006/relationships/slide" Target="slide27.xml"/><Relationship Id="rId10" Type="http://schemas.openxmlformats.org/officeDocument/2006/relationships/slide" Target="slide11.xml"/><Relationship Id="rId4" Type="http://schemas.openxmlformats.org/officeDocument/2006/relationships/slide" Target="slide12.xml"/><Relationship Id="rId9"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774AE-D468-98A1-75D6-894A4E05F582}"/>
            </a:ext>
          </a:extLst>
        </p:cNvPr>
        <p:cNvGrpSpPr/>
        <p:nvPr/>
      </p:nvGrpSpPr>
      <p:grpSpPr>
        <a:xfrm>
          <a:off x="0" y="0"/>
          <a:ext cx="0" cy="0"/>
          <a:chOff x="0" y="0"/>
          <a:chExt cx="0" cy="0"/>
        </a:xfrm>
      </p:grpSpPr>
      <p:sp>
        <p:nvSpPr>
          <p:cNvPr id="24" name="Freeform: Shape 23">
            <a:extLst>
              <a:ext uri="{FF2B5EF4-FFF2-40B4-BE49-F238E27FC236}">
                <a16:creationId xmlns:a16="http://schemas.microsoft.com/office/drawing/2014/main" id="{17781CAC-656A-DD58-0552-843BFF6508F3}"/>
              </a:ext>
            </a:extLst>
          </p:cNvPr>
          <p:cNvSpPr/>
          <p:nvPr/>
        </p:nvSpPr>
        <p:spPr>
          <a:xfrm>
            <a:off x="-863057" y="-1074815"/>
            <a:ext cx="11173442" cy="5179288"/>
          </a:xfrm>
          <a:custGeom>
            <a:avLst/>
            <a:gdLst>
              <a:gd name="connsiteX0" fmla="*/ 275993 w 10324521"/>
              <a:gd name="connsiteY0" fmla="*/ 3152775 h 3405483"/>
              <a:gd name="connsiteX1" fmla="*/ 148993 w 10324521"/>
              <a:gd name="connsiteY1" fmla="*/ 3165475 h 3405483"/>
              <a:gd name="connsiteX2" fmla="*/ 2447693 w 10324521"/>
              <a:gd name="connsiteY2" fmla="*/ 1870075 h 3405483"/>
              <a:gd name="connsiteX3" fmla="*/ 5470293 w 10324521"/>
              <a:gd name="connsiteY3" fmla="*/ 2416175 h 3405483"/>
              <a:gd name="connsiteX4" fmla="*/ 7235593 w 10324521"/>
              <a:gd name="connsiteY4" fmla="*/ 1666875 h 3405483"/>
              <a:gd name="connsiteX5" fmla="*/ 9267593 w 10324521"/>
              <a:gd name="connsiteY5" fmla="*/ 1590675 h 3405483"/>
              <a:gd name="connsiteX6" fmla="*/ 10308993 w 10324521"/>
              <a:gd name="connsiteY6" fmla="*/ 727075 h 3405483"/>
              <a:gd name="connsiteX7" fmla="*/ 8518293 w 10324521"/>
              <a:gd name="connsiteY7" fmla="*/ 79375 h 3405483"/>
              <a:gd name="connsiteX8" fmla="*/ 4276493 w 10324521"/>
              <a:gd name="connsiteY8" fmla="*/ 66675 h 3405483"/>
              <a:gd name="connsiteX9" fmla="*/ 682393 w 10324521"/>
              <a:gd name="connsiteY9" fmla="*/ 587375 h 3405483"/>
              <a:gd name="connsiteX10" fmla="*/ 275993 w 10324521"/>
              <a:gd name="connsiteY10" fmla="*/ 3152775 h 340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24521" h="3405483">
                <a:moveTo>
                  <a:pt x="275993" y="3152775"/>
                </a:moveTo>
                <a:cubicBezTo>
                  <a:pt x="187093" y="3582458"/>
                  <a:pt x="-212957" y="3379258"/>
                  <a:pt x="148993" y="3165475"/>
                </a:cubicBezTo>
                <a:cubicBezTo>
                  <a:pt x="510943" y="2951692"/>
                  <a:pt x="1560810" y="1994958"/>
                  <a:pt x="2447693" y="1870075"/>
                </a:cubicBezTo>
                <a:cubicBezTo>
                  <a:pt x="3334576" y="1745192"/>
                  <a:pt x="4672310" y="2450042"/>
                  <a:pt x="5470293" y="2416175"/>
                </a:cubicBezTo>
                <a:cubicBezTo>
                  <a:pt x="6268276" y="2382308"/>
                  <a:pt x="6602710" y="1804458"/>
                  <a:pt x="7235593" y="1666875"/>
                </a:cubicBezTo>
                <a:cubicBezTo>
                  <a:pt x="7868476" y="1529292"/>
                  <a:pt x="8755360" y="1747308"/>
                  <a:pt x="9267593" y="1590675"/>
                </a:cubicBezTo>
                <a:cubicBezTo>
                  <a:pt x="9779826" y="1434042"/>
                  <a:pt x="10433876" y="978958"/>
                  <a:pt x="10308993" y="727075"/>
                </a:cubicBezTo>
                <a:cubicBezTo>
                  <a:pt x="10184110" y="475192"/>
                  <a:pt x="9523710" y="189442"/>
                  <a:pt x="8518293" y="79375"/>
                </a:cubicBezTo>
                <a:cubicBezTo>
                  <a:pt x="7512876" y="-30692"/>
                  <a:pt x="5582476" y="-17992"/>
                  <a:pt x="4276493" y="66675"/>
                </a:cubicBezTo>
                <a:cubicBezTo>
                  <a:pt x="2970510" y="151342"/>
                  <a:pt x="1353376" y="75142"/>
                  <a:pt x="682393" y="587375"/>
                </a:cubicBezTo>
                <a:cubicBezTo>
                  <a:pt x="11410" y="1099608"/>
                  <a:pt x="364893" y="2723092"/>
                  <a:pt x="275993" y="3152775"/>
                </a:cubicBezTo>
                <a:close/>
              </a:path>
            </a:pathLst>
          </a:cu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99BC945D-3714-90B8-209D-E114F3B1EB71}"/>
              </a:ext>
            </a:extLst>
          </p:cNvPr>
          <p:cNvCxnSpPr>
            <a:cxnSpLocks/>
          </p:cNvCxnSpPr>
          <p:nvPr/>
        </p:nvCxnSpPr>
        <p:spPr>
          <a:xfrm>
            <a:off x="3419321" y="2646247"/>
            <a:ext cx="670373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AC3489-F1E9-40F1-4E7E-094C550B0D14}"/>
              </a:ext>
            </a:extLst>
          </p:cNvPr>
          <p:cNvCxnSpPr>
            <a:cxnSpLocks/>
          </p:cNvCxnSpPr>
          <p:nvPr/>
        </p:nvCxnSpPr>
        <p:spPr>
          <a:xfrm>
            <a:off x="10083356" y="2655483"/>
            <a:ext cx="0" cy="421175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CFFDD54-2528-E742-962B-9225AB96DD48}"/>
              </a:ext>
            </a:extLst>
          </p:cNvPr>
          <p:cNvCxnSpPr>
            <a:cxnSpLocks/>
          </p:cNvCxnSpPr>
          <p:nvPr/>
        </p:nvCxnSpPr>
        <p:spPr>
          <a:xfrm>
            <a:off x="10083356" y="5387073"/>
            <a:ext cx="210864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B4C19F8-AF7D-F237-0D21-502C89C89615}"/>
              </a:ext>
            </a:extLst>
          </p:cNvPr>
          <p:cNvSpPr>
            <a:spLocks noGrp="1"/>
          </p:cNvSpPr>
          <p:nvPr>
            <p:ph type="ctrTitle"/>
          </p:nvPr>
        </p:nvSpPr>
        <p:spPr>
          <a:xfrm>
            <a:off x="531825" y="2554822"/>
            <a:ext cx="11128350" cy="1820670"/>
          </a:xfrm>
          <a:noFill/>
        </p:spPr>
        <p:txBody>
          <a:bodyPr>
            <a:noAutofit/>
          </a:bodyPr>
          <a:lstStyle/>
          <a:p>
            <a:pPr algn="l"/>
            <a:r>
              <a:rPr lang="en-GB" sz="5400" dirty="0">
                <a:solidFill>
                  <a:srgbClr val="018393"/>
                </a:solidFill>
                <a:latin typeface="Verdana Pro" panose="020B0604030504040204" pitchFamily="34" charset="0"/>
              </a:rPr>
              <a:t>The role of </a:t>
            </a:r>
            <a:r>
              <a:rPr lang="en-GB" sz="5400" u="sng" dirty="0">
                <a:solidFill>
                  <a:srgbClr val="018393"/>
                </a:solidFill>
                <a:latin typeface="Verdana Pro" panose="020B0604030504040204" pitchFamily="34" charset="0"/>
              </a:rPr>
              <a:t>trust</a:t>
            </a:r>
            <a:r>
              <a:rPr lang="en-GB" sz="5400" dirty="0">
                <a:solidFill>
                  <a:srgbClr val="018393"/>
                </a:solidFill>
                <a:latin typeface="Verdana Pro" panose="020B0604030504040204" pitchFamily="34" charset="0"/>
              </a:rPr>
              <a:t> in influencing natural hazard resilience</a:t>
            </a:r>
            <a:endParaRPr lang="en-US" sz="5400" dirty="0">
              <a:solidFill>
                <a:srgbClr val="018393"/>
              </a:solidFill>
              <a:latin typeface="Verdana Pro" panose="020B0604030504040204" pitchFamily="34" charset="0"/>
            </a:endParaRPr>
          </a:p>
        </p:txBody>
      </p:sp>
      <p:sp>
        <p:nvSpPr>
          <p:cNvPr id="3" name="Subtitle 2">
            <a:extLst>
              <a:ext uri="{FF2B5EF4-FFF2-40B4-BE49-F238E27FC236}">
                <a16:creationId xmlns:a16="http://schemas.microsoft.com/office/drawing/2014/main" id="{73D1BF7C-C092-3230-D6A4-46BC4D3667E1}"/>
              </a:ext>
            </a:extLst>
          </p:cNvPr>
          <p:cNvSpPr txBox="1">
            <a:spLocks/>
          </p:cNvSpPr>
          <p:nvPr/>
        </p:nvSpPr>
        <p:spPr>
          <a:xfrm>
            <a:off x="531825" y="4766996"/>
            <a:ext cx="7465143" cy="717206"/>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02214F"/>
                </a:solidFill>
                <a:latin typeface="Verdana Pro" panose="020B0604030504040204" pitchFamily="34" charset="0"/>
              </a:rPr>
              <a:t>Authors: </a:t>
            </a:r>
            <a:r>
              <a:rPr lang="en-US" sz="1800" dirty="0">
                <a:solidFill>
                  <a:srgbClr val="02214F"/>
                </a:solidFill>
                <a:latin typeface="Verdana Pro" panose="020B0604030504040204" pitchFamily="34" charset="0"/>
              </a:rPr>
              <a:t>Joshua Nicholas, Clive Oppenheimer, Amy Donovan, Louie Bell, and Maximillian Van Wyk de Vries</a:t>
            </a:r>
          </a:p>
        </p:txBody>
      </p:sp>
      <p:pic>
        <p:nvPicPr>
          <p:cNvPr id="11" name="Graphic 10">
            <a:extLst>
              <a:ext uri="{FF2B5EF4-FFF2-40B4-BE49-F238E27FC236}">
                <a16:creationId xmlns:a16="http://schemas.microsoft.com/office/drawing/2014/main" id="{E653DA9C-51D0-658F-FF27-BA03E82FD3A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5973" b="36932"/>
          <a:stretch/>
        </p:blipFill>
        <p:spPr>
          <a:xfrm>
            <a:off x="9212081" y="4741772"/>
            <a:ext cx="3158067" cy="570459"/>
          </a:xfrm>
          <a:prstGeom prst="rect">
            <a:avLst/>
          </a:prstGeom>
        </p:spPr>
      </p:pic>
      <p:pic>
        <p:nvPicPr>
          <p:cNvPr id="19" name="Graphic 18">
            <a:extLst>
              <a:ext uri="{FF2B5EF4-FFF2-40B4-BE49-F238E27FC236}">
                <a16:creationId xmlns:a16="http://schemas.microsoft.com/office/drawing/2014/main" id="{C4B56374-671D-88DD-3CFD-9A819D08F0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09275" y="5377136"/>
            <a:ext cx="1634954" cy="736330"/>
          </a:xfrm>
          <a:prstGeom prst="rect">
            <a:avLst/>
          </a:prstGeom>
        </p:spPr>
      </p:pic>
      <p:sp>
        <p:nvSpPr>
          <p:cNvPr id="21" name="Subtitle 2">
            <a:extLst>
              <a:ext uri="{FF2B5EF4-FFF2-40B4-BE49-F238E27FC236}">
                <a16:creationId xmlns:a16="http://schemas.microsoft.com/office/drawing/2014/main" id="{2BC14A2A-5E7A-A6C4-9AE2-FA3D46CBDC5C}"/>
              </a:ext>
            </a:extLst>
          </p:cNvPr>
          <p:cNvSpPr txBox="1">
            <a:spLocks/>
          </p:cNvSpPr>
          <p:nvPr/>
        </p:nvSpPr>
        <p:spPr>
          <a:xfrm>
            <a:off x="509570" y="131325"/>
            <a:ext cx="9932538" cy="1295730"/>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500" b="1" dirty="0">
                <a:solidFill>
                  <a:srgbClr val="02214F"/>
                </a:solidFill>
                <a:latin typeface="Century Gothic" panose="020B0502020202020204" pitchFamily="34" charset="0"/>
              </a:rPr>
              <a:t>EGU 2025</a:t>
            </a:r>
          </a:p>
          <a:p>
            <a:r>
              <a:rPr lang="en-US" sz="3500" dirty="0">
                <a:solidFill>
                  <a:srgbClr val="02214F"/>
                </a:solidFill>
                <a:latin typeface="Century Gothic" panose="020B0502020202020204" pitchFamily="34" charset="0"/>
              </a:rPr>
              <a:t>PICO SESSION: ITS4.15/NH13.8</a:t>
            </a:r>
          </a:p>
        </p:txBody>
      </p:sp>
      <p:sp>
        <p:nvSpPr>
          <p:cNvPr id="32" name="Subtitle 2">
            <a:extLst>
              <a:ext uri="{FF2B5EF4-FFF2-40B4-BE49-F238E27FC236}">
                <a16:creationId xmlns:a16="http://schemas.microsoft.com/office/drawing/2014/main" id="{CA0D919A-A9BD-4E41-0811-7DD1DF0529B9}"/>
              </a:ext>
            </a:extLst>
          </p:cNvPr>
          <p:cNvSpPr txBox="1">
            <a:spLocks/>
          </p:cNvSpPr>
          <p:nvPr/>
        </p:nvSpPr>
        <p:spPr>
          <a:xfrm>
            <a:off x="531824" y="5453336"/>
            <a:ext cx="9225611" cy="916941"/>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02214F"/>
                </a:solidFill>
                <a:latin typeface="Verdana Pro" panose="020B0604030504040204" pitchFamily="34" charset="0"/>
              </a:rPr>
              <a:t>Presenter details: </a:t>
            </a:r>
            <a:r>
              <a:rPr lang="en-US" sz="1800" dirty="0">
                <a:solidFill>
                  <a:srgbClr val="02214F"/>
                </a:solidFill>
                <a:latin typeface="Verdana Pro" panose="020B0604030504040204" pitchFamily="34" charset="0"/>
              </a:rPr>
              <a:t>Joshua Nicholas, PhD Candidate                     Department of Geography, University of Cambridge                  jpn39@cam.ac.uk</a:t>
            </a:r>
          </a:p>
        </p:txBody>
      </p:sp>
      <p:sp>
        <p:nvSpPr>
          <p:cNvPr id="5" name="Rectangle 4">
            <a:extLst>
              <a:ext uri="{FF2B5EF4-FFF2-40B4-BE49-F238E27FC236}">
                <a16:creationId xmlns:a16="http://schemas.microsoft.com/office/drawing/2014/main" id="{4E590AC3-8802-DCE1-3792-04FEFC673ADC}"/>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ubtitle 2">
            <a:hlinkClick r:id="rId6" action="ppaction://hlinksldjump"/>
            <a:extLst>
              <a:ext uri="{FF2B5EF4-FFF2-40B4-BE49-F238E27FC236}">
                <a16:creationId xmlns:a16="http://schemas.microsoft.com/office/drawing/2014/main" id="{E3F2482B-24B9-1083-E370-2D0D23E76B2C}"/>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8" name="Subtitle 2">
            <a:hlinkClick r:id="rId7" action="ppaction://hlinksldjump"/>
            <a:extLst>
              <a:ext uri="{FF2B5EF4-FFF2-40B4-BE49-F238E27FC236}">
                <a16:creationId xmlns:a16="http://schemas.microsoft.com/office/drawing/2014/main" id="{AD7C1295-C618-D142-1432-28DD08A4A40C}"/>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9" name="Subtitle 2">
            <a:hlinkClick r:id="rId8" action="ppaction://hlinksldjump"/>
            <a:extLst>
              <a:ext uri="{FF2B5EF4-FFF2-40B4-BE49-F238E27FC236}">
                <a16:creationId xmlns:a16="http://schemas.microsoft.com/office/drawing/2014/main" id="{D090AA44-87A0-F9B3-AA01-4833EA80B1B6}"/>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12" name="Subtitle 2">
            <a:hlinkClick r:id="rId9" action="ppaction://hlinksldjump"/>
            <a:extLst>
              <a:ext uri="{FF2B5EF4-FFF2-40B4-BE49-F238E27FC236}">
                <a16:creationId xmlns:a16="http://schemas.microsoft.com/office/drawing/2014/main" id="{B28D4D96-5E0B-DE65-6D3F-5570FB497B08}"/>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14" name="Parallelogram 13">
            <a:extLst>
              <a:ext uri="{FF2B5EF4-FFF2-40B4-BE49-F238E27FC236}">
                <a16:creationId xmlns:a16="http://schemas.microsoft.com/office/drawing/2014/main" id="{E57BC4C6-541D-5949-8448-1007AEAD6D50}"/>
              </a:ext>
            </a:extLst>
          </p:cNvPr>
          <p:cNvSpPr/>
          <p:nvPr/>
        </p:nvSpPr>
        <p:spPr>
          <a:xfrm>
            <a:off x="-654050" y="6346825"/>
            <a:ext cx="3083635"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btitle 2">
            <a:hlinkClick r:id="rId10" action="ppaction://hlinksldjump"/>
            <a:extLst>
              <a:ext uri="{FF2B5EF4-FFF2-40B4-BE49-F238E27FC236}">
                <a16:creationId xmlns:a16="http://schemas.microsoft.com/office/drawing/2014/main" id="{D0680104-5081-F1D0-C4C3-EF9D7A9B7135}"/>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Introduction</a:t>
            </a:r>
            <a:endParaRPr lang="en-US" sz="1800" dirty="0">
              <a:solidFill>
                <a:srgbClr val="02214F"/>
              </a:solidFill>
              <a:latin typeface="Century Gothic" panose="020B0502020202020204" pitchFamily="34" charset="0"/>
            </a:endParaRPr>
          </a:p>
        </p:txBody>
      </p:sp>
      <p:sp>
        <p:nvSpPr>
          <p:cNvPr id="4" name="Subtitle 2">
            <a:hlinkClick r:id="rId11" action="ppaction://hlinksldjump"/>
            <a:extLst>
              <a:ext uri="{FF2B5EF4-FFF2-40B4-BE49-F238E27FC236}">
                <a16:creationId xmlns:a16="http://schemas.microsoft.com/office/drawing/2014/main" id="{382359EF-BECE-B6D6-680A-88B16CC06B90}"/>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
        <p:nvSpPr>
          <p:cNvPr id="13" name="Isosceles Triangle 12">
            <a:hlinkClick r:id="" action="ppaction://hlinkshowjump?jump=nextslide"/>
            <a:extLst>
              <a:ext uri="{FF2B5EF4-FFF2-40B4-BE49-F238E27FC236}">
                <a16:creationId xmlns:a16="http://schemas.microsoft.com/office/drawing/2014/main" id="{9F0477C5-6637-CD3F-0097-E95BF87CD022}"/>
              </a:ext>
            </a:extLst>
          </p:cNvPr>
          <p:cNvSpPr/>
          <p:nvPr/>
        </p:nvSpPr>
        <p:spPr>
          <a:xfrm rot="5400000">
            <a:off x="11793505" y="138218"/>
            <a:ext cx="376790" cy="252750"/>
          </a:xfrm>
          <a:prstGeom prst="triangle">
            <a:avLst/>
          </a:prstGeom>
          <a:solidFill>
            <a:srgbClr val="01204E"/>
          </a:solidFill>
          <a:ln w="1905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Home with solid fill">
            <a:hlinkClick r:id="rId6" action="ppaction://hlinksldjump"/>
            <a:extLst>
              <a:ext uri="{FF2B5EF4-FFF2-40B4-BE49-F238E27FC236}">
                <a16:creationId xmlns:a16="http://schemas.microsoft.com/office/drawing/2014/main" id="{50FF4B1A-4950-0568-5008-A7175288F0E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47231" y="31787"/>
            <a:ext cx="427551" cy="427551"/>
          </a:xfrm>
          <a:prstGeom prst="rect">
            <a:avLst/>
          </a:prstGeom>
        </p:spPr>
      </p:pic>
    </p:spTree>
    <p:extLst>
      <p:ext uri="{BB962C8B-B14F-4D97-AF65-F5344CB8AC3E}">
        <p14:creationId xmlns:p14="http://schemas.microsoft.com/office/powerpoint/2010/main" val="40027792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4B7FA-C228-15DF-1C88-3972B8F4A9F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EA5B942-7B79-0CBD-57C5-7ED4F943F9F3}"/>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 name="Parallelogram 5">
            <a:extLst>
              <a:ext uri="{FF2B5EF4-FFF2-40B4-BE49-F238E27FC236}">
                <a16:creationId xmlns:a16="http://schemas.microsoft.com/office/drawing/2014/main" id="{D6E701D5-236A-4EFE-6AD7-E9E8D60DB918}"/>
              </a:ext>
            </a:extLst>
          </p:cNvPr>
          <p:cNvSpPr/>
          <p:nvPr/>
        </p:nvSpPr>
        <p:spPr>
          <a:xfrm>
            <a:off x="3954281" y="6346826"/>
            <a:ext cx="2285652"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0" name="TextBox 1549">
            <a:extLst>
              <a:ext uri="{FF2B5EF4-FFF2-40B4-BE49-F238E27FC236}">
                <a16:creationId xmlns:a16="http://schemas.microsoft.com/office/drawing/2014/main" id="{24F17119-8D5B-85FA-0502-A8879E7AC1B5}"/>
              </a:ext>
            </a:extLst>
          </p:cNvPr>
          <p:cNvSpPr txBox="1"/>
          <p:nvPr/>
        </p:nvSpPr>
        <p:spPr>
          <a:xfrm>
            <a:off x="963478" y="695059"/>
            <a:ext cx="3810352" cy="707886"/>
          </a:xfrm>
          <a:prstGeom prst="rect">
            <a:avLst/>
          </a:prstGeom>
          <a:noFill/>
        </p:spPr>
        <p:txBody>
          <a:bodyPr wrap="square" rtlCol="0">
            <a:spAutoFit/>
          </a:bodyPr>
          <a:lstStyle/>
          <a:p>
            <a:r>
              <a:rPr lang="en-GB" sz="2000" dirty="0">
                <a:solidFill>
                  <a:schemeClr val="bg1">
                    <a:lumMod val="75000"/>
                  </a:schemeClr>
                </a:solidFill>
                <a:latin typeface="Verdana Pro Cond" panose="020B0606030504040204" pitchFamily="34" charset="0"/>
              </a:rPr>
              <a:t>Select databases, timeframe, and search terms.</a:t>
            </a:r>
          </a:p>
        </p:txBody>
      </p:sp>
      <p:sp>
        <p:nvSpPr>
          <p:cNvPr id="1563" name="Rectangle 1562">
            <a:extLst>
              <a:ext uri="{FF2B5EF4-FFF2-40B4-BE49-F238E27FC236}">
                <a16:creationId xmlns:a16="http://schemas.microsoft.com/office/drawing/2014/main" id="{BA917902-FF34-A1F0-52EB-9EF1FDE4DF8E}"/>
              </a:ext>
            </a:extLst>
          </p:cNvPr>
          <p:cNvSpPr/>
          <p:nvPr/>
        </p:nvSpPr>
        <p:spPr>
          <a:xfrm>
            <a:off x="2" y="-184"/>
            <a:ext cx="4953736"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4" name="Title 1">
            <a:extLst>
              <a:ext uri="{FF2B5EF4-FFF2-40B4-BE49-F238E27FC236}">
                <a16:creationId xmlns:a16="http://schemas.microsoft.com/office/drawing/2014/main" id="{AB300CC3-9120-3B39-D34F-EA5969D282D2}"/>
              </a:ext>
            </a:extLst>
          </p:cNvPr>
          <p:cNvSpPr txBox="1">
            <a:spLocks/>
          </p:cNvSpPr>
          <p:nvPr/>
        </p:nvSpPr>
        <p:spPr>
          <a:xfrm>
            <a:off x="23716" y="70103"/>
            <a:ext cx="4922487"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Methods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1576" name="TextBox 1575">
            <a:extLst>
              <a:ext uri="{FF2B5EF4-FFF2-40B4-BE49-F238E27FC236}">
                <a16:creationId xmlns:a16="http://schemas.microsoft.com/office/drawing/2014/main" id="{94AE305B-E66B-E535-2FE1-1C845D078A2F}"/>
              </a:ext>
            </a:extLst>
          </p:cNvPr>
          <p:cNvSpPr txBox="1"/>
          <p:nvPr/>
        </p:nvSpPr>
        <p:spPr>
          <a:xfrm>
            <a:off x="963478" y="1626683"/>
            <a:ext cx="3810352" cy="707886"/>
          </a:xfrm>
          <a:prstGeom prst="rect">
            <a:avLst/>
          </a:prstGeom>
          <a:noFill/>
        </p:spPr>
        <p:txBody>
          <a:bodyPr wrap="square" rtlCol="0">
            <a:spAutoFit/>
          </a:bodyPr>
          <a:lstStyle/>
          <a:p>
            <a:r>
              <a:rPr lang="en-GB" sz="2000" dirty="0">
                <a:solidFill>
                  <a:schemeClr val="bg1">
                    <a:lumMod val="75000"/>
                  </a:schemeClr>
                </a:solidFill>
                <a:latin typeface="Verdana Pro Cond" panose="020B0606030504040204" pitchFamily="34" charset="0"/>
              </a:rPr>
              <a:t>Combine results from the two databases.</a:t>
            </a:r>
          </a:p>
        </p:txBody>
      </p:sp>
      <p:sp>
        <p:nvSpPr>
          <p:cNvPr id="6058" name="Freeform: Shape 6057">
            <a:extLst>
              <a:ext uri="{FF2B5EF4-FFF2-40B4-BE49-F238E27FC236}">
                <a16:creationId xmlns:a16="http://schemas.microsoft.com/office/drawing/2014/main" id="{7F3D4A8D-BBCF-F02B-4F7B-74206DBBA615}"/>
              </a:ext>
            </a:extLst>
          </p:cNvPr>
          <p:cNvSpPr/>
          <p:nvPr/>
        </p:nvSpPr>
        <p:spPr>
          <a:xfrm>
            <a:off x="50935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59" name="Freeform: Shape 6058">
            <a:extLst>
              <a:ext uri="{FF2B5EF4-FFF2-40B4-BE49-F238E27FC236}">
                <a16:creationId xmlns:a16="http://schemas.microsoft.com/office/drawing/2014/main" id="{8641C666-3826-4F50-88EF-B26CE126A45D}"/>
              </a:ext>
            </a:extLst>
          </p:cNvPr>
          <p:cNvSpPr/>
          <p:nvPr/>
        </p:nvSpPr>
        <p:spPr>
          <a:xfrm>
            <a:off x="50935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60" name="Freeform: Shape 6059">
            <a:extLst>
              <a:ext uri="{FF2B5EF4-FFF2-40B4-BE49-F238E27FC236}">
                <a16:creationId xmlns:a16="http://schemas.microsoft.com/office/drawing/2014/main" id="{236ED611-57E4-2BD8-7E19-A88B53450D88}"/>
              </a:ext>
            </a:extLst>
          </p:cNvPr>
          <p:cNvSpPr/>
          <p:nvPr/>
        </p:nvSpPr>
        <p:spPr>
          <a:xfrm>
            <a:off x="52650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61" name="Freeform: Shape 6060">
            <a:extLst>
              <a:ext uri="{FF2B5EF4-FFF2-40B4-BE49-F238E27FC236}">
                <a16:creationId xmlns:a16="http://schemas.microsoft.com/office/drawing/2014/main" id="{47F61DF7-5D5B-430B-2121-BDC57FEF54D6}"/>
              </a:ext>
            </a:extLst>
          </p:cNvPr>
          <p:cNvSpPr/>
          <p:nvPr/>
        </p:nvSpPr>
        <p:spPr>
          <a:xfrm>
            <a:off x="52650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62" name="Freeform: Shape 6061">
            <a:extLst>
              <a:ext uri="{FF2B5EF4-FFF2-40B4-BE49-F238E27FC236}">
                <a16:creationId xmlns:a16="http://schemas.microsoft.com/office/drawing/2014/main" id="{4B97D68E-74A2-8281-8AB4-2194C6BC5606}"/>
              </a:ext>
            </a:extLst>
          </p:cNvPr>
          <p:cNvSpPr/>
          <p:nvPr/>
        </p:nvSpPr>
        <p:spPr>
          <a:xfrm>
            <a:off x="52650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63" name="Freeform: Shape 6062">
            <a:extLst>
              <a:ext uri="{FF2B5EF4-FFF2-40B4-BE49-F238E27FC236}">
                <a16:creationId xmlns:a16="http://schemas.microsoft.com/office/drawing/2014/main" id="{F7F759BC-2522-B53A-15C8-4168835729AE}"/>
              </a:ext>
            </a:extLst>
          </p:cNvPr>
          <p:cNvSpPr/>
          <p:nvPr/>
        </p:nvSpPr>
        <p:spPr>
          <a:xfrm>
            <a:off x="52650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64" name="Freeform: Shape 6063">
            <a:extLst>
              <a:ext uri="{FF2B5EF4-FFF2-40B4-BE49-F238E27FC236}">
                <a16:creationId xmlns:a16="http://schemas.microsoft.com/office/drawing/2014/main" id="{9124374D-0C47-90AE-F5EB-A3A7F7791E62}"/>
              </a:ext>
            </a:extLst>
          </p:cNvPr>
          <p:cNvSpPr/>
          <p:nvPr/>
        </p:nvSpPr>
        <p:spPr>
          <a:xfrm>
            <a:off x="52650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65" name="Freeform: Shape 6064">
            <a:extLst>
              <a:ext uri="{FF2B5EF4-FFF2-40B4-BE49-F238E27FC236}">
                <a16:creationId xmlns:a16="http://schemas.microsoft.com/office/drawing/2014/main" id="{7132DD25-7330-34EA-FF2E-075A08C924AB}"/>
              </a:ext>
            </a:extLst>
          </p:cNvPr>
          <p:cNvSpPr/>
          <p:nvPr/>
        </p:nvSpPr>
        <p:spPr>
          <a:xfrm>
            <a:off x="52650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66" name="Freeform: Shape 6065">
            <a:extLst>
              <a:ext uri="{FF2B5EF4-FFF2-40B4-BE49-F238E27FC236}">
                <a16:creationId xmlns:a16="http://schemas.microsoft.com/office/drawing/2014/main" id="{457AE89D-EC8E-CE20-1463-E0606D38C12B}"/>
              </a:ext>
            </a:extLst>
          </p:cNvPr>
          <p:cNvSpPr/>
          <p:nvPr/>
        </p:nvSpPr>
        <p:spPr>
          <a:xfrm>
            <a:off x="52650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67" name="Freeform: Shape 6066">
            <a:extLst>
              <a:ext uri="{FF2B5EF4-FFF2-40B4-BE49-F238E27FC236}">
                <a16:creationId xmlns:a16="http://schemas.microsoft.com/office/drawing/2014/main" id="{19153EFF-5024-AF44-42B4-02EAC8559117}"/>
              </a:ext>
            </a:extLst>
          </p:cNvPr>
          <p:cNvSpPr/>
          <p:nvPr/>
        </p:nvSpPr>
        <p:spPr>
          <a:xfrm>
            <a:off x="52650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68" name="Freeform: Shape 6067">
            <a:extLst>
              <a:ext uri="{FF2B5EF4-FFF2-40B4-BE49-F238E27FC236}">
                <a16:creationId xmlns:a16="http://schemas.microsoft.com/office/drawing/2014/main" id="{7B030345-DA43-2BE3-5C1E-DC0B4F7D8482}"/>
              </a:ext>
            </a:extLst>
          </p:cNvPr>
          <p:cNvSpPr/>
          <p:nvPr/>
        </p:nvSpPr>
        <p:spPr>
          <a:xfrm>
            <a:off x="52650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69" name="Freeform: Shape 6068">
            <a:extLst>
              <a:ext uri="{FF2B5EF4-FFF2-40B4-BE49-F238E27FC236}">
                <a16:creationId xmlns:a16="http://schemas.microsoft.com/office/drawing/2014/main" id="{A0375EA1-C929-8A32-285D-1F8DFE62C705}"/>
              </a:ext>
            </a:extLst>
          </p:cNvPr>
          <p:cNvSpPr/>
          <p:nvPr/>
        </p:nvSpPr>
        <p:spPr>
          <a:xfrm>
            <a:off x="52650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70" name="Freeform: Shape 6069">
            <a:extLst>
              <a:ext uri="{FF2B5EF4-FFF2-40B4-BE49-F238E27FC236}">
                <a16:creationId xmlns:a16="http://schemas.microsoft.com/office/drawing/2014/main" id="{79FA9D74-DBF2-7CCA-F138-291BB8B3578F}"/>
              </a:ext>
            </a:extLst>
          </p:cNvPr>
          <p:cNvSpPr/>
          <p:nvPr/>
        </p:nvSpPr>
        <p:spPr>
          <a:xfrm>
            <a:off x="52650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71" name="Freeform: Shape 6070">
            <a:extLst>
              <a:ext uri="{FF2B5EF4-FFF2-40B4-BE49-F238E27FC236}">
                <a16:creationId xmlns:a16="http://schemas.microsoft.com/office/drawing/2014/main" id="{F384F517-7B58-C9BF-3AC9-5417F2D3393C}"/>
              </a:ext>
            </a:extLst>
          </p:cNvPr>
          <p:cNvSpPr/>
          <p:nvPr/>
        </p:nvSpPr>
        <p:spPr>
          <a:xfrm>
            <a:off x="52650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72" name="Freeform: Shape 6071">
            <a:extLst>
              <a:ext uri="{FF2B5EF4-FFF2-40B4-BE49-F238E27FC236}">
                <a16:creationId xmlns:a16="http://schemas.microsoft.com/office/drawing/2014/main" id="{3EFE444C-E120-FCC9-F1D0-335D0AE3DD53}"/>
              </a:ext>
            </a:extLst>
          </p:cNvPr>
          <p:cNvSpPr/>
          <p:nvPr/>
        </p:nvSpPr>
        <p:spPr>
          <a:xfrm>
            <a:off x="52650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73" name="Freeform: Shape 6072">
            <a:extLst>
              <a:ext uri="{FF2B5EF4-FFF2-40B4-BE49-F238E27FC236}">
                <a16:creationId xmlns:a16="http://schemas.microsoft.com/office/drawing/2014/main" id="{E4647A7B-5F09-B67B-861B-867DB33BC90F}"/>
              </a:ext>
            </a:extLst>
          </p:cNvPr>
          <p:cNvSpPr/>
          <p:nvPr/>
        </p:nvSpPr>
        <p:spPr>
          <a:xfrm>
            <a:off x="52650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74" name="Freeform: Shape 6073">
            <a:extLst>
              <a:ext uri="{FF2B5EF4-FFF2-40B4-BE49-F238E27FC236}">
                <a16:creationId xmlns:a16="http://schemas.microsoft.com/office/drawing/2014/main" id="{C1838484-FF69-3C22-9E75-07E3E2AD8952}"/>
              </a:ext>
            </a:extLst>
          </p:cNvPr>
          <p:cNvSpPr/>
          <p:nvPr/>
        </p:nvSpPr>
        <p:spPr>
          <a:xfrm>
            <a:off x="52650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75" name="Freeform: Shape 6074">
            <a:extLst>
              <a:ext uri="{FF2B5EF4-FFF2-40B4-BE49-F238E27FC236}">
                <a16:creationId xmlns:a16="http://schemas.microsoft.com/office/drawing/2014/main" id="{C4C2913A-4B1D-0777-C99A-9F20225158D2}"/>
              </a:ext>
            </a:extLst>
          </p:cNvPr>
          <p:cNvSpPr/>
          <p:nvPr/>
        </p:nvSpPr>
        <p:spPr>
          <a:xfrm>
            <a:off x="52650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76" name="Freeform: Shape 6075">
            <a:extLst>
              <a:ext uri="{FF2B5EF4-FFF2-40B4-BE49-F238E27FC236}">
                <a16:creationId xmlns:a16="http://schemas.microsoft.com/office/drawing/2014/main" id="{5A3CBBC1-341F-2FE2-2D49-70C8B39DBD5E}"/>
              </a:ext>
            </a:extLst>
          </p:cNvPr>
          <p:cNvSpPr/>
          <p:nvPr/>
        </p:nvSpPr>
        <p:spPr>
          <a:xfrm>
            <a:off x="52650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77" name="Freeform: Shape 6076">
            <a:extLst>
              <a:ext uri="{FF2B5EF4-FFF2-40B4-BE49-F238E27FC236}">
                <a16:creationId xmlns:a16="http://schemas.microsoft.com/office/drawing/2014/main" id="{667A1FD5-0B41-6A02-51AC-724573BE2A69}"/>
              </a:ext>
            </a:extLst>
          </p:cNvPr>
          <p:cNvSpPr/>
          <p:nvPr/>
        </p:nvSpPr>
        <p:spPr>
          <a:xfrm>
            <a:off x="52650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78" name="Freeform: Shape 6077">
            <a:extLst>
              <a:ext uri="{FF2B5EF4-FFF2-40B4-BE49-F238E27FC236}">
                <a16:creationId xmlns:a16="http://schemas.microsoft.com/office/drawing/2014/main" id="{B4C11333-5B3E-F39F-053C-EB4AB3C70443}"/>
              </a:ext>
            </a:extLst>
          </p:cNvPr>
          <p:cNvSpPr/>
          <p:nvPr/>
        </p:nvSpPr>
        <p:spPr>
          <a:xfrm>
            <a:off x="52650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79" name="Freeform: Shape 6078">
            <a:extLst>
              <a:ext uri="{FF2B5EF4-FFF2-40B4-BE49-F238E27FC236}">
                <a16:creationId xmlns:a16="http://schemas.microsoft.com/office/drawing/2014/main" id="{F3552FA2-FC11-A89C-E070-4943312A3504}"/>
              </a:ext>
            </a:extLst>
          </p:cNvPr>
          <p:cNvSpPr/>
          <p:nvPr/>
        </p:nvSpPr>
        <p:spPr>
          <a:xfrm>
            <a:off x="52650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80" name="Freeform: Shape 6079">
            <a:extLst>
              <a:ext uri="{FF2B5EF4-FFF2-40B4-BE49-F238E27FC236}">
                <a16:creationId xmlns:a16="http://schemas.microsoft.com/office/drawing/2014/main" id="{78C0C5A0-66B9-B817-D764-6C7F240AB6BB}"/>
              </a:ext>
            </a:extLst>
          </p:cNvPr>
          <p:cNvSpPr/>
          <p:nvPr/>
        </p:nvSpPr>
        <p:spPr>
          <a:xfrm>
            <a:off x="52650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81" name="Freeform: Shape 6080">
            <a:extLst>
              <a:ext uri="{FF2B5EF4-FFF2-40B4-BE49-F238E27FC236}">
                <a16:creationId xmlns:a16="http://schemas.microsoft.com/office/drawing/2014/main" id="{C2A964F5-F2C6-789E-D9CB-7BCAE77B1549}"/>
              </a:ext>
            </a:extLst>
          </p:cNvPr>
          <p:cNvSpPr/>
          <p:nvPr/>
        </p:nvSpPr>
        <p:spPr>
          <a:xfrm>
            <a:off x="52650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82" name="Freeform: Shape 6081">
            <a:extLst>
              <a:ext uri="{FF2B5EF4-FFF2-40B4-BE49-F238E27FC236}">
                <a16:creationId xmlns:a16="http://schemas.microsoft.com/office/drawing/2014/main" id="{140A0021-BF6A-785B-39C1-8FFB9590A146}"/>
              </a:ext>
            </a:extLst>
          </p:cNvPr>
          <p:cNvSpPr/>
          <p:nvPr/>
        </p:nvSpPr>
        <p:spPr>
          <a:xfrm>
            <a:off x="52650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83" name="Freeform: Shape 6082">
            <a:extLst>
              <a:ext uri="{FF2B5EF4-FFF2-40B4-BE49-F238E27FC236}">
                <a16:creationId xmlns:a16="http://schemas.microsoft.com/office/drawing/2014/main" id="{2448ED87-B884-CCD5-63A7-14B963387F95}"/>
              </a:ext>
            </a:extLst>
          </p:cNvPr>
          <p:cNvSpPr/>
          <p:nvPr/>
        </p:nvSpPr>
        <p:spPr>
          <a:xfrm>
            <a:off x="52650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84" name="Freeform: Shape 6083">
            <a:extLst>
              <a:ext uri="{FF2B5EF4-FFF2-40B4-BE49-F238E27FC236}">
                <a16:creationId xmlns:a16="http://schemas.microsoft.com/office/drawing/2014/main" id="{606A00E5-4547-6B0B-FAD4-079CD6C0F9BA}"/>
              </a:ext>
            </a:extLst>
          </p:cNvPr>
          <p:cNvSpPr/>
          <p:nvPr/>
        </p:nvSpPr>
        <p:spPr>
          <a:xfrm>
            <a:off x="52650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85" name="Freeform: Shape 6084">
            <a:extLst>
              <a:ext uri="{FF2B5EF4-FFF2-40B4-BE49-F238E27FC236}">
                <a16:creationId xmlns:a16="http://schemas.microsoft.com/office/drawing/2014/main" id="{52F9AA58-290A-6CA9-62AE-6FFE632E32A0}"/>
              </a:ext>
            </a:extLst>
          </p:cNvPr>
          <p:cNvSpPr/>
          <p:nvPr/>
        </p:nvSpPr>
        <p:spPr>
          <a:xfrm>
            <a:off x="52650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86" name="Freeform: Shape 6085">
            <a:extLst>
              <a:ext uri="{FF2B5EF4-FFF2-40B4-BE49-F238E27FC236}">
                <a16:creationId xmlns:a16="http://schemas.microsoft.com/office/drawing/2014/main" id="{FF8CEAA3-0853-5B34-A128-9BE2BF23D00A}"/>
              </a:ext>
            </a:extLst>
          </p:cNvPr>
          <p:cNvSpPr/>
          <p:nvPr/>
        </p:nvSpPr>
        <p:spPr>
          <a:xfrm>
            <a:off x="52650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87" name="Freeform: Shape 6086">
            <a:extLst>
              <a:ext uri="{FF2B5EF4-FFF2-40B4-BE49-F238E27FC236}">
                <a16:creationId xmlns:a16="http://schemas.microsoft.com/office/drawing/2014/main" id="{208FEB8F-CE44-27D1-143E-BD2DE0488E3E}"/>
              </a:ext>
            </a:extLst>
          </p:cNvPr>
          <p:cNvSpPr/>
          <p:nvPr/>
        </p:nvSpPr>
        <p:spPr>
          <a:xfrm>
            <a:off x="52650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88" name="Freeform: Shape 6087">
            <a:extLst>
              <a:ext uri="{FF2B5EF4-FFF2-40B4-BE49-F238E27FC236}">
                <a16:creationId xmlns:a16="http://schemas.microsoft.com/office/drawing/2014/main" id="{3BC4F7BC-B533-A7A2-286F-30E75B9F6A6C}"/>
              </a:ext>
            </a:extLst>
          </p:cNvPr>
          <p:cNvSpPr/>
          <p:nvPr/>
        </p:nvSpPr>
        <p:spPr>
          <a:xfrm>
            <a:off x="52650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89" name="Freeform: Shape 6088">
            <a:extLst>
              <a:ext uri="{FF2B5EF4-FFF2-40B4-BE49-F238E27FC236}">
                <a16:creationId xmlns:a16="http://schemas.microsoft.com/office/drawing/2014/main" id="{2AB7F313-839C-5374-44AF-179D333A6CBE}"/>
              </a:ext>
            </a:extLst>
          </p:cNvPr>
          <p:cNvSpPr/>
          <p:nvPr/>
        </p:nvSpPr>
        <p:spPr>
          <a:xfrm>
            <a:off x="52650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90" name="Freeform: Shape 6089">
            <a:extLst>
              <a:ext uri="{FF2B5EF4-FFF2-40B4-BE49-F238E27FC236}">
                <a16:creationId xmlns:a16="http://schemas.microsoft.com/office/drawing/2014/main" id="{8A1A94EF-1A2D-E4C4-FC0D-2CD73CE412F3}"/>
              </a:ext>
            </a:extLst>
          </p:cNvPr>
          <p:cNvSpPr/>
          <p:nvPr/>
        </p:nvSpPr>
        <p:spPr>
          <a:xfrm>
            <a:off x="52650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91" name="Freeform: Shape 6090">
            <a:extLst>
              <a:ext uri="{FF2B5EF4-FFF2-40B4-BE49-F238E27FC236}">
                <a16:creationId xmlns:a16="http://schemas.microsoft.com/office/drawing/2014/main" id="{94F1599B-9BA4-468E-D267-1BD010152228}"/>
              </a:ext>
            </a:extLst>
          </p:cNvPr>
          <p:cNvSpPr/>
          <p:nvPr/>
        </p:nvSpPr>
        <p:spPr>
          <a:xfrm>
            <a:off x="52650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92" name="Freeform: Shape 6091">
            <a:extLst>
              <a:ext uri="{FF2B5EF4-FFF2-40B4-BE49-F238E27FC236}">
                <a16:creationId xmlns:a16="http://schemas.microsoft.com/office/drawing/2014/main" id="{4A3D407B-27AE-30CA-F3B9-06400C1C4536}"/>
              </a:ext>
            </a:extLst>
          </p:cNvPr>
          <p:cNvSpPr/>
          <p:nvPr/>
        </p:nvSpPr>
        <p:spPr>
          <a:xfrm>
            <a:off x="52650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93" name="Freeform: Shape 6092">
            <a:extLst>
              <a:ext uri="{FF2B5EF4-FFF2-40B4-BE49-F238E27FC236}">
                <a16:creationId xmlns:a16="http://schemas.microsoft.com/office/drawing/2014/main" id="{3251FE62-AEAB-9C2C-93B5-E1DD28353E6B}"/>
              </a:ext>
            </a:extLst>
          </p:cNvPr>
          <p:cNvSpPr/>
          <p:nvPr/>
        </p:nvSpPr>
        <p:spPr>
          <a:xfrm>
            <a:off x="52650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94" name="Freeform: Shape 6093">
            <a:extLst>
              <a:ext uri="{FF2B5EF4-FFF2-40B4-BE49-F238E27FC236}">
                <a16:creationId xmlns:a16="http://schemas.microsoft.com/office/drawing/2014/main" id="{CA1E98D1-284B-DD5C-6E1A-68EDB1BD5322}"/>
              </a:ext>
            </a:extLst>
          </p:cNvPr>
          <p:cNvSpPr/>
          <p:nvPr/>
        </p:nvSpPr>
        <p:spPr>
          <a:xfrm>
            <a:off x="52650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95" name="Freeform: Shape 6094">
            <a:extLst>
              <a:ext uri="{FF2B5EF4-FFF2-40B4-BE49-F238E27FC236}">
                <a16:creationId xmlns:a16="http://schemas.microsoft.com/office/drawing/2014/main" id="{865EF751-A509-9235-0DEA-FF25AF13AD13}"/>
              </a:ext>
            </a:extLst>
          </p:cNvPr>
          <p:cNvSpPr/>
          <p:nvPr/>
        </p:nvSpPr>
        <p:spPr>
          <a:xfrm>
            <a:off x="52650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96" name="Freeform: Shape 6095">
            <a:extLst>
              <a:ext uri="{FF2B5EF4-FFF2-40B4-BE49-F238E27FC236}">
                <a16:creationId xmlns:a16="http://schemas.microsoft.com/office/drawing/2014/main" id="{8305C58A-4EFB-DB9A-981F-139D84918B87}"/>
              </a:ext>
            </a:extLst>
          </p:cNvPr>
          <p:cNvSpPr/>
          <p:nvPr/>
        </p:nvSpPr>
        <p:spPr>
          <a:xfrm>
            <a:off x="52650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97" name="Freeform: Shape 6096">
            <a:extLst>
              <a:ext uri="{FF2B5EF4-FFF2-40B4-BE49-F238E27FC236}">
                <a16:creationId xmlns:a16="http://schemas.microsoft.com/office/drawing/2014/main" id="{CE4D30B8-DC5C-132B-9644-3EC4E3601238}"/>
              </a:ext>
            </a:extLst>
          </p:cNvPr>
          <p:cNvSpPr/>
          <p:nvPr/>
        </p:nvSpPr>
        <p:spPr>
          <a:xfrm>
            <a:off x="52650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98" name="Freeform: Shape 6097">
            <a:extLst>
              <a:ext uri="{FF2B5EF4-FFF2-40B4-BE49-F238E27FC236}">
                <a16:creationId xmlns:a16="http://schemas.microsoft.com/office/drawing/2014/main" id="{3B959AF3-AC04-5FBA-CECB-4F7652F2C36A}"/>
              </a:ext>
            </a:extLst>
          </p:cNvPr>
          <p:cNvSpPr/>
          <p:nvPr/>
        </p:nvSpPr>
        <p:spPr>
          <a:xfrm>
            <a:off x="54364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099" name="Freeform: Shape 6098">
            <a:extLst>
              <a:ext uri="{FF2B5EF4-FFF2-40B4-BE49-F238E27FC236}">
                <a16:creationId xmlns:a16="http://schemas.microsoft.com/office/drawing/2014/main" id="{F5EE65B9-834E-1999-1B3E-4FEABB44D030}"/>
              </a:ext>
            </a:extLst>
          </p:cNvPr>
          <p:cNvSpPr/>
          <p:nvPr/>
        </p:nvSpPr>
        <p:spPr>
          <a:xfrm>
            <a:off x="54364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00" name="Freeform: Shape 6099">
            <a:extLst>
              <a:ext uri="{FF2B5EF4-FFF2-40B4-BE49-F238E27FC236}">
                <a16:creationId xmlns:a16="http://schemas.microsoft.com/office/drawing/2014/main" id="{55F9243A-AAD7-E7B9-A0B1-6C9CE7D19CCF}"/>
              </a:ext>
            </a:extLst>
          </p:cNvPr>
          <p:cNvSpPr/>
          <p:nvPr/>
        </p:nvSpPr>
        <p:spPr>
          <a:xfrm>
            <a:off x="54364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01" name="Freeform: Shape 6100">
            <a:extLst>
              <a:ext uri="{FF2B5EF4-FFF2-40B4-BE49-F238E27FC236}">
                <a16:creationId xmlns:a16="http://schemas.microsoft.com/office/drawing/2014/main" id="{9B49162F-18B4-F69C-F657-686E86637CF0}"/>
              </a:ext>
            </a:extLst>
          </p:cNvPr>
          <p:cNvSpPr/>
          <p:nvPr/>
        </p:nvSpPr>
        <p:spPr>
          <a:xfrm>
            <a:off x="54364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02" name="Freeform: Shape 6101">
            <a:extLst>
              <a:ext uri="{FF2B5EF4-FFF2-40B4-BE49-F238E27FC236}">
                <a16:creationId xmlns:a16="http://schemas.microsoft.com/office/drawing/2014/main" id="{28A06162-0872-93A6-05FF-B8821718C023}"/>
              </a:ext>
            </a:extLst>
          </p:cNvPr>
          <p:cNvSpPr/>
          <p:nvPr/>
        </p:nvSpPr>
        <p:spPr>
          <a:xfrm>
            <a:off x="54364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03" name="Freeform: Shape 6102">
            <a:extLst>
              <a:ext uri="{FF2B5EF4-FFF2-40B4-BE49-F238E27FC236}">
                <a16:creationId xmlns:a16="http://schemas.microsoft.com/office/drawing/2014/main" id="{3743FFEB-C4F3-B191-3293-F91400A226D7}"/>
              </a:ext>
            </a:extLst>
          </p:cNvPr>
          <p:cNvSpPr/>
          <p:nvPr/>
        </p:nvSpPr>
        <p:spPr>
          <a:xfrm>
            <a:off x="54364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04" name="Freeform: Shape 6103">
            <a:extLst>
              <a:ext uri="{FF2B5EF4-FFF2-40B4-BE49-F238E27FC236}">
                <a16:creationId xmlns:a16="http://schemas.microsoft.com/office/drawing/2014/main" id="{9A76FED8-08C6-F4F6-93D5-B24BAF089A62}"/>
              </a:ext>
            </a:extLst>
          </p:cNvPr>
          <p:cNvSpPr/>
          <p:nvPr/>
        </p:nvSpPr>
        <p:spPr>
          <a:xfrm>
            <a:off x="54364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05" name="Freeform: Shape 6104">
            <a:extLst>
              <a:ext uri="{FF2B5EF4-FFF2-40B4-BE49-F238E27FC236}">
                <a16:creationId xmlns:a16="http://schemas.microsoft.com/office/drawing/2014/main" id="{CD29C7A4-EF21-8432-F30E-1D2A40D932A0}"/>
              </a:ext>
            </a:extLst>
          </p:cNvPr>
          <p:cNvSpPr/>
          <p:nvPr/>
        </p:nvSpPr>
        <p:spPr>
          <a:xfrm>
            <a:off x="54364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06" name="Freeform: Shape 6105">
            <a:extLst>
              <a:ext uri="{FF2B5EF4-FFF2-40B4-BE49-F238E27FC236}">
                <a16:creationId xmlns:a16="http://schemas.microsoft.com/office/drawing/2014/main" id="{CE08C0E5-9E57-D82E-5926-759C1CEC1707}"/>
              </a:ext>
            </a:extLst>
          </p:cNvPr>
          <p:cNvSpPr/>
          <p:nvPr/>
        </p:nvSpPr>
        <p:spPr>
          <a:xfrm>
            <a:off x="54364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07" name="Freeform: Shape 6106">
            <a:extLst>
              <a:ext uri="{FF2B5EF4-FFF2-40B4-BE49-F238E27FC236}">
                <a16:creationId xmlns:a16="http://schemas.microsoft.com/office/drawing/2014/main" id="{5FE7816C-2717-E922-1C09-2DA52D8D274F}"/>
              </a:ext>
            </a:extLst>
          </p:cNvPr>
          <p:cNvSpPr/>
          <p:nvPr/>
        </p:nvSpPr>
        <p:spPr>
          <a:xfrm>
            <a:off x="54364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08" name="Freeform: Shape 6107">
            <a:extLst>
              <a:ext uri="{FF2B5EF4-FFF2-40B4-BE49-F238E27FC236}">
                <a16:creationId xmlns:a16="http://schemas.microsoft.com/office/drawing/2014/main" id="{D90F0564-A661-D2AE-8802-CA1D81D16FAD}"/>
              </a:ext>
            </a:extLst>
          </p:cNvPr>
          <p:cNvSpPr/>
          <p:nvPr/>
        </p:nvSpPr>
        <p:spPr>
          <a:xfrm>
            <a:off x="54364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09" name="Freeform: Shape 6108">
            <a:extLst>
              <a:ext uri="{FF2B5EF4-FFF2-40B4-BE49-F238E27FC236}">
                <a16:creationId xmlns:a16="http://schemas.microsoft.com/office/drawing/2014/main" id="{6E7D56BC-43C2-9ED6-E7AB-7687A23356EF}"/>
              </a:ext>
            </a:extLst>
          </p:cNvPr>
          <p:cNvSpPr/>
          <p:nvPr/>
        </p:nvSpPr>
        <p:spPr>
          <a:xfrm>
            <a:off x="54364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10" name="Freeform: Shape 6109">
            <a:extLst>
              <a:ext uri="{FF2B5EF4-FFF2-40B4-BE49-F238E27FC236}">
                <a16:creationId xmlns:a16="http://schemas.microsoft.com/office/drawing/2014/main" id="{8A61986E-9CEA-26B5-089D-48E4BEC246B5}"/>
              </a:ext>
            </a:extLst>
          </p:cNvPr>
          <p:cNvSpPr/>
          <p:nvPr/>
        </p:nvSpPr>
        <p:spPr>
          <a:xfrm>
            <a:off x="54364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11" name="Freeform: Shape 6110">
            <a:extLst>
              <a:ext uri="{FF2B5EF4-FFF2-40B4-BE49-F238E27FC236}">
                <a16:creationId xmlns:a16="http://schemas.microsoft.com/office/drawing/2014/main" id="{249948EE-906C-7B4C-C3B3-9C62C35802F5}"/>
              </a:ext>
            </a:extLst>
          </p:cNvPr>
          <p:cNvSpPr/>
          <p:nvPr/>
        </p:nvSpPr>
        <p:spPr>
          <a:xfrm>
            <a:off x="54364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12" name="Freeform: Shape 6111">
            <a:extLst>
              <a:ext uri="{FF2B5EF4-FFF2-40B4-BE49-F238E27FC236}">
                <a16:creationId xmlns:a16="http://schemas.microsoft.com/office/drawing/2014/main" id="{5ECCD477-ACD4-8025-6BF8-34D38FED2A16}"/>
              </a:ext>
            </a:extLst>
          </p:cNvPr>
          <p:cNvSpPr/>
          <p:nvPr/>
        </p:nvSpPr>
        <p:spPr>
          <a:xfrm>
            <a:off x="54364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13" name="Freeform: Shape 6112">
            <a:extLst>
              <a:ext uri="{FF2B5EF4-FFF2-40B4-BE49-F238E27FC236}">
                <a16:creationId xmlns:a16="http://schemas.microsoft.com/office/drawing/2014/main" id="{003FFF06-95D3-DCAE-694F-19BD3A10602A}"/>
              </a:ext>
            </a:extLst>
          </p:cNvPr>
          <p:cNvSpPr/>
          <p:nvPr/>
        </p:nvSpPr>
        <p:spPr>
          <a:xfrm>
            <a:off x="54364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14" name="Freeform: Shape 6113">
            <a:extLst>
              <a:ext uri="{FF2B5EF4-FFF2-40B4-BE49-F238E27FC236}">
                <a16:creationId xmlns:a16="http://schemas.microsoft.com/office/drawing/2014/main" id="{1689D400-312D-C752-8D18-5F78528367F1}"/>
              </a:ext>
            </a:extLst>
          </p:cNvPr>
          <p:cNvSpPr/>
          <p:nvPr/>
        </p:nvSpPr>
        <p:spPr>
          <a:xfrm>
            <a:off x="54364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15" name="Freeform: Shape 6114">
            <a:extLst>
              <a:ext uri="{FF2B5EF4-FFF2-40B4-BE49-F238E27FC236}">
                <a16:creationId xmlns:a16="http://schemas.microsoft.com/office/drawing/2014/main" id="{F6DCEB70-D681-BF4E-3A9F-0901A3D8E6A7}"/>
              </a:ext>
            </a:extLst>
          </p:cNvPr>
          <p:cNvSpPr/>
          <p:nvPr/>
        </p:nvSpPr>
        <p:spPr>
          <a:xfrm>
            <a:off x="54364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16" name="Freeform: Shape 6115">
            <a:extLst>
              <a:ext uri="{FF2B5EF4-FFF2-40B4-BE49-F238E27FC236}">
                <a16:creationId xmlns:a16="http://schemas.microsoft.com/office/drawing/2014/main" id="{FFAC7BCF-D0CD-D4AE-EFB9-6AE669B721F6}"/>
              </a:ext>
            </a:extLst>
          </p:cNvPr>
          <p:cNvSpPr/>
          <p:nvPr/>
        </p:nvSpPr>
        <p:spPr>
          <a:xfrm>
            <a:off x="54364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17" name="Freeform: Shape 6116">
            <a:extLst>
              <a:ext uri="{FF2B5EF4-FFF2-40B4-BE49-F238E27FC236}">
                <a16:creationId xmlns:a16="http://schemas.microsoft.com/office/drawing/2014/main" id="{BD2395DD-D37C-A026-7C4E-A4F576D8C4F0}"/>
              </a:ext>
            </a:extLst>
          </p:cNvPr>
          <p:cNvSpPr/>
          <p:nvPr/>
        </p:nvSpPr>
        <p:spPr>
          <a:xfrm>
            <a:off x="54364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18" name="Freeform: Shape 6117">
            <a:extLst>
              <a:ext uri="{FF2B5EF4-FFF2-40B4-BE49-F238E27FC236}">
                <a16:creationId xmlns:a16="http://schemas.microsoft.com/office/drawing/2014/main" id="{8C83E83F-22BB-87B0-81B5-25C4021DE868}"/>
              </a:ext>
            </a:extLst>
          </p:cNvPr>
          <p:cNvSpPr/>
          <p:nvPr/>
        </p:nvSpPr>
        <p:spPr>
          <a:xfrm>
            <a:off x="54364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19" name="Freeform: Shape 6118">
            <a:extLst>
              <a:ext uri="{FF2B5EF4-FFF2-40B4-BE49-F238E27FC236}">
                <a16:creationId xmlns:a16="http://schemas.microsoft.com/office/drawing/2014/main" id="{AE2466D7-1BDF-8E0C-3163-D76741F74576}"/>
              </a:ext>
            </a:extLst>
          </p:cNvPr>
          <p:cNvSpPr/>
          <p:nvPr/>
        </p:nvSpPr>
        <p:spPr>
          <a:xfrm>
            <a:off x="54364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20" name="Freeform: Shape 6119">
            <a:extLst>
              <a:ext uri="{FF2B5EF4-FFF2-40B4-BE49-F238E27FC236}">
                <a16:creationId xmlns:a16="http://schemas.microsoft.com/office/drawing/2014/main" id="{23B30F26-8E70-1C0A-278E-69F8DC2E1CD8}"/>
              </a:ext>
            </a:extLst>
          </p:cNvPr>
          <p:cNvSpPr/>
          <p:nvPr/>
        </p:nvSpPr>
        <p:spPr>
          <a:xfrm>
            <a:off x="54364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21" name="Freeform: Shape 6120">
            <a:extLst>
              <a:ext uri="{FF2B5EF4-FFF2-40B4-BE49-F238E27FC236}">
                <a16:creationId xmlns:a16="http://schemas.microsoft.com/office/drawing/2014/main" id="{7513BDCD-D482-DDCB-1F81-848F57B73377}"/>
              </a:ext>
            </a:extLst>
          </p:cNvPr>
          <p:cNvSpPr/>
          <p:nvPr/>
        </p:nvSpPr>
        <p:spPr>
          <a:xfrm>
            <a:off x="54364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22" name="Freeform: Shape 6121">
            <a:extLst>
              <a:ext uri="{FF2B5EF4-FFF2-40B4-BE49-F238E27FC236}">
                <a16:creationId xmlns:a16="http://schemas.microsoft.com/office/drawing/2014/main" id="{2A78D3D4-B101-47F2-3975-DCB39B02DF8C}"/>
              </a:ext>
            </a:extLst>
          </p:cNvPr>
          <p:cNvSpPr/>
          <p:nvPr/>
        </p:nvSpPr>
        <p:spPr>
          <a:xfrm>
            <a:off x="54364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23" name="Freeform: Shape 6122">
            <a:extLst>
              <a:ext uri="{FF2B5EF4-FFF2-40B4-BE49-F238E27FC236}">
                <a16:creationId xmlns:a16="http://schemas.microsoft.com/office/drawing/2014/main" id="{784BE86F-CC34-1879-BC11-EE16A38D13C5}"/>
              </a:ext>
            </a:extLst>
          </p:cNvPr>
          <p:cNvSpPr/>
          <p:nvPr/>
        </p:nvSpPr>
        <p:spPr>
          <a:xfrm>
            <a:off x="54364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24" name="Freeform: Shape 6123">
            <a:extLst>
              <a:ext uri="{FF2B5EF4-FFF2-40B4-BE49-F238E27FC236}">
                <a16:creationId xmlns:a16="http://schemas.microsoft.com/office/drawing/2014/main" id="{5427A465-CB38-3B81-0059-9EB451B3CE30}"/>
              </a:ext>
            </a:extLst>
          </p:cNvPr>
          <p:cNvSpPr/>
          <p:nvPr/>
        </p:nvSpPr>
        <p:spPr>
          <a:xfrm>
            <a:off x="54364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25" name="Freeform: Shape 6124">
            <a:extLst>
              <a:ext uri="{FF2B5EF4-FFF2-40B4-BE49-F238E27FC236}">
                <a16:creationId xmlns:a16="http://schemas.microsoft.com/office/drawing/2014/main" id="{83B17C16-41FD-55DC-5AA9-3B3A7DBECB28}"/>
              </a:ext>
            </a:extLst>
          </p:cNvPr>
          <p:cNvSpPr/>
          <p:nvPr/>
        </p:nvSpPr>
        <p:spPr>
          <a:xfrm>
            <a:off x="54364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26" name="Freeform: Shape 6125">
            <a:extLst>
              <a:ext uri="{FF2B5EF4-FFF2-40B4-BE49-F238E27FC236}">
                <a16:creationId xmlns:a16="http://schemas.microsoft.com/office/drawing/2014/main" id="{FA187FA6-8A55-CC2D-DA84-EBD8F7119661}"/>
              </a:ext>
            </a:extLst>
          </p:cNvPr>
          <p:cNvSpPr/>
          <p:nvPr/>
        </p:nvSpPr>
        <p:spPr>
          <a:xfrm>
            <a:off x="54364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27" name="Freeform: Shape 6126">
            <a:extLst>
              <a:ext uri="{FF2B5EF4-FFF2-40B4-BE49-F238E27FC236}">
                <a16:creationId xmlns:a16="http://schemas.microsoft.com/office/drawing/2014/main" id="{592EFFC1-7E5C-E05B-8BFD-EE3B9A21A0EE}"/>
              </a:ext>
            </a:extLst>
          </p:cNvPr>
          <p:cNvSpPr/>
          <p:nvPr/>
        </p:nvSpPr>
        <p:spPr>
          <a:xfrm>
            <a:off x="54364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28" name="Freeform: Shape 6127">
            <a:extLst>
              <a:ext uri="{FF2B5EF4-FFF2-40B4-BE49-F238E27FC236}">
                <a16:creationId xmlns:a16="http://schemas.microsoft.com/office/drawing/2014/main" id="{E64E4EE6-639A-0197-3236-5A6196700A12}"/>
              </a:ext>
            </a:extLst>
          </p:cNvPr>
          <p:cNvSpPr/>
          <p:nvPr/>
        </p:nvSpPr>
        <p:spPr>
          <a:xfrm>
            <a:off x="54364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29" name="Freeform: Shape 6128">
            <a:extLst>
              <a:ext uri="{FF2B5EF4-FFF2-40B4-BE49-F238E27FC236}">
                <a16:creationId xmlns:a16="http://schemas.microsoft.com/office/drawing/2014/main" id="{A38F6369-832A-0A5B-D76F-540C897137DD}"/>
              </a:ext>
            </a:extLst>
          </p:cNvPr>
          <p:cNvSpPr/>
          <p:nvPr/>
        </p:nvSpPr>
        <p:spPr>
          <a:xfrm>
            <a:off x="54364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30" name="Freeform: Shape 6129">
            <a:extLst>
              <a:ext uri="{FF2B5EF4-FFF2-40B4-BE49-F238E27FC236}">
                <a16:creationId xmlns:a16="http://schemas.microsoft.com/office/drawing/2014/main" id="{C944B6F4-225F-0443-8399-EC6DCC476B3D}"/>
              </a:ext>
            </a:extLst>
          </p:cNvPr>
          <p:cNvSpPr/>
          <p:nvPr/>
        </p:nvSpPr>
        <p:spPr>
          <a:xfrm>
            <a:off x="54364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31" name="Freeform: Shape 6130">
            <a:extLst>
              <a:ext uri="{FF2B5EF4-FFF2-40B4-BE49-F238E27FC236}">
                <a16:creationId xmlns:a16="http://schemas.microsoft.com/office/drawing/2014/main" id="{C8906F00-0CA2-6DFE-F060-0F21AF964D10}"/>
              </a:ext>
            </a:extLst>
          </p:cNvPr>
          <p:cNvSpPr/>
          <p:nvPr/>
        </p:nvSpPr>
        <p:spPr>
          <a:xfrm>
            <a:off x="54364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32" name="Freeform: Shape 6131">
            <a:extLst>
              <a:ext uri="{FF2B5EF4-FFF2-40B4-BE49-F238E27FC236}">
                <a16:creationId xmlns:a16="http://schemas.microsoft.com/office/drawing/2014/main" id="{E7C87046-C0C4-202B-92B8-741B6653974B}"/>
              </a:ext>
            </a:extLst>
          </p:cNvPr>
          <p:cNvSpPr/>
          <p:nvPr/>
        </p:nvSpPr>
        <p:spPr>
          <a:xfrm>
            <a:off x="54364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33" name="Freeform: Shape 6132">
            <a:extLst>
              <a:ext uri="{FF2B5EF4-FFF2-40B4-BE49-F238E27FC236}">
                <a16:creationId xmlns:a16="http://schemas.microsoft.com/office/drawing/2014/main" id="{F4DC54FF-D897-887A-85C3-E8DAEFD09E8B}"/>
              </a:ext>
            </a:extLst>
          </p:cNvPr>
          <p:cNvSpPr/>
          <p:nvPr/>
        </p:nvSpPr>
        <p:spPr>
          <a:xfrm>
            <a:off x="54364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34" name="Freeform: Shape 6133">
            <a:extLst>
              <a:ext uri="{FF2B5EF4-FFF2-40B4-BE49-F238E27FC236}">
                <a16:creationId xmlns:a16="http://schemas.microsoft.com/office/drawing/2014/main" id="{83C9ECCE-8CA2-662E-5C4B-70D23F8BD3B3}"/>
              </a:ext>
            </a:extLst>
          </p:cNvPr>
          <p:cNvSpPr/>
          <p:nvPr/>
        </p:nvSpPr>
        <p:spPr>
          <a:xfrm>
            <a:off x="54364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35" name="Freeform: Shape 6134">
            <a:extLst>
              <a:ext uri="{FF2B5EF4-FFF2-40B4-BE49-F238E27FC236}">
                <a16:creationId xmlns:a16="http://schemas.microsoft.com/office/drawing/2014/main" id="{F4E053E1-067C-EEB9-FAAF-4629833B3D55}"/>
              </a:ext>
            </a:extLst>
          </p:cNvPr>
          <p:cNvSpPr/>
          <p:nvPr/>
        </p:nvSpPr>
        <p:spPr>
          <a:xfrm>
            <a:off x="54364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36" name="Freeform: Shape 6135">
            <a:extLst>
              <a:ext uri="{FF2B5EF4-FFF2-40B4-BE49-F238E27FC236}">
                <a16:creationId xmlns:a16="http://schemas.microsoft.com/office/drawing/2014/main" id="{1AA8BC09-EC2D-32EC-6721-FADDDFBC35B1}"/>
              </a:ext>
            </a:extLst>
          </p:cNvPr>
          <p:cNvSpPr/>
          <p:nvPr/>
        </p:nvSpPr>
        <p:spPr>
          <a:xfrm>
            <a:off x="56079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37" name="Freeform: Shape 6136">
            <a:extLst>
              <a:ext uri="{FF2B5EF4-FFF2-40B4-BE49-F238E27FC236}">
                <a16:creationId xmlns:a16="http://schemas.microsoft.com/office/drawing/2014/main" id="{8CA26E9E-FE04-9E4C-ACF6-FB9D239ADC7C}"/>
              </a:ext>
            </a:extLst>
          </p:cNvPr>
          <p:cNvSpPr/>
          <p:nvPr/>
        </p:nvSpPr>
        <p:spPr>
          <a:xfrm>
            <a:off x="56079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38" name="Freeform: Shape 6137">
            <a:extLst>
              <a:ext uri="{FF2B5EF4-FFF2-40B4-BE49-F238E27FC236}">
                <a16:creationId xmlns:a16="http://schemas.microsoft.com/office/drawing/2014/main" id="{DBE58FDD-9122-DED1-0970-91C131D48819}"/>
              </a:ext>
            </a:extLst>
          </p:cNvPr>
          <p:cNvSpPr/>
          <p:nvPr/>
        </p:nvSpPr>
        <p:spPr>
          <a:xfrm>
            <a:off x="56079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39" name="Freeform: Shape 6138">
            <a:extLst>
              <a:ext uri="{FF2B5EF4-FFF2-40B4-BE49-F238E27FC236}">
                <a16:creationId xmlns:a16="http://schemas.microsoft.com/office/drawing/2014/main" id="{2A323061-04BE-5DA7-BF77-642E20DDDFCD}"/>
              </a:ext>
            </a:extLst>
          </p:cNvPr>
          <p:cNvSpPr/>
          <p:nvPr/>
        </p:nvSpPr>
        <p:spPr>
          <a:xfrm>
            <a:off x="56079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40" name="Freeform: Shape 6139">
            <a:extLst>
              <a:ext uri="{FF2B5EF4-FFF2-40B4-BE49-F238E27FC236}">
                <a16:creationId xmlns:a16="http://schemas.microsoft.com/office/drawing/2014/main" id="{2E76EF27-B38D-1C53-1AFC-2F22672826D4}"/>
              </a:ext>
            </a:extLst>
          </p:cNvPr>
          <p:cNvSpPr/>
          <p:nvPr/>
        </p:nvSpPr>
        <p:spPr>
          <a:xfrm>
            <a:off x="56079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41" name="Freeform: Shape 6140">
            <a:extLst>
              <a:ext uri="{FF2B5EF4-FFF2-40B4-BE49-F238E27FC236}">
                <a16:creationId xmlns:a16="http://schemas.microsoft.com/office/drawing/2014/main" id="{901B43AA-3D75-963C-3BC7-1353178CEB44}"/>
              </a:ext>
            </a:extLst>
          </p:cNvPr>
          <p:cNvSpPr/>
          <p:nvPr/>
        </p:nvSpPr>
        <p:spPr>
          <a:xfrm>
            <a:off x="56079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42" name="Freeform: Shape 6141">
            <a:extLst>
              <a:ext uri="{FF2B5EF4-FFF2-40B4-BE49-F238E27FC236}">
                <a16:creationId xmlns:a16="http://schemas.microsoft.com/office/drawing/2014/main" id="{A726DE38-3655-7AF4-D8FD-97602F574B24}"/>
              </a:ext>
            </a:extLst>
          </p:cNvPr>
          <p:cNvSpPr/>
          <p:nvPr/>
        </p:nvSpPr>
        <p:spPr>
          <a:xfrm>
            <a:off x="56079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43" name="Freeform: Shape 6142">
            <a:extLst>
              <a:ext uri="{FF2B5EF4-FFF2-40B4-BE49-F238E27FC236}">
                <a16:creationId xmlns:a16="http://schemas.microsoft.com/office/drawing/2014/main" id="{EBDA7DAA-6C27-43C1-6D3E-A1C7C881B761}"/>
              </a:ext>
            </a:extLst>
          </p:cNvPr>
          <p:cNvSpPr/>
          <p:nvPr/>
        </p:nvSpPr>
        <p:spPr>
          <a:xfrm>
            <a:off x="56079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44" name="Freeform: Shape 6143">
            <a:extLst>
              <a:ext uri="{FF2B5EF4-FFF2-40B4-BE49-F238E27FC236}">
                <a16:creationId xmlns:a16="http://schemas.microsoft.com/office/drawing/2014/main" id="{91F27839-B5FC-AAFC-C359-87CC31D733F4}"/>
              </a:ext>
            </a:extLst>
          </p:cNvPr>
          <p:cNvSpPr/>
          <p:nvPr/>
        </p:nvSpPr>
        <p:spPr>
          <a:xfrm>
            <a:off x="56079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45" name="Freeform: Shape 6144">
            <a:extLst>
              <a:ext uri="{FF2B5EF4-FFF2-40B4-BE49-F238E27FC236}">
                <a16:creationId xmlns:a16="http://schemas.microsoft.com/office/drawing/2014/main" id="{13C61B6A-7FE0-8F04-E60A-C9C66AEFC3FB}"/>
              </a:ext>
            </a:extLst>
          </p:cNvPr>
          <p:cNvSpPr/>
          <p:nvPr/>
        </p:nvSpPr>
        <p:spPr>
          <a:xfrm>
            <a:off x="56079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46" name="Freeform: Shape 6145">
            <a:extLst>
              <a:ext uri="{FF2B5EF4-FFF2-40B4-BE49-F238E27FC236}">
                <a16:creationId xmlns:a16="http://schemas.microsoft.com/office/drawing/2014/main" id="{EA94BAC4-3A09-E033-D353-7BE3A3264ADA}"/>
              </a:ext>
            </a:extLst>
          </p:cNvPr>
          <p:cNvSpPr/>
          <p:nvPr/>
        </p:nvSpPr>
        <p:spPr>
          <a:xfrm>
            <a:off x="56079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47" name="Freeform: Shape 6146">
            <a:extLst>
              <a:ext uri="{FF2B5EF4-FFF2-40B4-BE49-F238E27FC236}">
                <a16:creationId xmlns:a16="http://schemas.microsoft.com/office/drawing/2014/main" id="{277B03B6-4F8D-B87F-3ED4-00090FF8FCC3}"/>
              </a:ext>
            </a:extLst>
          </p:cNvPr>
          <p:cNvSpPr/>
          <p:nvPr/>
        </p:nvSpPr>
        <p:spPr>
          <a:xfrm>
            <a:off x="56079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48" name="Freeform: Shape 6147">
            <a:extLst>
              <a:ext uri="{FF2B5EF4-FFF2-40B4-BE49-F238E27FC236}">
                <a16:creationId xmlns:a16="http://schemas.microsoft.com/office/drawing/2014/main" id="{E8AB4482-4A9E-35FF-3DE9-949464A99F2E}"/>
              </a:ext>
            </a:extLst>
          </p:cNvPr>
          <p:cNvSpPr/>
          <p:nvPr/>
        </p:nvSpPr>
        <p:spPr>
          <a:xfrm>
            <a:off x="56079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49" name="Freeform: Shape 6148">
            <a:extLst>
              <a:ext uri="{FF2B5EF4-FFF2-40B4-BE49-F238E27FC236}">
                <a16:creationId xmlns:a16="http://schemas.microsoft.com/office/drawing/2014/main" id="{13B0AA8D-5F5C-B9F3-F5E6-925FD85281EC}"/>
              </a:ext>
            </a:extLst>
          </p:cNvPr>
          <p:cNvSpPr/>
          <p:nvPr/>
        </p:nvSpPr>
        <p:spPr>
          <a:xfrm>
            <a:off x="56079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50" name="Freeform: Shape 6149">
            <a:extLst>
              <a:ext uri="{FF2B5EF4-FFF2-40B4-BE49-F238E27FC236}">
                <a16:creationId xmlns:a16="http://schemas.microsoft.com/office/drawing/2014/main" id="{EEB2FA3C-5902-2FE9-A7C1-F078F2C35B3F}"/>
              </a:ext>
            </a:extLst>
          </p:cNvPr>
          <p:cNvSpPr/>
          <p:nvPr/>
        </p:nvSpPr>
        <p:spPr>
          <a:xfrm>
            <a:off x="56079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51" name="Freeform: Shape 6150">
            <a:extLst>
              <a:ext uri="{FF2B5EF4-FFF2-40B4-BE49-F238E27FC236}">
                <a16:creationId xmlns:a16="http://schemas.microsoft.com/office/drawing/2014/main" id="{0B21D07D-0E65-F9F8-416F-B751A16EEDC6}"/>
              </a:ext>
            </a:extLst>
          </p:cNvPr>
          <p:cNvSpPr/>
          <p:nvPr/>
        </p:nvSpPr>
        <p:spPr>
          <a:xfrm>
            <a:off x="56079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52" name="Freeform: Shape 6151">
            <a:extLst>
              <a:ext uri="{FF2B5EF4-FFF2-40B4-BE49-F238E27FC236}">
                <a16:creationId xmlns:a16="http://schemas.microsoft.com/office/drawing/2014/main" id="{46079CFD-1309-CC0F-44DD-0EFC198E05F0}"/>
              </a:ext>
            </a:extLst>
          </p:cNvPr>
          <p:cNvSpPr/>
          <p:nvPr/>
        </p:nvSpPr>
        <p:spPr>
          <a:xfrm>
            <a:off x="56079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53" name="Freeform: Shape 6152">
            <a:extLst>
              <a:ext uri="{FF2B5EF4-FFF2-40B4-BE49-F238E27FC236}">
                <a16:creationId xmlns:a16="http://schemas.microsoft.com/office/drawing/2014/main" id="{34F17A1E-DA1D-C241-D976-5DDC24C504FC}"/>
              </a:ext>
            </a:extLst>
          </p:cNvPr>
          <p:cNvSpPr/>
          <p:nvPr/>
        </p:nvSpPr>
        <p:spPr>
          <a:xfrm>
            <a:off x="56079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54" name="Freeform: Shape 6153">
            <a:extLst>
              <a:ext uri="{FF2B5EF4-FFF2-40B4-BE49-F238E27FC236}">
                <a16:creationId xmlns:a16="http://schemas.microsoft.com/office/drawing/2014/main" id="{158E4553-A0EA-CE91-F0C7-E9E8C2C49D1B}"/>
              </a:ext>
            </a:extLst>
          </p:cNvPr>
          <p:cNvSpPr/>
          <p:nvPr/>
        </p:nvSpPr>
        <p:spPr>
          <a:xfrm>
            <a:off x="56079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55" name="Freeform: Shape 6154">
            <a:extLst>
              <a:ext uri="{FF2B5EF4-FFF2-40B4-BE49-F238E27FC236}">
                <a16:creationId xmlns:a16="http://schemas.microsoft.com/office/drawing/2014/main" id="{50C3CB0D-9FCC-ACDA-08D8-8A40630A6B2B}"/>
              </a:ext>
            </a:extLst>
          </p:cNvPr>
          <p:cNvSpPr/>
          <p:nvPr/>
        </p:nvSpPr>
        <p:spPr>
          <a:xfrm>
            <a:off x="56079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56" name="Freeform: Shape 6155">
            <a:extLst>
              <a:ext uri="{FF2B5EF4-FFF2-40B4-BE49-F238E27FC236}">
                <a16:creationId xmlns:a16="http://schemas.microsoft.com/office/drawing/2014/main" id="{87144221-38C3-76B3-F196-160D42F46DF8}"/>
              </a:ext>
            </a:extLst>
          </p:cNvPr>
          <p:cNvSpPr/>
          <p:nvPr/>
        </p:nvSpPr>
        <p:spPr>
          <a:xfrm>
            <a:off x="56079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57" name="Freeform: Shape 6156">
            <a:extLst>
              <a:ext uri="{FF2B5EF4-FFF2-40B4-BE49-F238E27FC236}">
                <a16:creationId xmlns:a16="http://schemas.microsoft.com/office/drawing/2014/main" id="{FF836387-9219-2239-83FD-9C81BFB66E9D}"/>
              </a:ext>
            </a:extLst>
          </p:cNvPr>
          <p:cNvSpPr/>
          <p:nvPr/>
        </p:nvSpPr>
        <p:spPr>
          <a:xfrm>
            <a:off x="56079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58" name="Freeform: Shape 6157">
            <a:extLst>
              <a:ext uri="{FF2B5EF4-FFF2-40B4-BE49-F238E27FC236}">
                <a16:creationId xmlns:a16="http://schemas.microsoft.com/office/drawing/2014/main" id="{FEA77622-6D6E-DAF7-1B48-A17519AAACE8}"/>
              </a:ext>
            </a:extLst>
          </p:cNvPr>
          <p:cNvSpPr/>
          <p:nvPr/>
        </p:nvSpPr>
        <p:spPr>
          <a:xfrm>
            <a:off x="56079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59" name="Freeform: Shape 6158">
            <a:extLst>
              <a:ext uri="{FF2B5EF4-FFF2-40B4-BE49-F238E27FC236}">
                <a16:creationId xmlns:a16="http://schemas.microsoft.com/office/drawing/2014/main" id="{E7A6EC8D-BCE3-3DA3-2254-E76049B3E766}"/>
              </a:ext>
            </a:extLst>
          </p:cNvPr>
          <p:cNvSpPr/>
          <p:nvPr/>
        </p:nvSpPr>
        <p:spPr>
          <a:xfrm>
            <a:off x="56079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60" name="Freeform: Shape 6159">
            <a:extLst>
              <a:ext uri="{FF2B5EF4-FFF2-40B4-BE49-F238E27FC236}">
                <a16:creationId xmlns:a16="http://schemas.microsoft.com/office/drawing/2014/main" id="{1F024EE4-13BD-C53B-F013-46462C9D71A2}"/>
              </a:ext>
            </a:extLst>
          </p:cNvPr>
          <p:cNvSpPr/>
          <p:nvPr/>
        </p:nvSpPr>
        <p:spPr>
          <a:xfrm>
            <a:off x="56079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61" name="Freeform: Shape 6160">
            <a:extLst>
              <a:ext uri="{FF2B5EF4-FFF2-40B4-BE49-F238E27FC236}">
                <a16:creationId xmlns:a16="http://schemas.microsoft.com/office/drawing/2014/main" id="{A2C604C3-8996-0617-65D9-F5496A109E5B}"/>
              </a:ext>
            </a:extLst>
          </p:cNvPr>
          <p:cNvSpPr/>
          <p:nvPr/>
        </p:nvSpPr>
        <p:spPr>
          <a:xfrm>
            <a:off x="56079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62" name="Freeform: Shape 6161">
            <a:extLst>
              <a:ext uri="{FF2B5EF4-FFF2-40B4-BE49-F238E27FC236}">
                <a16:creationId xmlns:a16="http://schemas.microsoft.com/office/drawing/2014/main" id="{5C449217-AF36-36D7-F5F5-8FD7EA72C579}"/>
              </a:ext>
            </a:extLst>
          </p:cNvPr>
          <p:cNvSpPr/>
          <p:nvPr/>
        </p:nvSpPr>
        <p:spPr>
          <a:xfrm>
            <a:off x="56079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63" name="Freeform: Shape 6162">
            <a:extLst>
              <a:ext uri="{FF2B5EF4-FFF2-40B4-BE49-F238E27FC236}">
                <a16:creationId xmlns:a16="http://schemas.microsoft.com/office/drawing/2014/main" id="{26BD24C2-7558-D729-D47B-48227B53BAD7}"/>
              </a:ext>
            </a:extLst>
          </p:cNvPr>
          <p:cNvSpPr/>
          <p:nvPr/>
        </p:nvSpPr>
        <p:spPr>
          <a:xfrm>
            <a:off x="56079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64" name="Freeform: Shape 6163">
            <a:extLst>
              <a:ext uri="{FF2B5EF4-FFF2-40B4-BE49-F238E27FC236}">
                <a16:creationId xmlns:a16="http://schemas.microsoft.com/office/drawing/2014/main" id="{D5898ED3-76FD-C95F-E6F4-A5442A95BA75}"/>
              </a:ext>
            </a:extLst>
          </p:cNvPr>
          <p:cNvSpPr/>
          <p:nvPr/>
        </p:nvSpPr>
        <p:spPr>
          <a:xfrm>
            <a:off x="56079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65" name="Freeform: Shape 6164">
            <a:extLst>
              <a:ext uri="{FF2B5EF4-FFF2-40B4-BE49-F238E27FC236}">
                <a16:creationId xmlns:a16="http://schemas.microsoft.com/office/drawing/2014/main" id="{EF2A0C97-6E1E-815B-7B8F-9A73E3903723}"/>
              </a:ext>
            </a:extLst>
          </p:cNvPr>
          <p:cNvSpPr/>
          <p:nvPr/>
        </p:nvSpPr>
        <p:spPr>
          <a:xfrm>
            <a:off x="56079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66" name="Freeform: Shape 6165">
            <a:extLst>
              <a:ext uri="{FF2B5EF4-FFF2-40B4-BE49-F238E27FC236}">
                <a16:creationId xmlns:a16="http://schemas.microsoft.com/office/drawing/2014/main" id="{12ADBA90-70CC-F856-5DE8-DA36CE6B81C1}"/>
              </a:ext>
            </a:extLst>
          </p:cNvPr>
          <p:cNvSpPr/>
          <p:nvPr/>
        </p:nvSpPr>
        <p:spPr>
          <a:xfrm>
            <a:off x="56079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67" name="Freeform: Shape 6166">
            <a:extLst>
              <a:ext uri="{FF2B5EF4-FFF2-40B4-BE49-F238E27FC236}">
                <a16:creationId xmlns:a16="http://schemas.microsoft.com/office/drawing/2014/main" id="{C8BE38EA-5923-A79D-8637-D4BC2CDBF51E}"/>
              </a:ext>
            </a:extLst>
          </p:cNvPr>
          <p:cNvSpPr/>
          <p:nvPr/>
        </p:nvSpPr>
        <p:spPr>
          <a:xfrm>
            <a:off x="56079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68" name="Freeform: Shape 6167">
            <a:extLst>
              <a:ext uri="{FF2B5EF4-FFF2-40B4-BE49-F238E27FC236}">
                <a16:creationId xmlns:a16="http://schemas.microsoft.com/office/drawing/2014/main" id="{EEFB0547-853B-4F31-4074-201DEC23DA6E}"/>
              </a:ext>
            </a:extLst>
          </p:cNvPr>
          <p:cNvSpPr/>
          <p:nvPr/>
        </p:nvSpPr>
        <p:spPr>
          <a:xfrm>
            <a:off x="56079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69" name="Freeform: Shape 6168">
            <a:extLst>
              <a:ext uri="{FF2B5EF4-FFF2-40B4-BE49-F238E27FC236}">
                <a16:creationId xmlns:a16="http://schemas.microsoft.com/office/drawing/2014/main" id="{82727696-808A-BC08-FE32-EF4ECF4BF755}"/>
              </a:ext>
            </a:extLst>
          </p:cNvPr>
          <p:cNvSpPr/>
          <p:nvPr/>
        </p:nvSpPr>
        <p:spPr>
          <a:xfrm>
            <a:off x="56079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70" name="Freeform: Shape 6169">
            <a:extLst>
              <a:ext uri="{FF2B5EF4-FFF2-40B4-BE49-F238E27FC236}">
                <a16:creationId xmlns:a16="http://schemas.microsoft.com/office/drawing/2014/main" id="{565B3DF1-44B0-8C6F-2804-49C52B1544E6}"/>
              </a:ext>
            </a:extLst>
          </p:cNvPr>
          <p:cNvSpPr/>
          <p:nvPr/>
        </p:nvSpPr>
        <p:spPr>
          <a:xfrm>
            <a:off x="56079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71" name="Freeform: Shape 6170">
            <a:extLst>
              <a:ext uri="{FF2B5EF4-FFF2-40B4-BE49-F238E27FC236}">
                <a16:creationId xmlns:a16="http://schemas.microsoft.com/office/drawing/2014/main" id="{7A056D66-F6E1-CFCC-FF4B-26841AE60AC0}"/>
              </a:ext>
            </a:extLst>
          </p:cNvPr>
          <p:cNvSpPr/>
          <p:nvPr/>
        </p:nvSpPr>
        <p:spPr>
          <a:xfrm>
            <a:off x="56079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72" name="Freeform: Shape 6171">
            <a:extLst>
              <a:ext uri="{FF2B5EF4-FFF2-40B4-BE49-F238E27FC236}">
                <a16:creationId xmlns:a16="http://schemas.microsoft.com/office/drawing/2014/main" id="{0AF8D2AD-12CE-51D4-37DF-78ACADBC4D36}"/>
              </a:ext>
            </a:extLst>
          </p:cNvPr>
          <p:cNvSpPr/>
          <p:nvPr/>
        </p:nvSpPr>
        <p:spPr>
          <a:xfrm>
            <a:off x="56079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73" name="Freeform: Shape 6172">
            <a:extLst>
              <a:ext uri="{FF2B5EF4-FFF2-40B4-BE49-F238E27FC236}">
                <a16:creationId xmlns:a16="http://schemas.microsoft.com/office/drawing/2014/main" id="{96451862-643C-F736-C119-8E84FF0C4A5B}"/>
              </a:ext>
            </a:extLst>
          </p:cNvPr>
          <p:cNvSpPr/>
          <p:nvPr/>
        </p:nvSpPr>
        <p:spPr>
          <a:xfrm>
            <a:off x="56079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74" name="Freeform: Shape 6173">
            <a:extLst>
              <a:ext uri="{FF2B5EF4-FFF2-40B4-BE49-F238E27FC236}">
                <a16:creationId xmlns:a16="http://schemas.microsoft.com/office/drawing/2014/main" id="{7C48F441-7ED2-6FA0-9684-6A5A37DBAB84}"/>
              </a:ext>
            </a:extLst>
          </p:cNvPr>
          <p:cNvSpPr/>
          <p:nvPr/>
        </p:nvSpPr>
        <p:spPr>
          <a:xfrm>
            <a:off x="57793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75" name="Freeform: Shape 6174">
            <a:extLst>
              <a:ext uri="{FF2B5EF4-FFF2-40B4-BE49-F238E27FC236}">
                <a16:creationId xmlns:a16="http://schemas.microsoft.com/office/drawing/2014/main" id="{F0DD7D95-8380-9577-591C-7C18484B2CD3}"/>
              </a:ext>
            </a:extLst>
          </p:cNvPr>
          <p:cNvSpPr/>
          <p:nvPr/>
        </p:nvSpPr>
        <p:spPr>
          <a:xfrm>
            <a:off x="57793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76" name="Freeform: Shape 6175">
            <a:extLst>
              <a:ext uri="{FF2B5EF4-FFF2-40B4-BE49-F238E27FC236}">
                <a16:creationId xmlns:a16="http://schemas.microsoft.com/office/drawing/2014/main" id="{DE82C3E0-C490-D988-8FA2-83F503736B3C}"/>
              </a:ext>
            </a:extLst>
          </p:cNvPr>
          <p:cNvSpPr/>
          <p:nvPr/>
        </p:nvSpPr>
        <p:spPr>
          <a:xfrm>
            <a:off x="57793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77" name="Freeform: Shape 6176">
            <a:extLst>
              <a:ext uri="{FF2B5EF4-FFF2-40B4-BE49-F238E27FC236}">
                <a16:creationId xmlns:a16="http://schemas.microsoft.com/office/drawing/2014/main" id="{DA9E10A3-965A-828F-A297-050F79C81620}"/>
              </a:ext>
            </a:extLst>
          </p:cNvPr>
          <p:cNvSpPr/>
          <p:nvPr/>
        </p:nvSpPr>
        <p:spPr>
          <a:xfrm>
            <a:off x="57793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78" name="Freeform: Shape 6177">
            <a:extLst>
              <a:ext uri="{FF2B5EF4-FFF2-40B4-BE49-F238E27FC236}">
                <a16:creationId xmlns:a16="http://schemas.microsoft.com/office/drawing/2014/main" id="{018659E9-AF6A-C4F4-EB6D-278122F15923}"/>
              </a:ext>
            </a:extLst>
          </p:cNvPr>
          <p:cNvSpPr/>
          <p:nvPr/>
        </p:nvSpPr>
        <p:spPr>
          <a:xfrm>
            <a:off x="57793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79" name="Freeform: Shape 6178">
            <a:extLst>
              <a:ext uri="{FF2B5EF4-FFF2-40B4-BE49-F238E27FC236}">
                <a16:creationId xmlns:a16="http://schemas.microsoft.com/office/drawing/2014/main" id="{E165C8FF-2AAB-850A-DA80-085A78379EC5}"/>
              </a:ext>
            </a:extLst>
          </p:cNvPr>
          <p:cNvSpPr/>
          <p:nvPr/>
        </p:nvSpPr>
        <p:spPr>
          <a:xfrm>
            <a:off x="57793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80" name="Freeform: Shape 6179">
            <a:extLst>
              <a:ext uri="{FF2B5EF4-FFF2-40B4-BE49-F238E27FC236}">
                <a16:creationId xmlns:a16="http://schemas.microsoft.com/office/drawing/2014/main" id="{32441E8E-55F9-5907-898C-EDFFA13BF915}"/>
              </a:ext>
            </a:extLst>
          </p:cNvPr>
          <p:cNvSpPr/>
          <p:nvPr/>
        </p:nvSpPr>
        <p:spPr>
          <a:xfrm>
            <a:off x="57793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81" name="Freeform: Shape 6180">
            <a:extLst>
              <a:ext uri="{FF2B5EF4-FFF2-40B4-BE49-F238E27FC236}">
                <a16:creationId xmlns:a16="http://schemas.microsoft.com/office/drawing/2014/main" id="{4A1E9ED6-998F-8952-52F5-7A872F7BCC79}"/>
              </a:ext>
            </a:extLst>
          </p:cNvPr>
          <p:cNvSpPr/>
          <p:nvPr/>
        </p:nvSpPr>
        <p:spPr>
          <a:xfrm>
            <a:off x="57793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82" name="Freeform: Shape 6181">
            <a:extLst>
              <a:ext uri="{FF2B5EF4-FFF2-40B4-BE49-F238E27FC236}">
                <a16:creationId xmlns:a16="http://schemas.microsoft.com/office/drawing/2014/main" id="{D0E23E98-0CBC-85E4-6567-D5C7A1A92D04}"/>
              </a:ext>
            </a:extLst>
          </p:cNvPr>
          <p:cNvSpPr/>
          <p:nvPr/>
        </p:nvSpPr>
        <p:spPr>
          <a:xfrm>
            <a:off x="57793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83" name="Freeform: Shape 6182">
            <a:extLst>
              <a:ext uri="{FF2B5EF4-FFF2-40B4-BE49-F238E27FC236}">
                <a16:creationId xmlns:a16="http://schemas.microsoft.com/office/drawing/2014/main" id="{76CD2A50-EEE7-27D9-394E-A2403A19D5EE}"/>
              </a:ext>
            </a:extLst>
          </p:cNvPr>
          <p:cNvSpPr/>
          <p:nvPr/>
        </p:nvSpPr>
        <p:spPr>
          <a:xfrm>
            <a:off x="57793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84" name="Freeform: Shape 6183">
            <a:extLst>
              <a:ext uri="{FF2B5EF4-FFF2-40B4-BE49-F238E27FC236}">
                <a16:creationId xmlns:a16="http://schemas.microsoft.com/office/drawing/2014/main" id="{4402FD1F-9600-B5D6-20B5-C562279F72D5}"/>
              </a:ext>
            </a:extLst>
          </p:cNvPr>
          <p:cNvSpPr/>
          <p:nvPr/>
        </p:nvSpPr>
        <p:spPr>
          <a:xfrm>
            <a:off x="57793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85" name="Freeform: Shape 6184">
            <a:extLst>
              <a:ext uri="{FF2B5EF4-FFF2-40B4-BE49-F238E27FC236}">
                <a16:creationId xmlns:a16="http://schemas.microsoft.com/office/drawing/2014/main" id="{C37C6580-8A0E-34B9-6BB4-887EE7FA2DCD}"/>
              </a:ext>
            </a:extLst>
          </p:cNvPr>
          <p:cNvSpPr/>
          <p:nvPr/>
        </p:nvSpPr>
        <p:spPr>
          <a:xfrm>
            <a:off x="57793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86" name="Freeform: Shape 6185">
            <a:extLst>
              <a:ext uri="{FF2B5EF4-FFF2-40B4-BE49-F238E27FC236}">
                <a16:creationId xmlns:a16="http://schemas.microsoft.com/office/drawing/2014/main" id="{187527B7-364F-B620-499A-41B5FF0F3F6F}"/>
              </a:ext>
            </a:extLst>
          </p:cNvPr>
          <p:cNvSpPr/>
          <p:nvPr/>
        </p:nvSpPr>
        <p:spPr>
          <a:xfrm>
            <a:off x="57793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87" name="Freeform: Shape 6186">
            <a:extLst>
              <a:ext uri="{FF2B5EF4-FFF2-40B4-BE49-F238E27FC236}">
                <a16:creationId xmlns:a16="http://schemas.microsoft.com/office/drawing/2014/main" id="{B0685F4F-59CD-3AED-567B-3F8B4A9F2331}"/>
              </a:ext>
            </a:extLst>
          </p:cNvPr>
          <p:cNvSpPr/>
          <p:nvPr/>
        </p:nvSpPr>
        <p:spPr>
          <a:xfrm>
            <a:off x="57793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88" name="Freeform: Shape 6187">
            <a:extLst>
              <a:ext uri="{FF2B5EF4-FFF2-40B4-BE49-F238E27FC236}">
                <a16:creationId xmlns:a16="http://schemas.microsoft.com/office/drawing/2014/main" id="{0FB87249-9AB0-4BB8-9237-E65B9D5225D4}"/>
              </a:ext>
            </a:extLst>
          </p:cNvPr>
          <p:cNvSpPr/>
          <p:nvPr/>
        </p:nvSpPr>
        <p:spPr>
          <a:xfrm>
            <a:off x="57793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89" name="Freeform: Shape 6188">
            <a:extLst>
              <a:ext uri="{FF2B5EF4-FFF2-40B4-BE49-F238E27FC236}">
                <a16:creationId xmlns:a16="http://schemas.microsoft.com/office/drawing/2014/main" id="{4CA5209D-8D7B-13B7-5FA1-BCF7C068870D}"/>
              </a:ext>
            </a:extLst>
          </p:cNvPr>
          <p:cNvSpPr/>
          <p:nvPr/>
        </p:nvSpPr>
        <p:spPr>
          <a:xfrm>
            <a:off x="57793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90" name="Freeform: Shape 6189">
            <a:extLst>
              <a:ext uri="{FF2B5EF4-FFF2-40B4-BE49-F238E27FC236}">
                <a16:creationId xmlns:a16="http://schemas.microsoft.com/office/drawing/2014/main" id="{AFBD983B-700B-06D9-C8FF-146ABAC5DE8C}"/>
              </a:ext>
            </a:extLst>
          </p:cNvPr>
          <p:cNvSpPr/>
          <p:nvPr/>
        </p:nvSpPr>
        <p:spPr>
          <a:xfrm>
            <a:off x="57793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91" name="Freeform: Shape 6190">
            <a:extLst>
              <a:ext uri="{FF2B5EF4-FFF2-40B4-BE49-F238E27FC236}">
                <a16:creationId xmlns:a16="http://schemas.microsoft.com/office/drawing/2014/main" id="{DDC278C0-7652-3633-93AD-83F34A23C064}"/>
              </a:ext>
            </a:extLst>
          </p:cNvPr>
          <p:cNvSpPr/>
          <p:nvPr/>
        </p:nvSpPr>
        <p:spPr>
          <a:xfrm>
            <a:off x="57793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92" name="Freeform: Shape 6191">
            <a:extLst>
              <a:ext uri="{FF2B5EF4-FFF2-40B4-BE49-F238E27FC236}">
                <a16:creationId xmlns:a16="http://schemas.microsoft.com/office/drawing/2014/main" id="{2AACB7D7-2E49-93CE-4CCA-C624C81C8461}"/>
              </a:ext>
            </a:extLst>
          </p:cNvPr>
          <p:cNvSpPr/>
          <p:nvPr/>
        </p:nvSpPr>
        <p:spPr>
          <a:xfrm>
            <a:off x="57793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93" name="Freeform: Shape 6192">
            <a:extLst>
              <a:ext uri="{FF2B5EF4-FFF2-40B4-BE49-F238E27FC236}">
                <a16:creationId xmlns:a16="http://schemas.microsoft.com/office/drawing/2014/main" id="{1CAC3E6F-76A8-1696-1B4E-F249CE910DBB}"/>
              </a:ext>
            </a:extLst>
          </p:cNvPr>
          <p:cNvSpPr/>
          <p:nvPr/>
        </p:nvSpPr>
        <p:spPr>
          <a:xfrm>
            <a:off x="57793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94" name="Freeform: Shape 6193">
            <a:extLst>
              <a:ext uri="{FF2B5EF4-FFF2-40B4-BE49-F238E27FC236}">
                <a16:creationId xmlns:a16="http://schemas.microsoft.com/office/drawing/2014/main" id="{3464B84A-A624-B7A2-F431-1AFEC8D91314}"/>
              </a:ext>
            </a:extLst>
          </p:cNvPr>
          <p:cNvSpPr/>
          <p:nvPr/>
        </p:nvSpPr>
        <p:spPr>
          <a:xfrm>
            <a:off x="57793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95" name="Freeform: Shape 6194">
            <a:extLst>
              <a:ext uri="{FF2B5EF4-FFF2-40B4-BE49-F238E27FC236}">
                <a16:creationId xmlns:a16="http://schemas.microsoft.com/office/drawing/2014/main" id="{16BFFB01-9522-5D9F-FA34-B90005AEF03D}"/>
              </a:ext>
            </a:extLst>
          </p:cNvPr>
          <p:cNvSpPr/>
          <p:nvPr/>
        </p:nvSpPr>
        <p:spPr>
          <a:xfrm>
            <a:off x="57793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96" name="Freeform: Shape 6195">
            <a:extLst>
              <a:ext uri="{FF2B5EF4-FFF2-40B4-BE49-F238E27FC236}">
                <a16:creationId xmlns:a16="http://schemas.microsoft.com/office/drawing/2014/main" id="{2FE34875-C357-648C-8841-CD065DC1E9C0}"/>
              </a:ext>
            </a:extLst>
          </p:cNvPr>
          <p:cNvSpPr/>
          <p:nvPr/>
        </p:nvSpPr>
        <p:spPr>
          <a:xfrm>
            <a:off x="57793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97" name="Freeform: Shape 6196">
            <a:extLst>
              <a:ext uri="{FF2B5EF4-FFF2-40B4-BE49-F238E27FC236}">
                <a16:creationId xmlns:a16="http://schemas.microsoft.com/office/drawing/2014/main" id="{14907BAC-FFF3-5717-D419-6A1DA00E0719}"/>
              </a:ext>
            </a:extLst>
          </p:cNvPr>
          <p:cNvSpPr/>
          <p:nvPr/>
        </p:nvSpPr>
        <p:spPr>
          <a:xfrm>
            <a:off x="57793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98" name="Freeform: Shape 6197">
            <a:extLst>
              <a:ext uri="{FF2B5EF4-FFF2-40B4-BE49-F238E27FC236}">
                <a16:creationId xmlns:a16="http://schemas.microsoft.com/office/drawing/2014/main" id="{DB748639-4D7C-069C-AFC8-D20AE4B894AD}"/>
              </a:ext>
            </a:extLst>
          </p:cNvPr>
          <p:cNvSpPr/>
          <p:nvPr/>
        </p:nvSpPr>
        <p:spPr>
          <a:xfrm>
            <a:off x="57793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199" name="Freeform: Shape 6198">
            <a:extLst>
              <a:ext uri="{FF2B5EF4-FFF2-40B4-BE49-F238E27FC236}">
                <a16:creationId xmlns:a16="http://schemas.microsoft.com/office/drawing/2014/main" id="{B6541C3A-94D2-C4EE-67B8-727A9FDB0928}"/>
              </a:ext>
            </a:extLst>
          </p:cNvPr>
          <p:cNvSpPr/>
          <p:nvPr/>
        </p:nvSpPr>
        <p:spPr>
          <a:xfrm>
            <a:off x="57793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00" name="Freeform: Shape 6199">
            <a:extLst>
              <a:ext uri="{FF2B5EF4-FFF2-40B4-BE49-F238E27FC236}">
                <a16:creationId xmlns:a16="http://schemas.microsoft.com/office/drawing/2014/main" id="{A5A2609F-55C4-4DE1-A397-FBBE66F38AA5}"/>
              </a:ext>
            </a:extLst>
          </p:cNvPr>
          <p:cNvSpPr/>
          <p:nvPr/>
        </p:nvSpPr>
        <p:spPr>
          <a:xfrm>
            <a:off x="57793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01" name="Freeform: Shape 6200">
            <a:extLst>
              <a:ext uri="{FF2B5EF4-FFF2-40B4-BE49-F238E27FC236}">
                <a16:creationId xmlns:a16="http://schemas.microsoft.com/office/drawing/2014/main" id="{D56E223D-53AF-2D74-309B-47EBAEBBA0A5}"/>
              </a:ext>
            </a:extLst>
          </p:cNvPr>
          <p:cNvSpPr/>
          <p:nvPr/>
        </p:nvSpPr>
        <p:spPr>
          <a:xfrm>
            <a:off x="57793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02" name="Freeform: Shape 6201">
            <a:extLst>
              <a:ext uri="{FF2B5EF4-FFF2-40B4-BE49-F238E27FC236}">
                <a16:creationId xmlns:a16="http://schemas.microsoft.com/office/drawing/2014/main" id="{9E52FFFC-F93E-0D53-FE82-DE2691DCD246}"/>
              </a:ext>
            </a:extLst>
          </p:cNvPr>
          <p:cNvSpPr/>
          <p:nvPr/>
        </p:nvSpPr>
        <p:spPr>
          <a:xfrm>
            <a:off x="57793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03" name="Freeform: Shape 6202">
            <a:extLst>
              <a:ext uri="{FF2B5EF4-FFF2-40B4-BE49-F238E27FC236}">
                <a16:creationId xmlns:a16="http://schemas.microsoft.com/office/drawing/2014/main" id="{78834B1E-3B84-E0A7-7C7C-8255223EF2B4}"/>
              </a:ext>
            </a:extLst>
          </p:cNvPr>
          <p:cNvSpPr/>
          <p:nvPr/>
        </p:nvSpPr>
        <p:spPr>
          <a:xfrm>
            <a:off x="57793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04" name="Freeform: Shape 6203">
            <a:extLst>
              <a:ext uri="{FF2B5EF4-FFF2-40B4-BE49-F238E27FC236}">
                <a16:creationId xmlns:a16="http://schemas.microsoft.com/office/drawing/2014/main" id="{171AE8FF-6683-7B03-948F-56C86FEB48F4}"/>
              </a:ext>
            </a:extLst>
          </p:cNvPr>
          <p:cNvSpPr/>
          <p:nvPr/>
        </p:nvSpPr>
        <p:spPr>
          <a:xfrm>
            <a:off x="57793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05" name="Freeform: Shape 6204">
            <a:extLst>
              <a:ext uri="{FF2B5EF4-FFF2-40B4-BE49-F238E27FC236}">
                <a16:creationId xmlns:a16="http://schemas.microsoft.com/office/drawing/2014/main" id="{18DFA885-6D5E-6EA7-A3BD-A6560C5685E9}"/>
              </a:ext>
            </a:extLst>
          </p:cNvPr>
          <p:cNvSpPr/>
          <p:nvPr/>
        </p:nvSpPr>
        <p:spPr>
          <a:xfrm>
            <a:off x="57793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06" name="Freeform: Shape 6205">
            <a:extLst>
              <a:ext uri="{FF2B5EF4-FFF2-40B4-BE49-F238E27FC236}">
                <a16:creationId xmlns:a16="http://schemas.microsoft.com/office/drawing/2014/main" id="{9B68F3BA-BF9E-5F9C-3F63-BAF00D310795}"/>
              </a:ext>
            </a:extLst>
          </p:cNvPr>
          <p:cNvSpPr/>
          <p:nvPr/>
        </p:nvSpPr>
        <p:spPr>
          <a:xfrm>
            <a:off x="57793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07" name="Freeform: Shape 6206">
            <a:extLst>
              <a:ext uri="{FF2B5EF4-FFF2-40B4-BE49-F238E27FC236}">
                <a16:creationId xmlns:a16="http://schemas.microsoft.com/office/drawing/2014/main" id="{7E967A8F-22E6-23A9-AE5B-ACF7FC73CD6F}"/>
              </a:ext>
            </a:extLst>
          </p:cNvPr>
          <p:cNvSpPr/>
          <p:nvPr/>
        </p:nvSpPr>
        <p:spPr>
          <a:xfrm>
            <a:off x="57793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08" name="Freeform: Shape 6207">
            <a:extLst>
              <a:ext uri="{FF2B5EF4-FFF2-40B4-BE49-F238E27FC236}">
                <a16:creationId xmlns:a16="http://schemas.microsoft.com/office/drawing/2014/main" id="{55D61B91-47A0-B59A-02C3-867915CA5A49}"/>
              </a:ext>
            </a:extLst>
          </p:cNvPr>
          <p:cNvSpPr/>
          <p:nvPr/>
        </p:nvSpPr>
        <p:spPr>
          <a:xfrm>
            <a:off x="57793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09" name="Freeform: Shape 6208">
            <a:extLst>
              <a:ext uri="{FF2B5EF4-FFF2-40B4-BE49-F238E27FC236}">
                <a16:creationId xmlns:a16="http://schemas.microsoft.com/office/drawing/2014/main" id="{7DAC3AEB-7335-B3B9-10FB-C3939F987EFE}"/>
              </a:ext>
            </a:extLst>
          </p:cNvPr>
          <p:cNvSpPr/>
          <p:nvPr/>
        </p:nvSpPr>
        <p:spPr>
          <a:xfrm>
            <a:off x="57793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10" name="Freeform: Shape 6209">
            <a:extLst>
              <a:ext uri="{FF2B5EF4-FFF2-40B4-BE49-F238E27FC236}">
                <a16:creationId xmlns:a16="http://schemas.microsoft.com/office/drawing/2014/main" id="{A75374FD-B9E5-49C2-1AAC-59156098820E}"/>
              </a:ext>
            </a:extLst>
          </p:cNvPr>
          <p:cNvSpPr/>
          <p:nvPr/>
        </p:nvSpPr>
        <p:spPr>
          <a:xfrm>
            <a:off x="57793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11" name="Freeform: Shape 6210">
            <a:extLst>
              <a:ext uri="{FF2B5EF4-FFF2-40B4-BE49-F238E27FC236}">
                <a16:creationId xmlns:a16="http://schemas.microsoft.com/office/drawing/2014/main" id="{11A04FA1-BF95-0A21-3994-33D5738C4672}"/>
              </a:ext>
            </a:extLst>
          </p:cNvPr>
          <p:cNvSpPr/>
          <p:nvPr/>
        </p:nvSpPr>
        <p:spPr>
          <a:xfrm>
            <a:off x="57793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12" name="Freeform: Shape 6211">
            <a:extLst>
              <a:ext uri="{FF2B5EF4-FFF2-40B4-BE49-F238E27FC236}">
                <a16:creationId xmlns:a16="http://schemas.microsoft.com/office/drawing/2014/main" id="{5F535D22-CC29-B8DA-9501-2E93C9C69B10}"/>
              </a:ext>
            </a:extLst>
          </p:cNvPr>
          <p:cNvSpPr/>
          <p:nvPr/>
        </p:nvSpPr>
        <p:spPr>
          <a:xfrm>
            <a:off x="59508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13" name="Freeform: Shape 6212">
            <a:extLst>
              <a:ext uri="{FF2B5EF4-FFF2-40B4-BE49-F238E27FC236}">
                <a16:creationId xmlns:a16="http://schemas.microsoft.com/office/drawing/2014/main" id="{BA6E8923-BD71-9E6E-6293-18C4959FFCD2}"/>
              </a:ext>
            </a:extLst>
          </p:cNvPr>
          <p:cNvSpPr/>
          <p:nvPr/>
        </p:nvSpPr>
        <p:spPr>
          <a:xfrm>
            <a:off x="59508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14" name="Freeform: Shape 6213">
            <a:extLst>
              <a:ext uri="{FF2B5EF4-FFF2-40B4-BE49-F238E27FC236}">
                <a16:creationId xmlns:a16="http://schemas.microsoft.com/office/drawing/2014/main" id="{9510B696-9995-7759-C76F-2D140CBDFCA3}"/>
              </a:ext>
            </a:extLst>
          </p:cNvPr>
          <p:cNvSpPr/>
          <p:nvPr/>
        </p:nvSpPr>
        <p:spPr>
          <a:xfrm>
            <a:off x="59508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15" name="Freeform: Shape 6214">
            <a:extLst>
              <a:ext uri="{FF2B5EF4-FFF2-40B4-BE49-F238E27FC236}">
                <a16:creationId xmlns:a16="http://schemas.microsoft.com/office/drawing/2014/main" id="{C80AF40C-B074-E320-B0BB-896C1760D8FA}"/>
              </a:ext>
            </a:extLst>
          </p:cNvPr>
          <p:cNvSpPr/>
          <p:nvPr/>
        </p:nvSpPr>
        <p:spPr>
          <a:xfrm>
            <a:off x="59508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16" name="Freeform: Shape 6215">
            <a:extLst>
              <a:ext uri="{FF2B5EF4-FFF2-40B4-BE49-F238E27FC236}">
                <a16:creationId xmlns:a16="http://schemas.microsoft.com/office/drawing/2014/main" id="{0003FE94-1CD9-D94E-F334-C7DC827A4245}"/>
              </a:ext>
            </a:extLst>
          </p:cNvPr>
          <p:cNvSpPr/>
          <p:nvPr/>
        </p:nvSpPr>
        <p:spPr>
          <a:xfrm>
            <a:off x="59508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17" name="Freeform: Shape 6216">
            <a:extLst>
              <a:ext uri="{FF2B5EF4-FFF2-40B4-BE49-F238E27FC236}">
                <a16:creationId xmlns:a16="http://schemas.microsoft.com/office/drawing/2014/main" id="{A452FC14-7611-495E-A043-DF5BA810F707}"/>
              </a:ext>
            </a:extLst>
          </p:cNvPr>
          <p:cNvSpPr/>
          <p:nvPr/>
        </p:nvSpPr>
        <p:spPr>
          <a:xfrm>
            <a:off x="59508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18" name="Freeform: Shape 6217">
            <a:extLst>
              <a:ext uri="{FF2B5EF4-FFF2-40B4-BE49-F238E27FC236}">
                <a16:creationId xmlns:a16="http://schemas.microsoft.com/office/drawing/2014/main" id="{63F70348-0145-5D87-A9AB-AB77018A260A}"/>
              </a:ext>
            </a:extLst>
          </p:cNvPr>
          <p:cNvSpPr/>
          <p:nvPr/>
        </p:nvSpPr>
        <p:spPr>
          <a:xfrm>
            <a:off x="59508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19" name="Freeform: Shape 6218">
            <a:extLst>
              <a:ext uri="{FF2B5EF4-FFF2-40B4-BE49-F238E27FC236}">
                <a16:creationId xmlns:a16="http://schemas.microsoft.com/office/drawing/2014/main" id="{2E6C52CA-1132-A27C-9F16-EC874FD98B6B}"/>
              </a:ext>
            </a:extLst>
          </p:cNvPr>
          <p:cNvSpPr/>
          <p:nvPr/>
        </p:nvSpPr>
        <p:spPr>
          <a:xfrm>
            <a:off x="59508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20" name="Freeform: Shape 6219">
            <a:extLst>
              <a:ext uri="{FF2B5EF4-FFF2-40B4-BE49-F238E27FC236}">
                <a16:creationId xmlns:a16="http://schemas.microsoft.com/office/drawing/2014/main" id="{64CB76BC-DCCF-69F0-1988-C1AE9C6381B7}"/>
              </a:ext>
            </a:extLst>
          </p:cNvPr>
          <p:cNvSpPr/>
          <p:nvPr/>
        </p:nvSpPr>
        <p:spPr>
          <a:xfrm>
            <a:off x="59508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21" name="Freeform: Shape 6220">
            <a:extLst>
              <a:ext uri="{FF2B5EF4-FFF2-40B4-BE49-F238E27FC236}">
                <a16:creationId xmlns:a16="http://schemas.microsoft.com/office/drawing/2014/main" id="{BA67D701-E547-1C3C-596E-ADA746242376}"/>
              </a:ext>
            </a:extLst>
          </p:cNvPr>
          <p:cNvSpPr/>
          <p:nvPr/>
        </p:nvSpPr>
        <p:spPr>
          <a:xfrm>
            <a:off x="59508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22" name="Freeform: Shape 6221">
            <a:extLst>
              <a:ext uri="{FF2B5EF4-FFF2-40B4-BE49-F238E27FC236}">
                <a16:creationId xmlns:a16="http://schemas.microsoft.com/office/drawing/2014/main" id="{3183A99A-3F35-AAAC-3D52-47AC094F3B88}"/>
              </a:ext>
            </a:extLst>
          </p:cNvPr>
          <p:cNvSpPr/>
          <p:nvPr/>
        </p:nvSpPr>
        <p:spPr>
          <a:xfrm>
            <a:off x="59508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23" name="Freeform: Shape 6222">
            <a:extLst>
              <a:ext uri="{FF2B5EF4-FFF2-40B4-BE49-F238E27FC236}">
                <a16:creationId xmlns:a16="http://schemas.microsoft.com/office/drawing/2014/main" id="{4038EFFA-636B-404E-B945-5EB1C35DA99B}"/>
              </a:ext>
            </a:extLst>
          </p:cNvPr>
          <p:cNvSpPr/>
          <p:nvPr/>
        </p:nvSpPr>
        <p:spPr>
          <a:xfrm>
            <a:off x="59508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24" name="Freeform: Shape 6223">
            <a:extLst>
              <a:ext uri="{FF2B5EF4-FFF2-40B4-BE49-F238E27FC236}">
                <a16:creationId xmlns:a16="http://schemas.microsoft.com/office/drawing/2014/main" id="{38F5EF73-80F8-E123-366B-6EAF82FEF072}"/>
              </a:ext>
            </a:extLst>
          </p:cNvPr>
          <p:cNvSpPr/>
          <p:nvPr/>
        </p:nvSpPr>
        <p:spPr>
          <a:xfrm>
            <a:off x="59508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25" name="Freeform: Shape 6224">
            <a:extLst>
              <a:ext uri="{FF2B5EF4-FFF2-40B4-BE49-F238E27FC236}">
                <a16:creationId xmlns:a16="http://schemas.microsoft.com/office/drawing/2014/main" id="{8BFA1460-9650-FB74-8B29-FE6342953486}"/>
              </a:ext>
            </a:extLst>
          </p:cNvPr>
          <p:cNvSpPr/>
          <p:nvPr/>
        </p:nvSpPr>
        <p:spPr>
          <a:xfrm>
            <a:off x="59508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26" name="Freeform: Shape 6225">
            <a:extLst>
              <a:ext uri="{FF2B5EF4-FFF2-40B4-BE49-F238E27FC236}">
                <a16:creationId xmlns:a16="http://schemas.microsoft.com/office/drawing/2014/main" id="{CB065558-495C-F936-C647-0AAEB67A2B85}"/>
              </a:ext>
            </a:extLst>
          </p:cNvPr>
          <p:cNvSpPr/>
          <p:nvPr/>
        </p:nvSpPr>
        <p:spPr>
          <a:xfrm>
            <a:off x="59508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27" name="Freeform: Shape 6226">
            <a:extLst>
              <a:ext uri="{FF2B5EF4-FFF2-40B4-BE49-F238E27FC236}">
                <a16:creationId xmlns:a16="http://schemas.microsoft.com/office/drawing/2014/main" id="{02978386-27E4-CC1A-2CD4-EBC0B1D6283D}"/>
              </a:ext>
            </a:extLst>
          </p:cNvPr>
          <p:cNvSpPr/>
          <p:nvPr/>
        </p:nvSpPr>
        <p:spPr>
          <a:xfrm>
            <a:off x="59508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28" name="Freeform: Shape 6227">
            <a:extLst>
              <a:ext uri="{FF2B5EF4-FFF2-40B4-BE49-F238E27FC236}">
                <a16:creationId xmlns:a16="http://schemas.microsoft.com/office/drawing/2014/main" id="{1B12A7A6-FE12-1C84-E3AC-F1585ECFE70C}"/>
              </a:ext>
            </a:extLst>
          </p:cNvPr>
          <p:cNvSpPr/>
          <p:nvPr/>
        </p:nvSpPr>
        <p:spPr>
          <a:xfrm>
            <a:off x="59508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29" name="Freeform: Shape 6228">
            <a:extLst>
              <a:ext uri="{FF2B5EF4-FFF2-40B4-BE49-F238E27FC236}">
                <a16:creationId xmlns:a16="http://schemas.microsoft.com/office/drawing/2014/main" id="{1692E4CC-0D45-D8E7-300A-09DEEF2A5CD3}"/>
              </a:ext>
            </a:extLst>
          </p:cNvPr>
          <p:cNvSpPr/>
          <p:nvPr/>
        </p:nvSpPr>
        <p:spPr>
          <a:xfrm>
            <a:off x="59508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30" name="Freeform: Shape 6229">
            <a:extLst>
              <a:ext uri="{FF2B5EF4-FFF2-40B4-BE49-F238E27FC236}">
                <a16:creationId xmlns:a16="http://schemas.microsoft.com/office/drawing/2014/main" id="{BA34AFDD-36ED-F433-16ED-7452A503FC4B}"/>
              </a:ext>
            </a:extLst>
          </p:cNvPr>
          <p:cNvSpPr/>
          <p:nvPr/>
        </p:nvSpPr>
        <p:spPr>
          <a:xfrm>
            <a:off x="59508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31" name="Freeform: Shape 6230">
            <a:extLst>
              <a:ext uri="{FF2B5EF4-FFF2-40B4-BE49-F238E27FC236}">
                <a16:creationId xmlns:a16="http://schemas.microsoft.com/office/drawing/2014/main" id="{4E101E58-62D9-7944-1AE5-334D6C226748}"/>
              </a:ext>
            </a:extLst>
          </p:cNvPr>
          <p:cNvSpPr/>
          <p:nvPr/>
        </p:nvSpPr>
        <p:spPr>
          <a:xfrm>
            <a:off x="59508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32" name="Freeform: Shape 6231">
            <a:extLst>
              <a:ext uri="{FF2B5EF4-FFF2-40B4-BE49-F238E27FC236}">
                <a16:creationId xmlns:a16="http://schemas.microsoft.com/office/drawing/2014/main" id="{C0B7E16C-F546-686E-B311-3CF5F4407E64}"/>
              </a:ext>
            </a:extLst>
          </p:cNvPr>
          <p:cNvSpPr/>
          <p:nvPr/>
        </p:nvSpPr>
        <p:spPr>
          <a:xfrm>
            <a:off x="59508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33" name="Freeform: Shape 6232">
            <a:extLst>
              <a:ext uri="{FF2B5EF4-FFF2-40B4-BE49-F238E27FC236}">
                <a16:creationId xmlns:a16="http://schemas.microsoft.com/office/drawing/2014/main" id="{073E0E8A-9D16-AB5A-1BFE-4DD03DD2C808}"/>
              </a:ext>
            </a:extLst>
          </p:cNvPr>
          <p:cNvSpPr/>
          <p:nvPr/>
        </p:nvSpPr>
        <p:spPr>
          <a:xfrm>
            <a:off x="59508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34" name="Freeform: Shape 6233">
            <a:extLst>
              <a:ext uri="{FF2B5EF4-FFF2-40B4-BE49-F238E27FC236}">
                <a16:creationId xmlns:a16="http://schemas.microsoft.com/office/drawing/2014/main" id="{C568DA29-394E-DE53-9E72-526A9A7A2D67}"/>
              </a:ext>
            </a:extLst>
          </p:cNvPr>
          <p:cNvSpPr/>
          <p:nvPr/>
        </p:nvSpPr>
        <p:spPr>
          <a:xfrm>
            <a:off x="59508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35" name="Freeform: Shape 6234">
            <a:extLst>
              <a:ext uri="{FF2B5EF4-FFF2-40B4-BE49-F238E27FC236}">
                <a16:creationId xmlns:a16="http://schemas.microsoft.com/office/drawing/2014/main" id="{8E7E7DE1-5E4B-1F7A-EBFE-1CB22813D68D}"/>
              </a:ext>
            </a:extLst>
          </p:cNvPr>
          <p:cNvSpPr/>
          <p:nvPr/>
        </p:nvSpPr>
        <p:spPr>
          <a:xfrm>
            <a:off x="59508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36" name="Freeform: Shape 6235">
            <a:extLst>
              <a:ext uri="{FF2B5EF4-FFF2-40B4-BE49-F238E27FC236}">
                <a16:creationId xmlns:a16="http://schemas.microsoft.com/office/drawing/2014/main" id="{F9383B86-4FFD-90A3-063B-E59D0EEB05EF}"/>
              </a:ext>
            </a:extLst>
          </p:cNvPr>
          <p:cNvSpPr/>
          <p:nvPr/>
        </p:nvSpPr>
        <p:spPr>
          <a:xfrm>
            <a:off x="59508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37" name="Freeform: Shape 6236">
            <a:extLst>
              <a:ext uri="{FF2B5EF4-FFF2-40B4-BE49-F238E27FC236}">
                <a16:creationId xmlns:a16="http://schemas.microsoft.com/office/drawing/2014/main" id="{E166D129-00A9-8DA0-9DD1-57DCD16CDA66}"/>
              </a:ext>
            </a:extLst>
          </p:cNvPr>
          <p:cNvSpPr/>
          <p:nvPr/>
        </p:nvSpPr>
        <p:spPr>
          <a:xfrm>
            <a:off x="59508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38" name="Freeform: Shape 6237">
            <a:extLst>
              <a:ext uri="{FF2B5EF4-FFF2-40B4-BE49-F238E27FC236}">
                <a16:creationId xmlns:a16="http://schemas.microsoft.com/office/drawing/2014/main" id="{1F612EA0-6685-BEDB-CF66-5C311C13F973}"/>
              </a:ext>
            </a:extLst>
          </p:cNvPr>
          <p:cNvSpPr/>
          <p:nvPr/>
        </p:nvSpPr>
        <p:spPr>
          <a:xfrm>
            <a:off x="59508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39" name="Freeform: Shape 6238">
            <a:extLst>
              <a:ext uri="{FF2B5EF4-FFF2-40B4-BE49-F238E27FC236}">
                <a16:creationId xmlns:a16="http://schemas.microsoft.com/office/drawing/2014/main" id="{F3BA0387-CC2A-FC30-83B8-049F648F9AAA}"/>
              </a:ext>
            </a:extLst>
          </p:cNvPr>
          <p:cNvSpPr/>
          <p:nvPr/>
        </p:nvSpPr>
        <p:spPr>
          <a:xfrm>
            <a:off x="59508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40" name="Freeform: Shape 6239">
            <a:extLst>
              <a:ext uri="{FF2B5EF4-FFF2-40B4-BE49-F238E27FC236}">
                <a16:creationId xmlns:a16="http://schemas.microsoft.com/office/drawing/2014/main" id="{8CE1A919-8D55-F1E1-C04E-3B177870F1D2}"/>
              </a:ext>
            </a:extLst>
          </p:cNvPr>
          <p:cNvSpPr/>
          <p:nvPr/>
        </p:nvSpPr>
        <p:spPr>
          <a:xfrm>
            <a:off x="59508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41" name="Freeform: Shape 6240">
            <a:extLst>
              <a:ext uri="{FF2B5EF4-FFF2-40B4-BE49-F238E27FC236}">
                <a16:creationId xmlns:a16="http://schemas.microsoft.com/office/drawing/2014/main" id="{EF0C9FFD-A24C-155B-D83F-0A487DE5A587}"/>
              </a:ext>
            </a:extLst>
          </p:cNvPr>
          <p:cNvSpPr/>
          <p:nvPr/>
        </p:nvSpPr>
        <p:spPr>
          <a:xfrm>
            <a:off x="59508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42" name="Freeform: Shape 6241">
            <a:extLst>
              <a:ext uri="{FF2B5EF4-FFF2-40B4-BE49-F238E27FC236}">
                <a16:creationId xmlns:a16="http://schemas.microsoft.com/office/drawing/2014/main" id="{F4073B74-A2C3-11D9-55E0-11CA977717B7}"/>
              </a:ext>
            </a:extLst>
          </p:cNvPr>
          <p:cNvSpPr/>
          <p:nvPr/>
        </p:nvSpPr>
        <p:spPr>
          <a:xfrm>
            <a:off x="59508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43" name="Freeform: Shape 6242">
            <a:extLst>
              <a:ext uri="{FF2B5EF4-FFF2-40B4-BE49-F238E27FC236}">
                <a16:creationId xmlns:a16="http://schemas.microsoft.com/office/drawing/2014/main" id="{E1F9C20B-DB62-EF0A-3B41-2555B269207F}"/>
              </a:ext>
            </a:extLst>
          </p:cNvPr>
          <p:cNvSpPr/>
          <p:nvPr/>
        </p:nvSpPr>
        <p:spPr>
          <a:xfrm>
            <a:off x="59508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44" name="Freeform: Shape 6243">
            <a:extLst>
              <a:ext uri="{FF2B5EF4-FFF2-40B4-BE49-F238E27FC236}">
                <a16:creationId xmlns:a16="http://schemas.microsoft.com/office/drawing/2014/main" id="{2163109C-CFE5-B813-A906-1A71B86AEC50}"/>
              </a:ext>
            </a:extLst>
          </p:cNvPr>
          <p:cNvSpPr/>
          <p:nvPr/>
        </p:nvSpPr>
        <p:spPr>
          <a:xfrm>
            <a:off x="59508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45" name="Freeform: Shape 6244">
            <a:extLst>
              <a:ext uri="{FF2B5EF4-FFF2-40B4-BE49-F238E27FC236}">
                <a16:creationId xmlns:a16="http://schemas.microsoft.com/office/drawing/2014/main" id="{58D7587B-2D68-D520-E511-F590BD8D1055}"/>
              </a:ext>
            </a:extLst>
          </p:cNvPr>
          <p:cNvSpPr/>
          <p:nvPr/>
        </p:nvSpPr>
        <p:spPr>
          <a:xfrm>
            <a:off x="59508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46" name="Freeform: Shape 6245">
            <a:extLst>
              <a:ext uri="{FF2B5EF4-FFF2-40B4-BE49-F238E27FC236}">
                <a16:creationId xmlns:a16="http://schemas.microsoft.com/office/drawing/2014/main" id="{CA4CFE7A-2E21-16A5-526E-0AD1AA5B8CE2}"/>
              </a:ext>
            </a:extLst>
          </p:cNvPr>
          <p:cNvSpPr/>
          <p:nvPr/>
        </p:nvSpPr>
        <p:spPr>
          <a:xfrm>
            <a:off x="59508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47" name="Freeform: Shape 6246">
            <a:extLst>
              <a:ext uri="{FF2B5EF4-FFF2-40B4-BE49-F238E27FC236}">
                <a16:creationId xmlns:a16="http://schemas.microsoft.com/office/drawing/2014/main" id="{5BC0E54F-01D3-5677-85AD-8BC2EE5E8710}"/>
              </a:ext>
            </a:extLst>
          </p:cNvPr>
          <p:cNvSpPr/>
          <p:nvPr/>
        </p:nvSpPr>
        <p:spPr>
          <a:xfrm>
            <a:off x="59508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48" name="Freeform: Shape 6247">
            <a:extLst>
              <a:ext uri="{FF2B5EF4-FFF2-40B4-BE49-F238E27FC236}">
                <a16:creationId xmlns:a16="http://schemas.microsoft.com/office/drawing/2014/main" id="{77CE63ED-E390-4BC1-BC78-BC8A45816300}"/>
              </a:ext>
            </a:extLst>
          </p:cNvPr>
          <p:cNvSpPr/>
          <p:nvPr/>
        </p:nvSpPr>
        <p:spPr>
          <a:xfrm>
            <a:off x="59508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49" name="Freeform: Shape 6248">
            <a:extLst>
              <a:ext uri="{FF2B5EF4-FFF2-40B4-BE49-F238E27FC236}">
                <a16:creationId xmlns:a16="http://schemas.microsoft.com/office/drawing/2014/main" id="{D4191566-2FB3-E927-CFF7-A72DD6BE186E}"/>
              </a:ext>
            </a:extLst>
          </p:cNvPr>
          <p:cNvSpPr/>
          <p:nvPr/>
        </p:nvSpPr>
        <p:spPr>
          <a:xfrm>
            <a:off x="59508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50" name="Freeform: Shape 6249">
            <a:extLst>
              <a:ext uri="{FF2B5EF4-FFF2-40B4-BE49-F238E27FC236}">
                <a16:creationId xmlns:a16="http://schemas.microsoft.com/office/drawing/2014/main" id="{E8A33837-4131-D02B-4095-694F8EC16EFE}"/>
              </a:ext>
            </a:extLst>
          </p:cNvPr>
          <p:cNvSpPr/>
          <p:nvPr/>
        </p:nvSpPr>
        <p:spPr>
          <a:xfrm>
            <a:off x="61222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51" name="Freeform: Shape 6250">
            <a:extLst>
              <a:ext uri="{FF2B5EF4-FFF2-40B4-BE49-F238E27FC236}">
                <a16:creationId xmlns:a16="http://schemas.microsoft.com/office/drawing/2014/main" id="{3DE4747E-D1B3-D874-1205-6D0C2939CA4A}"/>
              </a:ext>
            </a:extLst>
          </p:cNvPr>
          <p:cNvSpPr/>
          <p:nvPr/>
        </p:nvSpPr>
        <p:spPr>
          <a:xfrm>
            <a:off x="61222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52" name="Freeform: Shape 6251">
            <a:extLst>
              <a:ext uri="{FF2B5EF4-FFF2-40B4-BE49-F238E27FC236}">
                <a16:creationId xmlns:a16="http://schemas.microsoft.com/office/drawing/2014/main" id="{53DAA3BC-EE73-3A8E-8B05-2CEDA1703543}"/>
              </a:ext>
            </a:extLst>
          </p:cNvPr>
          <p:cNvSpPr/>
          <p:nvPr/>
        </p:nvSpPr>
        <p:spPr>
          <a:xfrm>
            <a:off x="61222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53" name="Freeform: Shape 6252">
            <a:extLst>
              <a:ext uri="{FF2B5EF4-FFF2-40B4-BE49-F238E27FC236}">
                <a16:creationId xmlns:a16="http://schemas.microsoft.com/office/drawing/2014/main" id="{91859370-6AED-CFB4-57DB-83222E4B835B}"/>
              </a:ext>
            </a:extLst>
          </p:cNvPr>
          <p:cNvSpPr/>
          <p:nvPr/>
        </p:nvSpPr>
        <p:spPr>
          <a:xfrm>
            <a:off x="61222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54" name="Freeform: Shape 6253">
            <a:extLst>
              <a:ext uri="{FF2B5EF4-FFF2-40B4-BE49-F238E27FC236}">
                <a16:creationId xmlns:a16="http://schemas.microsoft.com/office/drawing/2014/main" id="{9DF5B032-14F3-09C8-50E1-7D2B807EA78B}"/>
              </a:ext>
            </a:extLst>
          </p:cNvPr>
          <p:cNvSpPr/>
          <p:nvPr/>
        </p:nvSpPr>
        <p:spPr>
          <a:xfrm>
            <a:off x="61222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55" name="Freeform: Shape 6254">
            <a:extLst>
              <a:ext uri="{FF2B5EF4-FFF2-40B4-BE49-F238E27FC236}">
                <a16:creationId xmlns:a16="http://schemas.microsoft.com/office/drawing/2014/main" id="{D528E50A-FFF9-0429-29DC-46060EB67ED3}"/>
              </a:ext>
            </a:extLst>
          </p:cNvPr>
          <p:cNvSpPr/>
          <p:nvPr/>
        </p:nvSpPr>
        <p:spPr>
          <a:xfrm>
            <a:off x="61222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56" name="Freeform: Shape 6255">
            <a:extLst>
              <a:ext uri="{FF2B5EF4-FFF2-40B4-BE49-F238E27FC236}">
                <a16:creationId xmlns:a16="http://schemas.microsoft.com/office/drawing/2014/main" id="{4AD3E24D-2334-DC18-C19B-25D93DBFC221}"/>
              </a:ext>
            </a:extLst>
          </p:cNvPr>
          <p:cNvSpPr/>
          <p:nvPr/>
        </p:nvSpPr>
        <p:spPr>
          <a:xfrm>
            <a:off x="61222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57" name="Freeform: Shape 6256">
            <a:extLst>
              <a:ext uri="{FF2B5EF4-FFF2-40B4-BE49-F238E27FC236}">
                <a16:creationId xmlns:a16="http://schemas.microsoft.com/office/drawing/2014/main" id="{23117010-05A3-4DA7-5036-7EA74CCF5168}"/>
              </a:ext>
            </a:extLst>
          </p:cNvPr>
          <p:cNvSpPr/>
          <p:nvPr/>
        </p:nvSpPr>
        <p:spPr>
          <a:xfrm>
            <a:off x="61222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58" name="Freeform: Shape 6257">
            <a:extLst>
              <a:ext uri="{FF2B5EF4-FFF2-40B4-BE49-F238E27FC236}">
                <a16:creationId xmlns:a16="http://schemas.microsoft.com/office/drawing/2014/main" id="{B5D321B1-CF28-855E-A3F0-BCC0E22525AF}"/>
              </a:ext>
            </a:extLst>
          </p:cNvPr>
          <p:cNvSpPr/>
          <p:nvPr/>
        </p:nvSpPr>
        <p:spPr>
          <a:xfrm>
            <a:off x="61222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59" name="Freeform: Shape 6258">
            <a:extLst>
              <a:ext uri="{FF2B5EF4-FFF2-40B4-BE49-F238E27FC236}">
                <a16:creationId xmlns:a16="http://schemas.microsoft.com/office/drawing/2014/main" id="{9B46D3F1-3646-FEAE-9FBC-46BDBC910D8D}"/>
              </a:ext>
            </a:extLst>
          </p:cNvPr>
          <p:cNvSpPr/>
          <p:nvPr/>
        </p:nvSpPr>
        <p:spPr>
          <a:xfrm>
            <a:off x="61222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60" name="Freeform: Shape 6259">
            <a:extLst>
              <a:ext uri="{FF2B5EF4-FFF2-40B4-BE49-F238E27FC236}">
                <a16:creationId xmlns:a16="http://schemas.microsoft.com/office/drawing/2014/main" id="{644DAA71-874F-6D24-A79A-A6C4E867C57D}"/>
              </a:ext>
            </a:extLst>
          </p:cNvPr>
          <p:cNvSpPr/>
          <p:nvPr/>
        </p:nvSpPr>
        <p:spPr>
          <a:xfrm>
            <a:off x="61222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61" name="Freeform: Shape 6260">
            <a:extLst>
              <a:ext uri="{FF2B5EF4-FFF2-40B4-BE49-F238E27FC236}">
                <a16:creationId xmlns:a16="http://schemas.microsoft.com/office/drawing/2014/main" id="{25ECDC22-158C-59EC-ADD0-2F100F41D662}"/>
              </a:ext>
            </a:extLst>
          </p:cNvPr>
          <p:cNvSpPr/>
          <p:nvPr/>
        </p:nvSpPr>
        <p:spPr>
          <a:xfrm>
            <a:off x="61222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62" name="Freeform: Shape 6261">
            <a:extLst>
              <a:ext uri="{FF2B5EF4-FFF2-40B4-BE49-F238E27FC236}">
                <a16:creationId xmlns:a16="http://schemas.microsoft.com/office/drawing/2014/main" id="{48680510-44C8-D71D-936A-BD025CC51A37}"/>
              </a:ext>
            </a:extLst>
          </p:cNvPr>
          <p:cNvSpPr/>
          <p:nvPr/>
        </p:nvSpPr>
        <p:spPr>
          <a:xfrm>
            <a:off x="61222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63" name="Freeform: Shape 6262">
            <a:extLst>
              <a:ext uri="{FF2B5EF4-FFF2-40B4-BE49-F238E27FC236}">
                <a16:creationId xmlns:a16="http://schemas.microsoft.com/office/drawing/2014/main" id="{26C54FCE-A217-6D63-42A7-A02F0E95FA6D}"/>
              </a:ext>
            </a:extLst>
          </p:cNvPr>
          <p:cNvSpPr/>
          <p:nvPr/>
        </p:nvSpPr>
        <p:spPr>
          <a:xfrm>
            <a:off x="61222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64" name="Freeform: Shape 6263">
            <a:extLst>
              <a:ext uri="{FF2B5EF4-FFF2-40B4-BE49-F238E27FC236}">
                <a16:creationId xmlns:a16="http://schemas.microsoft.com/office/drawing/2014/main" id="{92D7EE43-55A1-FC03-555F-FF7B67526FB9}"/>
              </a:ext>
            </a:extLst>
          </p:cNvPr>
          <p:cNvSpPr/>
          <p:nvPr/>
        </p:nvSpPr>
        <p:spPr>
          <a:xfrm>
            <a:off x="61222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65" name="Freeform: Shape 6264">
            <a:extLst>
              <a:ext uri="{FF2B5EF4-FFF2-40B4-BE49-F238E27FC236}">
                <a16:creationId xmlns:a16="http://schemas.microsoft.com/office/drawing/2014/main" id="{276A66DA-4009-1D10-6167-DFBBA2063B3E}"/>
              </a:ext>
            </a:extLst>
          </p:cNvPr>
          <p:cNvSpPr/>
          <p:nvPr/>
        </p:nvSpPr>
        <p:spPr>
          <a:xfrm>
            <a:off x="61222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66" name="Freeform: Shape 6265">
            <a:extLst>
              <a:ext uri="{FF2B5EF4-FFF2-40B4-BE49-F238E27FC236}">
                <a16:creationId xmlns:a16="http://schemas.microsoft.com/office/drawing/2014/main" id="{636DCBE0-D508-40D3-2B37-F80173218C75}"/>
              </a:ext>
            </a:extLst>
          </p:cNvPr>
          <p:cNvSpPr/>
          <p:nvPr/>
        </p:nvSpPr>
        <p:spPr>
          <a:xfrm>
            <a:off x="61222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67" name="Freeform: Shape 6266">
            <a:extLst>
              <a:ext uri="{FF2B5EF4-FFF2-40B4-BE49-F238E27FC236}">
                <a16:creationId xmlns:a16="http://schemas.microsoft.com/office/drawing/2014/main" id="{AD006C59-FB1C-B0AB-8C3F-6CE220C22BC8}"/>
              </a:ext>
            </a:extLst>
          </p:cNvPr>
          <p:cNvSpPr/>
          <p:nvPr/>
        </p:nvSpPr>
        <p:spPr>
          <a:xfrm>
            <a:off x="61222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68" name="Freeform: Shape 6267">
            <a:extLst>
              <a:ext uri="{FF2B5EF4-FFF2-40B4-BE49-F238E27FC236}">
                <a16:creationId xmlns:a16="http://schemas.microsoft.com/office/drawing/2014/main" id="{5F80E28C-7895-E540-1F12-B4134636985B}"/>
              </a:ext>
            </a:extLst>
          </p:cNvPr>
          <p:cNvSpPr/>
          <p:nvPr/>
        </p:nvSpPr>
        <p:spPr>
          <a:xfrm>
            <a:off x="61222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69" name="Freeform: Shape 6268">
            <a:extLst>
              <a:ext uri="{FF2B5EF4-FFF2-40B4-BE49-F238E27FC236}">
                <a16:creationId xmlns:a16="http://schemas.microsoft.com/office/drawing/2014/main" id="{FAE35BA0-2FA7-9F90-A9B1-88504B92B02C}"/>
              </a:ext>
            </a:extLst>
          </p:cNvPr>
          <p:cNvSpPr/>
          <p:nvPr/>
        </p:nvSpPr>
        <p:spPr>
          <a:xfrm>
            <a:off x="61222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70" name="Freeform: Shape 6269">
            <a:extLst>
              <a:ext uri="{FF2B5EF4-FFF2-40B4-BE49-F238E27FC236}">
                <a16:creationId xmlns:a16="http://schemas.microsoft.com/office/drawing/2014/main" id="{4E0F346C-A61A-C2C9-9D91-84EEA751FDF3}"/>
              </a:ext>
            </a:extLst>
          </p:cNvPr>
          <p:cNvSpPr/>
          <p:nvPr/>
        </p:nvSpPr>
        <p:spPr>
          <a:xfrm>
            <a:off x="61222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71" name="Freeform: Shape 6270">
            <a:extLst>
              <a:ext uri="{FF2B5EF4-FFF2-40B4-BE49-F238E27FC236}">
                <a16:creationId xmlns:a16="http://schemas.microsoft.com/office/drawing/2014/main" id="{7A441AF0-B96D-B4D4-0E92-5F6155874976}"/>
              </a:ext>
            </a:extLst>
          </p:cNvPr>
          <p:cNvSpPr/>
          <p:nvPr/>
        </p:nvSpPr>
        <p:spPr>
          <a:xfrm>
            <a:off x="61222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72" name="Freeform: Shape 6271">
            <a:extLst>
              <a:ext uri="{FF2B5EF4-FFF2-40B4-BE49-F238E27FC236}">
                <a16:creationId xmlns:a16="http://schemas.microsoft.com/office/drawing/2014/main" id="{6ACCF676-B945-662D-0B86-EB32CA621924}"/>
              </a:ext>
            </a:extLst>
          </p:cNvPr>
          <p:cNvSpPr/>
          <p:nvPr/>
        </p:nvSpPr>
        <p:spPr>
          <a:xfrm>
            <a:off x="61222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73" name="Freeform: Shape 6272">
            <a:extLst>
              <a:ext uri="{FF2B5EF4-FFF2-40B4-BE49-F238E27FC236}">
                <a16:creationId xmlns:a16="http://schemas.microsoft.com/office/drawing/2014/main" id="{3245DA76-31C7-CCC8-AECA-39734682B4CA}"/>
              </a:ext>
            </a:extLst>
          </p:cNvPr>
          <p:cNvSpPr/>
          <p:nvPr/>
        </p:nvSpPr>
        <p:spPr>
          <a:xfrm>
            <a:off x="61222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74" name="Freeform: Shape 6273">
            <a:extLst>
              <a:ext uri="{FF2B5EF4-FFF2-40B4-BE49-F238E27FC236}">
                <a16:creationId xmlns:a16="http://schemas.microsoft.com/office/drawing/2014/main" id="{4ADAD82B-3715-FAB4-25AA-5D839CBF4BB5}"/>
              </a:ext>
            </a:extLst>
          </p:cNvPr>
          <p:cNvSpPr/>
          <p:nvPr/>
        </p:nvSpPr>
        <p:spPr>
          <a:xfrm>
            <a:off x="61222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75" name="Freeform: Shape 6274">
            <a:extLst>
              <a:ext uri="{FF2B5EF4-FFF2-40B4-BE49-F238E27FC236}">
                <a16:creationId xmlns:a16="http://schemas.microsoft.com/office/drawing/2014/main" id="{C17FDC7E-4D13-94D6-14EA-362A5D7E0F4B}"/>
              </a:ext>
            </a:extLst>
          </p:cNvPr>
          <p:cNvSpPr/>
          <p:nvPr/>
        </p:nvSpPr>
        <p:spPr>
          <a:xfrm>
            <a:off x="61222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76" name="Freeform: Shape 6275">
            <a:extLst>
              <a:ext uri="{FF2B5EF4-FFF2-40B4-BE49-F238E27FC236}">
                <a16:creationId xmlns:a16="http://schemas.microsoft.com/office/drawing/2014/main" id="{65C6FE5D-310E-78BB-5D62-A4DB7B5363DA}"/>
              </a:ext>
            </a:extLst>
          </p:cNvPr>
          <p:cNvSpPr/>
          <p:nvPr/>
        </p:nvSpPr>
        <p:spPr>
          <a:xfrm>
            <a:off x="61222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77" name="Freeform: Shape 6276">
            <a:extLst>
              <a:ext uri="{FF2B5EF4-FFF2-40B4-BE49-F238E27FC236}">
                <a16:creationId xmlns:a16="http://schemas.microsoft.com/office/drawing/2014/main" id="{FEB55A9A-68CB-C74A-45EC-45DDC7F98731}"/>
              </a:ext>
            </a:extLst>
          </p:cNvPr>
          <p:cNvSpPr/>
          <p:nvPr/>
        </p:nvSpPr>
        <p:spPr>
          <a:xfrm>
            <a:off x="61222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78" name="Freeform: Shape 6277">
            <a:extLst>
              <a:ext uri="{FF2B5EF4-FFF2-40B4-BE49-F238E27FC236}">
                <a16:creationId xmlns:a16="http://schemas.microsoft.com/office/drawing/2014/main" id="{7A1BC2D4-53F3-CA0C-CBD3-07991C6AAF93}"/>
              </a:ext>
            </a:extLst>
          </p:cNvPr>
          <p:cNvSpPr/>
          <p:nvPr/>
        </p:nvSpPr>
        <p:spPr>
          <a:xfrm>
            <a:off x="61222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79" name="Freeform: Shape 6278">
            <a:extLst>
              <a:ext uri="{FF2B5EF4-FFF2-40B4-BE49-F238E27FC236}">
                <a16:creationId xmlns:a16="http://schemas.microsoft.com/office/drawing/2014/main" id="{4598E6E5-A4CC-A8CD-DF61-C2D4179A515D}"/>
              </a:ext>
            </a:extLst>
          </p:cNvPr>
          <p:cNvSpPr/>
          <p:nvPr/>
        </p:nvSpPr>
        <p:spPr>
          <a:xfrm>
            <a:off x="61222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80" name="Freeform: Shape 6279">
            <a:extLst>
              <a:ext uri="{FF2B5EF4-FFF2-40B4-BE49-F238E27FC236}">
                <a16:creationId xmlns:a16="http://schemas.microsoft.com/office/drawing/2014/main" id="{9EA3410B-AE79-4991-68F1-FD13C6FBC63A}"/>
              </a:ext>
            </a:extLst>
          </p:cNvPr>
          <p:cNvSpPr/>
          <p:nvPr/>
        </p:nvSpPr>
        <p:spPr>
          <a:xfrm>
            <a:off x="61222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81" name="Freeform: Shape 6280">
            <a:extLst>
              <a:ext uri="{FF2B5EF4-FFF2-40B4-BE49-F238E27FC236}">
                <a16:creationId xmlns:a16="http://schemas.microsoft.com/office/drawing/2014/main" id="{7289982A-A137-F86D-F341-6EE57573B155}"/>
              </a:ext>
            </a:extLst>
          </p:cNvPr>
          <p:cNvSpPr/>
          <p:nvPr/>
        </p:nvSpPr>
        <p:spPr>
          <a:xfrm>
            <a:off x="61222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82" name="Freeform: Shape 6281">
            <a:extLst>
              <a:ext uri="{FF2B5EF4-FFF2-40B4-BE49-F238E27FC236}">
                <a16:creationId xmlns:a16="http://schemas.microsoft.com/office/drawing/2014/main" id="{B5C027E3-21DB-87C5-C64D-372082378CE7}"/>
              </a:ext>
            </a:extLst>
          </p:cNvPr>
          <p:cNvSpPr/>
          <p:nvPr/>
        </p:nvSpPr>
        <p:spPr>
          <a:xfrm>
            <a:off x="61222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83" name="Freeform: Shape 6282">
            <a:extLst>
              <a:ext uri="{FF2B5EF4-FFF2-40B4-BE49-F238E27FC236}">
                <a16:creationId xmlns:a16="http://schemas.microsoft.com/office/drawing/2014/main" id="{38594953-E711-98AE-848E-88DD19BE638E}"/>
              </a:ext>
            </a:extLst>
          </p:cNvPr>
          <p:cNvSpPr/>
          <p:nvPr/>
        </p:nvSpPr>
        <p:spPr>
          <a:xfrm>
            <a:off x="61222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84" name="Freeform: Shape 6283">
            <a:extLst>
              <a:ext uri="{FF2B5EF4-FFF2-40B4-BE49-F238E27FC236}">
                <a16:creationId xmlns:a16="http://schemas.microsoft.com/office/drawing/2014/main" id="{E5523632-3AA2-5C9A-783B-81AE6350AEB2}"/>
              </a:ext>
            </a:extLst>
          </p:cNvPr>
          <p:cNvSpPr/>
          <p:nvPr/>
        </p:nvSpPr>
        <p:spPr>
          <a:xfrm>
            <a:off x="61222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85" name="Freeform: Shape 6284">
            <a:extLst>
              <a:ext uri="{FF2B5EF4-FFF2-40B4-BE49-F238E27FC236}">
                <a16:creationId xmlns:a16="http://schemas.microsoft.com/office/drawing/2014/main" id="{50AB5F62-B4FE-47B7-B8A4-725361BB68F7}"/>
              </a:ext>
            </a:extLst>
          </p:cNvPr>
          <p:cNvSpPr/>
          <p:nvPr/>
        </p:nvSpPr>
        <p:spPr>
          <a:xfrm>
            <a:off x="61222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86" name="Freeform: Shape 6285">
            <a:extLst>
              <a:ext uri="{FF2B5EF4-FFF2-40B4-BE49-F238E27FC236}">
                <a16:creationId xmlns:a16="http://schemas.microsoft.com/office/drawing/2014/main" id="{ABA2016D-2C45-F7C7-997B-3F7B9B67C556}"/>
              </a:ext>
            </a:extLst>
          </p:cNvPr>
          <p:cNvSpPr/>
          <p:nvPr/>
        </p:nvSpPr>
        <p:spPr>
          <a:xfrm>
            <a:off x="61222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87" name="Freeform: Shape 6286">
            <a:extLst>
              <a:ext uri="{FF2B5EF4-FFF2-40B4-BE49-F238E27FC236}">
                <a16:creationId xmlns:a16="http://schemas.microsoft.com/office/drawing/2014/main" id="{BCFB69CC-875D-CC63-C0DE-8CD7FE74DDDE}"/>
              </a:ext>
            </a:extLst>
          </p:cNvPr>
          <p:cNvSpPr/>
          <p:nvPr/>
        </p:nvSpPr>
        <p:spPr>
          <a:xfrm>
            <a:off x="61222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88" name="Freeform: Shape 6287">
            <a:extLst>
              <a:ext uri="{FF2B5EF4-FFF2-40B4-BE49-F238E27FC236}">
                <a16:creationId xmlns:a16="http://schemas.microsoft.com/office/drawing/2014/main" id="{FB2ACB56-EBD4-7A2B-E325-2746AE56D0A3}"/>
              </a:ext>
            </a:extLst>
          </p:cNvPr>
          <p:cNvSpPr/>
          <p:nvPr/>
        </p:nvSpPr>
        <p:spPr>
          <a:xfrm>
            <a:off x="62937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89" name="Freeform: Shape 6288">
            <a:extLst>
              <a:ext uri="{FF2B5EF4-FFF2-40B4-BE49-F238E27FC236}">
                <a16:creationId xmlns:a16="http://schemas.microsoft.com/office/drawing/2014/main" id="{E299B74F-7DB7-6459-F387-03B7ECDD0135}"/>
              </a:ext>
            </a:extLst>
          </p:cNvPr>
          <p:cNvSpPr/>
          <p:nvPr/>
        </p:nvSpPr>
        <p:spPr>
          <a:xfrm>
            <a:off x="62937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90" name="Freeform: Shape 6289">
            <a:extLst>
              <a:ext uri="{FF2B5EF4-FFF2-40B4-BE49-F238E27FC236}">
                <a16:creationId xmlns:a16="http://schemas.microsoft.com/office/drawing/2014/main" id="{1F2D9A5F-801D-4B2D-1A6F-05BDF4778443}"/>
              </a:ext>
            </a:extLst>
          </p:cNvPr>
          <p:cNvSpPr/>
          <p:nvPr/>
        </p:nvSpPr>
        <p:spPr>
          <a:xfrm>
            <a:off x="62937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91" name="Freeform: Shape 6290">
            <a:extLst>
              <a:ext uri="{FF2B5EF4-FFF2-40B4-BE49-F238E27FC236}">
                <a16:creationId xmlns:a16="http://schemas.microsoft.com/office/drawing/2014/main" id="{83E60B35-00D8-54A1-B1A7-5BEA6D2A736A}"/>
              </a:ext>
            </a:extLst>
          </p:cNvPr>
          <p:cNvSpPr/>
          <p:nvPr/>
        </p:nvSpPr>
        <p:spPr>
          <a:xfrm>
            <a:off x="62937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92" name="Freeform: Shape 6291">
            <a:extLst>
              <a:ext uri="{FF2B5EF4-FFF2-40B4-BE49-F238E27FC236}">
                <a16:creationId xmlns:a16="http://schemas.microsoft.com/office/drawing/2014/main" id="{53E7E3D4-9832-A1EF-8C77-4F44B1ECA28B}"/>
              </a:ext>
            </a:extLst>
          </p:cNvPr>
          <p:cNvSpPr/>
          <p:nvPr/>
        </p:nvSpPr>
        <p:spPr>
          <a:xfrm>
            <a:off x="62937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93" name="Freeform: Shape 6292">
            <a:extLst>
              <a:ext uri="{FF2B5EF4-FFF2-40B4-BE49-F238E27FC236}">
                <a16:creationId xmlns:a16="http://schemas.microsoft.com/office/drawing/2014/main" id="{F1E5B839-037E-63D4-2FB6-E0A3AFDB0FF8}"/>
              </a:ext>
            </a:extLst>
          </p:cNvPr>
          <p:cNvSpPr/>
          <p:nvPr/>
        </p:nvSpPr>
        <p:spPr>
          <a:xfrm>
            <a:off x="62937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94" name="Freeform: Shape 6293">
            <a:extLst>
              <a:ext uri="{FF2B5EF4-FFF2-40B4-BE49-F238E27FC236}">
                <a16:creationId xmlns:a16="http://schemas.microsoft.com/office/drawing/2014/main" id="{A447CA07-B43F-1D82-9847-01DF3E87EE40}"/>
              </a:ext>
            </a:extLst>
          </p:cNvPr>
          <p:cNvSpPr/>
          <p:nvPr/>
        </p:nvSpPr>
        <p:spPr>
          <a:xfrm>
            <a:off x="62937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95" name="Freeform: Shape 6294">
            <a:extLst>
              <a:ext uri="{FF2B5EF4-FFF2-40B4-BE49-F238E27FC236}">
                <a16:creationId xmlns:a16="http://schemas.microsoft.com/office/drawing/2014/main" id="{DE005737-3778-409E-0EE5-52C11E687F57}"/>
              </a:ext>
            </a:extLst>
          </p:cNvPr>
          <p:cNvSpPr/>
          <p:nvPr/>
        </p:nvSpPr>
        <p:spPr>
          <a:xfrm>
            <a:off x="62937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96" name="Freeform: Shape 6295">
            <a:extLst>
              <a:ext uri="{FF2B5EF4-FFF2-40B4-BE49-F238E27FC236}">
                <a16:creationId xmlns:a16="http://schemas.microsoft.com/office/drawing/2014/main" id="{509570F8-0669-20C5-57FB-3E4F46752681}"/>
              </a:ext>
            </a:extLst>
          </p:cNvPr>
          <p:cNvSpPr/>
          <p:nvPr/>
        </p:nvSpPr>
        <p:spPr>
          <a:xfrm>
            <a:off x="62937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97" name="Freeform: Shape 6296">
            <a:extLst>
              <a:ext uri="{FF2B5EF4-FFF2-40B4-BE49-F238E27FC236}">
                <a16:creationId xmlns:a16="http://schemas.microsoft.com/office/drawing/2014/main" id="{C3B5B4CC-3203-3FC3-E788-2637B00E30E9}"/>
              </a:ext>
            </a:extLst>
          </p:cNvPr>
          <p:cNvSpPr/>
          <p:nvPr/>
        </p:nvSpPr>
        <p:spPr>
          <a:xfrm>
            <a:off x="62937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98" name="Freeform: Shape 6297">
            <a:extLst>
              <a:ext uri="{FF2B5EF4-FFF2-40B4-BE49-F238E27FC236}">
                <a16:creationId xmlns:a16="http://schemas.microsoft.com/office/drawing/2014/main" id="{8936A4C5-5206-FD39-C4B5-1205383AFEF3}"/>
              </a:ext>
            </a:extLst>
          </p:cNvPr>
          <p:cNvSpPr/>
          <p:nvPr/>
        </p:nvSpPr>
        <p:spPr>
          <a:xfrm>
            <a:off x="62937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299" name="Freeform: Shape 6298">
            <a:extLst>
              <a:ext uri="{FF2B5EF4-FFF2-40B4-BE49-F238E27FC236}">
                <a16:creationId xmlns:a16="http://schemas.microsoft.com/office/drawing/2014/main" id="{0944759A-68B5-820A-50EF-6009ECDF6D08}"/>
              </a:ext>
            </a:extLst>
          </p:cNvPr>
          <p:cNvSpPr/>
          <p:nvPr/>
        </p:nvSpPr>
        <p:spPr>
          <a:xfrm>
            <a:off x="62937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00" name="Freeform: Shape 6299">
            <a:extLst>
              <a:ext uri="{FF2B5EF4-FFF2-40B4-BE49-F238E27FC236}">
                <a16:creationId xmlns:a16="http://schemas.microsoft.com/office/drawing/2014/main" id="{9117503A-DADF-C954-38A6-5344E1B4CD78}"/>
              </a:ext>
            </a:extLst>
          </p:cNvPr>
          <p:cNvSpPr/>
          <p:nvPr/>
        </p:nvSpPr>
        <p:spPr>
          <a:xfrm>
            <a:off x="62937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01" name="Freeform: Shape 6300">
            <a:extLst>
              <a:ext uri="{FF2B5EF4-FFF2-40B4-BE49-F238E27FC236}">
                <a16:creationId xmlns:a16="http://schemas.microsoft.com/office/drawing/2014/main" id="{3C2989F6-0398-E56A-E5EA-8A034E2A0F3B}"/>
              </a:ext>
            </a:extLst>
          </p:cNvPr>
          <p:cNvSpPr/>
          <p:nvPr/>
        </p:nvSpPr>
        <p:spPr>
          <a:xfrm>
            <a:off x="62937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02" name="Freeform: Shape 6301">
            <a:extLst>
              <a:ext uri="{FF2B5EF4-FFF2-40B4-BE49-F238E27FC236}">
                <a16:creationId xmlns:a16="http://schemas.microsoft.com/office/drawing/2014/main" id="{23366444-7F86-A11C-85EE-F52A68D11506}"/>
              </a:ext>
            </a:extLst>
          </p:cNvPr>
          <p:cNvSpPr/>
          <p:nvPr/>
        </p:nvSpPr>
        <p:spPr>
          <a:xfrm>
            <a:off x="62937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03" name="Freeform: Shape 6302">
            <a:extLst>
              <a:ext uri="{FF2B5EF4-FFF2-40B4-BE49-F238E27FC236}">
                <a16:creationId xmlns:a16="http://schemas.microsoft.com/office/drawing/2014/main" id="{504FE328-72DA-0E0E-6FF4-F99490CE6E72}"/>
              </a:ext>
            </a:extLst>
          </p:cNvPr>
          <p:cNvSpPr/>
          <p:nvPr/>
        </p:nvSpPr>
        <p:spPr>
          <a:xfrm>
            <a:off x="62937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04" name="Freeform: Shape 6303">
            <a:extLst>
              <a:ext uri="{FF2B5EF4-FFF2-40B4-BE49-F238E27FC236}">
                <a16:creationId xmlns:a16="http://schemas.microsoft.com/office/drawing/2014/main" id="{CD881BB3-1F37-CA02-E7C0-EFA9D99FD88F}"/>
              </a:ext>
            </a:extLst>
          </p:cNvPr>
          <p:cNvSpPr/>
          <p:nvPr/>
        </p:nvSpPr>
        <p:spPr>
          <a:xfrm>
            <a:off x="62937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05" name="Freeform: Shape 6304">
            <a:extLst>
              <a:ext uri="{FF2B5EF4-FFF2-40B4-BE49-F238E27FC236}">
                <a16:creationId xmlns:a16="http://schemas.microsoft.com/office/drawing/2014/main" id="{D4FC52C6-5A18-7C78-A988-82406EB7AF1F}"/>
              </a:ext>
            </a:extLst>
          </p:cNvPr>
          <p:cNvSpPr/>
          <p:nvPr/>
        </p:nvSpPr>
        <p:spPr>
          <a:xfrm>
            <a:off x="62937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06" name="Freeform: Shape 6305">
            <a:extLst>
              <a:ext uri="{FF2B5EF4-FFF2-40B4-BE49-F238E27FC236}">
                <a16:creationId xmlns:a16="http://schemas.microsoft.com/office/drawing/2014/main" id="{C488C608-D8F9-FE6A-66DF-50A2262804A2}"/>
              </a:ext>
            </a:extLst>
          </p:cNvPr>
          <p:cNvSpPr/>
          <p:nvPr/>
        </p:nvSpPr>
        <p:spPr>
          <a:xfrm>
            <a:off x="62937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07" name="Freeform: Shape 6306">
            <a:extLst>
              <a:ext uri="{FF2B5EF4-FFF2-40B4-BE49-F238E27FC236}">
                <a16:creationId xmlns:a16="http://schemas.microsoft.com/office/drawing/2014/main" id="{A68273E5-EFE6-0274-3FF0-31776F19A013}"/>
              </a:ext>
            </a:extLst>
          </p:cNvPr>
          <p:cNvSpPr/>
          <p:nvPr/>
        </p:nvSpPr>
        <p:spPr>
          <a:xfrm>
            <a:off x="62937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08" name="Freeform: Shape 6307">
            <a:extLst>
              <a:ext uri="{FF2B5EF4-FFF2-40B4-BE49-F238E27FC236}">
                <a16:creationId xmlns:a16="http://schemas.microsoft.com/office/drawing/2014/main" id="{F88EC02C-1B57-F22B-F3B0-D6878A63B216}"/>
              </a:ext>
            </a:extLst>
          </p:cNvPr>
          <p:cNvSpPr/>
          <p:nvPr/>
        </p:nvSpPr>
        <p:spPr>
          <a:xfrm>
            <a:off x="62937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09" name="Freeform: Shape 6308">
            <a:extLst>
              <a:ext uri="{FF2B5EF4-FFF2-40B4-BE49-F238E27FC236}">
                <a16:creationId xmlns:a16="http://schemas.microsoft.com/office/drawing/2014/main" id="{2B211B62-714C-A579-F8CF-9F1752531925}"/>
              </a:ext>
            </a:extLst>
          </p:cNvPr>
          <p:cNvSpPr/>
          <p:nvPr/>
        </p:nvSpPr>
        <p:spPr>
          <a:xfrm>
            <a:off x="62937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10" name="Freeform: Shape 6309">
            <a:extLst>
              <a:ext uri="{FF2B5EF4-FFF2-40B4-BE49-F238E27FC236}">
                <a16:creationId xmlns:a16="http://schemas.microsoft.com/office/drawing/2014/main" id="{FE1EDB26-818C-D50E-B52C-8586A09AFB82}"/>
              </a:ext>
            </a:extLst>
          </p:cNvPr>
          <p:cNvSpPr/>
          <p:nvPr/>
        </p:nvSpPr>
        <p:spPr>
          <a:xfrm>
            <a:off x="62937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11" name="Freeform: Shape 6310">
            <a:extLst>
              <a:ext uri="{FF2B5EF4-FFF2-40B4-BE49-F238E27FC236}">
                <a16:creationId xmlns:a16="http://schemas.microsoft.com/office/drawing/2014/main" id="{6DB11479-F582-CEEA-7EFA-A73F753873C8}"/>
              </a:ext>
            </a:extLst>
          </p:cNvPr>
          <p:cNvSpPr/>
          <p:nvPr/>
        </p:nvSpPr>
        <p:spPr>
          <a:xfrm>
            <a:off x="62937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12" name="Freeform: Shape 6311">
            <a:extLst>
              <a:ext uri="{FF2B5EF4-FFF2-40B4-BE49-F238E27FC236}">
                <a16:creationId xmlns:a16="http://schemas.microsoft.com/office/drawing/2014/main" id="{01A4AD94-29BE-7915-CA3A-5833954B8B06}"/>
              </a:ext>
            </a:extLst>
          </p:cNvPr>
          <p:cNvSpPr/>
          <p:nvPr/>
        </p:nvSpPr>
        <p:spPr>
          <a:xfrm>
            <a:off x="62937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13" name="Freeform: Shape 6312">
            <a:extLst>
              <a:ext uri="{FF2B5EF4-FFF2-40B4-BE49-F238E27FC236}">
                <a16:creationId xmlns:a16="http://schemas.microsoft.com/office/drawing/2014/main" id="{E8A858E0-8C13-360B-84CA-5E053DBBBA4E}"/>
              </a:ext>
            </a:extLst>
          </p:cNvPr>
          <p:cNvSpPr/>
          <p:nvPr/>
        </p:nvSpPr>
        <p:spPr>
          <a:xfrm>
            <a:off x="62937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14" name="Freeform: Shape 6313">
            <a:extLst>
              <a:ext uri="{FF2B5EF4-FFF2-40B4-BE49-F238E27FC236}">
                <a16:creationId xmlns:a16="http://schemas.microsoft.com/office/drawing/2014/main" id="{8566C38C-390C-DF1A-8B10-61EBAAEC984F}"/>
              </a:ext>
            </a:extLst>
          </p:cNvPr>
          <p:cNvSpPr/>
          <p:nvPr/>
        </p:nvSpPr>
        <p:spPr>
          <a:xfrm>
            <a:off x="62937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15" name="Freeform: Shape 6314">
            <a:extLst>
              <a:ext uri="{FF2B5EF4-FFF2-40B4-BE49-F238E27FC236}">
                <a16:creationId xmlns:a16="http://schemas.microsoft.com/office/drawing/2014/main" id="{6205F0E7-5DC5-7478-CD5C-42DF0C16E5B2}"/>
              </a:ext>
            </a:extLst>
          </p:cNvPr>
          <p:cNvSpPr/>
          <p:nvPr/>
        </p:nvSpPr>
        <p:spPr>
          <a:xfrm>
            <a:off x="62937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16" name="Freeform: Shape 6315">
            <a:extLst>
              <a:ext uri="{FF2B5EF4-FFF2-40B4-BE49-F238E27FC236}">
                <a16:creationId xmlns:a16="http://schemas.microsoft.com/office/drawing/2014/main" id="{0D49BA43-8DD1-A4C9-7B86-D0FB4FDD4AB4}"/>
              </a:ext>
            </a:extLst>
          </p:cNvPr>
          <p:cNvSpPr/>
          <p:nvPr/>
        </p:nvSpPr>
        <p:spPr>
          <a:xfrm>
            <a:off x="62937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17" name="Freeform: Shape 6316">
            <a:extLst>
              <a:ext uri="{FF2B5EF4-FFF2-40B4-BE49-F238E27FC236}">
                <a16:creationId xmlns:a16="http://schemas.microsoft.com/office/drawing/2014/main" id="{9D31A51F-0829-BEA6-7E60-B6F142094EB0}"/>
              </a:ext>
            </a:extLst>
          </p:cNvPr>
          <p:cNvSpPr/>
          <p:nvPr/>
        </p:nvSpPr>
        <p:spPr>
          <a:xfrm>
            <a:off x="62937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18" name="Freeform: Shape 6317">
            <a:extLst>
              <a:ext uri="{FF2B5EF4-FFF2-40B4-BE49-F238E27FC236}">
                <a16:creationId xmlns:a16="http://schemas.microsoft.com/office/drawing/2014/main" id="{54E00783-285B-AE0C-A651-52DC5EE26A5E}"/>
              </a:ext>
            </a:extLst>
          </p:cNvPr>
          <p:cNvSpPr/>
          <p:nvPr/>
        </p:nvSpPr>
        <p:spPr>
          <a:xfrm>
            <a:off x="62937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19" name="Freeform: Shape 6318">
            <a:extLst>
              <a:ext uri="{FF2B5EF4-FFF2-40B4-BE49-F238E27FC236}">
                <a16:creationId xmlns:a16="http://schemas.microsoft.com/office/drawing/2014/main" id="{531BD255-C85B-849B-6E1B-F1E0CDA9E3E9}"/>
              </a:ext>
            </a:extLst>
          </p:cNvPr>
          <p:cNvSpPr/>
          <p:nvPr/>
        </p:nvSpPr>
        <p:spPr>
          <a:xfrm>
            <a:off x="62937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20" name="Freeform: Shape 6319">
            <a:extLst>
              <a:ext uri="{FF2B5EF4-FFF2-40B4-BE49-F238E27FC236}">
                <a16:creationId xmlns:a16="http://schemas.microsoft.com/office/drawing/2014/main" id="{FC2FF197-922A-7FDE-B17A-0DFEEA9FAF62}"/>
              </a:ext>
            </a:extLst>
          </p:cNvPr>
          <p:cNvSpPr/>
          <p:nvPr/>
        </p:nvSpPr>
        <p:spPr>
          <a:xfrm>
            <a:off x="62937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21" name="Freeform: Shape 6320">
            <a:extLst>
              <a:ext uri="{FF2B5EF4-FFF2-40B4-BE49-F238E27FC236}">
                <a16:creationId xmlns:a16="http://schemas.microsoft.com/office/drawing/2014/main" id="{C92FC2CC-A4D8-6F09-35B6-93CAC079B18A}"/>
              </a:ext>
            </a:extLst>
          </p:cNvPr>
          <p:cNvSpPr/>
          <p:nvPr/>
        </p:nvSpPr>
        <p:spPr>
          <a:xfrm>
            <a:off x="62937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22" name="Freeform: Shape 6321">
            <a:extLst>
              <a:ext uri="{FF2B5EF4-FFF2-40B4-BE49-F238E27FC236}">
                <a16:creationId xmlns:a16="http://schemas.microsoft.com/office/drawing/2014/main" id="{9726B735-07BE-6202-1780-3F715D76273F}"/>
              </a:ext>
            </a:extLst>
          </p:cNvPr>
          <p:cNvSpPr/>
          <p:nvPr/>
        </p:nvSpPr>
        <p:spPr>
          <a:xfrm>
            <a:off x="62937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23" name="Freeform: Shape 6322">
            <a:extLst>
              <a:ext uri="{FF2B5EF4-FFF2-40B4-BE49-F238E27FC236}">
                <a16:creationId xmlns:a16="http://schemas.microsoft.com/office/drawing/2014/main" id="{2D0F305A-7710-EDC5-7298-85B1E55F03B0}"/>
              </a:ext>
            </a:extLst>
          </p:cNvPr>
          <p:cNvSpPr/>
          <p:nvPr/>
        </p:nvSpPr>
        <p:spPr>
          <a:xfrm>
            <a:off x="62937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24" name="Freeform: Shape 6323">
            <a:extLst>
              <a:ext uri="{FF2B5EF4-FFF2-40B4-BE49-F238E27FC236}">
                <a16:creationId xmlns:a16="http://schemas.microsoft.com/office/drawing/2014/main" id="{51DF4CCF-E835-3A6D-4CB9-411644C1F5A6}"/>
              </a:ext>
            </a:extLst>
          </p:cNvPr>
          <p:cNvSpPr/>
          <p:nvPr/>
        </p:nvSpPr>
        <p:spPr>
          <a:xfrm>
            <a:off x="62937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25" name="Freeform: Shape 6324">
            <a:extLst>
              <a:ext uri="{FF2B5EF4-FFF2-40B4-BE49-F238E27FC236}">
                <a16:creationId xmlns:a16="http://schemas.microsoft.com/office/drawing/2014/main" id="{34EA1EB6-1AEF-7F31-6CF2-2051674BC0AC}"/>
              </a:ext>
            </a:extLst>
          </p:cNvPr>
          <p:cNvSpPr/>
          <p:nvPr/>
        </p:nvSpPr>
        <p:spPr>
          <a:xfrm>
            <a:off x="62937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26" name="Freeform: Shape 6325">
            <a:extLst>
              <a:ext uri="{FF2B5EF4-FFF2-40B4-BE49-F238E27FC236}">
                <a16:creationId xmlns:a16="http://schemas.microsoft.com/office/drawing/2014/main" id="{8F9AC589-B317-F4EC-BEAC-F1D1B5615B61}"/>
              </a:ext>
            </a:extLst>
          </p:cNvPr>
          <p:cNvSpPr/>
          <p:nvPr/>
        </p:nvSpPr>
        <p:spPr>
          <a:xfrm>
            <a:off x="64651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27" name="Freeform: Shape 6326">
            <a:extLst>
              <a:ext uri="{FF2B5EF4-FFF2-40B4-BE49-F238E27FC236}">
                <a16:creationId xmlns:a16="http://schemas.microsoft.com/office/drawing/2014/main" id="{CBD9302A-B749-ABD3-9E44-8B6DBA5D585E}"/>
              </a:ext>
            </a:extLst>
          </p:cNvPr>
          <p:cNvSpPr/>
          <p:nvPr/>
        </p:nvSpPr>
        <p:spPr>
          <a:xfrm>
            <a:off x="64651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28" name="Freeform: Shape 6327">
            <a:extLst>
              <a:ext uri="{FF2B5EF4-FFF2-40B4-BE49-F238E27FC236}">
                <a16:creationId xmlns:a16="http://schemas.microsoft.com/office/drawing/2014/main" id="{89E25222-8CC3-7EEA-0804-A62E7C62F0D4}"/>
              </a:ext>
            </a:extLst>
          </p:cNvPr>
          <p:cNvSpPr/>
          <p:nvPr/>
        </p:nvSpPr>
        <p:spPr>
          <a:xfrm>
            <a:off x="64651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29" name="Freeform: Shape 6328">
            <a:extLst>
              <a:ext uri="{FF2B5EF4-FFF2-40B4-BE49-F238E27FC236}">
                <a16:creationId xmlns:a16="http://schemas.microsoft.com/office/drawing/2014/main" id="{10635205-A31E-8696-7836-0DE20D1D84D0}"/>
              </a:ext>
            </a:extLst>
          </p:cNvPr>
          <p:cNvSpPr/>
          <p:nvPr/>
        </p:nvSpPr>
        <p:spPr>
          <a:xfrm>
            <a:off x="64651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30" name="Freeform: Shape 6329">
            <a:extLst>
              <a:ext uri="{FF2B5EF4-FFF2-40B4-BE49-F238E27FC236}">
                <a16:creationId xmlns:a16="http://schemas.microsoft.com/office/drawing/2014/main" id="{C62ECE80-5B31-E994-6862-5EDD887E0015}"/>
              </a:ext>
            </a:extLst>
          </p:cNvPr>
          <p:cNvSpPr/>
          <p:nvPr/>
        </p:nvSpPr>
        <p:spPr>
          <a:xfrm>
            <a:off x="64651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31" name="Freeform: Shape 6330">
            <a:extLst>
              <a:ext uri="{FF2B5EF4-FFF2-40B4-BE49-F238E27FC236}">
                <a16:creationId xmlns:a16="http://schemas.microsoft.com/office/drawing/2014/main" id="{ABB8E1D3-1B79-7BEE-2D95-CD59F8551AD0}"/>
              </a:ext>
            </a:extLst>
          </p:cNvPr>
          <p:cNvSpPr/>
          <p:nvPr/>
        </p:nvSpPr>
        <p:spPr>
          <a:xfrm>
            <a:off x="64651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32" name="Freeform: Shape 6331">
            <a:extLst>
              <a:ext uri="{FF2B5EF4-FFF2-40B4-BE49-F238E27FC236}">
                <a16:creationId xmlns:a16="http://schemas.microsoft.com/office/drawing/2014/main" id="{4CA16CE1-1719-2EA2-94B7-328DCE4634B1}"/>
              </a:ext>
            </a:extLst>
          </p:cNvPr>
          <p:cNvSpPr/>
          <p:nvPr/>
        </p:nvSpPr>
        <p:spPr>
          <a:xfrm>
            <a:off x="64651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33" name="Freeform: Shape 6332">
            <a:extLst>
              <a:ext uri="{FF2B5EF4-FFF2-40B4-BE49-F238E27FC236}">
                <a16:creationId xmlns:a16="http://schemas.microsoft.com/office/drawing/2014/main" id="{6160B028-1051-61D2-92FB-BFFB3DD75E7A}"/>
              </a:ext>
            </a:extLst>
          </p:cNvPr>
          <p:cNvSpPr/>
          <p:nvPr/>
        </p:nvSpPr>
        <p:spPr>
          <a:xfrm>
            <a:off x="64651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34" name="Freeform: Shape 6333">
            <a:extLst>
              <a:ext uri="{FF2B5EF4-FFF2-40B4-BE49-F238E27FC236}">
                <a16:creationId xmlns:a16="http://schemas.microsoft.com/office/drawing/2014/main" id="{32BC2C1F-2E66-1DE2-D558-E89A770634B3}"/>
              </a:ext>
            </a:extLst>
          </p:cNvPr>
          <p:cNvSpPr/>
          <p:nvPr/>
        </p:nvSpPr>
        <p:spPr>
          <a:xfrm>
            <a:off x="64651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35" name="Freeform: Shape 6334">
            <a:extLst>
              <a:ext uri="{FF2B5EF4-FFF2-40B4-BE49-F238E27FC236}">
                <a16:creationId xmlns:a16="http://schemas.microsoft.com/office/drawing/2014/main" id="{2CD0601F-FB82-3915-5F50-516A34479AFF}"/>
              </a:ext>
            </a:extLst>
          </p:cNvPr>
          <p:cNvSpPr/>
          <p:nvPr/>
        </p:nvSpPr>
        <p:spPr>
          <a:xfrm>
            <a:off x="64651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36" name="Freeform: Shape 6335">
            <a:extLst>
              <a:ext uri="{FF2B5EF4-FFF2-40B4-BE49-F238E27FC236}">
                <a16:creationId xmlns:a16="http://schemas.microsoft.com/office/drawing/2014/main" id="{DAEB3267-1176-1346-2B2E-F913453134E4}"/>
              </a:ext>
            </a:extLst>
          </p:cNvPr>
          <p:cNvSpPr/>
          <p:nvPr/>
        </p:nvSpPr>
        <p:spPr>
          <a:xfrm>
            <a:off x="64651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37" name="Freeform: Shape 6336">
            <a:extLst>
              <a:ext uri="{FF2B5EF4-FFF2-40B4-BE49-F238E27FC236}">
                <a16:creationId xmlns:a16="http://schemas.microsoft.com/office/drawing/2014/main" id="{8BCE9CEB-64CB-88A6-D9F5-8FA860F7124A}"/>
              </a:ext>
            </a:extLst>
          </p:cNvPr>
          <p:cNvSpPr/>
          <p:nvPr/>
        </p:nvSpPr>
        <p:spPr>
          <a:xfrm>
            <a:off x="64651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38" name="Freeform: Shape 6337">
            <a:extLst>
              <a:ext uri="{FF2B5EF4-FFF2-40B4-BE49-F238E27FC236}">
                <a16:creationId xmlns:a16="http://schemas.microsoft.com/office/drawing/2014/main" id="{181DA04B-030B-2D2D-FD0F-22412744955F}"/>
              </a:ext>
            </a:extLst>
          </p:cNvPr>
          <p:cNvSpPr/>
          <p:nvPr/>
        </p:nvSpPr>
        <p:spPr>
          <a:xfrm>
            <a:off x="64651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39" name="Freeform: Shape 6338">
            <a:extLst>
              <a:ext uri="{FF2B5EF4-FFF2-40B4-BE49-F238E27FC236}">
                <a16:creationId xmlns:a16="http://schemas.microsoft.com/office/drawing/2014/main" id="{345FAD8C-003A-370F-FBA7-0D9F68E8C0DB}"/>
              </a:ext>
            </a:extLst>
          </p:cNvPr>
          <p:cNvSpPr/>
          <p:nvPr/>
        </p:nvSpPr>
        <p:spPr>
          <a:xfrm>
            <a:off x="64651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40" name="Freeform: Shape 6339">
            <a:extLst>
              <a:ext uri="{FF2B5EF4-FFF2-40B4-BE49-F238E27FC236}">
                <a16:creationId xmlns:a16="http://schemas.microsoft.com/office/drawing/2014/main" id="{12AEE897-32C7-6E42-B8C6-B1496336A81F}"/>
              </a:ext>
            </a:extLst>
          </p:cNvPr>
          <p:cNvSpPr/>
          <p:nvPr/>
        </p:nvSpPr>
        <p:spPr>
          <a:xfrm>
            <a:off x="64651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41" name="Freeform: Shape 6340">
            <a:extLst>
              <a:ext uri="{FF2B5EF4-FFF2-40B4-BE49-F238E27FC236}">
                <a16:creationId xmlns:a16="http://schemas.microsoft.com/office/drawing/2014/main" id="{C37AC701-5344-BCD1-58B9-BAD6BD9EF368}"/>
              </a:ext>
            </a:extLst>
          </p:cNvPr>
          <p:cNvSpPr/>
          <p:nvPr/>
        </p:nvSpPr>
        <p:spPr>
          <a:xfrm>
            <a:off x="64651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42" name="Freeform: Shape 6341">
            <a:extLst>
              <a:ext uri="{FF2B5EF4-FFF2-40B4-BE49-F238E27FC236}">
                <a16:creationId xmlns:a16="http://schemas.microsoft.com/office/drawing/2014/main" id="{EC71F3CD-CCE8-E223-2513-E278FC28C909}"/>
              </a:ext>
            </a:extLst>
          </p:cNvPr>
          <p:cNvSpPr/>
          <p:nvPr/>
        </p:nvSpPr>
        <p:spPr>
          <a:xfrm>
            <a:off x="64651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43" name="Freeform: Shape 6342">
            <a:extLst>
              <a:ext uri="{FF2B5EF4-FFF2-40B4-BE49-F238E27FC236}">
                <a16:creationId xmlns:a16="http://schemas.microsoft.com/office/drawing/2014/main" id="{A326B3EF-5F79-87FC-50C9-9EA6618A9AB4}"/>
              </a:ext>
            </a:extLst>
          </p:cNvPr>
          <p:cNvSpPr/>
          <p:nvPr/>
        </p:nvSpPr>
        <p:spPr>
          <a:xfrm>
            <a:off x="64651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44" name="Freeform: Shape 6343">
            <a:extLst>
              <a:ext uri="{FF2B5EF4-FFF2-40B4-BE49-F238E27FC236}">
                <a16:creationId xmlns:a16="http://schemas.microsoft.com/office/drawing/2014/main" id="{029D73D6-1589-9106-4542-B586D88A6A68}"/>
              </a:ext>
            </a:extLst>
          </p:cNvPr>
          <p:cNvSpPr/>
          <p:nvPr/>
        </p:nvSpPr>
        <p:spPr>
          <a:xfrm>
            <a:off x="64651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45" name="Freeform: Shape 6344">
            <a:extLst>
              <a:ext uri="{FF2B5EF4-FFF2-40B4-BE49-F238E27FC236}">
                <a16:creationId xmlns:a16="http://schemas.microsoft.com/office/drawing/2014/main" id="{4EEAA504-9D0E-139C-14D6-E499BCAF294C}"/>
              </a:ext>
            </a:extLst>
          </p:cNvPr>
          <p:cNvSpPr/>
          <p:nvPr/>
        </p:nvSpPr>
        <p:spPr>
          <a:xfrm>
            <a:off x="64651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46" name="Freeform: Shape 6345">
            <a:extLst>
              <a:ext uri="{FF2B5EF4-FFF2-40B4-BE49-F238E27FC236}">
                <a16:creationId xmlns:a16="http://schemas.microsoft.com/office/drawing/2014/main" id="{4B259977-6D70-B7B5-5B72-AC0514E9C7B4}"/>
              </a:ext>
            </a:extLst>
          </p:cNvPr>
          <p:cNvSpPr/>
          <p:nvPr/>
        </p:nvSpPr>
        <p:spPr>
          <a:xfrm>
            <a:off x="64651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47" name="Freeform: Shape 6346">
            <a:extLst>
              <a:ext uri="{FF2B5EF4-FFF2-40B4-BE49-F238E27FC236}">
                <a16:creationId xmlns:a16="http://schemas.microsoft.com/office/drawing/2014/main" id="{89505713-58AE-4F5E-1F69-F572F527EF98}"/>
              </a:ext>
            </a:extLst>
          </p:cNvPr>
          <p:cNvSpPr/>
          <p:nvPr/>
        </p:nvSpPr>
        <p:spPr>
          <a:xfrm>
            <a:off x="64651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48" name="Freeform: Shape 6347">
            <a:extLst>
              <a:ext uri="{FF2B5EF4-FFF2-40B4-BE49-F238E27FC236}">
                <a16:creationId xmlns:a16="http://schemas.microsoft.com/office/drawing/2014/main" id="{F3CBCD13-7FBD-682C-6CCC-74B02B97AACA}"/>
              </a:ext>
            </a:extLst>
          </p:cNvPr>
          <p:cNvSpPr/>
          <p:nvPr/>
        </p:nvSpPr>
        <p:spPr>
          <a:xfrm>
            <a:off x="64651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49" name="Freeform: Shape 6348">
            <a:extLst>
              <a:ext uri="{FF2B5EF4-FFF2-40B4-BE49-F238E27FC236}">
                <a16:creationId xmlns:a16="http://schemas.microsoft.com/office/drawing/2014/main" id="{882C2F26-268A-981E-A454-4447C616C6B0}"/>
              </a:ext>
            </a:extLst>
          </p:cNvPr>
          <p:cNvSpPr/>
          <p:nvPr/>
        </p:nvSpPr>
        <p:spPr>
          <a:xfrm>
            <a:off x="64651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50" name="Freeform: Shape 6349">
            <a:extLst>
              <a:ext uri="{FF2B5EF4-FFF2-40B4-BE49-F238E27FC236}">
                <a16:creationId xmlns:a16="http://schemas.microsoft.com/office/drawing/2014/main" id="{930E1AD0-1EA9-C760-8314-20AD1075F095}"/>
              </a:ext>
            </a:extLst>
          </p:cNvPr>
          <p:cNvSpPr/>
          <p:nvPr/>
        </p:nvSpPr>
        <p:spPr>
          <a:xfrm>
            <a:off x="64651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51" name="Freeform: Shape 6350">
            <a:extLst>
              <a:ext uri="{FF2B5EF4-FFF2-40B4-BE49-F238E27FC236}">
                <a16:creationId xmlns:a16="http://schemas.microsoft.com/office/drawing/2014/main" id="{51478038-5826-B8AC-BD03-275901DDCFFD}"/>
              </a:ext>
            </a:extLst>
          </p:cNvPr>
          <p:cNvSpPr/>
          <p:nvPr/>
        </p:nvSpPr>
        <p:spPr>
          <a:xfrm>
            <a:off x="64651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52" name="Freeform: Shape 6351">
            <a:extLst>
              <a:ext uri="{FF2B5EF4-FFF2-40B4-BE49-F238E27FC236}">
                <a16:creationId xmlns:a16="http://schemas.microsoft.com/office/drawing/2014/main" id="{56CCB44D-0B1A-A470-7E3A-13A7E2DF5320}"/>
              </a:ext>
            </a:extLst>
          </p:cNvPr>
          <p:cNvSpPr/>
          <p:nvPr/>
        </p:nvSpPr>
        <p:spPr>
          <a:xfrm>
            <a:off x="64651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53" name="Freeform: Shape 6352">
            <a:extLst>
              <a:ext uri="{FF2B5EF4-FFF2-40B4-BE49-F238E27FC236}">
                <a16:creationId xmlns:a16="http://schemas.microsoft.com/office/drawing/2014/main" id="{4EA7474A-D196-35BB-66D5-1522DFE90089}"/>
              </a:ext>
            </a:extLst>
          </p:cNvPr>
          <p:cNvSpPr/>
          <p:nvPr/>
        </p:nvSpPr>
        <p:spPr>
          <a:xfrm>
            <a:off x="64651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54" name="Freeform: Shape 6353">
            <a:extLst>
              <a:ext uri="{FF2B5EF4-FFF2-40B4-BE49-F238E27FC236}">
                <a16:creationId xmlns:a16="http://schemas.microsoft.com/office/drawing/2014/main" id="{C7097C6B-CEBE-7D01-A9C0-4F218B383315}"/>
              </a:ext>
            </a:extLst>
          </p:cNvPr>
          <p:cNvSpPr/>
          <p:nvPr/>
        </p:nvSpPr>
        <p:spPr>
          <a:xfrm>
            <a:off x="64651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55" name="Freeform: Shape 6354">
            <a:extLst>
              <a:ext uri="{FF2B5EF4-FFF2-40B4-BE49-F238E27FC236}">
                <a16:creationId xmlns:a16="http://schemas.microsoft.com/office/drawing/2014/main" id="{26797FE6-D8D8-C5D9-9041-CAD97B596433}"/>
              </a:ext>
            </a:extLst>
          </p:cNvPr>
          <p:cNvSpPr/>
          <p:nvPr/>
        </p:nvSpPr>
        <p:spPr>
          <a:xfrm>
            <a:off x="64651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56" name="Freeform: Shape 6355">
            <a:extLst>
              <a:ext uri="{FF2B5EF4-FFF2-40B4-BE49-F238E27FC236}">
                <a16:creationId xmlns:a16="http://schemas.microsoft.com/office/drawing/2014/main" id="{C7C5C68B-9D11-F600-3056-06D799723B1C}"/>
              </a:ext>
            </a:extLst>
          </p:cNvPr>
          <p:cNvSpPr/>
          <p:nvPr/>
        </p:nvSpPr>
        <p:spPr>
          <a:xfrm>
            <a:off x="64651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57" name="Freeform: Shape 6356">
            <a:extLst>
              <a:ext uri="{FF2B5EF4-FFF2-40B4-BE49-F238E27FC236}">
                <a16:creationId xmlns:a16="http://schemas.microsoft.com/office/drawing/2014/main" id="{AD167BAE-E2C3-76A1-6CE2-E644EEBAE09C}"/>
              </a:ext>
            </a:extLst>
          </p:cNvPr>
          <p:cNvSpPr/>
          <p:nvPr/>
        </p:nvSpPr>
        <p:spPr>
          <a:xfrm>
            <a:off x="64651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58" name="Freeform: Shape 6357">
            <a:extLst>
              <a:ext uri="{FF2B5EF4-FFF2-40B4-BE49-F238E27FC236}">
                <a16:creationId xmlns:a16="http://schemas.microsoft.com/office/drawing/2014/main" id="{54B37001-6304-F9AB-14A5-BFC98BB25D50}"/>
              </a:ext>
            </a:extLst>
          </p:cNvPr>
          <p:cNvSpPr/>
          <p:nvPr/>
        </p:nvSpPr>
        <p:spPr>
          <a:xfrm>
            <a:off x="64651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59" name="Freeform: Shape 6358">
            <a:extLst>
              <a:ext uri="{FF2B5EF4-FFF2-40B4-BE49-F238E27FC236}">
                <a16:creationId xmlns:a16="http://schemas.microsoft.com/office/drawing/2014/main" id="{D0A3BF00-F8D7-EB6D-3162-3485D436D834}"/>
              </a:ext>
            </a:extLst>
          </p:cNvPr>
          <p:cNvSpPr/>
          <p:nvPr/>
        </p:nvSpPr>
        <p:spPr>
          <a:xfrm>
            <a:off x="64651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60" name="Freeform: Shape 6359">
            <a:extLst>
              <a:ext uri="{FF2B5EF4-FFF2-40B4-BE49-F238E27FC236}">
                <a16:creationId xmlns:a16="http://schemas.microsoft.com/office/drawing/2014/main" id="{E8CFFBF8-687B-A110-6477-3D6901994D4C}"/>
              </a:ext>
            </a:extLst>
          </p:cNvPr>
          <p:cNvSpPr/>
          <p:nvPr/>
        </p:nvSpPr>
        <p:spPr>
          <a:xfrm>
            <a:off x="64651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61" name="Freeform: Shape 6360">
            <a:extLst>
              <a:ext uri="{FF2B5EF4-FFF2-40B4-BE49-F238E27FC236}">
                <a16:creationId xmlns:a16="http://schemas.microsoft.com/office/drawing/2014/main" id="{69AE612F-E115-F4A3-9332-5E9FC53C91D1}"/>
              </a:ext>
            </a:extLst>
          </p:cNvPr>
          <p:cNvSpPr/>
          <p:nvPr/>
        </p:nvSpPr>
        <p:spPr>
          <a:xfrm>
            <a:off x="64651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62" name="Freeform: Shape 6361">
            <a:extLst>
              <a:ext uri="{FF2B5EF4-FFF2-40B4-BE49-F238E27FC236}">
                <a16:creationId xmlns:a16="http://schemas.microsoft.com/office/drawing/2014/main" id="{1C6E9738-FDDB-8A10-521C-B2CFEA96D5EF}"/>
              </a:ext>
            </a:extLst>
          </p:cNvPr>
          <p:cNvSpPr/>
          <p:nvPr/>
        </p:nvSpPr>
        <p:spPr>
          <a:xfrm>
            <a:off x="64651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63" name="Freeform: Shape 6362">
            <a:extLst>
              <a:ext uri="{FF2B5EF4-FFF2-40B4-BE49-F238E27FC236}">
                <a16:creationId xmlns:a16="http://schemas.microsoft.com/office/drawing/2014/main" id="{AE517439-E37B-AD65-2BFC-BC599B9F3AC1}"/>
              </a:ext>
            </a:extLst>
          </p:cNvPr>
          <p:cNvSpPr/>
          <p:nvPr/>
        </p:nvSpPr>
        <p:spPr>
          <a:xfrm>
            <a:off x="64651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64" name="Freeform: Shape 6363">
            <a:extLst>
              <a:ext uri="{FF2B5EF4-FFF2-40B4-BE49-F238E27FC236}">
                <a16:creationId xmlns:a16="http://schemas.microsoft.com/office/drawing/2014/main" id="{0FB12B88-6477-2EA7-6274-39BE199F0491}"/>
              </a:ext>
            </a:extLst>
          </p:cNvPr>
          <p:cNvSpPr/>
          <p:nvPr/>
        </p:nvSpPr>
        <p:spPr>
          <a:xfrm>
            <a:off x="66366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65" name="Freeform: Shape 6364">
            <a:extLst>
              <a:ext uri="{FF2B5EF4-FFF2-40B4-BE49-F238E27FC236}">
                <a16:creationId xmlns:a16="http://schemas.microsoft.com/office/drawing/2014/main" id="{2060ECCE-6062-4184-A946-CC328F7943E4}"/>
              </a:ext>
            </a:extLst>
          </p:cNvPr>
          <p:cNvSpPr/>
          <p:nvPr/>
        </p:nvSpPr>
        <p:spPr>
          <a:xfrm>
            <a:off x="66366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66" name="Freeform: Shape 6365">
            <a:extLst>
              <a:ext uri="{FF2B5EF4-FFF2-40B4-BE49-F238E27FC236}">
                <a16:creationId xmlns:a16="http://schemas.microsoft.com/office/drawing/2014/main" id="{DC4E6AF5-5DD3-6016-1368-818FA0E576E0}"/>
              </a:ext>
            </a:extLst>
          </p:cNvPr>
          <p:cNvSpPr/>
          <p:nvPr/>
        </p:nvSpPr>
        <p:spPr>
          <a:xfrm>
            <a:off x="66366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67" name="Freeform: Shape 6366">
            <a:extLst>
              <a:ext uri="{FF2B5EF4-FFF2-40B4-BE49-F238E27FC236}">
                <a16:creationId xmlns:a16="http://schemas.microsoft.com/office/drawing/2014/main" id="{8E9CAECA-505B-0EB9-F4BB-738C2633EB98}"/>
              </a:ext>
            </a:extLst>
          </p:cNvPr>
          <p:cNvSpPr/>
          <p:nvPr/>
        </p:nvSpPr>
        <p:spPr>
          <a:xfrm>
            <a:off x="66366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68" name="Freeform: Shape 6367">
            <a:extLst>
              <a:ext uri="{FF2B5EF4-FFF2-40B4-BE49-F238E27FC236}">
                <a16:creationId xmlns:a16="http://schemas.microsoft.com/office/drawing/2014/main" id="{B1E3F40C-4671-57F8-B66A-9D3F5CEA48AD}"/>
              </a:ext>
            </a:extLst>
          </p:cNvPr>
          <p:cNvSpPr/>
          <p:nvPr/>
        </p:nvSpPr>
        <p:spPr>
          <a:xfrm>
            <a:off x="66366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69" name="Freeform: Shape 6368">
            <a:extLst>
              <a:ext uri="{FF2B5EF4-FFF2-40B4-BE49-F238E27FC236}">
                <a16:creationId xmlns:a16="http://schemas.microsoft.com/office/drawing/2014/main" id="{BCE6C749-19C1-26AF-5AAC-D9E2E587BD3F}"/>
              </a:ext>
            </a:extLst>
          </p:cNvPr>
          <p:cNvSpPr/>
          <p:nvPr/>
        </p:nvSpPr>
        <p:spPr>
          <a:xfrm>
            <a:off x="66366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70" name="Freeform: Shape 6369">
            <a:extLst>
              <a:ext uri="{FF2B5EF4-FFF2-40B4-BE49-F238E27FC236}">
                <a16:creationId xmlns:a16="http://schemas.microsoft.com/office/drawing/2014/main" id="{043EB9FA-CDA9-91FB-F419-928D90190939}"/>
              </a:ext>
            </a:extLst>
          </p:cNvPr>
          <p:cNvSpPr/>
          <p:nvPr/>
        </p:nvSpPr>
        <p:spPr>
          <a:xfrm>
            <a:off x="66366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71" name="Freeform: Shape 6370">
            <a:extLst>
              <a:ext uri="{FF2B5EF4-FFF2-40B4-BE49-F238E27FC236}">
                <a16:creationId xmlns:a16="http://schemas.microsoft.com/office/drawing/2014/main" id="{EE4C1FB6-C13C-A201-F68A-AC306ED4257D}"/>
              </a:ext>
            </a:extLst>
          </p:cNvPr>
          <p:cNvSpPr/>
          <p:nvPr/>
        </p:nvSpPr>
        <p:spPr>
          <a:xfrm>
            <a:off x="66366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72" name="Freeform: Shape 6371">
            <a:extLst>
              <a:ext uri="{FF2B5EF4-FFF2-40B4-BE49-F238E27FC236}">
                <a16:creationId xmlns:a16="http://schemas.microsoft.com/office/drawing/2014/main" id="{439A574A-7DF5-86C8-D59B-F55A38931EFB}"/>
              </a:ext>
            </a:extLst>
          </p:cNvPr>
          <p:cNvSpPr/>
          <p:nvPr/>
        </p:nvSpPr>
        <p:spPr>
          <a:xfrm>
            <a:off x="66366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73" name="Freeform: Shape 6372">
            <a:extLst>
              <a:ext uri="{FF2B5EF4-FFF2-40B4-BE49-F238E27FC236}">
                <a16:creationId xmlns:a16="http://schemas.microsoft.com/office/drawing/2014/main" id="{7C11AC69-76DA-9584-5B1C-F33A28ED01F8}"/>
              </a:ext>
            </a:extLst>
          </p:cNvPr>
          <p:cNvSpPr/>
          <p:nvPr/>
        </p:nvSpPr>
        <p:spPr>
          <a:xfrm>
            <a:off x="66366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74" name="Freeform: Shape 6373">
            <a:extLst>
              <a:ext uri="{FF2B5EF4-FFF2-40B4-BE49-F238E27FC236}">
                <a16:creationId xmlns:a16="http://schemas.microsoft.com/office/drawing/2014/main" id="{A5E0D435-A871-C383-698B-96058F20D20B}"/>
              </a:ext>
            </a:extLst>
          </p:cNvPr>
          <p:cNvSpPr/>
          <p:nvPr/>
        </p:nvSpPr>
        <p:spPr>
          <a:xfrm>
            <a:off x="66366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75" name="Freeform: Shape 6374">
            <a:extLst>
              <a:ext uri="{FF2B5EF4-FFF2-40B4-BE49-F238E27FC236}">
                <a16:creationId xmlns:a16="http://schemas.microsoft.com/office/drawing/2014/main" id="{1624EFE0-60F3-2F4B-FBEB-FA4AB7A43614}"/>
              </a:ext>
            </a:extLst>
          </p:cNvPr>
          <p:cNvSpPr/>
          <p:nvPr/>
        </p:nvSpPr>
        <p:spPr>
          <a:xfrm>
            <a:off x="66366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76" name="Freeform: Shape 6375">
            <a:extLst>
              <a:ext uri="{FF2B5EF4-FFF2-40B4-BE49-F238E27FC236}">
                <a16:creationId xmlns:a16="http://schemas.microsoft.com/office/drawing/2014/main" id="{E0EE231B-FB89-1E78-101C-3C65B30D7F02}"/>
              </a:ext>
            </a:extLst>
          </p:cNvPr>
          <p:cNvSpPr/>
          <p:nvPr/>
        </p:nvSpPr>
        <p:spPr>
          <a:xfrm>
            <a:off x="66366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77" name="Freeform: Shape 6376">
            <a:extLst>
              <a:ext uri="{FF2B5EF4-FFF2-40B4-BE49-F238E27FC236}">
                <a16:creationId xmlns:a16="http://schemas.microsoft.com/office/drawing/2014/main" id="{16C12694-FD8C-8188-0269-7C0DDBFFFD46}"/>
              </a:ext>
            </a:extLst>
          </p:cNvPr>
          <p:cNvSpPr/>
          <p:nvPr/>
        </p:nvSpPr>
        <p:spPr>
          <a:xfrm>
            <a:off x="66366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78" name="Freeform: Shape 6377">
            <a:extLst>
              <a:ext uri="{FF2B5EF4-FFF2-40B4-BE49-F238E27FC236}">
                <a16:creationId xmlns:a16="http://schemas.microsoft.com/office/drawing/2014/main" id="{BAFA3ADD-BB3F-EF0F-9190-F471B76D3016}"/>
              </a:ext>
            </a:extLst>
          </p:cNvPr>
          <p:cNvSpPr/>
          <p:nvPr/>
        </p:nvSpPr>
        <p:spPr>
          <a:xfrm>
            <a:off x="66366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79" name="Freeform: Shape 6378">
            <a:extLst>
              <a:ext uri="{FF2B5EF4-FFF2-40B4-BE49-F238E27FC236}">
                <a16:creationId xmlns:a16="http://schemas.microsoft.com/office/drawing/2014/main" id="{25FCDDA0-DCA2-EB6F-C8B2-54C0F7721801}"/>
              </a:ext>
            </a:extLst>
          </p:cNvPr>
          <p:cNvSpPr/>
          <p:nvPr/>
        </p:nvSpPr>
        <p:spPr>
          <a:xfrm>
            <a:off x="66366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80" name="Freeform: Shape 6379">
            <a:extLst>
              <a:ext uri="{FF2B5EF4-FFF2-40B4-BE49-F238E27FC236}">
                <a16:creationId xmlns:a16="http://schemas.microsoft.com/office/drawing/2014/main" id="{1BD9EAA8-B875-B6AB-7671-221D8EE4AB37}"/>
              </a:ext>
            </a:extLst>
          </p:cNvPr>
          <p:cNvSpPr/>
          <p:nvPr/>
        </p:nvSpPr>
        <p:spPr>
          <a:xfrm>
            <a:off x="66366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81" name="Freeform: Shape 6380">
            <a:extLst>
              <a:ext uri="{FF2B5EF4-FFF2-40B4-BE49-F238E27FC236}">
                <a16:creationId xmlns:a16="http://schemas.microsoft.com/office/drawing/2014/main" id="{7AABECD6-D33D-3CFD-32E9-F5C45C755A72}"/>
              </a:ext>
            </a:extLst>
          </p:cNvPr>
          <p:cNvSpPr/>
          <p:nvPr/>
        </p:nvSpPr>
        <p:spPr>
          <a:xfrm>
            <a:off x="66366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82" name="Freeform: Shape 6381">
            <a:extLst>
              <a:ext uri="{FF2B5EF4-FFF2-40B4-BE49-F238E27FC236}">
                <a16:creationId xmlns:a16="http://schemas.microsoft.com/office/drawing/2014/main" id="{93E1F15F-9ACD-5147-57F8-B20C7FECBF32}"/>
              </a:ext>
            </a:extLst>
          </p:cNvPr>
          <p:cNvSpPr/>
          <p:nvPr/>
        </p:nvSpPr>
        <p:spPr>
          <a:xfrm>
            <a:off x="66366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83" name="Freeform: Shape 6382">
            <a:extLst>
              <a:ext uri="{FF2B5EF4-FFF2-40B4-BE49-F238E27FC236}">
                <a16:creationId xmlns:a16="http://schemas.microsoft.com/office/drawing/2014/main" id="{3E9D2495-E38C-256E-BC00-45C4530ED221}"/>
              </a:ext>
            </a:extLst>
          </p:cNvPr>
          <p:cNvSpPr/>
          <p:nvPr/>
        </p:nvSpPr>
        <p:spPr>
          <a:xfrm>
            <a:off x="66366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84" name="Freeform: Shape 6383">
            <a:extLst>
              <a:ext uri="{FF2B5EF4-FFF2-40B4-BE49-F238E27FC236}">
                <a16:creationId xmlns:a16="http://schemas.microsoft.com/office/drawing/2014/main" id="{9B115789-FD07-8420-5756-58AA990B66D5}"/>
              </a:ext>
            </a:extLst>
          </p:cNvPr>
          <p:cNvSpPr/>
          <p:nvPr/>
        </p:nvSpPr>
        <p:spPr>
          <a:xfrm>
            <a:off x="66366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85" name="Freeform: Shape 6384">
            <a:extLst>
              <a:ext uri="{FF2B5EF4-FFF2-40B4-BE49-F238E27FC236}">
                <a16:creationId xmlns:a16="http://schemas.microsoft.com/office/drawing/2014/main" id="{0ACBCF71-80DE-3ECC-CF91-6009E322A159}"/>
              </a:ext>
            </a:extLst>
          </p:cNvPr>
          <p:cNvSpPr/>
          <p:nvPr/>
        </p:nvSpPr>
        <p:spPr>
          <a:xfrm>
            <a:off x="66366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86" name="Freeform: Shape 6385">
            <a:extLst>
              <a:ext uri="{FF2B5EF4-FFF2-40B4-BE49-F238E27FC236}">
                <a16:creationId xmlns:a16="http://schemas.microsoft.com/office/drawing/2014/main" id="{A73723BB-A26C-DDBD-3055-093BA078B650}"/>
              </a:ext>
            </a:extLst>
          </p:cNvPr>
          <p:cNvSpPr/>
          <p:nvPr/>
        </p:nvSpPr>
        <p:spPr>
          <a:xfrm>
            <a:off x="66366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87" name="Freeform: Shape 6386">
            <a:extLst>
              <a:ext uri="{FF2B5EF4-FFF2-40B4-BE49-F238E27FC236}">
                <a16:creationId xmlns:a16="http://schemas.microsoft.com/office/drawing/2014/main" id="{C03B0352-22E3-01C3-F0B6-672AF8F88A8D}"/>
              </a:ext>
            </a:extLst>
          </p:cNvPr>
          <p:cNvSpPr/>
          <p:nvPr/>
        </p:nvSpPr>
        <p:spPr>
          <a:xfrm>
            <a:off x="66366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88" name="Freeform: Shape 6387">
            <a:extLst>
              <a:ext uri="{FF2B5EF4-FFF2-40B4-BE49-F238E27FC236}">
                <a16:creationId xmlns:a16="http://schemas.microsoft.com/office/drawing/2014/main" id="{A5D6ACDC-66BB-F06A-F809-74DE85A2A1AE}"/>
              </a:ext>
            </a:extLst>
          </p:cNvPr>
          <p:cNvSpPr/>
          <p:nvPr/>
        </p:nvSpPr>
        <p:spPr>
          <a:xfrm>
            <a:off x="66366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89" name="Freeform: Shape 6388">
            <a:extLst>
              <a:ext uri="{FF2B5EF4-FFF2-40B4-BE49-F238E27FC236}">
                <a16:creationId xmlns:a16="http://schemas.microsoft.com/office/drawing/2014/main" id="{B4E9C6A1-AE71-55DA-2C66-E4CA4FEB46C6}"/>
              </a:ext>
            </a:extLst>
          </p:cNvPr>
          <p:cNvSpPr/>
          <p:nvPr/>
        </p:nvSpPr>
        <p:spPr>
          <a:xfrm>
            <a:off x="66366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90" name="Freeform: Shape 6389">
            <a:extLst>
              <a:ext uri="{FF2B5EF4-FFF2-40B4-BE49-F238E27FC236}">
                <a16:creationId xmlns:a16="http://schemas.microsoft.com/office/drawing/2014/main" id="{20317132-29AF-5ECC-FFD8-F5CC249CCD09}"/>
              </a:ext>
            </a:extLst>
          </p:cNvPr>
          <p:cNvSpPr/>
          <p:nvPr/>
        </p:nvSpPr>
        <p:spPr>
          <a:xfrm>
            <a:off x="66366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91" name="Freeform: Shape 6390">
            <a:extLst>
              <a:ext uri="{FF2B5EF4-FFF2-40B4-BE49-F238E27FC236}">
                <a16:creationId xmlns:a16="http://schemas.microsoft.com/office/drawing/2014/main" id="{DFACC6E5-3261-11FB-86BE-B600FC7F1DE4}"/>
              </a:ext>
            </a:extLst>
          </p:cNvPr>
          <p:cNvSpPr/>
          <p:nvPr/>
        </p:nvSpPr>
        <p:spPr>
          <a:xfrm>
            <a:off x="66366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92" name="Freeform: Shape 6391">
            <a:extLst>
              <a:ext uri="{FF2B5EF4-FFF2-40B4-BE49-F238E27FC236}">
                <a16:creationId xmlns:a16="http://schemas.microsoft.com/office/drawing/2014/main" id="{98489F4B-E6DE-1FCB-53B7-551DA87CD5B7}"/>
              </a:ext>
            </a:extLst>
          </p:cNvPr>
          <p:cNvSpPr/>
          <p:nvPr/>
        </p:nvSpPr>
        <p:spPr>
          <a:xfrm>
            <a:off x="66366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93" name="Freeform: Shape 6392">
            <a:extLst>
              <a:ext uri="{FF2B5EF4-FFF2-40B4-BE49-F238E27FC236}">
                <a16:creationId xmlns:a16="http://schemas.microsoft.com/office/drawing/2014/main" id="{7F0A81B5-BCDB-6D04-B976-B33CAB6FF1EC}"/>
              </a:ext>
            </a:extLst>
          </p:cNvPr>
          <p:cNvSpPr/>
          <p:nvPr/>
        </p:nvSpPr>
        <p:spPr>
          <a:xfrm>
            <a:off x="66366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94" name="Freeform: Shape 6393">
            <a:extLst>
              <a:ext uri="{FF2B5EF4-FFF2-40B4-BE49-F238E27FC236}">
                <a16:creationId xmlns:a16="http://schemas.microsoft.com/office/drawing/2014/main" id="{2F557EE5-1422-6547-9992-B5E50AA84C7B}"/>
              </a:ext>
            </a:extLst>
          </p:cNvPr>
          <p:cNvSpPr/>
          <p:nvPr/>
        </p:nvSpPr>
        <p:spPr>
          <a:xfrm>
            <a:off x="66366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95" name="Freeform: Shape 6394">
            <a:extLst>
              <a:ext uri="{FF2B5EF4-FFF2-40B4-BE49-F238E27FC236}">
                <a16:creationId xmlns:a16="http://schemas.microsoft.com/office/drawing/2014/main" id="{C35FC42F-ED9F-6492-FC78-6732CBEA9DAE}"/>
              </a:ext>
            </a:extLst>
          </p:cNvPr>
          <p:cNvSpPr/>
          <p:nvPr/>
        </p:nvSpPr>
        <p:spPr>
          <a:xfrm>
            <a:off x="66366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96" name="Freeform: Shape 6395">
            <a:extLst>
              <a:ext uri="{FF2B5EF4-FFF2-40B4-BE49-F238E27FC236}">
                <a16:creationId xmlns:a16="http://schemas.microsoft.com/office/drawing/2014/main" id="{680BC6DE-3C37-025B-7825-0B75C37027DC}"/>
              </a:ext>
            </a:extLst>
          </p:cNvPr>
          <p:cNvSpPr/>
          <p:nvPr/>
        </p:nvSpPr>
        <p:spPr>
          <a:xfrm>
            <a:off x="66366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97" name="Freeform: Shape 6396">
            <a:extLst>
              <a:ext uri="{FF2B5EF4-FFF2-40B4-BE49-F238E27FC236}">
                <a16:creationId xmlns:a16="http://schemas.microsoft.com/office/drawing/2014/main" id="{C510379B-125A-1272-9C5A-8DFB192B4C4F}"/>
              </a:ext>
            </a:extLst>
          </p:cNvPr>
          <p:cNvSpPr/>
          <p:nvPr/>
        </p:nvSpPr>
        <p:spPr>
          <a:xfrm>
            <a:off x="66366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98" name="Freeform: Shape 6397">
            <a:extLst>
              <a:ext uri="{FF2B5EF4-FFF2-40B4-BE49-F238E27FC236}">
                <a16:creationId xmlns:a16="http://schemas.microsoft.com/office/drawing/2014/main" id="{A10CE8DB-797B-7CCF-B1D6-E5149F93BAA8}"/>
              </a:ext>
            </a:extLst>
          </p:cNvPr>
          <p:cNvSpPr/>
          <p:nvPr/>
        </p:nvSpPr>
        <p:spPr>
          <a:xfrm>
            <a:off x="66366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399" name="Freeform: Shape 6398">
            <a:extLst>
              <a:ext uri="{FF2B5EF4-FFF2-40B4-BE49-F238E27FC236}">
                <a16:creationId xmlns:a16="http://schemas.microsoft.com/office/drawing/2014/main" id="{9FF0A5BC-8506-DDF1-8E6B-3DF7D6052573}"/>
              </a:ext>
            </a:extLst>
          </p:cNvPr>
          <p:cNvSpPr/>
          <p:nvPr/>
        </p:nvSpPr>
        <p:spPr>
          <a:xfrm>
            <a:off x="66366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00" name="Freeform: Shape 6399">
            <a:extLst>
              <a:ext uri="{FF2B5EF4-FFF2-40B4-BE49-F238E27FC236}">
                <a16:creationId xmlns:a16="http://schemas.microsoft.com/office/drawing/2014/main" id="{2A6064EC-74C1-17CD-4E1E-5E01598EF2EC}"/>
              </a:ext>
            </a:extLst>
          </p:cNvPr>
          <p:cNvSpPr/>
          <p:nvPr/>
        </p:nvSpPr>
        <p:spPr>
          <a:xfrm>
            <a:off x="66366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01" name="Freeform: Shape 6400">
            <a:extLst>
              <a:ext uri="{FF2B5EF4-FFF2-40B4-BE49-F238E27FC236}">
                <a16:creationId xmlns:a16="http://schemas.microsoft.com/office/drawing/2014/main" id="{75C5F604-82C7-464E-C142-4422EA037287}"/>
              </a:ext>
            </a:extLst>
          </p:cNvPr>
          <p:cNvSpPr/>
          <p:nvPr/>
        </p:nvSpPr>
        <p:spPr>
          <a:xfrm>
            <a:off x="66366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02" name="Freeform: Shape 6401">
            <a:extLst>
              <a:ext uri="{FF2B5EF4-FFF2-40B4-BE49-F238E27FC236}">
                <a16:creationId xmlns:a16="http://schemas.microsoft.com/office/drawing/2014/main" id="{4BC51676-E91B-658B-FEC4-9F75C435F906}"/>
              </a:ext>
            </a:extLst>
          </p:cNvPr>
          <p:cNvSpPr/>
          <p:nvPr/>
        </p:nvSpPr>
        <p:spPr>
          <a:xfrm>
            <a:off x="68080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03" name="Freeform: Shape 6402">
            <a:extLst>
              <a:ext uri="{FF2B5EF4-FFF2-40B4-BE49-F238E27FC236}">
                <a16:creationId xmlns:a16="http://schemas.microsoft.com/office/drawing/2014/main" id="{AA64DFD3-3ED4-C573-A879-B1D074082EB7}"/>
              </a:ext>
            </a:extLst>
          </p:cNvPr>
          <p:cNvSpPr/>
          <p:nvPr/>
        </p:nvSpPr>
        <p:spPr>
          <a:xfrm>
            <a:off x="68080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04" name="Freeform: Shape 6403">
            <a:extLst>
              <a:ext uri="{FF2B5EF4-FFF2-40B4-BE49-F238E27FC236}">
                <a16:creationId xmlns:a16="http://schemas.microsoft.com/office/drawing/2014/main" id="{584B6D2D-B269-C082-0B87-56A5E71C7F35}"/>
              </a:ext>
            </a:extLst>
          </p:cNvPr>
          <p:cNvSpPr/>
          <p:nvPr/>
        </p:nvSpPr>
        <p:spPr>
          <a:xfrm>
            <a:off x="68080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05" name="Freeform: Shape 6404">
            <a:extLst>
              <a:ext uri="{FF2B5EF4-FFF2-40B4-BE49-F238E27FC236}">
                <a16:creationId xmlns:a16="http://schemas.microsoft.com/office/drawing/2014/main" id="{0810596B-2335-9C52-BBA0-6695126EF5E3}"/>
              </a:ext>
            </a:extLst>
          </p:cNvPr>
          <p:cNvSpPr/>
          <p:nvPr/>
        </p:nvSpPr>
        <p:spPr>
          <a:xfrm>
            <a:off x="68080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06" name="Freeform: Shape 6405">
            <a:extLst>
              <a:ext uri="{FF2B5EF4-FFF2-40B4-BE49-F238E27FC236}">
                <a16:creationId xmlns:a16="http://schemas.microsoft.com/office/drawing/2014/main" id="{AE994FD3-6143-0BA5-9F15-147C6FBEBCEB}"/>
              </a:ext>
            </a:extLst>
          </p:cNvPr>
          <p:cNvSpPr/>
          <p:nvPr/>
        </p:nvSpPr>
        <p:spPr>
          <a:xfrm>
            <a:off x="68080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07" name="Freeform: Shape 6406">
            <a:extLst>
              <a:ext uri="{FF2B5EF4-FFF2-40B4-BE49-F238E27FC236}">
                <a16:creationId xmlns:a16="http://schemas.microsoft.com/office/drawing/2014/main" id="{92B12159-A826-16B0-3C60-DABE8D82F822}"/>
              </a:ext>
            </a:extLst>
          </p:cNvPr>
          <p:cNvSpPr/>
          <p:nvPr/>
        </p:nvSpPr>
        <p:spPr>
          <a:xfrm>
            <a:off x="68080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08" name="Freeform: Shape 6407">
            <a:extLst>
              <a:ext uri="{FF2B5EF4-FFF2-40B4-BE49-F238E27FC236}">
                <a16:creationId xmlns:a16="http://schemas.microsoft.com/office/drawing/2014/main" id="{54A3CA56-A52A-ED7E-6C77-690BB7C3D9DD}"/>
              </a:ext>
            </a:extLst>
          </p:cNvPr>
          <p:cNvSpPr/>
          <p:nvPr/>
        </p:nvSpPr>
        <p:spPr>
          <a:xfrm>
            <a:off x="68080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09" name="Freeform: Shape 6408">
            <a:extLst>
              <a:ext uri="{FF2B5EF4-FFF2-40B4-BE49-F238E27FC236}">
                <a16:creationId xmlns:a16="http://schemas.microsoft.com/office/drawing/2014/main" id="{7B076812-4022-D462-5841-6B4ADA65A335}"/>
              </a:ext>
            </a:extLst>
          </p:cNvPr>
          <p:cNvSpPr/>
          <p:nvPr/>
        </p:nvSpPr>
        <p:spPr>
          <a:xfrm>
            <a:off x="68080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10" name="Freeform: Shape 6409">
            <a:extLst>
              <a:ext uri="{FF2B5EF4-FFF2-40B4-BE49-F238E27FC236}">
                <a16:creationId xmlns:a16="http://schemas.microsoft.com/office/drawing/2014/main" id="{9DD7D2D3-CE02-D026-D62A-6021CCBAA909}"/>
              </a:ext>
            </a:extLst>
          </p:cNvPr>
          <p:cNvSpPr/>
          <p:nvPr/>
        </p:nvSpPr>
        <p:spPr>
          <a:xfrm>
            <a:off x="68080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11" name="Freeform: Shape 6410">
            <a:extLst>
              <a:ext uri="{FF2B5EF4-FFF2-40B4-BE49-F238E27FC236}">
                <a16:creationId xmlns:a16="http://schemas.microsoft.com/office/drawing/2014/main" id="{F2277A69-3046-E5F4-0D52-C39EAA3F1B36}"/>
              </a:ext>
            </a:extLst>
          </p:cNvPr>
          <p:cNvSpPr/>
          <p:nvPr/>
        </p:nvSpPr>
        <p:spPr>
          <a:xfrm>
            <a:off x="68080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12" name="Freeform: Shape 6411">
            <a:extLst>
              <a:ext uri="{FF2B5EF4-FFF2-40B4-BE49-F238E27FC236}">
                <a16:creationId xmlns:a16="http://schemas.microsoft.com/office/drawing/2014/main" id="{F0EACD4D-59B8-018F-C644-92AB353E8634}"/>
              </a:ext>
            </a:extLst>
          </p:cNvPr>
          <p:cNvSpPr/>
          <p:nvPr/>
        </p:nvSpPr>
        <p:spPr>
          <a:xfrm>
            <a:off x="68080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13" name="Freeform: Shape 6412">
            <a:extLst>
              <a:ext uri="{FF2B5EF4-FFF2-40B4-BE49-F238E27FC236}">
                <a16:creationId xmlns:a16="http://schemas.microsoft.com/office/drawing/2014/main" id="{0108F515-BC46-F6E4-468C-4C8547AD5AF3}"/>
              </a:ext>
            </a:extLst>
          </p:cNvPr>
          <p:cNvSpPr/>
          <p:nvPr/>
        </p:nvSpPr>
        <p:spPr>
          <a:xfrm>
            <a:off x="68080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14" name="Freeform: Shape 6413">
            <a:extLst>
              <a:ext uri="{FF2B5EF4-FFF2-40B4-BE49-F238E27FC236}">
                <a16:creationId xmlns:a16="http://schemas.microsoft.com/office/drawing/2014/main" id="{BE786380-0732-EE93-EC4F-4488CB78CB12}"/>
              </a:ext>
            </a:extLst>
          </p:cNvPr>
          <p:cNvSpPr/>
          <p:nvPr/>
        </p:nvSpPr>
        <p:spPr>
          <a:xfrm>
            <a:off x="68080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15" name="Freeform: Shape 6414">
            <a:extLst>
              <a:ext uri="{FF2B5EF4-FFF2-40B4-BE49-F238E27FC236}">
                <a16:creationId xmlns:a16="http://schemas.microsoft.com/office/drawing/2014/main" id="{62E90367-6B30-7779-ACA6-255531FD215A}"/>
              </a:ext>
            </a:extLst>
          </p:cNvPr>
          <p:cNvSpPr/>
          <p:nvPr/>
        </p:nvSpPr>
        <p:spPr>
          <a:xfrm>
            <a:off x="68080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16" name="Freeform: Shape 6415">
            <a:extLst>
              <a:ext uri="{FF2B5EF4-FFF2-40B4-BE49-F238E27FC236}">
                <a16:creationId xmlns:a16="http://schemas.microsoft.com/office/drawing/2014/main" id="{A4F73516-0A16-A24B-D950-47F2F16E927B}"/>
              </a:ext>
            </a:extLst>
          </p:cNvPr>
          <p:cNvSpPr/>
          <p:nvPr/>
        </p:nvSpPr>
        <p:spPr>
          <a:xfrm>
            <a:off x="68080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17" name="Freeform: Shape 6416">
            <a:extLst>
              <a:ext uri="{FF2B5EF4-FFF2-40B4-BE49-F238E27FC236}">
                <a16:creationId xmlns:a16="http://schemas.microsoft.com/office/drawing/2014/main" id="{E3A8092A-235C-8B8A-9F5F-45ED4416E5C1}"/>
              </a:ext>
            </a:extLst>
          </p:cNvPr>
          <p:cNvSpPr/>
          <p:nvPr/>
        </p:nvSpPr>
        <p:spPr>
          <a:xfrm>
            <a:off x="68080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18" name="Freeform: Shape 6417">
            <a:extLst>
              <a:ext uri="{FF2B5EF4-FFF2-40B4-BE49-F238E27FC236}">
                <a16:creationId xmlns:a16="http://schemas.microsoft.com/office/drawing/2014/main" id="{F382C8CD-C8AB-89CF-4D38-50153B61B107}"/>
              </a:ext>
            </a:extLst>
          </p:cNvPr>
          <p:cNvSpPr/>
          <p:nvPr/>
        </p:nvSpPr>
        <p:spPr>
          <a:xfrm>
            <a:off x="68080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19" name="Freeform: Shape 6418">
            <a:extLst>
              <a:ext uri="{FF2B5EF4-FFF2-40B4-BE49-F238E27FC236}">
                <a16:creationId xmlns:a16="http://schemas.microsoft.com/office/drawing/2014/main" id="{CA98694E-EABC-03BB-4BC3-FF03E68B3A1C}"/>
              </a:ext>
            </a:extLst>
          </p:cNvPr>
          <p:cNvSpPr/>
          <p:nvPr/>
        </p:nvSpPr>
        <p:spPr>
          <a:xfrm>
            <a:off x="68080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20" name="Freeform: Shape 6419">
            <a:extLst>
              <a:ext uri="{FF2B5EF4-FFF2-40B4-BE49-F238E27FC236}">
                <a16:creationId xmlns:a16="http://schemas.microsoft.com/office/drawing/2014/main" id="{EDC58543-7E30-F48F-7F87-7459284A624E}"/>
              </a:ext>
            </a:extLst>
          </p:cNvPr>
          <p:cNvSpPr/>
          <p:nvPr/>
        </p:nvSpPr>
        <p:spPr>
          <a:xfrm>
            <a:off x="68080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21" name="Freeform: Shape 6420">
            <a:extLst>
              <a:ext uri="{FF2B5EF4-FFF2-40B4-BE49-F238E27FC236}">
                <a16:creationId xmlns:a16="http://schemas.microsoft.com/office/drawing/2014/main" id="{9EDE53B6-5CB5-AE50-999D-F82E51DBCEEA}"/>
              </a:ext>
            </a:extLst>
          </p:cNvPr>
          <p:cNvSpPr/>
          <p:nvPr/>
        </p:nvSpPr>
        <p:spPr>
          <a:xfrm>
            <a:off x="68080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22" name="Freeform: Shape 6421">
            <a:extLst>
              <a:ext uri="{FF2B5EF4-FFF2-40B4-BE49-F238E27FC236}">
                <a16:creationId xmlns:a16="http://schemas.microsoft.com/office/drawing/2014/main" id="{A14F02C0-C51C-94FD-2CB7-0BC0CA6DD105}"/>
              </a:ext>
            </a:extLst>
          </p:cNvPr>
          <p:cNvSpPr/>
          <p:nvPr/>
        </p:nvSpPr>
        <p:spPr>
          <a:xfrm>
            <a:off x="68080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23" name="Freeform: Shape 6422">
            <a:extLst>
              <a:ext uri="{FF2B5EF4-FFF2-40B4-BE49-F238E27FC236}">
                <a16:creationId xmlns:a16="http://schemas.microsoft.com/office/drawing/2014/main" id="{F1966903-B540-0879-7A98-59B8FD835FDB}"/>
              </a:ext>
            </a:extLst>
          </p:cNvPr>
          <p:cNvSpPr/>
          <p:nvPr/>
        </p:nvSpPr>
        <p:spPr>
          <a:xfrm>
            <a:off x="68080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24" name="Freeform: Shape 6423">
            <a:extLst>
              <a:ext uri="{FF2B5EF4-FFF2-40B4-BE49-F238E27FC236}">
                <a16:creationId xmlns:a16="http://schemas.microsoft.com/office/drawing/2014/main" id="{7ABE7266-9205-AC91-CEC4-A69F47287854}"/>
              </a:ext>
            </a:extLst>
          </p:cNvPr>
          <p:cNvSpPr/>
          <p:nvPr/>
        </p:nvSpPr>
        <p:spPr>
          <a:xfrm>
            <a:off x="68080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25" name="Freeform: Shape 6424">
            <a:extLst>
              <a:ext uri="{FF2B5EF4-FFF2-40B4-BE49-F238E27FC236}">
                <a16:creationId xmlns:a16="http://schemas.microsoft.com/office/drawing/2014/main" id="{61412756-EDC4-6B39-811E-607A1C8684CD}"/>
              </a:ext>
            </a:extLst>
          </p:cNvPr>
          <p:cNvSpPr/>
          <p:nvPr/>
        </p:nvSpPr>
        <p:spPr>
          <a:xfrm>
            <a:off x="68080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26" name="Freeform: Shape 6425">
            <a:extLst>
              <a:ext uri="{FF2B5EF4-FFF2-40B4-BE49-F238E27FC236}">
                <a16:creationId xmlns:a16="http://schemas.microsoft.com/office/drawing/2014/main" id="{A945E5F4-C8FE-B538-17F8-335FDC699724}"/>
              </a:ext>
            </a:extLst>
          </p:cNvPr>
          <p:cNvSpPr/>
          <p:nvPr/>
        </p:nvSpPr>
        <p:spPr>
          <a:xfrm>
            <a:off x="68080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27" name="Freeform: Shape 6426">
            <a:extLst>
              <a:ext uri="{FF2B5EF4-FFF2-40B4-BE49-F238E27FC236}">
                <a16:creationId xmlns:a16="http://schemas.microsoft.com/office/drawing/2014/main" id="{A6FA53DD-A0F3-4E80-DCDE-144A4B4D4E6D}"/>
              </a:ext>
            </a:extLst>
          </p:cNvPr>
          <p:cNvSpPr/>
          <p:nvPr/>
        </p:nvSpPr>
        <p:spPr>
          <a:xfrm>
            <a:off x="68080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28" name="Freeform: Shape 6427">
            <a:extLst>
              <a:ext uri="{FF2B5EF4-FFF2-40B4-BE49-F238E27FC236}">
                <a16:creationId xmlns:a16="http://schemas.microsoft.com/office/drawing/2014/main" id="{535DCB6A-813C-9EEE-1D12-906CFE3F8943}"/>
              </a:ext>
            </a:extLst>
          </p:cNvPr>
          <p:cNvSpPr/>
          <p:nvPr/>
        </p:nvSpPr>
        <p:spPr>
          <a:xfrm>
            <a:off x="68080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29" name="Freeform: Shape 6428">
            <a:extLst>
              <a:ext uri="{FF2B5EF4-FFF2-40B4-BE49-F238E27FC236}">
                <a16:creationId xmlns:a16="http://schemas.microsoft.com/office/drawing/2014/main" id="{F5B5F43E-2B47-622D-DED8-91B26245C533}"/>
              </a:ext>
            </a:extLst>
          </p:cNvPr>
          <p:cNvSpPr/>
          <p:nvPr/>
        </p:nvSpPr>
        <p:spPr>
          <a:xfrm>
            <a:off x="68080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30" name="Freeform: Shape 6429">
            <a:extLst>
              <a:ext uri="{FF2B5EF4-FFF2-40B4-BE49-F238E27FC236}">
                <a16:creationId xmlns:a16="http://schemas.microsoft.com/office/drawing/2014/main" id="{2D6D536F-60EA-9AF7-5B6B-C60B5417EFF6}"/>
              </a:ext>
            </a:extLst>
          </p:cNvPr>
          <p:cNvSpPr/>
          <p:nvPr/>
        </p:nvSpPr>
        <p:spPr>
          <a:xfrm>
            <a:off x="68080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31" name="Freeform: Shape 6430">
            <a:extLst>
              <a:ext uri="{FF2B5EF4-FFF2-40B4-BE49-F238E27FC236}">
                <a16:creationId xmlns:a16="http://schemas.microsoft.com/office/drawing/2014/main" id="{E4135D7F-2BDB-CB51-69D5-D8593F13A2F1}"/>
              </a:ext>
            </a:extLst>
          </p:cNvPr>
          <p:cNvSpPr/>
          <p:nvPr/>
        </p:nvSpPr>
        <p:spPr>
          <a:xfrm>
            <a:off x="68080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32" name="Freeform: Shape 6431">
            <a:extLst>
              <a:ext uri="{FF2B5EF4-FFF2-40B4-BE49-F238E27FC236}">
                <a16:creationId xmlns:a16="http://schemas.microsoft.com/office/drawing/2014/main" id="{5B507CD8-7908-C382-6546-2B5A63800C8D}"/>
              </a:ext>
            </a:extLst>
          </p:cNvPr>
          <p:cNvSpPr/>
          <p:nvPr/>
        </p:nvSpPr>
        <p:spPr>
          <a:xfrm>
            <a:off x="68080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33" name="Freeform: Shape 6432">
            <a:extLst>
              <a:ext uri="{FF2B5EF4-FFF2-40B4-BE49-F238E27FC236}">
                <a16:creationId xmlns:a16="http://schemas.microsoft.com/office/drawing/2014/main" id="{D456A303-1778-D207-73A4-04AFE5916D77}"/>
              </a:ext>
            </a:extLst>
          </p:cNvPr>
          <p:cNvSpPr/>
          <p:nvPr/>
        </p:nvSpPr>
        <p:spPr>
          <a:xfrm>
            <a:off x="68080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34" name="Freeform: Shape 6433">
            <a:extLst>
              <a:ext uri="{FF2B5EF4-FFF2-40B4-BE49-F238E27FC236}">
                <a16:creationId xmlns:a16="http://schemas.microsoft.com/office/drawing/2014/main" id="{BB5835A2-737B-DD5D-49FA-9E7B2818ED11}"/>
              </a:ext>
            </a:extLst>
          </p:cNvPr>
          <p:cNvSpPr/>
          <p:nvPr/>
        </p:nvSpPr>
        <p:spPr>
          <a:xfrm>
            <a:off x="68080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35" name="Freeform: Shape 6434">
            <a:extLst>
              <a:ext uri="{FF2B5EF4-FFF2-40B4-BE49-F238E27FC236}">
                <a16:creationId xmlns:a16="http://schemas.microsoft.com/office/drawing/2014/main" id="{B8A9B41A-A394-21D6-A48E-F053962CD18F}"/>
              </a:ext>
            </a:extLst>
          </p:cNvPr>
          <p:cNvSpPr/>
          <p:nvPr/>
        </p:nvSpPr>
        <p:spPr>
          <a:xfrm>
            <a:off x="68080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36" name="Freeform: Shape 6435">
            <a:extLst>
              <a:ext uri="{FF2B5EF4-FFF2-40B4-BE49-F238E27FC236}">
                <a16:creationId xmlns:a16="http://schemas.microsoft.com/office/drawing/2014/main" id="{0E23E1A3-159D-A55C-CA78-ABF73040EB97}"/>
              </a:ext>
            </a:extLst>
          </p:cNvPr>
          <p:cNvSpPr/>
          <p:nvPr/>
        </p:nvSpPr>
        <p:spPr>
          <a:xfrm>
            <a:off x="68080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37" name="Freeform: Shape 6436">
            <a:extLst>
              <a:ext uri="{FF2B5EF4-FFF2-40B4-BE49-F238E27FC236}">
                <a16:creationId xmlns:a16="http://schemas.microsoft.com/office/drawing/2014/main" id="{45E0930C-9E46-F072-F5EA-A50A16DBAA8F}"/>
              </a:ext>
            </a:extLst>
          </p:cNvPr>
          <p:cNvSpPr/>
          <p:nvPr/>
        </p:nvSpPr>
        <p:spPr>
          <a:xfrm>
            <a:off x="68080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38" name="Freeform: Shape 6437">
            <a:extLst>
              <a:ext uri="{FF2B5EF4-FFF2-40B4-BE49-F238E27FC236}">
                <a16:creationId xmlns:a16="http://schemas.microsoft.com/office/drawing/2014/main" id="{FB7DCAEA-296F-9A69-2AC2-2AFC4C3D58C1}"/>
              </a:ext>
            </a:extLst>
          </p:cNvPr>
          <p:cNvSpPr/>
          <p:nvPr/>
        </p:nvSpPr>
        <p:spPr>
          <a:xfrm>
            <a:off x="68080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39" name="Freeform: Shape 6438">
            <a:extLst>
              <a:ext uri="{FF2B5EF4-FFF2-40B4-BE49-F238E27FC236}">
                <a16:creationId xmlns:a16="http://schemas.microsoft.com/office/drawing/2014/main" id="{140E3821-FCA3-3843-9AF1-441C5B278A6D}"/>
              </a:ext>
            </a:extLst>
          </p:cNvPr>
          <p:cNvSpPr/>
          <p:nvPr/>
        </p:nvSpPr>
        <p:spPr>
          <a:xfrm>
            <a:off x="68080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40" name="Freeform: Shape 6439">
            <a:extLst>
              <a:ext uri="{FF2B5EF4-FFF2-40B4-BE49-F238E27FC236}">
                <a16:creationId xmlns:a16="http://schemas.microsoft.com/office/drawing/2014/main" id="{BECEC186-C619-EDFF-4E69-76008EC4EE0C}"/>
              </a:ext>
            </a:extLst>
          </p:cNvPr>
          <p:cNvSpPr/>
          <p:nvPr/>
        </p:nvSpPr>
        <p:spPr>
          <a:xfrm>
            <a:off x="69795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41" name="Freeform: Shape 6440">
            <a:extLst>
              <a:ext uri="{FF2B5EF4-FFF2-40B4-BE49-F238E27FC236}">
                <a16:creationId xmlns:a16="http://schemas.microsoft.com/office/drawing/2014/main" id="{5F27B98C-F483-49EA-5D90-659C4FEC2D34}"/>
              </a:ext>
            </a:extLst>
          </p:cNvPr>
          <p:cNvSpPr/>
          <p:nvPr/>
        </p:nvSpPr>
        <p:spPr>
          <a:xfrm>
            <a:off x="69795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42" name="Freeform: Shape 6441">
            <a:extLst>
              <a:ext uri="{FF2B5EF4-FFF2-40B4-BE49-F238E27FC236}">
                <a16:creationId xmlns:a16="http://schemas.microsoft.com/office/drawing/2014/main" id="{E398EE1F-FF9C-24AC-7162-B10BF17EDF2A}"/>
              </a:ext>
            </a:extLst>
          </p:cNvPr>
          <p:cNvSpPr/>
          <p:nvPr/>
        </p:nvSpPr>
        <p:spPr>
          <a:xfrm>
            <a:off x="69795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43" name="Freeform: Shape 6442">
            <a:extLst>
              <a:ext uri="{FF2B5EF4-FFF2-40B4-BE49-F238E27FC236}">
                <a16:creationId xmlns:a16="http://schemas.microsoft.com/office/drawing/2014/main" id="{8B6BF129-3343-E2FB-1A17-5988FE88A239}"/>
              </a:ext>
            </a:extLst>
          </p:cNvPr>
          <p:cNvSpPr/>
          <p:nvPr/>
        </p:nvSpPr>
        <p:spPr>
          <a:xfrm>
            <a:off x="69795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44" name="Freeform: Shape 6443">
            <a:extLst>
              <a:ext uri="{FF2B5EF4-FFF2-40B4-BE49-F238E27FC236}">
                <a16:creationId xmlns:a16="http://schemas.microsoft.com/office/drawing/2014/main" id="{CBB0368C-D26B-40F4-D825-EA79D25EAC64}"/>
              </a:ext>
            </a:extLst>
          </p:cNvPr>
          <p:cNvSpPr/>
          <p:nvPr/>
        </p:nvSpPr>
        <p:spPr>
          <a:xfrm>
            <a:off x="69795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45" name="Freeform: Shape 6444">
            <a:extLst>
              <a:ext uri="{FF2B5EF4-FFF2-40B4-BE49-F238E27FC236}">
                <a16:creationId xmlns:a16="http://schemas.microsoft.com/office/drawing/2014/main" id="{6B970B9E-FE68-AAA7-CD65-42A59A233143}"/>
              </a:ext>
            </a:extLst>
          </p:cNvPr>
          <p:cNvSpPr/>
          <p:nvPr/>
        </p:nvSpPr>
        <p:spPr>
          <a:xfrm>
            <a:off x="69795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46" name="Freeform: Shape 6445">
            <a:extLst>
              <a:ext uri="{FF2B5EF4-FFF2-40B4-BE49-F238E27FC236}">
                <a16:creationId xmlns:a16="http://schemas.microsoft.com/office/drawing/2014/main" id="{C1CEE86E-3DB7-FA85-A399-8096C2AB95AC}"/>
              </a:ext>
            </a:extLst>
          </p:cNvPr>
          <p:cNvSpPr/>
          <p:nvPr/>
        </p:nvSpPr>
        <p:spPr>
          <a:xfrm>
            <a:off x="69795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47" name="Freeform: Shape 6446">
            <a:extLst>
              <a:ext uri="{FF2B5EF4-FFF2-40B4-BE49-F238E27FC236}">
                <a16:creationId xmlns:a16="http://schemas.microsoft.com/office/drawing/2014/main" id="{1A7D71AB-F6A6-00B3-27C1-BF8559550541}"/>
              </a:ext>
            </a:extLst>
          </p:cNvPr>
          <p:cNvSpPr/>
          <p:nvPr/>
        </p:nvSpPr>
        <p:spPr>
          <a:xfrm>
            <a:off x="69795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48" name="Freeform: Shape 6447">
            <a:extLst>
              <a:ext uri="{FF2B5EF4-FFF2-40B4-BE49-F238E27FC236}">
                <a16:creationId xmlns:a16="http://schemas.microsoft.com/office/drawing/2014/main" id="{B1ED61C8-AE98-1E85-F837-E28C6D4FDE8A}"/>
              </a:ext>
            </a:extLst>
          </p:cNvPr>
          <p:cNvSpPr/>
          <p:nvPr/>
        </p:nvSpPr>
        <p:spPr>
          <a:xfrm>
            <a:off x="69795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49" name="Freeform: Shape 6448">
            <a:extLst>
              <a:ext uri="{FF2B5EF4-FFF2-40B4-BE49-F238E27FC236}">
                <a16:creationId xmlns:a16="http://schemas.microsoft.com/office/drawing/2014/main" id="{BB0BA454-1192-4736-5C3C-4641B5F228FD}"/>
              </a:ext>
            </a:extLst>
          </p:cNvPr>
          <p:cNvSpPr/>
          <p:nvPr/>
        </p:nvSpPr>
        <p:spPr>
          <a:xfrm>
            <a:off x="69795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50" name="Freeform: Shape 6449">
            <a:extLst>
              <a:ext uri="{FF2B5EF4-FFF2-40B4-BE49-F238E27FC236}">
                <a16:creationId xmlns:a16="http://schemas.microsoft.com/office/drawing/2014/main" id="{CD658CDB-8A49-040D-F18E-E6AD3598334B}"/>
              </a:ext>
            </a:extLst>
          </p:cNvPr>
          <p:cNvSpPr/>
          <p:nvPr/>
        </p:nvSpPr>
        <p:spPr>
          <a:xfrm>
            <a:off x="69795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51" name="Freeform: Shape 6450">
            <a:extLst>
              <a:ext uri="{FF2B5EF4-FFF2-40B4-BE49-F238E27FC236}">
                <a16:creationId xmlns:a16="http://schemas.microsoft.com/office/drawing/2014/main" id="{C7F3777A-6D58-2905-1EEF-F8D5DFF7BCA4}"/>
              </a:ext>
            </a:extLst>
          </p:cNvPr>
          <p:cNvSpPr/>
          <p:nvPr/>
        </p:nvSpPr>
        <p:spPr>
          <a:xfrm>
            <a:off x="69795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52" name="Freeform: Shape 6451">
            <a:extLst>
              <a:ext uri="{FF2B5EF4-FFF2-40B4-BE49-F238E27FC236}">
                <a16:creationId xmlns:a16="http://schemas.microsoft.com/office/drawing/2014/main" id="{A424BECA-19E9-3625-8497-35B54D62851B}"/>
              </a:ext>
            </a:extLst>
          </p:cNvPr>
          <p:cNvSpPr/>
          <p:nvPr/>
        </p:nvSpPr>
        <p:spPr>
          <a:xfrm>
            <a:off x="69795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53" name="Freeform: Shape 6452">
            <a:extLst>
              <a:ext uri="{FF2B5EF4-FFF2-40B4-BE49-F238E27FC236}">
                <a16:creationId xmlns:a16="http://schemas.microsoft.com/office/drawing/2014/main" id="{600DAC40-92F8-ED71-A3D8-F44370740336}"/>
              </a:ext>
            </a:extLst>
          </p:cNvPr>
          <p:cNvSpPr/>
          <p:nvPr/>
        </p:nvSpPr>
        <p:spPr>
          <a:xfrm>
            <a:off x="69795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54" name="Freeform: Shape 6453">
            <a:extLst>
              <a:ext uri="{FF2B5EF4-FFF2-40B4-BE49-F238E27FC236}">
                <a16:creationId xmlns:a16="http://schemas.microsoft.com/office/drawing/2014/main" id="{7318F302-F0E8-6822-B99A-64E33AA093E3}"/>
              </a:ext>
            </a:extLst>
          </p:cNvPr>
          <p:cNvSpPr/>
          <p:nvPr/>
        </p:nvSpPr>
        <p:spPr>
          <a:xfrm>
            <a:off x="69795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55" name="Freeform: Shape 6454">
            <a:extLst>
              <a:ext uri="{FF2B5EF4-FFF2-40B4-BE49-F238E27FC236}">
                <a16:creationId xmlns:a16="http://schemas.microsoft.com/office/drawing/2014/main" id="{99FADB53-7A1B-B9C2-81F4-3E0C3F08795F}"/>
              </a:ext>
            </a:extLst>
          </p:cNvPr>
          <p:cNvSpPr/>
          <p:nvPr/>
        </p:nvSpPr>
        <p:spPr>
          <a:xfrm>
            <a:off x="69795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56" name="Freeform: Shape 6455">
            <a:extLst>
              <a:ext uri="{FF2B5EF4-FFF2-40B4-BE49-F238E27FC236}">
                <a16:creationId xmlns:a16="http://schemas.microsoft.com/office/drawing/2014/main" id="{D9F554A2-64B9-537A-EE25-F425C4C6B7A4}"/>
              </a:ext>
            </a:extLst>
          </p:cNvPr>
          <p:cNvSpPr/>
          <p:nvPr/>
        </p:nvSpPr>
        <p:spPr>
          <a:xfrm>
            <a:off x="69795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57" name="Freeform: Shape 6456">
            <a:extLst>
              <a:ext uri="{FF2B5EF4-FFF2-40B4-BE49-F238E27FC236}">
                <a16:creationId xmlns:a16="http://schemas.microsoft.com/office/drawing/2014/main" id="{CFF25068-C686-DB0D-8D4E-B415B73F1A61}"/>
              </a:ext>
            </a:extLst>
          </p:cNvPr>
          <p:cNvSpPr/>
          <p:nvPr/>
        </p:nvSpPr>
        <p:spPr>
          <a:xfrm>
            <a:off x="69795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58" name="Freeform: Shape 6457">
            <a:extLst>
              <a:ext uri="{FF2B5EF4-FFF2-40B4-BE49-F238E27FC236}">
                <a16:creationId xmlns:a16="http://schemas.microsoft.com/office/drawing/2014/main" id="{DF602162-2551-7DBE-E814-5CB32E19560B}"/>
              </a:ext>
            </a:extLst>
          </p:cNvPr>
          <p:cNvSpPr/>
          <p:nvPr/>
        </p:nvSpPr>
        <p:spPr>
          <a:xfrm>
            <a:off x="69795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59" name="Freeform: Shape 6458">
            <a:extLst>
              <a:ext uri="{FF2B5EF4-FFF2-40B4-BE49-F238E27FC236}">
                <a16:creationId xmlns:a16="http://schemas.microsoft.com/office/drawing/2014/main" id="{45073E1D-305C-B411-4C93-48BE114EB0D5}"/>
              </a:ext>
            </a:extLst>
          </p:cNvPr>
          <p:cNvSpPr/>
          <p:nvPr/>
        </p:nvSpPr>
        <p:spPr>
          <a:xfrm>
            <a:off x="69795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60" name="Freeform: Shape 6459">
            <a:extLst>
              <a:ext uri="{FF2B5EF4-FFF2-40B4-BE49-F238E27FC236}">
                <a16:creationId xmlns:a16="http://schemas.microsoft.com/office/drawing/2014/main" id="{513ED5BB-F8EF-F420-29AB-A9B6B2EAAB39}"/>
              </a:ext>
            </a:extLst>
          </p:cNvPr>
          <p:cNvSpPr/>
          <p:nvPr/>
        </p:nvSpPr>
        <p:spPr>
          <a:xfrm>
            <a:off x="69795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61" name="Freeform: Shape 6460">
            <a:extLst>
              <a:ext uri="{FF2B5EF4-FFF2-40B4-BE49-F238E27FC236}">
                <a16:creationId xmlns:a16="http://schemas.microsoft.com/office/drawing/2014/main" id="{DA54C183-0E7B-4161-D5BD-D1D4CC4ADA01}"/>
              </a:ext>
            </a:extLst>
          </p:cNvPr>
          <p:cNvSpPr/>
          <p:nvPr/>
        </p:nvSpPr>
        <p:spPr>
          <a:xfrm>
            <a:off x="69795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62" name="Freeform: Shape 6461">
            <a:extLst>
              <a:ext uri="{FF2B5EF4-FFF2-40B4-BE49-F238E27FC236}">
                <a16:creationId xmlns:a16="http://schemas.microsoft.com/office/drawing/2014/main" id="{34FAEDFB-CAC6-93A5-1B5E-256C49AAF47B}"/>
              </a:ext>
            </a:extLst>
          </p:cNvPr>
          <p:cNvSpPr/>
          <p:nvPr/>
        </p:nvSpPr>
        <p:spPr>
          <a:xfrm>
            <a:off x="69795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63" name="Freeform: Shape 6462">
            <a:extLst>
              <a:ext uri="{FF2B5EF4-FFF2-40B4-BE49-F238E27FC236}">
                <a16:creationId xmlns:a16="http://schemas.microsoft.com/office/drawing/2014/main" id="{CC64BD17-EA39-B322-072A-12269C0FBAA6}"/>
              </a:ext>
            </a:extLst>
          </p:cNvPr>
          <p:cNvSpPr/>
          <p:nvPr/>
        </p:nvSpPr>
        <p:spPr>
          <a:xfrm>
            <a:off x="69795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64" name="Freeform: Shape 6463">
            <a:extLst>
              <a:ext uri="{FF2B5EF4-FFF2-40B4-BE49-F238E27FC236}">
                <a16:creationId xmlns:a16="http://schemas.microsoft.com/office/drawing/2014/main" id="{5B29033C-EC75-0A45-C0CD-6491E1E05C74}"/>
              </a:ext>
            </a:extLst>
          </p:cNvPr>
          <p:cNvSpPr/>
          <p:nvPr/>
        </p:nvSpPr>
        <p:spPr>
          <a:xfrm>
            <a:off x="69795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65" name="Freeform: Shape 6464">
            <a:extLst>
              <a:ext uri="{FF2B5EF4-FFF2-40B4-BE49-F238E27FC236}">
                <a16:creationId xmlns:a16="http://schemas.microsoft.com/office/drawing/2014/main" id="{CDEE5958-D686-1FB1-A443-8F48392B4063}"/>
              </a:ext>
            </a:extLst>
          </p:cNvPr>
          <p:cNvSpPr/>
          <p:nvPr/>
        </p:nvSpPr>
        <p:spPr>
          <a:xfrm>
            <a:off x="69795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66" name="Freeform: Shape 6465">
            <a:extLst>
              <a:ext uri="{FF2B5EF4-FFF2-40B4-BE49-F238E27FC236}">
                <a16:creationId xmlns:a16="http://schemas.microsoft.com/office/drawing/2014/main" id="{83D13DEC-A451-2979-A396-AFEC24ED8E49}"/>
              </a:ext>
            </a:extLst>
          </p:cNvPr>
          <p:cNvSpPr/>
          <p:nvPr/>
        </p:nvSpPr>
        <p:spPr>
          <a:xfrm>
            <a:off x="69795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67" name="Freeform: Shape 6466">
            <a:extLst>
              <a:ext uri="{FF2B5EF4-FFF2-40B4-BE49-F238E27FC236}">
                <a16:creationId xmlns:a16="http://schemas.microsoft.com/office/drawing/2014/main" id="{3D15C894-4D33-1494-C1AE-A0DBCA23AC7B}"/>
              </a:ext>
            </a:extLst>
          </p:cNvPr>
          <p:cNvSpPr/>
          <p:nvPr/>
        </p:nvSpPr>
        <p:spPr>
          <a:xfrm>
            <a:off x="69795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68" name="Freeform: Shape 6467">
            <a:extLst>
              <a:ext uri="{FF2B5EF4-FFF2-40B4-BE49-F238E27FC236}">
                <a16:creationId xmlns:a16="http://schemas.microsoft.com/office/drawing/2014/main" id="{E6ADF407-E815-E5EA-C79A-AE4D1A58E5F5}"/>
              </a:ext>
            </a:extLst>
          </p:cNvPr>
          <p:cNvSpPr/>
          <p:nvPr/>
        </p:nvSpPr>
        <p:spPr>
          <a:xfrm>
            <a:off x="69795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69" name="Freeform: Shape 6468">
            <a:extLst>
              <a:ext uri="{FF2B5EF4-FFF2-40B4-BE49-F238E27FC236}">
                <a16:creationId xmlns:a16="http://schemas.microsoft.com/office/drawing/2014/main" id="{4C39B088-5549-EB2A-8126-E12BA9AB08C2}"/>
              </a:ext>
            </a:extLst>
          </p:cNvPr>
          <p:cNvSpPr/>
          <p:nvPr/>
        </p:nvSpPr>
        <p:spPr>
          <a:xfrm>
            <a:off x="69795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70" name="Freeform: Shape 6469">
            <a:extLst>
              <a:ext uri="{FF2B5EF4-FFF2-40B4-BE49-F238E27FC236}">
                <a16:creationId xmlns:a16="http://schemas.microsoft.com/office/drawing/2014/main" id="{F6B6EC9C-F681-65E1-0F23-12DE0EB3D4B1}"/>
              </a:ext>
            </a:extLst>
          </p:cNvPr>
          <p:cNvSpPr/>
          <p:nvPr/>
        </p:nvSpPr>
        <p:spPr>
          <a:xfrm>
            <a:off x="69795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71" name="Freeform: Shape 6470">
            <a:extLst>
              <a:ext uri="{FF2B5EF4-FFF2-40B4-BE49-F238E27FC236}">
                <a16:creationId xmlns:a16="http://schemas.microsoft.com/office/drawing/2014/main" id="{6EE192EE-94AF-5C5F-4C06-D8C598845346}"/>
              </a:ext>
            </a:extLst>
          </p:cNvPr>
          <p:cNvSpPr/>
          <p:nvPr/>
        </p:nvSpPr>
        <p:spPr>
          <a:xfrm>
            <a:off x="69795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72" name="Freeform: Shape 6471">
            <a:extLst>
              <a:ext uri="{FF2B5EF4-FFF2-40B4-BE49-F238E27FC236}">
                <a16:creationId xmlns:a16="http://schemas.microsoft.com/office/drawing/2014/main" id="{59BA1692-8986-1D89-0463-89958780B783}"/>
              </a:ext>
            </a:extLst>
          </p:cNvPr>
          <p:cNvSpPr/>
          <p:nvPr/>
        </p:nvSpPr>
        <p:spPr>
          <a:xfrm>
            <a:off x="69795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73" name="Freeform: Shape 6472">
            <a:extLst>
              <a:ext uri="{FF2B5EF4-FFF2-40B4-BE49-F238E27FC236}">
                <a16:creationId xmlns:a16="http://schemas.microsoft.com/office/drawing/2014/main" id="{72194D1D-088E-D8E0-5856-BF451064741C}"/>
              </a:ext>
            </a:extLst>
          </p:cNvPr>
          <p:cNvSpPr/>
          <p:nvPr/>
        </p:nvSpPr>
        <p:spPr>
          <a:xfrm>
            <a:off x="69795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74" name="Freeform: Shape 6473">
            <a:extLst>
              <a:ext uri="{FF2B5EF4-FFF2-40B4-BE49-F238E27FC236}">
                <a16:creationId xmlns:a16="http://schemas.microsoft.com/office/drawing/2014/main" id="{C17F61D9-6982-5B78-4C1C-93404A105C80}"/>
              </a:ext>
            </a:extLst>
          </p:cNvPr>
          <p:cNvSpPr/>
          <p:nvPr/>
        </p:nvSpPr>
        <p:spPr>
          <a:xfrm>
            <a:off x="69795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75" name="Freeform: Shape 6474">
            <a:extLst>
              <a:ext uri="{FF2B5EF4-FFF2-40B4-BE49-F238E27FC236}">
                <a16:creationId xmlns:a16="http://schemas.microsoft.com/office/drawing/2014/main" id="{FE4220FE-0ACF-8501-C91E-49E52F9BEE67}"/>
              </a:ext>
            </a:extLst>
          </p:cNvPr>
          <p:cNvSpPr/>
          <p:nvPr/>
        </p:nvSpPr>
        <p:spPr>
          <a:xfrm>
            <a:off x="69795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76" name="Freeform: Shape 6475">
            <a:extLst>
              <a:ext uri="{FF2B5EF4-FFF2-40B4-BE49-F238E27FC236}">
                <a16:creationId xmlns:a16="http://schemas.microsoft.com/office/drawing/2014/main" id="{8B52781B-4039-744E-FF39-6A76D07E631E}"/>
              </a:ext>
            </a:extLst>
          </p:cNvPr>
          <p:cNvSpPr/>
          <p:nvPr/>
        </p:nvSpPr>
        <p:spPr>
          <a:xfrm>
            <a:off x="69795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77" name="Freeform: Shape 6476">
            <a:extLst>
              <a:ext uri="{FF2B5EF4-FFF2-40B4-BE49-F238E27FC236}">
                <a16:creationId xmlns:a16="http://schemas.microsoft.com/office/drawing/2014/main" id="{5ED0F9DE-A817-A105-9D01-DBDD9F490E95}"/>
              </a:ext>
            </a:extLst>
          </p:cNvPr>
          <p:cNvSpPr/>
          <p:nvPr/>
        </p:nvSpPr>
        <p:spPr>
          <a:xfrm>
            <a:off x="69795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78" name="Freeform: Shape 6477">
            <a:extLst>
              <a:ext uri="{FF2B5EF4-FFF2-40B4-BE49-F238E27FC236}">
                <a16:creationId xmlns:a16="http://schemas.microsoft.com/office/drawing/2014/main" id="{B980C37A-60F9-F257-59C1-C2206C457ABD}"/>
              </a:ext>
            </a:extLst>
          </p:cNvPr>
          <p:cNvSpPr/>
          <p:nvPr/>
        </p:nvSpPr>
        <p:spPr>
          <a:xfrm>
            <a:off x="71509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79" name="Freeform: Shape 6478">
            <a:extLst>
              <a:ext uri="{FF2B5EF4-FFF2-40B4-BE49-F238E27FC236}">
                <a16:creationId xmlns:a16="http://schemas.microsoft.com/office/drawing/2014/main" id="{8158E6DC-147D-58D3-E6EC-2959E9FECF88}"/>
              </a:ext>
            </a:extLst>
          </p:cNvPr>
          <p:cNvSpPr/>
          <p:nvPr/>
        </p:nvSpPr>
        <p:spPr>
          <a:xfrm>
            <a:off x="71509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80" name="Freeform: Shape 6479">
            <a:extLst>
              <a:ext uri="{FF2B5EF4-FFF2-40B4-BE49-F238E27FC236}">
                <a16:creationId xmlns:a16="http://schemas.microsoft.com/office/drawing/2014/main" id="{51ECA601-1383-275F-703B-9EB1A55808C0}"/>
              </a:ext>
            </a:extLst>
          </p:cNvPr>
          <p:cNvSpPr/>
          <p:nvPr/>
        </p:nvSpPr>
        <p:spPr>
          <a:xfrm>
            <a:off x="71509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81" name="Freeform: Shape 6480">
            <a:extLst>
              <a:ext uri="{FF2B5EF4-FFF2-40B4-BE49-F238E27FC236}">
                <a16:creationId xmlns:a16="http://schemas.microsoft.com/office/drawing/2014/main" id="{C9930892-7D60-D679-5E20-3B6AEFA70ACF}"/>
              </a:ext>
            </a:extLst>
          </p:cNvPr>
          <p:cNvSpPr/>
          <p:nvPr/>
        </p:nvSpPr>
        <p:spPr>
          <a:xfrm>
            <a:off x="71509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82" name="Freeform: Shape 6481">
            <a:extLst>
              <a:ext uri="{FF2B5EF4-FFF2-40B4-BE49-F238E27FC236}">
                <a16:creationId xmlns:a16="http://schemas.microsoft.com/office/drawing/2014/main" id="{58AF95EF-A99F-627B-3156-3BDEFC6C6D51}"/>
              </a:ext>
            </a:extLst>
          </p:cNvPr>
          <p:cNvSpPr/>
          <p:nvPr/>
        </p:nvSpPr>
        <p:spPr>
          <a:xfrm>
            <a:off x="71509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83" name="Freeform: Shape 6482">
            <a:extLst>
              <a:ext uri="{FF2B5EF4-FFF2-40B4-BE49-F238E27FC236}">
                <a16:creationId xmlns:a16="http://schemas.microsoft.com/office/drawing/2014/main" id="{742E79F7-C829-1296-0087-4AFE71D44358}"/>
              </a:ext>
            </a:extLst>
          </p:cNvPr>
          <p:cNvSpPr/>
          <p:nvPr/>
        </p:nvSpPr>
        <p:spPr>
          <a:xfrm>
            <a:off x="71509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84" name="Freeform: Shape 6483">
            <a:extLst>
              <a:ext uri="{FF2B5EF4-FFF2-40B4-BE49-F238E27FC236}">
                <a16:creationId xmlns:a16="http://schemas.microsoft.com/office/drawing/2014/main" id="{72C9374F-04C2-702A-285F-BA3675BBE425}"/>
              </a:ext>
            </a:extLst>
          </p:cNvPr>
          <p:cNvSpPr/>
          <p:nvPr/>
        </p:nvSpPr>
        <p:spPr>
          <a:xfrm>
            <a:off x="71509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85" name="Freeform: Shape 6484">
            <a:extLst>
              <a:ext uri="{FF2B5EF4-FFF2-40B4-BE49-F238E27FC236}">
                <a16:creationId xmlns:a16="http://schemas.microsoft.com/office/drawing/2014/main" id="{66F3F371-7D11-6760-2898-E4A2247A0BB2}"/>
              </a:ext>
            </a:extLst>
          </p:cNvPr>
          <p:cNvSpPr/>
          <p:nvPr/>
        </p:nvSpPr>
        <p:spPr>
          <a:xfrm>
            <a:off x="71509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86" name="Freeform: Shape 6485">
            <a:extLst>
              <a:ext uri="{FF2B5EF4-FFF2-40B4-BE49-F238E27FC236}">
                <a16:creationId xmlns:a16="http://schemas.microsoft.com/office/drawing/2014/main" id="{7C0FD28E-99AE-C7E2-424F-9FA8D46600E9}"/>
              </a:ext>
            </a:extLst>
          </p:cNvPr>
          <p:cNvSpPr/>
          <p:nvPr/>
        </p:nvSpPr>
        <p:spPr>
          <a:xfrm>
            <a:off x="71509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87" name="Freeform: Shape 6486">
            <a:extLst>
              <a:ext uri="{FF2B5EF4-FFF2-40B4-BE49-F238E27FC236}">
                <a16:creationId xmlns:a16="http://schemas.microsoft.com/office/drawing/2014/main" id="{270F8B17-748E-B59C-465A-764103DA453A}"/>
              </a:ext>
            </a:extLst>
          </p:cNvPr>
          <p:cNvSpPr/>
          <p:nvPr/>
        </p:nvSpPr>
        <p:spPr>
          <a:xfrm>
            <a:off x="71509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88" name="Freeform: Shape 6487">
            <a:extLst>
              <a:ext uri="{FF2B5EF4-FFF2-40B4-BE49-F238E27FC236}">
                <a16:creationId xmlns:a16="http://schemas.microsoft.com/office/drawing/2014/main" id="{D2C8A05E-842A-FD56-15C8-7C9BBFF80B77}"/>
              </a:ext>
            </a:extLst>
          </p:cNvPr>
          <p:cNvSpPr/>
          <p:nvPr/>
        </p:nvSpPr>
        <p:spPr>
          <a:xfrm>
            <a:off x="71509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89" name="Freeform: Shape 6488">
            <a:extLst>
              <a:ext uri="{FF2B5EF4-FFF2-40B4-BE49-F238E27FC236}">
                <a16:creationId xmlns:a16="http://schemas.microsoft.com/office/drawing/2014/main" id="{C00FEE92-5D80-5A17-295E-5024F986DEBF}"/>
              </a:ext>
            </a:extLst>
          </p:cNvPr>
          <p:cNvSpPr/>
          <p:nvPr/>
        </p:nvSpPr>
        <p:spPr>
          <a:xfrm>
            <a:off x="71509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90" name="Freeform: Shape 6489">
            <a:extLst>
              <a:ext uri="{FF2B5EF4-FFF2-40B4-BE49-F238E27FC236}">
                <a16:creationId xmlns:a16="http://schemas.microsoft.com/office/drawing/2014/main" id="{5D988708-ECD0-3FA1-EFD5-89C83FC7323F}"/>
              </a:ext>
            </a:extLst>
          </p:cNvPr>
          <p:cNvSpPr/>
          <p:nvPr/>
        </p:nvSpPr>
        <p:spPr>
          <a:xfrm>
            <a:off x="71509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91" name="Freeform: Shape 6490">
            <a:extLst>
              <a:ext uri="{FF2B5EF4-FFF2-40B4-BE49-F238E27FC236}">
                <a16:creationId xmlns:a16="http://schemas.microsoft.com/office/drawing/2014/main" id="{ABB09354-64C0-EF30-F560-CC669117ECEA}"/>
              </a:ext>
            </a:extLst>
          </p:cNvPr>
          <p:cNvSpPr/>
          <p:nvPr/>
        </p:nvSpPr>
        <p:spPr>
          <a:xfrm>
            <a:off x="71509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92" name="Freeform: Shape 6491">
            <a:extLst>
              <a:ext uri="{FF2B5EF4-FFF2-40B4-BE49-F238E27FC236}">
                <a16:creationId xmlns:a16="http://schemas.microsoft.com/office/drawing/2014/main" id="{4C370A4C-739F-35F4-0555-A03D7181BFE1}"/>
              </a:ext>
            </a:extLst>
          </p:cNvPr>
          <p:cNvSpPr/>
          <p:nvPr/>
        </p:nvSpPr>
        <p:spPr>
          <a:xfrm>
            <a:off x="71509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93" name="Freeform: Shape 6492">
            <a:extLst>
              <a:ext uri="{FF2B5EF4-FFF2-40B4-BE49-F238E27FC236}">
                <a16:creationId xmlns:a16="http://schemas.microsoft.com/office/drawing/2014/main" id="{03BE71B1-E947-CE61-0C84-BB3D9D5E4C41}"/>
              </a:ext>
            </a:extLst>
          </p:cNvPr>
          <p:cNvSpPr/>
          <p:nvPr/>
        </p:nvSpPr>
        <p:spPr>
          <a:xfrm>
            <a:off x="71509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94" name="Freeform: Shape 6493">
            <a:extLst>
              <a:ext uri="{FF2B5EF4-FFF2-40B4-BE49-F238E27FC236}">
                <a16:creationId xmlns:a16="http://schemas.microsoft.com/office/drawing/2014/main" id="{70400B93-B3A5-96B6-7E37-B73E4F17B047}"/>
              </a:ext>
            </a:extLst>
          </p:cNvPr>
          <p:cNvSpPr/>
          <p:nvPr/>
        </p:nvSpPr>
        <p:spPr>
          <a:xfrm>
            <a:off x="71509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95" name="Freeform: Shape 6494">
            <a:extLst>
              <a:ext uri="{FF2B5EF4-FFF2-40B4-BE49-F238E27FC236}">
                <a16:creationId xmlns:a16="http://schemas.microsoft.com/office/drawing/2014/main" id="{D0701424-7D14-D212-0C55-2F0E2181C234}"/>
              </a:ext>
            </a:extLst>
          </p:cNvPr>
          <p:cNvSpPr/>
          <p:nvPr/>
        </p:nvSpPr>
        <p:spPr>
          <a:xfrm>
            <a:off x="71509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96" name="Freeform: Shape 6495">
            <a:extLst>
              <a:ext uri="{FF2B5EF4-FFF2-40B4-BE49-F238E27FC236}">
                <a16:creationId xmlns:a16="http://schemas.microsoft.com/office/drawing/2014/main" id="{F9D012EA-5F26-ADEF-8D6D-6FA1789F0E5B}"/>
              </a:ext>
            </a:extLst>
          </p:cNvPr>
          <p:cNvSpPr/>
          <p:nvPr/>
        </p:nvSpPr>
        <p:spPr>
          <a:xfrm>
            <a:off x="71509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97" name="Freeform: Shape 6496">
            <a:extLst>
              <a:ext uri="{FF2B5EF4-FFF2-40B4-BE49-F238E27FC236}">
                <a16:creationId xmlns:a16="http://schemas.microsoft.com/office/drawing/2014/main" id="{7D9B0532-160D-514F-C4A0-A6595CDA0207}"/>
              </a:ext>
            </a:extLst>
          </p:cNvPr>
          <p:cNvSpPr/>
          <p:nvPr/>
        </p:nvSpPr>
        <p:spPr>
          <a:xfrm>
            <a:off x="71509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98" name="Freeform: Shape 6497">
            <a:extLst>
              <a:ext uri="{FF2B5EF4-FFF2-40B4-BE49-F238E27FC236}">
                <a16:creationId xmlns:a16="http://schemas.microsoft.com/office/drawing/2014/main" id="{2CC5C9D0-98D8-E48F-FE37-77A5A114EF72}"/>
              </a:ext>
            </a:extLst>
          </p:cNvPr>
          <p:cNvSpPr/>
          <p:nvPr/>
        </p:nvSpPr>
        <p:spPr>
          <a:xfrm>
            <a:off x="71509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499" name="Freeform: Shape 6498">
            <a:extLst>
              <a:ext uri="{FF2B5EF4-FFF2-40B4-BE49-F238E27FC236}">
                <a16:creationId xmlns:a16="http://schemas.microsoft.com/office/drawing/2014/main" id="{188A6518-4F10-2B3E-E6E4-3F93487339E7}"/>
              </a:ext>
            </a:extLst>
          </p:cNvPr>
          <p:cNvSpPr/>
          <p:nvPr/>
        </p:nvSpPr>
        <p:spPr>
          <a:xfrm>
            <a:off x="71509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00" name="Freeform: Shape 6499">
            <a:extLst>
              <a:ext uri="{FF2B5EF4-FFF2-40B4-BE49-F238E27FC236}">
                <a16:creationId xmlns:a16="http://schemas.microsoft.com/office/drawing/2014/main" id="{ACF277A9-7E15-459A-138F-3578978AD732}"/>
              </a:ext>
            </a:extLst>
          </p:cNvPr>
          <p:cNvSpPr/>
          <p:nvPr/>
        </p:nvSpPr>
        <p:spPr>
          <a:xfrm>
            <a:off x="71509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01" name="Freeform: Shape 6500">
            <a:extLst>
              <a:ext uri="{FF2B5EF4-FFF2-40B4-BE49-F238E27FC236}">
                <a16:creationId xmlns:a16="http://schemas.microsoft.com/office/drawing/2014/main" id="{A3129165-978D-1B63-E19B-82E514FF9FA7}"/>
              </a:ext>
            </a:extLst>
          </p:cNvPr>
          <p:cNvSpPr/>
          <p:nvPr/>
        </p:nvSpPr>
        <p:spPr>
          <a:xfrm>
            <a:off x="71509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02" name="Freeform: Shape 6501">
            <a:extLst>
              <a:ext uri="{FF2B5EF4-FFF2-40B4-BE49-F238E27FC236}">
                <a16:creationId xmlns:a16="http://schemas.microsoft.com/office/drawing/2014/main" id="{EBF2E825-E064-6F24-83A2-E8B1515049A5}"/>
              </a:ext>
            </a:extLst>
          </p:cNvPr>
          <p:cNvSpPr/>
          <p:nvPr/>
        </p:nvSpPr>
        <p:spPr>
          <a:xfrm>
            <a:off x="71509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03" name="Freeform: Shape 6502">
            <a:extLst>
              <a:ext uri="{FF2B5EF4-FFF2-40B4-BE49-F238E27FC236}">
                <a16:creationId xmlns:a16="http://schemas.microsoft.com/office/drawing/2014/main" id="{9D099E4C-744E-FCC2-0734-176284548459}"/>
              </a:ext>
            </a:extLst>
          </p:cNvPr>
          <p:cNvSpPr/>
          <p:nvPr/>
        </p:nvSpPr>
        <p:spPr>
          <a:xfrm>
            <a:off x="71509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04" name="Freeform: Shape 6503">
            <a:extLst>
              <a:ext uri="{FF2B5EF4-FFF2-40B4-BE49-F238E27FC236}">
                <a16:creationId xmlns:a16="http://schemas.microsoft.com/office/drawing/2014/main" id="{6862F700-5689-5F99-FF1E-D6163655C109}"/>
              </a:ext>
            </a:extLst>
          </p:cNvPr>
          <p:cNvSpPr/>
          <p:nvPr/>
        </p:nvSpPr>
        <p:spPr>
          <a:xfrm>
            <a:off x="71509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05" name="Freeform: Shape 6504">
            <a:extLst>
              <a:ext uri="{FF2B5EF4-FFF2-40B4-BE49-F238E27FC236}">
                <a16:creationId xmlns:a16="http://schemas.microsoft.com/office/drawing/2014/main" id="{27E8E3C8-0092-2323-7AAC-A78C3069EDA2}"/>
              </a:ext>
            </a:extLst>
          </p:cNvPr>
          <p:cNvSpPr/>
          <p:nvPr/>
        </p:nvSpPr>
        <p:spPr>
          <a:xfrm>
            <a:off x="71509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06" name="Freeform: Shape 6505">
            <a:extLst>
              <a:ext uri="{FF2B5EF4-FFF2-40B4-BE49-F238E27FC236}">
                <a16:creationId xmlns:a16="http://schemas.microsoft.com/office/drawing/2014/main" id="{C0B013FE-0CA6-319C-04A9-02D90666F195}"/>
              </a:ext>
            </a:extLst>
          </p:cNvPr>
          <p:cNvSpPr/>
          <p:nvPr/>
        </p:nvSpPr>
        <p:spPr>
          <a:xfrm>
            <a:off x="71509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07" name="Freeform: Shape 6506">
            <a:extLst>
              <a:ext uri="{FF2B5EF4-FFF2-40B4-BE49-F238E27FC236}">
                <a16:creationId xmlns:a16="http://schemas.microsoft.com/office/drawing/2014/main" id="{D4A733D1-7137-18DB-88C9-076B233F5727}"/>
              </a:ext>
            </a:extLst>
          </p:cNvPr>
          <p:cNvSpPr/>
          <p:nvPr/>
        </p:nvSpPr>
        <p:spPr>
          <a:xfrm>
            <a:off x="71509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08" name="Freeform: Shape 6507">
            <a:extLst>
              <a:ext uri="{FF2B5EF4-FFF2-40B4-BE49-F238E27FC236}">
                <a16:creationId xmlns:a16="http://schemas.microsoft.com/office/drawing/2014/main" id="{0CD768D3-0469-F030-630C-48CD73EAB53D}"/>
              </a:ext>
            </a:extLst>
          </p:cNvPr>
          <p:cNvSpPr/>
          <p:nvPr/>
        </p:nvSpPr>
        <p:spPr>
          <a:xfrm>
            <a:off x="71509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09" name="Freeform: Shape 6508">
            <a:extLst>
              <a:ext uri="{FF2B5EF4-FFF2-40B4-BE49-F238E27FC236}">
                <a16:creationId xmlns:a16="http://schemas.microsoft.com/office/drawing/2014/main" id="{37372A80-5CE6-A373-4BDF-0D087B9F6CBB}"/>
              </a:ext>
            </a:extLst>
          </p:cNvPr>
          <p:cNvSpPr/>
          <p:nvPr/>
        </p:nvSpPr>
        <p:spPr>
          <a:xfrm>
            <a:off x="71509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10" name="Freeform: Shape 6509">
            <a:extLst>
              <a:ext uri="{FF2B5EF4-FFF2-40B4-BE49-F238E27FC236}">
                <a16:creationId xmlns:a16="http://schemas.microsoft.com/office/drawing/2014/main" id="{6BB6D2C9-7781-8D42-4B8E-6D97994A0A16}"/>
              </a:ext>
            </a:extLst>
          </p:cNvPr>
          <p:cNvSpPr/>
          <p:nvPr/>
        </p:nvSpPr>
        <p:spPr>
          <a:xfrm>
            <a:off x="71509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11" name="Freeform: Shape 6510">
            <a:extLst>
              <a:ext uri="{FF2B5EF4-FFF2-40B4-BE49-F238E27FC236}">
                <a16:creationId xmlns:a16="http://schemas.microsoft.com/office/drawing/2014/main" id="{ADF28941-7B46-A0AB-E5D9-897F61A95DC5}"/>
              </a:ext>
            </a:extLst>
          </p:cNvPr>
          <p:cNvSpPr/>
          <p:nvPr/>
        </p:nvSpPr>
        <p:spPr>
          <a:xfrm>
            <a:off x="71509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12" name="Freeform: Shape 6511">
            <a:extLst>
              <a:ext uri="{FF2B5EF4-FFF2-40B4-BE49-F238E27FC236}">
                <a16:creationId xmlns:a16="http://schemas.microsoft.com/office/drawing/2014/main" id="{B370C981-05B3-7643-F646-D7E75548CAEE}"/>
              </a:ext>
            </a:extLst>
          </p:cNvPr>
          <p:cNvSpPr/>
          <p:nvPr/>
        </p:nvSpPr>
        <p:spPr>
          <a:xfrm>
            <a:off x="71509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13" name="Freeform: Shape 6512">
            <a:extLst>
              <a:ext uri="{FF2B5EF4-FFF2-40B4-BE49-F238E27FC236}">
                <a16:creationId xmlns:a16="http://schemas.microsoft.com/office/drawing/2014/main" id="{B8E16F45-7C8F-44F3-5F2D-C944E09409D3}"/>
              </a:ext>
            </a:extLst>
          </p:cNvPr>
          <p:cNvSpPr/>
          <p:nvPr/>
        </p:nvSpPr>
        <p:spPr>
          <a:xfrm>
            <a:off x="71509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14" name="Freeform: Shape 6513">
            <a:extLst>
              <a:ext uri="{FF2B5EF4-FFF2-40B4-BE49-F238E27FC236}">
                <a16:creationId xmlns:a16="http://schemas.microsoft.com/office/drawing/2014/main" id="{C45973D3-C4FC-DC29-E57F-FBD215F51CA5}"/>
              </a:ext>
            </a:extLst>
          </p:cNvPr>
          <p:cNvSpPr/>
          <p:nvPr/>
        </p:nvSpPr>
        <p:spPr>
          <a:xfrm>
            <a:off x="71509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15" name="Freeform: Shape 6514">
            <a:extLst>
              <a:ext uri="{FF2B5EF4-FFF2-40B4-BE49-F238E27FC236}">
                <a16:creationId xmlns:a16="http://schemas.microsoft.com/office/drawing/2014/main" id="{18F37C95-D92A-F216-9CA6-A6D05CE1748B}"/>
              </a:ext>
            </a:extLst>
          </p:cNvPr>
          <p:cNvSpPr/>
          <p:nvPr/>
        </p:nvSpPr>
        <p:spPr>
          <a:xfrm>
            <a:off x="71509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16" name="Freeform: Shape 6515">
            <a:extLst>
              <a:ext uri="{FF2B5EF4-FFF2-40B4-BE49-F238E27FC236}">
                <a16:creationId xmlns:a16="http://schemas.microsoft.com/office/drawing/2014/main" id="{260DBADD-F6EC-7447-FE97-C665B31AF4FB}"/>
              </a:ext>
            </a:extLst>
          </p:cNvPr>
          <p:cNvSpPr/>
          <p:nvPr/>
        </p:nvSpPr>
        <p:spPr>
          <a:xfrm>
            <a:off x="73224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17" name="Freeform: Shape 6516">
            <a:extLst>
              <a:ext uri="{FF2B5EF4-FFF2-40B4-BE49-F238E27FC236}">
                <a16:creationId xmlns:a16="http://schemas.microsoft.com/office/drawing/2014/main" id="{C3014767-1010-E4EE-3231-9543EBDC71A0}"/>
              </a:ext>
            </a:extLst>
          </p:cNvPr>
          <p:cNvSpPr/>
          <p:nvPr/>
        </p:nvSpPr>
        <p:spPr>
          <a:xfrm>
            <a:off x="73224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18" name="Freeform: Shape 6517">
            <a:extLst>
              <a:ext uri="{FF2B5EF4-FFF2-40B4-BE49-F238E27FC236}">
                <a16:creationId xmlns:a16="http://schemas.microsoft.com/office/drawing/2014/main" id="{27422DD4-8475-AB7B-E880-6671E4B10E2F}"/>
              </a:ext>
            </a:extLst>
          </p:cNvPr>
          <p:cNvSpPr/>
          <p:nvPr/>
        </p:nvSpPr>
        <p:spPr>
          <a:xfrm>
            <a:off x="73224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19" name="Freeform: Shape 6518">
            <a:extLst>
              <a:ext uri="{FF2B5EF4-FFF2-40B4-BE49-F238E27FC236}">
                <a16:creationId xmlns:a16="http://schemas.microsoft.com/office/drawing/2014/main" id="{067ECEE2-ED97-B723-2715-14DC40235ED4}"/>
              </a:ext>
            </a:extLst>
          </p:cNvPr>
          <p:cNvSpPr/>
          <p:nvPr/>
        </p:nvSpPr>
        <p:spPr>
          <a:xfrm>
            <a:off x="73224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20" name="Freeform: Shape 6519">
            <a:extLst>
              <a:ext uri="{FF2B5EF4-FFF2-40B4-BE49-F238E27FC236}">
                <a16:creationId xmlns:a16="http://schemas.microsoft.com/office/drawing/2014/main" id="{3EC2FE5F-4686-25E2-A09C-A000FADCC899}"/>
              </a:ext>
            </a:extLst>
          </p:cNvPr>
          <p:cNvSpPr/>
          <p:nvPr/>
        </p:nvSpPr>
        <p:spPr>
          <a:xfrm>
            <a:off x="73224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21" name="Freeform: Shape 6520">
            <a:extLst>
              <a:ext uri="{FF2B5EF4-FFF2-40B4-BE49-F238E27FC236}">
                <a16:creationId xmlns:a16="http://schemas.microsoft.com/office/drawing/2014/main" id="{E672547D-5918-BDC0-C00B-EC5ADED8A4F2}"/>
              </a:ext>
            </a:extLst>
          </p:cNvPr>
          <p:cNvSpPr/>
          <p:nvPr/>
        </p:nvSpPr>
        <p:spPr>
          <a:xfrm>
            <a:off x="73224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22" name="Freeform: Shape 6521">
            <a:extLst>
              <a:ext uri="{FF2B5EF4-FFF2-40B4-BE49-F238E27FC236}">
                <a16:creationId xmlns:a16="http://schemas.microsoft.com/office/drawing/2014/main" id="{19995B37-3CFF-9DE9-2328-6C8C9CECAA65}"/>
              </a:ext>
            </a:extLst>
          </p:cNvPr>
          <p:cNvSpPr/>
          <p:nvPr/>
        </p:nvSpPr>
        <p:spPr>
          <a:xfrm>
            <a:off x="73224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23" name="Freeform: Shape 6522">
            <a:extLst>
              <a:ext uri="{FF2B5EF4-FFF2-40B4-BE49-F238E27FC236}">
                <a16:creationId xmlns:a16="http://schemas.microsoft.com/office/drawing/2014/main" id="{C2C94038-0044-24A3-AE6D-C17BC1828B9A}"/>
              </a:ext>
            </a:extLst>
          </p:cNvPr>
          <p:cNvSpPr/>
          <p:nvPr/>
        </p:nvSpPr>
        <p:spPr>
          <a:xfrm>
            <a:off x="73224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24" name="Freeform: Shape 6523">
            <a:extLst>
              <a:ext uri="{FF2B5EF4-FFF2-40B4-BE49-F238E27FC236}">
                <a16:creationId xmlns:a16="http://schemas.microsoft.com/office/drawing/2014/main" id="{995F60DB-0787-71F8-0E7F-E00D81316E84}"/>
              </a:ext>
            </a:extLst>
          </p:cNvPr>
          <p:cNvSpPr/>
          <p:nvPr/>
        </p:nvSpPr>
        <p:spPr>
          <a:xfrm>
            <a:off x="73224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25" name="Freeform: Shape 6524">
            <a:extLst>
              <a:ext uri="{FF2B5EF4-FFF2-40B4-BE49-F238E27FC236}">
                <a16:creationId xmlns:a16="http://schemas.microsoft.com/office/drawing/2014/main" id="{4A67FE69-54FD-C379-9077-9B521BE50365}"/>
              </a:ext>
            </a:extLst>
          </p:cNvPr>
          <p:cNvSpPr/>
          <p:nvPr/>
        </p:nvSpPr>
        <p:spPr>
          <a:xfrm>
            <a:off x="73224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26" name="Freeform: Shape 6525">
            <a:extLst>
              <a:ext uri="{FF2B5EF4-FFF2-40B4-BE49-F238E27FC236}">
                <a16:creationId xmlns:a16="http://schemas.microsoft.com/office/drawing/2014/main" id="{A2AD0D79-D710-9E3C-2CF3-29A78963A1FC}"/>
              </a:ext>
            </a:extLst>
          </p:cNvPr>
          <p:cNvSpPr/>
          <p:nvPr/>
        </p:nvSpPr>
        <p:spPr>
          <a:xfrm>
            <a:off x="73224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27" name="Freeform: Shape 6526">
            <a:extLst>
              <a:ext uri="{FF2B5EF4-FFF2-40B4-BE49-F238E27FC236}">
                <a16:creationId xmlns:a16="http://schemas.microsoft.com/office/drawing/2014/main" id="{59095843-63DE-D45D-4F0D-7F62A3438905}"/>
              </a:ext>
            </a:extLst>
          </p:cNvPr>
          <p:cNvSpPr/>
          <p:nvPr/>
        </p:nvSpPr>
        <p:spPr>
          <a:xfrm>
            <a:off x="73224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28" name="Freeform: Shape 6527">
            <a:extLst>
              <a:ext uri="{FF2B5EF4-FFF2-40B4-BE49-F238E27FC236}">
                <a16:creationId xmlns:a16="http://schemas.microsoft.com/office/drawing/2014/main" id="{AF043465-C6CE-773F-8C18-1245406C05A2}"/>
              </a:ext>
            </a:extLst>
          </p:cNvPr>
          <p:cNvSpPr/>
          <p:nvPr/>
        </p:nvSpPr>
        <p:spPr>
          <a:xfrm>
            <a:off x="73224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29" name="Freeform: Shape 6528">
            <a:extLst>
              <a:ext uri="{FF2B5EF4-FFF2-40B4-BE49-F238E27FC236}">
                <a16:creationId xmlns:a16="http://schemas.microsoft.com/office/drawing/2014/main" id="{17FEE80F-F43D-053A-3EA6-11423DEF4C03}"/>
              </a:ext>
            </a:extLst>
          </p:cNvPr>
          <p:cNvSpPr/>
          <p:nvPr/>
        </p:nvSpPr>
        <p:spPr>
          <a:xfrm>
            <a:off x="73224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30" name="Freeform: Shape 6529">
            <a:extLst>
              <a:ext uri="{FF2B5EF4-FFF2-40B4-BE49-F238E27FC236}">
                <a16:creationId xmlns:a16="http://schemas.microsoft.com/office/drawing/2014/main" id="{3EFC8638-ED63-C54D-EDB2-A55F47DF6144}"/>
              </a:ext>
            </a:extLst>
          </p:cNvPr>
          <p:cNvSpPr/>
          <p:nvPr/>
        </p:nvSpPr>
        <p:spPr>
          <a:xfrm>
            <a:off x="73224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31" name="Freeform: Shape 6530">
            <a:extLst>
              <a:ext uri="{FF2B5EF4-FFF2-40B4-BE49-F238E27FC236}">
                <a16:creationId xmlns:a16="http://schemas.microsoft.com/office/drawing/2014/main" id="{B96148A8-5A37-382C-1E9C-EFDB1362C7FC}"/>
              </a:ext>
            </a:extLst>
          </p:cNvPr>
          <p:cNvSpPr/>
          <p:nvPr/>
        </p:nvSpPr>
        <p:spPr>
          <a:xfrm>
            <a:off x="73224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32" name="Freeform: Shape 6531">
            <a:extLst>
              <a:ext uri="{FF2B5EF4-FFF2-40B4-BE49-F238E27FC236}">
                <a16:creationId xmlns:a16="http://schemas.microsoft.com/office/drawing/2014/main" id="{0BBAAF1B-58D7-22DD-18A2-F309651B95E8}"/>
              </a:ext>
            </a:extLst>
          </p:cNvPr>
          <p:cNvSpPr/>
          <p:nvPr/>
        </p:nvSpPr>
        <p:spPr>
          <a:xfrm>
            <a:off x="73224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33" name="Freeform: Shape 6532">
            <a:extLst>
              <a:ext uri="{FF2B5EF4-FFF2-40B4-BE49-F238E27FC236}">
                <a16:creationId xmlns:a16="http://schemas.microsoft.com/office/drawing/2014/main" id="{6685E66B-C1BA-D087-B88E-743CB169A2D3}"/>
              </a:ext>
            </a:extLst>
          </p:cNvPr>
          <p:cNvSpPr/>
          <p:nvPr/>
        </p:nvSpPr>
        <p:spPr>
          <a:xfrm>
            <a:off x="73224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34" name="Freeform: Shape 6533">
            <a:extLst>
              <a:ext uri="{FF2B5EF4-FFF2-40B4-BE49-F238E27FC236}">
                <a16:creationId xmlns:a16="http://schemas.microsoft.com/office/drawing/2014/main" id="{0ED5A540-AD70-473B-4353-A152A23DCC95}"/>
              </a:ext>
            </a:extLst>
          </p:cNvPr>
          <p:cNvSpPr/>
          <p:nvPr/>
        </p:nvSpPr>
        <p:spPr>
          <a:xfrm>
            <a:off x="73224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35" name="Freeform: Shape 6534">
            <a:extLst>
              <a:ext uri="{FF2B5EF4-FFF2-40B4-BE49-F238E27FC236}">
                <a16:creationId xmlns:a16="http://schemas.microsoft.com/office/drawing/2014/main" id="{85F5C403-6AA9-1A33-A0B9-81B6F03E64B6}"/>
              </a:ext>
            </a:extLst>
          </p:cNvPr>
          <p:cNvSpPr/>
          <p:nvPr/>
        </p:nvSpPr>
        <p:spPr>
          <a:xfrm>
            <a:off x="73224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36" name="Freeform: Shape 6535">
            <a:extLst>
              <a:ext uri="{FF2B5EF4-FFF2-40B4-BE49-F238E27FC236}">
                <a16:creationId xmlns:a16="http://schemas.microsoft.com/office/drawing/2014/main" id="{9598733F-734B-3511-425F-191395F502CD}"/>
              </a:ext>
            </a:extLst>
          </p:cNvPr>
          <p:cNvSpPr/>
          <p:nvPr/>
        </p:nvSpPr>
        <p:spPr>
          <a:xfrm>
            <a:off x="73224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37" name="Freeform: Shape 6536">
            <a:extLst>
              <a:ext uri="{FF2B5EF4-FFF2-40B4-BE49-F238E27FC236}">
                <a16:creationId xmlns:a16="http://schemas.microsoft.com/office/drawing/2014/main" id="{43526CBD-DAE7-78B8-EB9A-54EF4A832CDF}"/>
              </a:ext>
            </a:extLst>
          </p:cNvPr>
          <p:cNvSpPr/>
          <p:nvPr/>
        </p:nvSpPr>
        <p:spPr>
          <a:xfrm>
            <a:off x="73224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38" name="Freeform: Shape 6537">
            <a:extLst>
              <a:ext uri="{FF2B5EF4-FFF2-40B4-BE49-F238E27FC236}">
                <a16:creationId xmlns:a16="http://schemas.microsoft.com/office/drawing/2014/main" id="{5618EDFE-CDBB-8276-2D32-78773450F4F0}"/>
              </a:ext>
            </a:extLst>
          </p:cNvPr>
          <p:cNvSpPr/>
          <p:nvPr/>
        </p:nvSpPr>
        <p:spPr>
          <a:xfrm>
            <a:off x="73224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39" name="Freeform: Shape 6538">
            <a:extLst>
              <a:ext uri="{FF2B5EF4-FFF2-40B4-BE49-F238E27FC236}">
                <a16:creationId xmlns:a16="http://schemas.microsoft.com/office/drawing/2014/main" id="{6F7A6C15-2657-2311-8321-54684E45AEB4}"/>
              </a:ext>
            </a:extLst>
          </p:cNvPr>
          <p:cNvSpPr/>
          <p:nvPr/>
        </p:nvSpPr>
        <p:spPr>
          <a:xfrm>
            <a:off x="73224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40" name="Freeform: Shape 6539">
            <a:extLst>
              <a:ext uri="{FF2B5EF4-FFF2-40B4-BE49-F238E27FC236}">
                <a16:creationId xmlns:a16="http://schemas.microsoft.com/office/drawing/2014/main" id="{750960D0-9813-FA50-B13F-CF3EC4FAB00E}"/>
              </a:ext>
            </a:extLst>
          </p:cNvPr>
          <p:cNvSpPr/>
          <p:nvPr/>
        </p:nvSpPr>
        <p:spPr>
          <a:xfrm>
            <a:off x="73224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41" name="Freeform: Shape 6540">
            <a:extLst>
              <a:ext uri="{FF2B5EF4-FFF2-40B4-BE49-F238E27FC236}">
                <a16:creationId xmlns:a16="http://schemas.microsoft.com/office/drawing/2014/main" id="{BF641993-0157-BD49-4154-D9747A96906B}"/>
              </a:ext>
            </a:extLst>
          </p:cNvPr>
          <p:cNvSpPr/>
          <p:nvPr/>
        </p:nvSpPr>
        <p:spPr>
          <a:xfrm>
            <a:off x="73224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42" name="Freeform: Shape 6541">
            <a:extLst>
              <a:ext uri="{FF2B5EF4-FFF2-40B4-BE49-F238E27FC236}">
                <a16:creationId xmlns:a16="http://schemas.microsoft.com/office/drawing/2014/main" id="{D751E5A8-2F1F-CD8F-B765-FA0051CEABF6}"/>
              </a:ext>
            </a:extLst>
          </p:cNvPr>
          <p:cNvSpPr/>
          <p:nvPr/>
        </p:nvSpPr>
        <p:spPr>
          <a:xfrm>
            <a:off x="73224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43" name="Freeform: Shape 6542">
            <a:extLst>
              <a:ext uri="{FF2B5EF4-FFF2-40B4-BE49-F238E27FC236}">
                <a16:creationId xmlns:a16="http://schemas.microsoft.com/office/drawing/2014/main" id="{F04C4B5F-2E30-BA04-937C-C3AE2E93BE08}"/>
              </a:ext>
            </a:extLst>
          </p:cNvPr>
          <p:cNvSpPr/>
          <p:nvPr/>
        </p:nvSpPr>
        <p:spPr>
          <a:xfrm>
            <a:off x="73224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44" name="Freeform: Shape 6543">
            <a:extLst>
              <a:ext uri="{FF2B5EF4-FFF2-40B4-BE49-F238E27FC236}">
                <a16:creationId xmlns:a16="http://schemas.microsoft.com/office/drawing/2014/main" id="{EC6A0E19-2279-5C62-FCD7-C06D7240D96D}"/>
              </a:ext>
            </a:extLst>
          </p:cNvPr>
          <p:cNvSpPr/>
          <p:nvPr/>
        </p:nvSpPr>
        <p:spPr>
          <a:xfrm>
            <a:off x="73224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45" name="Freeform: Shape 6544">
            <a:extLst>
              <a:ext uri="{FF2B5EF4-FFF2-40B4-BE49-F238E27FC236}">
                <a16:creationId xmlns:a16="http://schemas.microsoft.com/office/drawing/2014/main" id="{EFF58227-302C-7991-22DC-9D47085F77D1}"/>
              </a:ext>
            </a:extLst>
          </p:cNvPr>
          <p:cNvSpPr/>
          <p:nvPr/>
        </p:nvSpPr>
        <p:spPr>
          <a:xfrm>
            <a:off x="73224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46" name="Freeform: Shape 6545">
            <a:extLst>
              <a:ext uri="{FF2B5EF4-FFF2-40B4-BE49-F238E27FC236}">
                <a16:creationId xmlns:a16="http://schemas.microsoft.com/office/drawing/2014/main" id="{3D77CD38-8A19-31A6-CC93-1E11C72EE475}"/>
              </a:ext>
            </a:extLst>
          </p:cNvPr>
          <p:cNvSpPr/>
          <p:nvPr/>
        </p:nvSpPr>
        <p:spPr>
          <a:xfrm>
            <a:off x="73224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47" name="Freeform: Shape 6546">
            <a:extLst>
              <a:ext uri="{FF2B5EF4-FFF2-40B4-BE49-F238E27FC236}">
                <a16:creationId xmlns:a16="http://schemas.microsoft.com/office/drawing/2014/main" id="{96E051DA-CD8A-08BC-FD39-F9B398254EF5}"/>
              </a:ext>
            </a:extLst>
          </p:cNvPr>
          <p:cNvSpPr/>
          <p:nvPr/>
        </p:nvSpPr>
        <p:spPr>
          <a:xfrm>
            <a:off x="73224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48" name="Freeform: Shape 6547">
            <a:extLst>
              <a:ext uri="{FF2B5EF4-FFF2-40B4-BE49-F238E27FC236}">
                <a16:creationId xmlns:a16="http://schemas.microsoft.com/office/drawing/2014/main" id="{D30000EF-CD22-A416-7C8E-D07FCBD2A7A4}"/>
              </a:ext>
            </a:extLst>
          </p:cNvPr>
          <p:cNvSpPr/>
          <p:nvPr/>
        </p:nvSpPr>
        <p:spPr>
          <a:xfrm>
            <a:off x="73224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49" name="Freeform: Shape 6548">
            <a:extLst>
              <a:ext uri="{FF2B5EF4-FFF2-40B4-BE49-F238E27FC236}">
                <a16:creationId xmlns:a16="http://schemas.microsoft.com/office/drawing/2014/main" id="{0E37908C-9734-6E9B-C0A3-B65C52E168F4}"/>
              </a:ext>
            </a:extLst>
          </p:cNvPr>
          <p:cNvSpPr/>
          <p:nvPr/>
        </p:nvSpPr>
        <p:spPr>
          <a:xfrm>
            <a:off x="73224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50" name="Freeform: Shape 6549">
            <a:extLst>
              <a:ext uri="{FF2B5EF4-FFF2-40B4-BE49-F238E27FC236}">
                <a16:creationId xmlns:a16="http://schemas.microsoft.com/office/drawing/2014/main" id="{8565A3E2-19C4-F369-85EC-D80BEA64AE7A}"/>
              </a:ext>
            </a:extLst>
          </p:cNvPr>
          <p:cNvSpPr/>
          <p:nvPr/>
        </p:nvSpPr>
        <p:spPr>
          <a:xfrm>
            <a:off x="73224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51" name="Freeform: Shape 6550">
            <a:extLst>
              <a:ext uri="{FF2B5EF4-FFF2-40B4-BE49-F238E27FC236}">
                <a16:creationId xmlns:a16="http://schemas.microsoft.com/office/drawing/2014/main" id="{D11D80D2-4F9D-3E4F-8F07-0FBDADB51C6F}"/>
              </a:ext>
            </a:extLst>
          </p:cNvPr>
          <p:cNvSpPr/>
          <p:nvPr/>
        </p:nvSpPr>
        <p:spPr>
          <a:xfrm>
            <a:off x="73224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52" name="Freeform: Shape 6551">
            <a:extLst>
              <a:ext uri="{FF2B5EF4-FFF2-40B4-BE49-F238E27FC236}">
                <a16:creationId xmlns:a16="http://schemas.microsoft.com/office/drawing/2014/main" id="{60ECCC27-BD98-6F39-25E6-23E1F2316E8B}"/>
              </a:ext>
            </a:extLst>
          </p:cNvPr>
          <p:cNvSpPr/>
          <p:nvPr/>
        </p:nvSpPr>
        <p:spPr>
          <a:xfrm>
            <a:off x="73224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53" name="Freeform: Shape 6552">
            <a:extLst>
              <a:ext uri="{FF2B5EF4-FFF2-40B4-BE49-F238E27FC236}">
                <a16:creationId xmlns:a16="http://schemas.microsoft.com/office/drawing/2014/main" id="{0696F155-AE6D-6B6C-67ED-56D98D8D08E0}"/>
              </a:ext>
            </a:extLst>
          </p:cNvPr>
          <p:cNvSpPr/>
          <p:nvPr/>
        </p:nvSpPr>
        <p:spPr>
          <a:xfrm>
            <a:off x="73224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54" name="Freeform: Shape 6553">
            <a:extLst>
              <a:ext uri="{FF2B5EF4-FFF2-40B4-BE49-F238E27FC236}">
                <a16:creationId xmlns:a16="http://schemas.microsoft.com/office/drawing/2014/main" id="{518EBB07-0D7A-AC7B-60C8-6D90B9D8605F}"/>
              </a:ext>
            </a:extLst>
          </p:cNvPr>
          <p:cNvSpPr/>
          <p:nvPr/>
        </p:nvSpPr>
        <p:spPr>
          <a:xfrm>
            <a:off x="74938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55" name="Freeform: Shape 6554">
            <a:extLst>
              <a:ext uri="{FF2B5EF4-FFF2-40B4-BE49-F238E27FC236}">
                <a16:creationId xmlns:a16="http://schemas.microsoft.com/office/drawing/2014/main" id="{F60A864C-03F3-C7E4-6349-E14E2516654C}"/>
              </a:ext>
            </a:extLst>
          </p:cNvPr>
          <p:cNvSpPr/>
          <p:nvPr/>
        </p:nvSpPr>
        <p:spPr>
          <a:xfrm>
            <a:off x="74938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56" name="Freeform: Shape 6555">
            <a:extLst>
              <a:ext uri="{FF2B5EF4-FFF2-40B4-BE49-F238E27FC236}">
                <a16:creationId xmlns:a16="http://schemas.microsoft.com/office/drawing/2014/main" id="{8BFF6FCE-8C81-E689-80E3-BA81CA1ED9A9}"/>
              </a:ext>
            </a:extLst>
          </p:cNvPr>
          <p:cNvSpPr/>
          <p:nvPr/>
        </p:nvSpPr>
        <p:spPr>
          <a:xfrm>
            <a:off x="74938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57" name="Freeform: Shape 6556">
            <a:extLst>
              <a:ext uri="{FF2B5EF4-FFF2-40B4-BE49-F238E27FC236}">
                <a16:creationId xmlns:a16="http://schemas.microsoft.com/office/drawing/2014/main" id="{AC10126A-7B1D-98C8-A3DF-7D96A9B9FD83}"/>
              </a:ext>
            </a:extLst>
          </p:cNvPr>
          <p:cNvSpPr/>
          <p:nvPr/>
        </p:nvSpPr>
        <p:spPr>
          <a:xfrm>
            <a:off x="74938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58" name="Freeform: Shape 6557">
            <a:extLst>
              <a:ext uri="{FF2B5EF4-FFF2-40B4-BE49-F238E27FC236}">
                <a16:creationId xmlns:a16="http://schemas.microsoft.com/office/drawing/2014/main" id="{0B46F1ED-5F42-2AC8-DB0A-BBCCCE1E8DCA}"/>
              </a:ext>
            </a:extLst>
          </p:cNvPr>
          <p:cNvSpPr/>
          <p:nvPr/>
        </p:nvSpPr>
        <p:spPr>
          <a:xfrm>
            <a:off x="74938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59" name="Freeform: Shape 6558">
            <a:extLst>
              <a:ext uri="{FF2B5EF4-FFF2-40B4-BE49-F238E27FC236}">
                <a16:creationId xmlns:a16="http://schemas.microsoft.com/office/drawing/2014/main" id="{8046812D-4B7C-A41B-AB23-C87CE9A71DD2}"/>
              </a:ext>
            </a:extLst>
          </p:cNvPr>
          <p:cNvSpPr/>
          <p:nvPr/>
        </p:nvSpPr>
        <p:spPr>
          <a:xfrm>
            <a:off x="74938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60" name="Freeform: Shape 6559">
            <a:extLst>
              <a:ext uri="{FF2B5EF4-FFF2-40B4-BE49-F238E27FC236}">
                <a16:creationId xmlns:a16="http://schemas.microsoft.com/office/drawing/2014/main" id="{1786F4A9-8317-C3FA-9B51-BF15D287A649}"/>
              </a:ext>
            </a:extLst>
          </p:cNvPr>
          <p:cNvSpPr/>
          <p:nvPr/>
        </p:nvSpPr>
        <p:spPr>
          <a:xfrm>
            <a:off x="74938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61" name="Freeform: Shape 6560">
            <a:extLst>
              <a:ext uri="{FF2B5EF4-FFF2-40B4-BE49-F238E27FC236}">
                <a16:creationId xmlns:a16="http://schemas.microsoft.com/office/drawing/2014/main" id="{59ECA47B-AFD9-CE13-53D8-B6873AEFAADB}"/>
              </a:ext>
            </a:extLst>
          </p:cNvPr>
          <p:cNvSpPr/>
          <p:nvPr/>
        </p:nvSpPr>
        <p:spPr>
          <a:xfrm>
            <a:off x="74938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62" name="Freeform: Shape 6561">
            <a:extLst>
              <a:ext uri="{FF2B5EF4-FFF2-40B4-BE49-F238E27FC236}">
                <a16:creationId xmlns:a16="http://schemas.microsoft.com/office/drawing/2014/main" id="{4E0B62BA-F6C0-EA58-EACB-170764438907}"/>
              </a:ext>
            </a:extLst>
          </p:cNvPr>
          <p:cNvSpPr/>
          <p:nvPr/>
        </p:nvSpPr>
        <p:spPr>
          <a:xfrm>
            <a:off x="74938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63" name="Freeform: Shape 6562">
            <a:extLst>
              <a:ext uri="{FF2B5EF4-FFF2-40B4-BE49-F238E27FC236}">
                <a16:creationId xmlns:a16="http://schemas.microsoft.com/office/drawing/2014/main" id="{806F8CA7-6900-5AD9-1953-9F2C20E44DAA}"/>
              </a:ext>
            </a:extLst>
          </p:cNvPr>
          <p:cNvSpPr/>
          <p:nvPr/>
        </p:nvSpPr>
        <p:spPr>
          <a:xfrm>
            <a:off x="74938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64" name="Freeform: Shape 6563">
            <a:extLst>
              <a:ext uri="{FF2B5EF4-FFF2-40B4-BE49-F238E27FC236}">
                <a16:creationId xmlns:a16="http://schemas.microsoft.com/office/drawing/2014/main" id="{133A2DC9-537E-9416-C017-B24185754790}"/>
              </a:ext>
            </a:extLst>
          </p:cNvPr>
          <p:cNvSpPr/>
          <p:nvPr/>
        </p:nvSpPr>
        <p:spPr>
          <a:xfrm>
            <a:off x="74938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65" name="Freeform: Shape 6564">
            <a:extLst>
              <a:ext uri="{FF2B5EF4-FFF2-40B4-BE49-F238E27FC236}">
                <a16:creationId xmlns:a16="http://schemas.microsoft.com/office/drawing/2014/main" id="{ABDB2EF4-31CD-0DEA-FC3B-E66E01065BD3}"/>
              </a:ext>
            </a:extLst>
          </p:cNvPr>
          <p:cNvSpPr/>
          <p:nvPr/>
        </p:nvSpPr>
        <p:spPr>
          <a:xfrm>
            <a:off x="74938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66" name="Freeform: Shape 6565">
            <a:extLst>
              <a:ext uri="{FF2B5EF4-FFF2-40B4-BE49-F238E27FC236}">
                <a16:creationId xmlns:a16="http://schemas.microsoft.com/office/drawing/2014/main" id="{15203EC4-5E9F-FADB-2000-AE43BA01DFF8}"/>
              </a:ext>
            </a:extLst>
          </p:cNvPr>
          <p:cNvSpPr/>
          <p:nvPr/>
        </p:nvSpPr>
        <p:spPr>
          <a:xfrm>
            <a:off x="74938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67" name="Freeform: Shape 6566">
            <a:extLst>
              <a:ext uri="{FF2B5EF4-FFF2-40B4-BE49-F238E27FC236}">
                <a16:creationId xmlns:a16="http://schemas.microsoft.com/office/drawing/2014/main" id="{DE27F541-5217-4425-2CAA-C96039914F0E}"/>
              </a:ext>
            </a:extLst>
          </p:cNvPr>
          <p:cNvSpPr/>
          <p:nvPr/>
        </p:nvSpPr>
        <p:spPr>
          <a:xfrm>
            <a:off x="74938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68" name="Freeform: Shape 6567">
            <a:extLst>
              <a:ext uri="{FF2B5EF4-FFF2-40B4-BE49-F238E27FC236}">
                <a16:creationId xmlns:a16="http://schemas.microsoft.com/office/drawing/2014/main" id="{AFD94849-B5B5-9AA8-C94C-013E5A9BAA59}"/>
              </a:ext>
            </a:extLst>
          </p:cNvPr>
          <p:cNvSpPr/>
          <p:nvPr/>
        </p:nvSpPr>
        <p:spPr>
          <a:xfrm>
            <a:off x="74938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69" name="Freeform: Shape 6568">
            <a:extLst>
              <a:ext uri="{FF2B5EF4-FFF2-40B4-BE49-F238E27FC236}">
                <a16:creationId xmlns:a16="http://schemas.microsoft.com/office/drawing/2014/main" id="{CCF00B05-E45D-5EAF-52A6-118EDD7D7CC1}"/>
              </a:ext>
            </a:extLst>
          </p:cNvPr>
          <p:cNvSpPr/>
          <p:nvPr/>
        </p:nvSpPr>
        <p:spPr>
          <a:xfrm>
            <a:off x="74938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70" name="Freeform: Shape 6569">
            <a:extLst>
              <a:ext uri="{FF2B5EF4-FFF2-40B4-BE49-F238E27FC236}">
                <a16:creationId xmlns:a16="http://schemas.microsoft.com/office/drawing/2014/main" id="{83E6EE9C-9D15-D60C-0ED4-D9D0D27C0E20}"/>
              </a:ext>
            </a:extLst>
          </p:cNvPr>
          <p:cNvSpPr/>
          <p:nvPr/>
        </p:nvSpPr>
        <p:spPr>
          <a:xfrm>
            <a:off x="74938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71" name="Freeform: Shape 6570">
            <a:extLst>
              <a:ext uri="{FF2B5EF4-FFF2-40B4-BE49-F238E27FC236}">
                <a16:creationId xmlns:a16="http://schemas.microsoft.com/office/drawing/2014/main" id="{9276D10D-E2DA-1C69-4075-EF751EE1F8BF}"/>
              </a:ext>
            </a:extLst>
          </p:cNvPr>
          <p:cNvSpPr/>
          <p:nvPr/>
        </p:nvSpPr>
        <p:spPr>
          <a:xfrm>
            <a:off x="74938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72" name="Freeform: Shape 6571">
            <a:extLst>
              <a:ext uri="{FF2B5EF4-FFF2-40B4-BE49-F238E27FC236}">
                <a16:creationId xmlns:a16="http://schemas.microsoft.com/office/drawing/2014/main" id="{92140BF4-7556-EB0B-410B-3E1BCD440639}"/>
              </a:ext>
            </a:extLst>
          </p:cNvPr>
          <p:cNvSpPr/>
          <p:nvPr/>
        </p:nvSpPr>
        <p:spPr>
          <a:xfrm>
            <a:off x="74938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73" name="Freeform: Shape 6572">
            <a:extLst>
              <a:ext uri="{FF2B5EF4-FFF2-40B4-BE49-F238E27FC236}">
                <a16:creationId xmlns:a16="http://schemas.microsoft.com/office/drawing/2014/main" id="{98F53713-E500-8537-24A0-A8A165E260A3}"/>
              </a:ext>
            </a:extLst>
          </p:cNvPr>
          <p:cNvSpPr/>
          <p:nvPr/>
        </p:nvSpPr>
        <p:spPr>
          <a:xfrm>
            <a:off x="74938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74" name="Freeform: Shape 6573">
            <a:extLst>
              <a:ext uri="{FF2B5EF4-FFF2-40B4-BE49-F238E27FC236}">
                <a16:creationId xmlns:a16="http://schemas.microsoft.com/office/drawing/2014/main" id="{F0FDE9D8-0185-69FA-DB22-F346535728BE}"/>
              </a:ext>
            </a:extLst>
          </p:cNvPr>
          <p:cNvSpPr/>
          <p:nvPr/>
        </p:nvSpPr>
        <p:spPr>
          <a:xfrm>
            <a:off x="74938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75" name="Freeform: Shape 6574">
            <a:extLst>
              <a:ext uri="{FF2B5EF4-FFF2-40B4-BE49-F238E27FC236}">
                <a16:creationId xmlns:a16="http://schemas.microsoft.com/office/drawing/2014/main" id="{C6ADB6C7-70F5-D0A7-4F3B-EA08D444EC78}"/>
              </a:ext>
            </a:extLst>
          </p:cNvPr>
          <p:cNvSpPr/>
          <p:nvPr/>
        </p:nvSpPr>
        <p:spPr>
          <a:xfrm>
            <a:off x="74938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76" name="Freeform: Shape 6575">
            <a:extLst>
              <a:ext uri="{FF2B5EF4-FFF2-40B4-BE49-F238E27FC236}">
                <a16:creationId xmlns:a16="http://schemas.microsoft.com/office/drawing/2014/main" id="{7A5B5126-DF2B-D7E3-FD2F-F731DF0FE4B9}"/>
              </a:ext>
            </a:extLst>
          </p:cNvPr>
          <p:cNvSpPr/>
          <p:nvPr/>
        </p:nvSpPr>
        <p:spPr>
          <a:xfrm>
            <a:off x="74938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77" name="Freeform: Shape 6576">
            <a:extLst>
              <a:ext uri="{FF2B5EF4-FFF2-40B4-BE49-F238E27FC236}">
                <a16:creationId xmlns:a16="http://schemas.microsoft.com/office/drawing/2014/main" id="{3EF483C9-43AD-956D-333D-0E2AF89AF323}"/>
              </a:ext>
            </a:extLst>
          </p:cNvPr>
          <p:cNvSpPr/>
          <p:nvPr/>
        </p:nvSpPr>
        <p:spPr>
          <a:xfrm>
            <a:off x="74938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78" name="Freeform: Shape 6577">
            <a:extLst>
              <a:ext uri="{FF2B5EF4-FFF2-40B4-BE49-F238E27FC236}">
                <a16:creationId xmlns:a16="http://schemas.microsoft.com/office/drawing/2014/main" id="{0E912FE8-7373-D698-C8DE-83E7433AC998}"/>
              </a:ext>
            </a:extLst>
          </p:cNvPr>
          <p:cNvSpPr/>
          <p:nvPr/>
        </p:nvSpPr>
        <p:spPr>
          <a:xfrm>
            <a:off x="74938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79" name="Freeform: Shape 6578">
            <a:extLst>
              <a:ext uri="{FF2B5EF4-FFF2-40B4-BE49-F238E27FC236}">
                <a16:creationId xmlns:a16="http://schemas.microsoft.com/office/drawing/2014/main" id="{B76E7635-B65A-D27D-866F-0969846D4C8C}"/>
              </a:ext>
            </a:extLst>
          </p:cNvPr>
          <p:cNvSpPr/>
          <p:nvPr/>
        </p:nvSpPr>
        <p:spPr>
          <a:xfrm>
            <a:off x="74938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80" name="Freeform: Shape 6579">
            <a:extLst>
              <a:ext uri="{FF2B5EF4-FFF2-40B4-BE49-F238E27FC236}">
                <a16:creationId xmlns:a16="http://schemas.microsoft.com/office/drawing/2014/main" id="{88D20ABA-02D8-789D-55C7-2F8C95FA3DA2}"/>
              </a:ext>
            </a:extLst>
          </p:cNvPr>
          <p:cNvSpPr/>
          <p:nvPr/>
        </p:nvSpPr>
        <p:spPr>
          <a:xfrm>
            <a:off x="74938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81" name="Freeform: Shape 6580">
            <a:extLst>
              <a:ext uri="{FF2B5EF4-FFF2-40B4-BE49-F238E27FC236}">
                <a16:creationId xmlns:a16="http://schemas.microsoft.com/office/drawing/2014/main" id="{098AEAEC-599E-5F17-E919-A8733CBFA28F}"/>
              </a:ext>
            </a:extLst>
          </p:cNvPr>
          <p:cNvSpPr/>
          <p:nvPr/>
        </p:nvSpPr>
        <p:spPr>
          <a:xfrm>
            <a:off x="74938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82" name="Freeform: Shape 6581">
            <a:extLst>
              <a:ext uri="{FF2B5EF4-FFF2-40B4-BE49-F238E27FC236}">
                <a16:creationId xmlns:a16="http://schemas.microsoft.com/office/drawing/2014/main" id="{5A553171-9F9B-2A8D-6985-390FB846BD07}"/>
              </a:ext>
            </a:extLst>
          </p:cNvPr>
          <p:cNvSpPr/>
          <p:nvPr/>
        </p:nvSpPr>
        <p:spPr>
          <a:xfrm>
            <a:off x="74938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83" name="Freeform: Shape 6582">
            <a:extLst>
              <a:ext uri="{FF2B5EF4-FFF2-40B4-BE49-F238E27FC236}">
                <a16:creationId xmlns:a16="http://schemas.microsoft.com/office/drawing/2014/main" id="{EA610551-21C4-E94B-C2F8-E8EAFCA9F19E}"/>
              </a:ext>
            </a:extLst>
          </p:cNvPr>
          <p:cNvSpPr/>
          <p:nvPr/>
        </p:nvSpPr>
        <p:spPr>
          <a:xfrm>
            <a:off x="74938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84" name="Freeform: Shape 6583">
            <a:extLst>
              <a:ext uri="{FF2B5EF4-FFF2-40B4-BE49-F238E27FC236}">
                <a16:creationId xmlns:a16="http://schemas.microsoft.com/office/drawing/2014/main" id="{168201A3-A0F1-33AB-D757-415B454AB5DA}"/>
              </a:ext>
            </a:extLst>
          </p:cNvPr>
          <p:cNvSpPr/>
          <p:nvPr/>
        </p:nvSpPr>
        <p:spPr>
          <a:xfrm>
            <a:off x="74938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85" name="Freeform: Shape 6584">
            <a:extLst>
              <a:ext uri="{FF2B5EF4-FFF2-40B4-BE49-F238E27FC236}">
                <a16:creationId xmlns:a16="http://schemas.microsoft.com/office/drawing/2014/main" id="{57AD43D6-87B1-383F-1292-BFD8EC685723}"/>
              </a:ext>
            </a:extLst>
          </p:cNvPr>
          <p:cNvSpPr/>
          <p:nvPr/>
        </p:nvSpPr>
        <p:spPr>
          <a:xfrm>
            <a:off x="74938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86" name="Freeform: Shape 6585">
            <a:extLst>
              <a:ext uri="{FF2B5EF4-FFF2-40B4-BE49-F238E27FC236}">
                <a16:creationId xmlns:a16="http://schemas.microsoft.com/office/drawing/2014/main" id="{5401EC7E-F7D9-2176-D76E-559B715540A2}"/>
              </a:ext>
            </a:extLst>
          </p:cNvPr>
          <p:cNvSpPr/>
          <p:nvPr/>
        </p:nvSpPr>
        <p:spPr>
          <a:xfrm>
            <a:off x="74938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87" name="Freeform: Shape 6586">
            <a:extLst>
              <a:ext uri="{FF2B5EF4-FFF2-40B4-BE49-F238E27FC236}">
                <a16:creationId xmlns:a16="http://schemas.microsoft.com/office/drawing/2014/main" id="{85D2DF63-A921-45C4-E168-F49794C34422}"/>
              </a:ext>
            </a:extLst>
          </p:cNvPr>
          <p:cNvSpPr/>
          <p:nvPr/>
        </p:nvSpPr>
        <p:spPr>
          <a:xfrm>
            <a:off x="74938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88" name="Freeform: Shape 6587">
            <a:extLst>
              <a:ext uri="{FF2B5EF4-FFF2-40B4-BE49-F238E27FC236}">
                <a16:creationId xmlns:a16="http://schemas.microsoft.com/office/drawing/2014/main" id="{76217638-CE35-A167-E665-34C122B865B0}"/>
              </a:ext>
            </a:extLst>
          </p:cNvPr>
          <p:cNvSpPr/>
          <p:nvPr/>
        </p:nvSpPr>
        <p:spPr>
          <a:xfrm>
            <a:off x="74938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89" name="Freeform: Shape 6588">
            <a:extLst>
              <a:ext uri="{FF2B5EF4-FFF2-40B4-BE49-F238E27FC236}">
                <a16:creationId xmlns:a16="http://schemas.microsoft.com/office/drawing/2014/main" id="{D2E7268F-4E42-26B7-1C57-192A86AD0A92}"/>
              </a:ext>
            </a:extLst>
          </p:cNvPr>
          <p:cNvSpPr/>
          <p:nvPr/>
        </p:nvSpPr>
        <p:spPr>
          <a:xfrm>
            <a:off x="74938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90" name="Freeform: Shape 6589">
            <a:extLst>
              <a:ext uri="{FF2B5EF4-FFF2-40B4-BE49-F238E27FC236}">
                <a16:creationId xmlns:a16="http://schemas.microsoft.com/office/drawing/2014/main" id="{DAE2366C-27CA-95D7-E521-C3B82D93DBCA}"/>
              </a:ext>
            </a:extLst>
          </p:cNvPr>
          <p:cNvSpPr/>
          <p:nvPr/>
        </p:nvSpPr>
        <p:spPr>
          <a:xfrm>
            <a:off x="74938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91" name="Freeform: Shape 6590">
            <a:extLst>
              <a:ext uri="{FF2B5EF4-FFF2-40B4-BE49-F238E27FC236}">
                <a16:creationId xmlns:a16="http://schemas.microsoft.com/office/drawing/2014/main" id="{732B9232-AB42-CCA9-A082-29FA49697076}"/>
              </a:ext>
            </a:extLst>
          </p:cNvPr>
          <p:cNvSpPr/>
          <p:nvPr/>
        </p:nvSpPr>
        <p:spPr>
          <a:xfrm>
            <a:off x="74938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92" name="Freeform: Shape 6591">
            <a:extLst>
              <a:ext uri="{FF2B5EF4-FFF2-40B4-BE49-F238E27FC236}">
                <a16:creationId xmlns:a16="http://schemas.microsoft.com/office/drawing/2014/main" id="{A8B12BFD-2612-D3B3-F515-618B4529C901}"/>
              </a:ext>
            </a:extLst>
          </p:cNvPr>
          <p:cNvSpPr/>
          <p:nvPr/>
        </p:nvSpPr>
        <p:spPr>
          <a:xfrm>
            <a:off x="76653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93" name="Freeform: Shape 6592">
            <a:extLst>
              <a:ext uri="{FF2B5EF4-FFF2-40B4-BE49-F238E27FC236}">
                <a16:creationId xmlns:a16="http://schemas.microsoft.com/office/drawing/2014/main" id="{1BAFFC92-0030-8D5E-C1E8-A5DFD5B380BB}"/>
              </a:ext>
            </a:extLst>
          </p:cNvPr>
          <p:cNvSpPr/>
          <p:nvPr/>
        </p:nvSpPr>
        <p:spPr>
          <a:xfrm>
            <a:off x="76653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94" name="Freeform: Shape 6593">
            <a:extLst>
              <a:ext uri="{FF2B5EF4-FFF2-40B4-BE49-F238E27FC236}">
                <a16:creationId xmlns:a16="http://schemas.microsoft.com/office/drawing/2014/main" id="{6375DE8F-9C76-9968-9043-891FA70A4289}"/>
              </a:ext>
            </a:extLst>
          </p:cNvPr>
          <p:cNvSpPr/>
          <p:nvPr/>
        </p:nvSpPr>
        <p:spPr>
          <a:xfrm>
            <a:off x="76653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95" name="Freeform: Shape 6594">
            <a:extLst>
              <a:ext uri="{FF2B5EF4-FFF2-40B4-BE49-F238E27FC236}">
                <a16:creationId xmlns:a16="http://schemas.microsoft.com/office/drawing/2014/main" id="{89FAAFC9-38F1-DF35-999E-D680C8DF3257}"/>
              </a:ext>
            </a:extLst>
          </p:cNvPr>
          <p:cNvSpPr/>
          <p:nvPr/>
        </p:nvSpPr>
        <p:spPr>
          <a:xfrm>
            <a:off x="76653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96" name="Freeform: Shape 6595">
            <a:extLst>
              <a:ext uri="{FF2B5EF4-FFF2-40B4-BE49-F238E27FC236}">
                <a16:creationId xmlns:a16="http://schemas.microsoft.com/office/drawing/2014/main" id="{8546D906-8688-CB8D-249C-DCBD4F51B260}"/>
              </a:ext>
            </a:extLst>
          </p:cNvPr>
          <p:cNvSpPr/>
          <p:nvPr/>
        </p:nvSpPr>
        <p:spPr>
          <a:xfrm>
            <a:off x="76653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97" name="Freeform: Shape 6596">
            <a:extLst>
              <a:ext uri="{FF2B5EF4-FFF2-40B4-BE49-F238E27FC236}">
                <a16:creationId xmlns:a16="http://schemas.microsoft.com/office/drawing/2014/main" id="{0B1BB9FF-6007-5142-4100-F899167D02A1}"/>
              </a:ext>
            </a:extLst>
          </p:cNvPr>
          <p:cNvSpPr/>
          <p:nvPr/>
        </p:nvSpPr>
        <p:spPr>
          <a:xfrm>
            <a:off x="76653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98" name="Freeform: Shape 6597">
            <a:extLst>
              <a:ext uri="{FF2B5EF4-FFF2-40B4-BE49-F238E27FC236}">
                <a16:creationId xmlns:a16="http://schemas.microsoft.com/office/drawing/2014/main" id="{390DCC0B-82A4-BE49-CB6F-CAD2C05D5BB0}"/>
              </a:ext>
            </a:extLst>
          </p:cNvPr>
          <p:cNvSpPr/>
          <p:nvPr/>
        </p:nvSpPr>
        <p:spPr>
          <a:xfrm>
            <a:off x="76653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599" name="Freeform: Shape 6598">
            <a:extLst>
              <a:ext uri="{FF2B5EF4-FFF2-40B4-BE49-F238E27FC236}">
                <a16:creationId xmlns:a16="http://schemas.microsoft.com/office/drawing/2014/main" id="{B1A076CB-BC6D-6085-9540-DD9FA973E5AC}"/>
              </a:ext>
            </a:extLst>
          </p:cNvPr>
          <p:cNvSpPr/>
          <p:nvPr/>
        </p:nvSpPr>
        <p:spPr>
          <a:xfrm>
            <a:off x="76653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00" name="Freeform: Shape 6599">
            <a:extLst>
              <a:ext uri="{FF2B5EF4-FFF2-40B4-BE49-F238E27FC236}">
                <a16:creationId xmlns:a16="http://schemas.microsoft.com/office/drawing/2014/main" id="{C89F4EDD-81B7-2C46-CC58-710AAF76C8AB}"/>
              </a:ext>
            </a:extLst>
          </p:cNvPr>
          <p:cNvSpPr/>
          <p:nvPr/>
        </p:nvSpPr>
        <p:spPr>
          <a:xfrm>
            <a:off x="76653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01" name="Freeform: Shape 6600">
            <a:extLst>
              <a:ext uri="{FF2B5EF4-FFF2-40B4-BE49-F238E27FC236}">
                <a16:creationId xmlns:a16="http://schemas.microsoft.com/office/drawing/2014/main" id="{577400DE-BFE8-D806-553C-61E0D33D562C}"/>
              </a:ext>
            </a:extLst>
          </p:cNvPr>
          <p:cNvSpPr/>
          <p:nvPr/>
        </p:nvSpPr>
        <p:spPr>
          <a:xfrm>
            <a:off x="76653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02" name="Freeform: Shape 6601">
            <a:extLst>
              <a:ext uri="{FF2B5EF4-FFF2-40B4-BE49-F238E27FC236}">
                <a16:creationId xmlns:a16="http://schemas.microsoft.com/office/drawing/2014/main" id="{163F3CE2-E147-9922-082F-ECA4A349E2D0}"/>
              </a:ext>
            </a:extLst>
          </p:cNvPr>
          <p:cNvSpPr/>
          <p:nvPr/>
        </p:nvSpPr>
        <p:spPr>
          <a:xfrm>
            <a:off x="76653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03" name="Freeform: Shape 6602">
            <a:extLst>
              <a:ext uri="{FF2B5EF4-FFF2-40B4-BE49-F238E27FC236}">
                <a16:creationId xmlns:a16="http://schemas.microsoft.com/office/drawing/2014/main" id="{5B30E00F-D749-0CCB-FE90-8135466024A1}"/>
              </a:ext>
            </a:extLst>
          </p:cNvPr>
          <p:cNvSpPr/>
          <p:nvPr/>
        </p:nvSpPr>
        <p:spPr>
          <a:xfrm>
            <a:off x="76653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04" name="Freeform: Shape 6603">
            <a:extLst>
              <a:ext uri="{FF2B5EF4-FFF2-40B4-BE49-F238E27FC236}">
                <a16:creationId xmlns:a16="http://schemas.microsoft.com/office/drawing/2014/main" id="{10B94811-445B-1A23-C2E9-274B599959CF}"/>
              </a:ext>
            </a:extLst>
          </p:cNvPr>
          <p:cNvSpPr/>
          <p:nvPr/>
        </p:nvSpPr>
        <p:spPr>
          <a:xfrm>
            <a:off x="76653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05" name="Freeform: Shape 6604">
            <a:extLst>
              <a:ext uri="{FF2B5EF4-FFF2-40B4-BE49-F238E27FC236}">
                <a16:creationId xmlns:a16="http://schemas.microsoft.com/office/drawing/2014/main" id="{5E8BDC44-AEBD-0D0C-EE2C-DF1631A9A4E5}"/>
              </a:ext>
            </a:extLst>
          </p:cNvPr>
          <p:cNvSpPr/>
          <p:nvPr/>
        </p:nvSpPr>
        <p:spPr>
          <a:xfrm>
            <a:off x="76653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06" name="Freeform: Shape 6605">
            <a:extLst>
              <a:ext uri="{FF2B5EF4-FFF2-40B4-BE49-F238E27FC236}">
                <a16:creationId xmlns:a16="http://schemas.microsoft.com/office/drawing/2014/main" id="{AFB3B049-CD23-1B1C-7003-A8D3844A3940}"/>
              </a:ext>
            </a:extLst>
          </p:cNvPr>
          <p:cNvSpPr/>
          <p:nvPr/>
        </p:nvSpPr>
        <p:spPr>
          <a:xfrm>
            <a:off x="76653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07" name="Freeform: Shape 6606">
            <a:extLst>
              <a:ext uri="{FF2B5EF4-FFF2-40B4-BE49-F238E27FC236}">
                <a16:creationId xmlns:a16="http://schemas.microsoft.com/office/drawing/2014/main" id="{A632B0B6-3CC1-2573-DA43-3FBA78A00584}"/>
              </a:ext>
            </a:extLst>
          </p:cNvPr>
          <p:cNvSpPr/>
          <p:nvPr/>
        </p:nvSpPr>
        <p:spPr>
          <a:xfrm>
            <a:off x="76653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08" name="Freeform: Shape 6607">
            <a:extLst>
              <a:ext uri="{FF2B5EF4-FFF2-40B4-BE49-F238E27FC236}">
                <a16:creationId xmlns:a16="http://schemas.microsoft.com/office/drawing/2014/main" id="{7DC6E2A9-F2C9-13E6-22D1-3E3F188BD129}"/>
              </a:ext>
            </a:extLst>
          </p:cNvPr>
          <p:cNvSpPr/>
          <p:nvPr/>
        </p:nvSpPr>
        <p:spPr>
          <a:xfrm>
            <a:off x="76653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09" name="Freeform: Shape 6608">
            <a:extLst>
              <a:ext uri="{FF2B5EF4-FFF2-40B4-BE49-F238E27FC236}">
                <a16:creationId xmlns:a16="http://schemas.microsoft.com/office/drawing/2014/main" id="{0731BEA6-AF80-2795-F32A-7D5CBE25F6EA}"/>
              </a:ext>
            </a:extLst>
          </p:cNvPr>
          <p:cNvSpPr/>
          <p:nvPr/>
        </p:nvSpPr>
        <p:spPr>
          <a:xfrm>
            <a:off x="76653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10" name="Freeform: Shape 6609">
            <a:extLst>
              <a:ext uri="{FF2B5EF4-FFF2-40B4-BE49-F238E27FC236}">
                <a16:creationId xmlns:a16="http://schemas.microsoft.com/office/drawing/2014/main" id="{8378D171-3A09-573E-31F2-A5C88424ACB0}"/>
              </a:ext>
            </a:extLst>
          </p:cNvPr>
          <p:cNvSpPr/>
          <p:nvPr/>
        </p:nvSpPr>
        <p:spPr>
          <a:xfrm>
            <a:off x="76653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11" name="Freeform: Shape 6610">
            <a:extLst>
              <a:ext uri="{FF2B5EF4-FFF2-40B4-BE49-F238E27FC236}">
                <a16:creationId xmlns:a16="http://schemas.microsoft.com/office/drawing/2014/main" id="{E06D45BA-55E8-F264-642D-D9CB4E61F7C9}"/>
              </a:ext>
            </a:extLst>
          </p:cNvPr>
          <p:cNvSpPr/>
          <p:nvPr/>
        </p:nvSpPr>
        <p:spPr>
          <a:xfrm>
            <a:off x="76653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12" name="Freeform: Shape 6611">
            <a:extLst>
              <a:ext uri="{FF2B5EF4-FFF2-40B4-BE49-F238E27FC236}">
                <a16:creationId xmlns:a16="http://schemas.microsoft.com/office/drawing/2014/main" id="{495D0F8A-DD89-02DA-CB4E-7DE327FAF783}"/>
              </a:ext>
            </a:extLst>
          </p:cNvPr>
          <p:cNvSpPr/>
          <p:nvPr/>
        </p:nvSpPr>
        <p:spPr>
          <a:xfrm>
            <a:off x="76653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13" name="Freeform: Shape 6612">
            <a:extLst>
              <a:ext uri="{FF2B5EF4-FFF2-40B4-BE49-F238E27FC236}">
                <a16:creationId xmlns:a16="http://schemas.microsoft.com/office/drawing/2014/main" id="{4873A950-8DB3-3A06-B21D-21EA82908762}"/>
              </a:ext>
            </a:extLst>
          </p:cNvPr>
          <p:cNvSpPr/>
          <p:nvPr/>
        </p:nvSpPr>
        <p:spPr>
          <a:xfrm>
            <a:off x="76653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14" name="Freeform: Shape 6613">
            <a:extLst>
              <a:ext uri="{FF2B5EF4-FFF2-40B4-BE49-F238E27FC236}">
                <a16:creationId xmlns:a16="http://schemas.microsoft.com/office/drawing/2014/main" id="{5162476F-32DA-E953-24E2-D131C96E8F39}"/>
              </a:ext>
            </a:extLst>
          </p:cNvPr>
          <p:cNvSpPr/>
          <p:nvPr/>
        </p:nvSpPr>
        <p:spPr>
          <a:xfrm>
            <a:off x="76653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15" name="Freeform: Shape 6614">
            <a:extLst>
              <a:ext uri="{FF2B5EF4-FFF2-40B4-BE49-F238E27FC236}">
                <a16:creationId xmlns:a16="http://schemas.microsoft.com/office/drawing/2014/main" id="{F7A8E333-80E0-F9EF-CAB2-928016E7DD59}"/>
              </a:ext>
            </a:extLst>
          </p:cNvPr>
          <p:cNvSpPr/>
          <p:nvPr/>
        </p:nvSpPr>
        <p:spPr>
          <a:xfrm>
            <a:off x="76653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16" name="Freeform: Shape 6615">
            <a:extLst>
              <a:ext uri="{FF2B5EF4-FFF2-40B4-BE49-F238E27FC236}">
                <a16:creationId xmlns:a16="http://schemas.microsoft.com/office/drawing/2014/main" id="{C32BC5D7-46E5-A267-61AA-717D9023FA69}"/>
              </a:ext>
            </a:extLst>
          </p:cNvPr>
          <p:cNvSpPr/>
          <p:nvPr/>
        </p:nvSpPr>
        <p:spPr>
          <a:xfrm>
            <a:off x="76653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17" name="Freeform: Shape 6616">
            <a:extLst>
              <a:ext uri="{FF2B5EF4-FFF2-40B4-BE49-F238E27FC236}">
                <a16:creationId xmlns:a16="http://schemas.microsoft.com/office/drawing/2014/main" id="{4977D262-5BBD-C6AE-A127-E708417615A2}"/>
              </a:ext>
            </a:extLst>
          </p:cNvPr>
          <p:cNvSpPr/>
          <p:nvPr/>
        </p:nvSpPr>
        <p:spPr>
          <a:xfrm>
            <a:off x="76653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18" name="Freeform: Shape 6617">
            <a:extLst>
              <a:ext uri="{FF2B5EF4-FFF2-40B4-BE49-F238E27FC236}">
                <a16:creationId xmlns:a16="http://schemas.microsoft.com/office/drawing/2014/main" id="{6900828F-6620-0833-B704-620529920861}"/>
              </a:ext>
            </a:extLst>
          </p:cNvPr>
          <p:cNvSpPr/>
          <p:nvPr/>
        </p:nvSpPr>
        <p:spPr>
          <a:xfrm>
            <a:off x="76653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19" name="Freeform: Shape 6618">
            <a:extLst>
              <a:ext uri="{FF2B5EF4-FFF2-40B4-BE49-F238E27FC236}">
                <a16:creationId xmlns:a16="http://schemas.microsoft.com/office/drawing/2014/main" id="{A17125BC-3F4B-1068-1D84-8C544C0A92A7}"/>
              </a:ext>
            </a:extLst>
          </p:cNvPr>
          <p:cNvSpPr/>
          <p:nvPr/>
        </p:nvSpPr>
        <p:spPr>
          <a:xfrm>
            <a:off x="76653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20" name="Freeform: Shape 6619">
            <a:extLst>
              <a:ext uri="{FF2B5EF4-FFF2-40B4-BE49-F238E27FC236}">
                <a16:creationId xmlns:a16="http://schemas.microsoft.com/office/drawing/2014/main" id="{636F0E62-09CE-9773-607E-577E20DE55C4}"/>
              </a:ext>
            </a:extLst>
          </p:cNvPr>
          <p:cNvSpPr/>
          <p:nvPr/>
        </p:nvSpPr>
        <p:spPr>
          <a:xfrm>
            <a:off x="76653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21" name="Freeform: Shape 6620">
            <a:extLst>
              <a:ext uri="{FF2B5EF4-FFF2-40B4-BE49-F238E27FC236}">
                <a16:creationId xmlns:a16="http://schemas.microsoft.com/office/drawing/2014/main" id="{EA6AB39A-8F46-7EC4-B9FC-695E628D1223}"/>
              </a:ext>
            </a:extLst>
          </p:cNvPr>
          <p:cNvSpPr/>
          <p:nvPr/>
        </p:nvSpPr>
        <p:spPr>
          <a:xfrm>
            <a:off x="76653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22" name="Freeform: Shape 6621">
            <a:extLst>
              <a:ext uri="{FF2B5EF4-FFF2-40B4-BE49-F238E27FC236}">
                <a16:creationId xmlns:a16="http://schemas.microsoft.com/office/drawing/2014/main" id="{29E2A191-335C-8B6B-B98F-8F8888EF973C}"/>
              </a:ext>
            </a:extLst>
          </p:cNvPr>
          <p:cNvSpPr/>
          <p:nvPr/>
        </p:nvSpPr>
        <p:spPr>
          <a:xfrm>
            <a:off x="76653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23" name="Freeform: Shape 6622">
            <a:extLst>
              <a:ext uri="{FF2B5EF4-FFF2-40B4-BE49-F238E27FC236}">
                <a16:creationId xmlns:a16="http://schemas.microsoft.com/office/drawing/2014/main" id="{97258A14-5148-5B4C-911E-9E9BF27CF33E}"/>
              </a:ext>
            </a:extLst>
          </p:cNvPr>
          <p:cNvSpPr/>
          <p:nvPr/>
        </p:nvSpPr>
        <p:spPr>
          <a:xfrm>
            <a:off x="76653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24" name="Freeform: Shape 6623">
            <a:extLst>
              <a:ext uri="{FF2B5EF4-FFF2-40B4-BE49-F238E27FC236}">
                <a16:creationId xmlns:a16="http://schemas.microsoft.com/office/drawing/2014/main" id="{8C959494-F489-4582-366A-1E63FA1C4774}"/>
              </a:ext>
            </a:extLst>
          </p:cNvPr>
          <p:cNvSpPr/>
          <p:nvPr/>
        </p:nvSpPr>
        <p:spPr>
          <a:xfrm>
            <a:off x="76653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25" name="Freeform: Shape 6624">
            <a:extLst>
              <a:ext uri="{FF2B5EF4-FFF2-40B4-BE49-F238E27FC236}">
                <a16:creationId xmlns:a16="http://schemas.microsoft.com/office/drawing/2014/main" id="{09D053E6-658F-F16D-F9EF-BDFA4F451668}"/>
              </a:ext>
            </a:extLst>
          </p:cNvPr>
          <p:cNvSpPr/>
          <p:nvPr/>
        </p:nvSpPr>
        <p:spPr>
          <a:xfrm>
            <a:off x="76653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26" name="Freeform: Shape 6625">
            <a:extLst>
              <a:ext uri="{FF2B5EF4-FFF2-40B4-BE49-F238E27FC236}">
                <a16:creationId xmlns:a16="http://schemas.microsoft.com/office/drawing/2014/main" id="{96DFDF1F-5156-ED5A-D575-CD6CECBE2944}"/>
              </a:ext>
            </a:extLst>
          </p:cNvPr>
          <p:cNvSpPr/>
          <p:nvPr/>
        </p:nvSpPr>
        <p:spPr>
          <a:xfrm>
            <a:off x="76653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27" name="Freeform: Shape 6626">
            <a:extLst>
              <a:ext uri="{FF2B5EF4-FFF2-40B4-BE49-F238E27FC236}">
                <a16:creationId xmlns:a16="http://schemas.microsoft.com/office/drawing/2014/main" id="{510E5783-7313-91EB-FA32-BDCAF8A94ECC}"/>
              </a:ext>
            </a:extLst>
          </p:cNvPr>
          <p:cNvSpPr/>
          <p:nvPr/>
        </p:nvSpPr>
        <p:spPr>
          <a:xfrm>
            <a:off x="76653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28" name="Freeform: Shape 6627">
            <a:extLst>
              <a:ext uri="{FF2B5EF4-FFF2-40B4-BE49-F238E27FC236}">
                <a16:creationId xmlns:a16="http://schemas.microsoft.com/office/drawing/2014/main" id="{B2E34E22-F051-DEF8-82CB-F67FE8817861}"/>
              </a:ext>
            </a:extLst>
          </p:cNvPr>
          <p:cNvSpPr/>
          <p:nvPr/>
        </p:nvSpPr>
        <p:spPr>
          <a:xfrm>
            <a:off x="76653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29" name="Freeform: Shape 6628">
            <a:extLst>
              <a:ext uri="{FF2B5EF4-FFF2-40B4-BE49-F238E27FC236}">
                <a16:creationId xmlns:a16="http://schemas.microsoft.com/office/drawing/2014/main" id="{4BC7A71C-382E-DB61-8FB9-5903DC933E26}"/>
              </a:ext>
            </a:extLst>
          </p:cNvPr>
          <p:cNvSpPr/>
          <p:nvPr/>
        </p:nvSpPr>
        <p:spPr>
          <a:xfrm>
            <a:off x="76653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30" name="Freeform: Shape 6629">
            <a:extLst>
              <a:ext uri="{FF2B5EF4-FFF2-40B4-BE49-F238E27FC236}">
                <a16:creationId xmlns:a16="http://schemas.microsoft.com/office/drawing/2014/main" id="{88C19497-77FD-5361-026C-17F7D59BA597}"/>
              </a:ext>
            </a:extLst>
          </p:cNvPr>
          <p:cNvSpPr/>
          <p:nvPr/>
        </p:nvSpPr>
        <p:spPr>
          <a:xfrm>
            <a:off x="78367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31" name="Freeform: Shape 6630">
            <a:extLst>
              <a:ext uri="{FF2B5EF4-FFF2-40B4-BE49-F238E27FC236}">
                <a16:creationId xmlns:a16="http://schemas.microsoft.com/office/drawing/2014/main" id="{9E0B3D44-D728-0CB7-5F75-185F9F24D264}"/>
              </a:ext>
            </a:extLst>
          </p:cNvPr>
          <p:cNvSpPr/>
          <p:nvPr/>
        </p:nvSpPr>
        <p:spPr>
          <a:xfrm>
            <a:off x="78367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32" name="Freeform: Shape 6631">
            <a:extLst>
              <a:ext uri="{FF2B5EF4-FFF2-40B4-BE49-F238E27FC236}">
                <a16:creationId xmlns:a16="http://schemas.microsoft.com/office/drawing/2014/main" id="{7F842665-F6BF-B147-3F59-22CBB8B5FBDA}"/>
              </a:ext>
            </a:extLst>
          </p:cNvPr>
          <p:cNvSpPr/>
          <p:nvPr/>
        </p:nvSpPr>
        <p:spPr>
          <a:xfrm>
            <a:off x="78367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33" name="Freeform: Shape 6632">
            <a:extLst>
              <a:ext uri="{FF2B5EF4-FFF2-40B4-BE49-F238E27FC236}">
                <a16:creationId xmlns:a16="http://schemas.microsoft.com/office/drawing/2014/main" id="{86ED7AF0-6432-AF91-1B88-8716AEA1C5A9}"/>
              </a:ext>
            </a:extLst>
          </p:cNvPr>
          <p:cNvSpPr/>
          <p:nvPr/>
        </p:nvSpPr>
        <p:spPr>
          <a:xfrm>
            <a:off x="78367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34" name="Freeform: Shape 6633">
            <a:extLst>
              <a:ext uri="{FF2B5EF4-FFF2-40B4-BE49-F238E27FC236}">
                <a16:creationId xmlns:a16="http://schemas.microsoft.com/office/drawing/2014/main" id="{FFA2787D-B14F-F1E9-19A1-C9A4F9C940E5}"/>
              </a:ext>
            </a:extLst>
          </p:cNvPr>
          <p:cNvSpPr/>
          <p:nvPr/>
        </p:nvSpPr>
        <p:spPr>
          <a:xfrm>
            <a:off x="78367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35" name="Freeform: Shape 6634">
            <a:extLst>
              <a:ext uri="{FF2B5EF4-FFF2-40B4-BE49-F238E27FC236}">
                <a16:creationId xmlns:a16="http://schemas.microsoft.com/office/drawing/2014/main" id="{7EFDBD1B-EDCB-9358-8662-718BF22BBA16}"/>
              </a:ext>
            </a:extLst>
          </p:cNvPr>
          <p:cNvSpPr/>
          <p:nvPr/>
        </p:nvSpPr>
        <p:spPr>
          <a:xfrm>
            <a:off x="78367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36" name="Freeform: Shape 6635">
            <a:extLst>
              <a:ext uri="{FF2B5EF4-FFF2-40B4-BE49-F238E27FC236}">
                <a16:creationId xmlns:a16="http://schemas.microsoft.com/office/drawing/2014/main" id="{4891FF84-5F3D-BD7F-5778-2A822FC64FFF}"/>
              </a:ext>
            </a:extLst>
          </p:cNvPr>
          <p:cNvSpPr/>
          <p:nvPr/>
        </p:nvSpPr>
        <p:spPr>
          <a:xfrm>
            <a:off x="78367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37" name="Freeform: Shape 6636">
            <a:extLst>
              <a:ext uri="{FF2B5EF4-FFF2-40B4-BE49-F238E27FC236}">
                <a16:creationId xmlns:a16="http://schemas.microsoft.com/office/drawing/2014/main" id="{420DBBD2-87DF-8607-B2FD-180CB14C17C0}"/>
              </a:ext>
            </a:extLst>
          </p:cNvPr>
          <p:cNvSpPr/>
          <p:nvPr/>
        </p:nvSpPr>
        <p:spPr>
          <a:xfrm>
            <a:off x="78367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38" name="Freeform: Shape 6637">
            <a:extLst>
              <a:ext uri="{FF2B5EF4-FFF2-40B4-BE49-F238E27FC236}">
                <a16:creationId xmlns:a16="http://schemas.microsoft.com/office/drawing/2014/main" id="{6E0C2986-FD5C-E88E-2206-835EC820DDAE}"/>
              </a:ext>
            </a:extLst>
          </p:cNvPr>
          <p:cNvSpPr/>
          <p:nvPr/>
        </p:nvSpPr>
        <p:spPr>
          <a:xfrm>
            <a:off x="78367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39" name="Freeform: Shape 6638">
            <a:extLst>
              <a:ext uri="{FF2B5EF4-FFF2-40B4-BE49-F238E27FC236}">
                <a16:creationId xmlns:a16="http://schemas.microsoft.com/office/drawing/2014/main" id="{A92E38E9-F9D6-9F93-3112-DFD96E897F4F}"/>
              </a:ext>
            </a:extLst>
          </p:cNvPr>
          <p:cNvSpPr/>
          <p:nvPr/>
        </p:nvSpPr>
        <p:spPr>
          <a:xfrm>
            <a:off x="78367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40" name="Freeform: Shape 6639">
            <a:extLst>
              <a:ext uri="{FF2B5EF4-FFF2-40B4-BE49-F238E27FC236}">
                <a16:creationId xmlns:a16="http://schemas.microsoft.com/office/drawing/2014/main" id="{909E3C91-597A-C506-54E7-0AD538651F3A}"/>
              </a:ext>
            </a:extLst>
          </p:cNvPr>
          <p:cNvSpPr/>
          <p:nvPr/>
        </p:nvSpPr>
        <p:spPr>
          <a:xfrm>
            <a:off x="78367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41" name="Freeform: Shape 6640">
            <a:extLst>
              <a:ext uri="{FF2B5EF4-FFF2-40B4-BE49-F238E27FC236}">
                <a16:creationId xmlns:a16="http://schemas.microsoft.com/office/drawing/2014/main" id="{97311F03-F5F4-7F26-DFB6-D118C22D1AC0}"/>
              </a:ext>
            </a:extLst>
          </p:cNvPr>
          <p:cNvSpPr/>
          <p:nvPr/>
        </p:nvSpPr>
        <p:spPr>
          <a:xfrm>
            <a:off x="78367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42" name="Freeform: Shape 6641">
            <a:extLst>
              <a:ext uri="{FF2B5EF4-FFF2-40B4-BE49-F238E27FC236}">
                <a16:creationId xmlns:a16="http://schemas.microsoft.com/office/drawing/2014/main" id="{B0745EDD-6743-8BFA-9136-86A9F39C172E}"/>
              </a:ext>
            </a:extLst>
          </p:cNvPr>
          <p:cNvSpPr/>
          <p:nvPr/>
        </p:nvSpPr>
        <p:spPr>
          <a:xfrm>
            <a:off x="78367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43" name="Freeform: Shape 6642">
            <a:extLst>
              <a:ext uri="{FF2B5EF4-FFF2-40B4-BE49-F238E27FC236}">
                <a16:creationId xmlns:a16="http://schemas.microsoft.com/office/drawing/2014/main" id="{FC7D1FD2-8716-00AF-ABCF-C1A2DA4D505E}"/>
              </a:ext>
            </a:extLst>
          </p:cNvPr>
          <p:cNvSpPr/>
          <p:nvPr/>
        </p:nvSpPr>
        <p:spPr>
          <a:xfrm>
            <a:off x="78367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44" name="Freeform: Shape 6643">
            <a:extLst>
              <a:ext uri="{FF2B5EF4-FFF2-40B4-BE49-F238E27FC236}">
                <a16:creationId xmlns:a16="http://schemas.microsoft.com/office/drawing/2014/main" id="{003EB2F3-8DBE-93A4-B167-0C944FC7AE43}"/>
              </a:ext>
            </a:extLst>
          </p:cNvPr>
          <p:cNvSpPr/>
          <p:nvPr/>
        </p:nvSpPr>
        <p:spPr>
          <a:xfrm>
            <a:off x="78367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45" name="Freeform: Shape 6644">
            <a:extLst>
              <a:ext uri="{FF2B5EF4-FFF2-40B4-BE49-F238E27FC236}">
                <a16:creationId xmlns:a16="http://schemas.microsoft.com/office/drawing/2014/main" id="{19429361-13C4-A4B1-56F9-50E8324D2EF5}"/>
              </a:ext>
            </a:extLst>
          </p:cNvPr>
          <p:cNvSpPr/>
          <p:nvPr/>
        </p:nvSpPr>
        <p:spPr>
          <a:xfrm>
            <a:off x="78367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46" name="Freeform: Shape 6645">
            <a:extLst>
              <a:ext uri="{FF2B5EF4-FFF2-40B4-BE49-F238E27FC236}">
                <a16:creationId xmlns:a16="http://schemas.microsoft.com/office/drawing/2014/main" id="{651C1CAA-8D83-9DB1-8F69-53E69058EC7B}"/>
              </a:ext>
            </a:extLst>
          </p:cNvPr>
          <p:cNvSpPr/>
          <p:nvPr/>
        </p:nvSpPr>
        <p:spPr>
          <a:xfrm>
            <a:off x="78367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47" name="Freeform: Shape 6646">
            <a:extLst>
              <a:ext uri="{FF2B5EF4-FFF2-40B4-BE49-F238E27FC236}">
                <a16:creationId xmlns:a16="http://schemas.microsoft.com/office/drawing/2014/main" id="{ABF568CF-2216-61A4-C659-AD0920484BEE}"/>
              </a:ext>
            </a:extLst>
          </p:cNvPr>
          <p:cNvSpPr/>
          <p:nvPr/>
        </p:nvSpPr>
        <p:spPr>
          <a:xfrm>
            <a:off x="78367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48" name="Freeform: Shape 6647">
            <a:extLst>
              <a:ext uri="{FF2B5EF4-FFF2-40B4-BE49-F238E27FC236}">
                <a16:creationId xmlns:a16="http://schemas.microsoft.com/office/drawing/2014/main" id="{7FAE847A-809F-121B-FF4D-E66532B07902}"/>
              </a:ext>
            </a:extLst>
          </p:cNvPr>
          <p:cNvSpPr/>
          <p:nvPr/>
        </p:nvSpPr>
        <p:spPr>
          <a:xfrm>
            <a:off x="78367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49" name="Freeform: Shape 6648">
            <a:extLst>
              <a:ext uri="{FF2B5EF4-FFF2-40B4-BE49-F238E27FC236}">
                <a16:creationId xmlns:a16="http://schemas.microsoft.com/office/drawing/2014/main" id="{1B1DCEF0-E8FB-3384-ED9B-2A8DE31AAE2A}"/>
              </a:ext>
            </a:extLst>
          </p:cNvPr>
          <p:cNvSpPr/>
          <p:nvPr/>
        </p:nvSpPr>
        <p:spPr>
          <a:xfrm>
            <a:off x="78367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50" name="Freeform: Shape 6649">
            <a:extLst>
              <a:ext uri="{FF2B5EF4-FFF2-40B4-BE49-F238E27FC236}">
                <a16:creationId xmlns:a16="http://schemas.microsoft.com/office/drawing/2014/main" id="{6D52EEF8-48C9-C937-7A1D-A959D2FCDC64}"/>
              </a:ext>
            </a:extLst>
          </p:cNvPr>
          <p:cNvSpPr/>
          <p:nvPr/>
        </p:nvSpPr>
        <p:spPr>
          <a:xfrm>
            <a:off x="78367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51" name="Freeform: Shape 6650">
            <a:extLst>
              <a:ext uri="{FF2B5EF4-FFF2-40B4-BE49-F238E27FC236}">
                <a16:creationId xmlns:a16="http://schemas.microsoft.com/office/drawing/2014/main" id="{5AD422E3-E5C7-C142-6F79-792233451DEE}"/>
              </a:ext>
            </a:extLst>
          </p:cNvPr>
          <p:cNvSpPr/>
          <p:nvPr/>
        </p:nvSpPr>
        <p:spPr>
          <a:xfrm>
            <a:off x="78367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52" name="Freeform: Shape 6651">
            <a:extLst>
              <a:ext uri="{FF2B5EF4-FFF2-40B4-BE49-F238E27FC236}">
                <a16:creationId xmlns:a16="http://schemas.microsoft.com/office/drawing/2014/main" id="{A9ECE317-87F4-CD0E-3DCD-3213CDA70456}"/>
              </a:ext>
            </a:extLst>
          </p:cNvPr>
          <p:cNvSpPr/>
          <p:nvPr/>
        </p:nvSpPr>
        <p:spPr>
          <a:xfrm>
            <a:off x="78367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53" name="Freeform: Shape 6652">
            <a:extLst>
              <a:ext uri="{FF2B5EF4-FFF2-40B4-BE49-F238E27FC236}">
                <a16:creationId xmlns:a16="http://schemas.microsoft.com/office/drawing/2014/main" id="{3D8FE272-1717-9ECF-1CD1-AED4842B302E}"/>
              </a:ext>
            </a:extLst>
          </p:cNvPr>
          <p:cNvSpPr/>
          <p:nvPr/>
        </p:nvSpPr>
        <p:spPr>
          <a:xfrm>
            <a:off x="78367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54" name="Freeform: Shape 6653">
            <a:extLst>
              <a:ext uri="{FF2B5EF4-FFF2-40B4-BE49-F238E27FC236}">
                <a16:creationId xmlns:a16="http://schemas.microsoft.com/office/drawing/2014/main" id="{2558FA18-A5F9-2A0B-F248-CF1A88C27DF6}"/>
              </a:ext>
            </a:extLst>
          </p:cNvPr>
          <p:cNvSpPr/>
          <p:nvPr/>
        </p:nvSpPr>
        <p:spPr>
          <a:xfrm>
            <a:off x="78367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55" name="Freeform: Shape 6654">
            <a:extLst>
              <a:ext uri="{FF2B5EF4-FFF2-40B4-BE49-F238E27FC236}">
                <a16:creationId xmlns:a16="http://schemas.microsoft.com/office/drawing/2014/main" id="{BFEC842A-D69F-C955-B7CA-99EADBD2445B}"/>
              </a:ext>
            </a:extLst>
          </p:cNvPr>
          <p:cNvSpPr/>
          <p:nvPr/>
        </p:nvSpPr>
        <p:spPr>
          <a:xfrm>
            <a:off x="78367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56" name="Freeform: Shape 6655">
            <a:extLst>
              <a:ext uri="{FF2B5EF4-FFF2-40B4-BE49-F238E27FC236}">
                <a16:creationId xmlns:a16="http://schemas.microsoft.com/office/drawing/2014/main" id="{C36B6D76-BCC8-A81B-08F9-6CF5EC3F2851}"/>
              </a:ext>
            </a:extLst>
          </p:cNvPr>
          <p:cNvSpPr/>
          <p:nvPr/>
        </p:nvSpPr>
        <p:spPr>
          <a:xfrm>
            <a:off x="78367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57" name="Freeform: Shape 6656">
            <a:extLst>
              <a:ext uri="{FF2B5EF4-FFF2-40B4-BE49-F238E27FC236}">
                <a16:creationId xmlns:a16="http://schemas.microsoft.com/office/drawing/2014/main" id="{42CB7056-B2D2-1D04-BEFB-BD8E9DDAF7FA}"/>
              </a:ext>
            </a:extLst>
          </p:cNvPr>
          <p:cNvSpPr/>
          <p:nvPr/>
        </p:nvSpPr>
        <p:spPr>
          <a:xfrm>
            <a:off x="78367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58" name="Freeform: Shape 6657">
            <a:extLst>
              <a:ext uri="{FF2B5EF4-FFF2-40B4-BE49-F238E27FC236}">
                <a16:creationId xmlns:a16="http://schemas.microsoft.com/office/drawing/2014/main" id="{E6FECCAC-3248-014E-6E06-5C36A1FBBABA}"/>
              </a:ext>
            </a:extLst>
          </p:cNvPr>
          <p:cNvSpPr/>
          <p:nvPr/>
        </p:nvSpPr>
        <p:spPr>
          <a:xfrm>
            <a:off x="78367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59" name="Freeform: Shape 6658">
            <a:extLst>
              <a:ext uri="{FF2B5EF4-FFF2-40B4-BE49-F238E27FC236}">
                <a16:creationId xmlns:a16="http://schemas.microsoft.com/office/drawing/2014/main" id="{01BB5A4A-E621-BF8A-0857-DE9CEF1F2B98}"/>
              </a:ext>
            </a:extLst>
          </p:cNvPr>
          <p:cNvSpPr/>
          <p:nvPr/>
        </p:nvSpPr>
        <p:spPr>
          <a:xfrm>
            <a:off x="78367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60" name="Freeform: Shape 6659">
            <a:extLst>
              <a:ext uri="{FF2B5EF4-FFF2-40B4-BE49-F238E27FC236}">
                <a16:creationId xmlns:a16="http://schemas.microsoft.com/office/drawing/2014/main" id="{1FF1CD43-F26B-DD4D-20DA-58AC4EC19260}"/>
              </a:ext>
            </a:extLst>
          </p:cNvPr>
          <p:cNvSpPr/>
          <p:nvPr/>
        </p:nvSpPr>
        <p:spPr>
          <a:xfrm>
            <a:off x="78367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61" name="Freeform: Shape 6660">
            <a:extLst>
              <a:ext uri="{FF2B5EF4-FFF2-40B4-BE49-F238E27FC236}">
                <a16:creationId xmlns:a16="http://schemas.microsoft.com/office/drawing/2014/main" id="{870B8CC8-088C-A1A7-3FD9-039398DAF527}"/>
              </a:ext>
            </a:extLst>
          </p:cNvPr>
          <p:cNvSpPr/>
          <p:nvPr/>
        </p:nvSpPr>
        <p:spPr>
          <a:xfrm>
            <a:off x="78367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62" name="Freeform: Shape 6661">
            <a:extLst>
              <a:ext uri="{FF2B5EF4-FFF2-40B4-BE49-F238E27FC236}">
                <a16:creationId xmlns:a16="http://schemas.microsoft.com/office/drawing/2014/main" id="{3D540C23-3168-AB07-40F2-7C9F7A4A00AF}"/>
              </a:ext>
            </a:extLst>
          </p:cNvPr>
          <p:cNvSpPr/>
          <p:nvPr/>
        </p:nvSpPr>
        <p:spPr>
          <a:xfrm>
            <a:off x="78367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63" name="Freeform: Shape 6662">
            <a:extLst>
              <a:ext uri="{FF2B5EF4-FFF2-40B4-BE49-F238E27FC236}">
                <a16:creationId xmlns:a16="http://schemas.microsoft.com/office/drawing/2014/main" id="{DA544547-1E2B-C86B-40DC-0707A82B1B89}"/>
              </a:ext>
            </a:extLst>
          </p:cNvPr>
          <p:cNvSpPr/>
          <p:nvPr/>
        </p:nvSpPr>
        <p:spPr>
          <a:xfrm>
            <a:off x="78367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64" name="Freeform: Shape 6663">
            <a:extLst>
              <a:ext uri="{FF2B5EF4-FFF2-40B4-BE49-F238E27FC236}">
                <a16:creationId xmlns:a16="http://schemas.microsoft.com/office/drawing/2014/main" id="{540FBBAC-05E6-4FF2-0CC9-3625AF61CC7D}"/>
              </a:ext>
            </a:extLst>
          </p:cNvPr>
          <p:cNvSpPr/>
          <p:nvPr/>
        </p:nvSpPr>
        <p:spPr>
          <a:xfrm>
            <a:off x="78367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65" name="Freeform: Shape 6664">
            <a:extLst>
              <a:ext uri="{FF2B5EF4-FFF2-40B4-BE49-F238E27FC236}">
                <a16:creationId xmlns:a16="http://schemas.microsoft.com/office/drawing/2014/main" id="{D415E8BA-790C-3D24-351F-D821DC49D1FE}"/>
              </a:ext>
            </a:extLst>
          </p:cNvPr>
          <p:cNvSpPr/>
          <p:nvPr/>
        </p:nvSpPr>
        <p:spPr>
          <a:xfrm>
            <a:off x="78367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66" name="Freeform: Shape 6665">
            <a:extLst>
              <a:ext uri="{FF2B5EF4-FFF2-40B4-BE49-F238E27FC236}">
                <a16:creationId xmlns:a16="http://schemas.microsoft.com/office/drawing/2014/main" id="{B22A260A-AD11-0AC8-EEE9-F606C28B4EA5}"/>
              </a:ext>
            </a:extLst>
          </p:cNvPr>
          <p:cNvSpPr/>
          <p:nvPr/>
        </p:nvSpPr>
        <p:spPr>
          <a:xfrm>
            <a:off x="78367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67" name="Freeform: Shape 6666">
            <a:extLst>
              <a:ext uri="{FF2B5EF4-FFF2-40B4-BE49-F238E27FC236}">
                <a16:creationId xmlns:a16="http://schemas.microsoft.com/office/drawing/2014/main" id="{4C1F796A-C528-AA8F-E684-7DF89C69B406}"/>
              </a:ext>
            </a:extLst>
          </p:cNvPr>
          <p:cNvSpPr/>
          <p:nvPr/>
        </p:nvSpPr>
        <p:spPr>
          <a:xfrm>
            <a:off x="78367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68" name="Freeform: Shape 6667">
            <a:extLst>
              <a:ext uri="{FF2B5EF4-FFF2-40B4-BE49-F238E27FC236}">
                <a16:creationId xmlns:a16="http://schemas.microsoft.com/office/drawing/2014/main" id="{6CA9E701-7A4C-7BC4-CD5E-14CDB2A9FF3A}"/>
              </a:ext>
            </a:extLst>
          </p:cNvPr>
          <p:cNvSpPr/>
          <p:nvPr/>
        </p:nvSpPr>
        <p:spPr>
          <a:xfrm>
            <a:off x="80082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69" name="Freeform: Shape 6668">
            <a:extLst>
              <a:ext uri="{FF2B5EF4-FFF2-40B4-BE49-F238E27FC236}">
                <a16:creationId xmlns:a16="http://schemas.microsoft.com/office/drawing/2014/main" id="{FD7098C3-631D-8DCD-B798-5290A5954992}"/>
              </a:ext>
            </a:extLst>
          </p:cNvPr>
          <p:cNvSpPr/>
          <p:nvPr/>
        </p:nvSpPr>
        <p:spPr>
          <a:xfrm>
            <a:off x="80082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70" name="Freeform: Shape 6669">
            <a:extLst>
              <a:ext uri="{FF2B5EF4-FFF2-40B4-BE49-F238E27FC236}">
                <a16:creationId xmlns:a16="http://schemas.microsoft.com/office/drawing/2014/main" id="{02D63459-8DFE-F58F-AC0F-1F1F3D660F1C}"/>
              </a:ext>
            </a:extLst>
          </p:cNvPr>
          <p:cNvSpPr/>
          <p:nvPr/>
        </p:nvSpPr>
        <p:spPr>
          <a:xfrm>
            <a:off x="80082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71" name="Freeform: Shape 6670">
            <a:extLst>
              <a:ext uri="{FF2B5EF4-FFF2-40B4-BE49-F238E27FC236}">
                <a16:creationId xmlns:a16="http://schemas.microsoft.com/office/drawing/2014/main" id="{A2FA798A-6926-8049-55D3-49EBFC5FCB0A}"/>
              </a:ext>
            </a:extLst>
          </p:cNvPr>
          <p:cNvSpPr/>
          <p:nvPr/>
        </p:nvSpPr>
        <p:spPr>
          <a:xfrm>
            <a:off x="80082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72" name="Freeform: Shape 6671">
            <a:extLst>
              <a:ext uri="{FF2B5EF4-FFF2-40B4-BE49-F238E27FC236}">
                <a16:creationId xmlns:a16="http://schemas.microsoft.com/office/drawing/2014/main" id="{D5848EDA-81CD-F15E-A42E-2D4B7334F8AB}"/>
              </a:ext>
            </a:extLst>
          </p:cNvPr>
          <p:cNvSpPr/>
          <p:nvPr/>
        </p:nvSpPr>
        <p:spPr>
          <a:xfrm>
            <a:off x="80082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73" name="Freeform: Shape 6672">
            <a:extLst>
              <a:ext uri="{FF2B5EF4-FFF2-40B4-BE49-F238E27FC236}">
                <a16:creationId xmlns:a16="http://schemas.microsoft.com/office/drawing/2014/main" id="{8F64AB24-D757-5691-9E67-BAEFE511C225}"/>
              </a:ext>
            </a:extLst>
          </p:cNvPr>
          <p:cNvSpPr/>
          <p:nvPr/>
        </p:nvSpPr>
        <p:spPr>
          <a:xfrm>
            <a:off x="80082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74" name="Freeform: Shape 6673">
            <a:extLst>
              <a:ext uri="{FF2B5EF4-FFF2-40B4-BE49-F238E27FC236}">
                <a16:creationId xmlns:a16="http://schemas.microsoft.com/office/drawing/2014/main" id="{9619D02A-B52D-5EE2-9128-C0BAA2F24C19}"/>
              </a:ext>
            </a:extLst>
          </p:cNvPr>
          <p:cNvSpPr/>
          <p:nvPr/>
        </p:nvSpPr>
        <p:spPr>
          <a:xfrm>
            <a:off x="80082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75" name="Freeform: Shape 6674">
            <a:extLst>
              <a:ext uri="{FF2B5EF4-FFF2-40B4-BE49-F238E27FC236}">
                <a16:creationId xmlns:a16="http://schemas.microsoft.com/office/drawing/2014/main" id="{1EF230F2-744F-E338-A834-8B3A8D233262}"/>
              </a:ext>
            </a:extLst>
          </p:cNvPr>
          <p:cNvSpPr/>
          <p:nvPr/>
        </p:nvSpPr>
        <p:spPr>
          <a:xfrm>
            <a:off x="80082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76" name="Freeform: Shape 6675">
            <a:extLst>
              <a:ext uri="{FF2B5EF4-FFF2-40B4-BE49-F238E27FC236}">
                <a16:creationId xmlns:a16="http://schemas.microsoft.com/office/drawing/2014/main" id="{3BCFEF32-A044-2EA9-09B1-A19BF8200DA4}"/>
              </a:ext>
            </a:extLst>
          </p:cNvPr>
          <p:cNvSpPr/>
          <p:nvPr/>
        </p:nvSpPr>
        <p:spPr>
          <a:xfrm>
            <a:off x="80082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77" name="Freeform: Shape 6676">
            <a:extLst>
              <a:ext uri="{FF2B5EF4-FFF2-40B4-BE49-F238E27FC236}">
                <a16:creationId xmlns:a16="http://schemas.microsoft.com/office/drawing/2014/main" id="{EC83BA31-D437-6113-19AF-AC9958FDFFAB}"/>
              </a:ext>
            </a:extLst>
          </p:cNvPr>
          <p:cNvSpPr/>
          <p:nvPr/>
        </p:nvSpPr>
        <p:spPr>
          <a:xfrm>
            <a:off x="80082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78" name="Freeform: Shape 6677">
            <a:extLst>
              <a:ext uri="{FF2B5EF4-FFF2-40B4-BE49-F238E27FC236}">
                <a16:creationId xmlns:a16="http://schemas.microsoft.com/office/drawing/2014/main" id="{3EEA2E3C-67C5-3800-8CAC-39A5D821F49D}"/>
              </a:ext>
            </a:extLst>
          </p:cNvPr>
          <p:cNvSpPr/>
          <p:nvPr/>
        </p:nvSpPr>
        <p:spPr>
          <a:xfrm>
            <a:off x="80082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79" name="Freeform: Shape 6678">
            <a:extLst>
              <a:ext uri="{FF2B5EF4-FFF2-40B4-BE49-F238E27FC236}">
                <a16:creationId xmlns:a16="http://schemas.microsoft.com/office/drawing/2014/main" id="{6449E5E6-59C2-53AB-72A2-29B8BA12E901}"/>
              </a:ext>
            </a:extLst>
          </p:cNvPr>
          <p:cNvSpPr/>
          <p:nvPr/>
        </p:nvSpPr>
        <p:spPr>
          <a:xfrm>
            <a:off x="80082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80" name="Freeform: Shape 6679">
            <a:extLst>
              <a:ext uri="{FF2B5EF4-FFF2-40B4-BE49-F238E27FC236}">
                <a16:creationId xmlns:a16="http://schemas.microsoft.com/office/drawing/2014/main" id="{ECB7910B-F2D3-C5BF-DF47-E6DAEF0F31AE}"/>
              </a:ext>
            </a:extLst>
          </p:cNvPr>
          <p:cNvSpPr/>
          <p:nvPr/>
        </p:nvSpPr>
        <p:spPr>
          <a:xfrm>
            <a:off x="80082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81" name="Freeform: Shape 6680">
            <a:extLst>
              <a:ext uri="{FF2B5EF4-FFF2-40B4-BE49-F238E27FC236}">
                <a16:creationId xmlns:a16="http://schemas.microsoft.com/office/drawing/2014/main" id="{95C1DF66-6BC7-850A-2017-DF2103FEB149}"/>
              </a:ext>
            </a:extLst>
          </p:cNvPr>
          <p:cNvSpPr/>
          <p:nvPr/>
        </p:nvSpPr>
        <p:spPr>
          <a:xfrm>
            <a:off x="80082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82" name="Freeform: Shape 6681">
            <a:extLst>
              <a:ext uri="{FF2B5EF4-FFF2-40B4-BE49-F238E27FC236}">
                <a16:creationId xmlns:a16="http://schemas.microsoft.com/office/drawing/2014/main" id="{A422517E-D634-A57E-DA15-C6ECE70401B2}"/>
              </a:ext>
            </a:extLst>
          </p:cNvPr>
          <p:cNvSpPr/>
          <p:nvPr/>
        </p:nvSpPr>
        <p:spPr>
          <a:xfrm>
            <a:off x="80082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83" name="Freeform: Shape 6682">
            <a:extLst>
              <a:ext uri="{FF2B5EF4-FFF2-40B4-BE49-F238E27FC236}">
                <a16:creationId xmlns:a16="http://schemas.microsoft.com/office/drawing/2014/main" id="{9F623FC8-0099-51B2-B49C-11CE00594FAF}"/>
              </a:ext>
            </a:extLst>
          </p:cNvPr>
          <p:cNvSpPr/>
          <p:nvPr/>
        </p:nvSpPr>
        <p:spPr>
          <a:xfrm>
            <a:off x="80082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84" name="Freeform: Shape 6683">
            <a:extLst>
              <a:ext uri="{FF2B5EF4-FFF2-40B4-BE49-F238E27FC236}">
                <a16:creationId xmlns:a16="http://schemas.microsoft.com/office/drawing/2014/main" id="{E1B77EA9-45A8-C450-8B20-EF0D5FDD85BB}"/>
              </a:ext>
            </a:extLst>
          </p:cNvPr>
          <p:cNvSpPr/>
          <p:nvPr/>
        </p:nvSpPr>
        <p:spPr>
          <a:xfrm>
            <a:off x="80082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85" name="Freeform: Shape 6684">
            <a:extLst>
              <a:ext uri="{FF2B5EF4-FFF2-40B4-BE49-F238E27FC236}">
                <a16:creationId xmlns:a16="http://schemas.microsoft.com/office/drawing/2014/main" id="{C97A90BD-69D1-73E9-AC6A-F46FCE00D018}"/>
              </a:ext>
            </a:extLst>
          </p:cNvPr>
          <p:cNvSpPr/>
          <p:nvPr/>
        </p:nvSpPr>
        <p:spPr>
          <a:xfrm>
            <a:off x="80082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86" name="Freeform: Shape 6685">
            <a:extLst>
              <a:ext uri="{FF2B5EF4-FFF2-40B4-BE49-F238E27FC236}">
                <a16:creationId xmlns:a16="http://schemas.microsoft.com/office/drawing/2014/main" id="{9AF9D133-A9C3-27FE-0AAA-4171F4CE0CE4}"/>
              </a:ext>
            </a:extLst>
          </p:cNvPr>
          <p:cNvSpPr/>
          <p:nvPr/>
        </p:nvSpPr>
        <p:spPr>
          <a:xfrm>
            <a:off x="80082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87" name="Freeform: Shape 6686">
            <a:extLst>
              <a:ext uri="{FF2B5EF4-FFF2-40B4-BE49-F238E27FC236}">
                <a16:creationId xmlns:a16="http://schemas.microsoft.com/office/drawing/2014/main" id="{073EF0E4-6774-41B0-FD1C-153D128649B6}"/>
              </a:ext>
            </a:extLst>
          </p:cNvPr>
          <p:cNvSpPr/>
          <p:nvPr/>
        </p:nvSpPr>
        <p:spPr>
          <a:xfrm>
            <a:off x="80082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88" name="Freeform: Shape 6687">
            <a:extLst>
              <a:ext uri="{FF2B5EF4-FFF2-40B4-BE49-F238E27FC236}">
                <a16:creationId xmlns:a16="http://schemas.microsoft.com/office/drawing/2014/main" id="{623D2F40-AE29-C981-6E48-83D78496259B}"/>
              </a:ext>
            </a:extLst>
          </p:cNvPr>
          <p:cNvSpPr/>
          <p:nvPr/>
        </p:nvSpPr>
        <p:spPr>
          <a:xfrm>
            <a:off x="80082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89" name="Freeform: Shape 6688">
            <a:extLst>
              <a:ext uri="{FF2B5EF4-FFF2-40B4-BE49-F238E27FC236}">
                <a16:creationId xmlns:a16="http://schemas.microsoft.com/office/drawing/2014/main" id="{400099C7-59F5-7EC3-F65F-23B711999B13}"/>
              </a:ext>
            </a:extLst>
          </p:cNvPr>
          <p:cNvSpPr/>
          <p:nvPr/>
        </p:nvSpPr>
        <p:spPr>
          <a:xfrm>
            <a:off x="80082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90" name="Freeform: Shape 6689">
            <a:extLst>
              <a:ext uri="{FF2B5EF4-FFF2-40B4-BE49-F238E27FC236}">
                <a16:creationId xmlns:a16="http://schemas.microsoft.com/office/drawing/2014/main" id="{46E30159-95EE-AEC2-4BB9-B3DF912A8FD0}"/>
              </a:ext>
            </a:extLst>
          </p:cNvPr>
          <p:cNvSpPr/>
          <p:nvPr/>
        </p:nvSpPr>
        <p:spPr>
          <a:xfrm>
            <a:off x="80082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91" name="Freeform: Shape 6690">
            <a:extLst>
              <a:ext uri="{FF2B5EF4-FFF2-40B4-BE49-F238E27FC236}">
                <a16:creationId xmlns:a16="http://schemas.microsoft.com/office/drawing/2014/main" id="{01258383-5FEF-CA3F-B0FA-8304BCD5174D}"/>
              </a:ext>
            </a:extLst>
          </p:cNvPr>
          <p:cNvSpPr/>
          <p:nvPr/>
        </p:nvSpPr>
        <p:spPr>
          <a:xfrm>
            <a:off x="80082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92" name="Freeform: Shape 6691">
            <a:extLst>
              <a:ext uri="{FF2B5EF4-FFF2-40B4-BE49-F238E27FC236}">
                <a16:creationId xmlns:a16="http://schemas.microsoft.com/office/drawing/2014/main" id="{0B6574B3-52AA-7992-DD3E-AE0C8AA061E9}"/>
              </a:ext>
            </a:extLst>
          </p:cNvPr>
          <p:cNvSpPr/>
          <p:nvPr/>
        </p:nvSpPr>
        <p:spPr>
          <a:xfrm>
            <a:off x="80082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93" name="Freeform: Shape 6692">
            <a:extLst>
              <a:ext uri="{FF2B5EF4-FFF2-40B4-BE49-F238E27FC236}">
                <a16:creationId xmlns:a16="http://schemas.microsoft.com/office/drawing/2014/main" id="{C95B87AF-3017-7B56-3C52-3945DFF750AD}"/>
              </a:ext>
            </a:extLst>
          </p:cNvPr>
          <p:cNvSpPr/>
          <p:nvPr/>
        </p:nvSpPr>
        <p:spPr>
          <a:xfrm>
            <a:off x="80082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94" name="Freeform: Shape 6693">
            <a:extLst>
              <a:ext uri="{FF2B5EF4-FFF2-40B4-BE49-F238E27FC236}">
                <a16:creationId xmlns:a16="http://schemas.microsoft.com/office/drawing/2014/main" id="{48D43B3F-3496-3A75-F5C0-E8BEB9483570}"/>
              </a:ext>
            </a:extLst>
          </p:cNvPr>
          <p:cNvSpPr/>
          <p:nvPr/>
        </p:nvSpPr>
        <p:spPr>
          <a:xfrm>
            <a:off x="80082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95" name="Freeform: Shape 6694">
            <a:extLst>
              <a:ext uri="{FF2B5EF4-FFF2-40B4-BE49-F238E27FC236}">
                <a16:creationId xmlns:a16="http://schemas.microsoft.com/office/drawing/2014/main" id="{3F14E3EA-D1CE-5284-62A1-C575C2D15FD1}"/>
              </a:ext>
            </a:extLst>
          </p:cNvPr>
          <p:cNvSpPr/>
          <p:nvPr/>
        </p:nvSpPr>
        <p:spPr>
          <a:xfrm>
            <a:off x="80082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96" name="Freeform: Shape 6695">
            <a:extLst>
              <a:ext uri="{FF2B5EF4-FFF2-40B4-BE49-F238E27FC236}">
                <a16:creationId xmlns:a16="http://schemas.microsoft.com/office/drawing/2014/main" id="{E2F17F57-2533-23BD-CB58-0EB3B703D58D}"/>
              </a:ext>
            </a:extLst>
          </p:cNvPr>
          <p:cNvSpPr/>
          <p:nvPr/>
        </p:nvSpPr>
        <p:spPr>
          <a:xfrm>
            <a:off x="80082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97" name="Freeform: Shape 6696">
            <a:extLst>
              <a:ext uri="{FF2B5EF4-FFF2-40B4-BE49-F238E27FC236}">
                <a16:creationId xmlns:a16="http://schemas.microsoft.com/office/drawing/2014/main" id="{70638C74-D4BF-5D78-4BFC-CD88E9188B91}"/>
              </a:ext>
            </a:extLst>
          </p:cNvPr>
          <p:cNvSpPr/>
          <p:nvPr/>
        </p:nvSpPr>
        <p:spPr>
          <a:xfrm>
            <a:off x="80082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98" name="Freeform: Shape 6697">
            <a:extLst>
              <a:ext uri="{FF2B5EF4-FFF2-40B4-BE49-F238E27FC236}">
                <a16:creationId xmlns:a16="http://schemas.microsoft.com/office/drawing/2014/main" id="{373DACD2-B1E1-5DEE-9834-8822E9BEC0D4}"/>
              </a:ext>
            </a:extLst>
          </p:cNvPr>
          <p:cNvSpPr/>
          <p:nvPr/>
        </p:nvSpPr>
        <p:spPr>
          <a:xfrm>
            <a:off x="80082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699" name="Freeform: Shape 6698">
            <a:extLst>
              <a:ext uri="{FF2B5EF4-FFF2-40B4-BE49-F238E27FC236}">
                <a16:creationId xmlns:a16="http://schemas.microsoft.com/office/drawing/2014/main" id="{6B830CB9-19AE-697A-FAEA-8C37BCC515BE}"/>
              </a:ext>
            </a:extLst>
          </p:cNvPr>
          <p:cNvSpPr/>
          <p:nvPr/>
        </p:nvSpPr>
        <p:spPr>
          <a:xfrm>
            <a:off x="80082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00" name="Freeform: Shape 6699">
            <a:extLst>
              <a:ext uri="{FF2B5EF4-FFF2-40B4-BE49-F238E27FC236}">
                <a16:creationId xmlns:a16="http://schemas.microsoft.com/office/drawing/2014/main" id="{EE441557-A05C-A10E-693C-27E753E5E2F9}"/>
              </a:ext>
            </a:extLst>
          </p:cNvPr>
          <p:cNvSpPr/>
          <p:nvPr/>
        </p:nvSpPr>
        <p:spPr>
          <a:xfrm>
            <a:off x="80082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01" name="Freeform: Shape 6700">
            <a:extLst>
              <a:ext uri="{FF2B5EF4-FFF2-40B4-BE49-F238E27FC236}">
                <a16:creationId xmlns:a16="http://schemas.microsoft.com/office/drawing/2014/main" id="{F72D9EAC-1249-C48A-4A41-A32B0464B985}"/>
              </a:ext>
            </a:extLst>
          </p:cNvPr>
          <p:cNvSpPr/>
          <p:nvPr/>
        </p:nvSpPr>
        <p:spPr>
          <a:xfrm>
            <a:off x="80082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02" name="Freeform: Shape 6701">
            <a:extLst>
              <a:ext uri="{FF2B5EF4-FFF2-40B4-BE49-F238E27FC236}">
                <a16:creationId xmlns:a16="http://schemas.microsoft.com/office/drawing/2014/main" id="{5937FF79-0F77-6C29-2434-09EB72407387}"/>
              </a:ext>
            </a:extLst>
          </p:cNvPr>
          <p:cNvSpPr/>
          <p:nvPr/>
        </p:nvSpPr>
        <p:spPr>
          <a:xfrm>
            <a:off x="80082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03" name="Freeform: Shape 6702">
            <a:extLst>
              <a:ext uri="{FF2B5EF4-FFF2-40B4-BE49-F238E27FC236}">
                <a16:creationId xmlns:a16="http://schemas.microsoft.com/office/drawing/2014/main" id="{BACBE524-C829-3DCA-A973-0CC1E7702EAE}"/>
              </a:ext>
            </a:extLst>
          </p:cNvPr>
          <p:cNvSpPr/>
          <p:nvPr/>
        </p:nvSpPr>
        <p:spPr>
          <a:xfrm>
            <a:off x="80082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04" name="Freeform: Shape 6703">
            <a:extLst>
              <a:ext uri="{FF2B5EF4-FFF2-40B4-BE49-F238E27FC236}">
                <a16:creationId xmlns:a16="http://schemas.microsoft.com/office/drawing/2014/main" id="{10BFC310-EE26-A6A8-ECB0-986B3E9E4C15}"/>
              </a:ext>
            </a:extLst>
          </p:cNvPr>
          <p:cNvSpPr/>
          <p:nvPr/>
        </p:nvSpPr>
        <p:spPr>
          <a:xfrm>
            <a:off x="80082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05" name="Freeform: Shape 6704">
            <a:extLst>
              <a:ext uri="{FF2B5EF4-FFF2-40B4-BE49-F238E27FC236}">
                <a16:creationId xmlns:a16="http://schemas.microsoft.com/office/drawing/2014/main" id="{197AD2CF-2828-E8C1-AC21-AA909F040A09}"/>
              </a:ext>
            </a:extLst>
          </p:cNvPr>
          <p:cNvSpPr/>
          <p:nvPr/>
        </p:nvSpPr>
        <p:spPr>
          <a:xfrm>
            <a:off x="80082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06" name="Freeform: Shape 6705">
            <a:extLst>
              <a:ext uri="{FF2B5EF4-FFF2-40B4-BE49-F238E27FC236}">
                <a16:creationId xmlns:a16="http://schemas.microsoft.com/office/drawing/2014/main" id="{177C187B-77C7-93E6-BBB3-52E334740639}"/>
              </a:ext>
            </a:extLst>
          </p:cNvPr>
          <p:cNvSpPr/>
          <p:nvPr/>
        </p:nvSpPr>
        <p:spPr>
          <a:xfrm>
            <a:off x="81796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07" name="Freeform: Shape 6706">
            <a:extLst>
              <a:ext uri="{FF2B5EF4-FFF2-40B4-BE49-F238E27FC236}">
                <a16:creationId xmlns:a16="http://schemas.microsoft.com/office/drawing/2014/main" id="{848679CE-0322-4053-95F2-E24EE9E10D8B}"/>
              </a:ext>
            </a:extLst>
          </p:cNvPr>
          <p:cNvSpPr/>
          <p:nvPr/>
        </p:nvSpPr>
        <p:spPr>
          <a:xfrm>
            <a:off x="81796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08" name="Freeform: Shape 6707">
            <a:extLst>
              <a:ext uri="{FF2B5EF4-FFF2-40B4-BE49-F238E27FC236}">
                <a16:creationId xmlns:a16="http://schemas.microsoft.com/office/drawing/2014/main" id="{66A48A6C-99A4-B473-966D-BB21558EE29D}"/>
              </a:ext>
            </a:extLst>
          </p:cNvPr>
          <p:cNvSpPr/>
          <p:nvPr/>
        </p:nvSpPr>
        <p:spPr>
          <a:xfrm>
            <a:off x="81796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09" name="Freeform: Shape 6708">
            <a:extLst>
              <a:ext uri="{FF2B5EF4-FFF2-40B4-BE49-F238E27FC236}">
                <a16:creationId xmlns:a16="http://schemas.microsoft.com/office/drawing/2014/main" id="{E774DB4B-DE2B-4524-60A0-3101FD51A227}"/>
              </a:ext>
            </a:extLst>
          </p:cNvPr>
          <p:cNvSpPr/>
          <p:nvPr/>
        </p:nvSpPr>
        <p:spPr>
          <a:xfrm>
            <a:off x="81796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10" name="Freeform: Shape 6709">
            <a:extLst>
              <a:ext uri="{FF2B5EF4-FFF2-40B4-BE49-F238E27FC236}">
                <a16:creationId xmlns:a16="http://schemas.microsoft.com/office/drawing/2014/main" id="{53393535-12AB-DC24-00A8-730C26802205}"/>
              </a:ext>
            </a:extLst>
          </p:cNvPr>
          <p:cNvSpPr/>
          <p:nvPr/>
        </p:nvSpPr>
        <p:spPr>
          <a:xfrm>
            <a:off x="81796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11" name="Freeform: Shape 6710">
            <a:extLst>
              <a:ext uri="{FF2B5EF4-FFF2-40B4-BE49-F238E27FC236}">
                <a16:creationId xmlns:a16="http://schemas.microsoft.com/office/drawing/2014/main" id="{69AE04E9-3DA5-9BFD-AAC1-C96A45C2A63C}"/>
              </a:ext>
            </a:extLst>
          </p:cNvPr>
          <p:cNvSpPr/>
          <p:nvPr/>
        </p:nvSpPr>
        <p:spPr>
          <a:xfrm>
            <a:off x="81796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12" name="Freeform: Shape 6711">
            <a:extLst>
              <a:ext uri="{FF2B5EF4-FFF2-40B4-BE49-F238E27FC236}">
                <a16:creationId xmlns:a16="http://schemas.microsoft.com/office/drawing/2014/main" id="{9FE36A58-FB5D-E0FD-F2FF-52A1208FE203}"/>
              </a:ext>
            </a:extLst>
          </p:cNvPr>
          <p:cNvSpPr/>
          <p:nvPr/>
        </p:nvSpPr>
        <p:spPr>
          <a:xfrm>
            <a:off x="81796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13" name="Freeform: Shape 6712">
            <a:extLst>
              <a:ext uri="{FF2B5EF4-FFF2-40B4-BE49-F238E27FC236}">
                <a16:creationId xmlns:a16="http://schemas.microsoft.com/office/drawing/2014/main" id="{2CCCF596-3509-1491-EEA9-F46FBAF1671D}"/>
              </a:ext>
            </a:extLst>
          </p:cNvPr>
          <p:cNvSpPr/>
          <p:nvPr/>
        </p:nvSpPr>
        <p:spPr>
          <a:xfrm>
            <a:off x="81796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14" name="Freeform: Shape 6713">
            <a:extLst>
              <a:ext uri="{FF2B5EF4-FFF2-40B4-BE49-F238E27FC236}">
                <a16:creationId xmlns:a16="http://schemas.microsoft.com/office/drawing/2014/main" id="{BC4187A1-F0B3-3702-EE6B-BD206C8EC56F}"/>
              </a:ext>
            </a:extLst>
          </p:cNvPr>
          <p:cNvSpPr/>
          <p:nvPr/>
        </p:nvSpPr>
        <p:spPr>
          <a:xfrm>
            <a:off x="81796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15" name="Freeform: Shape 6714">
            <a:extLst>
              <a:ext uri="{FF2B5EF4-FFF2-40B4-BE49-F238E27FC236}">
                <a16:creationId xmlns:a16="http://schemas.microsoft.com/office/drawing/2014/main" id="{1F9BFA7D-2F84-C609-5A45-064C68118607}"/>
              </a:ext>
            </a:extLst>
          </p:cNvPr>
          <p:cNvSpPr/>
          <p:nvPr/>
        </p:nvSpPr>
        <p:spPr>
          <a:xfrm>
            <a:off x="81796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16" name="Freeform: Shape 6715">
            <a:extLst>
              <a:ext uri="{FF2B5EF4-FFF2-40B4-BE49-F238E27FC236}">
                <a16:creationId xmlns:a16="http://schemas.microsoft.com/office/drawing/2014/main" id="{62600770-BA9C-AA27-A65A-E0A93FF7A981}"/>
              </a:ext>
            </a:extLst>
          </p:cNvPr>
          <p:cNvSpPr/>
          <p:nvPr/>
        </p:nvSpPr>
        <p:spPr>
          <a:xfrm>
            <a:off x="81796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17" name="Freeform: Shape 6716">
            <a:extLst>
              <a:ext uri="{FF2B5EF4-FFF2-40B4-BE49-F238E27FC236}">
                <a16:creationId xmlns:a16="http://schemas.microsoft.com/office/drawing/2014/main" id="{0833BB28-0C17-9FED-9F2E-FC3546560C83}"/>
              </a:ext>
            </a:extLst>
          </p:cNvPr>
          <p:cNvSpPr/>
          <p:nvPr/>
        </p:nvSpPr>
        <p:spPr>
          <a:xfrm>
            <a:off x="81796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18" name="Freeform: Shape 6717">
            <a:extLst>
              <a:ext uri="{FF2B5EF4-FFF2-40B4-BE49-F238E27FC236}">
                <a16:creationId xmlns:a16="http://schemas.microsoft.com/office/drawing/2014/main" id="{6E277283-708A-23EF-FDBC-5AF818D5F84A}"/>
              </a:ext>
            </a:extLst>
          </p:cNvPr>
          <p:cNvSpPr/>
          <p:nvPr/>
        </p:nvSpPr>
        <p:spPr>
          <a:xfrm>
            <a:off x="81796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19" name="Freeform: Shape 6718">
            <a:extLst>
              <a:ext uri="{FF2B5EF4-FFF2-40B4-BE49-F238E27FC236}">
                <a16:creationId xmlns:a16="http://schemas.microsoft.com/office/drawing/2014/main" id="{98BDB367-43B3-F028-D50B-76EBA64A98EB}"/>
              </a:ext>
            </a:extLst>
          </p:cNvPr>
          <p:cNvSpPr/>
          <p:nvPr/>
        </p:nvSpPr>
        <p:spPr>
          <a:xfrm>
            <a:off x="81796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20" name="Freeform: Shape 6719">
            <a:extLst>
              <a:ext uri="{FF2B5EF4-FFF2-40B4-BE49-F238E27FC236}">
                <a16:creationId xmlns:a16="http://schemas.microsoft.com/office/drawing/2014/main" id="{A6BECD3B-EFF8-0B0E-981D-2BAD74A52C55}"/>
              </a:ext>
            </a:extLst>
          </p:cNvPr>
          <p:cNvSpPr/>
          <p:nvPr/>
        </p:nvSpPr>
        <p:spPr>
          <a:xfrm>
            <a:off x="81796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21" name="Freeform: Shape 6720">
            <a:extLst>
              <a:ext uri="{FF2B5EF4-FFF2-40B4-BE49-F238E27FC236}">
                <a16:creationId xmlns:a16="http://schemas.microsoft.com/office/drawing/2014/main" id="{9F9D27F0-EC45-9048-D7D7-F39107F6CEB7}"/>
              </a:ext>
            </a:extLst>
          </p:cNvPr>
          <p:cNvSpPr/>
          <p:nvPr/>
        </p:nvSpPr>
        <p:spPr>
          <a:xfrm>
            <a:off x="81796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22" name="Freeform: Shape 6721">
            <a:extLst>
              <a:ext uri="{FF2B5EF4-FFF2-40B4-BE49-F238E27FC236}">
                <a16:creationId xmlns:a16="http://schemas.microsoft.com/office/drawing/2014/main" id="{3C32A218-F53F-F2E3-B196-3760B826038D}"/>
              </a:ext>
            </a:extLst>
          </p:cNvPr>
          <p:cNvSpPr/>
          <p:nvPr/>
        </p:nvSpPr>
        <p:spPr>
          <a:xfrm>
            <a:off x="81796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23" name="Freeform: Shape 6722">
            <a:extLst>
              <a:ext uri="{FF2B5EF4-FFF2-40B4-BE49-F238E27FC236}">
                <a16:creationId xmlns:a16="http://schemas.microsoft.com/office/drawing/2014/main" id="{45CD111D-91B5-600A-C696-06A364316E47}"/>
              </a:ext>
            </a:extLst>
          </p:cNvPr>
          <p:cNvSpPr/>
          <p:nvPr/>
        </p:nvSpPr>
        <p:spPr>
          <a:xfrm>
            <a:off x="81796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24" name="Freeform: Shape 6723">
            <a:extLst>
              <a:ext uri="{FF2B5EF4-FFF2-40B4-BE49-F238E27FC236}">
                <a16:creationId xmlns:a16="http://schemas.microsoft.com/office/drawing/2014/main" id="{E1BDAECF-0C66-C84B-5F94-E08374B6D163}"/>
              </a:ext>
            </a:extLst>
          </p:cNvPr>
          <p:cNvSpPr/>
          <p:nvPr/>
        </p:nvSpPr>
        <p:spPr>
          <a:xfrm>
            <a:off x="81796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25" name="Freeform: Shape 6724">
            <a:extLst>
              <a:ext uri="{FF2B5EF4-FFF2-40B4-BE49-F238E27FC236}">
                <a16:creationId xmlns:a16="http://schemas.microsoft.com/office/drawing/2014/main" id="{6B214295-C887-BE5B-3E4F-C1684FDAC363}"/>
              </a:ext>
            </a:extLst>
          </p:cNvPr>
          <p:cNvSpPr/>
          <p:nvPr/>
        </p:nvSpPr>
        <p:spPr>
          <a:xfrm>
            <a:off x="81796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26" name="Freeform: Shape 6725">
            <a:extLst>
              <a:ext uri="{FF2B5EF4-FFF2-40B4-BE49-F238E27FC236}">
                <a16:creationId xmlns:a16="http://schemas.microsoft.com/office/drawing/2014/main" id="{FC44C9DA-205D-7D00-75C0-5847F0D55313}"/>
              </a:ext>
            </a:extLst>
          </p:cNvPr>
          <p:cNvSpPr/>
          <p:nvPr/>
        </p:nvSpPr>
        <p:spPr>
          <a:xfrm>
            <a:off x="81796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27" name="Freeform: Shape 6726">
            <a:extLst>
              <a:ext uri="{FF2B5EF4-FFF2-40B4-BE49-F238E27FC236}">
                <a16:creationId xmlns:a16="http://schemas.microsoft.com/office/drawing/2014/main" id="{44649373-1C83-37A6-7B48-2FA5AB678330}"/>
              </a:ext>
            </a:extLst>
          </p:cNvPr>
          <p:cNvSpPr/>
          <p:nvPr/>
        </p:nvSpPr>
        <p:spPr>
          <a:xfrm>
            <a:off x="81796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28" name="Freeform: Shape 6727">
            <a:extLst>
              <a:ext uri="{FF2B5EF4-FFF2-40B4-BE49-F238E27FC236}">
                <a16:creationId xmlns:a16="http://schemas.microsoft.com/office/drawing/2014/main" id="{19BB8CA4-702E-6B73-6C94-600FE54D0B47}"/>
              </a:ext>
            </a:extLst>
          </p:cNvPr>
          <p:cNvSpPr/>
          <p:nvPr/>
        </p:nvSpPr>
        <p:spPr>
          <a:xfrm>
            <a:off x="81796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29" name="Freeform: Shape 6728">
            <a:extLst>
              <a:ext uri="{FF2B5EF4-FFF2-40B4-BE49-F238E27FC236}">
                <a16:creationId xmlns:a16="http://schemas.microsoft.com/office/drawing/2014/main" id="{A205CA6E-6A1C-A5DC-6D8B-41D8BD2C553E}"/>
              </a:ext>
            </a:extLst>
          </p:cNvPr>
          <p:cNvSpPr/>
          <p:nvPr/>
        </p:nvSpPr>
        <p:spPr>
          <a:xfrm>
            <a:off x="81796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30" name="Freeform: Shape 6729">
            <a:extLst>
              <a:ext uri="{FF2B5EF4-FFF2-40B4-BE49-F238E27FC236}">
                <a16:creationId xmlns:a16="http://schemas.microsoft.com/office/drawing/2014/main" id="{55ACD8AC-9D6F-D88E-3441-54678F77C1E6}"/>
              </a:ext>
            </a:extLst>
          </p:cNvPr>
          <p:cNvSpPr/>
          <p:nvPr/>
        </p:nvSpPr>
        <p:spPr>
          <a:xfrm>
            <a:off x="81796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31" name="Freeform: Shape 6730">
            <a:extLst>
              <a:ext uri="{FF2B5EF4-FFF2-40B4-BE49-F238E27FC236}">
                <a16:creationId xmlns:a16="http://schemas.microsoft.com/office/drawing/2014/main" id="{4CE3D4A5-D4CF-3458-3A80-05FCE7CB4027}"/>
              </a:ext>
            </a:extLst>
          </p:cNvPr>
          <p:cNvSpPr/>
          <p:nvPr/>
        </p:nvSpPr>
        <p:spPr>
          <a:xfrm>
            <a:off x="81796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32" name="Freeform: Shape 6731">
            <a:extLst>
              <a:ext uri="{FF2B5EF4-FFF2-40B4-BE49-F238E27FC236}">
                <a16:creationId xmlns:a16="http://schemas.microsoft.com/office/drawing/2014/main" id="{8D14D680-6209-A587-5FB5-7DB4C8D1A416}"/>
              </a:ext>
            </a:extLst>
          </p:cNvPr>
          <p:cNvSpPr/>
          <p:nvPr/>
        </p:nvSpPr>
        <p:spPr>
          <a:xfrm>
            <a:off x="81796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33" name="Freeform: Shape 6732">
            <a:extLst>
              <a:ext uri="{FF2B5EF4-FFF2-40B4-BE49-F238E27FC236}">
                <a16:creationId xmlns:a16="http://schemas.microsoft.com/office/drawing/2014/main" id="{2D3E2B69-A060-487C-2D10-C85FC22C2BD2}"/>
              </a:ext>
            </a:extLst>
          </p:cNvPr>
          <p:cNvSpPr/>
          <p:nvPr/>
        </p:nvSpPr>
        <p:spPr>
          <a:xfrm>
            <a:off x="81796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34" name="Freeform: Shape 6733">
            <a:extLst>
              <a:ext uri="{FF2B5EF4-FFF2-40B4-BE49-F238E27FC236}">
                <a16:creationId xmlns:a16="http://schemas.microsoft.com/office/drawing/2014/main" id="{D92F1673-82C2-1738-E497-4E0B294F9645}"/>
              </a:ext>
            </a:extLst>
          </p:cNvPr>
          <p:cNvSpPr/>
          <p:nvPr/>
        </p:nvSpPr>
        <p:spPr>
          <a:xfrm>
            <a:off x="81796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35" name="Freeform: Shape 6734">
            <a:extLst>
              <a:ext uri="{FF2B5EF4-FFF2-40B4-BE49-F238E27FC236}">
                <a16:creationId xmlns:a16="http://schemas.microsoft.com/office/drawing/2014/main" id="{061BE380-DA57-340E-7DD9-E1CA00FDCD45}"/>
              </a:ext>
            </a:extLst>
          </p:cNvPr>
          <p:cNvSpPr/>
          <p:nvPr/>
        </p:nvSpPr>
        <p:spPr>
          <a:xfrm>
            <a:off x="81796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36" name="Freeform: Shape 6735">
            <a:extLst>
              <a:ext uri="{FF2B5EF4-FFF2-40B4-BE49-F238E27FC236}">
                <a16:creationId xmlns:a16="http://schemas.microsoft.com/office/drawing/2014/main" id="{8FFCF724-B0D5-B445-A2DD-9B64F28D1561}"/>
              </a:ext>
            </a:extLst>
          </p:cNvPr>
          <p:cNvSpPr/>
          <p:nvPr/>
        </p:nvSpPr>
        <p:spPr>
          <a:xfrm>
            <a:off x="81796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37" name="Freeform: Shape 6736">
            <a:extLst>
              <a:ext uri="{FF2B5EF4-FFF2-40B4-BE49-F238E27FC236}">
                <a16:creationId xmlns:a16="http://schemas.microsoft.com/office/drawing/2014/main" id="{0135329A-0830-AB11-DAB9-79581BAE4ACE}"/>
              </a:ext>
            </a:extLst>
          </p:cNvPr>
          <p:cNvSpPr/>
          <p:nvPr/>
        </p:nvSpPr>
        <p:spPr>
          <a:xfrm>
            <a:off x="81796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38" name="Freeform: Shape 6737">
            <a:extLst>
              <a:ext uri="{FF2B5EF4-FFF2-40B4-BE49-F238E27FC236}">
                <a16:creationId xmlns:a16="http://schemas.microsoft.com/office/drawing/2014/main" id="{11EA8E5C-4CC6-CDB7-B104-36DB93292C5C}"/>
              </a:ext>
            </a:extLst>
          </p:cNvPr>
          <p:cNvSpPr/>
          <p:nvPr/>
        </p:nvSpPr>
        <p:spPr>
          <a:xfrm>
            <a:off x="81796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39" name="Freeform: Shape 6738">
            <a:extLst>
              <a:ext uri="{FF2B5EF4-FFF2-40B4-BE49-F238E27FC236}">
                <a16:creationId xmlns:a16="http://schemas.microsoft.com/office/drawing/2014/main" id="{95C5F3F4-0729-204F-9294-2940E1418DF7}"/>
              </a:ext>
            </a:extLst>
          </p:cNvPr>
          <p:cNvSpPr/>
          <p:nvPr/>
        </p:nvSpPr>
        <p:spPr>
          <a:xfrm>
            <a:off x="81796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40" name="Freeform: Shape 6739">
            <a:extLst>
              <a:ext uri="{FF2B5EF4-FFF2-40B4-BE49-F238E27FC236}">
                <a16:creationId xmlns:a16="http://schemas.microsoft.com/office/drawing/2014/main" id="{829313FF-A845-71AF-B851-1191002FE7F3}"/>
              </a:ext>
            </a:extLst>
          </p:cNvPr>
          <p:cNvSpPr/>
          <p:nvPr/>
        </p:nvSpPr>
        <p:spPr>
          <a:xfrm>
            <a:off x="81796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41" name="Freeform: Shape 6740">
            <a:extLst>
              <a:ext uri="{FF2B5EF4-FFF2-40B4-BE49-F238E27FC236}">
                <a16:creationId xmlns:a16="http://schemas.microsoft.com/office/drawing/2014/main" id="{767000D9-08D5-DB55-576E-28AC158EF1A2}"/>
              </a:ext>
            </a:extLst>
          </p:cNvPr>
          <p:cNvSpPr/>
          <p:nvPr/>
        </p:nvSpPr>
        <p:spPr>
          <a:xfrm>
            <a:off x="81796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42" name="Freeform: Shape 6741">
            <a:extLst>
              <a:ext uri="{FF2B5EF4-FFF2-40B4-BE49-F238E27FC236}">
                <a16:creationId xmlns:a16="http://schemas.microsoft.com/office/drawing/2014/main" id="{FAEDC4BD-40B9-C8BB-845F-C91F5D151568}"/>
              </a:ext>
            </a:extLst>
          </p:cNvPr>
          <p:cNvSpPr/>
          <p:nvPr/>
        </p:nvSpPr>
        <p:spPr>
          <a:xfrm>
            <a:off x="81796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43" name="Freeform: Shape 6742">
            <a:extLst>
              <a:ext uri="{FF2B5EF4-FFF2-40B4-BE49-F238E27FC236}">
                <a16:creationId xmlns:a16="http://schemas.microsoft.com/office/drawing/2014/main" id="{A82951F6-3A5D-1924-390B-697197A2CAC0}"/>
              </a:ext>
            </a:extLst>
          </p:cNvPr>
          <p:cNvSpPr/>
          <p:nvPr/>
        </p:nvSpPr>
        <p:spPr>
          <a:xfrm>
            <a:off x="81796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44" name="Freeform: Shape 6743">
            <a:extLst>
              <a:ext uri="{FF2B5EF4-FFF2-40B4-BE49-F238E27FC236}">
                <a16:creationId xmlns:a16="http://schemas.microsoft.com/office/drawing/2014/main" id="{D8E897F9-DB9B-00DF-3DDC-4B4A35F6462C}"/>
              </a:ext>
            </a:extLst>
          </p:cNvPr>
          <p:cNvSpPr/>
          <p:nvPr/>
        </p:nvSpPr>
        <p:spPr>
          <a:xfrm>
            <a:off x="83511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45" name="Freeform: Shape 6744">
            <a:extLst>
              <a:ext uri="{FF2B5EF4-FFF2-40B4-BE49-F238E27FC236}">
                <a16:creationId xmlns:a16="http://schemas.microsoft.com/office/drawing/2014/main" id="{CC6A9A69-F1F8-EDDB-D8B0-B1D31BBE6BFC}"/>
              </a:ext>
            </a:extLst>
          </p:cNvPr>
          <p:cNvSpPr/>
          <p:nvPr/>
        </p:nvSpPr>
        <p:spPr>
          <a:xfrm>
            <a:off x="83511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46" name="Freeform: Shape 6745">
            <a:extLst>
              <a:ext uri="{FF2B5EF4-FFF2-40B4-BE49-F238E27FC236}">
                <a16:creationId xmlns:a16="http://schemas.microsoft.com/office/drawing/2014/main" id="{311A4A66-35F6-C8B2-3C33-A05D1A9618F1}"/>
              </a:ext>
            </a:extLst>
          </p:cNvPr>
          <p:cNvSpPr/>
          <p:nvPr/>
        </p:nvSpPr>
        <p:spPr>
          <a:xfrm>
            <a:off x="83511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47" name="Freeform: Shape 6746">
            <a:extLst>
              <a:ext uri="{FF2B5EF4-FFF2-40B4-BE49-F238E27FC236}">
                <a16:creationId xmlns:a16="http://schemas.microsoft.com/office/drawing/2014/main" id="{476AA9C0-7835-61D0-332E-935695AF976E}"/>
              </a:ext>
            </a:extLst>
          </p:cNvPr>
          <p:cNvSpPr/>
          <p:nvPr/>
        </p:nvSpPr>
        <p:spPr>
          <a:xfrm>
            <a:off x="83511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48" name="Freeform: Shape 6747">
            <a:extLst>
              <a:ext uri="{FF2B5EF4-FFF2-40B4-BE49-F238E27FC236}">
                <a16:creationId xmlns:a16="http://schemas.microsoft.com/office/drawing/2014/main" id="{5CC95AAF-8238-11EA-CDBA-95993081ABE2}"/>
              </a:ext>
            </a:extLst>
          </p:cNvPr>
          <p:cNvSpPr/>
          <p:nvPr/>
        </p:nvSpPr>
        <p:spPr>
          <a:xfrm>
            <a:off x="83511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49" name="Freeform: Shape 6748">
            <a:extLst>
              <a:ext uri="{FF2B5EF4-FFF2-40B4-BE49-F238E27FC236}">
                <a16:creationId xmlns:a16="http://schemas.microsoft.com/office/drawing/2014/main" id="{B5CCA93D-9E52-DC68-21CE-ABEA58F1AE67}"/>
              </a:ext>
            </a:extLst>
          </p:cNvPr>
          <p:cNvSpPr/>
          <p:nvPr/>
        </p:nvSpPr>
        <p:spPr>
          <a:xfrm>
            <a:off x="83511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50" name="Freeform: Shape 6749">
            <a:extLst>
              <a:ext uri="{FF2B5EF4-FFF2-40B4-BE49-F238E27FC236}">
                <a16:creationId xmlns:a16="http://schemas.microsoft.com/office/drawing/2014/main" id="{3E374E79-BB60-940F-1D3B-A85D250370EF}"/>
              </a:ext>
            </a:extLst>
          </p:cNvPr>
          <p:cNvSpPr/>
          <p:nvPr/>
        </p:nvSpPr>
        <p:spPr>
          <a:xfrm>
            <a:off x="83511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51" name="Freeform: Shape 6750">
            <a:extLst>
              <a:ext uri="{FF2B5EF4-FFF2-40B4-BE49-F238E27FC236}">
                <a16:creationId xmlns:a16="http://schemas.microsoft.com/office/drawing/2014/main" id="{2BFE8201-E870-F288-1BE5-2569CF682F01}"/>
              </a:ext>
            </a:extLst>
          </p:cNvPr>
          <p:cNvSpPr/>
          <p:nvPr/>
        </p:nvSpPr>
        <p:spPr>
          <a:xfrm>
            <a:off x="83511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52" name="Freeform: Shape 6751">
            <a:extLst>
              <a:ext uri="{FF2B5EF4-FFF2-40B4-BE49-F238E27FC236}">
                <a16:creationId xmlns:a16="http://schemas.microsoft.com/office/drawing/2014/main" id="{95CB0AEE-0EF4-9545-9D0D-35619F7E3839}"/>
              </a:ext>
            </a:extLst>
          </p:cNvPr>
          <p:cNvSpPr/>
          <p:nvPr/>
        </p:nvSpPr>
        <p:spPr>
          <a:xfrm>
            <a:off x="83511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53" name="Freeform: Shape 6752">
            <a:extLst>
              <a:ext uri="{FF2B5EF4-FFF2-40B4-BE49-F238E27FC236}">
                <a16:creationId xmlns:a16="http://schemas.microsoft.com/office/drawing/2014/main" id="{7D3FE949-8C4B-D884-5A9C-F0BACF1FA303}"/>
              </a:ext>
            </a:extLst>
          </p:cNvPr>
          <p:cNvSpPr/>
          <p:nvPr/>
        </p:nvSpPr>
        <p:spPr>
          <a:xfrm>
            <a:off x="83511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54" name="Freeform: Shape 6753">
            <a:extLst>
              <a:ext uri="{FF2B5EF4-FFF2-40B4-BE49-F238E27FC236}">
                <a16:creationId xmlns:a16="http://schemas.microsoft.com/office/drawing/2014/main" id="{5632F3E4-8D6A-B450-B564-E0C84E745B70}"/>
              </a:ext>
            </a:extLst>
          </p:cNvPr>
          <p:cNvSpPr/>
          <p:nvPr/>
        </p:nvSpPr>
        <p:spPr>
          <a:xfrm>
            <a:off x="83511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55" name="Freeform: Shape 6754">
            <a:extLst>
              <a:ext uri="{FF2B5EF4-FFF2-40B4-BE49-F238E27FC236}">
                <a16:creationId xmlns:a16="http://schemas.microsoft.com/office/drawing/2014/main" id="{831AF43C-6E83-5B61-11FC-9FA8D10DDFD7}"/>
              </a:ext>
            </a:extLst>
          </p:cNvPr>
          <p:cNvSpPr/>
          <p:nvPr/>
        </p:nvSpPr>
        <p:spPr>
          <a:xfrm>
            <a:off x="83511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56" name="Freeform: Shape 6755">
            <a:extLst>
              <a:ext uri="{FF2B5EF4-FFF2-40B4-BE49-F238E27FC236}">
                <a16:creationId xmlns:a16="http://schemas.microsoft.com/office/drawing/2014/main" id="{88435E72-D65C-76DF-4A6F-E3B5456CAB84}"/>
              </a:ext>
            </a:extLst>
          </p:cNvPr>
          <p:cNvSpPr/>
          <p:nvPr/>
        </p:nvSpPr>
        <p:spPr>
          <a:xfrm>
            <a:off x="83511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57" name="Freeform: Shape 6756">
            <a:extLst>
              <a:ext uri="{FF2B5EF4-FFF2-40B4-BE49-F238E27FC236}">
                <a16:creationId xmlns:a16="http://schemas.microsoft.com/office/drawing/2014/main" id="{BCE7308C-53F7-7023-F696-CD3839547A64}"/>
              </a:ext>
            </a:extLst>
          </p:cNvPr>
          <p:cNvSpPr/>
          <p:nvPr/>
        </p:nvSpPr>
        <p:spPr>
          <a:xfrm>
            <a:off x="83511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58" name="Freeform: Shape 6757">
            <a:extLst>
              <a:ext uri="{FF2B5EF4-FFF2-40B4-BE49-F238E27FC236}">
                <a16:creationId xmlns:a16="http://schemas.microsoft.com/office/drawing/2014/main" id="{ECD77E4B-5EEC-535B-E184-809585736B52}"/>
              </a:ext>
            </a:extLst>
          </p:cNvPr>
          <p:cNvSpPr/>
          <p:nvPr/>
        </p:nvSpPr>
        <p:spPr>
          <a:xfrm>
            <a:off x="83511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59" name="Freeform: Shape 6758">
            <a:extLst>
              <a:ext uri="{FF2B5EF4-FFF2-40B4-BE49-F238E27FC236}">
                <a16:creationId xmlns:a16="http://schemas.microsoft.com/office/drawing/2014/main" id="{BA9A988B-8B72-162C-1632-8B8FA7574887}"/>
              </a:ext>
            </a:extLst>
          </p:cNvPr>
          <p:cNvSpPr/>
          <p:nvPr/>
        </p:nvSpPr>
        <p:spPr>
          <a:xfrm>
            <a:off x="83511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60" name="Freeform: Shape 6759">
            <a:extLst>
              <a:ext uri="{FF2B5EF4-FFF2-40B4-BE49-F238E27FC236}">
                <a16:creationId xmlns:a16="http://schemas.microsoft.com/office/drawing/2014/main" id="{36479905-17AD-DAFB-607C-AB2FDFD161F6}"/>
              </a:ext>
            </a:extLst>
          </p:cNvPr>
          <p:cNvSpPr/>
          <p:nvPr/>
        </p:nvSpPr>
        <p:spPr>
          <a:xfrm>
            <a:off x="83511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61" name="Freeform: Shape 6760">
            <a:extLst>
              <a:ext uri="{FF2B5EF4-FFF2-40B4-BE49-F238E27FC236}">
                <a16:creationId xmlns:a16="http://schemas.microsoft.com/office/drawing/2014/main" id="{5348DC44-514F-8E2F-0CB0-2340A9816D1B}"/>
              </a:ext>
            </a:extLst>
          </p:cNvPr>
          <p:cNvSpPr/>
          <p:nvPr/>
        </p:nvSpPr>
        <p:spPr>
          <a:xfrm>
            <a:off x="83511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62" name="Freeform: Shape 6761">
            <a:extLst>
              <a:ext uri="{FF2B5EF4-FFF2-40B4-BE49-F238E27FC236}">
                <a16:creationId xmlns:a16="http://schemas.microsoft.com/office/drawing/2014/main" id="{598081D0-278E-70E4-23DE-5A93C36A80CC}"/>
              </a:ext>
            </a:extLst>
          </p:cNvPr>
          <p:cNvSpPr/>
          <p:nvPr/>
        </p:nvSpPr>
        <p:spPr>
          <a:xfrm>
            <a:off x="83511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63" name="Freeform: Shape 6762">
            <a:extLst>
              <a:ext uri="{FF2B5EF4-FFF2-40B4-BE49-F238E27FC236}">
                <a16:creationId xmlns:a16="http://schemas.microsoft.com/office/drawing/2014/main" id="{B42330DE-C0FB-C678-3121-E3B0EBE5ADDB}"/>
              </a:ext>
            </a:extLst>
          </p:cNvPr>
          <p:cNvSpPr/>
          <p:nvPr/>
        </p:nvSpPr>
        <p:spPr>
          <a:xfrm>
            <a:off x="83511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64" name="Freeform: Shape 6763">
            <a:extLst>
              <a:ext uri="{FF2B5EF4-FFF2-40B4-BE49-F238E27FC236}">
                <a16:creationId xmlns:a16="http://schemas.microsoft.com/office/drawing/2014/main" id="{48E716A9-499D-40C3-80E5-D4215C259F5F}"/>
              </a:ext>
            </a:extLst>
          </p:cNvPr>
          <p:cNvSpPr/>
          <p:nvPr/>
        </p:nvSpPr>
        <p:spPr>
          <a:xfrm>
            <a:off x="83511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65" name="Freeform: Shape 6764">
            <a:extLst>
              <a:ext uri="{FF2B5EF4-FFF2-40B4-BE49-F238E27FC236}">
                <a16:creationId xmlns:a16="http://schemas.microsoft.com/office/drawing/2014/main" id="{65CC79FC-D741-825C-7AD0-6EC9D409E887}"/>
              </a:ext>
            </a:extLst>
          </p:cNvPr>
          <p:cNvSpPr/>
          <p:nvPr/>
        </p:nvSpPr>
        <p:spPr>
          <a:xfrm>
            <a:off x="83511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66" name="Freeform: Shape 6765">
            <a:extLst>
              <a:ext uri="{FF2B5EF4-FFF2-40B4-BE49-F238E27FC236}">
                <a16:creationId xmlns:a16="http://schemas.microsoft.com/office/drawing/2014/main" id="{4C0B5A59-D93D-30CD-21C3-88345C5B5AF3}"/>
              </a:ext>
            </a:extLst>
          </p:cNvPr>
          <p:cNvSpPr/>
          <p:nvPr/>
        </p:nvSpPr>
        <p:spPr>
          <a:xfrm>
            <a:off x="83511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67" name="Freeform: Shape 6766">
            <a:extLst>
              <a:ext uri="{FF2B5EF4-FFF2-40B4-BE49-F238E27FC236}">
                <a16:creationId xmlns:a16="http://schemas.microsoft.com/office/drawing/2014/main" id="{15524DBD-0882-35B6-7B4C-4DD847D22872}"/>
              </a:ext>
            </a:extLst>
          </p:cNvPr>
          <p:cNvSpPr/>
          <p:nvPr/>
        </p:nvSpPr>
        <p:spPr>
          <a:xfrm>
            <a:off x="83511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68" name="Freeform: Shape 6767">
            <a:extLst>
              <a:ext uri="{FF2B5EF4-FFF2-40B4-BE49-F238E27FC236}">
                <a16:creationId xmlns:a16="http://schemas.microsoft.com/office/drawing/2014/main" id="{47A39FBB-D858-D7E4-7D8D-43CE68880C48}"/>
              </a:ext>
            </a:extLst>
          </p:cNvPr>
          <p:cNvSpPr/>
          <p:nvPr/>
        </p:nvSpPr>
        <p:spPr>
          <a:xfrm>
            <a:off x="83511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69" name="Freeform: Shape 6768">
            <a:extLst>
              <a:ext uri="{FF2B5EF4-FFF2-40B4-BE49-F238E27FC236}">
                <a16:creationId xmlns:a16="http://schemas.microsoft.com/office/drawing/2014/main" id="{DBBA53BF-11DD-E4DB-0B85-F5F7BE984DEB}"/>
              </a:ext>
            </a:extLst>
          </p:cNvPr>
          <p:cNvSpPr/>
          <p:nvPr/>
        </p:nvSpPr>
        <p:spPr>
          <a:xfrm>
            <a:off x="83511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70" name="Freeform: Shape 6769">
            <a:extLst>
              <a:ext uri="{FF2B5EF4-FFF2-40B4-BE49-F238E27FC236}">
                <a16:creationId xmlns:a16="http://schemas.microsoft.com/office/drawing/2014/main" id="{B0D0FC66-16E1-F20B-2212-6E57E6C97B15}"/>
              </a:ext>
            </a:extLst>
          </p:cNvPr>
          <p:cNvSpPr/>
          <p:nvPr/>
        </p:nvSpPr>
        <p:spPr>
          <a:xfrm>
            <a:off x="83511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71" name="Freeform: Shape 6770">
            <a:extLst>
              <a:ext uri="{FF2B5EF4-FFF2-40B4-BE49-F238E27FC236}">
                <a16:creationId xmlns:a16="http://schemas.microsoft.com/office/drawing/2014/main" id="{4583FA05-3DA4-1DD4-E473-373112B0561B}"/>
              </a:ext>
            </a:extLst>
          </p:cNvPr>
          <p:cNvSpPr/>
          <p:nvPr/>
        </p:nvSpPr>
        <p:spPr>
          <a:xfrm>
            <a:off x="83511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72" name="Freeform: Shape 6771">
            <a:extLst>
              <a:ext uri="{FF2B5EF4-FFF2-40B4-BE49-F238E27FC236}">
                <a16:creationId xmlns:a16="http://schemas.microsoft.com/office/drawing/2014/main" id="{888550A3-061A-2C88-C1C8-02FC35C1C0F8}"/>
              </a:ext>
            </a:extLst>
          </p:cNvPr>
          <p:cNvSpPr/>
          <p:nvPr/>
        </p:nvSpPr>
        <p:spPr>
          <a:xfrm>
            <a:off x="83511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73" name="Freeform: Shape 6772">
            <a:extLst>
              <a:ext uri="{FF2B5EF4-FFF2-40B4-BE49-F238E27FC236}">
                <a16:creationId xmlns:a16="http://schemas.microsoft.com/office/drawing/2014/main" id="{2258B7EF-AE73-D624-10ED-3AA16872C977}"/>
              </a:ext>
            </a:extLst>
          </p:cNvPr>
          <p:cNvSpPr/>
          <p:nvPr/>
        </p:nvSpPr>
        <p:spPr>
          <a:xfrm>
            <a:off x="83511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74" name="Freeform: Shape 6773">
            <a:extLst>
              <a:ext uri="{FF2B5EF4-FFF2-40B4-BE49-F238E27FC236}">
                <a16:creationId xmlns:a16="http://schemas.microsoft.com/office/drawing/2014/main" id="{2B36B5E4-0C3A-DE52-C347-8F27CB88793C}"/>
              </a:ext>
            </a:extLst>
          </p:cNvPr>
          <p:cNvSpPr/>
          <p:nvPr/>
        </p:nvSpPr>
        <p:spPr>
          <a:xfrm>
            <a:off x="83511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75" name="Freeform: Shape 6774">
            <a:extLst>
              <a:ext uri="{FF2B5EF4-FFF2-40B4-BE49-F238E27FC236}">
                <a16:creationId xmlns:a16="http://schemas.microsoft.com/office/drawing/2014/main" id="{9B2B82A2-7C17-22A9-FDDA-D6503E40181E}"/>
              </a:ext>
            </a:extLst>
          </p:cNvPr>
          <p:cNvSpPr/>
          <p:nvPr/>
        </p:nvSpPr>
        <p:spPr>
          <a:xfrm>
            <a:off x="83511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76" name="Freeform: Shape 6775">
            <a:extLst>
              <a:ext uri="{FF2B5EF4-FFF2-40B4-BE49-F238E27FC236}">
                <a16:creationId xmlns:a16="http://schemas.microsoft.com/office/drawing/2014/main" id="{C86D6CDD-659E-EEA3-9B34-F93EADE61A0A}"/>
              </a:ext>
            </a:extLst>
          </p:cNvPr>
          <p:cNvSpPr/>
          <p:nvPr/>
        </p:nvSpPr>
        <p:spPr>
          <a:xfrm>
            <a:off x="83511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77" name="Freeform: Shape 6776">
            <a:extLst>
              <a:ext uri="{FF2B5EF4-FFF2-40B4-BE49-F238E27FC236}">
                <a16:creationId xmlns:a16="http://schemas.microsoft.com/office/drawing/2014/main" id="{3FF0B12F-3A2A-3915-9402-38E4D84E79B7}"/>
              </a:ext>
            </a:extLst>
          </p:cNvPr>
          <p:cNvSpPr/>
          <p:nvPr/>
        </p:nvSpPr>
        <p:spPr>
          <a:xfrm>
            <a:off x="83511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78" name="Freeform: Shape 6777">
            <a:extLst>
              <a:ext uri="{FF2B5EF4-FFF2-40B4-BE49-F238E27FC236}">
                <a16:creationId xmlns:a16="http://schemas.microsoft.com/office/drawing/2014/main" id="{0AA5EFBB-2425-BB00-4105-825E9E880745}"/>
              </a:ext>
            </a:extLst>
          </p:cNvPr>
          <p:cNvSpPr/>
          <p:nvPr/>
        </p:nvSpPr>
        <p:spPr>
          <a:xfrm>
            <a:off x="83511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79" name="Freeform: Shape 6778">
            <a:extLst>
              <a:ext uri="{FF2B5EF4-FFF2-40B4-BE49-F238E27FC236}">
                <a16:creationId xmlns:a16="http://schemas.microsoft.com/office/drawing/2014/main" id="{5CCDB0A5-1888-0C7B-E630-5EB8D64F32B5}"/>
              </a:ext>
            </a:extLst>
          </p:cNvPr>
          <p:cNvSpPr/>
          <p:nvPr/>
        </p:nvSpPr>
        <p:spPr>
          <a:xfrm>
            <a:off x="83511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80" name="Freeform: Shape 6779">
            <a:extLst>
              <a:ext uri="{FF2B5EF4-FFF2-40B4-BE49-F238E27FC236}">
                <a16:creationId xmlns:a16="http://schemas.microsoft.com/office/drawing/2014/main" id="{A56075E6-3A35-5932-442B-27F5BBF30399}"/>
              </a:ext>
            </a:extLst>
          </p:cNvPr>
          <p:cNvSpPr/>
          <p:nvPr/>
        </p:nvSpPr>
        <p:spPr>
          <a:xfrm>
            <a:off x="83511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81" name="Freeform: Shape 6780">
            <a:extLst>
              <a:ext uri="{FF2B5EF4-FFF2-40B4-BE49-F238E27FC236}">
                <a16:creationId xmlns:a16="http://schemas.microsoft.com/office/drawing/2014/main" id="{CA520F05-9D71-F95C-30CB-9F7F39DDC609}"/>
              </a:ext>
            </a:extLst>
          </p:cNvPr>
          <p:cNvSpPr/>
          <p:nvPr/>
        </p:nvSpPr>
        <p:spPr>
          <a:xfrm>
            <a:off x="83511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82" name="Freeform: Shape 6781">
            <a:extLst>
              <a:ext uri="{FF2B5EF4-FFF2-40B4-BE49-F238E27FC236}">
                <a16:creationId xmlns:a16="http://schemas.microsoft.com/office/drawing/2014/main" id="{C9199462-D3D7-0DBF-B093-330B3F1C620B}"/>
              </a:ext>
            </a:extLst>
          </p:cNvPr>
          <p:cNvSpPr/>
          <p:nvPr/>
        </p:nvSpPr>
        <p:spPr>
          <a:xfrm>
            <a:off x="85225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83" name="Freeform: Shape 6782">
            <a:extLst>
              <a:ext uri="{FF2B5EF4-FFF2-40B4-BE49-F238E27FC236}">
                <a16:creationId xmlns:a16="http://schemas.microsoft.com/office/drawing/2014/main" id="{F942AF92-F7E0-8BB4-DBC9-427ACCDC1994}"/>
              </a:ext>
            </a:extLst>
          </p:cNvPr>
          <p:cNvSpPr/>
          <p:nvPr/>
        </p:nvSpPr>
        <p:spPr>
          <a:xfrm>
            <a:off x="85225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84" name="Freeform: Shape 6783">
            <a:extLst>
              <a:ext uri="{FF2B5EF4-FFF2-40B4-BE49-F238E27FC236}">
                <a16:creationId xmlns:a16="http://schemas.microsoft.com/office/drawing/2014/main" id="{8B1673A2-09BA-3432-7FD9-8E1EFE77DC29}"/>
              </a:ext>
            </a:extLst>
          </p:cNvPr>
          <p:cNvSpPr/>
          <p:nvPr/>
        </p:nvSpPr>
        <p:spPr>
          <a:xfrm>
            <a:off x="85225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85" name="Freeform: Shape 6784">
            <a:extLst>
              <a:ext uri="{FF2B5EF4-FFF2-40B4-BE49-F238E27FC236}">
                <a16:creationId xmlns:a16="http://schemas.microsoft.com/office/drawing/2014/main" id="{720B7DE8-2E21-1ACC-135F-864BA1C9FF67}"/>
              </a:ext>
            </a:extLst>
          </p:cNvPr>
          <p:cNvSpPr/>
          <p:nvPr/>
        </p:nvSpPr>
        <p:spPr>
          <a:xfrm>
            <a:off x="85225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86" name="Freeform: Shape 6785">
            <a:extLst>
              <a:ext uri="{FF2B5EF4-FFF2-40B4-BE49-F238E27FC236}">
                <a16:creationId xmlns:a16="http://schemas.microsoft.com/office/drawing/2014/main" id="{24D20EC9-4252-8C09-78EC-3290DC43E309}"/>
              </a:ext>
            </a:extLst>
          </p:cNvPr>
          <p:cNvSpPr/>
          <p:nvPr/>
        </p:nvSpPr>
        <p:spPr>
          <a:xfrm>
            <a:off x="85225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87" name="Freeform: Shape 6786">
            <a:extLst>
              <a:ext uri="{FF2B5EF4-FFF2-40B4-BE49-F238E27FC236}">
                <a16:creationId xmlns:a16="http://schemas.microsoft.com/office/drawing/2014/main" id="{1F341346-F7E4-BA85-B90A-97E26D9500EF}"/>
              </a:ext>
            </a:extLst>
          </p:cNvPr>
          <p:cNvSpPr/>
          <p:nvPr/>
        </p:nvSpPr>
        <p:spPr>
          <a:xfrm>
            <a:off x="85225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88" name="Freeform: Shape 6787">
            <a:extLst>
              <a:ext uri="{FF2B5EF4-FFF2-40B4-BE49-F238E27FC236}">
                <a16:creationId xmlns:a16="http://schemas.microsoft.com/office/drawing/2014/main" id="{C2CB663D-035B-12BF-EC69-93C9C8E34337}"/>
              </a:ext>
            </a:extLst>
          </p:cNvPr>
          <p:cNvSpPr/>
          <p:nvPr/>
        </p:nvSpPr>
        <p:spPr>
          <a:xfrm>
            <a:off x="85225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89" name="Freeform: Shape 6788">
            <a:extLst>
              <a:ext uri="{FF2B5EF4-FFF2-40B4-BE49-F238E27FC236}">
                <a16:creationId xmlns:a16="http://schemas.microsoft.com/office/drawing/2014/main" id="{CAD91E11-DFC0-B26C-3374-8C0D9B9337F8}"/>
              </a:ext>
            </a:extLst>
          </p:cNvPr>
          <p:cNvSpPr/>
          <p:nvPr/>
        </p:nvSpPr>
        <p:spPr>
          <a:xfrm>
            <a:off x="85225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90" name="Freeform: Shape 6789">
            <a:extLst>
              <a:ext uri="{FF2B5EF4-FFF2-40B4-BE49-F238E27FC236}">
                <a16:creationId xmlns:a16="http://schemas.microsoft.com/office/drawing/2014/main" id="{9D1C1F6F-61D0-7FE5-FBAC-494109BDA971}"/>
              </a:ext>
            </a:extLst>
          </p:cNvPr>
          <p:cNvSpPr/>
          <p:nvPr/>
        </p:nvSpPr>
        <p:spPr>
          <a:xfrm>
            <a:off x="85225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91" name="Freeform: Shape 6790">
            <a:extLst>
              <a:ext uri="{FF2B5EF4-FFF2-40B4-BE49-F238E27FC236}">
                <a16:creationId xmlns:a16="http://schemas.microsoft.com/office/drawing/2014/main" id="{18DD5DD2-285C-94DA-4F8A-1005F0A67901}"/>
              </a:ext>
            </a:extLst>
          </p:cNvPr>
          <p:cNvSpPr/>
          <p:nvPr/>
        </p:nvSpPr>
        <p:spPr>
          <a:xfrm>
            <a:off x="85225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92" name="Freeform: Shape 6791">
            <a:extLst>
              <a:ext uri="{FF2B5EF4-FFF2-40B4-BE49-F238E27FC236}">
                <a16:creationId xmlns:a16="http://schemas.microsoft.com/office/drawing/2014/main" id="{85610EF7-2A2E-4646-3BD5-B0AE02045DAC}"/>
              </a:ext>
            </a:extLst>
          </p:cNvPr>
          <p:cNvSpPr/>
          <p:nvPr/>
        </p:nvSpPr>
        <p:spPr>
          <a:xfrm>
            <a:off x="85225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93" name="Freeform: Shape 6792">
            <a:extLst>
              <a:ext uri="{FF2B5EF4-FFF2-40B4-BE49-F238E27FC236}">
                <a16:creationId xmlns:a16="http://schemas.microsoft.com/office/drawing/2014/main" id="{56A9F9F7-E757-7F06-B7F7-1F3A74333CF8}"/>
              </a:ext>
            </a:extLst>
          </p:cNvPr>
          <p:cNvSpPr/>
          <p:nvPr/>
        </p:nvSpPr>
        <p:spPr>
          <a:xfrm>
            <a:off x="85225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94" name="Freeform: Shape 6793">
            <a:extLst>
              <a:ext uri="{FF2B5EF4-FFF2-40B4-BE49-F238E27FC236}">
                <a16:creationId xmlns:a16="http://schemas.microsoft.com/office/drawing/2014/main" id="{D75F5557-C23F-E655-840F-1A1AB2E4A15B}"/>
              </a:ext>
            </a:extLst>
          </p:cNvPr>
          <p:cNvSpPr/>
          <p:nvPr/>
        </p:nvSpPr>
        <p:spPr>
          <a:xfrm>
            <a:off x="85225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95" name="Freeform: Shape 6794">
            <a:extLst>
              <a:ext uri="{FF2B5EF4-FFF2-40B4-BE49-F238E27FC236}">
                <a16:creationId xmlns:a16="http://schemas.microsoft.com/office/drawing/2014/main" id="{CE6B5A09-64D0-6374-B711-06B0C78506BF}"/>
              </a:ext>
            </a:extLst>
          </p:cNvPr>
          <p:cNvSpPr/>
          <p:nvPr/>
        </p:nvSpPr>
        <p:spPr>
          <a:xfrm>
            <a:off x="85225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96" name="Freeform: Shape 6795">
            <a:extLst>
              <a:ext uri="{FF2B5EF4-FFF2-40B4-BE49-F238E27FC236}">
                <a16:creationId xmlns:a16="http://schemas.microsoft.com/office/drawing/2014/main" id="{A9001E9C-8DBA-E4E8-ACB6-A01A3783900A}"/>
              </a:ext>
            </a:extLst>
          </p:cNvPr>
          <p:cNvSpPr/>
          <p:nvPr/>
        </p:nvSpPr>
        <p:spPr>
          <a:xfrm>
            <a:off x="85225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97" name="Freeform: Shape 6796">
            <a:extLst>
              <a:ext uri="{FF2B5EF4-FFF2-40B4-BE49-F238E27FC236}">
                <a16:creationId xmlns:a16="http://schemas.microsoft.com/office/drawing/2014/main" id="{287BEE84-450E-68CD-3E15-1F693CABCBC9}"/>
              </a:ext>
            </a:extLst>
          </p:cNvPr>
          <p:cNvSpPr/>
          <p:nvPr/>
        </p:nvSpPr>
        <p:spPr>
          <a:xfrm>
            <a:off x="85225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98" name="Freeform: Shape 6797">
            <a:extLst>
              <a:ext uri="{FF2B5EF4-FFF2-40B4-BE49-F238E27FC236}">
                <a16:creationId xmlns:a16="http://schemas.microsoft.com/office/drawing/2014/main" id="{7B46E5D2-CE15-B30C-6F8A-C5CA1DA2EE42}"/>
              </a:ext>
            </a:extLst>
          </p:cNvPr>
          <p:cNvSpPr/>
          <p:nvPr/>
        </p:nvSpPr>
        <p:spPr>
          <a:xfrm>
            <a:off x="85225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799" name="Freeform: Shape 6798">
            <a:extLst>
              <a:ext uri="{FF2B5EF4-FFF2-40B4-BE49-F238E27FC236}">
                <a16:creationId xmlns:a16="http://schemas.microsoft.com/office/drawing/2014/main" id="{8D60D978-5259-9A6C-B31D-D57706F44DF0}"/>
              </a:ext>
            </a:extLst>
          </p:cNvPr>
          <p:cNvSpPr/>
          <p:nvPr/>
        </p:nvSpPr>
        <p:spPr>
          <a:xfrm>
            <a:off x="85225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00" name="Freeform: Shape 6799">
            <a:extLst>
              <a:ext uri="{FF2B5EF4-FFF2-40B4-BE49-F238E27FC236}">
                <a16:creationId xmlns:a16="http://schemas.microsoft.com/office/drawing/2014/main" id="{2FDDF194-C570-59D9-C46A-9AB27B207968}"/>
              </a:ext>
            </a:extLst>
          </p:cNvPr>
          <p:cNvSpPr/>
          <p:nvPr/>
        </p:nvSpPr>
        <p:spPr>
          <a:xfrm>
            <a:off x="85225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01" name="Freeform: Shape 6800">
            <a:extLst>
              <a:ext uri="{FF2B5EF4-FFF2-40B4-BE49-F238E27FC236}">
                <a16:creationId xmlns:a16="http://schemas.microsoft.com/office/drawing/2014/main" id="{AD873EAF-70AC-CE55-F105-B89D4AE26E30}"/>
              </a:ext>
            </a:extLst>
          </p:cNvPr>
          <p:cNvSpPr/>
          <p:nvPr/>
        </p:nvSpPr>
        <p:spPr>
          <a:xfrm>
            <a:off x="85225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02" name="Freeform: Shape 6801">
            <a:extLst>
              <a:ext uri="{FF2B5EF4-FFF2-40B4-BE49-F238E27FC236}">
                <a16:creationId xmlns:a16="http://schemas.microsoft.com/office/drawing/2014/main" id="{37EC575D-7899-E7B4-40C6-2E0A23A2C0AE}"/>
              </a:ext>
            </a:extLst>
          </p:cNvPr>
          <p:cNvSpPr/>
          <p:nvPr/>
        </p:nvSpPr>
        <p:spPr>
          <a:xfrm>
            <a:off x="85225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03" name="Freeform: Shape 6802">
            <a:extLst>
              <a:ext uri="{FF2B5EF4-FFF2-40B4-BE49-F238E27FC236}">
                <a16:creationId xmlns:a16="http://schemas.microsoft.com/office/drawing/2014/main" id="{0ABA4062-D6D7-E4A9-6ECD-5AD5950953B2}"/>
              </a:ext>
            </a:extLst>
          </p:cNvPr>
          <p:cNvSpPr/>
          <p:nvPr/>
        </p:nvSpPr>
        <p:spPr>
          <a:xfrm>
            <a:off x="85225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04" name="Freeform: Shape 6803">
            <a:extLst>
              <a:ext uri="{FF2B5EF4-FFF2-40B4-BE49-F238E27FC236}">
                <a16:creationId xmlns:a16="http://schemas.microsoft.com/office/drawing/2014/main" id="{CB48E105-B698-1636-B99C-0EE4C8743AA2}"/>
              </a:ext>
            </a:extLst>
          </p:cNvPr>
          <p:cNvSpPr/>
          <p:nvPr/>
        </p:nvSpPr>
        <p:spPr>
          <a:xfrm>
            <a:off x="85225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05" name="Freeform: Shape 6804">
            <a:extLst>
              <a:ext uri="{FF2B5EF4-FFF2-40B4-BE49-F238E27FC236}">
                <a16:creationId xmlns:a16="http://schemas.microsoft.com/office/drawing/2014/main" id="{E48A734F-BC93-DD35-343D-44C2413D479D}"/>
              </a:ext>
            </a:extLst>
          </p:cNvPr>
          <p:cNvSpPr/>
          <p:nvPr/>
        </p:nvSpPr>
        <p:spPr>
          <a:xfrm>
            <a:off x="85225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06" name="Freeform: Shape 6805">
            <a:extLst>
              <a:ext uri="{FF2B5EF4-FFF2-40B4-BE49-F238E27FC236}">
                <a16:creationId xmlns:a16="http://schemas.microsoft.com/office/drawing/2014/main" id="{DD05DF24-65D4-04E3-BB75-9B668FD8FCE1}"/>
              </a:ext>
            </a:extLst>
          </p:cNvPr>
          <p:cNvSpPr/>
          <p:nvPr/>
        </p:nvSpPr>
        <p:spPr>
          <a:xfrm>
            <a:off x="85225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07" name="Freeform: Shape 6806">
            <a:extLst>
              <a:ext uri="{FF2B5EF4-FFF2-40B4-BE49-F238E27FC236}">
                <a16:creationId xmlns:a16="http://schemas.microsoft.com/office/drawing/2014/main" id="{317720A2-F4A2-E339-3F63-13DC1E2CD51A}"/>
              </a:ext>
            </a:extLst>
          </p:cNvPr>
          <p:cNvSpPr/>
          <p:nvPr/>
        </p:nvSpPr>
        <p:spPr>
          <a:xfrm>
            <a:off x="85225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08" name="Freeform: Shape 6807">
            <a:extLst>
              <a:ext uri="{FF2B5EF4-FFF2-40B4-BE49-F238E27FC236}">
                <a16:creationId xmlns:a16="http://schemas.microsoft.com/office/drawing/2014/main" id="{FD0C72BC-B7C5-8888-435A-932FB109F8D2}"/>
              </a:ext>
            </a:extLst>
          </p:cNvPr>
          <p:cNvSpPr/>
          <p:nvPr/>
        </p:nvSpPr>
        <p:spPr>
          <a:xfrm>
            <a:off x="85225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09" name="Freeform: Shape 6808">
            <a:extLst>
              <a:ext uri="{FF2B5EF4-FFF2-40B4-BE49-F238E27FC236}">
                <a16:creationId xmlns:a16="http://schemas.microsoft.com/office/drawing/2014/main" id="{DDC0A06E-4615-E3D5-8281-4C5663017580}"/>
              </a:ext>
            </a:extLst>
          </p:cNvPr>
          <p:cNvSpPr/>
          <p:nvPr/>
        </p:nvSpPr>
        <p:spPr>
          <a:xfrm>
            <a:off x="85225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10" name="Freeform: Shape 6809">
            <a:extLst>
              <a:ext uri="{FF2B5EF4-FFF2-40B4-BE49-F238E27FC236}">
                <a16:creationId xmlns:a16="http://schemas.microsoft.com/office/drawing/2014/main" id="{F4267A2B-1046-B5BD-E15C-FE17EA67AD56}"/>
              </a:ext>
            </a:extLst>
          </p:cNvPr>
          <p:cNvSpPr/>
          <p:nvPr/>
        </p:nvSpPr>
        <p:spPr>
          <a:xfrm>
            <a:off x="85225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11" name="Freeform: Shape 6810">
            <a:extLst>
              <a:ext uri="{FF2B5EF4-FFF2-40B4-BE49-F238E27FC236}">
                <a16:creationId xmlns:a16="http://schemas.microsoft.com/office/drawing/2014/main" id="{439D1A43-E3F4-E0CD-B860-DAA9946D376B}"/>
              </a:ext>
            </a:extLst>
          </p:cNvPr>
          <p:cNvSpPr/>
          <p:nvPr/>
        </p:nvSpPr>
        <p:spPr>
          <a:xfrm>
            <a:off x="85225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12" name="Freeform: Shape 6811">
            <a:extLst>
              <a:ext uri="{FF2B5EF4-FFF2-40B4-BE49-F238E27FC236}">
                <a16:creationId xmlns:a16="http://schemas.microsoft.com/office/drawing/2014/main" id="{536D54E1-EFAA-487D-8740-37AA7BAC1D33}"/>
              </a:ext>
            </a:extLst>
          </p:cNvPr>
          <p:cNvSpPr/>
          <p:nvPr/>
        </p:nvSpPr>
        <p:spPr>
          <a:xfrm>
            <a:off x="85225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13" name="Freeform: Shape 6812">
            <a:extLst>
              <a:ext uri="{FF2B5EF4-FFF2-40B4-BE49-F238E27FC236}">
                <a16:creationId xmlns:a16="http://schemas.microsoft.com/office/drawing/2014/main" id="{C3BE0D18-B4C8-52D2-B7D2-949F82827FCB}"/>
              </a:ext>
            </a:extLst>
          </p:cNvPr>
          <p:cNvSpPr/>
          <p:nvPr/>
        </p:nvSpPr>
        <p:spPr>
          <a:xfrm>
            <a:off x="85225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14" name="Freeform: Shape 6813">
            <a:extLst>
              <a:ext uri="{FF2B5EF4-FFF2-40B4-BE49-F238E27FC236}">
                <a16:creationId xmlns:a16="http://schemas.microsoft.com/office/drawing/2014/main" id="{3A088840-A3BA-AA45-E0DD-06D8FE8F79B6}"/>
              </a:ext>
            </a:extLst>
          </p:cNvPr>
          <p:cNvSpPr/>
          <p:nvPr/>
        </p:nvSpPr>
        <p:spPr>
          <a:xfrm>
            <a:off x="85225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15" name="Freeform: Shape 6814">
            <a:extLst>
              <a:ext uri="{FF2B5EF4-FFF2-40B4-BE49-F238E27FC236}">
                <a16:creationId xmlns:a16="http://schemas.microsoft.com/office/drawing/2014/main" id="{10312023-1B51-BD89-630A-2CD4F7B347A2}"/>
              </a:ext>
            </a:extLst>
          </p:cNvPr>
          <p:cNvSpPr/>
          <p:nvPr/>
        </p:nvSpPr>
        <p:spPr>
          <a:xfrm>
            <a:off x="85225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16" name="Freeform: Shape 6815">
            <a:extLst>
              <a:ext uri="{FF2B5EF4-FFF2-40B4-BE49-F238E27FC236}">
                <a16:creationId xmlns:a16="http://schemas.microsoft.com/office/drawing/2014/main" id="{03417363-955A-F7F8-A2CE-51D786D1A3C3}"/>
              </a:ext>
            </a:extLst>
          </p:cNvPr>
          <p:cNvSpPr/>
          <p:nvPr/>
        </p:nvSpPr>
        <p:spPr>
          <a:xfrm>
            <a:off x="85225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17" name="Freeform: Shape 6816">
            <a:extLst>
              <a:ext uri="{FF2B5EF4-FFF2-40B4-BE49-F238E27FC236}">
                <a16:creationId xmlns:a16="http://schemas.microsoft.com/office/drawing/2014/main" id="{611BD162-39FD-1953-73BE-AC27371B3575}"/>
              </a:ext>
            </a:extLst>
          </p:cNvPr>
          <p:cNvSpPr/>
          <p:nvPr/>
        </p:nvSpPr>
        <p:spPr>
          <a:xfrm>
            <a:off x="85225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18" name="Freeform: Shape 6817">
            <a:extLst>
              <a:ext uri="{FF2B5EF4-FFF2-40B4-BE49-F238E27FC236}">
                <a16:creationId xmlns:a16="http://schemas.microsoft.com/office/drawing/2014/main" id="{7DC4CAE6-9C2D-02FF-F056-141E7721B39D}"/>
              </a:ext>
            </a:extLst>
          </p:cNvPr>
          <p:cNvSpPr/>
          <p:nvPr/>
        </p:nvSpPr>
        <p:spPr>
          <a:xfrm>
            <a:off x="85225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19" name="Freeform: Shape 6818">
            <a:extLst>
              <a:ext uri="{FF2B5EF4-FFF2-40B4-BE49-F238E27FC236}">
                <a16:creationId xmlns:a16="http://schemas.microsoft.com/office/drawing/2014/main" id="{577E8B04-FF0B-2752-8D32-A5CAE65B5F03}"/>
              </a:ext>
            </a:extLst>
          </p:cNvPr>
          <p:cNvSpPr/>
          <p:nvPr/>
        </p:nvSpPr>
        <p:spPr>
          <a:xfrm>
            <a:off x="85225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20" name="Freeform: Shape 6819">
            <a:extLst>
              <a:ext uri="{FF2B5EF4-FFF2-40B4-BE49-F238E27FC236}">
                <a16:creationId xmlns:a16="http://schemas.microsoft.com/office/drawing/2014/main" id="{7AC55FDD-F96A-66FC-9C66-CCA46017EA37}"/>
              </a:ext>
            </a:extLst>
          </p:cNvPr>
          <p:cNvSpPr/>
          <p:nvPr/>
        </p:nvSpPr>
        <p:spPr>
          <a:xfrm>
            <a:off x="86940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21" name="Freeform: Shape 6820">
            <a:extLst>
              <a:ext uri="{FF2B5EF4-FFF2-40B4-BE49-F238E27FC236}">
                <a16:creationId xmlns:a16="http://schemas.microsoft.com/office/drawing/2014/main" id="{95E31FA2-00ED-5AC2-A69F-900863489378}"/>
              </a:ext>
            </a:extLst>
          </p:cNvPr>
          <p:cNvSpPr/>
          <p:nvPr/>
        </p:nvSpPr>
        <p:spPr>
          <a:xfrm>
            <a:off x="86940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22" name="Freeform: Shape 6821">
            <a:extLst>
              <a:ext uri="{FF2B5EF4-FFF2-40B4-BE49-F238E27FC236}">
                <a16:creationId xmlns:a16="http://schemas.microsoft.com/office/drawing/2014/main" id="{89C03CC4-7115-084F-948E-FF040626E6F3}"/>
              </a:ext>
            </a:extLst>
          </p:cNvPr>
          <p:cNvSpPr/>
          <p:nvPr/>
        </p:nvSpPr>
        <p:spPr>
          <a:xfrm>
            <a:off x="86940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23" name="Freeform: Shape 6822">
            <a:extLst>
              <a:ext uri="{FF2B5EF4-FFF2-40B4-BE49-F238E27FC236}">
                <a16:creationId xmlns:a16="http://schemas.microsoft.com/office/drawing/2014/main" id="{D5C5C45E-43B8-EF97-1877-B6FB7C4F87E5}"/>
              </a:ext>
            </a:extLst>
          </p:cNvPr>
          <p:cNvSpPr/>
          <p:nvPr/>
        </p:nvSpPr>
        <p:spPr>
          <a:xfrm>
            <a:off x="86940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24" name="Freeform: Shape 6823">
            <a:extLst>
              <a:ext uri="{FF2B5EF4-FFF2-40B4-BE49-F238E27FC236}">
                <a16:creationId xmlns:a16="http://schemas.microsoft.com/office/drawing/2014/main" id="{2A566EBD-5FB8-ECEE-DBC5-C20A3C1330E1}"/>
              </a:ext>
            </a:extLst>
          </p:cNvPr>
          <p:cNvSpPr/>
          <p:nvPr/>
        </p:nvSpPr>
        <p:spPr>
          <a:xfrm>
            <a:off x="86940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25" name="Freeform: Shape 6824">
            <a:extLst>
              <a:ext uri="{FF2B5EF4-FFF2-40B4-BE49-F238E27FC236}">
                <a16:creationId xmlns:a16="http://schemas.microsoft.com/office/drawing/2014/main" id="{265743EC-395D-EA7C-1460-1020176AD91A}"/>
              </a:ext>
            </a:extLst>
          </p:cNvPr>
          <p:cNvSpPr/>
          <p:nvPr/>
        </p:nvSpPr>
        <p:spPr>
          <a:xfrm>
            <a:off x="86940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26" name="Freeform: Shape 6825">
            <a:extLst>
              <a:ext uri="{FF2B5EF4-FFF2-40B4-BE49-F238E27FC236}">
                <a16:creationId xmlns:a16="http://schemas.microsoft.com/office/drawing/2014/main" id="{2782DC00-9B73-5EE0-1498-9AC89DCCEA3B}"/>
              </a:ext>
            </a:extLst>
          </p:cNvPr>
          <p:cNvSpPr/>
          <p:nvPr/>
        </p:nvSpPr>
        <p:spPr>
          <a:xfrm>
            <a:off x="86940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27" name="Freeform: Shape 6826">
            <a:extLst>
              <a:ext uri="{FF2B5EF4-FFF2-40B4-BE49-F238E27FC236}">
                <a16:creationId xmlns:a16="http://schemas.microsoft.com/office/drawing/2014/main" id="{3186B5FB-5E0A-6019-C18D-546CC1691595}"/>
              </a:ext>
            </a:extLst>
          </p:cNvPr>
          <p:cNvSpPr/>
          <p:nvPr/>
        </p:nvSpPr>
        <p:spPr>
          <a:xfrm>
            <a:off x="86940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28" name="Freeform: Shape 6827">
            <a:extLst>
              <a:ext uri="{FF2B5EF4-FFF2-40B4-BE49-F238E27FC236}">
                <a16:creationId xmlns:a16="http://schemas.microsoft.com/office/drawing/2014/main" id="{7915D575-0A8A-56EB-F0F0-FCE674BB199E}"/>
              </a:ext>
            </a:extLst>
          </p:cNvPr>
          <p:cNvSpPr/>
          <p:nvPr/>
        </p:nvSpPr>
        <p:spPr>
          <a:xfrm>
            <a:off x="86940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29" name="Freeform: Shape 6828">
            <a:extLst>
              <a:ext uri="{FF2B5EF4-FFF2-40B4-BE49-F238E27FC236}">
                <a16:creationId xmlns:a16="http://schemas.microsoft.com/office/drawing/2014/main" id="{11525725-D992-D2F7-AB0B-FE87555081E7}"/>
              </a:ext>
            </a:extLst>
          </p:cNvPr>
          <p:cNvSpPr/>
          <p:nvPr/>
        </p:nvSpPr>
        <p:spPr>
          <a:xfrm>
            <a:off x="86940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30" name="Freeform: Shape 6829">
            <a:extLst>
              <a:ext uri="{FF2B5EF4-FFF2-40B4-BE49-F238E27FC236}">
                <a16:creationId xmlns:a16="http://schemas.microsoft.com/office/drawing/2014/main" id="{66AB0303-10B8-7579-5007-6F75177CAE43}"/>
              </a:ext>
            </a:extLst>
          </p:cNvPr>
          <p:cNvSpPr/>
          <p:nvPr/>
        </p:nvSpPr>
        <p:spPr>
          <a:xfrm>
            <a:off x="86940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31" name="Freeform: Shape 6830">
            <a:extLst>
              <a:ext uri="{FF2B5EF4-FFF2-40B4-BE49-F238E27FC236}">
                <a16:creationId xmlns:a16="http://schemas.microsoft.com/office/drawing/2014/main" id="{901E7080-068A-14E6-CA62-3A25228A119A}"/>
              </a:ext>
            </a:extLst>
          </p:cNvPr>
          <p:cNvSpPr/>
          <p:nvPr/>
        </p:nvSpPr>
        <p:spPr>
          <a:xfrm>
            <a:off x="86940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32" name="Freeform: Shape 6831">
            <a:extLst>
              <a:ext uri="{FF2B5EF4-FFF2-40B4-BE49-F238E27FC236}">
                <a16:creationId xmlns:a16="http://schemas.microsoft.com/office/drawing/2014/main" id="{48B8BFA0-C8D5-1663-0221-2DDDC450154C}"/>
              </a:ext>
            </a:extLst>
          </p:cNvPr>
          <p:cNvSpPr/>
          <p:nvPr/>
        </p:nvSpPr>
        <p:spPr>
          <a:xfrm>
            <a:off x="86940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33" name="Freeform: Shape 6832">
            <a:extLst>
              <a:ext uri="{FF2B5EF4-FFF2-40B4-BE49-F238E27FC236}">
                <a16:creationId xmlns:a16="http://schemas.microsoft.com/office/drawing/2014/main" id="{95C1703B-CC0C-B59B-5E93-5881D29EC2B7}"/>
              </a:ext>
            </a:extLst>
          </p:cNvPr>
          <p:cNvSpPr/>
          <p:nvPr/>
        </p:nvSpPr>
        <p:spPr>
          <a:xfrm>
            <a:off x="86940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34" name="Freeform: Shape 6833">
            <a:extLst>
              <a:ext uri="{FF2B5EF4-FFF2-40B4-BE49-F238E27FC236}">
                <a16:creationId xmlns:a16="http://schemas.microsoft.com/office/drawing/2014/main" id="{96C46212-ABB3-2DE2-1C39-9DBE87BC6635}"/>
              </a:ext>
            </a:extLst>
          </p:cNvPr>
          <p:cNvSpPr/>
          <p:nvPr/>
        </p:nvSpPr>
        <p:spPr>
          <a:xfrm>
            <a:off x="86940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35" name="Freeform: Shape 6834">
            <a:extLst>
              <a:ext uri="{FF2B5EF4-FFF2-40B4-BE49-F238E27FC236}">
                <a16:creationId xmlns:a16="http://schemas.microsoft.com/office/drawing/2014/main" id="{6CE411DE-E279-B0AF-218F-7F1802924EB8}"/>
              </a:ext>
            </a:extLst>
          </p:cNvPr>
          <p:cNvSpPr/>
          <p:nvPr/>
        </p:nvSpPr>
        <p:spPr>
          <a:xfrm>
            <a:off x="86940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36" name="Freeform: Shape 6835">
            <a:extLst>
              <a:ext uri="{FF2B5EF4-FFF2-40B4-BE49-F238E27FC236}">
                <a16:creationId xmlns:a16="http://schemas.microsoft.com/office/drawing/2014/main" id="{9AA70FDD-8F83-E59C-45AC-871BE8AEBDC0}"/>
              </a:ext>
            </a:extLst>
          </p:cNvPr>
          <p:cNvSpPr/>
          <p:nvPr/>
        </p:nvSpPr>
        <p:spPr>
          <a:xfrm>
            <a:off x="86940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37" name="Freeform: Shape 6836">
            <a:extLst>
              <a:ext uri="{FF2B5EF4-FFF2-40B4-BE49-F238E27FC236}">
                <a16:creationId xmlns:a16="http://schemas.microsoft.com/office/drawing/2014/main" id="{2581C1FD-B224-9287-E9DE-DC3116144397}"/>
              </a:ext>
            </a:extLst>
          </p:cNvPr>
          <p:cNvSpPr/>
          <p:nvPr/>
        </p:nvSpPr>
        <p:spPr>
          <a:xfrm>
            <a:off x="86940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38" name="Freeform: Shape 6837">
            <a:extLst>
              <a:ext uri="{FF2B5EF4-FFF2-40B4-BE49-F238E27FC236}">
                <a16:creationId xmlns:a16="http://schemas.microsoft.com/office/drawing/2014/main" id="{D13CC6C7-5BB5-6A0F-D9BF-C14C9E6AE62C}"/>
              </a:ext>
            </a:extLst>
          </p:cNvPr>
          <p:cNvSpPr/>
          <p:nvPr/>
        </p:nvSpPr>
        <p:spPr>
          <a:xfrm>
            <a:off x="86940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39" name="Freeform: Shape 6838">
            <a:extLst>
              <a:ext uri="{FF2B5EF4-FFF2-40B4-BE49-F238E27FC236}">
                <a16:creationId xmlns:a16="http://schemas.microsoft.com/office/drawing/2014/main" id="{9D46BBD8-15C9-03B7-DCC1-20075FEEE4E1}"/>
              </a:ext>
            </a:extLst>
          </p:cNvPr>
          <p:cNvSpPr/>
          <p:nvPr/>
        </p:nvSpPr>
        <p:spPr>
          <a:xfrm>
            <a:off x="86940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40" name="Freeform: Shape 6839">
            <a:extLst>
              <a:ext uri="{FF2B5EF4-FFF2-40B4-BE49-F238E27FC236}">
                <a16:creationId xmlns:a16="http://schemas.microsoft.com/office/drawing/2014/main" id="{8B39CF31-BCBF-EDB5-3A5F-99DBAC92F14F}"/>
              </a:ext>
            </a:extLst>
          </p:cNvPr>
          <p:cNvSpPr/>
          <p:nvPr/>
        </p:nvSpPr>
        <p:spPr>
          <a:xfrm>
            <a:off x="86940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41" name="Freeform: Shape 6840">
            <a:extLst>
              <a:ext uri="{FF2B5EF4-FFF2-40B4-BE49-F238E27FC236}">
                <a16:creationId xmlns:a16="http://schemas.microsoft.com/office/drawing/2014/main" id="{F5D775A6-349A-564B-B23E-D17861DAEB53}"/>
              </a:ext>
            </a:extLst>
          </p:cNvPr>
          <p:cNvSpPr/>
          <p:nvPr/>
        </p:nvSpPr>
        <p:spPr>
          <a:xfrm>
            <a:off x="86940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42" name="Freeform: Shape 6841">
            <a:extLst>
              <a:ext uri="{FF2B5EF4-FFF2-40B4-BE49-F238E27FC236}">
                <a16:creationId xmlns:a16="http://schemas.microsoft.com/office/drawing/2014/main" id="{639153CB-2232-15A1-8352-4ECA8E4DF98B}"/>
              </a:ext>
            </a:extLst>
          </p:cNvPr>
          <p:cNvSpPr/>
          <p:nvPr/>
        </p:nvSpPr>
        <p:spPr>
          <a:xfrm>
            <a:off x="86940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43" name="Freeform: Shape 6842">
            <a:extLst>
              <a:ext uri="{FF2B5EF4-FFF2-40B4-BE49-F238E27FC236}">
                <a16:creationId xmlns:a16="http://schemas.microsoft.com/office/drawing/2014/main" id="{9F057DCD-0EE2-5232-BD19-B2CB9C474819}"/>
              </a:ext>
            </a:extLst>
          </p:cNvPr>
          <p:cNvSpPr/>
          <p:nvPr/>
        </p:nvSpPr>
        <p:spPr>
          <a:xfrm>
            <a:off x="86940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44" name="Freeform: Shape 6843">
            <a:extLst>
              <a:ext uri="{FF2B5EF4-FFF2-40B4-BE49-F238E27FC236}">
                <a16:creationId xmlns:a16="http://schemas.microsoft.com/office/drawing/2014/main" id="{5DC4BFE6-6B7B-1EC3-1FF6-039E9DB06BF3}"/>
              </a:ext>
            </a:extLst>
          </p:cNvPr>
          <p:cNvSpPr/>
          <p:nvPr/>
        </p:nvSpPr>
        <p:spPr>
          <a:xfrm>
            <a:off x="86940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45" name="Freeform: Shape 6844">
            <a:extLst>
              <a:ext uri="{FF2B5EF4-FFF2-40B4-BE49-F238E27FC236}">
                <a16:creationId xmlns:a16="http://schemas.microsoft.com/office/drawing/2014/main" id="{E341E3EE-7ECB-1611-15D8-895F94EF23AF}"/>
              </a:ext>
            </a:extLst>
          </p:cNvPr>
          <p:cNvSpPr/>
          <p:nvPr/>
        </p:nvSpPr>
        <p:spPr>
          <a:xfrm>
            <a:off x="86940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46" name="Freeform: Shape 6845">
            <a:extLst>
              <a:ext uri="{FF2B5EF4-FFF2-40B4-BE49-F238E27FC236}">
                <a16:creationId xmlns:a16="http://schemas.microsoft.com/office/drawing/2014/main" id="{F751F6E2-CEA3-9045-6411-AA182652326C}"/>
              </a:ext>
            </a:extLst>
          </p:cNvPr>
          <p:cNvSpPr/>
          <p:nvPr/>
        </p:nvSpPr>
        <p:spPr>
          <a:xfrm>
            <a:off x="86940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47" name="Freeform: Shape 6846">
            <a:extLst>
              <a:ext uri="{FF2B5EF4-FFF2-40B4-BE49-F238E27FC236}">
                <a16:creationId xmlns:a16="http://schemas.microsoft.com/office/drawing/2014/main" id="{EE55D8F1-4767-66D0-C53C-B8A7A92EFDFD}"/>
              </a:ext>
            </a:extLst>
          </p:cNvPr>
          <p:cNvSpPr/>
          <p:nvPr/>
        </p:nvSpPr>
        <p:spPr>
          <a:xfrm>
            <a:off x="86940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48" name="Freeform: Shape 6847">
            <a:extLst>
              <a:ext uri="{FF2B5EF4-FFF2-40B4-BE49-F238E27FC236}">
                <a16:creationId xmlns:a16="http://schemas.microsoft.com/office/drawing/2014/main" id="{AA91757E-7160-1DF1-E60B-29197A7AA9FF}"/>
              </a:ext>
            </a:extLst>
          </p:cNvPr>
          <p:cNvSpPr/>
          <p:nvPr/>
        </p:nvSpPr>
        <p:spPr>
          <a:xfrm>
            <a:off x="86940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49" name="Freeform: Shape 6848">
            <a:extLst>
              <a:ext uri="{FF2B5EF4-FFF2-40B4-BE49-F238E27FC236}">
                <a16:creationId xmlns:a16="http://schemas.microsoft.com/office/drawing/2014/main" id="{257897C0-6964-B5A7-9602-4654080C1931}"/>
              </a:ext>
            </a:extLst>
          </p:cNvPr>
          <p:cNvSpPr/>
          <p:nvPr/>
        </p:nvSpPr>
        <p:spPr>
          <a:xfrm>
            <a:off x="86940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50" name="Freeform: Shape 6849">
            <a:extLst>
              <a:ext uri="{FF2B5EF4-FFF2-40B4-BE49-F238E27FC236}">
                <a16:creationId xmlns:a16="http://schemas.microsoft.com/office/drawing/2014/main" id="{82347C2F-E7F6-4FE9-EE7F-FF2342955FB4}"/>
              </a:ext>
            </a:extLst>
          </p:cNvPr>
          <p:cNvSpPr/>
          <p:nvPr/>
        </p:nvSpPr>
        <p:spPr>
          <a:xfrm>
            <a:off x="86940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51" name="Freeform: Shape 6850">
            <a:extLst>
              <a:ext uri="{FF2B5EF4-FFF2-40B4-BE49-F238E27FC236}">
                <a16:creationId xmlns:a16="http://schemas.microsoft.com/office/drawing/2014/main" id="{B1FE1475-02BB-8CBD-A69F-ADC59BCFA6BA}"/>
              </a:ext>
            </a:extLst>
          </p:cNvPr>
          <p:cNvSpPr/>
          <p:nvPr/>
        </p:nvSpPr>
        <p:spPr>
          <a:xfrm>
            <a:off x="86940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52" name="Freeform: Shape 6851">
            <a:extLst>
              <a:ext uri="{FF2B5EF4-FFF2-40B4-BE49-F238E27FC236}">
                <a16:creationId xmlns:a16="http://schemas.microsoft.com/office/drawing/2014/main" id="{C536C2EB-2EB2-71E7-DDDC-571F716E2A0F}"/>
              </a:ext>
            </a:extLst>
          </p:cNvPr>
          <p:cNvSpPr/>
          <p:nvPr/>
        </p:nvSpPr>
        <p:spPr>
          <a:xfrm>
            <a:off x="86940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53" name="Freeform: Shape 6852">
            <a:extLst>
              <a:ext uri="{FF2B5EF4-FFF2-40B4-BE49-F238E27FC236}">
                <a16:creationId xmlns:a16="http://schemas.microsoft.com/office/drawing/2014/main" id="{4B89E386-632F-85C6-D1DA-7235DCBEE9F3}"/>
              </a:ext>
            </a:extLst>
          </p:cNvPr>
          <p:cNvSpPr/>
          <p:nvPr/>
        </p:nvSpPr>
        <p:spPr>
          <a:xfrm>
            <a:off x="86940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54" name="Freeform: Shape 6853">
            <a:extLst>
              <a:ext uri="{FF2B5EF4-FFF2-40B4-BE49-F238E27FC236}">
                <a16:creationId xmlns:a16="http://schemas.microsoft.com/office/drawing/2014/main" id="{1C121AD5-3CC8-5C74-0AC3-8B717FA9D409}"/>
              </a:ext>
            </a:extLst>
          </p:cNvPr>
          <p:cNvSpPr/>
          <p:nvPr/>
        </p:nvSpPr>
        <p:spPr>
          <a:xfrm>
            <a:off x="86940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55" name="Freeform: Shape 6854">
            <a:extLst>
              <a:ext uri="{FF2B5EF4-FFF2-40B4-BE49-F238E27FC236}">
                <a16:creationId xmlns:a16="http://schemas.microsoft.com/office/drawing/2014/main" id="{5A2EE8F7-90A3-522B-8638-5D93244E482D}"/>
              </a:ext>
            </a:extLst>
          </p:cNvPr>
          <p:cNvSpPr/>
          <p:nvPr/>
        </p:nvSpPr>
        <p:spPr>
          <a:xfrm>
            <a:off x="86940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56" name="Freeform: Shape 6855">
            <a:extLst>
              <a:ext uri="{FF2B5EF4-FFF2-40B4-BE49-F238E27FC236}">
                <a16:creationId xmlns:a16="http://schemas.microsoft.com/office/drawing/2014/main" id="{4C9B5000-C956-909B-94B3-294DB6C944F4}"/>
              </a:ext>
            </a:extLst>
          </p:cNvPr>
          <p:cNvSpPr/>
          <p:nvPr/>
        </p:nvSpPr>
        <p:spPr>
          <a:xfrm>
            <a:off x="86940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57" name="Freeform: Shape 6856">
            <a:extLst>
              <a:ext uri="{FF2B5EF4-FFF2-40B4-BE49-F238E27FC236}">
                <a16:creationId xmlns:a16="http://schemas.microsoft.com/office/drawing/2014/main" id="{16C240FC-139D-6482-6323-392E3F4687B2}"/>
              </a:ext>
            </a:extLst>
          </p:cNvPr>
          <p:cNvSpPr/>
          <p:nvPr/>
        </p:nvSpPr>
        <p:spPr>
          <a:xfrm>
            <a:off x="86940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58" name="Freeform: Shape 6857">
            <a:extLst>
              <a:ext uri="{FF2B5EF4-FFF2-40B4-BE49-F238E27FC236}">
                <a16:creationId xmlns:a16="http://schemas.microsoft.com/office/drawing/2014/main" id="{23220E96-59E9-5500-090F-6121AE491BFC}"/>
              </a:ext>
            </a:extLst>
          </p:cNvPr>
          <p:cNvSpPr/>
          <p:nvPr/>
        </p:nvSpPr>
        <p:spPr>
          <a:xfrm>
            <a:off x="88654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59" name="Freeform: Shape 6858">
            <a:extLst>
              <a:ext uri="{FF2B5EF4-FFF2-40B4-BE49-F238E27FC236}">
                <a16:creationId xmlns:a16="http://schemas.microsoft.com/office/drawing/2014/main" id="{DFE4AE1C-FEF2-6701-46EB-8C94B05B7EBB}"/>
              </a:ext>
            </a:extLst>
          </p:cNvPr>
          <p:cNvSpPr/>
          <p:nvPr/>
        </p:nvSpPr>
        <p:spPr>
          <a:xfrm>
            <a:off x="88654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60" name="Freeform: Shape 6859">
            <a:extLst>
              <a:ext uri="{FF2B5EF4-FFF2-40B4-BE49-F238E27FC236}">
                <a16:creationId xmlns:a16="http://schemas.microsoft.com/office/drawing/2014/main" id="{093F83E4-E4FB-DEE2-6D91-C9497C122556}"/>
              </a:ext>
            </a:extLst>
          </p:cNvPr>
          <p:cNvSpPr/>
          <p:nvPr/>
        </p:nvSpPr>
        <p:spPr>
          <a:xfrm>
            <a:off x="88654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61" name="Freeform: Shape 6860">
            <a:extLst>
              <a:ext uri="{FF2B5EF4-FFF2-40B4-BE49-F238E27FC236}">
                <a16:creationId xmlns:a16="http://schemas.microsoft.com/office/drawing/2014/main" id="{55732CD5-37E4-1421-51F3-F96CF44AE925}"/>
              </a:ext>
            </a:extLst>
          </p:cNvPr>
          <p:cNvSpPr/>
          <p:nvPr/>
        </p:nvSpPr>
        <p:spPr>
          <a:xfrm>
            <a:off x="88654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62" name="Freeform: Shape 6861">
            <a:extLst>
              <a:ext uri="{FF2B5EF4-FFF2-40B4-BE49-F238E27FC236}">
                <a16:creationId xmlns:a16="http://schemas.microsoft.com/office/drawing/2014/main" id="{46928F7A-710C-A1BD-7AEA-FC8D3086C1F6}"/>
              </a:ext>
            </a:extLst>
          </p:cNvPr>
          <p:cNvSpPr/>
          <p:nvPr/>
        </p:nvSpPr>
        <p:spPr>
          <a:xfrm>
            <a:off x="88654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63" name="Freeform: Shape 6862">
            <a:extLst>
              <a:ext uri="{FF2B5EF4-FFF2-40B4-BE49-F238E27FC236}">
                <a16:creationId xmlns:a16="http://schemas.microsoft.com/office/drawing/2014/main" id="{C3EF1627-CEAE-1C9D-76C4-F834ACDCF39A}"/>
              </a:ext>
            </a:extLst>
          </p:cNvPr>
          <p:cNvSpPr/>
          <p:nvPr/>
        </p:nvSpPr>
        <p:spPr>
          <a:xfrm>
            <a:off x="88654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64" name="Freeform: Shape 6863">
            <a:extLst>
              <a:ext uri="{FF2B5EF4-FFF2-40B4-BE49-F238E27FC236}">
                <a16:creationId xmlns:a16="http://schemas.microsoft.com/office/drawing/2014/main" id="{EB7544AF-3AA0-D900-C8C0-B20FCC695B32}"/>
              </a:ext>
            </a:extLst>
          </p:cNvPr>
          <p:cNvSpPr/>
          <p:nvPr/>
        </p:nvSpPr>
        <p:spPr>
          <a:xfrm>
            <a:off x="88654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65" name="Freeform: Shape 6864">
            <a:extLst>
              <a:ext uri="{FF2B5EF4-FFF2-40B4-BE49-F238E27FC236}">
                <a16:creationId xmlns:a16="http://schemas.microsoft.com/office/drawing/2014/main" id="{8A9EC8E3-4E75-FE2D-89E4-66C02B164562}"/>
              </a:ext>
            </a:extLst>
          </p:cNvPr>
          <p:cNvSpPr/>
          <p:nvPr/>
        </p:nvSpPr>
        <p:spPr>
          <a:xfrm>
            <a:off x="88654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66" name="Freeform: Shape 6865">
            <a:extLst>
              <a:ext uri="{FF2B5EF4-FFF2-40B4-BE49-F238E27FC236}">
                <a16:creationId xmlns:a16="http://schemas.microsoft.com/office/drawing/2014/main" id="{2919133D-7E6C-BF11-8807-E548508EE4DA}"/>
              </a:ext>
            </a:extLst>
          </p:cNvPr>
          <p:cNvSpPr/>
          <p:nvPr/>
        </p:nvSpPr>
        <p:spPr>
          <a:xfrm>
            <a:off x="88654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67" name="Freeform: Shape 6866">
            <a:extLst>
              <a:ext uri="{FF2B5EF4-FFF2-40B4-BE49-F238E27FC236}">
                <a16:creationId xmlns:a16="http://schemas.microsoft.com/office/drawing/2014/main" id="{29F33C4E-FEB2-6B6B-20DF-3B2B3D12A0F4}"/>
              </a:ext>
            </a:extLst>
          </p:cNvPr>
          <p:cNvSpPr/>
          <p:nvPr/>
        </p:nvSpPr>
        <p:spPr>
          <a:xfrm>
            <a:off x="88654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68" name="Freeform: Shape 6867">
            <a:extLst>
              <a:ext uri="{FF2B5EF4-FFF2-40B4-BE49-F238E27FC236}">
                <a16:creationId xmlns:a16="http://schemas.microsoft.com/office/drawing/2014/main" id="{62F518D8-34D6-E744-BC6E-4C63DEC06CD1}"/>
              </a:ext>
            </a:extLst>
          </p:cNvPr>
          <p:cNvSpPr/>
          <p:nvPr/>
        </p:nvSpPr>
        <p:spPr>
          <a:xfrm>
            <a:off x="88654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69" name="Freeform: Shape 6868">
            <a:extLst>
              <a:ext uri="{FF2B5EF4-FFF2-40B4-BE49-F238E27FC236}">
                <a16:creationId xmlns:a16="http://schemas.microsoft.com/office/drawing/2014/main" id="{96063389-27AC-05D0-7FBE-6F29452E5C35}"/>
              </a:ext>
            </a:extLst>
          </p:cNvPr>
          <p:cNvSpPr/>
          <p:nvPr/>
        </p:nvSpPr>
        <p:spPr>
          <a:xfrm>
            <a:off x="88654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70" name="Freeform: Shape 6869">
            <a:extLst>
              <a:ext uri="{FF2B5EF4-FFF2-40B4-BE49-F238E27FC236}">
                <a16:creationId xmlns:a16="http://schemas.microsoft.com/office/drawing/2014/main" id="{79CC5C29-0F63-720B-9ED5-2A54A711172A}"/>
              </a:ext>
            </a:extLst>
          </p:cNvPr>
          <p:cNvSpPr/>
          <p:nvPr/>
        </p:nvSpPr>
        <p:spPr>
          <a:xfrm>
            <a:off x="88654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71" name="Freeform: Shape 6870">
            <a:extLst>
              <a:ext uri="{FF2B5EF4-FFF2-40B4-BE49-F238E27FC236}">
                <a16:creationId xmlns:a16="http://schemas.microsoft.com/office/drawing/2014/main" id="{F367F77A-E062-527E-6254-493319E95E57}"/>
              </a:ext>
            </a:extLst>
          </p:cNvPr>
          <p:cNvSpPr/>
          <p:nvPr/>
        </p:nvSpPr>
        <p:spPr>
          <a:xfrm>
            <a:off x="88654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72" name="Freeform: Shape 6871">
            <a:extLst>
              <a:ext uri="{FF2B5EF4-FFF2-40B4-BE49-F238E27FC236}">
                <a16:creationId xmlns:a16="http://schemas.microsoft.com/office/drawing/2014/main" id="{9FCA9E84-09A2-0419-4C67-A529A5BFF1ED}"/>
              </a:ext>
            </a:extLst>
          </p:cNvPr>
          <p:cNvSpPr/>
          <p:nvPr/>
        </p:nvSpPr>
        <p:spPr>
          <a:xfrm>
            <a:off x="88654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73" name="Freeform: Shape 6872">
            <a:extLst>
              <a:ext uri="{FF2B5EF4-FFF2-40B4-BE49-F238E27FC236}">
                <a16:creationId xmlns:a16="http://schemas.microsoft.com/office/drawing/2014/main" id="{B6E97771-6325-8667-2139-B62A8974D973}"/>
              </a:ext>
            </a:extLst>
          </p:cNvPr>
          <p:cNvSpPr/>
          <p:nvPr/>
        </p:nvSpPr>
        <p:spPr>
          <a:xfrm>
            <a:off x="88654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74" name="Freeform: Shape 6873">
            <a:extLst>
              <a:ext uri="{FF2B5EF4-FFF2-40B4-BE49-F238E27FC236}">
                <a16:creationId xmlns:a16="http://schemas.microsoft.com/office/drawing/2014/main" id="{A260DB1A-3F76-4A2E-45A6-92E7E33BC7B3}"/>
              </a:ext>
            </a:extLst>
          </p:cNvPr>
          <p:cNvSpPr/>
          <p:nvPr/>
        </p:nvSpPr>
        <p:spPr>
          <a:xfrm>
            <a:off x="88654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75" name="Freeform: Shape 6874">
            <a:extLst>
              <a:ext uri="{FF2B5EF4-FFF2-40B4-BE49-F238E27FC236}">
                <a16:creationId xmlns:a16="http://schemas.microsoft.com/office/drawing/2014/main" id="{DD649A9B-AB19-40A9-2B57-E4CF6FB9CA23}"/>
              </a:ext>
            </a:extLst>
          </p:cNvPr>
          <p:cNvSpPr/>
          <p:nvPr/>
        </p:nvSpPr>
        <p:spPr>
          <a:xfrm>
            <a:off x="88654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76" name="Freeform: Shape 6875">
            <a:extLst>
              <a:ext uri="{FF2B5EF4-FFF2-40B4-BE49-F238E27FC236}">
                <a16:creationId xmlns:a16="http://schemas.microsoft.com/office/drawing/2014/main" id="{FEE527A7-742C-2303-1EDE-CAED64CF7B49}"/>
              </a:ext>
            </a:extLst>
          </p:cNvPr>
          <p:cNvSpPr/>
          <p:nvPr/>
        </p:nvSpPr>
        <p:spPr>
          <a:xfrm>
            <a:off x="88654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77" name="Freeform: Shape 6876">
            <a:extLst>
              <a:ext uri="{FF2B5EF4-FFF2-40B4-BE49-F238E27FC236}">
                <a16:creationId xmlns:a16="http://schemas.microsoft.com/office/drawing/2014/main" id="{B510C23B-6B1F-84EF-4310-59EC27B1ECA0}"/>
              </a:ext>
            </a:extLst>
          </p:cNvPr>
          <p:cNvSpPr/>
          <p:nvPr/>
        </p:nvSpPr>
        <p:spPr>
          <a:xfrm>
            <a:off x="88654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78" name="Freeform: Shape 6877">
            <a:extLst>
              <a:ext uri="{FF2B5EF4-FFF2-40B4-BE49-F238E27FC236}">
                <a16:creationId xmlns:a16="http://schemas.microsoft.com/office/drawing/2014/main" id="{A006A91A-6AB5-E6F7-B222-61F12AD74733}"/>
              </a:ext>
            </a:extLst>
          </p:cNvPr>
          <p:cNvSpPr/>
          <p:nvPr/>
        </p:nvSpPr>
        <p:spPr>
          <a:xfrm>
            <a:off x="88654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79" name="Freeform: Shape 6878">
            <a:extLst>
              <a:ext uri="{FF2B5EF4-FFF2-40B4-BE49-F238E27FC236}">
                <a16:creationId xmlns:a16="http://schemas.microsoft.com/office/drawing/2014/main" id="{6B147B95-1356-1756-B4EF-1C47DF15CC06}"/>
              </a:ext>
            </a:extLst>
          </p:cNvPr>
          <p:cNvSpPr/>
          <p:nvPr/>
        </p:nvSpPr>
        <p:spPr>
          <a:xfrm>
            <a:off x="88654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80" name="Freeform: Shape 6879">
            <a:extLst>
              <a:ext uri="{FF2B5EF4-FFF2-40B4-BE49-F238E27FC236}">
                <a16:creationId xmlns:a16="http://schemas.microsoft.com/office/drawing/2014/main" id="{0A8CC356-2380-A49C-B536-96E1D032465A}"/>
              </a:ext>
            </a:extLst>
          </p:cNvPr>
          <p:cNvSpPr/>
          <p:nvPr/>
        </p:nvSpPr>
        <p:spPr>
          <a:xfrm>
            <a:off x="88654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81" name="Freeform: Shape 6880">
            <a:extLst>
              <a:ext uri="{FF2B5EF4-FFF2-40B4-BE49-F238E27FC236}">
                <a16:creationId xmlns:a16="http://schemas.microsoft.com/office/drawing/2014/main" id="{949ED84F-5D6E-B81A-A87D-B324DDAF5D36}"/>
              </a:ext>
            </a:extLst>
          </p:cNvPr>
          <p:cNvSpPr/>
          <p:nvPr/>
        </p:nvSpPr>
        <p:spPr>
          <a:xfrm>
            <a:off x="88654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82" name="Freeform: Shape 6881">
            <a:extLst>
              <a:ext uri="{FF2B5EF4-FFF2-40B4-BE49-F238E27FC236}">
                <a16:creationId xmlns:a16="http://schemas.microsoft.com/office/drawing/2014/main" id="{4234B068-C269-3318-86AB-5000DFB34D36}"/>
              </a:ext>
            </a:extLst>
          </p:cNvPr>
          <p:cNvSpPr/>
          <p:nvPr/>
        </p:nvSpPr>
        <p:spPr>
          <a:xfrm>
            <a:off x="88654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83" name="Freeform: Shape 6882">
            <a:extLst>
              <a:ext uri="{FF2B5EF4-FFF2-40B4-BE49-F238E27FC236}">
                <a16:creationId xmlns:a16="http://schemas.microsoft.com/office/drawing/2014/main" id="{22241208-E834-979F-715B-786C42DA868B}"/>
              </a:ext>
            </a:extLst>
          </p:cNvPr>
          <p:cNvSpPr/>
          <p:nvPr/>
        </p:nvSpPr>
        <p:spPr>
          <a:xfrm>
            <a:off x="88654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84" name="Freeform: Shape 6883">
            <a:extLst>
              <a:ext uri="{FF2B5EF4-FFF2-40B4-BE49-F238E27FC236}">
                <a16:creationId xmlns:a16="http://schemas.microsoft.com/office/drawing/2014/main" id="{8D40C080-0145-AC4C-DA15-9359715CF4CB}"/>
              </a:ext>
            </a:extLst>
          </p:cNvPr>
          <p:cNvSpPr/>
          <p:nvPr/>
        </p:nvSpPr>
        <p:spPr>
          <a:xfrm>
            <a:off x="88654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85" name="Freeform: Shape 6884">
            <a:extLst>
              <a:ext uri="{FF2B5EF4-FFF2-40B4-BE49-F238E27FC236}">
                <a16:creationId xmlns:a16="http://schemas.microsoft.com/office/drawing/2014/main" id="{6ED95840-AA6C-9FB9-8DBE-BF16C79C66DA}"/>
              </a:ext>
            </a:extLst>
          </p:cNvPr>
          <p:cNvSpPr/>
          <p:nvPr/>
        </p:nvSpPr>
        <p:spPr>
          <a:xfrm>
            <a:off x="88654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86" name="Freeform: Shape 6885">
            <a:extLst>
              <a:ext uri="{FF2B5EF4-FFF2-40B4-BE49-F238E27FC236}">
                <a16:creationId xmlns:a16="http://schemas.microsoft.com/office/drawing/2014/main" id="{14236A02-303F-372E-A66F-086954FE709F}"/>
              </a:ext>
            </a:extLst>
          </p:cNvPr>
          <p:cNvSpPr/>
          <p:nvPr/>
        </p:nvSpPr>
        <p:spPr>
          <a:xfrm>
            <a:off x="88654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87" name="Freeform: Shape 6886">
            <a:extLst>
              <a:ext uri="{FF2B5EF4-FFF2-40B4-BE49-F238E27FC236}">
                <a16:creationId xmlns:a16="http://schemas.microsoft.com/office/drawing/2014/main" id="{F415EE1A-6D94-36DC-A8CE-36DFCA5AF5F1}"/>
              </a:ext>
            </a:extLst>
          </p:cNvPr>
          <p:cNvSpPr/>
          <p:nvPr/>
        </p:nvSpPr>
        <p:spPr>
          <a:xfrm>
            <a:off x="88654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88" name="Freeform: Shape 6887">
            <a:extLst>
              <a:ext uri="{FF2B5EF4-FFF2-40B4-BE49-F238E27FC236}">
                <a16:creationId xmlns:a16="http://schemas.microsoft.com/office/drawing/2014/main" id="{9A771338-C49A-F66D-E762-B37F7F135D60}"/>
              </a:ext>
            </a:extLst>
          </p:cNvPr>
          <p:cNvSpPr/>
          <p:nvPr/>
        </p:nvSpPr>
        <p:spPr>
          <a:xfrm>
            <a:off x="88654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89" name="Freeform: Shape 6888">
            <a:extLst>
              <a:ext uri="{FF2B5EF4-FFF2-40B4-BE49-F238E27FC236}">
                <a16:creationId xmlns:a16="http://schemas.microsoft.com/office/drawing/2014/main" id="{F38C347C-AEF0-0CF8-C9D6-9A458D1DBA54}"/>
              </a:ext>
            </a:extLst>
          </p:cNvPr>
          <p:cNvSpPr/>
          <p:nvPr/>
        </p:nvSpPr>
        <p:spPr>
          <a:xfrm>
            <a:off x="88654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90" name="Freeform: Shape 6889">
            <a:extLst>
              <a:ext uri="{FF2B5EF4-FFF2-40B4-BE49-F238E27FC236}">
                <a16:creationId xmlns:a16="http://schemas.microsoft.com/office/drawing/2014/main" id="{D93F487B-20E8-1187-2CB9-DB3231FF524E}"/>
              </a:ext>
            </a:extLst>
          </p:cNvPr>
          <p:cNvSpPr/>
          <p:nvPr/>
        </p:nvSpPr>
        <p:spPr>
          <a:xfrm>
            <a:off x="88654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91" name="Freeform: Shape 6890">
            <a:extLst>
              <a:ext uri="{FF2B5EF4-FFF2-40B4-BE49-F238E27FC236}">
                <a16:creationId xmlns:a16="http://schemas.microsoft.com/office/drawing/2014/main" id="{6EC3FAB7-6C38-B366-8C5C-F863334F5C79}"/>
              </a:ext>
            </a:extLst>
          </p:cNvPr>
          <p:cNvSpPr/>
          <p:nvPr/>
        </p:nvSpPr>
        <p:spPr>
          <a:xfrm>
            <a:off x="88654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92" name="Freeform: Shape 6891">
            <a:extLst>
              <a:ext uri="{FF2B5EF4-FFF2-40B4-BE49-F238E27FC236}">
                <a16:creationId xmlns:a16="http://schemas.microsoft.com/office/drawing/2014/main" id="{D73F5627-60DE-C5CB-4187-E3737A326B7C}"/>
              </a:ext>
            </a:extLst>
          </p:cNvPr>
          <p:cNvSpPr/>
          <p:nvPr/>
        </p:nvSpPr>
        <p:spPr>
          <a:xfrm>
            <a:off x="88654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93" name="Freeform: Shape 6892">
            <a:extLst>
              <a:ext uri="{FF2B5EF4-FFF2-40B4-BE49-F238E27FC236}">
                <a16:creationId xmlns:a16="http://schemas.microsoft.com/office/drawing/2014/main" id="{8939D658-5F6D-B370-CA73-B3A93ED64157}"/>
              </a:ext>
            </a:extLst>
          </p:cNvPr>
          <p:cNvSpPr/>
          <p:nvPr/>
        </p:nvSpPr>
        <p:spPr>
          <a:xfrm>
            <a:off x="88654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94" name="Freeform: Shape 6893">
            <a:extLst>
              <a:ext uri="{FF2B5EF4-FFF2-40B4-BE49-F238E27FC236}">
                <a16:creationId xmlns:a16="http://schemas.microsoft.com/office/drawing/2014/main" id="{F181A76A-1F30-59A5-79EC-54BA0E51DC77}"/>
              </a:ext>
            </a:extLst>
          </p:cNvPr>
          <p:cNvSpPr/>
          <p:nvPr/>
        </p:nvSpPr>
        <p:spPr>
          <a:xfrm>
            <a:off x="88654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95" name="Freeform: Shape 6894">
            <a:extLst>
              <a:ext uri="{FF2B5EF4-FFF2-40B4-BE49-F238E27FC236}">
                <a16:creationId xmlns:a16="http://schemas.microsoft.com/office/drawing/2014/main" id="{F8836172-83AA-7410-AF3C-696903F6EA1F}"/>
              </a:ext>
            </a:extLst>
          </p:cNvPr>
          <p:cNvSpPr/>
          <p:nvPr/>
        </p:nvSpPr>
        <p:spPr>
          <a:xfrm>
            <a:off x="88654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96" name="Freeform: Shape 6895">
            <a:extLst>
              <a:ext uri="{FF2B5EF4-FFF2-40B4-BE49-F238E27FC236}">
                <a16:creationId xmlns:a16="http://schemas.microsoft.com/office/drawing/2014/main" id="{E760C269-ACE8-74D9-038C-F0FD14004575}"/>
              </a:ext>
            </a:extLst>
          </p:cNvPr>
          <p:cNvSpPr/>
          <p:nvPr/>
        </p:nvSpPr>
        <p:spPr>
          <a:xfrm>
            <a:off x="90369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97" name="Freeform: Shape 6896">
            <a:extLst>
              <a:ext uri="{FF2B5EF4-FFF2-40B4-BE49-F238E27FC236}">
                <a16:creationId xmlns:a16="http://schemas.microsoft.com/office/drawing/2014/main" id="{39864A96-A805-D778-E552-616412B77B55}"/>
              </a:ext>
            </a:extLst>
          </p:cNvPr>
          <p:cNvSpPr/>
          <p:nvPr/>
        </p:nvSpPr>
        <p:spPr>
          <a:xfrm>
            <a:off x="90369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98" name="Freeform: Shape 6897">
            <a:extLst>
              <a:ext uri="{FF2B5EF4-FFF2-40B4-BE49-F238E27FC236}">
                <a16:creationId xmlns:a16="http://schemas.microsoft.com/office/drawing/2014/main" id="{8216F0EC-E2E3-C6F6-30AA-440CB5271463}"/>
              </a:ext>
            </a:extLst>
          </p:cNvPr>
          <p:cNvSpPr/>
          <p:nvPr/>
        </p:nvSpPr>
        <p:spPr>
          <a:xfrm>
            <a:off x="90369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899" name="Freeform: Shape 6898">
            <a:extLst>
              <a:ext uri="{FF2B5EF4-FFF2-40B4-BE49-F238E27FC236}">
                <a16:creationId xmlns:a16="http://schemas.microsoft.com/office/drawing/2014/main" id="{9871879C-1734-32C1-97EF-B8A137AE4FD5}"/>
              </a:ext>
            </a:extLst>
          </p:cNvPr>
          <p:cNvSpPr/>
          <p:nvPr/>
        </p:nvSpPr>
        <p:spPr>
          <a:xfrm>
            <a:off x="90369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00" name="Freeform: Shape 6899">
            <a:extLst>
              <a:ext uri="{FF2B5EF4-FFF2-40B4-BE49-F238E27FC236}">
                <a16:creationId xmlns:a16="http://schemas.microsoft.com/office/drawing/2014/main" id="{04A58AAD-03BD-53CD-F881-17A328DE353B}"/>
              </a:ext>
            </a:extLst>
          </p:cNvPr>
          <p:cNvSpPr/>
          <p:nvPr/>
        </p:nvSpPr>
        <p:spPr>
          <a:xfrm>
            <a:off x="90369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01" name="Freeform: Shape 6900">
            <a:extLst>
              <a:ext uri="{FF2B5EF4-FFF2-40B4-BE49-F238E27FC236}">
                <a16:creationId xmlns:a16="http://schemas.microsoft.com/office/drawing/2014/main" id="{2B0FC6D5-3E8C-2CA1-6AA0-3385AC361AB1}"/>
              </a:ext>
            </a:extLst>
          </p:cNvPr>
          <p:cNvSpPr/>
          <p:nvPr/>
        </p:nvSpPr>
        <p:spPr>
          <a:xfrm>
            <a:off x="90369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02" name="Freeform: Shape 6901">
            <a:extLst>
              <a:ext uri="{FF2B5EF4-FFF2-40B4-BE49-F238E27FC236}">
                <a16:creationId xmlns:a16="http://schemas.microsoft.com/office/drawing/2014/main" id="{8F0E768A-929A-E5B6-6FE7-A1854F654186}"/>
              </a:ext>
            </a:extLst>
          </p:cNvPr>
          <p:cNvSpPr/>
          <p:nvPr/>
        </p:nvSpPr>
        <p:spPr>
          <a:xfrm>
            <a:off x="90369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03" name="Freeform: Shape 6902">
            <a:extLst>
              <a:ext uri="{FF2B5EF4-FFF2-40B4-BE49-F238E27FC236}">
                <a16:creationId xmlns:a16="http://schemas.microsoft.com/office/drawing/2014/main" id="{A46A2735-5407-67E5-CF1C-70307EC495BD}"/>
              </a:ext>
            </a:extLst>
          </p:cNvPr>
          <p:cNvSpPr/>
          <p:nvPr/>
        </p:nvSpPr>
        <p:spPr>
          <a:xfrm>
            <a:off x="90369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04" name="Freeform: Shape 6903">
            <a:extLst>
              <a:ext uri="{FF2B5EF4-FFF2-40B4-BE49-F238E27FC236}">
                <a16:creationId xmlns:a16="http://schemas.microsoft.com/office/drawing/2014/main" id="{B4A25703-712B-3CF0-DE91-11702510CC81}"/>
              </a:ext>
            </a:extLst>
          </p:cNvPr>
          <p:cNvSpPr/>
          <p:nvPr/>
        </p:nvSpPr>
        <p:spPr>
          <a:xfrm>
            <a:off x="90369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05" name="Freeform: Shape 6904">
            <a:extLst>
              <a:ext uri="{FF2B5EF4-FFF2-40B4-BE49-F238E27FC236}">
                <a16:creationId xmlns:a16="http://schemas.microsoft.com/office/drawing/2014/main" id="{50EB23AA-0ED4-8E11-2098-7205BF54CFBC}"/>
              </a:ext>
            </a:extLst>
          </p:cNvPr>
          <p:cNvSpPr/>
          <p:nvPr/>
        </p:nvSpPr>
        <p:spPr>
          <a:xfrm>
            <a:off x="90369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06" name="Freeform: Shape 6905">
            <a:extLst>
              <a:ext uri="{FF2B5EF4-FFF2-40B4-BE49-F238E27FC236}">
                <a16:creationId xmlns:a16="http://schemas.microsoft.com/office/drawing/2014/main" id="{6DC6C7BB-2D85-6908-6CF2-56211D1B972D}"/>
              </a:ext>
            </a:extLst>
          </p:cNvPr>
          <p:cNvSpPr/>
          <p:nvPr/>
        </p:nvSpPr>
        <p:spPr>
          <a:xfrm>
            <a:off x="90369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07" name="Freeform: Shape 6906">
            <a:extLst>
              <a:ext uri="{FF2B5EF4-FFF2-40B4-BE49-F238E27FC236}">
                <a16:creationId xmlns:a16="http://schemas.microsoft.com/office/drawing/2014/main" id="{E7B851E0-ECDC-8209-6DC8-E4EA47A16D14}"/>
              </a:ext>
            </a:extLst>
          </p:cNvPr>
          <p:cNvSpPr/>
          <p:nvPr/>
        </p:nvSpPr>
        <p:spPr>
          <a:xfrm>
            <a:off x="90369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08" name="Freeform: Shape 6907">
            <a:extLst>
              <a:ext uri="{FF2B5EF4-FFF2-40B4-BE49-F238E27FC236}">
                <a16:creationId xmlns:a16="http://schemas.microsoft.com/office/drawing/2014/main" id="{3918757A-A344-FDA9-FA12-3CFF2115A3E9}"/>
              </a:ext>
            </a:extLst>
          </p:cNvPr>
          <p:cNvSpPr/>
          <p:nvPr/>
        </p:nvSpPr>
        <p:spPr>
          <a:xfrm>
            <a:off x="90369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09" name="Freeform: Shape 6908">
            <a:extLst>
              <a:ext uri="{FF2B5EF4-FFF2-40B4-BE49-F238E27FC236}">
                <a16:creationId xmlns:a16="http://schemas.microsoft.com/office/drawing/2014/main" id="{1D7BDD6F-FB87-F9E3-D0D8-38830CA20CC5}"/>
              </a:ext>
            </a:extLst>
          </p:cNvPr>
          <p:cNvSpPr/>
          <p:nvPr/>
        </p:nvSpPr>
        <p:spPr>
          <a:xfrm>
            <a:off x="90369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10" name="Freeform: Shape 6909">
            <a:extLst>
              <a:ext uri="{FF2B5EF4-FFF2-40B4-BE49-F238E27FC236}">
                <a16:creationId xmlns:a16="http://schemas.microsoft.com/office/drawing/2014/main" id="{CAE94ADD-A364-7A31-4B2E-140F021A53B5}"/>
              </a:ext>
            </a:extLst>
          </p:cNvPr>
          <p:cNvSpPr/>
          <p:nvPr/>
        </p:nvSpPr>
        <p:spPr>
          <a:xfrm>
            <a:off x="90369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11" name="Freeform: Shape 6910">
            <a:extLst>
              <a:ext uri="{FF2B5EF4-FFF2-40B4-BE49-F238E27FC236}">
                <a16:creationId xmlns:a16="http://schemas.microsoft.com/office/drawing/2014/main" id="{A215F896-7B76-6274-F1E3-42CAE78E60D8}"/>
              </a:ext>
            </a:extLst>
          </p:cNvPr>
          <p:cNvSpPr/>
          <p:nvPr/>
        </p:nvSpPr>
        <p:spPr>
          <a:xfrm>
            <a:off x="90369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12" name="Freeform: Shape 6911">
            <a:extLst>
              <a:ext uri="{FF2B5EF4-FFF2-40B4-BE49-F238E27FC236}">
                <a16:creationId xmlns:a16="http://schemas.microsoft.com/office/drawing/2014/main" id="{DB4736B9-EEE4-92B3-1C2F-6B957046A8C4}"/>
              </a:ext>
            </a:extLst>
          </p:cNvPr>
          <p:cNvSpPr/>
          <p:nvPr/>
        </p:nvSpPr>
        <p:spPr>
          <a:xfrm>
            <a:off x="90369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13" name="Freeform: Shape 6912">
            <a:extLst>
              <a:ext uri="{FF2B5EF4-FFF2-40B4-BE49-F238E27FC236}">
                <a16:creationId xmlns:a16="http://schemas.microsoft.com/office/drawing/2014/main" id="{4E026E52-FDA9-D327-E15C-91E7D8511EF3}"/>
              </a:ext>
            </a:extLst>
          </p:cNvPr>
          <p:cNvSpPr/>
          <p:nvPr/>
        </p:nvSpPr>
        <p:spPr>
          <a:xfrm>
            <a:off x="90369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14" name="Freeform: Shape 6913">
            <a:extLst>
              <a:ext uri="{FF2B5EF4-FFF2-40B4-BE49-F238E27FC236}">
                <a16:creationId xmlns:a16="http://schemas.microsoft.com/office/drawing/2014/main" id="{03690645-003D-BC70-EA16-588A8DAE30F9}"/>
              </a:ext>
            </a:extLst>
          </p:cNvPr>
          <p:cNvSpPr/>
          <p:nvPr/>
        </p:nvSpPr>
        <p:spPr>
          <a:xfrm>
            <a:off x="90369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15" name="Freeform: Shape 6914">
            <a:extLst>
              <a:ext uri="{FF2B5EF4-FFF2-40B4-BE49-F238E27FC236}">
                <a16:creationId xmlns:a16="http://schemas.microsoft.com/office/drawing/2014/main" id="{849BE8B1-6AE1-9EB9-BAE9-88E794BFA4E5}"/>
              </a:ext>
            </a:extLst>
          </p:cNvPr>
          <p:cNvSpPr/>
          <p:nvPr/>
        </p:nvSpPr>
        <p:spPr>
          <a:xfrm>
            <a:off x="90369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16" name="Freeform: Shape 6915">
            <a:extLst>
              <a:ext uri="{FF2B5EF4-FFF2-40B4-BE49-F238E27FC236}">
                <a16:creationId xmlns:a16="http://schemas.microsoft.com/office/drawing/2014/main" id="{48B7DF57-A6FA-B59B-5A58-4D164AB0EB71}"/>
              </a:ext>
            </a:extLst>
          </p:cNvPr>
          <p:cNvSpPr/>
          <p:nvPr/>
        </p:nvSpPr>
        <p:spPr>
          <a:xfrm>
            <a:off x="90369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17" name="Freeform: Shape 6916">
            <a:extLst>
              <a:ext uri="{FF2B5EF4-FFF2-40B4-BE49-F238E27FC236}">
                <a16:creationId xmlns:a16="http://schemas.microsoft.com/office/drawing/2014/main" id="{A95BFE41-0DF6-C2C4-54D6-D5C8D40F655A}"/>
              </a:ext>
            </a:extLst>
          </p:cNvPr>
          <p:cNvSpPr/>
          <p:nvPr/>
        </p:nvSpPr>
        <p:spPr>
          <a:xfrm>
            <a:off x="90369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18" name="Freeform: Shape 6917">
            <a:extLst>
              <a:ext uri="{FF2B5EF4-FFF2-40B4-BE49-F238E27FC236}">
                <a16:creationId xmlns:a16="http://schemas.microsoft.com/office/drawing/2014/main" id="{1AEB3311-5A27-2C71-B26B-1D3DC4FDF481}"/>
              </a:ext>
            </a:extLst>
          </p:cNvPr>
          <p:cNvSpPr/>
          <p:nvPr/>
        </p:nvSpPr>
        <p:spPr>
          <a:xfrm>
            <a:off x="90369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19" name="Freeform: Shape 6918">
            <a:extLst>
              <a:ext uri="{FF2B5EF4-FFF2-40B4-BE49-F238E27FC236}">
                <a16:creationId xmlns:a16="http://schemas.microsoft.com/office/drawing/2014/main" id="{03F86EAC-C1CC-8A6C-65B4-045FA79C7B02}"/>
              </a:ext>
            </a:extLst>
          </p:cNvPr>
          <p:cNvSpPr/>
          <p:nvPr/>
        </p:nvSpPr>
        <p:spPr>
          <a:xfrm>
            <a:off x="90369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20" name="Freeform: Shape 6919">
            <a:extLst>
              <a:ext uri="{FF2B5EF4-FFF2-40B4-BE49-F238E27FC236}">
                <a16:creationId xmlns:a16="http://schemas.microsoft.com/office/drawing/2014/main" id="{923A8C67-4BDD-39F9-C680-7D560292C8ED}"/>
              </a:ext>
            </a:extLst>
          </p:cNvPr>
          <p:cNvSpPr/>
          <p:nvPr/>
        </p:nvSpPr>
        <p:spPr>
          <a:xfrm>
            <a:off x="90369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21" name="Freeform: Shape 6920">
            <a:extLst>
              <a:ext uri="{FF2B5EF4-FFF2-40B4-BE49-F238E27FC236}">
                <a16:creationId xmlns:a16="http://schemas.microsoft.com/office/drawing/2014/main" id="{1D5D77C0-9116-66F9-C2D8-5F2D52C7641E}"/>
              </a:ext>
            </a:extLst>
          </p:cNvPr>
          <p:cNvSpPr/>
          <p:nvPr/>
        </p:nvSpPr>
        <p:spPr>
          <a:xfrm>
            <a:off x="90369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22" name="Freeform: Shape 6921">
            <a:extLst>
              <a:ext uri="{FF2B5EF4-FFF2-40B4-BE49-F238E27FC236}">
                <a16:creationId xmlns:a16="http://schemas.microsoft.com/office/drawing/2014/main" id="{61052245-F70C-9F19-316E-21725F185273}"/>
              </a:ext>
            </a:extLst>
          </p:cNvPr>
          <p:cNvSpPr/>
          <p:nvPr/>
        </p:nvSpPr>
        <p:spPr>
          <a:xfrm>
            <a:off x="90369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23" name="Freeform: Shape 6922">
            <a:extLst>
              <a:ext uri="{FF2B5EF4-FFF2-40B4-BE49-F238E27FC236}">
                <a16:creationId xmlns:a16="http://schemas.microsoft.com/office/drawing/2014/main" id="{AC320979-087B-A981-7CF3-BEA0B66BA466}"/>
              </a:ext>
            </a:extLst>
          </p:cNvPr>
          <p:cNvSpPr/>
          <p:nvPr/>
        </p:nvSpPr>
        <p:spPr>
          <a:xfrm>
            <a:off x="90369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24" name="Freeform: Shape 6923">
            <a:extLst>
              <a:ext uri="{FF2B5EF4-FFF2-40B4-BE49-F238E27FC236}">
                <a16:creationId xmlns:a16="http://schemas.microsoft.com/office/drawing/2014/main" id="{73A2329B-0D87-40D6-1BFB-AD9D2B9CD34C}"/>
              </a:ext>
            </a:extLst>
          </p:cNvPr>
          <p:cNvSpPr/>
          <p:nvPr/>
        </p:nvSpPr>
        <p:spPr>
          <a:xfrm>
            <a:off x="90369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25" name="Freeform: Shape 6924">
            <a:extLst>
              <a:ext uri="{FF2B5EF4-FFF2-40B4-BE49-F238E27FC236}">
                <a16:creationId xmlns:a16="http://schemas.microsoft.com/office/drawing/2014/main" id="{8CE44F82-F92C-E7D4-1023-DC67C436C20B}"/>
              </a:ext>
            </a:extLst>
          </p:cNvPr>
          <p:cNvSpPr/>
          <p:nvPr/>
        </p:nvSpPr>
        <p:spPr>
          <a:xfrm>
            <a:off x="90369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26" name="Freeform: Shape 6925">
            <a:extLst>
              <a:ext uri="{FF2B5EF4-FFF2-40B4-BE49-F238E27FC236}">
                <a16:creationId xmlns:a16="http://schemas.microsoft.com/office/drawing/2014/main" id="{2EB9E716-688D-9C48-F199-12975F802C9D}"/>
              </a:ext>
            </a:extLst>
          </p:cNvPr>
          <p:cNvSpPr/>
          <p:nvPr/>
        </p:nvSpPr>
        <p:spPr>
          <a:xfrm>
            <a:off x="90369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27" name="Freeform: Shape 6926">
            <a:extLst>
              <a:ext uri="{FF2B5EF4-FFF2-40B4-BE49-F238E27FC236}">
                <a16:creationId xmlns:a16="http://schemas.microsoft.com/office/drawing/2014/main" id="{C1D5E519-0182-6AE5-65C3-146C257336BB}"/>
              </a:ext>
            </a:extLst>
          </p:cNvPr>
          <p:cNvSpPr/>
          <p:nvPr/>
        </p:nvSpPr>
        <p:spPr>
          <a:xfrm>
            <a:off x="90369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28" name="Freeform: Shape 6927">
            <a:extLst>
              <a:ext uri="{FF2B5EF4-FFF2-40B4-BE49-F238E27FC236}">
                <a16:creationId xmlns:a16="http://schemas.microsoft.com/office/drawing/2014/main" id="{F48DB997-0D83-BE12-5127-F1A57E4908A6}"/>
              </a:ext>
            </a:extLst>
          </p:cNvPr>
          <p:cNvSpPr/>
          <p:nvPr/>
        </p:nvSpPr>
        <p:spPr>
          <a:xfrm>
            <a:off x="90369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29" name="Freeform: Shape 6928">
            <a:extLst>
              <a:ext uri="{FF2B5EF4-FFF2-40B4-BE49-F238E27FC236}">
                <a16:creationId xmlns:a16="http://schemas.microsoft.com/office/drawing/2014/main" id="{C6AD0B25-0550-F89A-1396-25C904F1542B}"/>
              </a:ext>
            </a:extLst>
          </p:cNvPr>
          <p:cNvSpPr/>
          <p:nvPr/>
        </p:nvSpPr>
        <p:spPr>
          <a:xfrm>
            <a:off x="90369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30" name="Freeform: Shape 6929">
            <a:extLst>
              <a:ext uri="{FF2B5EF4-FFF2-40B4-BE49-F238E27FC236}">
                <a16:creationId xmlns:a16="http://schemas.microsoft.com/office/drawing/2014/main" id="{7626B0D9-3666-691E-B2CF-8AF1265EE94A}"/>
              </a:ext>
            </a:extLst>
          </p:cNvPr>
          <p:cNvSpPr/>
          <p:nvPr/>
        </p:nvSpPr>
        <p:spPr>
          <a:xfrm>
            <a:off x="90369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31" name="Freeform: Shape 6930">
            <a:extLst>
              <a:ext uri="{FF2B5EF4-FFF2-40B4-BE49-F238E27FC236}">
                <a16:creationId xmlns:a16="http://schemas.microsoft.com/office/drawing/2014/main" id="{5A0ABD5F-C517-DFA8-D786-CEF089E472F8}"/>
              </a:ext>
            </a:extLst>
          </p:cNvPr>
          <p:cNvSpPr/>
          <p:nvPr/>
        </p:nvSpPr>
        <p:spPr>
          <a:xfrm>
            <a:off x="90369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32" name="Freeform: Shape 6931">
            <a:extLst>
              <a:ext uri="{FF2B5EF4-FFF2-40B4-BE49-F238E27FC236}">
                <a16:creationId xmlns:a16="http://schemas.microsoft.com/office/drawing/2014/main" id="{5F3565D1-4688-8970-356E-6F0C2D8F15A6}"/>
              </a:ext>
            </a:extLst>
          </p:cNvPr>
          <p:cNvSpPr/>
          <p:nvPr/>
        </p:nvSpPr>
        <p:spPr>
          <a:xfrm>
            <a:off x="90369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33" name="Freeform: Shape 6932">
            <a:extLst>
              <a:ext uri="{FF2B5EF4-FFF2-40B4-BE49-F238E27FC236}">
                <a16:creationId xmlns:a16="http://schemas.microsoft.com/office/drawing/2014/main" id="{0D1391E2-6526-474A-4C5D-AC40AC170364}"/>
              </a:ext>
            </a:extLst>
          </p:cNvPr>
          <p:cNvSpPr/>
          <p:nvPr/>
        </p:nvSpPr>
        <p:spPr>
          <a:xfrm>
            <a:off x="90369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34" name="Freeform: Shape 6933">
            <a:extLst>
              <a:ext uri="{FF2B5EF4-FFF2-40B4-BE49-F238E27FC236}">
                <a16:creationId xmlns:a16="http://schemas.microsoft.com/office/drawing/2014/main" id="{365B8783-EB95-9F06-3363-18BECC5242C2}"/>
              </a:ext>
            </a:extLst>
          </p:cNvPr>
          <p:cNvSpPr/>
          <p:nvPr/>
        </p:nvSpPr>
        <p:spPr>
          <a:xfrm>
            <a:off x="92083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35" name="Freeform: Shape 6934">
            <a:extLst>
              <a:ext uri="{FF2B5EF4-FFF2-40B4-BE49-F238E27FC236}">
                <a16:creationId xmlns:a16="http://schemas.microsoft.com/office/drawing/2014/main" id="{46023CD2-28AF-D67B-CA7D-D2F3E6A764EC}"/>
              </a:ext>
            </a:extLst>
          </p:cNvPr>
          <p:cNvSpPr/>
          <p:nvPr/>
        </p:nvSpPr>
        <p:spPr>
          <a:xfrm>
            <a:off x="92083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36" name="Freeform: Shape 6935">
            <a:extLst>
              <a:ext uri="{FF2B5EF4-FFF2-40B4-BE49-F238E27FC236}">
                <a16:creationId xmlns:a16="http://schemas.microsoft.com/office/drawing/2014/main" id="{5F63BAC7-94CD-44A7-58FB-703486AD100E}"/>
              </a:ext>
            </a:extLst>
          </p:cNvPr>
          <p:cNvSpPr/>
          <p:nvPr/>
        </p:nvSpPr>
        <p:spPr>
          <a:xfrm>
            <a:off x="92083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37" name="Freeform: Shape 6936">
            <a:extLst>
              <a:ext uri="{FF2B5EF4-FFF2-40B4-BE49-F238E27FC236}">
                <a16:creationId xmlns:a16="http://schemas.microsoft.com/office/drawing/2014/main" id="{88766FFA-D260-575D-772A-FA6ECCEE38E8}"/>
              </a:ext>
            </a:extLst>
          </p:cNvPr>
          <p:cNvSpPr/>
          <p:nvPr/>
        </p:nvSpPr>
        <p:spPr>
          <a:xfrm>
            <a:off x="92083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38" name="Freeform: Shape 6937">
            <a:extLst>
              <a:ext uri="{FF2B5EF4-FFF2-40B4-BE49-F238E27FC236}">
                <a16:creationId xmlns:a16="http://schemas.microsoft.com/office/drawing/2014/main" id="{3FE5C15F-9093-8B88-B479-22A1C18CC1B5}"/>
              </a:ext>
            </a:extLst>
          </p:cNvPr>
          <p:cNvSpPr/>
          <p:nvPr/>
        </p:nvSpPr>
        <p:spPr>
          <a:xfrm>
            <a:off x="92083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39" name="Freeform: Shape 6938">
            <a:extLst>
              <a:ext uri="{FF2B5EF4-FFF2-40B4-BE49-F238E27FC236}">
                <a16:creationId xmlns:a16="http://schemas.microsoft.com/office/drawing/2014/main" id="{35CAE0B7-8C5C-D50F-77DB-021B6EE537AF}"/>
              </a:ext>
            </a:extLst>
          </p:cNvPr>
          <p:cNvSpPr/>
          <p:nvPr/>
        </p:nvSpPr>
        <p:spPr>
          <a:xfrm>
            <a:off x="92083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40" name="Freeform: Shape 6939">
            <a:extLst>
              <a:ext uri="{FF2B5EF4-FFF2-40B4-BE49-F238E27FC236}">
                <a16:creationId xmlns:a16="http://schemas.microsoft.com/office/drawing/2014/main" id="{41911818-0CB9-AC13-9633-1FB3EDEEDE4E}"/>
              </a:ext>
            </a:extLst>
          </p:cNvPr>
          <p:cNvSpPr/>
          <p:nvPr/>
        </p:nvSpPr>
        <p:spPr>
          <a:xfrm>
            <a:off x="92083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41" name="Freeform: Shape 6940">
            <a:extLst>
              <a:ext uri="{FF2B5EF4-FFF2-40B4-BE49-F238E27FC236}">
                <a16:creationId xmlns:a16="http://schemas.microsoft.com/office/drawing/2014/main" id="{A04DF83F-4A86-5DF8-518A-2F15827ADE3A}"/>
              </a:ext>
            </a:extLst>
          </p:cNvPr>
          <p:cNvSpPr/>
          <p:nvPr/>
        </p:nvSpPr>
        <p:spPr>
          <a:xfrm>
            <a:off x="92083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42" name="Freeform: Shape 6941">
            <a:extLst>
              <a:ext uri="{FF2B5EF4-FFF2-40B4-BE49-F238E27FC236}">
                <a16:creationId xmlns:a16="http://schemas.microsoft.com/office/drawing/2014/main" id="{63607215-7E3C-1CAC-7280-884C0A9177B7}"/>
              </a:ext>
            </a:extLst>
          </p:cNvPr>
          <p:cNvSpPr/>
          <p:nvPr/>
        </p:nvSpPr>
        <p:spPr>
          <a:xfrm>
            <a:off x="92083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43" name="Freeform: Shape 6942">
            <a:extLst>
              <a:ext uri="{FF2B5EF4-FFF2-40B4-BE49-F238E27FC236}">
                <a16:creationId xmlns:a16="http://schemas.microsoft.com/office/drawing/2014/main" id="{B466D620-BC6C-B0ED-0CDE-6F6F380A9031}"/>
              </a:ext>
            </a:extLst>
          </p:cNvPr>
          <p:cNvSpPr/>
          <p:nvPr/>
        </p:nvSpPr>
        <p:spPr>
          <a:xfrm>
            <a:off x="92083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44" name="Freeform: Shape 6943">
            <a:extLst>
              <a:ext uri="{FF2B5EF4-FFF2-40B4-BE49-F238E27FC236}">
                <a16:creationId xmlns:a16="http://schemas.microsoft.com/office/drawing/2014/main" id="{CAE0CA3E-75CB-D52E-FA81-143D821CFE7A}"/>
              </a:ext>
            </a:extLst>
          </p:cNvPr>
          <p:cNvSpPr/>
          <p:nvPr/>
        </p:nvSpPr>
        <p:spPr>
          <a:xfrm>
            <a:off x="92083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45" name="Freeform: Shape 6944">
            <a:extLst>
              <a:ext uri="{FF2B5EF4-FFF2-40B4-BE49-F238E27FC236}">
                <a16:creationId xmlns:a16="http://schemas.microsoft.com/office/drawing/2014/main" id="{AB20D842-3157-2457-474E-BC4FC6FD6933}"/>
              </a:ext>
            </a:extLst>
          </p:cNvPr>
          <p:cNvSpPr/>
          <p:nvPr/>
        </p:nvSpPr>
        <p:spPr>
          <a:xfrm>
            <a:off x="92083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46" name="Freeform: Shape 6945">
            <a:extLst>
              <a:ext uri="{FF2B5EF4-FFF2-40B4-BE49-F238E27FC236}">
                <a16:creationId xmlns:a16="http://schemas.microsoft.com/office/drawing/2014/main" id="{5D618534-B4FA-6E41-220C-D1660032850F}"/>
              </a:ext>
            </a:extLst>
          </p:cNvPr>
          <p:cNvSpPr/>
          <p:nvPr/>
        </p:nvSpPr>
        <p:spPr>
          <a:xfrm>
            <a:off x="92083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47" name="Freeform: Shape 6946">
            <a:extLst>
              <a:ext uri="{FF2B5EF4-FFF2-40B4-BE49-F238E27FC236}">
                <a16:creationId xmlns:a16="http://schemas.microsoft.com/office/drawing/2014/main" id="{1E0626B7-53DE-7F82-BC5C-D16ED102AB4F}"/>
              </a:ext>
            </a:extLst>
          </p:cNvPr>
          <p:cNvSpPr/>
          <p:nvPr/>
        </p:nvSpPr>
        <p:spPr>
          <a:xfrm>
            <a:off x="92083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48" name="Freeform: Shape 6947">
            <a:extLst>
              <a:ext uri="{FF2B5EF4-FFF2-40B4-BE49-F238E27FC236}">
                <a16:creationId xmlns:a16="http://schemas.microsoft.com/office/drawing/2014/main" id="{D51A1028-92EC-D76F-60AB-3841BCF3A3E5}"/>
              </a:ext>
            </a:extLst>
          </p:cNvPr>
          <p:cNvSpPr/>
          <p:nvPr/>
        </p:nvSpPr>
        <p:spPr>
          <a:xfrm>
            <a:off x="92083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49" name="Freeform: Shape 6948">
            <a:extLst>
              <a:ext uri="{FF2B5EF4-FFF2-40B4-BE49-F238E27FC236}">
                <a16:creationId xmlns:a16="http://schemas.microsoft.com/office/drawing/2014/main" id="{90B9A1CD-988C-1438-79BC-B7F3448B8C19}"/>
              </a:ext>
            </a:extLst>
          </p:cNvPr>
          <p:cNvSpPr/>
          <p:nvPr/>
        </p:nvSpPr>
        <p:spPr>
          <a:xfrm>
            <a:off x="92083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50" name="Freeform: Shape 6949">
            <a:extLst>
              <a:ext uri="{FF2B5EF4-FFF2-40B4-BE49-F238E27FC236}">
                <a16:creationId xmlns:a16="http://schemas.microsoft.com/office/drawing/2014/main" id="{A4813A2A-83A5-9C70-BA89-6DE97C8BC24A}"/>
              </a:ext>
            </a:extLst>
          </p:cNvPr>
          <p:cNvSpPr/>
          <p:nvPr/>
        </p:nvSpPr>
        <p:spPr>
          <a:xfrm>
            <a:off x="92083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51" name="Freeform: Shape 6950">
            <a:extLst>
              <a:ext uri="{FF2B5EF4-FFF2-40B4-BE49-F238E27FC236}">
                <a16:creationId xmlns:a16="http://schemas.microsoft.com/office/drawing/2014/main" id="{061912FC-C8AD-88E0-4A37-4DAAFB8A104A}"/>
              </a:ext>
            </a:extLst>
          </p:cNvPr>
          <p:cNvSpPr/>
          <p:nvPr/>
        </p:nvSpPr>
        <p:spPr>
          <a:xfrm>
            <a:off x="92083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52" name="Freeform: Shape 6951">
            <a:extLst>
              <a:ext uri="{FF2B5EF4-FFF2-40B4-BE49-F238E27FC236}">
                <a16:creationId xmlns:a16="http://schemas.microsoft.com/office/drawing/2014/main" id="{9F4D1B5B-6F95-16D3-AC62-9300EDE43E3D}"/>
              </a:ext>
            </a:extLst>
          </p:cNvPr>
          <p:cNvSpPr/>
          <p:nvPr/>
        </p:nvSpPr>
        <p:spPr>
          <a:xfrm>
            <a:off x="92083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53" name="Freeform: Shape 6952">
            <a:extLst>
              <a:ext uri="{FF2B5EF4-FFF2-40B4-BE49-F238E27FC236}">
                <a16:creationId xmlns:a16="http://schemas.microsoft.com/office/drawing/2014/main" id="{E11F92AD-1155-E0D4-67F3-636AE855D882}"/>
              </a:ext>
            </a:extLst>
          </p:cNvPr>
          <p:cNvSpPr/>
          <p:nvPr/>
        </p:nvSpPr>
        <p:spPr>
          <a:xfrm>
            <a:off x="92083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54" name="Freeform: Shape 6953">
            <a:extLst>
              <a:ext uri="{FF2B5EF4-FFF2-40B4-BE49-F238E27FC236}">
                <a16:creationId xmlns:a16="http://schemas.microsoft.com/office/drawing/2014/main" id="{D08437C3-CA4E-717A-EA06-2C172E1BFDFE}"/>
              </a:ext>
            </a:extLst>
          </p:cNvPr>
          <p:cNvSpPr/>
          <p:nvPr/>
        </p:nvSpPr>
        <p:spPr>
          <a:xfrm>
            <a:off x="92083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55" name="Freeform: Shape 6954">
            <a:extLst>
              <a:ext uri="{FF2B5EF4-FFF2-40B4-BE49-F238E27FC236}">
                <a16:creationId xmlns:a16="http://schemas.microsoft.com/office/drawing/2014/main" id="{CC6B717C-A62A-A5D5-5D3D-4BA56D36B21B}"/>
              </a:ext>
            </a:extLst>
          </p:cNvPr>
          <p:cNvSpPr/>
          <p:nvPr/>
        </p:nvSpPr>
        <p:spPr>
          <a:xfrm>
            <a:off x="92083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56" name="Freeform: Shape 6955">
            <a:extLst>
              <a:ext uri="{FF2B5EF4-FFF2-40B4-BE49-F238E27FC236}">
                <a16:creationId xmlns:a16="http://schemas.microsoft.com/office/drawing/2014/main" id="{0CF247FE-5755-E529-7557-BF69DC507930}"/>
              </a:ext>
            </a:extLst>
          </p:cNvPr>
          <p:cNvSpPr/>
          <p:nvPr/>
        </p:nvSpPr>
        <p:spPr>
          <a:xfrm>
            <a:off x="92083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57" name="Freeform: Shape 6956">
            <a:extLst>
              <a:ext uri="{FF2B5EF4-FFF2-40B4-BE49-F238E27FC236}">
                <a16:creationId xmlns:a16="http://schemas.microsoft.com/office/drawing/2014/main" id="{065BFDEC-8D76-FC5F-D7EB-F10CBD39E801}"/>
              </a:ext>
            </a:extLst>
          </p:cNvPr>
          <p:cNvSpPr/>
          <p:nvPr/>
        </p:nvSpPr>
        <p:spPr>
          <a:xfrm>
            <a:off x="92083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58" name="Freeform: Shape 6957">
            <a:extLst>
              <a:ext uri="{FF2B5EF4-FFF2-40B4-BE49-F238E27FC236}">
                <a16:creationId xmlns:a16="http://schemas.microsoft.com/office/drawing/2014/main" id="{AB7C6C7F-B0F8-1CA0-9DFF-2BA5F730DB69}"/>
              </a:ext>
            </a:extLst>
          </p:cNvPr>
          <p:cNvSpPr/>
          <p:nvPr/>
        </p:nvSpPr>
        <p:spPr>
          <a:xfrm>
            <a:off x="92083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59" name="Freeform: Shape 6958">
            <a:extLst>
              <a:ext uri="{FF2B5EF4-FFF2-40B4-BE49-F238E27FC236}">
                <a16:creationId xmlns:a16="http://schemas.microsoft.com/office/drawing/2014/main" id="{024AC6F7-160A-CEAB-0296-84F2F2475281}"/>
              </a:ext>
            </a:extLst>
          </p:cNvPr>
          <p:cNvSpPr/>
          <p:nvPr/>
        </p:nvSpPr>
        <p:spPr>
          <a:xfrm>
            <a:off x="92083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60" name="Freeform: Shape 6959">
            <a:extLst>
              <a:ext uri="{FF2B5EF4-FFF2-40B4-BE49-F238E27FC236}">
                <a16:creationId xmlns:a16="http://schemas.microsoft.com/office/drawing/2014/main" id="{0C1A6B99-B530-4723-FC1B-18DADFBE8AC3}"/>
              </a:ext>
            </a:extLst>
          </p:cNvPr>
          <p:cNvSpPr/>
          <p:nvPr/>
        </p:nvSpPr>
        <p:spPr>
          <a:xfrm>
            <a:off x="92083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61" name="Freeform: Shape 6960">
            <a:extLst>
              <a:ext uri="{FF2B5EF4-FFF2-40B4-BE49-F238E27FC236}">
                <a16:creationId xmlns:a16="http://schemas.microsoft.com/office/drawing/2014/main" id="{609A2E74-8B7B-3216-ECC7-4F0482F921DE}"/>
              </a:ext>
            </a:extLst>
          </p:cNvPr>
          <p:cNvSpPr/>
          <p:nvPr/>
        </p:nvSpPr>
        <p:spPr>
          <a:xfrm>
            <a:off x="92083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62" name="Freeform: Shape 6961">
            <a:extLst>
              <a:ext uri="{FF2B5EF4-FFF2-40B4-BE49-F238E27FC236}">
                <a16:creationId xmlns:a16="http://schemas.microsoft.com/office/drawing/2014/main" id="{D1C696E2-5922-4264-2DB2-6CE0E8F10F52}"/>
              </a:ext>
            </a:extLst>
          </p:cNvPr>
          <p:cNvSpPr/>
          <p:nvPr/>
        </p:nvSpPr>
        <p:spPr>
          <a:xfrm>
            <a:off x="92083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63" name="Freeform: Shape 6962">
            <a:extLst>
              <a:ext uri="{FF2B5EF4-FFF2-40B4-BE49-F238E27FC236}">
                <a16:creationId xmlns:a16="http://schemas.microsoft.com/office/drawing/2014/main" id="{AD05E151-D91E-A593-ADCB-BC3946B739FD}"/>
              </a:ext>
            </a:extLst>
          </p:cNvPr>
          <p:cNvSpPr/>
          <p:nvPr/>
        </p:nvSpPr>
        <p:spPr>
          <a:xfrm>
            <a:off x="92083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64" name="Freeform: Shape 6963">
            <a:extLst>
              <a:ext uri="{FF2B5EF4-FFF2-40B4-BE49-F238E27FC236}">
                <a16:creationId xmlns:a16="http://schemas.microsoft.com/office/drawing/2014/main" id="{5D63E8DE-F545-A611-2A6D-9F2193AAC21C}"/>
              </a:ext>
            </a:extLst>
          </p:cNvPr>
          <p:cNvSpPr/>
          <p:nvPr/>
        </p:nvSpPr>
        <p:spPr>
          <a:xfrm>
            <a:off x="92083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65" name="Freeform: Shape 6964">
            <a:extLst>
              <a:ext uri="{FF2B5EF4-FFF2-40B4-BE49-F238E27FC236}">
                <a16:creationId xmlns:a16="http://schemas.microsoft.com/office/drawing/2014/main" id="{E7C6F1D9-7462-B62F-13D0-219B75B06102}"/>
              </a:ext>
            </a:extLst>
          </p:cNvPr>
          <p:cNvSpPr/>
          <p:nvPr/>
        </p:nvSpPr>
        <p:spPr>
          <a:xfrm>
            <a:off x="92083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66" name="Freeform: Shape 6965">
            <a:extLst>
              <a:ext uri="{FF2B5EF4-FFF2-40B4-BE49-F238E27FC236}">
                <a16:creationId xmlns:a16="http://schemas.microsoft.com/office/drawing/2014/main" id="{D8E9906F-6FBA-3EF6-4DF6-15D91654DA5E}"/>
              </a:ext>
            </a:extLst>
          </p:cNvPr>
          <p:cNvSpPr/>
          <p:nvPr/>
        </p:nvSpPr>
        <p:spPr>
          <a:xfrm>
            <a:off x="92083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67" name="Freeform: Shape 6966">
            <a:extLst>
              <a:ext uri="{FF2B5EF4-FFF2-40B4-BE49-F238E27FC236}">
                <a16:creationId xmlns:a16="http://schemas.microsoft.com/office/drawing/2014/main" id="{01A9CAFB-A4F3-6564-E5A4-FDD6653EF709}"/>
              </a:ext>
            </a:extLst>
          </p:cNvPr>
          <p:cNvSpPr/>
          <p:nvPr/>
        </p:nvSpPr>
        <p:spPr>
          <a:xfrm>
            <a:off x="92083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68" name="Freeform: Shape 6967">
            <a:extLst>
              <a:ext uri="{FF2B5EF4-FFF2-40B4-BE49-F238E27FC236}">
                <a16:creationId xmlns:a16="http://schemas.microsoft.com/office/drawing/2014/main" id="{DA02A9A2-7B6B-600E-94D2-9AC067309B38}"/>
              </a:ext>
            </a:extLst>
          </p:cNvPr>
          <p:cNvSpPr/>
          <p:nvPr/>
        </p:nvSpPr>
        <p:spPr>
          <a:xfrm>
            <a:off x="92083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69" name="Freeform: Shape 6968">
            <a:extLst>
              <a:ext uri="{FF2B5EF4-FFF2-40B4-BE49-F238E27FC236}">
                <a16:creationId xmlns:a16="http://schemas.microsoft.com/office/drawing/2014/main" id="{556D33B1-D365-31B3-C160-79CF5E7E10FF}"/>
              </a:ext>
            </a:extLst>
          </p:cNvPr>
          <p:cNvSpPr/>
          <p:nvPr/>
        </p:nvSpPr>
        <p:spPr>
          <a:xfrm>
            <a:off x="92083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70" name="Freeform: Shape 6969">
            <a:extLst>
              <a:ext uri="{FF2B5EF4-FFF2-40B4-BE49-F238E27FC236}">
                <a16:creationId xmlns:a16="http://schemas.microsoft.com/office/drawing/2014/main" id="{A3F1CC91-E319-6F56-BAA8-0FE3DA3FB8A1}"/>
              </a:ext>
            </a:extLst>
          </p:cNvPr>
          <p:cNvSpPr/>
          <p:nvPr/>
        </p:nvSpPr>
        <p:spPr>
          <a:xfrm>
            <a:off x="92083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71" name="Freeform: Shape 6970">
            <a:extLst>
              <a:ext uri="{FF2B5EF4-FFF2-40B4-BE49-F238E27FC236}">
                <a16:creationId xmlns:a16="http://schemas.microsoft.com/office/drawing/2014/main" id="{E8A3B3A6-DBCD-49DA-F9B0-6B5D8DB9C108}"/>
              </a:ext>
            </a:extLst>
          </p:cNvPr>
          <p:cNvSpPr/>
          <p:nvPr/>
        </p:nvSpPr>
        <p:spPr>
          <a:xfrm>
            <a:off x="92083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72" name="Freeform: Shape 6971">
            <a:extLst>
              <a:ext uri="{FF2B5EF4-FFF2-40B4-BE49-F238E27FC236}">
                <a16:creationId xmlns:a16="http://schemas.microsoft.com/office/drawing/2014/main" id="{1DBDAC5A-B680-D5EE-7684-F8F5EDFF2169}"/>
              </a:ext>
            </a:extLst>
          </p:cNvPr>
          <p:cNvSpPr/>
          <p:nvPr/>
        </p:nvSpPr>
        <p:spPr>
          <a:xfrm>
            <a:off x="93798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73" name="Freeform: Shape 6972">
            <a:extLst>
              <a:ext uri="{FF2B5EF4-FFF2-40B4-BE49-F238E27FC236}">
                <a16:creationId xmlns:a16="http://schemas.microsoft.com/office/drawing/2014/main" id="{99AAA614-2D5F-7882-E832-9909EAAB3F60}"/>
              </a:ext>
            </a:extLst>
          </p:cNvPr>
          <p:cNvSpPr/>
          <p:nvPr/>
        </p:nvSpPr>
        <p:spPr>
          <a:xfrm>
            <a:off x="93798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74" name="Freeform: Shape 6973">
            <a:extLst>
              <a:ext uri="{FF2B5EF4-FFF2-40B4-BE49-F238E27FC236}">
                <a16:creationId xmlns:a16="http://schemas.microsoft.com/office/drawing/2014/main" id="{A95C0C78-2F4D-F14C-3C0B-59A84DCFB8B3}"/>
              </a:ext>
            </a:extLst>
          </p:cNvPr>
          <p:cNvSpPr/>
          <p:nvPr/>
        </p:nvSpPr>
        <p:spPr>
          <a:xfrm>
            <a:off x="93798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75" name="Freeform: Shape 6974">
            <a:extLst>
              <a:ext uri="{FF2B5EF4-FFF2-40B4-BE49-F238E27FC236}">
                <a16:creationId xmlns:a16="http://schemas.microsoft.com/office/drawing/2014/main" id="{382BE936-1BD4-7756-F9C7-5FB58C33BEC8}"/>
              </a:ext>
            </a:extLst>
          </p:cNvPr>
          <p:cNvSpPr/>
          <p:nvPr/>
        </p:nvSpPr>
        <p:spPr>
          <a:xfrm>
            <a:off x="93798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76" name="Freeform: Shape 6975">
            <a:extLst>
              <a:ext uri="{FF2B5EF4-FFF2-40B4-BE49-F238E27FC236}">
                <a16:creationId xmlns:a16="http://schemas.microsoft.com/office/drawing/2014/main" id="{A12CD24B-7766-C92D-1CD1-94E074A11043}"/>
              </a:ext>
            </a:extLst>
          </p:cNvPr>
          <p:cNvSpPr/>
          <p:nvPr/>
        </p:nvSpPr>
        <p:spPr>
          <a:xfrm>
            <a:off x="93798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77" name="Freeform: Shape 6976">
            <a:extLst>
              <a:ext uri="{FF2B5EF4-FFF2-40B4-BE49-F238E27FC236}">
                <a16:creationId xmlns:a16="http://schemas.microsoft.com/office/drawing/2014/main" id="{75880D8D-B74F-8DF2-852F-C3956C03CBAC}"/>
              </a:ext>
            </a:extLst>
          </p:cNvPr>
          <p:cNvSpPr/>
          <p:nvPr/>
        </p:nvSpPr>
        <p:spPr>
          <a:xfrm>
            <a:off x="93798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78" name="Freeform: Shape 6977">
            <a:extLst>
              <a:ext uri="{FF2B5EF4-FFF2-40B4-BE49-F238E27FC236}">
                <a16:creationId xmlns:a16="http://schemas.microsoft.com/office/drawing/2014/main" id="{D3F8EE6B-6FD0-0C2D-47AF-B8D1E0AF1DEB}"/>
              </a:ext>
            </a:extLst>
          </p:cNvPr>
          <p:cNvSpPr/>
          <p:nvPr/>
        </p:nvSpPr>
        <p:spPr>
          <a:xfrm>
            <a:off x="93798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79" name="Freeform: Shape 6978">
            <a:extLst>
              <a:ext uri="{FF2B5EF4-FFF2-40B4-BE49-F238E27FC236}">
                <a16:creationId xmlns:a16="http://schemas.microsoft.com/office/drawing/2014/main" id="{70EF97BE-B960-1E4F-FA5A-8791B2B4D85D}"/>
              </a:ext>
            </a:extLst>
          </p:cNvPr>
          <p:cNvSpPr/>
          <p:nvPr/>
        </p:nvSpPr>
        <p:spPr>
          <a:xfrm>
            <a:off x="93798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80" name="Freeform: Shape 6979">
            <a:extLst>
              <a:ext uri="{FF2B5EF4-FFF2-40B4-BE49-F238E27FC236}">
                <a16:creationId xmlns:a16="http://schemas.microsoft.com/office/drawing/2014/main" id="{BA4D0981-A512-7692-1EBC-E1168799AABE}"/>
              </a:ext>
            </a:extLst>
          </p:cNvPr>
          <p:cNvSpPr/>
          <p:nvPr/>
        </p:nvSpPr>
        <p:spPr>
          <a:xfrm>
            <a:off x="93798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81" name="Freeform: Shape 6980">
            <a:extLst>
              <a:ext uri="{FF2B5EF4-FFF2-40B4-BE49-F238E27FC236}">
                <a16:creationId xmlns:a16="http://schemas.microsoft.com/office/drawing/2014/main" id="{805857B4-4FC3-3AAF-9A28-CD84BDEA5D41}"/>
              </a:ext>
            </a:extLst>
          </p:cNvPr>
          <p:cNvSpPr/>
          <p:nvPr/>
        </p:nvSpPr>
        <p:spPr>
          <a:xfrm>
            <a:off x="93798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82" name="Freeform: Shape 6981">
            <a:extLst>
              <a:ext uri="{FF2B5EF4-FFF2-40B4-BE49-F238E27FC236}">
                <a16:creationId xmlns:a16="http://schemas.microsoft.com/office/drawing/2014/main" id="{0ACA4E6A-970D-C0C8-C256-7925883EF594}"/>
              </a:ext>
            </a:extLst>
          </p:cNvPr>
          <p:cNvSpPr/>
          <p:nvPr/>
        </p:nvSpPr>
        <p:spPr>
          <a:xfrm>
            <a:off x="93798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83" name="Freeform: Shape 6982">
            <a:extLst>
              <a:ext uri="{FF2B5EF4-FFF2-40B4-BE49-F238E27FC236}">
                <a16:creationId xmlns:a16="http://schemas.microsoft.com/office/drawing/2014/main" id="{84EF48A9-B304-AADD-4A79-9E86E17CAECC}"/>
              </a:ext>
            </a:extLst>
          </p:cNvPr>
          <p:cNvSpPr/>
          <p:nvPr/>
        </p:nvSpPr>
        <p:spPr>
          <a:xfrm>
            <a:off x="93798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84" name="Freeform: Shape 6983">
            <a:extLst>
              <a:ext uri="{FF2B5EF4-FFF2-40B4-BE49-F238E27FC236}">
                <a16:creationId xmlns:a16="http://schemas.microsoft.com/office/drawing/2014/main" id="{29E9CB44-5A5B-24DA-58A4-11865850F10E}"/>
              </a:ext>
            </a:extLst>
          </p:cNvPr>
          <p:cNvSpPr/>
          <p:nvPr/>
        </p:nvSpPr>
        <p:spPr>
          <a:xfrm>
            <a:off x="93798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85" name="Freeform: Shape 6984">
            <a:extLst>
              <a:ext uri="{FF2B5EF4-FFF2-40B4-BE49-F238E27FC236}">
                <a16:creationId xmlns:a16="http://schemas.microsoft.com/office/drawing/2014/main" id="{0CB057E4-0C21-E262-9380-7C13C5DFC865}"/>
              </a:ext>
            </a:extLst>
          </p:cNvPr>
          <p:cNvSpPr/>
          <p:nvPr/>
        </p:nvSpPr>
        <p:spPr>
          <a:xfrm>
            <a:off x="93798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86" name="Freeform: Shape 6985">
            <a:extLst>
              <a:ext uri="{FF2B5EF4-FFF2-40B4-BE49-F238E27FC236}">
                <a16:creationId xmlns:a16="http://schemas.microsoft.com/office/drawing/2014/main" id="{8F5DB034-DC2E-69DB-3FA2-98F5BFAB3549}"/>
              </a:ext>
            </a:extLst>
          </p:cNvPr>
          <p:cNvSpPr/>
          <p:nvPr/>
        </p:nvSpPr>
        <p:spPr>
          <a:xfrm>
            <a:off x="93798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87" name="Freeform: Shape 6986">
            <a:extLst>
              <a:ext uri="{FF2B5EF4-FFF2-40B4-BE49-F238E27FC236}">
                <a16:creationId xmlns:a16="http://schemas.microsoft.com/office/drawing/2014/main" id="{84D4D6BC-2CBD-4250-3302-978C3599C055}"/>
              </a:ext>
            </a:extLst>
          </p:cNvPr>
          <p:cNvSpPr/>
          <p:nvPr/>
        </p:nvSpPr>
        <p:spPr>
          <a:xfrm>
            <a:off x="93798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88" name="Freeform: Shape 6987">
            <a:extLst>
              <a:ext uri="{FF2B5EF4-FFF2-40B4-BE49-F238E27FC236}">
                <a16:creationId xmlns:a16="http://schemas.microsoft.com/office/drawing/2014/main" id="{48EDDEA2-2643-06C3-3831-892A93F209DB}"/>
              </a:ext>
            </a:extLst>
          </p:cNvPr>
          <p:cNvSpPr/>
          <p:nvPr/>
        </p:nvSpPr>
        <p:spPr>
          <a:xfrm>
            <a:off x="93798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89" name="Freeform: Shape 6988">
            <a:extLst>
              <a:ext uri="{FF2B5EF4-FFF2-40B4-BE49-F238E27FC236}">
                <a16:creationId xmlns:a16="http://schemas.microsoft.com/office/drawing/2014/main" id="{CA24B42A-5D5E-F96D-3D29-104C05A59334}"/>
              </a:ext>
            </a:extLst>
          </p:cNvPr>
          <p:cNvSpPr/>
          <p:nvPr/>
        </p:nvSpPr>
        <p:spPr>
          <a:xfrm>
            <a:off x="93798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90" name="Freeform: Shape 6989">
            <a:extLst>
              <a:ext uri="{FF2B5EF4-FFF2-40B4-BE49-F238E27FC236}">
                <a16:creationId xmlns:a16="http://schemas.microsoft.com/office/drawing/2014/main" id="{31A2AAF5-A506-97D7-D03C-1CF645B844CD}"/>
              </a:ext>
            </a:extLst>
          </p:cNvPr>
          <p:cNvSpPr/>
          <p:nvPr/>
        </p:nvSpPr>
        <p:spPr>
          <a:xfrm>
            <a:off x="93798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91" name="Freeform: Shape 6990">
            <a:extLst>
              <a:ext uri="{FF2B5EF4-FFF2-40B4-BE49-F238E27FC236}">
                <a16:creationId xmlns:a16="http://schemas.microsoft.com/office/drawing/2014/main" id="{441FB91B-4C04-B7E7-2F2D-4F7FB0DCB7B5}"/>
              </a:ext>
            </a:extLst>
          </p:cNvPr>
          <p:cNvSpPr/>
          <p:nvPr/>
        </p:nvSpPr>
        <p:spPr>
          <a:xfrm>
            <a:off x="93798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92" name="Freeform: Shape 6991">
            <a:extLst>
              <a:ext uri="{FF2B5EF4-FFF2-40B4-BE49-F238E27FC236}">
                <a16:creationId xmlns:a16="http://schemas.microsoft.com/office/drawing/2014/main" id="{96DE0427-8875-1F48-4C41-5CE6E85AC072}"/>
              </a:ext>
            </a:extLst>
          </p:cNvPr>
          <p:cNvSpPr/>
          <p:nvPr/>
        </p:nvSpPr>
        <p:spPr>
          <a:xfrm>
            <a:off x="93798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93" name="Freeform: Shape 6992">
            <a:extLst>
              <a:ext uri="{FF2B5EF4-FFF2-40B4-BE49-F238E27FC236}">
                <a16:creationId xmlns:a16="http://schemas.microsoft.com/office/drawing/2014/main" id="{DD13B4C5-2742-E914-7D2D-C633746EB267}"/>
              </a:ext>
            </a:extLst>
          </p:cNvPr>
          <p:cNvSpPr/>
          <p:nvPr/>
        </p:nvSpPr>
        <p:spPr>
          <a:xfrm>
            <a:off x="93798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94" name="Freeform: Shape 6993">
            <a:extLst>
              <a:ext uri="{FF2B5EF4-FFF2-40B4-BE49-F238E27FC236}">
                <a16:creationId xmlns:a16="http://schemas.microsoft.com/office/drawing/2014/main" id="{5415F3D2-B4ED-7FFA-6A78-9AAB58F59005}"/>
              </a:ext>
            </a:extLst>
          </p:cNvPr>
          <p:cNvSpPr/>
          <p:nvPr/>
        </p:nvSpPr>
        <p:spPr>
          <a:xfrm>
            <a:off x="93798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95" name="Freeform: Shape 6994">
            <a:extLst>
              <a:ext uri="{FF2B5EF4-FFF2-40B4-BE49-F238E27FC236}">
                <a16:creationId xmlns:a16="http://schemas.microsoft.com/office/drawing/2014/main" id="{91AEDF7E-50D8-999E-20BE-F24B1D6AD9FF}"/>
              </a:ext>
            </a:extLst>
          </p:cNvPr>
          <p:cNvSpPr/>
          <p:nvPr/>
        </p:nvSpPr>
        <p:spPr>
          <a:xfrm>
            <a:off x="93798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96" name="Freeform: Shape 6995">
            <a:extLst>
              <a:ext uri="{FF2B5EF4-FFF2-40B4-BE49-F238E27FC236}">
                <a16:creationId xmlns:a16="http://schemas.microsoft.com/office/drawing/2014/main" id="{A651DF42-C106-F0F2-6506-4DE10D2B7D1F}"/>
              </a:ext>
            </a:extLst>
          </p:cNvPr>
          <p:cNvSpPr/>
          <p:nvPr/>
        </p:nvSpPr>
        <p:spPr>
          <a:xfrm>
            <a:off x="93798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97" name="Freeform: Shape 6996">
            <a:extLst>
              <a:ext uri="{FF2B5EF4-FFF2-40B4-BE49-F238E27FC236}">
                <a16:creationId xmlns:a16="http://schemas.microsoft.com/office/drawing/2014/main" id="{72D1AE1B-77A2-F473-23F6-8DA90AA7381F}"/>
              </a:ext>
            </a:extLst>
          </p:cNvPr>
          <p:cNvSpPr/>
          <p:nvPr/>
        </p:nvSpPr>
        <p:spPr>
          <a:xfrm>
            <a:off x="93798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98" name="Freeform: Shape 6997">
            <a:extLst>
              <a:ext uri="{FF2B5EF4-FFF2-40B4-BE49-F238E27FC236}">
                <a16:creationId xmlns:a16="http://schemas.microsoft.com/office/drawing/2014/main" id="{54775FD3-8BAE-9F7A-4FC1-6616BEF20196}"/>
              </a:ext>
            </a:extLst>
          </p:cNvPr>
          <p:cNvSpPr/>
          <p:nvPr/>
        </p:nvSpPr>
        <p:spPr>
          <a:xfrm>
            <a:off x="93798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6999" name="Freeform: Shape 6998">
            <a:extLst>
              <a:ext uri="{FF2B5EF4-FFF2-40B4-BE49-F238E27FC236}">
                <a16:creationId xmlns:a16="http://schemas.microsoft.com/office/drawing/2014/main" id="{B90A8474-54F3-BF21-BAC3-7178EDEF2F87}"/>
              </a:ext>
            </a:extLst>
          </p:cNvPr>
          <p:cNvSpPr/>
          <p:nvPr/>
        </p:nvSpPr>
        <p:spPr>
          <a:xfrm>
            <a:off x="93798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00" name="Freeform: Shape 6999">
            <a:extLst>
              <a:ext uri="{FF2B5EF4-FFF2-40B4-BE49-F238E27FC236}">
                <a16:creationId xmlns:a16="http://schemas.microsoft.com/office/drawing/2014/main" id="{AF675754-DBE3-E98E-86BF-07FA803655DE}"/>
              </a:ext>
            </a:extLst>
          </p:cNvPr>
          <p:cNvSpPr/>
          <p:nvPr/>
        </p:nvSpPr>
        <p:spPr>
          <a:xfrm>
            <a:off x="93798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01" name="Freeform: Shape 7000">
            <a:extLst>
              <a:ext uri="{FF2B5EF4-FFF2-40B4-BE49-F238E27FC236}">
                <a16:creationId xmlns:a16="http://schemas.microsoft.com/office/drawing/2014/main" id="{9A201E39-8B7D-38C4-AC41-707F16BCDC79}"/>
              </a:ext>
            </a:extLst>
          </p:cNvPr>
          <p:cNvSpPr/>
          <p:nvPr/>
        </p:nvSpPr>
        <p:spPr>
          <a:xfrm>
            <a:off x="93798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02" name="Freeform: Shape 7001">
            <a:extLst>
              <a:ext uri="{FF2B5EF4-FFF2-40B4-BE49-F238E27FC236}">
                <a16:creationId xmlns:a16="http://schemas.microsoft.com/office/drawing/2014/main" id="{9F0F173E-92A6-3372-D27C-9A16D7AC4B49}"/>
              </a:ext>
            </a:extLst>
          </p:cNvPr>
          <p:cNvSpPr/>
          <p:nvPr/>
        </p:nvSpPr>
        <p:spPr>
          <a:xfrm>
            <a:off x="93798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03" name="Freeform: Shape 7002">
            <a:extLst>
              <a:ext uri="{FF2B5EF4-FFF2-40B4-BE49-F238E27FC236}">
                <a16:creationId xmlns:a16="http://schemas.microsoft.com/office/drawing/2014/main" id="{AF355A97-CB63-9ABE-7903-409256070866}"/>
              </a:ext>
            </a:extLst>
          </p:cNvPr>
          <p:cNvSpPr/>
          <p:nvPr/>
        </p:nvSpPr>
        <p:spPr>
          <a:xfrm>
            <a:off x="93798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04" name="Freeform: Shape 7003">
            <a:extLst>
              <a:ext uri="{FF2B5EF4-FFF2-40B4-BE49-F238E27FC236}">
                <a16:creationId xmlns:a16="http://schemas.microsoft.com/office/drawing/2014/main" id="{280DF88B-9875-73BE-D318-145E2D9016FA}"/>
              </a:ext>
            </a:extLst>
          </p:cNvPr>
          <p:cNvSpPr/>
          <p:nvPr/>
        </p:nvSpPr>
        <p:spPr>
          <a:xfrm>
            <a:off x="93798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05" name="Freeform: Shape 7004">
            <a:extLst>
              <a:ext uri="{FF2B5EF4-FFF2-40B4-BE49-F238E27FC236}">
                <a16:creationId xmlns:a16="http://schemas.microsoft.com/office/drawing/2014/main" id="{EA731B28-054F-4813-D8C6-79DE858BF1F6}"/>
              </a:ext>
            </a:extLst>
          </p:cNvPr>
          <p:cNvSpPr/>
          <p:nvPr/>
        </p:nvSpPr>
        <p:spPr>
          <a:xfrm>
            <a:off x="93798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06" name="Freeform: Shape 7005">
            <a:extLst>
              <a:ext uri="{FF2B5EF4-FFF2-40B4-BE49-F238E27FC236}">
                <a16:creationId xmlns:a16="http://schemas.microsoft.com/office/drawing/2014/main" id="{8B529DE4-1F4C-0E26-8D67-3CB81413BD70}"/>
              </a:ext>
            </a:extLst>
          </p:cNvPr>
          <p:cNvSpPr/>
          <p:nvPr/>
        </p:nvSpPr>
        <p:spPr>
          <a:xfrm>
            <a:off x="93798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07" name="Freeform: Shape 7006">
            <a:extLst>
              <a:ext uri="{FF2B5EF4-FFF2-40B4-BE49-F238E27FC236}">
                <a16:creationId xmlns:a16="http://schemas.microsoft.com/office/drawing/2014/main" id="{3DBFF40F-CDCC-E7CE-C443-807E184D8A26}"/>
              </a:ext>
            </a:extLst>
          </p:cNvPr>
          <p:cNvSpPr/>
          <p:nvPr/>
        </p:nvSpPr>
        <p:spPr>
          <a:xfrm>
            <a:off x="93798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08" name="Freeform: Shape 7007">
            <a:extLst>
              <a:ext uri="{FF2B5EF4-FFF2-40B4-BE49-F238E27FC236}">
                <a16:creationId xmlns:a16="http://schemas.microsoft.com/office/drawing/2014/main" id="{A2D6F499-2A93-F071-3675-B6D28CFFFBE2}"/>
              </a:ext>
            </a:extLst>
          </p:cNvPr>
          <p:cNvSpPr/>
          <p:nvPr/>
        </p:nvSpPr>
        <p:spPr>
          <a:xfrm>
            <a:off x="93798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09" name="Freeform: Shape 7008">
            <a:extLst>
              <a:ext uri="{FF2B5EF4-FFF2-40B4-BE49-F238E27FC236}">
                <a16:creationId xmlns:a16="http://schemas.microsoft.com/office/drawing/2014/main" id="{4E3B90A5-D313-F311-70D1-C58073C76DEB}"/>
              </a:ext>
            </a:extLst>
          </p:cNvPr>
          <p:cNvSpPr/>
          <p:nvPr/>
        </p:nvSpPr>
        <p:spPr>
          <a:xfrm>
            <a:off x="93798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10" name="Freeform: Shape 7009">
            <a:extLst>
              <a:ext uri="{FF2B5EF4-FFF2-40B4-BE49-F238E27FC236}">
                <a16:creationId xmlns:a16="http://schemas.microsoft.com/office/drawing/2014/main" id="{CBE79DE2-24EB-6FF6-6C53-4D8A586691C2}"/>
              </a:ext>
            </a:extLst>
          </p:cNvPr>
          <p:cNvSpPr/>
          <p:nvPr/>
        </p:nvSpPr>
        <p:spPr>
          <a:xfrm>
            <a:off x="95512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11" name="Freeform: Shape 7010">
            <a:extLst>
              <a:ext uri="{FF2B5EF4-FFF2-40B4-BE49-F238E27FC236}">
                <a16:creationId xmlns:a16="http://schemas.microsoft.com/office/drawing/2014/main" id="{7AAFBB35-EF9A-4F34-EFBB-30D6DAA4BCD6}"/>
              </a:ext>
            </a:extLst>
          </p:cNvPr>
          <p:cNvSpPr/>
          <p:nvPr/>
        </p:nvSpPr>
        <p:spPr>
          <a:xfrm>
            <a:off x="95512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12" name="Freeform: Shape 7011">
            <a:extLst>
              <a:ext uri="{FF2B5EF4-FFF2-40B4-BE49-F238E27FC236}">
                <a16:creationId xmlns:a16="http://schemas.microsoft.com/office/drawing/2014/main" id="{1B457EB8-45F0-8648-E334-162ACE6AE9DD}"/>
              </a:ext>
            </a:extLst>
          </p:cNvPr>
          <p:cNvSpPr/>
          <p:nvPr/>
        </p:nvSpPr>
        <p:spPr>
          <a:xfrm>
            <a:off x="95512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13" name="Freeform: Shape 7012">
            <a:extLst>
              <a:ext uri="{FF2B5EF4-FFF2-40B4-BE49-F238E27FC236}">
                <a16:creationId xmlns:a16="http://schemas.microsoft.com/office/drawing/2014/main" id="{2A98745D-905F-58C8-3B78-E7A9164D3E30}"/>
              </a:ext>
            </a:extLst>
          </p:cNvPr>
          <p:cNvSpPr/>
          <p:nvPr/>
        </p:nvSpPr>
        <p:spPr>
          <a:xfrm>
            <a:off x="95512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14" name="Freeform: Shape 7013">
            <a:extLst>
              <a:ext uri="{FF2B5EF4-FFF2-40B4-BE49-F238E27FC236}">
                <a16:creationId xmlns:a16="http://schemas.microsoft.com/office/drawing/2014/main" id="{3B5608D7-514A-6320-818D-92EF545B6BE1}"/>
              </a:ext>
            </a:extLst>
          </p:cNvPr>
          <p:cNvSpPr/>
          <p:nvPr/>
        </p:nvSpPr>
        <p:spPr>
          <a:xfrm>
            <a:off x="95512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15" name="Freeform: Shape 7014">
            <a:extLst>
              <a:ext uri="{FF2B5EF4-FFF2-40B4-BE49-F238E27FC236}">
                <a16:creationId xmlns:a16="http://schemas.microsoft.com/office/drawing/2014/main" id="{B29A5AB0-DFC2-5493-04E2-A097CB651903}"/>
              </a:ext>
            </a:extLst>
          </p:cNvPr>
          <p:cNvSpPr/>
          <p:nvPr/>
        </p:nvSpPr>
        <p:spPr>
          <a:xfrm>
            <a:off x="95512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16" name="Freeform: Shape 7015">
            <a:extLst>
              <a:ext uri="{FF2B5EF4-FFF2-40B4-BE49-F238E27FC236}">
                <a16:creationId xmlns:a16="http://schemas.microsoft.com/office/drawing/2014/main" id="{0E7BD19E-2680-165A-6226-7BE8E058D90F}"/>
              </a:ext>
            </a:extLst>
          </p:cNvPr>
          <p:cNvSpPr/>
          <p:nvPr/>
        </p:nvSpPr>
        <p:spPr>
          <a:xfrm>
            <a:off x="95512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17" name="Freeform: Shape 7016">
            <a:extLst>
              <a:ext uri="{FF2B5EF4-FFF2-40B4-BE49-F238E27FC236}">
                <a16:creationId xmlns:a16="http://schemas.microsoft.com/office/drawing/2014/main" id="{FF51DD2C-98B6-4D74-7AC4-61401990D083}"/>
              </a:ext>
            </a:extLst>
          </p:cNvPr>
          <p:cNvSpPr/>
          <p:nvPr/>
        </p:nvSpPr>
        <p:spPr>
          <a:xfrm>
            <a:off x="95512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18" name="Freeform: Shape 7017">
            <a:extLst>
              <a:ext uri="{FF2B5EF4-FFF2-40B4-BE49-F238E27FC236}">
                <a16:creationId xmlns:a16="http://schemas.microsoft.com/office/drawing/2014/main" id="{B44A79E5-DACE-F3F1-BFF9-B9FEE08F0D52}"/>
              </a:ext>
            </a:extLst>
          </p:cNvPr>
          <p:cNvSpPr/>
          <p:nvPr/>
        </p:nvSpPr>
        <p:spPr>
          <a:xfrm>
            <a:off x="95512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19" name="Freeform: Shape 7018">
            <a:extLst>
              <a:ext uri="{FF2B5EF4-FFF2-40B4-BE49-F238E27FC236}">
                <a16:creationId xmlns:a16="http://schemas.microsoft.com/office/drawing/2014/main" id="{4AA97639-48AC-2138-7246-3C73AE88FC7C}"/>
              </a:ext>
            </a:extLst>
          </p:cNvPr>
          <p:cNvSpPr/>
          <p:nvPr/>
        </p:nvSpPr>
        <p:spPr>
          <a:xfrm>
            <a:off x="95512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20" name="Freeform: Shape 7019">
            <a:extLst>
              <a:ext uri="{FF2B5EF4-FFF2-40B4-BE49-F238E27FC236}">
                <a16:creationId xmlns:a16="http://schemas.microsoft.com/office/drawing/2014/main" id="{F272DA87-D6DB-3616-E49B-A0ECE3CADA91}"/>
              </a:ext>
            </a:extLst>
          </p:cNvPr>
          <p:cNvSpPr/>
          <p:nvPr/>
        </p:nvSpPr>
        <p:spPr>
          <a:xfrm>
            <a:off x="95512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21" name="Freeform: Shape 7020">
            <a:extLst>
              <a:ext uri="{FF2B5EF4-FFF2-40B4-BE49-F238E27FC236}">
                <a16:creationId xmlns:a16="http://schemas.microsoft.com/office/drawing/2014/main" id="{626EC8DF-8D39-491A-525F-8A2435B600D3}"/>
              </a:ext>
            </a:extLst>
          </p:cNvPr>
          <p:cNvSpPr/>
          <p:nvPr/>
        </p:nvSpPr>
        <p:spPr>
          <a:xfrm>
            <a:off x="95512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22" name="Freeform: Shape 7021">
            <a:extLst>
              <a:ext uri="{FF2B5EF4-FFF2-40B4-BE49-F238E27FC236}">
                <a16:creationId xmlns:a16="http://schemas.microsoft.com/office/drawing/2014/main" id="{6E6B807F-F1CF-B922-6790-FD33C30DFA21}"/>
              </a:ext>
            </a:extLst>
          </p:cNvPr>
          <p:cNvSpPr/>
          <p:nvPr/>
        </p:nvSpPr>
        <p:spPr>
          <a:xfrm>
            <a:off x="95512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23" name="Freeform: Shape 7022">
            <a:extLst>
              <a:ext uri="{FF2B5EF4-FFF2-40B4-BE49-F238E27FC236}">
                <a16:creationId xmlns:a16="http://schemas.microsoft.com/office/drawing/2014/main" id="{64F91B71-72E4-1FF7-405D-9BF4964C0F12}"/>
              </a:ext>
            </a:extLst>
          </p:cNvPr>
          <p:cNvSpPr/>
          <p:nvPr/>
        </p:nvSpPr>
        <p:spPr>
          <a:xfrm>
            <a:off x="95512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24" name="Freeform: Shape 7023">
            <a:extLst>
              <a:ext uri="{FF2B5EF4-FFF2-40B4-BE49-F238E27FC236}">
                <a16:creationId xmlns:a16="http://schemas.microsoft.com/office/drawing/2014/main" id="{AD7CD2CF-883E-742C-BE9D-04838031F424}"/>
              </a:ext>
            </a:extLst>
          </p:cNvPr>
          <p:cNvSpPr/>
          <p:nvPr/>
        </p:nvSpPr>
        <p:spPr>
          <a:xfrm>
            <a:off x="95512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25" name="Freeform: Shape 7024">
            <a:extLst>
              <a:ext uri="{FF2B5EF4-FFF2-40B4-BE49-F238E27FC236}">
                <a16:creationId xmlns:a16="http://schemas.microsoft.com/office/drawing/2014/main" id="{765D025A-1981-4706-89A1-A8B062B548C3}"/>
              </a:ext>
            </a:extLst>
          </p:cNvPr>
          <p:cNvSpPr/>
          <p:nvPr/>
        </p:nvSpPr>
        <p:spPr>
          <a:xfrm>
            <a:off x="95512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26" name="Freeform: Shape 7025">
            <a:extLst>
              <a:ext uri="{FF2B5EF4-FFF2-40B4-BE49-F238E27FC236}">
                <a16:creationId xmlns:a16="http://schemas.microsoft.com/office/drawing/2014/main" id="{D55C4AE7-F9A9-2A42-3E54-510D6DC304E3}"/>
              </a:ext>
            </a:extLst>
          </p:cNvPr>
          <p:cNvSpPr/>
          <p:nvPr/>
        </p:nvSpPr>
        <p:spPr>
          <a:xfrm>
            <a:off x="95512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27" name="Freeform: Shape 7026">
            <a:extLst>
              <a:ext uri="{FF2B5EF4-FFF2-40B4-BE49-F238E27FC236}">
                <a16:creationId xmlns:a16="http://schemas.microsoft.com/office/drawing/2014/main" id="{33BFA6AF-7788-2578-BFF2-2FF619E93913}"/>
              </a:ext>
            </a:extLst>
          </p:cNvPr>
          <p:cNvSpPr/>
          <p:nvPr/>
        </p:nvSpPr>
        <p:spPr>
          <a:xfrm>
            <a:off x="95512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28" name="Freeform: Shape 7027">
            <a:extLst>
              <a:ext uri="{FF2B5EF4-FFF2-40B4-BE49-F238E27FC236}">
                <a16:creationId xmlns:a16="http://schemas.microsoft.com/office/drawing/2014/main" id="{5276D560-E028-A2E8-8F77-CC83D31FD8CC}"/>
              </a:ext>
            </a:extLst>
          </p:cNvPr>
          <p:cNvSpPr/>
          <p:nvPr/>
        </p:nvSpPr>
        <p:spPr>
          <a:xfrm>
            <a:off x="95512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29" name="Freeform: Shape 7028">
            <a:extLst>
              <a:ext uri="{FF2B5EF4-FFF2-40B4-BE49-F238E27FC236}">
                <a16:creationId xmlns:a16="http://schemas.microsoft.com/office/drawing/2014/main" id="{42941165-82F5-7BC7-AA00-63754C3DAF22}"/>
              </a:ext>
            </a:extLst>
          </p:cNvPr>
          <p:cNvSpPr/>
          <p:nvPr/>
        </p:nvSpPr>
        <p:spPr>
          <a:xfrm>
            <a:off x="95512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30" name="Freeform: Shape 7029">
            <a:extLst>
              <a:ext uri="{FF2B5EF4-FFF2-40B4-BE49-F238E27FC236}">
                <a16:creationId xmlns:a16="http://schemas.microsoft.com/office/drawing/2014/main" id="{E404C40A-1DC4-9289-26FB-BE368A50EE2B}"/>
              </a:ext>
            </a:extLst>
          </p:cNvPr>
          <p:cNvSpPr/>
          <p:nvPr/>
        </p:nvSpPr>
        <p:spPr>
          <a:xfrm>
            <a:off x="95512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31" name="Freeform: Shape 7030">
            <a:extLst>
              <a:ext uri="{FF2B5EF4-FFF2-40B4-BE49-F238E27FC236}">
                <a16:creationId xmlns:a16="http://schemas.microsoft.com/office/drawing/2014/main" id="{9C49A501-739E-7028-4B89-9E01A8DCA02C}"/>
              </a:ext>
            </a:extLst>
          </p:cNvPr>
          <p:cNvSpPr/>
          <p:nvPr/>
        </p:nvSpPr>
        <p:spPr>
          <a:xfrm>
            <a:off x="95512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32" name="Freeform: Shape 7031">
            <a:extLst>
              <a:ext uri="{FF2B5EF4-FFF2-40B4-BE49-F238E27FC236}">
                <a16:creationId xmlns:a16="http://schemas.microsoft.com/office/drawing/2014/main" id="{494FA2E7-3560-8747-4D47-9AA482D847B2}"/>
              </a:ext>
            </a:extLst>
          </p:cNvPr>
          <p:cNvSpPr/>
          <p:nvPr/>
        </p:nvSpPr>
        <p:spPr>
          <a:xfrm>
            <a:off x="95512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33" name="Freeform: Shape 7032">
            <a:extLst>
              <a:ext uri="{FF2B5EF4-FFF2-40B4-BE49-F238E27FC236}">
                <a16:creationId xmlns:a16="http://schemas.microsoft.com/office/drawing/2014/main" id="{9EB9522F-308D-1418-F355-E5259354AF46}"/>
              </a:ext>
            </a:extLst>
          </p:cNvPr>
          <p:cNvSpPr/>
          <p:nvPr/>
        </p:nvSpPr>
        <p:spPr>
          <a:xfrm>
            <a:off x="95512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34" name="Freeform: Shape 7033">
            <a:extLst>
              <a:ext uri="{FF2B5EF4-FFF2-40B4-BE49-F238E27FC236}">
                <a16:creationId xmlns:a16="http://schemas.microsoft.com/office/drawing/2014/main" id="{89A92293-4097-22B8-8616-B3C994B3095E}"/>
              </a:ext>
            </a:extLst>
          </p:cNvPr>
          <p:cNvSpPr/>
          <p:nvPr/>
        </p:nvSpPr>
        <p:spPr>
          <a:xfrm>
            <a:off x="95512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35" name="Freeform: Shape 7034">
            <a:extLst>
              <a:ext uri="{FF2B5EF4-FFF2-40B4-BE49-F238E27FC236}">
                <a16:creationId xmlns:a16="http://schemas.microsoft.com/office/drawing/2014/main" id="{C986780F-31DA-BA69-54DD-824939FBFFA5}"/>
              </a:ext>
            </a:extLst>
          </p:cNvPr>
          <p:cNvSpPr/>
          <p:nvPr/>
        </p:nvSpPr>
        <p:spPr>
          <a:xfrm>
            <a:off x="95512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36" name="Freeform: Shape 7035">
            <a:extLst>
              <a:ext uri="{FF2B5EF4-FFF2-40B4-BE49-F238E27FC236}">
                <a16:creationId xmlns:a16="http://schemas.microsoft.com/office/drawing/2014/main" id="{3F29F161-107F-82F9-F4C3-227B90D25223}"/>
              </a:ext>
            </a:extLst>
          </p:cNvPr>
          <p:cNvSpPr/>
          <p:nvPr/>
        </p:nvSpPr>
        <p:spPr>
          <a:xfrm>
            <a:off x="95512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37" name="Freeform: Shape 7036">
            <a:extLst>
              <a:ext uri="{FF2B5EF4-FFF2-40B4-BE49-F238E27FC236}">
                <a16:creationId xmlns:a16="http://schemas.microsoft.com/office/drawing/2014/main" id="{51A43288-84CB-C48C-72D2-957271E41B65}"/>
              </a:ext>
            </a:extLst>
          </p:cNvPr>
          <p:cNvSpPr/>
          <p:nvPr/>
        </p:nvSpPr>
        <p:spPr>
          <a:xfrm>
            <a:off x="95512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38" name="Freeform: Shape 7037">
            <a:extLst>
              <a:ext uri="{FF2B5EF4-FFF2-40B4-BE49-F238E27FC236}">
                <a16:creationId xmlns:a16="http://schemas.microsoft.com/office/drawing/2014/main" id="{09A03CB6-E6FD-2A87-91F5-A157BA6EC49D}"/>
              </a:ext>
            </a:extLst>
          </p:cNvPr>
          <p:cNvSpPr/>
          <p:nvPr/>
        </p:nvSpPr>
        <p:spPr>
          <a:xfrm>
            <a:off x="95512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39" name="Freeform: Shape 7038">
            <a:extLst>
              <a:ext uri="{FF2B5EF4-FFF2-40B4-BE49-F238E27FC236}">
                <a16:creationId xmlns:a16="http://schemas.microsoft.com/office/drawing/2014/main" id="{31352C13-8E20-18D2-F758-2C0CD7706531}"/>
              </a:ext>
            </a:extLst>
          </p:cNvPr>
          <p:cNvSpPr/>
          <p:nvPr/>
        </p:nvSpPr>
        <p:spPr>
          <a:xfrm>
            <a:off x="95512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40" name="Freeform: Shape 7039">
            <a:extLst>
              <a:ext uri="{FF2B5EF4-FFF2-40B4-BE49-F238E27FC236}">
                <a16:creationId xmlns:a16="http://schemas.microsoft.com/office/drawing/2014/main" id="{BBA1B290-781F-EE0E-90A2-AB701B98ED46}"/>
              </a:ext>
            </a:extLst>
          </p:cNvPr>
          <p:cNvSpPr/>
          <p:nvPr/>
        </p:nvSpPr>
        <p:spPr>
          <a:xfrm>
            <a:off x="95512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41" name="Freeform: Shape 7040">
            <a:extLst>
              <a:ext uri="{FF2B5EF4-FFF2-40B4-BE49-F238E27FC236}">
                <a16:creationId xmlns:a16="http://schemas.microsoft.com/office/drawing/2014/main" id="{5028683E-0E6E-4009-F7AB-C86B075FCF29}"/>
              </a:ext>
            </a:extLst>
          </p:cNvPr>
          <p:cNvSpPr/>
          <p:nvPr/>
        </p:nvSpPr>
        <p:spPr>
          <a:xfrm>
            <a:off x="95512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42" name="Freeform: Shape 7041">
            <a:extLst>
              <a:ext uri="{FF2B5EF4-FFF2-40B4-BE49-F238E27FC236}">
                <a16:creationId xmlns:a16="http://schemas.microsoft.com/office/drawing/2014/main" id="{189F7C0A-18B6-E221-0840-FB30C39EC2DA}"/>
              </a:ext>
            </a:extLst>
          </p:cNvPr>
          <p:cNvSpPr/>
          <p:nvPr/>
        </p:nvSpPr>
        <p:spPr>
          <a:xfrm>
            <a:off x="95512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7" y="57150"/>
                  <a:pt x="28046" y="57150"/>
                </a:cubicBezTo>
                <a:cubicBezTo>
                  <a:pt x="12330" y="57150"/>
                  <a:pt x="-529" y="44348"/>
                  <a:pt x="-529" y="28575"/>
                </a:cubicBezTo>
                <a:cubicBezTo>
                  <a:pt x="-529" y="12792"/>
                  <a:pt x="12330" y="-3"/>
                  <a:pt x="28046" y="-3"/>
                </a:cubicBezTo>
                <a:cubicBezTo>
                  <a:pt x="43857"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43" name="Freeform: Shape 7042">
            <a:extLst>
              <a:ext uri="{FF2B5EF4-FFF2-40B4-BE49-F238E27FC236}">
                <a16:creationId xmlns:a16="http://schemas.microsoft.com/office/drawing/2014/main" id="{78A65335-7AA0-FAE4-8866-5E379B80F068}"/>
              </a:ext>
            </a:extLst>
          </p:cNvPr>
          <p:cNvSpPr/>
          <p:nvPr/>
        </p:nvSpPr>
        <p:spPr>
          <a:xfrm>
            <a:off x="95512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7" y="57145"/>
                  <a:pt x="28046" y="57145"/>
                </a:cubicBezTo>
                <a:cubicBezTo>
                  <a:pt x="12330" y="57145"/>
                  <a:pt x="-529" y="44352"/>
                  <a:pt x="-529" y="28571"/>
                </a:cubicBezTo>
                <a:cubicBezTo>
                  <a:pt x="-529" y="12790"/>
                  <a:pt x="12330" y="-3"/>
                  <a:pt x="28046" y="-3"/>
                </a:cubicBezTo>
                <a:cubicBezTo>
                  <a:pt x="43857"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44" name="Freeform: Shape 7043">
            <a:extLst>
              <a:ext uri="{FF2B5EF4-FFF2-40B4-BE49-F238E27FC236}">
                <a16:creationId xmlns:a16="http://schemas.microsoft.com/office/drawing/2014/main" id="{893FF4D1-06B5-80EE-F1EE-8D2A9462C8DB}"/>
              </a:ext>
            </a:extLst>
          </p:cNvPr>
          <p:cNvSpPr/>
          <p:nvPr/>
        </p:nvSpPr>
        <p:spPr>
          <a:xfrm>
            <a:off x="95512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7" y="57145"/>
                  <a:pt x="28046" y="57145"/>
                </a:cubicBezTo>
                <a:cubicBezTo>
                  <a:pt x="12330" y="57145"/>
                  <a:pt x="-529" y="44352"/>
                  <a:pt x="-529" y="28571"/>
                </a:cubicBezTo>
                <a:cubicBezTo>
                  <a:pt x="-529" y="12790"/>
                  <a:pt x="12330" y="-3"/>
                  <a:pt x="28046" y="-3"/>
                </a:cubicBezTo>
                <a:cubicBezTo>
                  <a:pt x="43857"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45" name="Freeform: Shape 7044">
            <a:extLst>
              <a:ext uri="{FF2B5EF4-FFF2-40B4-BE49-F238E27FC236}">
                <a16:creationId xmlns:a16="http://schemas.microsoft.com/office/drawing/2014/main" id="{8B6BFD6E-EEE4-9B71-B099-0D03A18A0250}"/>
              </a:ext>
            </a:extLst>
          </p:cNvPr>
          <p:cNvSpPr/>
          <p:nvPr/>
        </p:nvSpPr>
        <p:spPr>
          <a:xfrm>
            <a:off x="95512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7" y="57145"/>
                  <a:pt x="28046" y="57145"/>
                </a:cubicBezTo>
                <a:cubicBezTo>
                  <a:pt x="12330" y="57145"/>
                  <a:pt x="-529" y="44352"/>
                  <a:pt x="-529" y="28571"/>
                </a:cubicBezTo>
                <a:cubicBezTo>
                  <a:pt x="-529" y="12790"/>
                  <a:pt x="12330" y="-3"/>
                  <a:pt x="28046" y="-3"/>
                </a:cubicBezTo>
                <a:cubicBezTo>
                  <a:pt x="43857"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46" name="Freeform: Shape 7045">
            <a:extLst>
              <a:ext uri="{FF2B5EF4-FFF2-40B4-BE49-F238E27FC236}">
                <a16:creationId xmlns:a16="http://schemas.microsoft.com/office/drawing/2014/main" id="{F339303E-D79D-0F06-B11E-D012AA4A646A}"/>
              </a:ext>
            </a:extLst>
          </p:cNvPr>
          <p:cNvSpPr/>
          <p:nvPr/>
        </p:nvSpPr>
        <p:spPr>
          <a:xfrm>
            <a:off x="95512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7" y="57145"/>
                  <a:pt x="28046" y="57145"/>
                </a:cubicBezTo>
                <a:cubicBezTo>
                  <a:pt x="12330" y="57145"/>
                  <a:pt x="-529" y="44352"/>
                  <a:pt x="-529" y="28571"/>
                </a:cubicBezTo>
                <a:cubicBezTo>
                  <a:pt x="-529" y="12790"/>
                  <a:pt x="12330" y="-3"/>
                  <a:pt x="28046" y="-3"/>
                </a:cubicBezTo>
                <a:cubicBezTo>
                  <a:pt x="43857"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47" name="Freeform: Shape 7046">
            <a:extLst>
              <a:ext uri="{FF2B5EF4-FFF2-40B4-BE49-F238E27FC236}">
                <a16:creationId xmlns:a16="http://schemas.microsoft.com/office/drawing/2014/main" id="{A506B274-E52D-8ABB-DC4F-0F4AC3CEF626}"/>
              </a:ext>
            </a:extLst>
          </p:cNvPr>
          <p:cNvSpPr/>
          <p:nvPr/>
        </p:nvSpPr>
        <p:spPr>
          <a:xfrm>
            <a:off x="95512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7" y="57145"/>
                  <a:pt x="28046" y="57145"/>
                </a:cubicBezTo>
                <a:cubicBezTo>
                  <a:pt x="12330" y="57145"/>
                  <a:pt x="-529" y="44352"/>
                  <a:pt x="-529" y="28571"/>
                </a:cubicBezTo>
                <a:cubicBezTo>
                  <a:pt x="-529" y="12790"/>
                  <a:pt x="12330" y="-3"/>
                  <a:pt x="28046" y="-3"/>
                </a:cubicBezTo>
                <a:cubicBezTo>
                  <a:pt x="43857"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48" name="Freeform: Shape 7047">
            <a:extLst>
              <a:ext uri="{FF2B5EF4-FFF2-40B4-BE49-F238E27FC236}">
                <a16:creationId xmlns:a16="http://schemas.microsoft.com/office/drawing/2014/main" id="{0FECAB1E-17BA-2253-E944-E9490D6AF516}"/>
              </a:ext>
            </a:extLst>
          </p:cNvPr>
          <p:cNvSpPr/>
          <p:nvPr/>
        </p:nvSpPr>
        <p:spPr>
          <a:xfrm>
            <a:off x="972269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49" name="Freeform: Shape 7048">
            <a:extLst>
              <a:ext uri="{FF2B5EF4-FFF2-40B4-BE49-F238E27FC236}">
                <a16:creationId xmlns:a16="http://schemas.microsoft.com/office/drawing/2014/main" id="{A6AB5EA5-1150-2135-E52D-E2147CAD723E}"/>
              </a:ext>
            </a:extLst>
          </p:cNvPr>
          <p:cNvSpPr/>
          <p:nvPr/>
        </p:nvSpPr>
        <p:spPr>
          <a:xfrm>
            <a:off x="972269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50" name="Freeform: Shape 7049">
            <a:extLst>
              <a:ext uri="{FF2B5EF4-FFF2-40B4-BE49-F238E27FC236}">
                <a16:creationId xmlns:a16="http://schemas.microsoft.com/office/drawing/2014/main" id="{0C63108E-8FB8-5E7C-678F-79CAF24F66E2}"/>
              </a:ext>
            </a:extLst>
          </p:cNvPr>
          <p:cNvSpPr/>
          <p:nvPr/>
        </p:nvSpPr>
        <p:spPr>
          <a:xfrm>
            <a:off x="972269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51" name="Freeform: Shape 7050">
            <a:extLst>
              <a:ext uri="{FF2B5EF4-FFF2-40B4-BE49-F238E27FC236}">
                <a16:creationId xmlns:a16="http://schemas.microsoft.com/office/drawing/2014/main" id="{B2D45E09-2856-960B-CF1A-54367FC82814}"/>
              </a:ext>
            </a:extLst>
          </p:cNvPr>
          <p:cNvSpPr/>
          <p:nvPr/>
        </p:nvSpPr>
        <p:spPr>
          <a:xfrm>
            <a:off x="972269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52" name="Freeform: Shape 7051">
            <a:extLst>
              <a:ext uri="{FF2B5EF4-FFF2-40B4-BE49-F238E27FC236}">
                <a16:creationId xmlns:a16="http://schemas.microsoft.com/office/drawing/2014/main" id="{9045C9D5-6778-3F53-EEC1-6B30E1B12312}"/>
              </a:ext>
            </a:extLst>
          </p:cNvPr>
          <p:cNvSpPr/>
          <p:nvPr/>
        </p:nvSpPr>
        <p:spPr>
          <a:xfrm>
            <a:off x="972269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53" name="Freeform: Shape 7052">
            <a:extLst>
              <a:ext uri="{FF2B5EF4-FFF2-40B4-BE49-F238E27FC236}">
                <a16:creationId xmlns:a16="http://schemas.microsoft.com/office/drawing/2014/main" id="{D59A39CC-B2A0-BE83-604B-F9517FF85E26}"/>
              </a:ext>
            </a:extLst>
          </p:cNvPr>
          <p:cNvSpPr/>
          <p:nvPr/>
        </p:nvSpPr>
        <p:spPr>
          <a:xfrm>
            <a:off x="972269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54" name="Freeform: Shape 7053">
            <a:extLst>
              <a:ext uri="{FF2B5EF4-FFF2-40B4-BE49-F238E27FC236}">
                <a16:creationId xmlns:a16="http://schemas.microsoft.com/office/drawing/2014/main" id="{90E8801A-6BC1-CF26-4828-F67DD719833F}"/>
              </a:ext>
            </a:extLst>
          </p:cNvPr>
          <p:cNvSpPr/>
          <p:nvPr/>
        </p:nvSpPr>
        <p:spPr>
          <a:xfrm>
            <a:off x="972269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55" name="Freeform: Shape 7054">
            <a:extLst>
              <a:ext uri="{FF2B5EF4-FFF2-40B4-BE49-F238E27FC236}">
                <a16:creationId xmlns:a16="http://schemas.microsoft.com/office/drawing/2014/main" id="{2DB80AAA-EB24-7809-6903-8C65F8FB2A97}"/>
              </a:ext>
            </a:extLst>
          </p:cNvPr>
          <p:cNvSpPr/>
          <p:nvPr/>
        </p:nvSpPr>
        <p:spPr>
          <a:xfrm>
            <a:off x="972269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56" name="Freeform: Shape 7055">
            <a:extLst>
              <a:ext uri="{FF2B5EF4-FFF2-40B4-BE49-F238E27FC236}">
                <a16:creationId xmlns:a16="http://schemas.microsoft.com/office/drawing/2014/main" id="{435EB39F-045B-0CD5-CDBA-994E42D28B6D}"/>
              </a:ext>
            </a:extLst>
          </p:cNvPr>
          <p:cNvSpPr/>
          <p:nvPr/>
        </p:nvSpPr>
        <p:spPr>
          <a:xfrm>
            <a:off x="972269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57" name="Freeform: Shape 7056">
            <a:extLst>
              <a:ext uri="{FF2B5EF4-FFF2-40B4-BE49-F238E27FC236}">
                <a16:creationId xmlns:a16="http://schemas.microsoft.com/office/drawing/2014/main" id="{18EA9A23-EE17-BC08-09DF-E59B3E2AC331}"/>
              </a:ext>
            </a:extLst>
          </p:cNvPr>
          <p:cNvSpPr/>
          <p:nvPr/>
        </p:nvSpPr>
        <p:spPr>
          <a:xfrm>
            <a:off x="972269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58" name="Freeform: Shape 7057">
            <a:extLst>
              <a:ext uri="{FF2B5EF4-FFF2-40B4-BE49-F238E27FC236}">
                <a16:creationId xmlns:a16="http://schemas.microsoft.com/office/drawing/2014/main" id="{B9A74BDC-2D94-B256-8CA3-A2810A1E0741}"/>
              </a:ext>
            </a:extLst>
          </p:cNvPr>
          <p:cNvSpPr/>
          <p:nvPr/>
        </p:nvSpPr>
        <p:spPr>
          <a:xfrm>
            <a:off x="972269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59" name="Freeform: Shape 7058">
            <a:extLst>
              <a:ext uri="{FF2B5EF4-FFF2-40B4-BE49-F238E27FC236}">
                <a16:creationId xmlns:a16="http://schemas.microsoft.com/office/drawing/2014/main" id="{866A88AF-EBCC-EB17-1876-9FBC7715FCE8}"/>
              </a:ext>
            </a:extLst>
          </p:cNvPr>
          <p:cNvSpPr/>
          <p:nvPr/>
        </p:nvSpPr>
        <p:spPr>
          <a:xfrm>
            <a:off x="972269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60" name="Freeform: Shape 7059">
            <a:extLst>
              <a:ext uri="{FF2B5EF4-FFF2-40B4-BE49-F238E27FC236}">
                <a16:creationId xmlns:a16="http://schemas.microsoft.com/office/drawing/2014/main" id="{2A17064B-9691-2E05-AE8B-F04541D15B62}"/>
              </a:ext>
            </a:extLst>
          </p:cNvPr>
          <p:cNvSpPr/>
          <p:nvPr/>
        </p:nvSpPr>
        <p:spPr>
          <a:xfrm>
            <a:off x="972269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61" name="Freeform: Shape 7060">
            <a:extLst>
              <a:ext uri="{FF2B5EF4-FFF2-40B4-BE49-F238E27FC236}">
                <a16:creationId xmlns:a16="http://schemas.microsoft.com/office/drawing/2014/main" id="{67195017-1379-F771-B682-8B245CD19966}"/>
              </a:ext>
            </a:extLst>
          </p:cNvPr>
          <p:cNvSpPr/>
          <p:nvPr/>
        </p:nvSpPr>
        <p:spPr>
          <a:xfrm>
            <a:off x="972269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62" name="Freeform: Shape 7061">
            <a:extLst>
              <a:ext uri="{FF2B5EF4-FFF2-40B4-BE49-F238E27FC236}">
                <a16:creationId xmlns:a16="http://schemas.microsoft.com/office/drawing/2014/main" id="{86C56893-0D6B-059B-15CC-CA4CD133958E}"/>
              </a:ext>
            </a:extLst>
          </p:cNvPr>
          <p:cNvSpPr/>
          <p:nvPr/>
        </p:nvSpPr>
        <p:spPr>
          <a:xfrm>
            <a:off x="972269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63" name="Freeform: Shape 7062">
            <a:extLst>
              <a:ext uri="{FF2B5EF4-FFF2-40B4-BE49-F238E27FC236}">
                <a16:creationId xmlns:a16="http://schemas.microsoft.com/office/drawing/2014/main" id="{7143CD2E-C0E4-E849-52E0-BC9FC591682E}"/>
              </a:ext>
            </a:extLst>
          </p:cNvPr>
          <p:cNvSpPr/>
          <p:nvPr/>
        </p:nvSpPr>
        <p:spPr>
          <a:xfrm>
            <a:off x="972269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64" name="Freeform: Shape 7063">
            <a:extLst>
              <a:ext uri="{FF2B5EF4-FFF2-40B4-BE49-F238E27FC236}">
                <a16:creationId xmlns:a16="http://schemas.microsoft.com/office/drawing/2014/main" id="{43EFE3A3-C642-4565-DBBD-A8BDBC6E3679}"/>
              </a:ext>
            </a:extLst>
          </p:cNvPr>
          <p:cNvSpPr/>
          <p:nvPr/>
        </p:nvSpPr>
        <p:spPr>
          <a:xfrm>
            <a:off x="972269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65" name="Freeform: Shape 7064">
            <a:extLst>
              <a:ext uri="{FF2B5EF4-FFF2-40B4-BE49-F238E27FC236}">
                <a16:creationId xmlns:a16="http://schemas.microsoft.com/office/drawing/2014/main" id="{ED93FDB0-5E47-27CF-50BB-88A48439641E}"/>
              </a:ext>
            </a:extLst>
          </p:cNvPr>
          <p:cNvSpPr/>
          <p:nvPr/>
        </p:nvSpPr>
        <p:spPr>
          <a:xfrm>
            <a:off x="972269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66" name="Freeform: Shape 7065">
            <a:extLst>
              <a:ext uri="{FF2B5EF4-FFF2-40B4-BE49-F238E27FC236}">
                <a16:creationId xmlns:a16="http://schemas.microsoft.com/office/drawing/2014/main" id="{BE6D243C-C340-CA3D-CAF1-75663E3600DD}"/>
              </a:ext>
            </a:extLst>
          </p:cNvPr>
          <p:cNvSpPr/>
          <p:nvPr/>
        </p:nvSpPr>
        <p:spPr>
          <a:xfrm>
            <a:off x="972269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67" name="Freeform: Shape 7066">
            <a:extLst>
              <a:ext uri="{FF2B5EF4-FFF2-40B4-BE49-F238E27FC236}">
                <a16:creationId xmlns:a16="http://schemas.microsoft.com/office/drawing/2014/main" id="{9E71600B-4674-0666-0C9D-C73715BE07BA}"/>
              </a:ext>
            </a:extLst>
          </p:cNvPr>
          <p:cNvSpPr/>
          <p:nvPr/>
        </p:nvSpPr>
        <p:spPr>
          <a:xfrm>
            <a:off x="972269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68" name="Freeform: Shape 7067">
            <a:extLst>
              <a:ext uri="{FF2B5EF4-FFF2-40B4-BE49-F238E27FC236}">
                <a16:creationId xmlns:a16="http://schemas.microsoft.com/office/drawing/2014/main" id="{E38A1C89-608C-47FC-4C4C-E40D1799BD86}"/>
              </a:ext>
            </a:extLst>
          </p:cNvPr>
          <p:cNvSpPr/>
          <p:nvPr/>
        </p:nvSpPr>
        <p:spPr>
          <a:xfrm>
            <a:off x="972269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69" name="Freeform: Shape 7068">
            <a:extLst>
              <a:ext uri="{FF2B5EF4-FFF2-40B4-BE49-F238E27FC236}">
                <a16:creationId xmlns:a16="http://schemas.microsoft.com/office/drawing/2014/main" id="{FF86288B-AF35-98BD-846A-6EE9B46539C8}"/>
              </a:ext>
            </a:extLst>
          </p:cNvPr>
          <p:cNvSpPr/>
          <p:nvPr/>
        </p:nvSpPr>
        <p:spPr>
          <a:xfrm>
            <a:off x="972269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70" name="Freeform: Shape 7069">
            <a:extLst>
              <a:ext uri="{FF2B5EF4-FFF2-40B4-BE49-F238E27FC236}">
                <a16:creationId xmlns:a16="http://schemas.microsoft.com/office/drawing/2014/main" id="{5D3D700C-768F-31D2-2B13-2B0D354E23C6}"/>
              </a:ext>
            </a:extLst>
          </p:cNvPr>
          <p:cNvSpPr/>
          <p:nvPr/>
        </p:nvSpPr>
        <p:spPr>
          <a:xfrm>
            <a:off x="972269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71" name="Freeform: Shape 7070">
            <a:extLst>
              <a:ext uri="{FF2B5EF4-FFF2-40B4-BE49-F238E27FC236}">
                <a16:creationId xmlns:a16="http://schemas.microsoft.com/office/drawing/2014/main" id="{5ED2779C-3F29-C9AE-13E4-F89DECE37E55}"/>
              </a:ext>
            </a:extLst>
          </p:cNvPr>
          <p:cNvSpPr/>
          <p:nvPr/>
        </p:nvSpPr>
        <p:spPr>
          <a:xfrm>
            <a:off x="972269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72" name="Freeform: Shape 7071">
            <a:extLst>
              <a:ext uri="{FF2B5EF4-FFF2-40B4-BE49-F238E27FC236}">
                <a16:creationId xmlns:a16="http://schemas.microsoft.com/office/drawing/2014/main" id="{C32B367C-2615-EC78-4FF0-37C098F0D3EF}"/>
              </a:ext>
            </a:extLst>
          </p:cNvPr>
          <p:cNvSpPr/>
          <p:nvPr/>
        </p:nvSpPr>
        <p:spPr>
          <a:xfrm>
            <a:off x="972269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73" name="Freeform: Shape 7072">
            <a:extLst>
              <a:ext uri="{FF2B5EF4-FFF2-40B4-BE49-F238E27FC236}">
                <a16:creationId xmlns:a16="http://schemas.microsoft.com/office/drawing/2014/main" id="{059AF20E-B757-7105-AA7D-1AF6AA29C894}"/>
              </a:ext>
            </a:extLst>
          </p:cNvPr>
          <p:cNvSpPr/>
          <p:nvPr/>
        </p:nvSpPr>
        <p:spPr>
          <a:xfrm>
            <a:off x="972269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74" name="Freeform: Shape 7073">
            <a:extLst>
              <a:ext uri="{FF2B5EF4-FFF2-40B4-BE49-F238E27FC236}">
                <a16:creationId xmlns:a16="http://schemas.microsoft.com/office/drawing/2014/main" id="{EC0A300B-C06A-69E7-BF61-CFA518012E9E}"/>
              </a:ext>
            </a:extLst>
          </p:cNvPr>
          <p:cNvSpPr/>
          <p:nvPr/>
        </p:nvSpPr>
        <p:spPr>
          <a:xfrm>
            <a:off x="972269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75" name="Freeform: Shape 7074">
            <a:extLst>
              <a:ext uri="{FF2B5EF4-FFF2-40B4-BE49-F238E27FC236}">
                <a16:creationId xmlns:a16="http://schemas.microsoft.com/office/drawing/2014/main" id="{B37F4DF7-7750-0786-BFE7-B078E3A84E92}"/>
              </a:ext>
            </a:extLst>
          </p:cNvPr>
          <p:cNvSpPr/>
          <p:nvPr/>
        </p:nvSpPr>
        <p:spPr>
          <a:xfrm>
            <a:off x="972269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76" name="Freeform: Shape 7075">
            <a:extLst>
              <a:ext uri="{FF2B5EF4-FFF2-40B4-BE49-F238E27FC236}">
                <a16:creationId xmlns:a16="http://schemas.microsoft.com/office/drawing/2014/main" id="{D9D76AAD-3FB0-11AB-014B-4AA84AAE262D}"/>
              </a:ext>
            </a:extLst>
          </p:cNvPr>
          <p:cNvSpPr/>
          <p:nvPr/>
        </p:nvSpPr>
        <p:spPr>
          <a:xfrm>
            <a:off x="972269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77" name="Freeform: Shape 7076">
            <a:extLst>
              <a:ext uri="{FF2B5EF4-FFF2-40B4-BE49-F238E27FC236}">
                <a16:creationId xmlns:a16="http://schemas.microsoft.com/office/drawing/2014/main" id="{4368BC86-5C6B-D5B0-BAD4-49CF0E0B2C98}"/>
              </a:ext>
            </a:extLst>
          </p:cNvPr>
          <p:cNvSpPr/>
          <p:nvPr/>
        </p:nvSpPr>
        <p:spPr>
          <a:xfrm>
            <a:off x="972269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78" name="Freeform: Shape 7077">
            <a:extLst>
              <a:ext uri="{FF2B5EF4-FFF2-40B4-BE49-F238E27FC236}">
                <a16:creationId xmlns:a16="http://schemas.microsoft.com/office/drawing/2014/main" id="{142F9EEE-036D-C57D-6444-65EA6001D4EA}"/>
              </a:ext>
            </a:extLst>
          </p:cNvPr>
          <p:cNvSpPr/>
          <p:nvPr/>
        </p:nvSpPr>
        <p:spPr>
          <a:xfrm>
            <a:off x="972269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79" name="Freeform: Shape 7078">
            <a:extLst>
              <a:ext uri="{FF2B5EF4-FFF2-40B4-BE49-F238E27FC236}">
                <a16:creationId xmlns:a16="http://schemas.microsoft.com/office/drawing/2014/main" id="{9ABE76E8-FBF1-16B2-8868-4C7204A6C389}"/>
              </a:ext>
            </a:extLst>
          </p:cNvPr>
          <p:cNvSpPr/>
          <p:nvPr/>
        </p:nvSpPr>
        <p:spPr>
          <a:xfrm>
            <a:off x="972269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80" name="Freeform: Shape 7079">
            <a:extLst>
              <a:ext uri="{FF2B5EF4-FFF2-40B4-BE49-F238E27FC236}">
                <a16:creationId xmlns:a16="http://schemas.microsoft.com/office/drawing/2014/main" id="{A7B57B92-9DAB-972D-5404-D8477191A240}"/>
              </a:ext>
            </a:extLst>
          </p:cNvPr>
          <p:cNvSpPr/>
          <p:nvPr/>
        </p:nvSpPr>
        <p:spPr>
          <a:xfrm>
            <a:off x="972269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81" name="Freeform: Shape 7080">
            <a:extLst>
              <a:ext uri="{FF2B5EF4-FFF2-40B4-BE49-F238E27FC236}">
                <a16:creationId xmlns:a16="http://schemas.microsoft.com/office/drawing/2014/main" id="{B6DC8838-BD29-704F-87F9-991CC985267E}"/>
              </a:ext>
            </a:extLst>
          </p:cNvPr>
          <p:cNvSpPr/>
          <p:nvPr/>
        </p:nvSpPr>
        <p:spPr>
          <a:xfrm>
            <a:off x="972269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82" name="Freeform: Shape 7081">
            <a:extLst>
              <a:ext uri="{FF2B5EF4-FFF2-40B4-BE49-F238E27FC236}">
                <a16:creationId xmlns:a16="http://schemas.microsoft.com/office/drawing/2014/main" id="{6929454C-A578-F54B-9E2C-ACB0D5C490C3}"/>
              </a:ext>
            </a:extLst>
          </p:cNvPr>
          <p:cNvSpPr/>
          <p:nvPr/>
        </p:nvSpPr>
        <p:spPr>
          <a:xfrm>
            <a:off x="972269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83" name="Freeform: Shape 7082">
            <a:extLst>
              <a:ext uri="{FF2B5EF4-FFF2-40B4-BE49-F238E27FC236}">
                <a16:creationId xmlns:a16="http://schemas.microsoft.com/office/drawing/2014/main" id="{7610F428-B03B-762B-5265-62FB704C7533}"/>
              </a:ext>
            </a:extLst>
          </p:cNvPr>
          <p:cNvSpPr/>
          <p:nvPr/>
        </p:nvSpPr>
        <p:spPr>
          <a:xfrm>
            <a:off x="972269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84" name="Freeform: Shape 7083">
            <a:extLst>
              <a:ext uri="{FF2B5EF4-FFF2-40B4-BE49-F238E27FC236}">
                <a16:creationId xmlns:a16="http://schemas.microsoft.com/office/drawing/2014/main" id="{ECABFE6E-126E-5A75-0FE3-6DD4B22AC216}"/>
              </a:ext>
            </a:extLst>
          </p:cNvPr>
          <p:cNvSpPr/>
          <p:nvPr/>
        </p:nvSpPr>
        <p:spPr>
          <a:xfrm>
            <a:off x="972269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85" name="Freeform: Shape 7084">
            <a:extLst>
              <a:ext uri="{FF2B5EF4-FFF2-40B4-BE49-F238E27FC236}">
                <a16:creationId xmlns:a16="http://schemas.microsoft.com/office/drawing/2014/main" id="{95BBB8B1-4C22-E6BB-EADD-C079543633ED}"/>
              </a:ext>
            </a:extLst>
          </p:cNvPr>
          <p:cNvSpPr/>
          <p:nvPr/>
        </p:nvSpPr>
        <p:spPr>
          <a:xfrm>
            <a:off x="972269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86" name="Freeform: Shape 7085">
            <a:extLst>
              <a:ext uri="{FF2B5EF4-FFF2-40B4-BE49-F238E27FC236}">
                <a16:creationId xmlns:a16="http://schemas.microsoft.com/office/drawing/2014/main" id="{E52566DE-D425-8F37-9420-898108D65C4F}"/>
              </a:ext>
            </a:extLst>
          </p:cNvPr>
          <p:cNvSpPr/>
          <p:nvPr/>
        </p:nvSpPr>
        <p:spPr>
          <a:xfrm>
            <a:off x="98941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87" name="Freeform: Shape 7086">
            <a:extLst>
              <a:ext uri="{FF2B5EF4-FFF2-40B4-BE49-F238E27FC236}">
                <a16:creationId xmlns:a16="http://schemas.microsoft.com/office/drawing/2014/main" id="{F9810529-7ADE-05D3-0F4E-EC3FCF804108}"/>
              </a:ext>
            </a:extLst>
          </p:cNvPr>
          <p:cNvSpPr/>
          <p:nvPr/>
        </p:nvSpPr>
        <p:spPr>
          <a:xfrm>
            <a:off x="98941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88" name="Freeform: Shape 7087">
            <a:extLst>
              <a:ext uri="{FF2B5EF4-FFF2-40B4-BE49-F238E27FC236}">
                <a16:creationId xmlns:a16="http://schemas.microsoft.com/office/drawing/2014/main" id="{FC09CF01-57C6-A8B9-91C9-F050A328BCDE}"/>
              </a:ext>
            </a:extLst>
          </p:cNvPr>
          <p:cNvSpPr/>
          <p:nvPr/>
        </p:nvSpPr>
        <p:spPr>
          <a:xfrm>
            <a:off x="98941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89" name="Freeform: Shape 7088">
            <a:extLst>
              <a:ext uri="{FF2B5EF4-FFF2-40B4-BE49-F238E27FC236}">
                <a16:creationId xmlns:a16="http://schemas.microsoft.com/office/drawing/2014/main" id="{9BA5AC6B-C0B2-496B-10AF-2BB951812AD4}"/>
              </a:ext>
            </a:extLst>
          </p:cNvPr>
          <p:cNvSpPr/>
          <p:nvPr/>
        </p:nvSpPr>
        <p:spPr>
          <a:xfrm>
            <a:off x="98941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90" name="Freeform: Shape 7089">
            <a:extLst>
              <a:ext uri="{FF2B5EF4-FFF2-40B4-BE49-F238E27FC236}">
                <a16:creationId xmlns:a16="http://schemas.microsoft.com/office/drawing/2014/main" id="{E92DCB34-0223-4769-977C-92EB6F4F5B22}"/>
              </a:ext>
            </a:extLst>
          </p:cNvPr>
          <p:cNvSpPr/>
          <p:nvPr/>
        </p:nvSpPr>
        <p:spPr>
          <a:xfrm>
            <a:off x="98941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91" name="Freeform: Shape 7090">
            <a:extLst>
              <a:ext uri="{FF2B5EF4-FFF2-40B4-BE49-F238E27FC236}">
                <a16:creationId xmlns:a16="http://schemas.microsoft.com/office/drawing/2014/main" id="{14AB55AE-B5BC-4D40-15FE-77B0CC421318}"/>
              </a:ext>
            </a:extLst>
          </p:cNvPr>
          <p:cNvSpPr/>
          <p:nvPr/>
        </p:nvSpPr>
        <p:spPr>
          <a:xfrm>
            <a:off x="98941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92" name="Freeform: Shape 7091">
            <a:extLst>
              <a:ext uri="{FF2B5EF4-FFF2-40B4-BE49-F238E27FC236}">
                <a16:creationId xmlns:a16="http://schemas.microsoft.com/office/drawing/2014/main" id="{4EE5AACF-FB56-087D-131A-752E7A62CA3B}"/>
              </a:ext>
            </a:extLst>
          </p:cNvPr>
          <p:cNvSpPr/>
          <p:nvPr/>
        </p:nvSpPr>
        <p:spPr>
          <a:xfrm>
            <a:off x="98941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93" name="Freeform: Shape 7092">
            <a:extLst>
              <a:ext uri="{FF2B5EF4-FFF2-40B4-BE49-F238E27FC236}">
                <a16:creationId xmlns:a16="http://schemas.microsoft.com/office/drawing/2014/main" id="{B54E33D4-02C0-D31D-49B8-9DA41B6E2124}"/>
              </a:ext>
            </a:extLst>
          </p:cNvPr>
          <p:cNvSpPr/>
          <p:nvPr/>
        </p:nvSpPr>
        <p:spPr>
          <a:xfrm>
            <a:off x="98941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94" name="Freeform: Shape 7093">
            <a:extLst>
              <a:ext uri="{FF2B5EF4-FFF2-40B4-BE49-F238E27FC236}">
                <a16:creationId xmlns:a16="http://schemas.microsoft.com/office/drawing/2014/main" id="{1A7ECD54-7EC5-3981-C59B-59EE0AD3BD62}"/>
              </a:ext>
            </a:extLst>
          </p:cNvPr>
          <p:cNvSpPr/>
          <p:nvPr/>
        </p:nvSpPr>
        <p:spPr>
          <a:xfrm>
            <a:off x="98941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95" name="Freeform: Shape 7094">
            <a:extLst>
              <a:ext uri="{FF2B5EF4-FFF2-40B4-BE49-F238E27FC236}">
                <a16:creationId xmlns:a16="http://schemas.microsoft.com/office/drawing/2014/main" id="{B622A72B-2514-C9C1-D182-4AFFFCEAE21B}"/>
              </a:ext>
            </a:extLst>
          </p:cNvPr>
          <p:cNvSpPr/>
          <p:nvPr/>
        </p:nvSpPr>
        <p:spPr>
          <a:xfrm>
            <a:off x="98941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96" name="Freeform: Shape 7095">
            <a:extLst>
              <a:ext uri="{FF2B5EF4-FFF2-40B4-BE49-F238E27FC236}">
                <a16:creationId xmlns:a16="http://schemas.microsoft.com/office/drawing/2014/main" id="{891C4139-DFCB-82A7-6770-B83DF1D77533}"/>
              </a:ext>
            </a:extLst>
          </p:cNvPr>
          <p:cNvSpPr/>
          <p:nvPr/>
        </p:nvSpPr>
        <p:spPr>
          <a:xfrm>
            <a:off x="98941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97" name="Freeform: Shape 7096">
            <a:extLst>
              <a:ext uri="{FF2B5EF4-FFF2-40B4-BE49-F238E27FC236}">
                <a16:creationId xmlns:a16="http://schemas.microsoft.com/office/drawing/2014/main" id="{1A1736F1-23F0-4291-18AA-3DFEAFF197B4}"/>
              </a:ext>
            </a:extLst>
          </p:cNvPr>
          <p:cNvSpPr/>
          <p:nvPr/>
        </p:nvSpPr>
        <p:spPr>
          <a:xfrm>
            <a:off x="98941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98" name="Freeform: Shape 7097">
            <a:extLst>
              <a:ext uri="{FF2B5EF4-FFF2-40B4-BE49-F238E27FC236}">
                <a16:creationId xmlns:a16="http://schemas.microsoft.com/office/drawing/2014/main" id="{DCF31FC1-CCD5-6F38-629A-3B5DDF3FF02E}"/>
              </a:ext>
            </a:extLst>
          </p:cNvPr>
          <p:cNvSpPr/>
          <p:nvPr/>
        </p:nvSpPr>
        <p:spPr>
          <a:xfrm>
            <a:off x="98941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099" name="Freeform: Shape 7098">
            <a:extLst>
              <a:ext uri="{FF2B5EF4-FFF2-40B4-BE49-F238E27FC236}">
                <a16:creationId xmlns:a16="http://schemas.microsoft.com/office/drawing/2014/main" id="{4414B582-8488-513B-CE88-6900B63CF7BB}"/>
              </a:ext>
            </a:extLst>
          </p:cNvPr>
          <p:cNvSpPr/>
          <p:nvPr/>
        </p:nvSpPr>
        <p:spPr>
          <a:xfrm>
            <a:off x="98941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00" name="Freeform: Shape 7099">
            <a:extLst>
              <a:ext uri="{FF2B5EF4-FFF2-40B4-BE49-F238E27FC236}">
                <a16:creationId xmlns:a16="http://schemas.microsoft.com/office/drawing/2014/main" id="{D0C7E08B-A8F0-245C-910D-7E6AA660B571}"/>
              </a:ext>
            </a:extLst>
          </p:cNvPr>
          <p:cNvSpPr/>
          <p:nvPr/>
        </p:nvSpPr>
        <p:spPr>
          <a:xfrm>
            <a:off x="98941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01" name="Freeform: Shape 7100">
            <a:extLst>
              <a:ext uri="{FF2B5EF4-FFF2-40B4-BE49-F238E27FC236}">
                <a16:creationId xmlns:a16="http://schemas.microsoft.com/office/drawing/2014/main" id="{9CF9C7AC-B21E-5FDD-5729-41B09D40B17A}"/>
              </a:ext>
            </a:extLst>
          </p:cNvPr>
          <p:cNvSpPr/>
          <p:nvPr/>
        </p:nvSpPr>
        <p:spPr>
          <a:xfrm>
            <a:off x="98941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02" name="Freeform: Shape 7101">
            <a:extLst>
              <a:ext uri="{FF2B5EF4-FFF2-40B4-BE49-F238E27FC236}">
                <a16:creationId xmlns:a16="http://schemas.microsoft.com/office/drawing/2014/main" id="{D54E5497-C7DB-3A74-5365-49F6A7689898}"/>
              </a:ext>
            </a:extLst>
          </p:cNvPr>
          <p:cNvSpPr/>
          <p:nvPr/>
        </p:nvSpPr>
        <p:spPr>
          <a:xfrm>
            <a:off x="98941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03" name="Freeform: Shape 7102">
            <a:extLst>
              <a:ext uri="{FF2B5EF4-FFF2-40B4-BE49-F238E27FC236}">
                <a16:creationId xmlns:a16="http://schemas.microsoft.com/office/drawing/2014/main" id="{A2A958E2-D386-D98F-A645-0743E2562D0C}"/>
              </a:ext>
            </a:extLst>
          </p:cNvPr>
          <p:cNvSpPr/>
          <p:nvPr/>
        </p:nvSpPr>
        <p:spPr>
          <a:xfrm>
            <a:off x="98941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04" name="Freeform: Shape 7103">
            <a:extLst>
              <a:ext uri="{FF2B5EF4-FFF2-40B4-BE49-F238E27FC236}">
                <a16:creationId xmlns:a16="http://schemas.microsoft.com/office/drawing/2014/main" id="{4784665F-29F2-9856-8256-7BE8F4825410}"/>
              </a:ext>
            </a:extLst>
          </p:cNvPr>
          <p:cNvSpPr/>
          <p:nvPr/>
        </p:nvSpPr>
        <p:spPr>
          <a:xfrm>
            <a:off x="98941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05" name="Freeform: Shape 7104">
            <a:extLst>
              <a:ext uri="{FF2B5EF4-FFF2-40B4-BE49-F238E27FC236}">
                <a16:creationId xmlns:a16="http://schemas.microsoft.com/office/drawing/2014/main" id="{83D74C96-14A3-7652-66FF-FA6FEA5998AF}"/>
              </a:ext>
            </a:extLst>
          </p:cNvPr>
          <p:cNvSpPr/>
          <p:nvPr/>
        </p:nvSpPr>
        <p:spPr>
          <a:xfrm>
            <a:off x="98941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06" name="Freeform: Shape 7105">
            <a:extLst>
              <a:ext uri="{FF2B5EF4-FFF2-40B4-BE49-F238E27FC236}">
                <a16:creationId xmlns:a16="http://schemas.microsoft.com/office/drawing/2014/main" id="{ABAED934-B5DF-7D47-8953-3C4AA676E86F}"/>
              </a:ext>
            </a:extLst>
          </p:cNvPr>
          <p:cNvSpPr/>
          <p:nvPr/>
        </p:nvSpPr>
        <p:spPr>
          <a:xfrm>
            <a:off x="98941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07" name="Freeform: Shape 7106">
            <a:extLst>
              <a:ext uri="{FF2B5EF4-FFF2-40B4-BE49-F238E27FC236}">
                <a16:creationId xmlns:a16="http://schemas.microsoft.com/office/drawing/2014/main" id="{272BE802-4911-7F10-EC22-49E39869EF24}"/>
              </a:ext>
            </a:extLst>
          </p:cNvPr>
          <p:cNvSpPr/>
          <p:nvPr/>
        </p:nvSpPr>
        <p:spPr>
          <a:xfrm>
            <a:off x="98941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08" name="Freeform: Shape 7107">
            <a:extLst>
              <a:ext uri="{FF2B5EF4-FFF2-40B4-BE49-F238E27FC236}">
                <a16:creationId xmlns:a16="http://schemas.microsoft.com/office/drawing/2014/main" id="{AECE1424-D9D1-D37E-F5E9-9350D7CC3832}"/>
              </a:ext>
            </a:extLst>
          </p:cNvPr>
          <p:cNvSpPr/>
          <p:nvPr/>
        </p:nvSpPr>
        <p:spPr>
          <a:xfrm>
            <a:off x="98941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09" name="Freeform: Shape 7108">
            <a:extLst>
              <a:ext uri="{FF2B5EF4-FFF2-40B4-BE49-F238E27FC236}">
                <a16:creationId xmlns:a16="http://schemas.microsoft.com/office/drawing/2014/main" id="{3D321AC6-9A81-C55E-C56B-C2B533981FCD}"/>
              </a:ext>
            </a:extLst>
          </p:cNvPr>
          <p:cNvSpPr/>
          <p:nvPr/>
        </p:nvSpPr>
        <p:spPr>
          <a:xfrm>
            <a:off x="98941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10" name="Freeform: Shape 7109">
            <a:extLst>
              <a:ext uri="{FF2B5EF4-FFF2-40B4-BE49-F238E27FC236}">
                <a16:creationId xmlns:a16="http://schemas.microsoft.com/office/drawing/2014/main" id="{A775F8CB-E0C5-134E-A5D9-57FF93967700}"/>
              </a:ext>
            </a:extLst>
          </p:cNvPr>
          <p:cNvSpPr/>
          <p:nvPr/>
        </p:nvSpPr>
        <p:spPr>
          <a:xfrm>
            <a:off x="98941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11" name="Freeform: Shape 7110">
            <a:extLst>
              <a:ext uri="{FF2B5EF4-FFF2-40B4-BE49-F238E27FC236}">
                <a16:creationId xmlns:a16="http://schemas.microsoft.com/office/drawing/2014/main" id="{6F8E20ED-DBE8-DAB5-9DAC-48156635960D}"/>
              </a:ext>
            </a:extLst>
          </p:cNvPr>
          <p:cNvSpPr/>
          <p:nvPr/>
        </p:nvSpPr>
        <p:spPr>
          <a:xfrm>
            <a:off x="98941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12" name="Freeform: Shape 7111">
            <a:extLst>
              <a:ext uri="{FF2B5EF4-FFF2-40B4-BE49-F238E27FC236}">
                <a16:creationId xmlns:a16="http://schemas.microsoft.com/office/drawing/2014/main" id="{37838487-8D7C-28D2-CF04-8EF2D891D4B3}"/>
              </a:ext>
            </a:extLst>
          </p:cNvPr>
          <p:cNvSpPr/>
          <p:nvPr/>
        </p:nvSpPr>
        <p:spPr>
          <a:xfrm>
            <a:off x="98941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13" name="Freeform: Shape 7112">
            <a:extLst>
              <a:ext uri="{FF2B5EF4-FFF2-40B4-BE49-F238E27FC236}">
                <a16:creationId xmlns:a16="http://schemas.microsoft.com/office/drawing/2014/main" id="{1317563E-C221-1834-50C4-49F7958DA43B}"/>
              </a:ext>
            </a:extLst>
          </p:cNvPr>
          <p:cNvSpPr/>
          <p:nvPr/>
        </p:nvSpPr>
        <p:spPr>
          <a:xfrm>
            <a:off x="98941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14" name="Freeform: Shape 7113">
            <a:extLst>
              <a:ext uri="{FF2B5EF4-FFF2-40B4-BE49-F238E27FC236}">
                <a16:creationId xmlns:a16="http://schemas.microsoft.com/office/drawing/2014/main" id="{9697B825-68E5-CECF-8C69-D6B0EDC02FD0}"/>
              </a:ext>
            </a:extLst>
          </p:cNvPr>
          <p:cNvSpPr/>
          <p:nvPr/>
        </p:nvSpPr>
        <p:spPr>
          <a:xfrm>
            <a:off x="98941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15" name="Freeform: Shape 7114">
            <a:extLst>
              <a:ext uri="{FF2B5EF4-FFF2-40B4-BE49-F238E27FC236}">
                <a16:creationId xmlns:a16="http://schemas.microsoft.com/office/drawing/2014/main" id="{E2FF4C3C-60BC-9F54-B452-A29D8EC9BAD3}"/>
              </a:ext>
            </a:extLst>
          </p:cNvPr>
          <p:cNvSpPr/>
          <p:nvPr/>
        </p:nvSpPr>
        <p:spPr>
          <a:xfrm>
            <a:off x="98941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16" name="Freeform: Shape 7115">
            <a:extLst>
              <a:ext uri="{FF2B5EF4-FFF2-40B4-BE49-F238E27FC236}">
                <a16:creationId xmlns:a16="http://schemas.microsoft.com/office/drawing/2014/main" id="{B042E87C-1215-61B0-A798-005EB8703A19}"/>
              </a:ext>
            </a:extLst>
          </p:cNvPr>
          <p:cNvSpPr/>
          <p:nvPr/>
        </p:nvSpPr>
        <p:spPr>
          <a:xfrm>
            <a:off x="98941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17" name="Freeform: Shape 7116">
            <a:extLst>
              <a:ext uri="{FF2B5EF4-FFF2-40B4-BE49-F238E27FC236}">
                <a16:creationId xmlns:a16="http://schemas.microsoft.com/office/drawing/2014/main" id="{6B8A329E-2EDC-90F4-57C3-40E60D417A6B}"/>
              </a:ext>
            </a:extLst>
          </p:cNvPr>
          <p:cNvSpPr/>
          <p:nvPr/>
        </p:nvSpPr>
        <p:spPr>
          <a:xfrm>
            <a:off x="98941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18" name="Freeform: Shape 7117">
            <a:extLst>
              <a:ext uri="{FF2B5EF4-FFF2-40B4-BE49-F238E27FC236}">
                <a16:creationId xmlns:a16="http://schemas.microsoft.com/office/drawing/2014/main" id="{B4BED17A-3171-B1D7-A928-9E0C6B04D6D5}"/>
              </a:ext>
            </a:extLst>
          </p:cNvPr>
          <p:cNvSpPr/>
          <p:nvPr/>
        </p:nvSpPr>
        <p:spPr>
          <a:xfrm>
            <a:off x="98941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19" name="Freeform: Shape 7118">
            <a:extLst>
              <a:ext uri="{FF2B5EF4-FFF2-40B4-BE49-F238E27FC236}">
                <a16:creationId xmlns:a16="http://schemas.microsoft.com/office/drawing/2014/main" id="{28A21F52-5506-2FF6-1809-7DEF2BA591DA}"/>
              </a:ext>
            </a:extLst>
          </p:cNvPr>
          <p:cNvSpPr/>
          <p:nvPr/>
        </p:nvSpPr>
        <p:spPr>
          <a:xfrm>
            <a:off x="98941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20" name="Freeform: Shape 7119">
            <a:extLst>
              <a:ext uri="{FF2B5EF4-FFF2-40B4-BE49-F238E27FC236}">
                <a16:creationId xmlns:a16="http://schemas.microsoft.com/office/drawing/2014/main" id="{967E3861-1782-2049-59E5-69FECF338A6D}"/>
              </a:ext>
            </a:extLst>
          </p:cNvPr>
          <p:cNvSpPr/>
          <p:nvPr/>
        </p:nvSpPr>
        <p:spPr>
          <a:xfrm>
            <a:off x="98941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21" name="Freeform: Shape 7120">
            <a:extLst>
              <a:ext uri="{FF2B5EF4-FFF2-40B4-BE49-F238E27FC236}">
                <a16:creationId xmlns:a16="http://schemas.microsoft.com/office/drawing/2014/main" id="{08AB27BE-FF68-8B64-FE93-43B013DBDBEB}"/>
              </a:ext>
            </a:extLst>
          </p:cNvPr>
          <p:cNvSpPr/>
          <p:nvPr/>
        </p:nvSpPr>
        <p:spPr>
          <a:xfrm>
            <a:off x="98941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22" name="Freeform: Shape 7121">
            <a:extLst>
              <a:ext uri="{FF2B5EF4-FFF2-40B4-BE49-F238E27FC236}">
                <a16:creationId xmlns:a16="http://schemas.microsoft.com/office/drawing/2014/main" id="{B3A74896-6EE1-39E0-3695-91FA00F6D205}"/>
              </a:ext>
            </a:extLst>
          </p:cNvPr>
          <p:cNvSpPr/>
          <p:nvPr/>
        </p:nvSpPr>
        <p:spPr>
          <a:xfrm>
            <a:off x="98941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23" name="Freeform: Shape 7122">
            <a:extLst>
              <a:ext uri="{FF2B5EF4-FFF2-40B4-BE49-F238E27FC236}">
                <a16:creationId xmlns:a16="http://schemas.microsoft.com/office/drawing/2014/main" id="{8B515CF1-624C-ECF5-0FBB-75B011CBB79E}"/>
              </a:ext>
            </a:extLst>
          </p:cNvPr>
          <p:cNvSpPr/>
          <p:nvPr/>
        </p:nvSpPr>
        <p:spPr>
          <a:xfrm>
            <a:off x="98941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24" name="Freeform: Shape 7123">
            <a:extLst>
              <a:ext uri="{FF2B5EF4-FFF2-40B4-BE49-F238E27FC236}">
                <a16:creationId xmlns:a16="http://schemas.microsoft.com/office/drawing/2014/main" id="{E9C87D72-0725-4063-066F-3274E6D9A11E}"/>
              </a:ext>
            </a:extLst>
          </p:cNvPr>
          <p:cNvSpPr/>
          <p:nvPr/>
        </p:nvSpPr>
        <p:spPr>
          <a:xfrm>
            <a:off x="1006559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25" name="Freeform: Shape 7124">
            <a:extLst>
              <a:ext uri="{FF2B5EF4-FFF2-40B4-BE49-F238E27FC236}">
                <a16:creationId xmlns:a16="http://schemas.microsoft.com/office/drawing/2014/main" id="{89432BAD-B050-3037-9CB3-8BD2FEDDC3EB}"/>
              </a:ext>
            </a:extLst>
          </p:cNvPr>
          <p:cNvSpPr/>
          <p:nvPr/>
        </p:nvSpPr>
        <p:spPr>
          <a:xfrm>
            <a:off x="1006559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26" name="Freeform: Shape 7125">
            <a:extLst>
              <a:ext uri="{FF2B5EF4-FFF2-40B4-BE49-F238E27FC236}">
                <a16:creationId xmlns:a16="http://schemas.microsoft.com/office/drawing/2014/main" id="{BDD01EE6-A39C-9F1E-88B6-73C04D8D296E}"/>
              </a:ext>
            </a:extLst>
          </p:cNvPr>
          <p:cNvSpPr/>
          <p:nvPr/>
        </p:nvSpPr>
        <p:spPr>
          <a:xfrm>
            <a:off x="1006559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27" name="Freeform: Shape 7126">
            <a:extLst>
              <a:ext uri="{FF2B5EF4-FFF2-40B4-BE49-F238E27FC236}">
                <a16:creationId xmlns:a16="http://schemas.microsoft.com/office/drawing/2014/main" id="{CEBD5F36-3D8A-BBE2-9A10-9A817DDEDA33}"/>
              </a:ext>
            </a:extLst>
          </p:cNvPr>
          <p:cNvSpPr/>
          <p:nvPr/>
        </p:nvSpPr>
        <p:spPr>
          <a:xfrm>
            <a:off x="1006559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28" name="Freeform: Shape 7127">
            <a:extLst>
              <a:ext uri="{FF2B5EF4-FFF2-40B4-BE49-F238E27FC236}">
                <a16:creationId xmlns:a16="http://schemas.microsoft.com/office/drawing/2014/main" id="{BFF21D26-9CDC-FDAC-8BED-91ACBC3FAD6C}"/>
              </a:ext>
            </a:extLst>
          </p:cNvPr>
          <p:cNvSpPr/>
          <p:nvPr/>
        </p:nvSpPr>
        <p:spPr>
          <a:xfrm>
            <a:off x="1006559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29" name="Freeform: Shape 7128">
            <a:extLst>
              <a:ext uri="{FF2B5EF4-FFF2-40B4-BE49-F238E27FC236}">
                <a16:creationId xmlns:a16="http://schemas.microsoft.com/office/drawing/2014/main" id="{0CA2855D-3A98-DBAB-2EE7-9880DFA0F8E1}"/>
              </a:ext>
            </a:extLst>
          </p:cNvPr>
          <p:cNvSpPr/>
          <p:nvPr/>
        </p:nvSpPr>
        <p:spPr>
          <a:xfrm>
            <a:off x="1006559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30" name="Freeform: Shape 7129">
            <a:extLst>
              <a:ext uri="{FF2B5EF4-FFF2-40B4-BE49-F238E27FC236}">
                <a16:creationId xmlns:a16="http://schemas.microsoft.com/office/drawing/2014/main" id="{D8E7B2EA-7D44-5850-268B-D03812634C8B}"/>
              </a:ext>
            </a:extLst>
          </p:cNvPr>
          <p:cNvSpPr/>
          <p:nvPr/>
        </p:nvSpPr>
        <p:spPr>
          <a:xfrm>
            <a:off x="1006559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31" name="Freeform: Shape 7130">
            <a:extLst>
              <a:ext uri="{FF2B5EF4-FFF2-40B4-BE49-F238E27FC236}">
                <a16:creationId xmlns:a16="http://schemas.microsoft.com/office/drawing/2014/main" id="{3B2378F7-E781-AD80-CDB5-3605F4AE6165}"/>
              </a:ext>
            </a:extLst>
          </p:cNvPr>
          <p:cNvSpPr/>
          <p:nvPr/>
        </p:nvSpPr>
        <p:spPr>
          <a:xfrm>
            <a:off x="1006559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32" name="Freeform: Shape 7131">
            <a:extLst>
              <a:ext uri="{FF2B5EF4-FFF2-40B4-BE49-F238E27FC236}">
                <a16:creationId xmlns:a16="http://schemas.microsoft.com/office/drawing/2014/main" id="{87E8EAE7-1C50-A4F6-115F-A8DF72103AA8}"/>
              </a:ext>
            </a:extLst>
          </p:cNvPr>
          <p:cNvSpPr/>
          <p:nvPr/>
        </p:nvSpPr>
        <p:spPr>
          <a:xfrm>
            <a:off x="1006559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33" name="Freeform: Shape 7132">
            <a:extLst>
              <a:ext uri="{FF2B5EF4-FFF2-40B4-BE49-F238E27FC236}">
                <a16:creationId xmlns:a16="http://schemas.microsoft.com/office/drawing/2014/main" id="{CCD13013-84F6-CFDD-5A84-CE633DAE42CF}"/>
              </a:ext>
            </a:extLst>
          </p:cNvPr>
          <p:cNvSpPr/>
          <p:nvPr/>
        </p:nvSpPr>
        <p:spPr>
          <a:xfrm>
            <a:off x="1006559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34" name="Freeform: Shape 7133">
            <a:extLst>
              <a:ext uri="{FF2B5EF4-FFF2-40B4-BE49-F238E27FC236}">
                <a16:creationId xmlns:a16="http://schemas.microsoft.com/office/drawing/2014/main" id="{8F9E3A14-D931-FB7B-3CEC-24593672FE23}"/>
              </a:ext>
            </a:extLst>
          </p:cNvPr>
          <p:cNvSpPr/>
          <p:nvPr/>
        </p:nvSpPr>
        <p:spPr>
          <a:xfrm>
            <a:off x="1006559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35" name="Freeform: Shape 7134">
            <a:extLst>
              <a:ext uri="{FF2B5EF4-FFF2-40B4-BE49-F238E27FC236}">
                <a16:creationId xmlns:a16="http://schemas.microsoft.com/office/drawing/2014/main" id="{B826BEB7-141B-38F6-4215-F8969EA9D5C8}"/>
              </a:ext>
            </a:extLst>
          </p:cNvPr>
          <p:cNvSpPr/>
          <p:nvPr/>
        </p:nvSpPr>
        <p:spPr>
          <a:xfrm>
            <a:off x="1006559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36" name="Freeform: Shape 7135">
            <a:extLst>
              <a:ext uri="{FF2B5EF4-FFF2-40B4-BE49-F238E27FC236}">
                <a16:creationId xmlns:a16="http://schemas.microsoft.com/office/drawing/2014/main" id="{1A7B35F8-A5BB-DEF9-2E3B-5DEC343EDF0F}"/>
              </a:ext>
            </a:extLst>
          </p:cNvPr>
          <p:cNvSpPr/>
          <p:nvPr/>
        </p:nvSpPr>
        <p:spPr>
          <a:xfrm>
            <a:off x="1006559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37" name="Freeform: Shape 7136">
            <a:extLst>
              <a:ext uri="{FF2B5EF4-FFF2-40B4-BE49-F238E27FC236}">
                <a16:creationId xmlns:a16="http://schemas.microsoft.com/office/drawing/2014/main" id="{40F7112F-C1AF-91F5-7FE0-123E55AC6110}"/>
              </a:ext>
            </a:extLst>
          </p:cNvPr>
          <p:cNvSpPr/>
          <p:nvPr/>
        </p:nvSpPr>
        <p:spPr>
          <a:xfrm>
            <a:off x="1006559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38" name="Freeform: Shape 7137">
            <a:extLst>
              <a:ext uri="{FF2B5EF4-FFF2-40B4-BE49-F238E27FC236}">
                <a16:creationId xmlns:a16="http://schemas.microsoft.com/office/drawing/2014/main" id="{63580509-3E4B-6B57-9C22-C89D40DD52F6}"/>
              </a:ext>
            </a:extLst>
          </p:cNvPr>
          <p:cNvSpPr/>
          <p:nvPr/>
        </p:nvSpPr>
        <p:spPr>
          <a:xfrm>
            <a:off x="1006559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39" name="Freeform: Shape 7138">
            <a:extLst>
              <a:ext uri="{FF2B5EF4-FFF2-40B4-BE49-F238E27FC236}">
                <a16:creationId xmlns:a16="http://schemas.microsoft.com/office/drawing/2014/main" id="{3AC27232-F768-5E9C-E375-FD7ECE972D23}"/>
              </a:ext>
            </a:extLst>
          </p:cNvPr>
          <p:cNvSpPr/>
          <p:nvPr/>
        </p:nvSpPr>
        <p:spPr>
          <a:xfrm>
            <a:off x="1006559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40" name="Freeform: Shape 7139">
            <a:extLst>
              <a:ext uri="{FF2B5EF4-FFF2-40B4-BE49-F238E27FC236}">
                <a16:creationId xmlns:a16="http://schemas.microsoft.com/office/drawing/2014/main" id="{81932294-A720-1AF2-95DE-FF6B4BE9B94B}"/>
              </a:ext>
            </a:extLst>
          </p:cNvPr>
          <p:cNvSpPr/>
          <p:nvPr/>
        </p:nvSpPr>
        <p:spPr>
          <a:xfrm>
            <a:off x="1006559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41" name="Freeform: Shape 7140">
            <a:extLst>
              <a:ext uri="{FF2B5EF4-FFF2-40B4-BE49-F238E27FC236}">
                <a16:creationId xmlns:a16="http://schemas.microsoft.com/office/drawing/2014/main" id="{01E40D20-9EA8-3287-7C44-D685CC74FC9B}"/>
              </a:ext>
            </a:extLst>
          </p:cNvPr>
          <p:cNvSpPr/>
          <p:nvPr/>
        </p:nvSpPr>
        <p:spPr>
          <a:xfrm>
            <a:off x="1006559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42" name="Freeform: Shape 7141">
            <a:extLst>
              <a:ext uri="{FF2B5EF4-FFF2-40B4-BE49-F238E27FC236}">
                <a16:creationId xmlns:a16="http://schemas.microsoft.com/office/drawing/2014/main" id="{CED02603-408B-B55E-CA75-24D9FCC6F251}"/>
              </a:ext>
            </a:extLst>
          </p:cNvPr>
          <p:cNvSpPr/>
          <p:nvPr/>
        </p:nvSpPr>
        <p:spPr>
          <a:xfrm>
            <a:off x="1006559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43" name="Freeform: Shape 7142">
            <a:extLst>
              <a:ext uri="{FF2B5EF4-FFF2-40B4-BE49-F238E27FC236}">
                <a16:creationId xmlns:a16="http://schemas.microsoft.com/office/drawing/2014/main" id="{E201ABD3-6844-F4BD-0E92-9D9C270322AD}"/>
              </a:ext>
            </a:extLst>
          </p:cNvPr>
          <p:cNvSpPr/>
          <p:nvPr/>
        </p:nvSpPr>
        <p:spPr>
          <a:xfrm>
            <a:off x="1006559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44" name="Freeform: Shape 7143">
            <a:extLst>
              <a:ext uri="{FF2B5EF4-FFF2-40B4-BE49-F238E27FC236}">
                <a16:creationId xmlns:a16="http://schemas.microsoft.com/office/drawing/2014/main" id="{AB0B2015-7620-5A37-7E49-B25E90AEB71A}"/>
              </a:ext>
            </a:extLst>
          </p:cNvPr>
          <p:cNvSpPr/>
          <p:nvPr/>
        </p:nvSpPr>
        <p:spPr>
          <a:xfrm>
            <a:off x="1006559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45" name="Freeform: Shape 7144">
            <a:extLst>
              <a:ext uri="{FF2B5EF4-FFF2-40B4-BE49-F238E27FC236}">
                <a16:creationId xmlns:a16="http://schemas.microsoft.com/office/drawing/2014/main" id="{1773F073-C929-E9B2-B2ED-76DEB8584793}"/>
              </a:ext>
            </a:extLst>
          </p:cNvPr>
          <p:cNvSpPr/>
          <p:nvPr/>
        </p:nvSpPr>
        <p:spPr>
          <a:xfrm>
            <a:off x="1006559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46" name="Freeform: Shape 7145">
            <a:extLst>
              <a:ext uri="{FF2B5EF4-FFF2-40B4-BE49-F238E27FC236}">
                <a16:creationId xmlns:a16="http://schemas.microsoft.com/office/drawing/2014/main" id="{33723234-C0F9-033F-2877-71F747FB8024}"/>
              </a:ext>
            </a:extLst>
          </p:cNvPr>
          <p:cNvSpPr/>
          <p:nvPr/>
        </p:nvSpPr>
        <p:spPr>
          <a:xfrm>
            <a:off x="1006559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47" name="Freeform: Shape 7146">
            <a:extLst>
              <a:ext uri="{FF2B5EF4-FFF2-40B4-BE49-F238E27FC236}">
                <a16:creationId xmlns:a16="http://schemas.microsoft.com/office/drawing/2014/main" id="{AD4533B0-1796-EF69-320C-ECA0B0664AFC}"/>
              </a:ext>
            </a:extLst>
          </p:cNvPr>
          <p:cNvSpPr/>
          <p:nvPr/>
        </p:nvSpPr>
        <p:spPr>
          <a:xfrm>
            <a:off x="1006559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48" name="Freeform: Shape 7147">
            <a:extLst>
              <a:ext uri="{FF2B5EF4-FFF2-40B4-BE49-F238E27FC236}">
                <a16:creationId xmlns:a16="http://schemas.microsoft.com/office/drawing/2014/main" id="{9157BC69-6FF2-B18D-DA22-E59AED0ADF81}"/>
              </a:ext>
            </a:extLst>
          </p:cNvPr>
          <p:cNvSpPr/>
          <p:nvPr/>
        </p:nvSpPr>
        <p:spPr>
          <a:xfrm>
            <a:off x="1006559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49" name="Freeform: Shape 7148">
            <a:extLst>
              <a:ext uri="{FF2B5EF4-FFF2-40B4-BE49-F238E27FC236}">
                <a16:creationId xmlns:a16="http://schemas.microsoft.com/office/drawing/2014/main" id="{FF713183-38CF-1710-46CF-50DAA82C48CE}"/>
              </a:ext>
            </a:extLst>
          </p:cNvPr>
          <p:cNvSpPr/>
          <p:nvPr/>
        </p:nvSpPr>
        <p:spPr>
          <a:xfrm>
            <a:off x="1006559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50" name="Freeform: Shape 7149">
            <a:extLst>
              <a:ext uri="{FF2B5EF4-FFF2-40B4-BE49-F238E27FC236}">
                <a16:creationId xmlns:a16="http://schemas.microsoft.com/office/drawing/2014/main" id="{48056334-DD73-8BA2-B00B-B54EF2705A63}"/>
              </a:ext>
            </a:extLst>
          </p:cNvPr>
          <p:cNvSpPr/>
          <p:nvPr/>
        </p:nvSpPr>
        <p:spPr>
          <a:xfrm>
            <a:off x="1006559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51" name="Freeform: Shape 7150">
            <a:extLst>
              <a:ext uri="{FF2B5EF4-FFF2-40B4-BE49-F238E27FC236}">
                <a16:creationId xmlns:a16="http://schemas.microsoft.com/office/drawing/2014/main" id="{F5F958C0-4E10-F2D2-6997-03303AEFC74C}"/>
              </a:ext>
            </a:extLst>
          </p:cNvPr>
          <p:cNvSpPr/>
          <p:nvPr/>
        </p:nvSpPr>
        <p:spPr>
          <a:xfrm>
            <a:off x="1006559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52" name="Freeform: Shape 7151">
            <a:extLst>
              <a:ext uri="{FF2B5EF4-FFF2-40B4-BE49-F238E27FC236}">
                <a16:creationId xmlns:a16="http://schemas.microsoft.com/office/drawing/2014/main" id="{46E0615D-22AE-3A3C-336A-53C544E97E93}"/>
              </a:ext>
            </a:extLst>
          </p:cNvPr>
          <p:cNvSpPr/>
          <p:nvPr/>
        </p:nvSpPr>
        <p:spPr>
          <a:xfrm>
            <a:off x="1006559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53" name="Freeform: Shape 7152">
            <a:extLst>
              <a:ext uri="{FF2B5EF4-FFF2-40B4-BE49-F238E27FC236}">
                <a16:creationId xmlns:a16="http://schemas.microsoft.com/office/drawing/2014/main" id="{7652F9FF-6437-A547-93AC-BC829839E1C4}"/>
              </a:ext>
            </a:extLst>
          </p:cNvPr>
          <p:cNvSpPr/>
          <p:nvPr/>
        </p:nvSpPr>
        <p:spPr>
          <a:xfrm>
            <a:off x="1006559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54" name="Freeform: Shape 7153">
            <a:extLst>
              <a:ext uri="{FF2B5EF4-FFF2-40B4-BE49-F238E27FC236}">
                <a16:creationId xmlns:a16="http://schemas.microsoft.com/office/drawing/2014/main" id="{60498513-04E6-111B-596F-EB98B0AABA4C}"/>
              </a:ext>
            </a:extLst>
          </p:cNvPr>
          <p:cNvSpPr/>
          <p:nvPr/>
        </p:nvSpPr>
        <p:spPr>
          <a:xfrm>
            <a:off x="1006559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55" name="Freeform: Shape 7154">
            <a:extLst>
              <a:ext uri="{FF2B5EF4-FFF2-40B4-BE49-F238E27FC236}">
                <a16:creationId xmlns:a16="http://schemas.microsoft.com/office/drawing/2014/main" id="{BB79184A-6A49-65A9-7E36-F01A41F44074}"/>
              </a:ext>
            </a:extLst>
          </p:cNvPr>
          <p:cNvSpPr/>
          <p:nvPr/>
        </p:nvSpPr>
        <p:spPr>
          <a:xfrm>
            <a:off x="1006559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56" name="Freeform: Shape 7155">
            <a:extLst>
              <a:ext uri="{FF2B5EF4-FFF2-40B4-BE49-F238E27FC236}">
                <a16:creationId xmlns:a16="http://schemas.microsoft.com/office/drawing/2014/main" id="{994DAF53-C4EA-CF5A-75FE-A19E7705D0BC}"/>
              </a:ext>
            </a:extLst>
          </p:cNvPr>
          <p:cNvSpPr/>
          <p:nvPr/>
        </p:nvSpPr>
        <p:spPr>
          <a:xfrm>
            <a:off x="1006559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57" name="Freeform: Shape 7156">
            <a:extLst>
              <a:ext uri="{FF2B5EF4-FFF2-40B4-BE49-F238E27FC236}">
                <a16:creationId xmlns:a16="http://schemas.microsoft.com/office/drawing/2014/main" id="{5D53C37D-422C-D95B-4E18-2C2BED565C84}"/>
              </a:ext>
            </a:extLst>
          </p:cNvPr>
          <p:cNvSpPr/>
          <p:nvPr/>
        </p:nvSpPr>
        <p:spPr>
          <a:xfrm>
            <a:off x="1006559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58" name="Freeform: Shape 7157">
            <a:extLst>
              <a:ext uri="{FF2B5EF4-FFF2-40B4-BE49-F238E27FC236}">
                <a16:creationId xmlns:a16="http://schemas.microsoft.com/office/drawing/2014/main" id="{2BEFB000-BFCB-BFD5-49FC-355F7FF07195}"/>
              </a:ext>
            </a:extLst>
          </p:cNvPr>
          <p:cNvSpPr/>
          <p:nvPr/>
        </p:nvSpPr>
        <p:spPr>
          <a:xfrm>
            <a:off x="1006559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59" name="Freeform: Shape 7158">
            <a:extLst>
              <a:ext uri="{FF2B5EF4-FFF2-40B4-BE49-F238E27FC236}">
                <a16:creationId xmlns:a16="http://schemas.microsoft.com/office/drawing/2014/main" id="{223002B4-B5E8-3AA0-8A44-473D9E3A6A42}"/>
              </a:ext>
            </a:extLst>
          </p:cNvPr>
          <p:cNvSpPr/>
          <p:nvPr/>
        </p:nvSpPr>
        <p:spPr>
          <a:xfrm>
            <a:off x="1006559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60" name="Freeform: Shape 7159">
            <a:extLst>
              <a:ext uri="{FF2B5EF4-FFF2-40B4-BE49-F238E27FC236}">
                <a16:creationId xmlns:a16="http://schemas.microsoft.com/office/drawing/2014/main" id="{CFA263BB-9398-C2F8-04CF-56E34CF9EAB4}"/>
              </a:ext>
            </a:extLst>
          </p:cNvPr>
          <p:cNvSpPr/>
          <p:nvPr/>
        </p:nvSpPr>
        <p:spPr>
          <a:xfrm>
            <a:off x="1006559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61" name="Freeform: Shape 7160">
            <a:extLst>
              <a:ext uri="{FF2B5EF4-FFF2-40B4-BE49-F238E27FC236}">
                <a16:creationId xmlns:a16="http://schemas.microsoft.com/office/drawing/2014/main" id="{56A4EB4A-934D-5178-B71A-46AE9BE00D6E}"/>
              </a:ext>
            </a:extLst>
          </p:cNvPr>
          <p:cNvSpPr/>
          <p:nvPr/>
        </p:nvSpPr>
        <p:spPr>
          <a:xfrm>
            <a:off x="1006559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62" name="Freeform: Shape 7161">
            <a:extLst>
              <a:ext uri="{FF2B5EF4-FFF2-40B4-BE49-F238E27FC236}">
                <a16:creationId xmlns:a16="http://schemas.microsoft.com/office/drawing/2014/main" id="{2782CC69-EFA3-644F-838A-A37499B9E283}"/>
              </a:ext>
            </a:extLst>
          </p:cNvPr>
          <p:cNvSpPr/>
          <p:nvPr/>
        </p:nvSpPr>
        <p:spPr>
          <a:xfrm>
            <a:off x="102370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63" name="Freeform: Shape 7162">
            <a:extLst>
              <a:ext uri="{FF2B5EF4-FFF2-40B4-BE49-F238E27FC236}">
                <a16:creationId xmlns:a16="http://schemas.microsoft.com/office/drawing/2014/main" id="{519557DB-456C-E37C-DC9B-F26F452E1C2C}"/>
              </a:ext>
            </a:extLst>
          </p:cNvPr>
          <p:cNvSpPr/>
          <p:nvPr/>
        </p:nvSpPr>
        <p:spPr>
          <a:xfrm>
            <a:off x="102370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64" name="Freeform: Shape 7163">
            <a:extLst>
              <a:ext uri="{FF2B5EF4-FFF2-40B4-BE49-F238E27FC236}">
                <a16:creationId xmlns:a16="http://schemas.microsoft.com/office/drawing/2014/main" id="{D2B6858F-F56A-0642-9105-2C9120D2F4C4}"/>
              </a:ext>
            </a:extLst>
          </p:cNvPr>
          <p:cNvSpPr/>
          <p:nvPr/>
        </p:nvSpPr>
        <p:spPr>
          <a:xfrm>
            <a:off x="102370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65" name="Freeform: Shape 7164">
            <a:extLst>
              <a:ext uri="{FF2B5EF4-FFF2-40B4-BE49-F238E27FC236}">
                <a16:creationId xmlns:a16="http://schemas.microsoft.com/office/drawing/2014/main" id="{34E3E46C-C128-6967-CF3A-2CDC28B409E6}"/>
              </a:ext>
            </a:extLst>
          </p:cNvPr>
          <p:cNvSpPr/>
          <p:nvPr/>
        </p:nvSpPr>
        <p:spPr>
          <a:xfrm>
            <a:off x="102370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66" name="Freeform: Shape 7165">
            <a:extLst>
              <a:ext uri="{FF2B5EF4-FFF2-40B4-BE49-F238E27FC236}">
                <a16:creationId xmlns:a16="http://schemas.microsoft.com/office/drawing/2014/main" id="{22E05D48-F8E0-DAE5-FE79-65B6983161F5}"/>
              </a:ext>
            </a:extLst>
          </p:cNvPr>
          <p:cNvSpPr/>
          <p:nvPr/>
        </p:nvSpPr>
        <p:spPr>
          <a:xfrm>
            <a:off x="102370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67" name="Freeform: Shape 7166">
            <a:extLst>
              <a:ext uri="{FF2B5EF4-FFF2-40B4-BE49-F238E27FC236}">
                <a16:creationId xmlns:a16="http://schemas.microsoft.com/office/drawing/2014/main" id="{A644504F-BF77-7969-6816-181CA648FB84}"/>
              </a:ext>
            </a:extLst>
          </p:cNvPr>
          <p:cNvSpPr/>
          <p:nvPr/>
        </p:nvSpPr>
        <p:spPr>
          <a:xfrm>
            <a:off x="102370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68" name="Freeform: Shape 7167">
            <a:extLst>
              <a:ext uri="{FF2B5EF4-FFF2-40B4-BE49-F238E27FC236}">
                <a16:creationId xmlns:a16="http://schemas.microsoft.com/office/drawing/2014/main" id="{9101D9A0-5D95-3930-3716-6482EE0E93AA}"/>
              </a:ext>
            </a:extLst>
          </p:cNvPr>
          <p:cNvSpPr/>
          <p:nvPr/>
        </p:nvSpPr>
        <p:spPr>
          <a:xfrm>
            <a:off x="102370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69" name="Freeform: Shape 7168">
            <a:extLst>
              <a:ext uri="{FF2B5EF4-FFF2-40B4-BE49-F238E27FC236}">
                <a16:creationId xmlns:a16="http://schemas.microsoft.com/office/drawing/2014/main" id="{9CCE2B57-31A5-4E9F-AFCD-812E7D79F190}"/>
              </a:ext>
            </a:extLst>
          </p:cNvPr>
          <p:cNvSpPr/>
          <p:nvPr/>
        </p:nvSpPr>
        <p:spPr>
          <a:xfrm>
            <a:off x="102370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70" name="Freeform: Shape 7169">
            <a:extLst>
              <a:ext uri="{FF2B5EF4-FFF2-40B4-BE49-F238E27FC236}">
                <a16:creationId xmlns:a16="http://schemas.microsoft.com/office/drawing/2014/main" id="{43C2ACB3-EF91-62B0-8A11-305AB214B706}"/>
              </a:ext>
            </a:extLst>
          </p:cNvPr>
          <p:cNvSpPr/>
          <p:nvPr/>
        </p:nvSpPr>
        <p:spPr>
          <a:xfrm>
            <a:off x="102370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71" name="Freeform: Shape 7170">
            <a:extLst>
              <a:ext uri="{FF2B5EF4-FFF2-40B4-BE49-F238E27FC236}">
                <a16:creationId xmlns:a16="http://schemas.microsoft.com/office/drawing/2014/main" id="{FBC28261-7B3D-1243-B974-9A73C97498FA}"/>
              </a:ext>
            </a:extLst>
          </p:cNvPr>
          <p:cNvSpPr/>
          <p:nvPr/>
        </p:nvSpPr>
        <p:spPr>
          <a:xfrm>
            <a:off x="102370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72" name="Freeform: Shape 7171">
            <a:extLst>
              <a:ext uri="{FF2B5EF4-FFF2-40B4-BE49-F238E27FC236}">
                <a16:creationId xmlns:a16="http://schemas.microsoft.com/office/drawing/2014/main" id="{4330E1B1-2805-9D9D-147E-9933B3F0D77B}"/>
              </a:ext>
            </a:extLst>
          </p:cNvPr>
          <p:cNvSpPr/>
          <p:nvPr/>
        </p:nvSpPr>
        <p:spPr>
          <a:xfrm>
            <a:off x="102370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73" name="Freeform: Shape 7172">
            <a:extLst>
              <a:ext uri="{FF2B5EF4-FFF2-40B4-BE49-F238E27FC236}">
                <a16:creationId xmlns:a16="http://schemas.microsoft.com/office/drawing/2014/main" id="{474C6FF0-A3A9-BC51-08AB-97BF58AD944E}"/>
              </a:ext>
            </a:extLst>
          </p:cNvPr>
          <p:cNvSpPr/>
          <p:nvPr/>
        </p:nvSpPr>
        <p:spPr>
          <a:xfrm>
            <a:off x="102370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74" name="Freeform: Shape 7173">
            <a:extLst>
              <a:ext uri="{FF2B5EF4-FFF2-40B4-BE49-F238E27FC236}">
                <a16:creationId xmlns:a16="http://schemas.microsoft.com/office/drawing/2014/main" id="{C6676991-A2EA-19DB-E8F7-61E7A8E5B13B}"/>
              </a:ext>
            </a:extLst>
          </p:cNvPr>
          <p:cNvSpPr/>
          <p:nvPr/>
        </p:nvSpPr>
        <p:spPr>
          <a:xfrm>
            <a:off x="102370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75" name="Freeform: Shape 7174">
            <a:extLst>
              <a:ext uri="{FF2B5EF4-FFF2-40B4-BE49-F238E27FC236}">
                <a16:creationId xmlns:a16="http://schemas.microsoft.com/office/drawing/2014/main" id="{BF01C387-7F22-A191-179B-FBBF7440616F}"/>
              </a:ext>
            </a:extLst>
          </p:cNvPr>
          <p:cNvSpPr/>
          <p:nvPr/>
        </p:nvSpPr>
        <p:spPr>
          <a:xfrm>
            <a:off x="102370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76" name="Freeform: Shape 7175">
            <a:extLst>
              <a:ext uri="{FF2B5EF4-FFF2-40B4-BE49-F238E27FC236}">
                <a16:creationId xmlns:a16="http://schemas.microsoft.com/office/drawing/2014/main" id="{3445480D-D510-35E9-0624-E14D74AE867E}"/>
              </a:ext>
            </a:extLst>
          </p:cNvPr>
          <p:cNvSpPr/>
          <p:nvPr/>
        </p:nvSpPr>
        <p:spPr>
          <a:xfrm>
            <a:off x="102370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77" name="Freeform: Shape 7176">
            <a:extLst>
              <a:ext uri="{FF2B5EF4-FFF2-40B4-BE49-F238E27FC236}">
                <a16:creationId xmlns:a16="http://schemas.microsoft.com/office/drawing/2014/main" id="{3D153C9E-5F10-2162-D685-33397C961FDD}"/>
              </a:ext>
            </a:extLst>
          </p:cNvPr>
          <p:cNvSpPr/>
          <p:nvPr/>
        </p:nvSpPr>
        <p:spPr>
          <a:xfrm>
            <a:off x="102370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78" name="Freeform: Shape 7177">
            <a:extLst>
              <a:ext uri="{FF2B5EF4-FFF2-40B4-BE49-F238E27FC236}">
                <a16:creationId xmlns:a16="http://schemas.microsoft.com/office/drawing/2014/main" id="{CA32F03A-0B21-AB68-D2F7-9C61691CC3CE}"/>
              </a:ext>
            </a:extLst>
          </p:cNvPr>
          <p:cNvSpPr/>
          <p:nvPr/>
        </p:nvSpPr>
        <p:spPr>
          <a:xfrm>
            <a:off x="102370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79" name="Freeform: Shape 7178">
            <a:extLst>
              <a:ext uri="{FF2B5EF4-FFF2-40B4-BE49-F238E27FC236}">
                <a16:creationId xmlns:a16="http://schemas.microsoft.com/office/drawing/2014/main" id="{D91EE754-2E03-9049-8F06-95B51C6E10E9}"/>
              </a:ext>
            </a:extLst>
          </p:cNvPr>
          <p:cNvSpPr/>
          <p:nvPr/>
        </p:nvSpPr>
        <p:spPr>
          <a:xfrm>
            <a:off x="102370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80" name="Freeform: Shape 7179">
            <a:extLst>
              <a:ext uri="{FF2B5EF4-FFF2-40B4-BE49-F238E27FC236}">
                <a16:creationId xmlns:a16="http://schemas.microsoft.com/office/drawing/2014/main" id="{EBCFD1BA-0822-C5B2-A9C6-7B369B575F76}"/>
              </a:ext>
            </a:extLst>
          </p:cNvPr>
          <p:cNvSpPr/>
          <p:nvPr/>
        </p:nvSpPr>
        <p:spPr>
          <a:xfrm>
            <a:off x="102370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81" name="Freeform: Shape 7180">
            <a:extLst>
              <a:ext uri="{FF2B5EF4-FFF2-40B4-BE49-F238E27FC236}">
                <a16:creationId xmlns:a16="http://schemas.microsoft.com/office/drawing/2014/main" id="{13D3E95D-510C-1901-3024-3F4EA2DA0E82}"/>
              </a:ext>
            </a:extLst>
          </p:cNvPr>
          <p:cNvSpPr/>
          <p:nvPr/>
        </p:nvSpPr>
        <p:spPr>
          <a:xfrm>
            <a:off x="102370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82" name="Freeform: Shape 7181">
            <a:extLst>
              <a:ext uri="{FF2B5EF4-FFF2-40B4-BE49-F238E27FC236}">
                <a16:creationId xmlns:a16="http://schemas.microsoft.com/office/drawing/2014/main" id="{37052B7B-E951-18D2-FDD0-E3587DE4988E}"/>
              </a:ext>
            </a:extLst>
          </p:cNvPr>
          <p:cNvSpPr/>
          <p:nvPr/>
        </p:nvSpPr>
        <p:spPr>
          <a:xfrm>
            <a:off x="102370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83" name="Freeform: Shape 7182">
            <a:extLst>
              <a:ext uri="{FF2B5EF4-FFF2-40B4-BE49-F238E27FC236}">
                <a16:creationId xmlns:a16="http://schemas.microsoft.com/office/drawing/2014/main" id="{E2634C21-71EE-4431-BC74-2663FDDF3843}"/>
              </a:ext>
            </a:extLst>
          </p:cNvPr>
          <p:cNvSpPr/>
          <p:nvPr/>
        </p:nvSpPr>
        <p:spPr>
          <a:xfrm>
            <a:off x="102370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84" name="Freeform: Shape 7183">
            <a:extLst>
              <a:ext uri="{FF2B5EF4-FFF2-40B4-BE49-F238E27FC236}">
                <a16:creationId xmlns:a16="http://schemas.microsoft.com/office/drawing/2014/main" id="{DA711186-7810-84F6-05CF-B890CBFEDFCF}"/>
              </a:ext>
            </a:extLst>
          </p:cNvPr>
          <p:cNvSpPr/>
          <p:nvPr/>
        </p:nvSpPr>
        <p:spPr>
          <a:xfrm>
            <a:off x="102370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85" name="Freeform: Shape 7184">
            <a:extLst>
              <a:ext uri="{FF2B5EF4-FFF2-40B4-BE49-F238E27FC236}">
                <a16:creationId xmlns:a16="http://schemas.microsoft.com/office/drawing/2014/main" id="{7850C182-C5F7-64C8-C29A-431ACF995D51}"/>
              </a:ext>
            </a:extLst>
          </p:cNvPr>
          <p:cNvSpPr/>
          <p:nvPr/>
        </p:nvSpPr>
        <p:spPr>
          <a:xfrm>
            <a:off x="102370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86" name="Freeform: Shape 7185">
            <a:extLst>
              <a:ext uri="{FF2B5EF4-FFF2-40B4-BE49-F238E27FC236}">
                <a16:creationId xmlns:a16="http://schemas.microsoft.com/office/drawing/2014/main" id="{B878A832-0D95-605E-AF55-E75A63EEBEC2}"/>
              </a:ext>
            </a:extLst>
          </p:cNvPr>
          <p:cNvSpPr/>
          <p:nvPr/>
        </p:nvSpPr>
        <p:spPr>
          <a:xfrm>
            <a:off x="102370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87" name="Freeform: Shape 7186">
            <a:extLst>
              <a:ext uri="{FF2B5EF4-FFF2-40B4-BE49-F238E27FC236}">
                <a16:creationId xmlns:a16="http://schemas.microsoft.com/office/drawing/2014/main" id="{E5433361-D1EF-3667-970A-BBD7E66DE3E7}"/>
              </a:ext>
            </a:extLst>
          </p:cNvPr>
          <p:cNvSpPr/>
          <p:nvPr/>
        </p:nvSpPr>
        <p:spPr>
          <a:xfrm>
            <a:off x="102370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88" name="Freeform: Shape 7187">
            <a:extLst>
              <a:ext uri="{FF2B5EF4-FFF2-40B4-BE49-F238E27FC236}">
                <a16:creationId xmlns:a16="http://schemas.microsoft.com/office/drawing/2014/main" id="{2C08ACCA-1727-42D8-680F-9C9C3BC45B21}"/>
              </a:ext>
            </a:extLst>
          </p:cNvPr>
          <p:cNvSpPr/>
          <p:nvPr/>
        </p:nvSpPr>
        <p:spPr>
          <a:xfrm>
            <a:off x="102370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89" name="Freeform: Shape 7188">
            <a:extLst>
              <a:ext uri="{FF2B5EF4-FFF2-40B4-BE49-F238E27FC236}">
                <a16:creationId xmlns:a16="http://schemas.microsoft.com/office/drawing/2014/main" id="{94C2E7DA-6448-4DB7-2F75-455DE153E98D}"/>
              </a:ext>
            </a:extLst>
          </p:cNvPr>
          <p:cNvSpPr/>
          <p:nvPr/>
        </p:nvSpPr>
        <p:spPr>
          <a:xfrm>
            <a:off x="102370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90" name="Freeform: Shape 7189">
            <a:extLst>
              <a:ext uri="{FF2B5EF4-FFF2-40B4-BE49-F238E27FC236}">
                <a16:creationId xmlns:a16="http://schemas.microsoft.com/office/drawing/2014/main" id="{CAD456BF-97FA-DFE0-21E2-03D42F830DB3}"/>
              </a:ext>
            </a:extLst>
          </p:cNvPr>
          <p:cNvSpPr/>
          <p:nvPr/>
        </p:nvSpPr>
        <p:spPr>
          <a:xfrm>
            <a:off x="102370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91" name="Freeform: Shape 7190">
            <a:extLst>
              <a:ext uri="{FF2B5EF4-FFF2-40B4-BE49-F238E27FC236}">
                <a16:creationId xmlns:a16="http://schemas.microsoft.com/office/drawing/2014/main" id="{9B950FBE-8366-932E-297F-7AFD27CCCA0E}"/>
              </a:ext>
            </a:extLst>
          </p:cNvPr>
          <p:cNvSpPr/>
          <p:nvPr/>
        </p:nvSpPr>
        <p:spPr>
          <a:xfrm>
            <a:off x="102370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92" name="Freeform: Shape 7191">
            <a:extLst>
              <a:ext uri="{FF2B5EF4-FFF2-40B4-BE49-F238E27FC236}">
                <a16:creationId xmlns:a16="http://schemas.microsoft.com/office/drawing/2014/main" id="{B113A043-AF0A-8FD0-AF0F-698F5C03A8FB}"/>
              </a:ext>
            </a:extLst>
          </p:cNvPr>
          <p:cNvSpPr/>
          <p:nvPr/>
        </p:nvSpPr>
        <p:spPr>
          <a:xfrm>
            <a:off x="102370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93" name="Freeform: Shape 7192">
            <a:extLst>
              <a:ext uri="{FF2B5EF4-FFF2-40B4-BE49-F238E27FC236}">
                <a16:creationId xmlns:a16="http://schemas.microsoft.com/office/drawing/2014/main" id="{54E60306-D0E6-3098-756E-5E19D63AB5DB}"/>
              </a:ext>
            </a:extLst>
          </p:cNvPr>
          <p:cNvSpPr/>
          <p:nvPr/>
        </p:nvSpPr>
        <p:spPr>
          <a:xfrm>
            <a:off x="102370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94" name="Freeform: Shape 7193">
            <a:extLst>
              <a:ext uri="{FF2B5EF4-FFF2-40B4-BE49-F238E27FC236}">
                <a16:creationId xmlns:a16="http://schemas.microsoft.com/office/drawing/2014/main" id="{D7D40093-10E8-B5D4-A574-A29387A4C55F}"/>
              </a:ext>
            </a:extLst>
          </p:cNvPr>
          <p:cNvSpPr/>
          <p:nvPr/>
        </p:nvSpPr>
        <p:spPr>
          <a:xfrm>
            <a:off x="102370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95" name="Freeform: Shape 7194">
            <a:extLst>
              <a:ext uri="{FF2B5EF4-FFF2-40B4-BE49-F238E27FC236}">
                <a16:creationId xmlns:a16="http://schemas.microsoft.com/office/drawing/2014/main" id="{B84DB243-F40C-6474-0838-F38D757D43DC}"/>
              </a:ext>
            </a:extLst>
          </p:cNvPr>
          <p:cNvSpPr/>
          <p:nvPr/>
        </p:nvSpPr>
        <p:spPr>
          <a:xfrm>
            <a:off x="102370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96" name="Freeform: Shape 7195">
            <a:extLst>
              <a:ext uri="{FF2B5EF4-FFF2-40B4-BE49-F238E27FC236}">
                <a16:creationId xmlns:a16="http://schemas.microsoft.com/office/drawing/2014/main" id="{5D7A024B-63F5-1BA1-64B9-1761A85EF9A6}"/>
              </a:ext>
            </a:extLst>
          </p:cNvPr>
          <p:cNvSpPr/>
          <p:nvPr/>
        </p:nvSpPr>
        <p:spPr>
          <a:xfrm>
            <a:off x="102370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97" name="Freeform: Shape 7196">
            <a:extLst>
              <a:ext uri="{FF2B5EF4-FFF2-40B4-BE49-F238E27FC236}">
                <a16:creationId xmlns:a16="http://schemas.microsoft.com/office/drawing/2014/main" id="{417D184F-79E4-4D2F-2672-FD9263444558}"/>
              </a:ext>
            </a:extLst>
          </p:cNvPr>
          <p:cNvSpPr/>
          <p:nvPr/>
        </p:nvSpPr>
        <p:spPr>
          <a:xfrm>
            <a:off x="102370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98" name="Freeform: Shape 7197">
            <a:extLst>
              <a:ext uri="{FF2B5EF4-FFF2-40B4-BE49-F238E27FC236}">
                <a16:creationId xmlns:a16="http://schemas.microsoft.com/office/drawing/2014/main" id="{1EFDE5AE-1335-73CF-37B5-BDF9BF845CEB}"/>
              </a:ext>
            </a:extLst>
          </p:cNvPr>
          <p:cNvSpPr/>
          <p:nvPr/>
        </p:nvSpPr>
        <p:spPr>
          <a:xfrm>
            <a:off x="102370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199" name="Freeform: Shape 7198">
            <a:extLst>
              <a:ext uri="{FF2B5EF4-FFF2-40B4-BE49-F238E27FC236}">
                <a16:creationId xmlns:a16="http://schemas.microsoft.com/office/drawing/2014/main" id="{43A3147E-6FD5-3110-4624-BD30FF204EBE}"/>
              </a:ext>
            </a:extLst>
          </p:cNvPr>
          <p:cNvSpPr/>
          <p:nvPr/>
        </p:nvSpPr>
        <p:spPr>
          <a:xfrm>
            <a:off x="102370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00" name="Freeform: Shape 7199">
            <a:extLst>
              <a:ext uri="{FF2B5EF4-FFF2-40B4-BE49-F238E27FC236}">
                <a16:creationId xmlns:a16="http://schemas.microsoft.com/office/drawing/2014/main" id="{D4451497-04F2-2815-619B-E3FCB954AD78}"/>
              </a:ext>
            </a:extLst>
          </p:cNvPr>
          <p:cNvSpPr/>
          <p:nvPr/>
        </p:nvSpPr>
        <p:spPr>
          <a:xfrm>
            <a:off x="1040849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01" name="Freeform: Shape 7200">
            <a:extLst>
              <a:ext uri="{FF2B5EF4-FFF2-40B4-BE49-F238E27FC236}">
                <a16:creationId xmlns:a16="http://schemas.microsoft.com/office/drawing/2014/main" id="{3AB34B53-9988-61C0-391B-AC6D08B13D35}"/>
              </a:ext>
            </a:extLst>
          </p:cNvPr>
          <p:cNvSpPr/>
          <p:nvPr/>
        </p:nvSpPr>
        <p:spPr>
          <a:xfrm>
            <a:off x="1040849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02" name="Freeform: Shape 7201">
            <a:extLst>
              <a:ext uri="{FF2B5EF4-FFF2-40B4-BE49-F238E27FC236}">
                <a16:creationId xmlns:a16="http://schemas.microsoft.com/office/drawing/2014/main" id="{90095C39-09FB-E025-C4DE-5DA1DFBE2813}"/>
              </a:ext>
            </a:extLst>
          </p:cNvPr>
          <p:cNvSpPr/>
          <p:nvPr/>
        </p:nvSpPr>
        <p:spPr>
          <a:xfrm>
            <a:off x="1040849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03" name="Freeform: Shape 7202">
            <a:extLst>
              <a:ext uri="{FF2B5EF4-FFF2-40B4-BE49-F238E27FC236}">
                <a16:creationId xmlns:a16="http://schemas.microsoft.com/office/drawing/2014/main" id="{2F1AA4DE-4D1C-7D8C-1AE2-A71F9ED89F48}"/>
              </a:ext>
            </a:extLst>
          </p:cNvPr>
          <p:cNvSpPr/>
          <p:nvPr/>
        </p:nvSpPr>
        <p:spPr>
          <a:xfrm>
            <a:off x="1040849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04" name="Freeform: Shape 7203">
            <a:extLst>
              <a:ext uri="{FF2B5EF4-FFF2-40B4-BE49-F238E27FC236}">
                <a16:creationId xmlns:a16="http://schemas.microsoft.com/office/drawing/2014/main" id="{79C08933-24D8-7EC3-39E7-6A38F04E6CAA}"/>
              </a:ext>
            </a:extLst>
          </p:cNvPr>
          <p:cNvSpPr/>
          <p:nvPr/>
        </p:nvSpPr>
        <p:spPr>
          <a:xfrm>
            <a:off x="1040849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05" name="Freeform: Shape 7204">
            <a:extLst>
              <a:ext uri="{FF2B5EF4-FFF2-40B4-BE49-F238E27FC236}">
                <a16:creationId xmlns:a16="http://schemas.microsoft.com/office/drawing/2014/main" id="{B7314DDC-416B-5EA0-4E78-A4FF0B18BA27}"/>
              </a:ext>
            </a:extLst>
          </p:cNvPr>
          <p:cNvSpPr/>
          <p:nvPr/>
        </p:nvSpPr>
        <p:spPr>
          <a:xfrm>
            <a:off x="1040849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06" name="Freeform: Shape 7205">
            <a:extLst>
              <a:ext uri="{FF2B5EF4-FFF2-40B4-BE49-F238E27FC236}">
                <a16:creationId xmlns:a16="http://schemas.microsoft.com/office/drawing/2014/main" id="{5E4A164E-B1FB-32E1-1FDA-7F89213EFD98}"/>
              </a:ext>
            </a:extLst>
          </p:cNvPr>
          <p:cNvSpPr/>
          <p:nvPr/>
        </p:nvSpPr>
        <p:spPr>
          <a:xfrm>
            <a:off x="1040849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07" name="Freeform: Shape 7206">
            <a:extLst>
              <a:ext uri="{FF2B5EF4-FFF2-40B4-BE49-F238E27FC236}">
                <a16:creationId xmlns:a16="http://schemas.microsoft.com/office/drawing/2014/main" id="{986C4A0E-01FA-FD7A-D04A-6DD17076556F}"/>
              </a:ext>
            </a:extLst>
          </p:cNvPr>
          <p:cNvSpPr/>
          <p:nvPr/>
        </p:nvSpPr>
        <p:spPr>
          <a:xfrm>
            <a:off x="1040849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08" name="Freeform: Shape 7207">
            <a:extLst>
              <a:ext uri="{FF2B5EF4-FFF2-40B4-BE49-F238E27FC236}">
                <a16:creationId xmlns:a16="http://schemas.microsoft.com/office/drawing/2014/main" id="{99E5ACC2-65A1-64B6-CAAA-A895CCDF3CBC}"/>
              </a:ext>
            </a:extLst>
          </p:cNvPr>
          <p:cNvSpPr/>
          <p:nvPr/>
        </p:nvSpPr>
        <p:spPr>
          <a:xfrm>
            <a:off x="1040849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09" name="Freeform: Shape 7208">
            <a:extLst>
              <a:ext uri="{FF2B5EF4-FFF2-40B4-BE49-F238E27FC236}">
                <a16:creationId xmlns:a16="http://schemas.microsoft.com/office/drawing/2014/main" id="{3FA093A9-7EDE-C576-6081-A41180A2311B}"/>
              </a:ext>
            </a:extLst>
          </p:cNvPr>
          <p:cNvSpPr/>
          <p:nvPr/>
        </p:nvSpPr>
        <p:spPr>
          <a:xfrm>
            <a:off x="1040849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10" name="Freeform: Shape 7209">
            <a:extLst>
              <a:ext uri="{FF2B5EF4-FFF2-40B4-BE49-F238E27FC236}">
                <a16:creationId xmlns:a16="http://schemas.microsoft.com/office/drawing/2014/main" id="{0A829759-A64E-2627-9431-B21C5E17ED18}"/>
              </a:ext>
            </a:extLst>
          </p:cNvPr>
          <p:cNvSpPr/>
          <p:nvPr/>
        </p:nvSpPr>
        <p:spPr>
          <a:xfrm>
            <a:off x="1040849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11" name="Freeform: Shape 7210">
            <a:extLst>
              <a:ext uri="{FF2B5EF4-FFF2-40B4-BE49-F238E27FC236}">
                <a16:creationId xmlns:a16="http://schemas.microsoft.com/office/drawing/2014/main" id="{965F8006-E242-7653-1368-6D684DC84336}"/>
              </a:ext>
            </a:extLst>
          </p:cNvPr>
          <p:cNvSpPr/>
          <p:nvPr/>
        </p:nvSpPr>
        <p:spPr>
          <a:xfrm>
            <a:off x="1040849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12" name="Freeform: Shape 7211">
            <a:extLst>
              <a:ext uri="{FF2B5EF4-FFF2-40B4-BE49-F238E27FC236}">
                <a16:creationId xmlns:a16="http://schemas.microsoft.com/office/drawing/2014/main" id="{1AED1671-20F6-BC97-B892-DFD9BC0D4A94}"/>
              </a:ext>
            </a:extLst>
          </p:cNvPr>
          <p:cNvSpPr/>
          <p:nvPr/>
        </p:nvSpPr>
        <p:spPr>
          <a:xfrm>
            <a:off x="1040849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13" name="Freeform: Shape 7212">
            <a:extLst>
              <a:ext uri="{FF2B5EF4-FFF2-40B4-BE49-F238E27FC236}">
                <a16:creationId xmlns:a16="http://schemas.microsoft.com/office/drawing/2014/main" id="{49F822C1-4B5F-2FCD-E78E-F2919C9E4F86}"/>
              </a:ext>
            </a:extLst>
          </p:cNvPr>
          <p:cNvSpPr/>
          <p:nvPr/>
        </p:nvSpPr>
        <p:spPr>
          <a:xfrm>
            <a:off x="1040849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14" name="Freeform: Shape 7213">
            <a:extLst>
              <a:ext uri="{FF2B5EF4-FFF2-40B4-BE49-F238E27FC236}">
                <a16:creationId xmlns:a16="http://schemas.microsoft.com/office/drawing/2014/main" id="{BA20FFA8-6263-BD49-3E40-EDBD181DFC7F}"/>
              </a:ext>
            </a:extLst>
          </p:cNvPr>
          <p:cNvSpPr/>
          <p:nvPr/>
        </p:nvSpPr>
        <p:spPr>
          <a:xfrm>
            <a:off x="1040849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15" name="Freeform: Shape 7214">
            <a:extLst>
              <a:ext uri="{FF2B5EF4-FFF2-40B4-BE49-F238E27FC236}">
                <a16:creationId xmlns:a16="http://schemas.microsoft.com/office/drawing/2014/main" id="{9E1410CC-E536-DA06-76EA-B0EF7186089B}"/>
              </a:ext>
            </a:extLst>
          </p:cNvPr>
          <p:cNvSpPr/>
          <p:nvPr/>
        </p:nvSpPr>
        <p:spPr>
          <a:xfrm>
            <a:off x="1040849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16" name="Freeform: Shape 7215">
            <a:extLst>
              <a:ext uri="{FF2B5EF4-FFF2-40B4-BE49-F238E27FC236}">
                <a16:creationId xmlns:a16="http://schemas.microsoft.com/office/drawing/2014/main" id="{66B368D6-0F4B-1D1A-213D-2002BB440DAD}"/>
              </a:ext>
            </a:extLst>
          </p:cNvPr>
          <p:cNvSpPr/>
          <p:nvPr/>
        </p:nvSpPr>
        <p:spPr>
          <a:xfrm>
            <a:off x="1040849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17" name="Freeform: Shape 7216">
            <a:extLst>
              <a:ext uri="{FF2B5EF4-FFF2-40B4-BE49-F238E27FC236}">
                <a16:creationId xmlns:a16="http://schemas.microsoft.com/office/drawing/2014/main" id="{68FD83C6-7441-2DAC-A4E9-DAB2C9E16E66}"/>
              </a:ext>
            </a:extLst>
          </p:cNvPr>
          <p:cNvSpPr/>
          <p:nvPr/>
        </p:nvSpPr>
        <p:spPr>
          <a:xfrm>
            <a:off x="1040849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18" name="Freeform: Shape 7217">
            <a:extLst>
              <a:ext uri="{FF2B5EF4-FFF2-40B4-BE49-F238E27FC236}">
                <a16:creationId xmlns:a16="http://schemas.microsoft.com/office/drawing/2014/main" id="{7833110F-A651-0DA9-FA61-C8F29D993299}"/>
              </a:ext>
            </a:extLst>
          </p:cNvPr>
          <p:cNvSpPr/>
          <p:nvPr/>
        </p:nvSpPr>
        <p:spPr>
          <a:xfrm>
            <a:off x="1040849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19" name="Freeform: Shape 7218">
            <a:extLst>
              <a:ext uri="{FF2B5EF4-FFF2-40B4-BE49-F238E27FC236}">
                <a16:creationId xmlns:a16="http://schemas.microsoft.com/office/drawing/2014/main" id="{AF746ACF-B0A9-8AE9-062C-A52922B05505}"/>
              </a:ext>
            </a:extLst>
          </p:cNvPr>
          <p:cNvSpPr/>
          <p:nvPr/>
        </p:nvSpPr>
        <p:spPr>
          <a:xfrm>
            <a:off x="1040849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20" name="Freeform: Shape 7219">
            <a:extLst>
              <a:ext uri="{FF2B5EF4-FFF2-40B4-BE49-F238E27FC236}">
                <a16:creationId xmlns:a16="http://schemas.microsoft.com/office/drawing/2014/main" id="{E23DA7CE-3B74-ED51-0DAE-4D53F9C59310}"/>
              </a:ext>
            </a:extLst>
          </p:cNvPr>
          <p:cNvSpPr/>
          <p:nvPr/>
        </p:nvSpPr>
        <p:spPr>
          <a:xfrm>
            <a:off x="1040849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21" name="Freeform: Shape 7220">
            <a:extLst>
              <a:ext uri="{FF2B5EF4-FFF2-40B4-BE49-F238E27FC236}">
                <a16:creationId xmlns:a16="http://schemas.microsoft.com/office/drawing/2014/main" id="{6F6FD792-AF57-A89D-8916-635A2B0BF6D9}"/>
              </a:ext>
            </a:extLst>
          </p:cNvPr>
          <p:cNvSpPr/>
          <p:nvPr/>
        </p:nvSpPr>
        <p:spPr>
          <a:xfrm>
            <a:off x="1040849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22" name="Freeform: Shape 7221">
            <a:extLst>
              <a:ext uri="{FF2B5EF4-FFF2-40B4-BE49-F238E27FC236}">
                <a16:creationId xmlns:a16="http://schemas.microsoft.com/office/drawing/2014/main" id="{A553688C-B47D-43D3-D83A-4365ED9D3C02}"/>
              </a:ext>
            </a:extLst>
          </p:cNvPr>
          <p:cNvSpPr/>
          <p:nvPr/>
        </p:nvSpPr>
        <p:spPr>
          <a:xfrm>
            <a:off x="1040849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23" name="Freeform: Shape 7222">
            <a:extLst>
              <a:ext uri="{FF2B5EF4-FFF2-40B4-BE49-F238E27FC236}">
                <a16:creationId xmlns:a16="http://schemas.microsoft.com/office/drawing/2014/main" id="{AA0E2D60-BFBC-DBFB-1954-C6A3D660B830}"/>
              </a:ext>
            </a:extLst>
          </p:cNvPr>
          <p:cNvSpPr/>
          <p:nvPr/>
        </p:nvSpPr>
        <p:spPr>
          <a:xfrm>
            <a:off x="1040849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24" name="Freeform: Shape 7223">
            <a:extLst>
              <a:ext uri="{FF2B5EF4-FFF2-40B4-BE49-F238E27FC236}">
                <a16:creationId xmlns:a16="http://schemas.microsoft.com/office/drawing/2014/main" id="{69B00F1F-CFD9-5609-E828-BE1C30AC9E69}"/>
              </a:ext>
            </a:extLst>
          </p:cNvPr>
          <p:cNvSpPr/>
          <p:nvPr/>
        </p:nvSpPr>
        <p:spPr>
          <a:xfrm>
            <a:off x="1040849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25" name="Freeform: Shape 7224">
            <a:extLst>
              <a:ext uri="{FF2B5EF4-FFF2-40B4-BE49-F238E27FC236}">
                <a16:creationId xmlns:a16="http://schemas.microsoft.com/office/drawing/2014/main" id="{181BAE3E-4A99-6F04-3641-7349ECA29928}"/>
              </a:ext>
            </a:extLst>
          </p:cNvPr>
          <p:cNvSpPr/>
          <p:nvPr/>
        </p:nvSpPr>
        <p:spPr>
          <a:xfrm>
            <a:off x="1040849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26" name="Freeform: Shape 7225">
            <a:extLst>
              <a:ext uri="{FF2B5EF4-FFF2-40B4-BE49-F238E27FC236}">
                <a16:creationId xmlns:a16="http://schemas.microsoft.com/office/drawing/2014/main" id="{7AD42A43-9DCD-9CC5-54CC-B5173C765C8D}"/>
              </a:ext>
            </a:extLst>
          </p:cNvPr>
          <p:cNvSpPr/>
          <p:nvPr/>
        </p:nvSpPr>
        <p:spPr>
          <a:xfrm>
            <a:off x="1040849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27" name="Freeform: Shape 7226">
            <a:extLst>
              <a:ext uri="{FF2B5EF4-FFF2-40B4-BE49-F238E27FC236}">
                <a16:creationId xmlns:a16="http://schemas.microsoft.com/office/drawing/2014/main" id="{414F280C-D7EE-163B-628E-7B5431F5E5D6}"/>
              </a:ext>
            </a:extLst>
          </p:cNvPr>
          <p:cNvSpPr/>
          <p:nvPr/>
        </p:nvSpPr>
        <p:spPr>
          <a:xfrm>
            <a:off x="1040849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28" name="Freeform: Shape 7227">
            <a:extLst>
              <a:ext uri="{FF2B5EF4-FFF2-40B4-BE49-F238E27FC236}">
                <a16:creationId xmlns:a16="http://schemas.microsoft.com/office/drawing/2014/main" id="{EC7DDE3B-5D96-3B4A-C3E1-578EB1452BB1}"/>
              </a:ext>
            </a:extLst>
          </p:cNvPr>
          <p:cNvSpPr/>
          <p:nvPr/>
        </p:nvSpPr>
        <p:spPr>
          <a:xfrm>
            <a:off x="1040849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29" name="Freeform: Shape 7228">
            <a:extLst>
              <a:ext uri="{FF2B5EF4-FFF2-40B4-BE49-F238E27FC236}">
                <a16:creationId xmlns:a16="http://schemas.microsoft.com/office/drawing/2014/main" id="{6F71B338-07CB-42FA-B078-0D39321FB779}"/>
              </a:ext>
            </a:extLst>
          </p:cNvPr>
          <p:cNvSpPr/>
          <p:nvPr/>
        </p:nvSpPr>
        <p:spPr>
          <a:xfrm>
            <a:off x="1040849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30" name="Freeform: Shape 7229">
            <a:extLst>
              <a:ext uri="{FF2B5EF4-FFF2-40B4-BE49-F238E27FC236}">
                <a16:creationId xmlns:a16="http://schemas.microsoft.com/office/drawing/2014/main" id="{BEF5D5C2-341F-B5C5-F869-0267A62E1D55}"/>
              </a:ext>
            </a:extLst>
          </p:cNvPr>
          <p:cNvSpPr/>
          <p:nvPr/>
        </p:nvSpPr>
        <p:spPr>
          <a:xfrm>
            <a:off x="1040849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31" name="Freeform: Shape 7230">
            <a:extLst>
              <a:ext uri="{FF2B5EF4-FFF2-40B4-BE49-F238E27FC236}">
                <a16:creationId xmlns:a16="http://schemas.microsoft.com/office/drawing/2014/main" id="{10D0B02C-F9EB-CE9B-0923-5453CCD16023}"/>
              </a:ext>
            </a:extLst>
          </p:cNvPr>
          <p:cNvSpPr/>
          <p:nvPr/>
        </p:nvSpPr>
        <p:spPr>
          <a:xfrm>
            <a:off x="1040849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32" name="Freeform: Shape 7231">
            <a:extLst>
              <a:ext uri="{FF2B5EF4-FFF2-40B4-BE49-F238E27FC236}">
                <a16:creationId xmlns:a16="http://schemas.microsoft.com/office/drawing/2014/main" id="{F99D51B9-1C2D-59E3-00A8-869E1C071AF1}"/>
              </a:ext>
            </a:extLst>
          </p:cNvPr>
          <p:cNvSpPr/>
          <p:nvPr/>
        </p:nvSpPr>
        <p:spPr>
          <a:xfrm>
            <a:off x="1040849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33" name="Freeform: Shape 7232">
            <a:extLst>
              <a:ext uri="{FF2B5EF4-FFF2-40B4-BE49-F238E27FC236}">
                <a16:creationId xmlns:a16="http://schemas.microsoft.com/office/drawing/2014/main" id="{F702D951-7D50-AC58-660D-8A642805118E}"/>
              </a:ext>
            </a:extLst>
          </p:cNvPr>
          <p:cNvSpPr/>
          <p:nvPr/>
        </p:nvSpPr>
        <p:spPr>
          <a:xfrm>
            <a:off x="1040849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34" name="Freeform: Shape 7233">
            <a:extLst>
              <a:ext uri="{FF2B5EF4-FFF2-40B4-BE49-F238E27FC236}">
                <a16:creationId xmlns:a16="http://schemas.microsoft.com/office/drawing/2014/main" id="{9C2EE985-45CD-C210-D38A-FE5D2890ADFC}"/>
              </a:ext>
            </a:extLst>
          </p:cNvPr>
          <p:cNvSpPr/>
          <p:nvPr/>
        </p:nvSpPr>
        <p:spPr>
          <a:xfrm>
            <a:off x="1040849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35" name="Freeform: Shape 7234">
            <a:extLst>
              <a:ext uri="{FF2B5EF4-FFF2-40B4-BE49-F238E27FC236}">
                <a16:creationId xmlns:a16="http://schemas.microsoft.com/office/drawing/2014/main" id="{81A13160-EA10-75C8-0BD5-CC47545A72FE}"/>
              </a:ext>
            </a:extLst>
          </p:cNvPr>
          <p:cNvSpPr/>
          <p:nvPr/>
        </p:nvSpPr>
        <p:spPr>
          <a:xfrm>
            <a:off x="1040849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36" name="Freeform: Shape 7235">
            <a:extLst>
              <a:ext uri="{FF2B5EF4-FFF2-40B4-BE49-F238E27FC236}">
                <a16:creationId xmlns:a16="http://schemas.microsoft.com/office/drawing/2014/main" id="{5A646031-F819-3859-72A9-E82215CDEB8B}"/>
              </a:ext>
            </a:extLst>
          </p:cNvPr>
          <p:cNvSpPr/>
          <p:nvPr/>
        </p:nvSpPr>
        <p:spPr>
          <a:xfrm>
            <a:off x="1040849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37" name="Freeform: Shape 7236">
            <a:extLst>
              <a:ext uri="{FF2B5EF4-FFF2-40B4-BE49-F238E27FC236}">
                <a16:creationId xmlns:a16="http://schemas.microsoft.com/office/drawing/2014/main" id="{70353A56-9A51-7BA0-714E-816BCFD01B88}"/>
              </a:ext>
            </a:extLst>
          </p:cNvPr>
          <p:cNvSpPr/>
          <p:nvPr/>
        </p:nvSpPr>
        <p:spPr>
          <a:xfrm>
            <a:off x="1040849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38" name="Freeform: Shape 7237">
            <a:extLst>
              <a:ext uri="{FF2B5EF4-FFF2-40B4-BE49-F238E27FC236}">
                <a16:creationId xmlns:a16="http://schemas.microsoft.com/office/drawing/2014/main" id="{7D7A1660-4E7C-0BAF-C33E-C60FC52142CC}"/>
              </a:ext>
            </a:extLst>
          </p:cNvPr>
          <p:cNvSpPr/>
          <p:nvPr/>
        </p:nvSpPr>
        <p:spPr>
          <a:xfrm>
            <a:off x="105799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39" name="Freeform: Shape 7238">
            <a:extLst>
              <a:ext uri="{FF2B5EF4-FFF2-40B4-BE49-F238E27FC236}">
                <a16:creationId xmlns:a16="http://schemas.microsoft.com/office/drawing/2014/main" id="{32D54717-FC7C-C74F-3C44-D45D81F5856C}"/>
              </a:ext>
            </a:extLst>
          </p:cNvPr>
          <p:cNvSpPr/>
          <p:nvPr/>
        </p:nvSpPr>
        <p:spPr>
          <a:xfrm>
            <a:off x="105799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40" name="Freeform: Shape 7239">
            <a:extLst>
              <a:ext uri="{FF2B5EF4-FFF2-40B4-BE49-F238E27FC236}">
                <a16:creationId xmlns:a16="http://schemas.microsoft.com/office/drawing/2014/main" id="{2D2D63E7-E63D-4917-3077-D838F56959D1}"/>
              </a:ext>
            </a:extLst>
          </p:cNvPr>
          <p:cNvSpPr/>
          <p:nvPr/>
        </p:nvSpPr>
        <p:spPr>
          <a:xfrm>
            <a:off x="105799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41" name="Freeform: Shape 7240">
            <a:extLst>
              <a:ext uri="{FF2B5EF4-FFF2-40B4-BE49-F238E27FC236}">
                <a16:creationId xmlns:a16="http://schemas.microsoft.com/office/drawing/2014/main" id="{1FAE3F4D-3F6E-5836-C691-C9206A95822E}"/>
              </a:ext>
            </a:extLst>
          </p:cNvPr>
          <p:cNvSpPr/>
          <p:nvPr/>
        </p:nvSpPr>
        <p:spPr>
          <a:xfrm>
            <a:off x="105799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42" name="Freeform: Shape 7241">
            <a:extLst>
              <a:ext uri="{FF2B5EF4-FFF2-40B4-BE49-F238E27FC236}">
                <a16:creationId xmlns:a16="http://schemas.microsoft.com/office/drawing/2014/main" id="{2835E985-9338-54B9-4260-F9C40EA814A4}"/>
              </a:ext>
            </a:extLst>
          </p:cNvPr>
          <p:cNvSpPr/>
          <p:nvPr/>
        </p:nvSpPr>
        <p:spPr>
          <a:xfrm>
            <a:off x="105799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43" name="Freeform: Shape 7242">
            <a:extLst>
              <a:ext uri="{FF2B5EF4-FFF2-40B4-BE49-F238E27FC236}">
                <a16:creationId xmlns:a16="http://schemas.microsoft.com/office/drawing/2014/main" id="{23ACA196-1D1A-5FFD-0FA4-82EB0591FA03}"/>
              </a:ext>
            </a:extLst>
          </p:cNvPr>
          <p:cNvSpPr/>
          <p:nvPr/>
        </p:nvSpPr>
        <p:spPr>
          <a:xfrm>
            <a:off x="105799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44" name="Freeform: Shape 7243">
            <a:extLst>
              <a:ext uri="{FF2B5EF4-FFF2-40B4-BE49-F238E27FC236}">
                <a16:creationId xmlns:a16="http://schemas.microsoft.com/office/drawing/2014/main" id="{366424EC-4331-4F61-BE26-52E5C8C389DC}"/>
              </a:ext>
            </a:extLst>
          </p:cNvPr>
          <p:cNvSpPr/>
          <p:nvPr/>
        </p:nvSpPr>
        <p:spPr>
          <a:xfrm>
            <a:off x="105799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45" name="Freeform: Shape 7244">
            <a:extLst>
              <a:ext uri="{FF2B5EF4-FFF2-40B4-BE49-F238E27FC236}">
                <a16:creationId xmlns:a16="http://schemas.microsoft.com/office/drawing/2014/main" id="{E35634DC-9F10-0264-D958-8D60222B1FB3}"/>
              </a:ext>
            </a:extLst>
          </p:cNvPr>
          <p:cNvSpPr/>
          <p:nvPr/>
        </p:nvSpPr>
        <p:spPr>
          <a:xfrm>
            <a:off x="105799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46" name="Freeform: Shape 7245">
            <a:extLst>
              <a:ext uri="{FF2B5EF4-FFF2-40B4-BE49-F238E27FC236}">
                <a16:creationId xmlns:a16="http://schemas.microsoft.com/office/drawing/2014/main" id="{3603E54B-4988-C59C-9310-2FB0D4CF1B2A}"/>
              </a:ext>
            </a:extLst>
          </p:cNvPr>
          <p:cNvSpPr/>
          <p:nvPr/>
        </p:nvSpPr>
        <p:spPr>
          <a:xfrm>
            <a:off x="105799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47" name="Freeform: Shape 7246">
            <a:extLst>
              <a:ext uri="{FF2B5EF4-FFF2-40B4-BE49-F238E27FC236}">
                <a16:creationId xmlns:a16="http://schemas.microsoft.com/office/drawing/2014/main" id="{EF7D5A9D-CA66-9C18-1E25-C23439BA8184}"/>
              </a:ext>
            </a:extLst>
          </p:cNvPr>
          <p:cNvSpPr/>
          <p:nvPr/>
        </p:nvSpPr>
        <p:spPr>
          <a:xfrm>
            <a:off x="105799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48" name="Freeform: Shape 7247">
            <a:extLst>
              <a:ext uri="{FF2B5EF4-FFF2-40B4-BE49-F238E27FC236}">
                <a16:creationId xmlns:a16="http://schemas.microsoft.com/office/drawing/2014/main" id="{A90F1BFE-C18B-F5F3-2ACE-A36889B285CA}"/>
              </a:ext>
            </a:extLst>
          </p:cNvPr>
          <p:cNvSpPr/>
          <p:nvPr/>
        </p:nvSpPr>
        <p:spPr>
          <a:xfrm>
            <a:off x="105799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49" name="Freeform: Shape 7248">
            <a:extLst>
              <a:ext uri="{FF2B5EF4-FFF2-40B4-BE49-F238E27FC236}">
                <a16:creationId xmlns:a16="http://schemas.microsoft.com/office/drawing/2014/main" id="{883A8614-55BC-83E6-D011-ED9C1647F951}"/>
              </a:ext>
            </a:extLst>
          </p:cNvPr>
          <p:cNvSpPr/>
          <p:nvPr/>
        </p:nvSpPr>
        <p:spPr>
          <a:xfrm>
            <a:off x="105799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50" name="Freeform: Shape 7249">
            <a:extLst>
              <a:ext uri="{FF2B5EF4-FFF2-40B4-BE49-F238E27FC236}">
                <a16:creationId xmlns:a16="http://schemas.microsoft.com/office/drawing/2014/main" id="{5E88F7B7-28F2-2A0F-8BEA-A73C3AE2B78B}"/>
              </a:ext>
            </a:extLst>
          </p:cNvPr>
          <p:cNvSpPr/>
          <p:nvPr/>
        </p:nvSpPr>
        <p:spPr>
          <a:xfrm>
            <a:off x="105799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51" name="Freeform: Shape 7250">
            <a:extLst>
              <a:ext uri="{FF2B5EF4-FFF2-40B4-BE49-F238E27FC236}">
                <a16:creationId xmlns:a16="http://schemas.microsoft.com/office/drawing/2014/main" id="{107C5E5A-B2C2-7845-81A4-8B14322EFAFF}"/>
              </a:ext>
            </a:extLst>
          </p:cNvPr>
          <p:cNvSpPr/>
          <p:nvPr/>
        </p:nvSpPr>
        <p:spPr>
          <a:xfrm>
            <a:off x="105799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52" name="Freeform: Shape 7251">
            <a:extLst>
              <a:ext uri="{FF2B5EF4-FFF2-40B4-BE49-F238E27FC236}">
                <a16:creationId xmlns:a16="http://schemas.microsoft.com/office/drawing/2014/main" id="{73D0E6C4-1524-0133-4EFA-52D9AF183C1F}"/>
              </a:ext>
            </a:extLst>
          </p:cNvPr>
          <p:cNvSpPr/>
          <p:nvPr/>
        </p:nvSpPr>
        <p:spPr>
          <a:xfrm>
            <a:off x="105799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53" name="Freeform: Shape 7252">
            <a:extLst>
              <a:ext uri="{FF2B5EF4-FFF2-40B4-BE49-F238E27FC236}">
                <a16:creationId xmlns:a16="http://schemas.microsoft.com/office/drawing/2014/main" id="{99D83E2A-3662-BC0B-9F6F-DE44A2949992}"/>
              </a:ext>
            </a:extLst>
          </p:cNvPr>
          <p:cNvSpPr/>
          <p:nvPr/>
        </p:nvSpPr>
        <p:spPr>
          <a:xfrm>
            <a:off x="105799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54" name="Freeform: Shape 7253">
            <a:extLst>
              <a:ext uri="{FF2B5EF4-FFF2-40B4-BE49-F238E27FC236}">
                <a16:creationId xmlns:a16="http://schemas.microsoft.com/office/drawing/2014/main" id="{75655BF0-8EE9-F766-FC90-8F2063549909}"/>
              </a:ext>
            </a:extLst>
          </p:cNvPr>
          <p:cNvSpPr/>
          <p:nvPr/>
        </p:nvSpPr>
        <p:spPr>
          <a:xfrm>
            <a:off x="105799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55" name="Freeform: Shape 7254">
            <a:extLst>
              <a:ext uri="{FF2B5EF4-FFF2-40B4-BE49-F238E27FC236}">
                <a16:creationId xmlns:a16="http://schemas.microsoft.com/office/drawing/2014/main" id="{7E87F6EB-7176-FDA7-58F0-F66C82FB8914}"/>
              </a:ext>
            </a:extLst>
          </p:cNvPr>
          <p:cNvSpPr/>
          <p:nvPr/>
        </p:nvSpPr>
        <p:spPr>
          <a:xfrm>
            <a:off x="105799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56" name="Freeform: Shape 7255">
            <a:extLst>
              <a:ext uri="{FF2B5EF4-FFF2-40B4-BE49-F238E27FC236}">
                <a16:creationId xmlns:a16="http://schemas.microsoft.com/office/drawing/2014/main" id="{4CE3F9CF-B22C-C43E-9731-4A9E57563990}"/>
              </a:ext>
            </a:extLst>
          </p:cNvPr>
          <p:cNvSpPr/>
          <p:nvPr/>
        </p:nvSpPr>
        <p:spPr>
          <a:xfrm>
            <a:off x="105799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57" name="Freeform: Shape 7256">
            <a:extLst>
              <a:ext uri="{FF2B5EF4-FFF2-40B4-BE49-F238E27FC236}">
                <a16:creationId xmlns:a16="http://schemas.microsoft.com/office/drawing/2014/main" id="{BC7BDA95-06BD-E82B-C306-03A5DA702AB6}"/>
              </a:ext>
            </a:extLst>
          </p:cNvPr>
          <p:cNvSpPr/>
          <p:nvPr/>
        </p:nvSpPr>
        <p:spPr>
          <a:xfrm>
            <a:off x="105799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58" name="Freeform: Shape 7257">
            <a:extLst>
              <a:ext uri="{FF2B5EF4-FFF2-40B4-BE49-F238E27FC236}">
                <a16:creationId xmlns:a16="http://schemas.microsoft.com/office/drawing/2014/main" id="{82961013-FD2C-04D6-D660-8433B04FA9E9}"/>
              </a:ext>
            </a:extLst>
          </p:cNvPr>
          <p:cNvSpPr/>
          <p:nvPr/>
        </p:nvSpPr>
        <p:spPr>
          <a:xfrm>
            <a:off x="105799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59" name="Freeform: Shape 7258">
            <a:extLst>
              <a:ext uri="{FF2B5EF4-FFF2-40B4-BE49-F238E27FC236}">
                <a16:creationId xmlns:a16="http://schemas.microsoft.com/office/drawing/2014/main" id="{9099F04F-48C0-367D-68F8-AB59CB4FEBAE}"/>
              </a:ext>
            </a:extLst>
          </p:cNvPr>
          <p:cNvSpPr/>
          <p:nvPr/>
        </p:nvSpPr>
        <p:spPr>
          <a:xfrm>
            <a:off x="105799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60" name="Freeform: Shape 7259">
            <a:extLst>
              <a:ext uri="{FF2B5EF4-FFF2-40B4-BE49-F238E27FC236}">
                <a16:creationId xmlns:a16="http://schemas.microsoft.com/office/drawing/2014/main" id="{BD33E6BB-1924-892F-EAAE-7977ACDE33D5}"/>
              </a:ext>
            </a:extLst>
          </p:cNvPr>
          <p:cNvSpPr/>
          <p:nvPr/>
        </p:nvSpPr>
        <p:spPr>
          <a:xfrm>
            <a:off x="105799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61" name="Freeform: Shape 7260">
            <a:extLst>
              <a:ext uri="{FF2B5EF4-FFF2-40B4-BE49-F238E27FC236}">
                <a16:creationId xmlns:a16="http://schemas.microsoft.com/office/drawing/2014/main" id="{2C7B15BE-D3AD-F913-EC6D-FDF4AA0161BD}"/>
              </a:ext>
            </a:extLst>
          </p:cNvPr>
          <p:cNvSpPr/>
          <p:nvPr/>
        </p:nvSpPr>
        <p:spPr>
          <a:xfrm>
            <a:off x="105799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62" name="Freeform: Shape 7261">
            <a:extLst>
              <a:ext uri="{FF2B5EF4-FFF2-40B4-BE49-F238E27FC236}">
                <a16:creationId xmlns:a16="http://schemas.microsoft.com/office/drawing/2014/main" id="{25C1833D-11FC-C110-7018-FC3D691FB23A}"/>
              </a:ext>
            </a:extLst>
          </p:cNvPr>
          <p:cNvSpPr/>
          <p:nvPr/>
        </p:nvSpPr>
        <p:spPr>
          <a:xfrm>
            <a:off x="105799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63" name="Freeform: Shape 7262">
            <a:extLst>
              <a:ext uri="{FF2B5EF4-FFF2-40B4-BE49-F238E27FC236}">
                <a16:creationId xmlns:a16="http://schemas.microsoft.com/office/drawing/2014/main" id="{C474B8D4-009D-9EA0-D4E2-CCAC1B579BB3}"/>
              </a:ext>
            </a:extLst>
          </p:cNvPr>
          <p:cNvSpPr/>
          <p:nvPr/>
        </p:nvSpPr>
        <p:spPr>
          <a:xfrm>
            <a:off x="105799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64" name="Freeform: Shape 7263">
            <a:extLst>
              <a:ext uri="{FF2B5EF4-FFF2-40B4-BE49-F238E27FC236}">
                <a16:creationId xmlns:a16="http://schemas.microsoft.com/office/drawing/2014/main" id="{DE649275-339C-BCE3-4A92-2FCC2C0F5BD8}"/>
              </a:ext>
            </a:extLst>
          </p:cNvPr>
          <p:cNvSpPr/>
          <p:nvPr/>
        </p:nvSpPr>
        <p:spPr>
          <a:xfrm>
            <a:off x="105799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65" name="Freeform: Shape 7264">
            <a:extLst>
              <a:ext uri="{FF2B5EF4-FFF2-40B4-BE49-F238E27FC236}">
                <a16:creationId xmlns:a16="http://schemas.microsoft.com/office/drawing/2014/main" id="{06891418-6AB0-2417-EE9F-329337DF5D06}"/>
              </a:ext>
            </a:extLst>
          </p:cNvPr>
          <p:cNvSpPr/>
          <p:nvPr/>
        </p:nvSpPr>
        <p:spPr>
          <a:xfrm>
            <a:off x="105799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66" name="Freeform: Shape 7265">
            <a:extLst>
              <a:ext uri="{FF2B5EF4-FFF2-40B4-BE49-F238E27FC236}">
                <a16:creationId xmlns:a16="http://schemas.microsoft.com/office/drawing/2014/main" id="{64F63352-D4F4-5C85-BEB9-BEA88D7BE91A}"/>
              </a:ext>
            </a:extLst>
          </p:cNvPr>
          <p:cNvSpPr/>
          <p:nvPr/>
        </p:nvSpPr>
        <p:spPr>
          <a:xfrm>
            <a:off x="105799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67" name="Freeform: Shape 7266">
            <a:extLst>
              <a:ext uri="{FF2B5EF4-FFF2-40B4-BE49-F238E27FC236}">
                <a16:creationId xmlns:a16="http://schemas.microsoft.com/office/drawing/2014/main" id="{584B8C64-3EAF-0077-0C44-6B6B171E1AF6}"/>
              </a:ext>
            </a:extLst>
          </p:cNvPr>
          <p:cNvSpPr/>
          <p:nvPr/>
        </p:nvSpPr>
        <p:spPr>
          <a:xfrm>
            <a:off x="105799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68" name="Freeform: Shape 7267">
            <a:extLst>
              <a:ext uri="{FF2B5EF4-FFF2-40B4-BE49-F238E27FC236}">
                <a16:creationId xmlns:a16="http://schemas.microsoft.com/office/drawing/2014/main" id="{A12BFD4E-5188-E1AB-2911-42E439DFD2C4}"/>
              </a:ext>
            </a:extLst>
          </p:cNvPr>
          <p:cNvSpPr/>
          <p:nvPr/>
        </p:nvSpPr>
        <p:spPr>
          <a:xfrm>
            <a:off x="105799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69" name="Freeform: Shape 7268">
            <a:extLst>
              <a:ext uri="{FF2B5EF4-FFF2-40B4-BE49-F238E27FC236}">
                <a16:creationId xmlns:a16="http://schemas.microsoft.com/office/drawing/2014/main" id="{C549687F-4F11-6D91-24E0-31AEDACEE8C1}"/>
              </a:ext>
            </a:extLst>
          </p:cNvPr>
          <p:cNvSpPr/>
          <p:nvPr/>
        </p:nvSpPr>
        <p:spPr>
          <a:xfrm>
            <a:off x="105799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70" name="Freeform: Shape 7269">
            <a:extLst>
              <a:ext uri="{FF2B5EF4-FFF2-40B4-BE49-F238E27FC236}">
                <a16:creationId xmlns:a16="http://schemas.microsoft.com/office/drawing/2014/main" id="{3489A063-8747-24B9-D333-D9B7810391BD}"/>
              </a:ext>
            </a:extLst>
          </p:cNvPr>
          <p:cNvSpPr/>
          <p:nvPr/>
        </p:nvSpPr>
        <p:spPr>
          <a:xfrm>
            <a:off x="105799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71" name="Freeform: Shape 7270">
            <a:extLst>
              <a:ext uri="{FF2B5EF4-FFF2-40B4-BE49-F238E27FC236}">
                <a16:creationId xmlns:a16="http://schemas.microsoft.com/office/drawing/2014/main" id="{AB01019B-1E8F-7324-B6E8-79A81A65EC9C}"/>
              </a:ext>
            </a:extLst>
          </p:cNvPr>
          <p:cNvSpPr/>
          <p:nvPr/>
        </p:nvSpPr>
        <p:spPr>
          <a:xfrm>
            <a:off x="105799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72" name="Freeform: Shape 7271">
            <a:extLst>
              <a:ext uri="{FF2B5EF4-FFF2-40B4-BE49-F238E27FC236}">
                <a16:creationId xmlns:a16="http://schemas.microsoft.com/office/drawing/2014/main" id="{CAACC934-8B32-E481-FE33-DF9EC80BF7D3}"/>
              </a:ext>
            </a:extLst>
          </p:cNvPr>
          <p:cNvSpPr/>
          <p:nvPr/>
        </p:nvSpPr>
        <p:spPr>
          <a:xfrm>
            <a:off x="105799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73" name="Freeform: Shape 7272">
            <a:extLst>
              <a:ext uri="{FF2B5EF4-FFF2-40B4-BE49-F238E27FC236}">
                <a16:creationId xmlns:a16="http://schemas.microsoft.com/office/drawing/2014/main" id="{798A0B8C-ECC5-BE7A-5EC5-3791BBA6D6F9}"/>
              </a:ext>
            </a:extLst>
          </p:cNvPr>
          <p:cNvSpPr/>
          <p:nvPr/>
        </p:nvSpPr>
        <p:spPr>
          <a:xfrm>
            <a:off x="105799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74" name="Freeform: Shape 7273">
            <a:extLst>
              <a:ext uri="{FF2B5EF4-FFF2-40B4-BE49-F238E27FC236}">
                <a16:creationId xmlns:a16="http://schemas.microsoft.com/office/drawing/2014/main" id="{CD49DFAA-6E10-6919-38CE-BA394E05ECA8}"/>
              </a:ext>
            </a:extLst>
          </p:cNvPr>
          <p:cNvSpPr/>
          <p:nvPr/>
        </p:nvSpPr>
        <p:spPr>
          <a:xfrm>
            <a:off x="105799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75" name="Freeform: Shape 7274">
            <a:extLst>
              <a:ext uri="{FF2B5EF4-FFF2-40B4-BE49-F238E27FC236}">
                <a16:creationId xmlns:a16="http://schemas.microsoft.com/office/drawing/2014/main" id="{0472C5CB-37BD-E871-FA25-9BEBD224238A}"/>
              </a:ext>
            </a:extLst>
          </p:cNvPr>
          <p:cNvSpPr/>
          <p:nvPr/>
        </p:nvSpPr>
        <p:spPr>
          <a:xfrm>
            <a:off x="105799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76" name="Freeform: Shape 7275">
            <a:extLst>
              <a:ext uri="{FF2B5EF4-FFF2-40B4-BE49-F238E27FC236}">
                <a16:creationId xmlns:a16="http://schemas.microsoft.com/office/drawing/2014/main" id="{12048172-5D48-703C-9969-AA8304EFF994}"/>
              </a:ext>
            </a:extLst>
          </p:cNvPr>
          <p:cNvSpPr/>
          <p:nvPr/>
        </p:nvSpPr>
        <p:spPr>
          <a:xfrm>
            <a:off x="1075139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77" name="Freeform: Shape 7276">
            <a:extLst>
              <a:ext uri="{FF2B5EF4-FFF2-40B4-BE49-F238E27FC236}">
                <a16:creationId xmlns:a16="http://schemas.microsoft.com/office/drawing/2014/main" id="{DE561128-53D3-EA1C-9840-F6E85BEE7052}"/>
              </a:ext>
            </a:extLst>
          </p:cNvPr>
          <p:cNvSpPr/>
          <p:nvPr/>
        </p:nvSpPr>
        <p:spPr>
          <a:xfrm>
            <a:off x="1075139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78" name="Freeform: Shape 7277">
            <a:extLst>
              <a:ext uri="{FF2B5EF4-FFF2-40B4-BE49-F238E27FC236}">
                <a16:creationId xmlns:a16="http://schemas.microsoft.com/office/drawing/2014/main" id="{FC57182E-ACFF-EF16-B396-36EB95A7EE3F}"/>
              </a:ext>
            </a:extLst>
          </p:cNvPr>
          <p:cNvSpPr/>
          <p:nvPr/>
        </p:nvSpPr>
        <p:spPr>
          <a:xfrm>
            <a:off x="1075139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79" name="Freeform: Shape 7278">
            <a:extLst>
              <a:ext uri="{FF2B5EF4-FFF2-40B4-BE49-F238E27FC236}">
                <a16:creationId xmlns:a16="http://schemas.microsoft.com/office/drawing/2014/main" id="{72B825FC-8C7C-3199-EB0E-249859B8CA5E}"/>
              </a:ext>
            </a:extLst>
          </p:cNvPr>
          <p:cNvSpPr/>
          <p:nvPr/>
        </p:nvSpPr>
        <p:spPr>
          <a:xfrm>
            <a:off x="1075139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80" name="Freeform: Shape 7279">
            <a:extLst>
              <a:ext uri="{FF2B5EF4-FFF2-40B4-BE49-F238E27FC236}">
                <a16:creationId xmlns:a16="http://schemas.microsoft.com/office/drawing/2014/main" id="{E05F4C0A-826D-9787-4A21-82DF35B941AF}"/>
              </a:ext>
            </a:extLst>
          </p:cNvPr>
          <p:cNvSpPr/>
          <p:nvPr/>
        </p:nvSpPr>
        <p:spPr>
          <a:xfrm>
            <a:off x="1075139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81" name="Freeform: Shape 7280">
            <a:extLst>
              <a:ext uri="{FF2B5EF4-FFF2-40B4-BE49-F238E27FC236}">
                <a16:creationId xmlns:a16="http://schemas.microsoft.com/office/drawing/2014/main" id="{97EDC045-E198-1EBB-F9EA-5F86601008CC}"/>
              </a:ext>
            </a:extLst>
          </p:cNvPr>
          <p:cNvSpPr/>
          <p:nvPr/>
        </p:nvSpPr>
        <p:spPr>
          <a:xfrm>
            <a:off x="1075139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82" name="Freeform: Shape 7281">
            <a:extLst>
              <a:ext uri="{FF2B5EF4-FFF2-40B4-BE49-F238E27FC236}">
                <a16:creationId xmlns:a16="http://schemas.microsoft.com/office/drawing/2014/main" id="{A52CE1B2-CA22-BD69-3C7D-31B5DFC8FCA9}"/>
              </a:ext>
            </a:extLst>
          </p:cNvPr>
          <p:cNvSpPr/>
          <p:nvPr/>
        </p:nvSpPr>
        <p:spPr>
          <a:xfrm>
            <a:off x="1075139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83" name="Freeform: Shape 7282">
            <a:extLst>
              <a:ext uri="{FF2B5EF4-FFF2-40B4-BE49-F238E27FC236}">
                <a16:creationId xmlns:a16="http://schemas.microsoft.com/office/drawing/2014/main" id="{E4F15D47-AD0C-8271-CF84-944DE71848E5}"/>
              </a:ext>
            </a:extLst>
          </p:cNvPr>
          <p:cNvSpPr/>
          <p:nvPr/>
        </p:nvSpPr>
        <p:spPr>
          <a:xfrm>
            <a:off x="1075139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84" name="Freeform: Shape 7283">
            <a:extLst>
              <a:ext uri="{FF2B5EF4-FFF2-40B4-BE49-F238E27FC236}">
                <a16:creationId xmlns:a16="http://schemas.microsoft.com/office/drawing/2014/main" id="{B48207B4-ACAB-98D4-861D-520690EF8631}"/>
              </a:ext>
            </a:extLst>
          </p:cNvPr>
          <p:cNvSpPr/>
          <p:nvPr/>
        </p:nvSpPr>
        <p:spPr>
          <a:xfrm>
            <a:off x="1075139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85" name="Freeform: Shape 7284">
            <a:extLst>
              <a:ext uri="{FF2B5EF4-FFF2-40B4-BE49-F238E27FC236}">
                <a16:creationId xmlns:a16="http://schemas.microsoft.com/office/drawing/2014/main" id="{14C4F884-535E-3EDD-4C5C-DDD2C28DBE31}"/>
              </a:ext>
            </a:extLst>
          </p:cNvPr>
          <p:cNvSpPr/>
          <p:nvPr/>
        </p:nvSpPr>
        <p:spPr>
          <a:xfrm>
            <a:off x="1075139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86" name="Freeform: Shape 7285">
            <a:extLst>
              <a:ext uri="{FF2B5EF4-FFF2-40B4-BE49-F238E27FC236}">
                <a16:creationId xmlns:a16="http://schemas.microsoft.com/office/drawing/2014/main" id="{39706DF0-E01C-8DEF-E65C-BCB6ED2F2544}"/>
              </a:ext>
            </a:extLst>
          </p:cNvPr>
          <p:cNvSpPr/>
          <p:nvPr/>
        </p:nvSpPr>
        <p:spPr>
          <a:xfrm>
            <a:off x="1075139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87" name="Freeform: Shape 7286">
            <a:extLst>
              <a:ext uri="{FF2B5EF4-FFF2-40B4-BE49-F238E27FC236}">
                <a16:creationId xmlns:a16="http://schemas.microsoft.com/office/drawing/2014/main" id="{07F693EC-4FB8-B232-7F5D-C25105BA3796}"/>
              </a:ext>
            </a:extLst>
          </p:cNvPr>
          <p:cNvSpPr/>
          <p:nvPr/>
        </p:nvSpPr>
        <p:spPr>
          <a:xfrm>
            <a:off x="1075139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88" name="Freeform: Shape 7287">
            <a:extLst>
              <a:ext uri="{FF2B5EF4-FFF2-40B4-BE49-F238E27FC236}">
                <a16:creationId xmlns:a16="http://schemas.microsoft.com/office/drawing/2014/main" id="{1323F707-8941-DD81-6AE0-22F25231CD55}"/>
              </a:ext>
            </a:extLst>
          </p:cNvPr>
          <p:cNvSpPr/>
          <p:nvPr/>
        </p:nvSpPr>
        <p:spPr>
          <a:xfrm>
            <a:off x="1075139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89" name="Freeform: Shape 7288">
            <a:extLst>
              <a:ext uri="{FF2B5EF4-FFF2-40B4-BE49-F238E27FC236}">
                <a16:creationId xmlns:a16="http://schemas.microsoft.com/office/drawing/2014/main" id="{0F26E1A2-8964-7543-880D-E0DB0A7C825D}"/>
              </a:ext>
            </a:extLst>
          </p:cNvPr>
          <p:cNvSpPr/>
          <p:nvPr/>
        </p:nvSpPr>
        <p:spPr>
          <a:xfrm>
            <a:off x="1075139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90" name="Freeform: Shape 7289">
            <a:extLst>
              <a:ext uri="{FF2B5EF4-FFF2-40B4-BE49-F238E27FC236}">
                <a16:creationId xmlns:a16="http://schemas.microsoft.com/office/drawing/2014/main" id="{80CDFA6F-C63A-3FA8-7629-DEF7AFBB0201}"/>
              </a:ext>
            </a:extLst>
          </p:cNvPr>
          <p:cNvSpPr/>
          <p:nvPr/>
        </p:nvSpPr>
        <p:spPr>
          <a:xfrm>
            <a:off x="1075139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91" name="Freeform: Shape 7290">
            <a:extLst>
              <a:ext uri="{FF2B5EF4-FFF2-40B4-BE49-F238E27FC236}">
                <a16:creationId xmlns:a16="http://schemas.microsoft.com/office/drawing/2014/main" id="{6E1B8660-223F-4F27-16FC-1203EA3BA03C}"/>
              </a:ext>
            </a:extLst>
          </p:cNvPr>
          <p:cNvSpPr/>
          <p:nvPr/>
        </p:nvSpPr>
        <p:spPr>
          <a:xfrm>
            <a:off x="1075139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92" name="Freeform: Shape 7291">
            <a:extLst>
              <a:ext uri="{FF2B5EF4-FFF2-40B4-BE49-F238E27FC236}">
                <a16:creationId xmlns:a16="http://schemas.microsoft.com/office/drawing/2014/main" id="{04CB17DC-E167-0909-7D9A-0D23B367C173}"/>
              </a:ext>
            </a:extLst>
          </p:cNvPr>
          <p:cNvSpPr/>
          <p:nvPr/>
        </p:nvSpPr>
        <p:spPr>
          <a:xfrm>
            <a:off x="1075139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93" name="Freeform: Shape 7292">
            <a:extLst>
              <a:ext uri="{FF2B5EF4-FFF2-40B4-BE49-F238E27FC236}">
                <a16:creationId xmlns:a16="http://schemas.microsoft.com/office/drawing/2014/main" id="{881BAF7A-709D-51B1-E951-F36C8DDCFC7D}"/>
              </a:ext>
            </a:extLst>
          </p:cNvPr>
          <p:cNvSpPr/>
          <p:nvPr/>
        </p:nvSpPr>
        <p:spPr>
          <a:xfrm>
            <a:off x="1075139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94" name="Freeform: Shape 7293">
            <a:extLst>
              <a:ext uri="{FF2B5EF4-FFF2-40B4-BE49-F238E27FC236}">
                <a16:creationId xmlns:a16="http://schemas.microsoft.com/office/drawing/2014/main" id="{95C57C8F-CB0A-D2F6-F555-B50670115C00}"/>
              </a:ext>
            </a:extLst>
          </p:cNvPr>
          <p:cNvSpPr/>
          <p:nvPr/>
        </p:nvSpPr>
        <p:spPr>
          <a:xfrm>
            <a:off x="1075139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95" name="Freeform: Shape 7294">
            <a:extLst>
              <a:ext uri="{FF2B5EF4-FFF2-40B4-BE49-F238E27FC236}">
                <a16:creationId xmlns:a16="http://schemas.microsoft.com/office/drawing/2014/main" id="{4DEE0ECB-7985-7BCB-4AA8-22E42C9866CA}"/>
              </a:ext>
            </a:extLst>
          </p:cNvPr>
          <p:cNvSpPr/>
          <p:nvPr/>
        </p:nvSpPr>
        <p:spPr>
          <a:xfrm>
            <a:off x="1075139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96" name="Freeform: Shape 7295">
            <a:extLst>
              <a:ext uri="{FF2B5EF4-FFF2-40B4-BE49-F238E27FC236}">
                <a16:creationId xmlns:a16="http://schemas.microsoft.com/office/drawing/2014/main" id="{F684472B-585E-638B-4A51-511BEC5D12C7}"/>
              </a:ext>
            </a:extLst>
          </p:cNvPr>
          <p:cNvSpPr/>
          <p:nvPr/>
        </p:nvSpPr>
        <p:spPr>
          <a:xfrm>
            <a:off x="1075139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97" name="Freeform: Shape 7296">
            <a:extLst>
              <a:ext uri="{FF2B5EF4-FFF2-40B4-BE49-F238E27FC236}">
                <a16:creationId xmlns:a16="http://schemas.microsoft.com/office/drawing/2014/main" id="{E8784BC6-4C23-3F91-D390-44308A6A0A5E}"/>
              </a:ext>
            </a:extLst>
          </p:cNvPr>
          <p:cNvSpPr/>
          <p:nvPr/>
        </p:nvSpPr>
        <p:spPr>
          <a:xfrm>
            <a:off x="1075139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98" name="Freeform: Shape 7297">
            <a:extLst>
              <a:ext uri="{FF2B5EF4-FFF2-40B4-BE49-F238E27FC236}">
                <a16:creationId xmlns:a16="http://schemas.microsoft.com/office/drawing/2014/main" id="{BF6D441B-E186-AC55-68C9-06D0E17F7A3D}"/>
              </a:ext>
            </a:extLst>
          </p:cNvPr>
          <p:cNvSpPr/>
          <p:nvPr/>
        </p:nvSpPr>
        <p:spPr>
          <a:xfrm>
            <a:off x="1075139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299" name="Freeform: Shape 7298">
            <a:extLst>
              <a:ext uri="{FF2B5EF4-FFF2-40B4-BE49-F238E27FC236}">
                <a16:creationId xmlns:a16="http://schemas.microsoft.com/office/drawing/2014/main" id="{AD3E8EAA-4C42-81E7-C8E8-9B5B588C63F5}"/>
              </a:ext>
            </a:extLst>
          </p:cNvPr>
          <p:cNvSpPr/>
          <p:nvPr/>
        </p:nvSpPr>
        <p:spPr>
          <a:xfrm>
            <a:off x="1075139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00" name="Freeform: Shape 7299">
            <a:extLst>
              <a:ext uri="{FF2B5EF4-FFF2-40B4-BE49-F238E27FC236}">
                <a16:creationId xmlns:a16="http://schemas.microsoft.com/office/drawing/2014/main" id="{5AC80A96-FB89-A9ED-63AC-2FB378BBF2FE}"/>
              </a:ext>
            </a:extLst>
          </p:cNvPr>
          <p:cNvSpPr/>
          <p:nvPr/>
        </p:nvSpPr>
        <p:spPr>
          <a:xfrm>
            <a:off x="1075139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01" name="Freeform: Shape 7300">
            <a:extLst>
              <a:ext uri="{FF2B5EF4-FFF2-40B4-BE49-F238E27FC236}">
                <a16:creationId xmlns:a16="http://schemas.microsoft.com/office/drawing/2014/main" id="{DCCFDEED-2505-2AB1-2F82-607EB7BF367A}"/>
              </a:ext>
            </a:extLst>
          </p:cNvPr>
          <p:cNvSpPr/>
          <p:nvPr/>
        </p:nvSpPr>
        <p:spPr>
          <a:xfrm>
            <a:off x="1075139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02" name="Freeform: Shape 7301">
            <a:extLst>
              <a:ext uri="{FF2B5EF4-FFF2-40B4-BE49-F238E27FC236}">
                <a16:creationId xmlns:a16="http://schemas.microsoft.com/office/drawing/2014/main" id="{A7C8488F-149F-BBBE-56D0-F3E63AE96F7B}"/>
              </a:ext>
            </a:extLst>
          </p:cNvPr>
          <p:cNvSpPr/>
          <p:nvPr/>
        </p:nvSpPr>
        <p:spPr>
          <a:xfrm>
            <a:off x="1075139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03" name="Freeform: Shape 7302">
            <a:extLst>
              <a:ext uri="{FF2B5EF4-FFF2-40B4-BE49-F238E27FC236}">
                <a16:creationId xmlns:a16="http://schemas.microsoft.com/office/drawing/2014/main" id="{069E6119-386A-9540-AD8B-4AA59EAAFA3B}"/>
              </a:ext>
            </a:extLst>
          </p:cNvPr>
          <p:cNvSpPr/>
          <p:nvPr/>
        </p:nvSpPr>
        <p:spPr>
          <a:xfrm>
            <a:off x="1075139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04" name="Freeform: Shape 7303">
            <a:extLst>
              <a:ext uri="{FF2B5EF4-FFF2-40B4-BE49-F238E27FC236}">
                <a16:creationId xmlns:a16="http://schemas.microsoft.com/office/drawing/2014/main" id="{961A2AE4-223D-D1DB-1DB6-E40A5920925F}"/>
              </a:ext>
            </a:extLst>
          </p:cNvPr>
          <p:cNvSpPr/>
          <p:nvPr/>
        </p:nvSpPr>
        <p:spPr>
          <a:xfrm>
            <a:off x="1075139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05" name="Freeform: Shape 7304">
            <a:extLst>
              <a:ext uri="{FF2B5EF4-FFF2-40B4-BE49-F238E27FC236}">
                <a16:creationId xmlns:a16="http://schemas.microsoft.com/office/drawing/2014/main" id="{AC4544AF-C144-3EA0-D01B-FECD71E8AC52}"/>
              </a:ext>
            </a:extLst>
          </p:cNvPr>
          <p:cNvSpPr/>
          <p:nvPr/>
        </p:nvSpPr>
        <p:spPr>
          <a:xfrm>
            <a:off x="1075139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06" name="Freeform: Shape 7305">
            <a:extLst>
              <a:ext uri="{FF2B5EF4-FFF2-40B4-BE49-F238E27FC236}">
                <a16:creationId xmlns:a16="http://schemas.microsoft.com/office/drawing/2014/main" id="{D3BA43C3-E569-8407-705B-C748F19C29C6}"/>
              </a:ext>
            </a:extLst>
          </p:cNvPr>
          <p:cNvSpPr/>
          <p:nvPr/>
        </p:nvSpPr>
        <p:spPr>
          <a:xfrm>
            <a:off x="1075139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07" name="Freeform: Shape 7306">
            <a:extLst>
              <a:ext uri="{FF2B5EF4-FFF2-40B4-BE49-F238E27FC236}">
                <a16:creationId xmlns:a16="http://schemas.microsoft.com/office/drawing/2014/main" id="{E18A98AA-23E4-74A5-C0E5-845E0A3CD79D}"/>
              </a:ext>
            </a:extLst>
          </p:cNvPr>
          <p:cNvSpPr/>
          <p:nvPr/>
        </p:nvSpPr>
        <p:spPr>
          <a:xfrm>
            <a:off x="1075139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08" name="Freeform: Shape 7307">
            <a:extLst>
              <a:ext uri="{FF2B5EF4-FFF2-40B4-BE49-F238E27FC236}">
                <a16:creationId xmlns:a16="http://schemas.microsoft.com/office/drawing/2014/main" id="{D3473084-5271-5E48-4F6D-FCCB6058EEB4}"/>
              </a:ext>
            </a:extLst>
          </p:cNvPr>
          <p:cNvSpPr/>
          <p:nvPr/>
        </p:nvSpPr>
        <p:spPr>
          <a:xfrm>
            <a:off x="1075139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09" name="Freeform: Shape 7308">
            <a:extLst>
              <a:ext uri="{FF2B5EF4-FFF2-40B4-BE49-F238E27FC236}">
                <a16:creationId xmlns:a16="http://schemas.microsoft.com/office/drawing/2014/main" id="{093657F4-C93D-0775-6FED-9CABE9DE9B1A}"/>
              </a:ext>
            </a:extLst>
          </p:cNvPr>
          <p:cNvSpPr/>
          <p:nvPr/>
        </p:nvSpPr>
        <p:spPr>
          <a:xfrm>
            <a:off x="1075139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10" name="Freeform: Shape 7309">
            <a:extLst>
              <a:ext uri="{FF2B5EF4-FFF2-40B4-BE49-F238E27FC236}">
                <a16:creationId xmlns:a16="http://schemas.microsoft.com/office/drawing/2014/main" id="{00E96BC6-B48F-8A1C-8530-F730714AF75D}"/>
              </a:ext>
            </a:extLst>
          </p:cNvPr>
          <p:cNvSpPr/>
          <p:nvPr/>
        </p:nvSpPr>
        <p:spPr>
          <a:xfrm>
            <a:off x="1075139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11" name="Freeform: Shape 7310">
            <a:extLst>
              <a:ext uri="{FF2B5EF4-FFF2-40B4-BE49-F238E27FC236}">
                <a16:creationId xmlns:a16="http://schemas.microsoft.com/office/drawing/2014/main" id="{32C83948-83D9-74F6-F5F6-F7E916CD9C04}"/>
              </a:ext>
            </a:extLst>
          </p:cNvPr>
          <p:cNvSpPr/>
          <p:nvPr/>
        </p:nvSpPr>
        <p:spPr>
          <a:xfrm>
            <a:off x="1075139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12" name="Freeform: Shape 7311">
            <a:extLst>
              <a:ext uri="{FF2B5EF4-FFF2-40B4-BE49-F238E27FC236}">
                <a16:creationId xmlns:a16="http://schemas.microsoft.com/office/drawing/2014/main" id="{034A80DA-03BF-4D9A-454F-9113A79786E6}"/>
              </a:ext>
            </a:extLst>
          </p:cNvPr>
          <p:cNvSpPr/>
          <p:nvPr/>
        </p:nvSpPr>
        <p:spPr>
          <a:xfrm>
            <a:off x="1075139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13" name="Freeform: Shape 7312">
            <a:extLst>
              <a:ext uri="{FF2B5EF4-FFF2-40B4-BE49-F238E27FC236}">
                <a16:creationId xmlns:a16="http://schemas.microsoft.com/office/drawing/2014/main" id="{F456521F-B8AF-0B23-162E-0F6932BED259}"/>
              </a:ext>
            </a:extLst>
          </p:cNvPr>
          <p:cNvSpPr/>
          <p:nvPr/>
        </p:nvSpPr>
        <p:spPr>
          <a:xfrm>
            <a:off x="1075139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14" name="Freeform: Shape 7313">
            <a:extLst>
              <a:ext uri="{FF2B5EF4-FFF2-40B4-BE49-F238E27FC236}">
                <a16:creationId xmlns:a16="http://schemas.microsoft.com/office/drawing/2014/main" id="{1820780A-9B57-407F-1DA1-6FF0A2EEC8BB}"/>
              </a:ext>
            </a:extLst>
          </p:cNvPr>
          <p:cNvSpPr/>
          <p:nvPr/>
        </p:nvSpPr>
        <p:spPr>
          <a:xfrm>
            <a:off x="109228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15" name="Freeform: Shape 7314">
            <a:extLst>
              <a:ext uri="{FF2B5EF4-FFF2-40B4-BE49-F238E27FC236}">
                <a16:creationId xmlns:a16="http://schemas.microsoft.com/office/drawing/2014/main" id="{31687571-537A-3D48-4E72-D1F595874C3C}"/>
              </a:ext>
            </a:extLst>
          </p:cNvPr>
          <p:cNvSpPr/>
          <p:nvPr/>
        </p:nvSpPr>
        <p:spPr>
          <a:xfrm>
            <a:off x="109228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16" name="Freeform: Shape 7315">
            <a:extLst>
              <a:ext uri="{FF2B5EF4-FFF2-40B4-BE49-F238E27FC236}">
                <a16:creationId xmlns:a16="http://schemas.microsoft.com/office/drawing/2014/main" id="{7992E28F-1FE3-F930-6B19-3EFACAD30238}"/>
              </a:ext>
            </a:extLst>
          </p:cNvPr>
          <p:cNvSpPr/>
          <p:nvPr/>
        </p:nvSpPr>
        <p:spPr>
          <a:xfrm>
            <a:off x="109228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17" name="Freeform: Shape 7316">
            <a:extLst>
              <a:ext uri="{FF2B5EF4-FFF2-40B4-BE49-F238E27FC236}">
                <a16:creationId xmlns:a16="http://schemas.microsoft.com/office/drawing/2014/main" id="{B72F4560-051C-7835-491B-464F5EEBAE27}"/>
              </a:ext>
            </a:extLst>
          </p:cNvPr>
          <p:cNvSpPr/>
          <p:nvPr/>
        </p:nvSpPr>
        <p:spPr>
          <a:xfrm>
            <a:off x="109228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18" name="Freeform: Shape 7317">
            <a:extLst>
              <a:ext uri="{FF2B5EF4-FFF2-40B4-BE49-F238E27FC236}">
                <a16:creationId xmlns:a16="http://schemas.microsoft.com/office/drawing/2014/main" id="{A53157FE-9068-8BFB-9706-F43BC6F0209A}"/>
              </a:ext>
            </a:extLst>
          </p:cNvPr>
          <p:cNvSpPr/>
          <p:nvPr/>
        </p:nvSpPr>
        <p:spPr>
          <a:xfrm>
            <a:off x="109228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19" name="Freeform: Shape 7318">
            <a:extLst>
              <a:ext uri="{FF2B5EF4-FFF2-40B4-BE49-F238E27FC236}">
                <a16:creationId xmlns:a16="http://schemas.microsoft.com/office/drawing/2014/main" id="{CC70DFBD-C9D6-0351-B179-6D0581E2A161}"/>
              </a:ext>
            </a:extLst>
          </p:cNvPr>
          <p:cNvSpPr/>
          <p:nvPr/>
        </p:nvSpPr>
        <p:spPr>
          <a:xfrm>
            <a:off x="109228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20" name="Freeform: Shape 7319">
            <a:extLst>
              <a:ext uri="{FF2B5EF4-FFF2-40B4-BE49-F238E27FC236}">
                <a16:creationId xmlns:a16="http://schemas.microsoft.com/office/drawing/2014/main" id="{E9612F5C-B544-D67F-48A5-5E3C94908F1B}"/>
              </a:ext>
            </a:extLst>
          </p:cNvPr>
          <p:cNvSpPr/>
          <p:nvPr/>
        </p:nvSpPr>
        <p:spPr>
          <a:xfrm>
            <a:off x="109228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21" name="Freeform: Shape 7320">
            <a:extLst>
              <a:ext uri="{FF2B5EF4-FFF2-40B4-BE49-F238E27FC236}">
                <a16:creationId xmlns:a16="http://schemas.microsoft.com/office/drawing/2014/main" id="{E2D3B64A-48AA-E844-3669-D25191966D75}"/>
              </a:ext>
            </a:extLst>
          </p:cNvPr>
          <p:cNvSpPr/>
          <p:nvPr/>
        </p:nvSpPr>
        <p:spPr>
          <a:xfrm>
            <a:off x="109228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22" name="Freeform: Shape 7321">
            <a:extLst>
              <a:ext uri="{FF2B5EF4-FFF2-40B4-BE49-F238E27FC236}">
                <a16:creationId xmlns:a16="http://schemas.microsoft.com/office/drawing/2014/main" id="{3A6F8948-3B5C-D35D-B4E4-3A2D667738EF}"/>
              </a:ext>
            </a:extLst>
          </p:cNvPr>
          <p:cNvSpPr/>
          <p:nvPr/>
        </p:nvSpPr>
        <p:spPr>
          <a:xfrm>
            <a:off x="109228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23" name="Freeform: Shape 7322">
            <a:extLst>
              <a:ext uri="{FF2B5EF4-FFF2-40B4-BE49-F238E27FC236}">
                <a16:creationId xmlns:a16="http://schemas.microsoft.com/office/drawing/2014/main" id="{7B9E9A53-D319-0FDB-A2B3-C245CB6A24B7}"/>
              </a:ext>
            </a:extLst>
          </p:cNvPr>
          <p:cNvSpPr/>
          <p:nvPr/>
        </p:nvSpPr>
        <p:spPr>
          <a:xfrm>
            <a:off x="109228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24" name="Freeform: Shape 7323">
            <a:extLst>
              <a:ext uri="{FF2B5EF4-FFF2-40B4-BE49-F238E27FC236}">
                <a16:creationId xmlns:a16="http://schemas.microsoft.com/office/drawing/2014/main" id="{BAF1ECFD-CF9A-843A-D309-6D5EEF41F401}"/>
              </a:ext>
            </a:extLst>
          </p:cNvPr>
          <p:cNvSpPr/>
          <p:nvPr/>
        </p:nvSpPr>
        <p:spPr>
          <a:xfrm>
            <a:off x="109228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25" name="Freeform: Shape 7324">
            <a:extLst>
              <a:ext uri="{FF2B5EF4-FFF2-40B4-BE49-F238E27FC236}">
                <a16:creationId xmlns:a16="http://schemas.microsoft.com/office/drawing/2014/main" id="{3FE19F43-D5D2-BE62-1F1F-D7C4C7A20DEC}"/>
              </a:ext>
            </a:extLst>
          </p:cNvPr>
          <p:cNvSpPr/>
          <p:nvPr/>
        </p:nvSpPr>
        <p:spPr>
          <a:xfrm>
            <a:off x="109228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26" name="Freeform: Shape 7325">
            <a:extLst>
              <a:ext uri="{FF2B5EF4-FFF2-40B4-BE49-F238E27FC236}">
                <a16:creationId xmlns:a16="http://schemas.microsoft.com/office/drawing/2014/main" id="{742D9BCF-C107-FD50-C682-83673EDF9AA9}"/>
              </a:ext>
            </a:extLst>
          </p:cNvPr>
          <p:cNvSpPr/>
          <p:nvPr/>
        </p:nvSpPr>
        <p:spPr>
          <a:xfrm>
            <a:off x="109228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27" name="Freeform: Shape 7326">
            <a:extLst>
              <a:ext uri="{FF2B5EF4-FFF2-40B4-BE49-F238E27FC236}">
                <a16:creationId xmlns:a16="http://schemas.microsoft.com/office/drawing/2014/main" id="{E1A8ED5C-F8DE-6DC4-D5E7-0558F324EE2B}"/>
              </a:ext>
            </a:extLst>
          </p:cNvPr>
          <p:cNvSpPr/>
          <p:nvPr/>
        </p:nvSpPr>
        <p:spPr>
          <a:xfrm>
            <a:off x="109228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28" name="Freeform: Shape 7327">
            <a:extLst>
              <a:ext uri="{FF2B5EF4-FFF2-40B4-BE49-F238E27FC236}">
                <a16:creationId xmlns:a16="http://schemas.microsoft.com/office/drawing/2014/main" id="{C4698D1E-A4AB-A780-A0A1-9D2B6A3F12C7}"/>
              </a:ext>
            </a:extLst>
          </p:cNvPr>
          <p:cNvSpPr/>
          <p:nvPr/>
        </p:nvSpPr>
        <p:spPr>
          <a:xfrm>
            <a:off x="109228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29" name="Freeform: Shape 7328">
            <a:extLst>
              <a:ext uri="{FF2B5EF4-FFF2-40B4-BE49-F238E27FC236}">
                <a16:creationId xmlns:a16="http://schemas.microsoft.com/office/drawing/2014/main" id="{46B61F55-F165-0745-1456-506F7D827596}"/>
              </a:ext>
            </a:extLst>
          </p:cNvPr>
          <p:cNvSpPr/>
          <p:nvPr/>
        </p:nvSpPr>
        <p:spPr>
          <a:xfrm>
            <a:off x="109228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30" name="Freeform: Shape 7329">
            <a:extLst>
              <a:ext uri="{FF2B5EF4-FFF2-40B4-BE49-F238E27FC236}">
                <a16:creationId xmlns:a16="http://schemas.microsoft.com/office/drawing/2014/main" id="{626E73E5-2117-50EF-2D17-F10490FC37B7}"/>
              </a:ext>
            </a:extLst>
          </p:cNvPr>
          <p:cNvSpPr/>
          <p:nvPr/>
        </p:nvSpPr>
        <p:spPr>
          <a:xfrm>
            <a:off x="109228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31" name="Freeform: Shape 7330">
            <a:extLst>
              <a:ext uri="{FF2B5EF4-FFF2-40B4-BE49-F238E27FC236}">
                <a16:creationId xmlns:a16="http://schemas.microsoft.com/office/drawing/2014/main" id="{87DAA2BC-383E-B723-C519-7DAB94A8488D}"/>
              </a:ext>
            </a:extLst>
          </p:cNvPr>
          <p:cNvSpPr/>
          <p:nvPr/>
        </p:nvSpPr>
        <p:spPr>
          <a:xfrm>
            <a:off x="109228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32" name="Freeform: Shape 7331">
            <a:extLst>
              <a:ext uri="{FF2B5EF4-FFF2-40B4-BE49-F238E27FC236}">
                <a16:creationId xmlns:a16="http://schemas.microsoft.com/office/drawing/2014/main" id="{54BE73AD-EC5E-92C8-3FF3-9095CFAD8050}"/>
              </a:ext>
            </a:extLst>
          </p:cNvPr>
          <p:cNvSpPr/>
          <p:nvPr/>
        </p:nvSpPr>
        <p:spPr>
          <a:xfrm>
            <a:off x="109228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33" name="Freeform: Shape 7332">
            <a:extLst>
              <a:ext uri="{FF2B5EF4-FFF2-40B4-BE49-F238E27FC236}">
                <a16:creationId xmlns:a16="http://schemas.microsoft.com/office/drawing/2014/main" id="{FEC780DD-CD6D-3673-3160-A7F5BFDF0A93}"/>
              </a:ext>
            </a:extLst>
          </p:cNvPr>
          <p:cNvSpPr/>
          <p:nvPr/>
        </p:nvSpPr>
        <p:spPr>
          <a:xfrm>
            <a:off x="109228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34" name="Freeform: Shape 7333">
            <a:extLst>
              <a:ext uri="{FF2B5EF4-FFF2-40B4-BE49-F238E27FC236}">
                <a16:creationId xmlns:a16="http://schemas.microsoft.com/office/drawing/2014/main" id="{A824A7BF-A272-C610-4056-CDD793C38745}"/>
              </a:ext>
            </a:extLst>
          </p:cNvPr>
          <p:cNvSpPr/>
          <p:nvPr/>
        </p:nvSpPr>
        <p:spPr>
          <a:xfrm>
            <a:off x="109228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35" name="Freeform: Shape 7334">
            <a:extLst>
              <a:ext uri="{FF2B5EF4-FFF2-40B4-BE49-F238E27FC236}">
                <a16:creationId xmlns:a16="http://schemas.microsoft.com/office/drawing/2014/main" id="{52E99E06-256C-F983-ADDF-D1B6CAFB1D26}"/>
              </a:ext>
            </a:extLst>
          </p:cNvPr>
          <p:cNvSpPr/>
          <p:nvPr/>
        </p:nvSpPr>
        <p:spPr>
          <a:xfrm>
            <a:off x="109228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36" name="Freeform: Shape 7335">
            <a:extLst>
              <a:ext uri="{FF2B5EF4-FFF2-40B4-BE49-F238E27FC236}">
                <a16:creationId xmlns:a16="http://schemas.microsoft.com/office/drawing/2014/main" id="{9F03E6B9-5671-410E-7B9C-2DF5B2E2E3C8}"/>
              </a:ext>
            </a:extLst>
          </p:cNvPr>
          <p:cNvSpPr/>
          <p:nvPr/>
        </p:nvSpPr>
        <p:spPr>
          <a:xfrm>
            <a:off x="109228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37" name="Freeform: Shape 7336">
            <a:extLst>
              <a:ext uri="{FF2B5EF4-FFF2-40B4-BE49-F238E27FC236}">
                <a16:creationId xmlns:a16="http://schemas.microsoft.com/office/drawing/2014/main" id="{9061A989-76CD-F0A5-3E93-E893FDEEA519}"/>
              </a:ext>
            </a:extLst>
          </p:cNvPr>
          <p:cNvSpPr/>
          <p:nvPr/>
        </p:nvSpPr>
        <p:spPr>
          <a:xfrm>
            <a:off x="109228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38" name="Freeform: Shape 7337">
            <a:extLst>
              <a:ext uri="{FF2B5EF4-FFF2-40B4-BE49-F238E27FC236}">
                <a16:creationId xmlns:a16="http://schemas.microsoft.com/office/drawing/2014/main" id="{FAB55768-1DA4-2606-3C36-89181B4D2784}"/>
              </a:ext>
            </a:extLst>
          </p:cNvPr>
          <p:cNvSpPr/>
          <p:nvPr/>
        </p:nvSpPr>
        <p:spPr>
          <a:xfrm>
            <a:off x="109228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39" name="Freeform: Shape 7338">
            <a:extLst>
              <a:ext uri="{FF2B5EF4-FFF2-40B4-BE49-F238E27FC236}">
                <a16:creationId xmlns:a16="http://schemas.microsoft.com/office/drawing/2014/main" id="{088B2BEF-BECC-4DD0-55DE-65A3994823C0}"/>
              </a:ext>
            </a:extLst>
          </p:cNvPr>
          <p:cNvSpPr/>
          <p:nvPr/>
        </p:nvSpPr>
        <p:spPr>
          <a:xfrm>
            <a:off x="109228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40" name="Freeform: Shape 7339">
            <a:extLst>
              <a:ext uri="{FF2B5EF4-FFF2-40B4-BE49-F238E27FC236}">
                <a16:creationId xmlns:a16="http://schemas.microsoft.com/office/drawing/2014/main" id="{64D6A92F-FC09-9BC5-019A-DA55167FD393}"/>
              </a:ext>
            </a:extLst>
          </p:cNvPr>
          <p:cNvSpPr/>
          <p:nvPr/>
        </p:nvSpPr>
        <p:spPr>
          <a:xfrm>
            <a:off x="109228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41" name="Freeform: Shape 7340">
            <a:extLst>
              <a:ext uri="{FF2B5EF4-FFF2-40B4-BE49-F238E27FC236}">
                <a16:creationId xmlns:a16="http://schemas.microsoft.com/office/drawing/2014/main" id="{9E36E7C6-1C1A-2A07-722A-3B71CE0166E0}"/>
              </a:ext>
            </a:extLst>
          </p:cNvPr>
          <p:cNvSpPr/>
          <p:nvPr/>
        </p:nvSpPr>
        <p:spPr>
          <a:xfrm>
            <a:off x="109228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42" name="Freeform: Shape 7341">
            <a:extLst>
              <a:ext uri="{FF2B5EF4-FFF2-40B4-BE49-F238E27FC236}">
                <a16:creationId xmlns:a16="http://schemas.microsoft.com/office/drawing/2014/main" id="{0110E2B7-1C22-E105-0B12-36E12EADEC4C}"/>
              </a:ext>
            </a:extLst>
          </p:cNvPr>
          <p:cNvSpPr/>
          <p:nvPr/>
        </p:nvSpPr>
        <p:spPr>
          <a:xfrm>
            <a:off x="109228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43" name="Freeform: Shape 7342">
            <a:extLst>
              <a:ext uri="{FF2B5EF4-FFF2-40B4-BE49-F238E27FC236}">
                <a16:creationId xmlns:a16="http://schemas.microsoft.com/office/drawing/2014/main" id="{576BF545-AEDA-3CE9-1876-683EB90C4907}"/>
              </a:ext>
            </a:extLst>
          </p:cNvPr>
          <p:cNvSpPr/>
          <p:nvPr/>
        </p:nvSpPr>
        <p:spPr>
          <a:xfrm>
            <a:off x="109228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44" name="Freeform: Shape 7343">
            <a:extLst>
              <a:ext uri="{FF2B5EF4-FFF2-40B4-BE49-F238E27FC236}">
                <a16:creationId xmlns:a16="http://schemas.microsoft.com/office/drawing/2014/main" id="{7AD46C2F-CCE7-F503-B679-A63C8B964D95}"/>
              </a:ext>
            </a:extLst>
          </p:cNvPr>
          <p:cNvSpPr/>
          <p:nvPr/>
        </p:nvSpPr>
        <p:spPr>
          <a:xfrm>
            <a:off x="109228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45" name="Freeform: Shape 7344">
            <a:extLst>
              <a:ext uri="{FF2B5EF4-FFF2-40B4-BE49-F238E27FC236}">
                <a16:creationId xmlns:a16="http://schemas.microsoft.com/office/drawing/2014/main" id="{A0AFDE73-51E6-EC02-5854-27186A81FD46}"/>
              </a:ext>
            </a:extLst>
          </p:cNvPr>
          <p:cNvSpPr/>
          <p:nvPr/>
        </p:nvSpPr>
        <p:spPr>
          <a:xfrm>
            <a:off x="109228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46" name="Freeform: Shape 7345">
            <a:extLst>
              <a:ext uri="{FF2B5EF4-FFF2-40B4-BE49-F238E27FC236}">
                <a16:creationId xmlns:a16="http://schemas.microsoft.com/office/drawing/2014/main" id="{F27B078F-6148-FD69-EE96-89176332150F}"/>
              </a:ext>
            </a:extLst>
          </p:cNvPr>
          <p:cNvSpPr/>
          <p:nvPr/>
        </p:nvSpPr>
        <p:spPr>
          <a:xfrm>
            <a:off x="109228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47" name="Freeform: Shape 7346">
            <a:extLst>
              <a:ext uri="{FF2B5EF4-FFF2-40B4-BE49-F238E27FC236}">
                <a16:creationId xmlns:a16="http://schemas.microsoft.com/office/drawing/2014/main" id="{4D194775-C7EC-9E7A-6D90-B1C757EF7C68}"/>
              </a:ext>
            </a:extLst>
          </p:cNvPr>
          <p:cNvSpPr/>
          <p:nvPr/>
        </p:nvSpPr>
        <p:spPr>
          <a:xfrm>
            <a:off x="109228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48" name="Freeform: Shape 7347">
            <a:extLst>
              <a:ext uri="{FF2B5EF4-FFF2-40B4-BE49-F238E27FC236}">
                <a16:creationId xmlns:a16="http://schemas.microsoft.com/office/drawing/2014/main" id="{D2AB1F5D-40AC-AB0E-427D-AEF77DF9EC56}"/>
              </a:ext>
            </a:extLst>
          </p:cNvPr>
          <p:cNvSpPr/>
          <p:nvPr/>
        </p:nvSpPr>
        <p:spPr>
          <a:xfrm>
            <a:off x="109228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49" name="Freeform: Shape 7348">
            <a:extLst>
              <a:ext uri="{FF2B5EF4-FFF2-40B4-BE49-F238E27FC236}">
                <a16:creationId xmlns:a16="http://schemas.microsoft.com/office/drawing/2014/main" id="{284C86D7-993F-979C-A1ED-7AF6A4469EA1}"/>
              </a:ext>
            </a:extLst>
          </p:cNvPr>
          <p:cNvSpPr/>
          <p:nvPr/>
        </p:nvSpPr>
        <p:spPr>
          <a:xfrm>
            <a:off x="109228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50" name="Freeform: Shape 7349">
            <a:extLst>
              <a:ext uri="{FF2B5EF4-FFF2-40B4-BE49-F238E27FC236}">
                <a16:creationId xmlns:a16="http://schemas.microsoft.com/office/drawing/2014/main" id="{8508E96C-91BC-46CB-4EFC-CD9AABE1E96E}"/>
              </a:ext>
            </a:extLst>
          </p:cNvPr>
          <p:cNvSpPr/>
          <p:nvPr/>
        </p:nvSpPr>
        <p:spPr>
          <a:xfrm>
            <a:off x="109228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51" name="Freeform: Shape 7350">
            <a:extLst>
              <a:ext uri="{FF2B5EF4-FFF2-40B4-BE49-F238E27FC236}">
                <a16:creationId xmlns:a16="http://schemas.microsoft.com/office/drawing/2014/main" id="{8508E8BA-57B6-3183-6737-AE56883C0C6A}"/>
              </a:ext>
            </a:extLst>
          </p:cNvPr>
          <p:cNvSpPr/>
          <p:nvPr/>
        </p:nvSpPr>
        <p:spPr>
          <a:xfrm>
            <a:off x="109228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52" name="Freeform: Shape 7351">
            <a:extLst>
              <a:ext uri="{FF2B5EF4-FFF2-40B4-BE49-F238E27FC236}">
                <a16:creationId xmlns:a16="http://schemas.microsoft.com/office/drawing/2014/main" id="{266D3636-39F3-E7E7-C151-C898D755CFE0}"/>
              </a:ext>
            </a:extLst>
          </p:cNvPr>
          <p:cNvSpPr/>
          <p:nvPr/>
        </p:nvSpPr>
        <p:spPr>
          <a:xfrm>
            <a:off x="1109429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53" name="Freeform: Shape 7352">
            <a:extLst>
              <a:ext uri="{FF2B5EF4-FFF2-40B4-BE49-F238E27FC236}">
                <a16:creationId xmlns:a16="http://schemas.microsoft.com/office/drawing/2014/main" id="{776DEA29-904A-078D-B902-7CCCDFDEBD59}"/>
              </a:ext>
            </a:extLst>
          </p:cNvPr>
          <p:cNvSpPr/>
          <p:nvPr/>
        </p:nvSpPr>
        <p:spPr>
          <a:xfrm>
            <a:off x="1109429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54" name="Freeform: Shape 7353">
            <a:extLst>
              <a:ext uri="{FF2B5EF4-FFF2-40B4-BE49-F238E27FC236}">
                <a16:creationId xmlns:a16="http://schemas.microsoft.com/office/drawing/2014/main" id="{969721C1-4F3D-1DD1-CE05-0FDD84BEC7F2}"/>
              </a:ext>
            </a:extLst>
          </p:cNvPr>
          <p:cNvSpPr/>
          <p:nvPr/>
        </p:nvSpPr>
        <p:spPr>
          <a:xfrm>
            <a:off x="1109429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55" name="Freeform: Shape 7354">
            <a:extLst>
              <a:ext uri="{FF2B5EF4-FFF2-40B4-BE49-F238E27FC236}">
                <a16:creationId xmlns:a16="http://schemas.microsoft.com/office/drawing/2014/main" id="{B8498C09-2E31-514F-B4E8-079C5BA51FFD}"/>
              </a:ext>
            </a:extLst>
          </p:cNvPr>
          <p:cNvSpPr/>
          <p:nvPr/>
        </p:nvSpPr>
        <p:spPr>
          <a:xfrm>
            <a:off x="1109429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56" name="Freeform: Shape 7355">
            <a:extLst>
              <a:ext uri="{FF2B5EF4-FFF2-40B4-BE49-F238E27FC236}">
                <a16:creationId xmlns:a16="http://schemas.microsoft.com/office/drawing/2014/main" id="{E48B6A77-341F-DF87-7358-762640911ECA}"/>
              </a:ext>
            </a:extLst>
          </p:cNvPr>
          <p:cNvSpPr/>
          <p:nvPr/>
        </p:nvSpPr>
        <p:spPr>
          <a:xfrm>
            <a:off x="1109429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57" name="Freeform: Shape 7356">
            <a:extLst>
              <a:ext uri="{FF2B5EF4-FFF2-40B4-BE49-F238E27FC236}">
                <a16:creationId xmlns:a16="http://schemas.microsoft.com/office/drawing/2014/main" id="{3DF05026-C952-F936-0BC0-F18AD713971B}"/>
              </a:ext>
            </a:extLst>
          </p:cNvPr>
          <p:cNvSpPr/>
          <p:nvPr/>
        </p:nvSpPr>
        <p:spPr>
          <a:xfrm>
            <a:off x="1109429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58" name="Freeform: Shape 7357">
            <a:extLst>
              <a:ext uri="{FF2B5EF4-FFF2-40B4-BE49-F238E27FC236}">
                <a16:creationId xmlns:a16="http://schemas.microsoft.com/office/drawing/2014/main" id="{8FE5407F-07D1-2FDF-55A7-7325825D7EFD}"/>
              </a:ext>
            </a:extLst>
          </p:cNvPr>
          <p:cNvSpPr/>
          <p:nvPr/>
        </p:nvSpPr>
        <p:spPr>
          <a:xfrm>
            <a:off x="1109429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59" name="Freeform: Shape 7358">
            <a:extLst>
              <a:ext uri="{FF2B5EF4-FFF2-40B4-BE49-F238E27FC236}">
                <a16:creationId xmlns:a16="http://schemas.microsoft.com/office/drawing/2014/main" id="{4D95EB50-930C-3468-1206-608DBB872026}"/>
              </a:ext>
            </a:extLst>
          </p:cNvPr>
          <p:cNvSpPr/>
          <p:nvPr/>
        </p:nvSpPr>
        <p:spPr>
          <a:xfrm>
            <a:off x="1109429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60" name="Freeform: Shape 7359">
            <a:extLst>
              <a:ext uri="{FF2B5EF4-FFF2-40B4-BE49-F238E27FC236}">
                <a16:creationId xmlns:a16="http://schemas.microsoft.com/office/drawing/2014/main" id="{E12EFA15-3CC2-D37C-46AA-38940A131ECB}"/>
              </a:ext>
            </a:extLst>
          </p:cNvPr>
          <p:cNvSpPr/>
          <p:nvPr/>
        </p:nvSpPr>
        <p:spPr>
          <a:xfrm>
            <a:off x="1109429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61" name="Freeform: Shape 7360">
            <a:extLst>
              <a:ext uri="{FF2B5EF4-FFF2-40B4-BE49-F238E27FC236}">
                <a16:creationId xmlns:a16="http://schemas.microsoft.com/office/drawing/2014/main" id="{92C85AA1-6923-32EA-B7D9-5B4C8D06A7CB}"/>
              </a:ext>
            </a:extLst>
          </p:cNvPr>
          <p:cNvSpPr/>
          <p:nvPr/>
        </p:nvSpPr>
        <p:spPr>
          <a:xfrm>
            <a:off x="1109429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62" name="Freeform: Shape 7361">
            <a:extLst>
              <a:ext uri="{FF2B5EF4-FFF2-40B4-BE49-F238E27FC236}">
                <a16:creationId xmlns:a16="http://schemas.microsoft.com/office/drawing/2014/main" id="{B1C7B007-A595-2758-3D24-67A303B6A82B}"/>
              </a:ext>
            </a:extLst>
          </p:cNvPr>
          <p:cNvSpPr/>
          <p:nvPr/>
        </p:nvSpPr>
        <p:spPr>
          <a:xfrm>
            <a:off x="1109429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63" name="Freeform: Shape 7362">
            <a:extLst>
              <a:ext uri="{FF2B5EF4-FFF2-40B4-BE49-F238E27FC236}">
                <a16:creationId xmlns:a16="http://schemas.microsoft.com/office/drawing/2014/main" id="{EAF2F221-3207-A15A-8E90-15BAA51CF28E}"/>
              </a:ext>
            </a:extLst>
          </p:cNvPr>
          <p:cNvSpPr/>
          <p:nvPr/>
        </p:nvSpPr>
        <p:spPr>
          <a:xfrm>
            <a:off x="1109429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64" name="Freeform: Shape 7363">
            <a:extLst>
              <a:ext uri="{FF2B5EF4-FFF2-40B4-BE49-F238E27FC236}">
                <a16:creationId xmlns:a16="http://schemas.microsoft.com/office/drawing/2014/main" id="{C7A9AD53-D037-7C3C-13BB-1C469D7C80BE}"/>
              </a:ext>
            </a:extLst>
          </p:cNvPr>
          <p:cNvSpPr/>
          <p:nvPr/>
        </p:nvSpPr>
        <p:spPr>
          <a:xfrm>
            <a:off x="1109429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65" name="Freeform: Shape 7364">
            <a:extLst>
              <a:ext uri="{FF2B5EF4-FFF2-40B4-BE49-F238E27FC236}">
                <a16:creationId xmlns:a16="http://schemas.microsoft.com/office/drawing/2014/main" id="{2D3838AA-027B-15A1-FBF0-4A3F2E5D7AEE}"/>
              </a:ext>
            </a:extLst>
          </p:cNvPr>
          <p:cNvSpPr/>
          <p:nvPr/>
        </p:nvSpPr>
        <p:spPr>
          <a:xfrm>
            <a:off x="1109429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66" name="Freeform: Shape 7365">
            <a:extLst>
              <a:ext uri="{FF2B5EF4-FFF2-40B4-BE49-F238E27FC236}">
                <a16:creationId xmlns:a16="http://schemas.microsoft.com/office/drawing/2014/main" id="{A5036605-B3E6-28EC-4B75-88F8D7FDD147}"/>
              </a:ext>
            </a:extLst>
          </p:cNvPr>
          <p:cNvSpPr/>
          <p:nvPr/>
        </p:nvSpPr>
        <p:spPr>
          <a:xfrm>
            <a:off x="1109429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67" name="Freeform: Shape 7366">
            <a:extLst>
              <a:ext uri="{FF2B5EF4-FFF2-40B4-BE49-F238E27FC236}">
                <a16:creationId xmlns:a16="http://schemas.microsoft.com/office/drawing/2014/main" id="{8ABDE821-4B07-EBB4-9A80-6ED731A89291}"/>
              </a:ext>
            </a:extLst>
          </p:cNvPr>
          <p:cNvSpPr/>
          <p:nvPr/>
        </p:nvSpPr>
        <p:spPr>
          <a:xfrm>
            <a:off x="1109429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68" name="Freeform: Shape 7367">
            <a:extLst>
              <a:ext uri="{FF2B5EF4-FFF2-40B4-BE49-F238E27FC236}">
                <a16:creationId xmlns:a16="http://schemas.microsoft.com/office/drawing/2014/main" id="{4E33EA69-5D25-AC4C-1E31-65841E535023}"/>
              </a:ext>
            </a:extLst>
          </p:cNvPr>
          <p:cNvSpPr/>
          <p:nvPr/>
        </p:nvSpPr>
        <p:spPr>
          <a:xfrm>
            <a:off x="1109429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69" name="Freeform: Shape 7368">
            <a:extLst>
              <a:ext uri="{FF2B5EF4-FFF2-40B4-BE49-F238E27FC236}">
                <a16:creationId xmlns:a16="http://schemas.microsoft.com/office/drawing/2014/main" id="{2A199BAD-1501-2F3D-CFD8-2D3663CFA17E}"/>
              </a:ext>
            </a:extLst>
          </p:cNvPr>
          <p:cNvSpPr/>
          <p:nvPr/>
        </p:nvSpPr>
        <p:spPr>
          <a:xfrm>
            <a:off x="1109429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70" name="Freeform: Shape 7369">
            <a:extLst>
              <a:ext uri="{FF2B5EF4-FFF2-40B4-BE49-F238E27FC236}">
                <a16:creationId xmlns:a16="http://schemas.microsoft.com/office/drawing/2014/main" id="{A818D21E-185C-9990-16E1-9222F4CB7D04}"/>
              </a:ext>
            </a:extLst>
          </p:cNvPr>
          <p:cNvSpPr/>
          <p:nvPr/>
        </p:nvSpPr>
        <p:spPr>
          <a:xfrm>
            <a:off x="1109429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71" name="Freeform: Shape 7370">
            <a:extLst>
              <a:ext uri="{FF2B5EF4-FFF2-40B4-BE49-F238E27FC236}">
                <a16:creationId xmlns:a16="http://schemas.microsoft.com/office/drawing/2014/main" id="{6BC7EFA5-57E0-5DE8-46B9-22139E080F8A}"/>
              </a:ext>
            </a:extLst>
          </p:cNvPr>
          <p:cNvSpPr/>
          <p:nvPr/>
        </p:nvSpPr>
        <p:spPr>
          <a:xfrm>
            <a:off x="1109429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72" name="Freeform: Shape 7371">
            <a:extLst>
              <a:ext uri="{FF2B5EF4-FFF2-40B4-BE49-F238E27FC236}">
                <a16:creationId xmlns:a16="http://schemas.microsoft.com/office/drawing/2014/main" id="{F79280D7-7F8A-CD97-B2FF-174DC66229E2}"/>
              </a:ext>
            </a:extLst>
          </p:cNvPr>
          <p:cNvSpPr/>
          <p:nvPr/>
        </p:nvSpPr>
        <p:spPr>
          <a:xfrm>
            <a:off x="1109429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73" name="Freeform: Shape 7372">
            <a:extLst>
              <a:ext uri="{FF2B5EF4-FFF2-40B4-BE49-F238E27FC236}">
                <a16:creationId xmlns:a16="http://schemas.microsoft.com/office/drawing/2014/main" id="{26019ADE-C004-F1BE-69AA-0B6B24AF874D}"/>
              </a:ext>
            </a:extLst>
          </p:cNvPr>
          <p:cNvSpPr/>
          <p:nvPr/>
        </p:nvSpPr>
        <p:spPr>
          <a:xfrm>
            <a:off x="1109429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74" name="Freeform: Shape 7373">
            <a:extLst>
              <a:ext uri="{FF2B5EF4-FFF2-40B4-BE49-F238E27FC236}">
                <a16:creationId xmlns:a16="http://schemas.microsoft.com/office/drawing/2014/main" id="{79DBAAC3-39D2-023A-B877-CF9D8F684223}"/>
              </a:ext>
            </a:extLst>
          </p:cNvPr>
          <p:cNvSpPr/>
          <p:nvPr/>
        </p:nvSpPr>
        <p:spPr>
          <a:xfrm>
            <a:off x="1109429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75" name="Freeform: Shape 7374">
            <a:extLst>
              <a:ext uri="{FF2B5EF4-FFF2-40B4-BE49-F238E27FC236}">
                <a16:creationId xmlns:a16="http://schemas.microsoft.com/office/drawing/2014/main" id="{5784661D-C731-0C3D-56A8-68DF7AB60EB1}"/>
              </a:ext>
            </a:extLst>
          </p:cNvPr>
          <p:cNvSpPr/>
          <p:nvPr/>
        </p:nvSpPr>
        <p:spPr>
          <a:xfrm>
            <a:off x="1109429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76" name="Freeform: Shape 7375">
            <a:extLst>
              <a:ext uri="{FF2B5EF4-FFF2-40B4-BE49-F238E27FC236}">
                <a16:creationId xmlns:a16="http://schemas.microsoft.com/office/drawing/2014/main" id="{A6EA5D8D-7DD4-C383-8FEB-AD91713CA11D}"/>
              </a:ext>
            </a:extLst>
          </p:cNvPr>
          <p:cNvSpPr/>
          <p:nvPr/>
        </p:nvSpPr>
        <p:spPr>
          <a:xfrm>
            <a:off x="1109429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77" name="Freeform: Shape 7376">
            <a:extLst>
              <a:ext uri="{FF2B5EF4-FFF2-40B4-BE49-F238E27FC236}">
                <a16:creationId xmlns:a16="http://schemas.microsoft.com/office/drawing/2014/main" id="{27401A04-DF0C-7F25-5552-9BC11B693CE1}"/>
              </a:ext>
            </a:extLst>
          </p:cNvPr>
          <p:cNvSpPr/>
          <p:nvPr/>
        </p:nvSpPr>
        <p:spPr>
          <a:xfrm>
            <a:off x="1109429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78" name="Freeform: Shape 7377">
            <a:extLst>
              <a:ext uri="{FF2B5EF4-FFF2-40B4-BE49-F238E27FC236}">
                <a16:creationId xmlns:a16="http://schemas.microsoft.com/office/drawing/2014/main" id="{01E82667-2C4E-9F22-4EE1-892AAA00C889}"/>
              </a:ext>
            </a:extLst>
          </p:cNvPr>
          <p:cNvSpPr/>
          <p:nvPr/>
        </p:nvSpPr>
        <p:spPr>
          <a:xfrm>
            <a:off x="1109429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79" name="Freeform: Shape 7378">
            <a:extLst>
              <a:ext uri="{FF2B5EF4-FFF2-40B4-BE49-F238E27FC236}">
                <a16:creationId xmlns:a16="http://schemas.microsoft.com/office/drawing/2014/main" id="{A5785A72-567B-0D3F-9A0F-509BBEF35842}"/>
              </a:ext>
            </a:extLst>
          </p:cNvPr>
          <p:cNvSpPr/>
          <p:nvPr/>
        </p:nvSpPr>
        <p:spPr>
          <a:xfrm>
            <a:off x="1109429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80" name="Freeform: Shape 7379">
            <a:extLst>
              <a:ext uri="{FF2B5EF4-FFF2-40B4-BE49-F238E27FC236}">
                <a16:creationId xmlns:a16="http://schemas.microsoft.com/office/drawing/2014/main" id="{596F2063-C2B3-BEC8-FADE-A7C9E7CC85EE}"/>
              </a:ext>
            </a:extLst>
          </p:cNvPr>
          <p:cNvSpPr/>
          <p:nvPr/>
        </p:nvSpPr>
        <p:spPr>
          <a:xfrm>
            <a:off x="1109429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81" name="Freeform: Shape 7380">
            <a:extLst>
              <a:ext uri="{FF2B5EF4-FFF2-40B4-BE49-F238E27FC236}">
                <a16:creationId xmlns:a16="http://schemas.microsoft.com/office/drawing/2014/main" id="{950654AA-5EC4-8359-7BF0-2433FC04775F}"/>
              </a:ext>
            </a:extLst>
          </p:cNvPr>
          <p:cNvSpPr/>
          <p:nvPr/>
        </p:nvSpPr>
        <p:spPr>
          <a:xfrm>
            <a:off x="1109429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82" name="Freeform: Shape 7381">
            <a:extLst>
              <a:ext uri="{FF2B5EF4-FFF2-40B4-BE49-F238E27FC236}">
                <a16:creationId xmlns:a16="http://schemas.microsoft.com/office/drawing/2014/main" id="{2233AB3D-EB96-510A-08FE-60894F4E964F}"/>
              </a:ext>
            </a:extLst>
          </p:cNvPr>
          <p:cNvSpPr/>
          <p:nvPr/>
        </p:nvSpPr>
        <p:spPr>
          <a:xfrm>
            <a:off x="1109429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83" name="Freeform: Shape 7382">
            <a:extLst>
              <a:ext uri="{FF2B5EF4-FFF2-40B4-BE49-F238E27FC236}">
                <a16:creationId xmlns:a16="http://schemas.microsoft.com/office/drawing/2014/main" id="{5D4C6081-6365-C279-5B65-C67F893A26B8}"/>
              </a:ext>
            </a:extLst>
          </p:cNvPr>
          <p:cNvSpPr/>
          <p:nvPr/>
        </p:nvSpPr>
        <p:spPr>
          <a:xfrm>
            <a:off x="1109429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84" name="Freeform: Shape 7383">
            <a:extLst>
              <a:ext uri="{FF2B5EF4-FFF2-40B4-BE49-F238E27FC236}">
                <a16:creationId xmlns:a16="http://schemas.microsoft.com/office/drawing/2014/main" id="{AED4F5D4-C085-826A-FDFC-EE830CC3DB70}"/>
              </a:ext>
            </a:extLst>
          </p:cNvPr>
          <p:cNvSpPr/>
          <p:nvPr/>
        </p:nvSpPr>
        <p:spPr>
          <a:xfrm>
            <a:off x="1109429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85" name="Freeform: Shape 7384">
            <a:extLst>
              <a:ext uri="{FF2B5EF4-FFF2-40B4-BE49-F238E27FC236}">
                <a16:creationId xmlns:a16="http://schemas.microsoft.com/office/drawing/2014/main" id="{049AE405-68CF-49D4-F61A-D532A1FC7D8E}"/>
              </a:ext>
            </a:extLst>
          </p:cNvPr>
          <p:cNvSpPr/>
          <p:nvPr/>
        </p:nvSpPr>
        <p:spPr>
          <a:xfrm>
            <a:off x="1109429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86" name="Freeform: Shape 7385">
            <a:extLst>
              <a:ext uri="{FF2B5EF4-FFF2-40B4-BE49-F238E27FC236}">
                <a16:creationId xmlns:a16="http://schemas.microsoft.com/office/drawing/2014/main" id="{B6FFFC9B-2073-4C12-6AA3-7F5618CC6509}"/>
              </a:ext>
            </a:extLst>
          </p:cNvPr>
          <p:cNvSpPr/>
          <p:nvPr/>
        </p:nvSpPr>
        <p:spPr>
          <a:xfrm>
            <a:off x="1109429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87" name="Freeform: Shape 7386">
            <a:extLst>
              <a:ext uri="{FF2B5EF4-FFF2-40B4-BE49-F238E27FC236}">
                <a16:creationId xmlns:a16="http://schemas.microsoft.com/office/drawing/2014/main" id="{520CF9D9-F199-08E6-D738-EE31A1CED294}"/>
              </a:ext>
            </a:extLst>
          </p:cNvPr>
          <p:cNvSpPr/>
          <p:nvPr/>
        </p:nvSpPr>
        <p:spPr>
          <a:xfrm>
            <a:off x="1109429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88" name="Freeform: Shape 7387">
            <a:extLst>
              <a:ext uri="{FF2B5EF4-FFF2-40B4-BE49-F238E27FC236}">
                <a16:creationId xmlns:a16="http://schemas.microsoft.com/office/drawing/2014/main" id="{357CFC5D-44C0-E16F-012E-73CE993FC42D}"/>
              </a:ext>
            </a:extLst>
          </p:cNvPr>
          <p:cNvSpPr/>
          <p:nvPr/>
        </p:nvSpPr>
        <p:spPr>
          <a:xfrm>
            <a:off x="1109429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89" name="Freeform: Shape 7388">
            <a:extLst>
              <a:ext uri="{FF2B5EF4-FFF2-40B4-BE49-F238E27FC236}">
                <a16:creationId xmlns:a16="http://schemas.microsoft.com/office/drawing/2014/main" id="{99F01EF2-D40F-9C78-91F5-07CF77664407}"/>
              </a:ext>
            </a:extLst>
          </p:cNvPr>
          <p:cNvSpPr/>
          <p:nvPr/>
        </p:nvSpPr>
        <p:spPr>
          <a:xfrm>
            <a:off x="1109429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90" name="Freeform: Shape 7389">
            <a:extLst>
              <a:ext uri="{FF2B5EF4-FFF2-40B4-BE49-F238E27FC236}">
                <a16:creationId xmlns:a16="http://schemas.microsoft.com/office/drawing/2014/main" id="{B4C1570D-71C9-A5C6-6D43-BAB663BB37FA}"/>
              </a:ext>
            </a:extLst>
          </p:cNvPr>
          <p:cNvSpPr/>
          <p:nvPr/>
        </p:nvSpPr>
        <p:spPr>
          <a:xfrm>
            <a:off x="112657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91" name="Freeform: Shape 7390">
            <a:extLst>
              <a:ext uri="{FF2B5EF4-FFF2-40B4-BE49-F238E27FC236}">
                <a16:creationId xmlns:a16="http://schemas.microsoft.com/office/drawing/2014/main" id="{BAB10F78-A6FE-D719-8101-87C77D775120}"/>
              </a:ext>
            </a:extLst>
          </p:cNvPr>
          <p:cNvSpPr/>
          <p:nvPr/>
        </p:nvSpPr>
        <p:spPr>
          <a:xfrm>
            <a:off x="112657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92" name="Freeform: Shape 7391">
            <a:extLst>
              <a:ext uri="{FF2B5EF4-FFF2-40B4-BE49-F238E27FC236}">
                <a16:creationId xmlns:a16="http://schemas.microsoft.com/office/drawing/2014/main" id="{D12D040A-3582-8775-05BB-BDA3526F8CE0}"/>
              </a:ext>
            </a:extLst>
          </p:cNvPr>
          <p:cNvSpPr/>
          <p:nvPr/>
        </p:nvSpPr>
        <p:spPr>
          <a:xfrm>
            <a:off x="112657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93" name="Freeform: Shape 7392">
            <a:extLst>
              <a:ext uri="{FF2B5EF4-FFF2-40B4-BE49-F238E27FC236}">
                <a16:creationId xmlns:a16="http://schemas.microsoft.com/office/drawing/2014/main" id="{A6D5C67F-3BB3-2D61-B692-045185C0EE91}"/>
              </a:ext>
            </a:extLst>
          </p:cNvPr>
          <p:cNvSpPr/>
          <p:nvPr/>
        </p:nvSpPr>
        <p:spPr>
          <a:xfrm>
            <a:off x="112657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94" name="Freeform: Shape 7393">
            <a:extLst>
              <a:ext uri="{FF2B5EF4-FFF2-40B4-BE49-F238E27FC236}">
                <a16:creationId xmlns:a16="http://schemas.microsoft.com/office/drawing/2014/main" id="{5F452FF5-272F-B82C-4C58-19EDEF63F759}"/>
              </a:ext>
            </a:extLst>
          </p:cNvPr>
          <p:cNvSpPr/>
          <p:nvPr/>
        </p:nvSpPr>
        <p:spPr>
          <a:xfrm>
            <a:off x="112657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95" name="Freeform: Shape 7394">
            <a:extLst>
              <a:ext uri="{FF2B5EF4-FFF2-40B4-BE49-F238E27FC236}">
                <a16:creationId xmlns:a16="http://schemas.microsoft.com/office/drawing/2014/main" id="{D01C494C-2A02-2415-FCBB-41604B9D32A4}"/>
              </a:ext>
            </a:extLst>
          </p:cNvPr>
          <p:cNvSpPr/>
          <p:nvPr/>
        </p:nvSpPr>
        <p:spPr>
          <a:xfrm>
            <a:off x="112657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96" name="Freeform: Shape 7395">
            <a:extLst>
              <a:ext uri="{FF2B5EF4-FFF2-40B4-BE49-F238E27FC236}">
                <a16:creationId xmlns:a16="http://schemas.microsoft.com/office/drawing/2014/main" id="{F4835CBA-3D16-6BFA-A788-83838E085809}"/>
              </a:ext>
            </a:extLst>
          </p:cNvPr>
          <p:cNvSpPr/>
          <p:nvPr/>
        </p:nvSpPr>
        <p:spPr>
          <a:xfrm>
            <a:off x="112657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97" name="Freeform: Shape 7396">
            <a:extLst>
              <a:ext uri="{FF2B5EF4-FFF2-40B4-BE49-F238E27FC236}">
                <a16:creationId xmlns:a16="http://schemas.microsoft.com/office/drawing/2014/main" id="{999E270A-E1B4-2289-8DC3-6153E0978618}"/>
              </a:ext>
            </a:extLst>
          </p:cNvPr>
          <p:cNvSpPr/>
          <p:nvPr/>
        </p:nvSpPr>
        <p:spPr>
          <a:xfrm>
            <a:off x="112657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98" name="Freeform: Shape 7397">
            <a:extLst>
              <a:ext uri="{FF2B5EF4-FFF2-40B4-BE49-F238E27FC236}">
                <a16:creationId xmlns:a16="http://schemas.microsoft.com/office/drawing/2014/main" id="{5DD30736-FACD-928A-D785-E9E6DBF7E87E}"/>
              </a:ext>
            </a:extLst>
          </p:cNvPr>
          <p:cNvSpPr/>
          <p:nvPr/>
        </p:nvSpPr>
        <p:spPr>
          <a:xfrm>
            <a:off x="112657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399" name="Freeform: Shape 7398">
            <a:extLst>
              <a:ext uri="{FF2B5EF4-FFF2-40B4-BE49-F238E27FC236}">
                <a16:creationId xmlns:a16="http://schemas.microsoft.com/office/drawing/2014/main" id="{679BEF7E-287F-AD94-149C-67413E269A2A}"/>
              </a:ext>
            </a:extLst>
          </p:cNvPr>
          <p:cNvSpPr/>
          <p:nvPr/>
        </p:nvSpPr>
        <p:spPr>
          <a:xfrm>
            <a:off x="112657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00" name="Freeform: Shape 7399">
            <a:extLst>
              <a:ext uri="{FF2B5EF4-FFF2-40B4-BE49-F238E27FC236}">
                <a16:creationId xmlns:a16="http://schemas.microsoft.com/office/drawing/2014/main" id="{B5822772-1E4E-1A8D-445D-4E0177658FE6}"/>
              </a:ext>
            </a:extLst>
          </p:cNvPr>
          <p:cNvSpPr/>
          <p:nvPr/>
        </p:nvSpPr>
        <p:spPr>
          <a:xfrm>
            <a:off x="112657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01" name="Freeform: Shape 7400">
            <a:extLst>
              <a:ext uri="{FF2B5EF4-FFF2-40B4-BE49-F238E27FC236}">
                <a16:creationId xmlns:a16="http://schemas.microsoft.com/office/drawing/2014/main" id="{8F67EA02-82F2-0C7A-D91B-BC96EBC0B930}"/>
              </a:ext>
            </a:extLst>
          </p:cNvPr>
          <p:cNvSpPr/>
          <p:nvPr/>
        </p:nvSpPr>
        <p:spPr>
          <a:xfrm>
            <a:off x="112657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02" name="Freeform: Shape 7401">
            <a:extLst>
              <a:ext uri="{FF2B5EF4-FFF2-40B4-BE49-F238E27FC236}">
                <a16:creationId xmlns:a16="http://schemas.microsoft.com/office/drawing/2014/main" id="{09DC84FE-2D0D-D636-5064-31E8C8ABF3C2}"/>
              </a:ext>
            </a:extLst>
          </p:cNvPr>
          <p:cNvSpPr/>
          <p:nvPr/>
        </p:nvSpPr>
        <p:spPr>
          <a:xfrm>
            <a:off x="112657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03" name="Freeform: Shape 7402">
            <a:extLst>
              <a:ext uri="{FF2B5EF4-FFF2-40B4-BE49-F238E27FC236}">
                <a16:creationId xmlns:a16="http://schemas.microsoft.com/office/drawing/2014/main" id="{B038E3CD-16C8-C272-1CD9-FC897B0184FF}"/>
              </a:ext>
            </a:extLst>
          </p:cNvPr>
          <p:cNvSpPr/>
          <p:nvPr/>
        </p:nvSpPr>
        <p:spPr>
          <a:xfrm>
            <a:off x="112657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04" name="Freeform: Shape 7403">
            <a:extLst>
              <a:ext uri="{FF2B5EF4-FFF2-40B4-BE49-F238E27FC236}">
                <a16:creationId xmlns:a16="http://schemas.microsoft.com/office/drawing/2014/main" id="{C860DD46-39E5-8CB3-88E7-00B44B8CED8D}"/>
              </a:ext>
            </a:extLst>
          </p:cNvPr>
          <p:cNvSpPr/>
          <p:nvPr/>
        </p:nvSpPr>
        <p:spPr>
          <a:xfrm>
            <a:off x="112657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05" name="Freeform: Shape 7404">
            <a:extLst>
              <a:ext uri="{FF2B5EF4-FFF2-40B4-BE49-F238E27FC236}">
                <a16:creationId xmlns:a16="http://schemas.microsoft.com/office/drawing/2014/main" id="{8BC8F6F3-50DA-C978-90D0-D661505FC612}"/>
              </a:ext>
            </a:extLst>
          </p:cNvPr>
          <p:cNvSpPr/>
          <p:nvPr/>
        </p:nvSpPr>
        <p:spPr>
          <a:xfrm>
            <a:off x="112657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06" name="Freeform: Shape 7405">
            <a:extLst>
              <a:ext uri="{FF2B5EF4-FFF2-40B4-BE49-F238E27FC236}">
                <a16:creationId xmlns:a16="http://schemas.microsoft.com/office/drawing/2014/main" id="{D925A3E4-E30E-3025-D304-21F63737CB07}"/>
              </a:ext>
            </a:extLst>
          </p:cNvPr>
          <p:cNvSpPr/>
          <p:nvPr/>
        </p:nvSpPr>
        <p:spPr>
          <a:xfrm>
            <a:off x="112657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07" name="Freeform: Shape 7406">
            <a:extLst>
              <a:ext uri="{FF2B5EF4-FFF2-40B4-BE49-F238E27FC236}">
                <a16:creationId xmlns:a16="http://schemas.microsoft.com/office/drawing/2014/main" id="{EF1CF643-64D0-B94D-01C6-13E147E1D772}"/>
              </a:ext>
            </a:extLst>
          </p:cNvPr>
          <p:cNvSpPr/>
          <p:nvPr/>
        </p:nvSpPr>
        <p:spPr>
          <a:xfrm>
            <a:off x="112657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08" name="Freeform: Shape 7407">
            <a:extLst>
              <a:ext uri="{FF2B5EF4-FFF2-40B4-BE49-F238E27FC236}">
                <a16:creationId xmlns:a16="http://schemas.microsoft.com/office/drawing/2014/main" id="{A3E991FD-BBEA-0683-542A-25E8494F1F2D}"/>
              </a:ext>
            </a:extLst>
          </p:cNvPr>
          <p:cNvSpPr/>
          <p:nvPr/>
        </p:nvSpPr>
        <p:spPr>
          <a:xfrm>
            <a:off x="112657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09" name="Freeform: Shape 7408">
            <a:extLst>
              <a:ext uri="{FF2B5EF4-FFF2-40B4-BE49-F238E27FC236}">
                <a16:creationId xmlns:a16="http://schemas.microsoft.com/office/drawing/2014/main" id="{964D721D-1DCA-30DB-EC30-ADE3BCDE41E0}"/>
              </a:ext>
            </a:extLst>
          </p:cNvPr>
          <p:cNvSpPr/>
          <p:nvPr/>
        </p:nvSpPr>
        <p:spPr>
          <a:xfrm>
            <a:off x="112657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10" name="Freeform: Shape 7409">
            <a:extLst>
              <a:ext uri="{FF2B5EF4-FFF2-40B4-BE49-F238E27FC236}">
                <a16:creationId xmlns:a16="http://schemas.microsoft.com/office/drawing/2014/main" id="{466A37E9-9C73-15B0-F8FD-8D4B193DC7AC}"/>
              </a:ext>
            </a:extLst>
          </p:cNvPr>
          <p:cNvSpPr/>
          <p:nvPr/>
        </p:nvSpPr>
        <p:spPr>
          <a:xfrm>
            <a:off x="112657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11" name="Freeform: Shape 7410">
            <a:extLst>
              <a:ext uri="{FF2B5EF4-FFF2-40B4-BE49-F238E27FC236}">
                <a16:creationId xmlns:a16="http://schemas.microsoft.com/office/drawing/2014/main" id="{394FEFEB-D0BE-2ACD-2198-50BC5FABA316}"/>
              </a:ext>
            </a:extLst>
          </p:cNvPr>
          <p:cNvSpPr/>
          <p:nvPr/>
        </p:nvSpPr>
        <p:spPr>
          <a:xfrm>
            <a:off x="112657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12" name="Freeform: Shape 7411">
            <a:extLst>
              <a:ext uri="{FF2B5EF4-FFF2-40B4-BE49-F238E27FC236}">
                <a16:creationId xmlns:a16="http://schemas.microsoft.com/office/drawing/2014/main" id="{ABC3E0AE-FA9F-89FC-C9A9-8EDF1FCB6B9C}"/>
              </a:ext>
            </a:extLst>
          </p:cNvPr>
          <p:cNvSpPr/>
          <p:nvPr/>
        </p:nvSpPr>
        <p:spPr>
          <a:xfrm>
            <a:off x="112657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13" name="Freeform: Shape 7412">
            <a:extLst>
              <a:ext uri="{FF2B5EF4-FFF2-40B4-BE49-F238E27FC236}">
                <a16:creationId xmlns:a16="http://schemas.microsoft.com/office/drawing/2014/main" id="{DCAEAFF3-1F02-31AF-6373-7A7FED842A82}"/>
              </a:ext>
            </a:extLst>
          </p:cNvPr>
          <p:cNvSpPr/>
          <p:nvPr/>
        </p:nvSpPr>
        <p:spPr>
          <a:xfrm>
            <a:off x="112657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14" name="Freeform: Shape 7413">
            <a:extLst>
              <a:ext uri="{FF2B5EF4-FFF2-40B4-BE49-F238E27FC236}">
                <a16:creationId xmlns:a16="http://schemas.microsoft.com/office/drawing/2014/main" id="{AC273B0D-8FD2-B269-2FFB-164EC52E1350}"/>
              </a:ext>
            </a:extLst>
          </p:cNvPr>
          <p:cNvSpPr/>
          <p:nvPr/>
        </p:nvSpPr>
        <p:spPr>
          <a:xfrm>
            <a:off x="112657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15" name="Freeform: Shape 7414">
            <a:extLst>
              <a:ext uri="{FF2B5EF4-FFF2-40B4-BE49-F238E27FC236}">
                <a16:creationId xmlns:a16="http://schemas.microsoft.com/office/drawing/2014/main" id="{91DC236E-9F23-CDC6-BC2D-0A9EB2845EFC}"/>
              </a:ext>
            </a:extLst>
          </p:cNvPr>
          <p:cNvSpPr/>
          <p:nvPr/>
        </p:nvSpPr>
        <p:spPr>
          <a:xfrm>
            <a:off x="112657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16" name="Freeform: Shape 7415">
            <a:extLst>
              <a:ext uri="{FF2B5EF4-FFF2-40B4-BE49-F238E27FC236}">
                <a16:creationId xmlns:a16="http://schemas.microsoft.com/office/drawing/2014/main" id="{CCADCA86-FD72-727D-1EAE-555EED213A11}"/>
              </a:ext>
            </a:extLst>
          </p:cNvPr>
          <p:cNvSpPr/>
          <p:nvPr/>
        </p:nvSpPr>
        <p:spPr>
          <a:xfrm>
            <a:off x="112657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17" name="Freeform: Shape 7416">
            <a:extLst>
              <a:ext uri="{FF2B5EF4-FFF2-40B4-BE49-F238E27FC236}">
                <a16:creationId xmlns:a16="http://schemas.microsoft.com/office/drawing/2014/main" id="{05801EC2-1ED0-9781-0434-96F503F12387}"/>
              </a:ext>
            </a:extLst>
          </p:cNvPr>
          <p:cNvSpPr/>
          <p:nvPr/>
        </p:nvSpPr>
        <p:spPr>
          <a:xfrm>
            <a:off x="112657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18" name="Freeform: Shape 7417">
            <a:extLst>
              <a:ext uri="{FF2B5EF4-FFF2-40B4-BE49-F238E27FC236}">
                <a16:creationId xmlns:a16="http://schemas.microsoft.com/office/drawing/2014/main" id="{BC480DCB-355E-B4B9-09C3-2038B4E9A274}"/>
              </a:ext>
            </a:extLst>
          </p:cNvPr>
          <p:cNvSpPr/>
          <p:nvPr/>
        </p:nvSpPr>
        <p:spPr>
          <a:xfrm>
            <a:off x="112657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19" name="Freeform: Shape 7418">
            <a:extLst>
              <a:ext uri="{FF2B5EF4-FFF2-40B4-BE49-F238E27FC236}">
                <a16:creationId xmlns:a16="http://schemas.microsoft.com/office/drawing/2014/main" id="{A13DE786-16F2-0B13-7DE8-21DDB3288278}"/>
              </a:ext>
            </a:extLst>
          </p:cNvPr>
          <p:cNvSpPr/>
          <p:nvPr/>
        </p:nvSpPr>
        <p:spPr>
          <a:xfrm>
            <a:off x="112657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20" name="Freeform: Shape 7419">
            <a:extLst>
              <a:ext uri="{FF2B5EF4-FFF2-40B4-BE49-F238E27FC236}">
                <a16:creationId xmlns:a16="http://schemas.microsoft.com/office/drawing/2014/main" id="{73058D36-9618-2B08-4229-09D338F69A1E}"/>
              </a:ext>
            </a:extLst>
          </p:cNvPr>
          <p:cNvSpPr/>
          <p:nvPr/>
        </p:nvSpPr>
        <p:spPr>
          <a:xfrm>
            <a:off x="112657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21" name="Freeform: Shape 7420">
            <a:extLst>
              <a:ext uri="{FF2B5EF4-FFF2-40B4-BE49-F238E27FC236}">
                <a16:creationId xmlns:a16="http://schemas.microsoft.com/office/drawing/2014/main" id="{8E634BFD-C534-E22A-E86C-A9F0F9098DCA}"/>
              </a:ext>
            </a:extLst>
          </p:cNvPr>
          <p:cNvSpPr/>
          <p:nvPr/>
        </p:nvSpPr>
        <p:spPr>
          <a:xfrm>
            <a:off x="112657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22" name="Freeform: Shape 7421">
            <a:extLst>
              <a:ext uri="{FF2B5EF4-FFF2-40B4-BE49-F238E27FC236}">
                <a16:creationId xmlns:a16="http://schemas.microsoft.com/office/drawing/2014/main" id="{E50D3533-414C-4B33-7648-F17421A51184}"/>
              </a:ext>
            </a:extLst>
          </p:cNvPr>
          <p:cNvSpPr/>
          <p:nvPr/>
        </p:nvSpPr>
        <p:spPr>
          <a:xfrm>
            <a:off x="112657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23" name="Freeform: Shape 7422">
            <a:extLst>
              <a:ext uri="{FF2B5EF4-FFF2-40B4-BE49-F238E27FC236}">
                <a16:creationId xmlns:a16="http://schemas.microsoft.com/office/drawing/2014/main" id="{80E61218-F11E-CA21-0F06-B87D256730F8}"/>
              </a:ext>
            </a:extLst>
          </p:cNvPr>
          <p:cNvSpPr/>
          <p:nvPr/>
        </p:nvSpPr>
        <p:spPr>
          <a:xfrm>
            <a:off x="112657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24" name="Freeform: Shape 7423">
            <a:extLst>
              <a:ext uri="{FF2B5EF4-FFF2-40B4-BE49-F238E27FC236}">
                <a16:creationId xmlns:a16="http://schemas.microsoft.com/office/drawing/2014/main" id="{971EBAF2-44A0-E834-FB72-C99C1263C6AC}"/>
              </a:ext>
            </a:extLst>
          </p:cNvPr>
          <p:cNvSpPr/>
          <p:nvPr/>
        </p:nvSpPr>
        <p:spPr>
          <a:xfrm>
            <a:off x="112657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25" name="Freeform: Shape 7424">
            <a:extLst>
              <a:ext uri="{FF2B5EF4-FFF2-40B4-BE49-F238E27FC236}">
                <a16:creationId xmlns:a16="http://schemas.microsoft.com/office/drawing/2014/main" id="{6D378DAD-2D6F-2BCD-FEEC-7B9DBFF533F2}"/>
              </a:ext>
            </a:extLst>
          </p:cNvPr>
          <p:cNvSpPr/>
          <p:nvPr/>
        </p:nvSpPr>
        <p:spPr>
          <a:xfrm>
            <a:off x="112657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26" name="Freeform: Shape 7425">
            <a:extLst>
              <a:ext uri="{FF2B5EF4-FFF2-40B4-BE49-F238E27FC236}">
                <a16:creationId xmlns:a16="http://schemas.microsoft.com/office/drawing/2014/main" id="{1F613D25-B47A-6E25-E8C0-01AF185EF44A}"/>
              </a:ext>
            </a:extLst>
          </p:cNvPr>
          <p:cNvSpPr/>
          <p:nvPr/>
        </p:nvSpPr>
        <p:spPr>
          <a:xfrm>
            <a:off x="112657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27" name="Freeform: Shape 7426">
            <a:extLst>
              <a:ext uri="{FF2B5EF4-FFF2-40B4-BE49-F238E27FC236}">
                <a16:creationId xmlns:a16="http://schemas.microsoft.com/office/drawing/2014/main" id="{D668C590-95E8-856D-77BE-C69E07126C19}"/>
              </a:ext>
            </a:extLst>
          </p:cNvPr>
          <p:cNvSpPr/>
          <p:nvPr/>
        </p:nvSpPr>
        <p:spPr>
          <a:xfrm>
            <a:off x="112657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28" name="Freeform: Shape 7427">
            <a:extLst>
              <a:ext uri="{FF2B5EF4-FFF2-40B4-BE49-F238E27FC236}">
                <a16:creationId xmlns:a16="http://schemas.microsoft.com/office/drawing/2014/main" id="{17BD8D30-DB4F-73A5-B6F2-A703C1ECC442}"/>
              </a:ext>
            </a:extLst>
          </p:cNvPr>
          <p:cNvSpPr/>
          <p:nvPr/>
        </p:nvSpPr>
        <p:spPr>
          <a:xfrm>
            <a:off x="1143719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29" name="Freeform: Shape 7428">
            <a:extLst>
              <a:ext uri="{FF2B5EF4-FFF2-40B4-BE49-F238E27FC236}">
                <a16:creationId xmlns:a16="http://schemas.microsoft.com/office/drawing/2014/main" id="{47A38FCC-350F-D508-5259-72506197A714}"/>
              </a:ext>
            </a:extLst>
          </p:cNvPr>
          <p:cNvSpPr/>
          <p:nvPr/>
        </p:nvSpPr>
        <p:spPr>
          <a:xfrm>
            <a:off x="1143719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30" name="Freeform: Shape 7429">
            <a:extLst>
              <a:ext uri="{FF2B5EF4-FFF2-40B4-BE49-F238E27FC236}">
                <a16:creationId xmlns:a16="http://schemas.microsoft.com/office/drawing/2014/main" id="{F945CF7B-E058-83CF-2720-7017B8BD62FC}"/>
              </a:ext>
            </a:extLst>
          </p:cNvPr>
          <p:cNvSpPr/>
          <p:nvPr/>
        </p:nvSpPr>
        <p:spPr>
          <a:xfrm>
            <a:off x="1143719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31" name="Freeform: Shape 7430">
            <a:extLst>
              <a:ext uri="{FF2B5EF4-FFF2-40B4-BE49-F238E27FC236}">
                <a16:creationId xmlns:a16="http://schemas.microsoft.com/office/drawing/2014/main" id="{F3B7462D-D499-A086-32D1-5F1D18378849}"/>
              </a:ext>
            </a:extLst>
          </p:cNvPr>
          <p:cNvSpPr/>
          <p:nvPr/>
        </p:nvSpPr>
        <p:spPr>
          <a:xfrm>
            <a:off x="1143719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32" name="Freeform: Shape 7431">
            <a:extLst>
              <a:ext uri="{FF2B5EF4-FFF2-40B4-BE49-F238E27FC236}">
                <a16:creationId xmlns:a16="http://schemas.microsoft.com/office/drawing/2014/main" id="{AA69073C-1A3D-0056-9FBA-07D6EFC6A171}"/>
              </a:ext>
            </a:extLst>
          </p:cNvPr>
          <p:cNvSpPr/>
          <p:nvPr/>
        </p:nvSpPr>
        <p:spPr>
          <a:xfrm>
            <a:off x="1143719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33" name="Freeform: Shape 7432">
            <a:extLst>
              <a:ext uri="{FF2B5EF4-FFF2-40B4-BE49-F238E27FC236}">
                <a16:creationId xmlns:a16="http://schemas.microsoft.com/office/drawing/2014/main" id="{386B4D41-1651-2457-2D23-D7A13D9D7BC1}"/>
              </a:ext>
            </a:extLst>
          </p:cNvPr>
          <p:cNvSpPr/>
          <p:nvPr/>
        </p:nvSpPr>
        <p:spPr>
          <a:xfrm>
            <a:off x="1143719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34" name="Freeform: Shape 7433">
            <a:extLst>
              <a:ext uri="{FF2B5EF4-FFF2-40B4-BE49-F238E27FC236}">
                <a16:creationId xmlns:a16="http://schemas.microsoft.com/office/drawing/2014/main" id="{27CEEC45-08C8-357A-01A6-9AA00A1245C0}"/>
              </a:ext>
            </a:extLst>
          </p:cNvPr>
          <p:cNvSpPr/>
          <p:nvPr/>
        </p:nvSpPr>
        <p:spPr>
          <a:xfrm>
            <a:off x="1143719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35" name="Freeform: Shape 7434">
            <a:extLst>
              <a:ext uri="{FF2B5EF4-FFF2-40B4-BE49-F238E27FC236}">
                <a16:creationId xmlns:a16="http://schemas.microsoft.com/office/drawing/2014/main" id="{19F2105A-8326-4B9E-A276-8139FCD5A0F9}"/>
              </a:ext>
            </a:extLst>
          </p:cNvPr>
          <p:cNvSpPr/>
          <p:nvPr/>
        </p:nvSpPr>
        <p:spPr>
          <a:xfrm>
            <a:off x="1143719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36" name="Freeform: Shape 7435">
            <a:extLst>
              <a:ext uri="{FF2B5EF4-FFF2-40B4-BE49-F238E27FC236}">
                <a16:creationId xmlns:a16="http://schemas.microsoft.com/office/drawing/2014/main" id="{59D0871C-2D81-BF4D-D43D-EF906998B217}"/>
              </a:ext>
            </a:extLst>
          </p:cNvPr>
          <p:cNvSpPr/>
          <p:nvPr/>
        </p:nvSpPr>
        <p:spPr>
          <a:xfrm>
            <a:off x="1143719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37" name="Freeform: Shape 7436">
            <a:extLst>
              <a:ext uri="{FF2B5EF4-FFF2-40B4-BE49-F238E27FC236}">
                <a16:creationId xmlns:a16="http://schemas.microsoft.com/office/drawing/2014/main" id="{6E354EFB-6539-49A1-E672-45D8E0400C6F}"/>
              </a:ext>
            </a:extLst>
          </p:cNvPr>
          <p:cNvSpPr/>
          <p:nvPr/>
        </p:nvSpPr>
        <p:spPr>
          <a:xfrm>
            <a:off x="1143719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38" name="Freeform: Shape 7437">
            <a:extLst>
              <a:ext uri="{FF2B5EF4-FFF2-40B4-BE49-F238E27FC236}">
                <a16:creationId xmlns:a16="http://schemas.microsoft.com/office/drawing/2014/main" id="{564CBAB0-C4A3-2CC3-5B9B-BFE8BCA08CB2}"/>
              </a:ext>
            </a:extLst>
          </p:cNvPr>
          <p:cNvSpPr/>
          <p:nvPr/>
        </p:nvSpPr>
        <p:spPr>
          <a:xfrm>
            <a:off x="1143719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39" name="Freeform: Shape 7438">
            <a:extLst>
              <a:ext uri="{FF2B5EF4-FFF2-40B4-BE49-F238E27FC236}">
                <a16:creationId xmlns:a16="http://schemas.microsoft.com/office/drawing/2014/main" id="{F904F837-5F2F-CB87-B8A1-1CDF4C6C99FB}"/>
              </a:ext>
            </a:extLst>
          </p:cNvPr>
          <p:cNvSpPr/>
          <p:nvPr/>
        </p:nvSpPr>
        <p:spPr>
          <a:xfrm>
            <a:off x="1143719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40" name="Freeform: Shape 7439">
            <a:extLst>
              <a:ext uri="{FF2B5EF4-FFF2-40B4-BE49-F238E27FC236}">
                <a16:creationId xmlns:a16="http://schemas.microsoft.com/office/drawing/2014/main" id="{AB4BAAED-2CCA-AF48-BE6A-1A26FF1FD41E}"/>
              </a:ext>
            </a:extLst>
          </p:cNvPr>
          <p:cNvSpPr/>
          <p:nvPr/>
        </p:nvSpPr>
        <p:spPr>
          <a:xfrm>
            <a:off x="1143719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41" name="Freeform: Shape 7440">
            <a:extLst>
              <a:ext uri="{FF2B5EF4-FFF2-40B4-BE49-F238E27FC236}">
                <a16:creationId xmlns:a16="http://schemas.microsoft.com/office/drawing/2014/main" id="{BB260CC1-B6B6-479C-3217-372AE182657F}"/>
              </a:ext>
            </a:extLst>
          </p:cNvPr>
          <p:cNvSpPr/>
          <p:nvPr/>
        </p:nvSpPr>
        <p:spPr>
          <a:xfrm>
            <a:off x="1143719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42" name="Freeform: Shape 7441">
            <a:extLst>
              <a:ext uri="{FF2B5EF4-FFF2-40B4-BE49-F238E27FC236}">
                <a16:creationId xmlns:a16="http://schemas.microsoft.com/office/drawing/2014/main" id="{26A28B21-1020-E1CA-95E6-1A5EE15B7567}"/>
              </a:ext>
            </a:extLst>
          </p:cNvPr>
          <p:cNvSpPr/>
          <p:nvPr/>
        </p:nvSpPr>
        <p:spPr>
          <a:xfrm>
            <a:off x="1143719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43" name="Freeform: Shape 7442">
            <a:extLst>
              <a:ext uri="{FF2B5EF4-FFF2-40B4-BE49-F238E27FC236}">
                <a16:creationId xmlns:a16="http://schemas.microsoft.com/office/drawing/2014/main" id="{4F97A2C4-DBF0-5F76-BE3A-9A3FE946FFE1}"/>
              </a:ext>
            </a:extLst>
          </p:cNvPr>
          <p:cNvSpPr/>
          <p:nvPr/>
        </p:nvSpPr>
        <p:spPr>
          <a:xfrm>
            <a:off x="1143719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44" name="Freeform: Shape 7443">
            <a:extLst>
              <a:ext uri="{FF2B5EF4-FFF2-40B4-BE49-F238E27FC236}">
                <a16:creationId xmlns:a16="http://schemas.microsoft.com/office/drawing/2014/main" id="{A9500D1C-1973-46F0-6D31-9FE70073502D}"/>
              </a:ext>
            </a:extLst>
          </p:cNvPr>
          <p:cNvSpPr/>
          <p:nvPr/>
        </p:nvSpPr>
        <p:spPr>
          <a:xfrm>
            <a:off x="1143719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45" name="Freeform: Shape 7444">
            <a:extLst>
              <a:ext uri="{FF2B5EF4-FFF2-40B4-BE49-F238E27FC236}">
                <a16:creationId xmlns:a16="http://schemas.microsoft.com/office/drawing/2014/main" id="{5C494846-BF32-112D-7C69-53C7F761D0AC}"/>
              </a:ext>
            </a:extLst>
          </p:cNvPr>
          <p:cNvSpPr/>
          <p:nvPr/>
        </p:nvSpPr>
        <p:spPr>
          <a:xfrm>
            <a:off x="1143719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46" name="Freeform: Shape 7445">
            <a:extLst>
              <a:ext uri="{FF2B5EF4-FFF2-40B4-BE49-F238E27FC236}">
                <a16:creationId xmlns:a16="http://schemas.microsoft.com/office/drawing/2014/main" id="{C9EFF17E-7742-4CCA-D5F2-9A34A986CCBF}"/>
              </a:ext>
            </a:extLst>
          </p:cNvPr>
          <p:cNvSpPr/>
          <p:nvPr/>
        </p:nvSpPr>
        <p:spPr>
          <a:xfrm>
            <a:off x="1143719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47" name="Freeform: Shape 7446">
            <a:extLst>
              <a:ext uri="{FF2B5EF4-FFF2-40B4-BE49-F238E27FC236}">
                <a16:creationId xmlns:a16="http://schemas.microsoft.com/office/drawing/2014/main" id="{E5EA1BC7-3E74-51B5-8357-126403279127}"/>
              </a:ext>
            </a:extLst>
          </p:cNvPr>
          <p:cNvSpPr/>
          <p:nvPr/>
        </p:nvSpPr>
        <p:spPr>
          <a:xfrm>
            <a:off x="1143719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48" name="Freeform: Shape 7447">
            <a:extLst>
              <a:ext uri="{FF2B5EF4-FFF2-40B4-BE49-F238E27FC236}">
                <a16:creationId xmlns:a16="http://schemas.microsoft.com/office/drawing/2014/main" id="{BFECD7BA-264F-E4C6-1EC2-3E71EC7832A8}"/>
              </a:ext>
            </a:extLst>
          </p:cNvPr>
          <p:cNvSpPr/>
          <p:nvPr/>
        </p:nvSpPr>
        <p:spPr>
          <a:xfrm>
            <a:off x="1143719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49" name="Freeform: Shape 7448">
            <a:extLst>
              <a:ext uri="{FF2B5EF4-FFF2-40B4-BE49-F238E27FC236}">
                <a16:creationId xmlns:a16="http://schemas.microsoft.com/office/drawing/2014/main" id="{C86067B1-280C-9CF1-AEC7-63B3C7BC3EB1}"/>
              </a:ext>
            </a:extLst>
          </p:cNvPr>
          <p:cNvSpPr/>
          <p:nvPr/>
        </p:nvSpPr>
        <p:spPr>
          <a:xfrm>
            <a:off x="1143719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50" name="Freeform: Shape 7449">
            <a:extLst>
              <a:ext uri="{FF2B5EF4-FFF2-40B4-BE49-F238E27FC236}">
                <a16:creationId xmlns:a16="http://schemas.microsoft.com/office/drawing/2014/main" id="{22E41AE4-BF1E-5155-8F3B-ECA7A4A39FA6}"/>
              </a:ext>
            </a:extLst>
          </p:cNvPr>
          <p:cNvSpPr/>
          <p:nvPr/>
        </p:nvSpPr>
        <p:spPr>
          <a:xfrm>
            <a:off x="1143719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51" name="Freeform: Shape 7450">
            <a:extLst>
              <a:ext uri="{FF2B5EF4-FFF2-40B4-BE49-F238E27FC236}">
                <a16:creationId xmlns:a16="http://schemas.microsoft.com/office/drawing/2014/main" id="{B041DBD5-7A6D-CA99-CC25-D4059CFD58D5}"/>
              </a:ext>
            </a:extLst>
          </p:cNvPr>
          <p:cNvSpPr/>
          <p:nvPr/>
        </p:nvSpPr>
        <p:spPr>
          <a:xfrm>
            <a:off x="1143719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52" name="Freeform: Shape 7451">
            <a:extLst>
              <a:ext uri="{FF2B5EF4-FFF2-40B4-BE49-F238E27FC236}">
                <a16:creationId xmlns:a16="http://schemas.microsoft.com/office/drawing/2014/main" id="{6C5D51B3-AD21-4C1A-F1BE-3CB603C243F5}"/>
              </a:ext>
            </a:extLst>
          </p:cNvPr>
          <p:cNvSpPr/>
          <p:nvPr/>
        </p:nvSpPr>
        <p:spPr>
          <a:xfrm>
            <a:off x="1143719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53" name="Freeform: Shape 7452">
            <a:extLst>
              <a:ext uri="{FF2B5EF4-FFF2-40B4-BE49-F238E27FC236}">
                <a16:creationId xmlns:a16="http://schemas.microsoft.com/office/drawing/2014/main" id="{7618755E-2A4A-0147-7B84-5EBD4B370E8F}"/>
              </a:ext>
            </a:extLst>
          </p:cNvPr>
          <p:cNvSpPr/>
          <p:nvPr/>
        </p:nvSpPr>
        <p:spPr>
          <a:xfrm>
            <a:off x="1143719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54" name="Freeform: Shape 7453">
            <a:extLst>
              <a:ext uri="{FF2B5EF4-FFF2-40B4-BE49-F238E27FC236}">
                <a16:creationId xmlns:a16="http://schemas.microsoft.com/office/drawing/2014/main" id="{498E4E29-6A03-E497-DAE2-6DE5574ABF13}"/>
              </a:ext>
            </a:extLst>
          </p:cNvPr>
          <p:cNvSpPr/>
          <p:nvPr/>
        </p:nvSpPr>
        <p:spPr>
          <a:xfrm>
            <a:off x="1143719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55" name="Freeform: Shape 7454">
            <a:extLst>
              <a:ext uri="{FF2B5EF4-FFF2-40B4-BE49-F238E27FC236}">
                <a16:creationId xmlns:a16="http://schemas.microsoft.com/office/drawing/2014/main" id="{4F9D6B94-39FA-71AC-241B-65445CB18F14}"/>
              </a:ext>
            </a:extLst>
          </p:cNvPr>
          <p:cNvSpPr/>
          <p:nvPr/>
        </p:nvSpPr>
        <p:spPr>
          <a:xfrm>
            <a:off x="1143719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56" name="Freeform: Shape 7455">
            <a:extLst>
              <a:ext uri="{FF2B5EF4-FFF2-40B4-BE49-F238E27FC236}">
                <a16:creationId xmlns:a16="http://schemas.microsoft.com/office/drawing/2014/main" id="{536C69C4-FCF2-03EF-506D-92AEB90E0182}"/>
              </a:ext>
            </a:extLst>
          </p:cNvPr>
          <p:cNvSpPr/>
          <p:nvPr/>
        </p:nvSpPr>
        <p:spPr>
          <a:xfrm>
            <a:off x="1143719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57" name="Freeform: Shape 7456">
            <a:extLst>
              <a:ext uri="{FF2B5EF4-FFF2-40B4-BE49-F238E27FC236}">
                <a16:creationId xmlns:a16="http://schemas.microsoft.com/office/drawing/2014/main" id="{7DA92E50-F39F-52E0-99A9-E9FCF7C75083}"/>
              </a:ext>
            </a:extLst>
          </p:cNvPr>
          <p:cNvSpPr/>
          <p:nvPr/>
        </p:nvSpPr>
        <p:spPr>
          <a:xfrm>
            <a:off x="1143719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58" name="Freeform: Shape 7457">
            <a:extLst>
              <a:ext uri="{FF2B5EF4-FFF2-40B4-BE49-F238E27FC236}">
                <a16:creationId xmlns:a16="http://schemas.microsoft.com/office/drawing/2014/main" id="{CDEB73D6-AFDD-FE7F-7ED2-F53CDE050349}"/>
              </a:ext>
            </a:extLst>
          </p:cNvPr>
          <p:cNvSpPr/>
          <p:nvPr/>
        </p:nvSpPr>
        <p:spPr>
          <a:xfrm>
            <a:off x="1143719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59" name="Freeform: Shape 7458">
            <a:extLst>
              <a:ext uri="{FF2B5EF4-FFF2-40B4-BE49-F238E27FC236}">
                <a16:creationId xmlns:a16="http://schemas.microsoft.com/office/drawing/2014/main" id="{16CFBB70-5C21-8987-9597-3FFC16FF7636}"/>
              </a:ext>
            </a:extLst>
          </p:cNvPr>
          <p:cNvSpPr/>
          <p:nvPr/>
        </p:nvSpPr>
        <p:spPr>
          <a:xfrm>
            <a:off x="1143719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60" name="Freeform: Shape 7459">
            <a:extLst>
              <a:ext uri="{FF2B5EF4-FFF2-40B4-BE49-F238E27FC236}">
                <a16:creationId xmlns:a16="http://schemas.microsoft.com/office/drawing/2014/main" id="{2669B914-8626-A215-41F0-9D2B32660D06}"/>
              </a:ext>
            </a:extLst>
          </p:cNvPr>
          <p:cNvSpPr/>
          <p:nvPr/>
        </p:nvSpPr>
        <p:spPr>
          <a:xfrm>
            <a:off x="1143719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61" name="Freeform: Shape 7460">
            <a:extLst>
              <a:ext uri="{FF2B5EF4-FFF2-40B4-BE49-F238E27FC236}">
                <a16:creationId xmlns:a16="http://schemas.microsoft.com/office/drawing/2014/main" id="{446CA509-FFB6-4219-38ED-BC540588E3DC}"/>
              </a:ext>
            </a:extLst>
          </p:cNvPr>
          <p:cNvSpPr/>
          <p:nvPr/>
        </p:nvSpPr>
        <p:spPr>
          <a:xfrm>
            <a:off x="1143719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62" name="Freeform: Shape 7461">
            <a:extLst>
              <a:ext uri="{FF2B5EF4-FFF2-40B4-BE49-F238E27FC236}">
                <a16:creationId xmlns:a16="http://schemas.microsoft.com/office/drawing/2014/main" id="{974390B4-BA2E-9AC3-5423-111118B815A2}"/>
              </a:ext>
            </a:extLst>
          </p:cNvPr>
          <p:cNvSpPr/>
          <p:nvPr/>
        </p:nvSpPr>
        <p:spPr>
          <a:xfrm>
            <a:off x="1143719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63" name="Freeform: Shape 7462">
            <a:extLst>
              <a:ext uri="{FF2B5EF4-FFF2-40B4-BE49-F238E27FC236}">
                <a16:creationId xmlns:a16="http://schemas.microsoft.com/office/drawing/2014/main" id="{EAE8D4BB-F535-8343-2067-9DFD5A4F26A3}"/>
              </a:ext>
            </a:extLst>
          </p:cNvPr>
          <p:cNvSpPr/>
          <p:nvPr/>
        </p:nvSpPr>
        <p:spPr>
          <a:xfrm>
            <a:off x="1143719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64" name="Freeform: Shape 7463">
            <a:extLst>
              <a:ext uri="{FF2B5EF4-FFF2-40B4-BE49-F238E27FC236}">
                <a16:creationId xmlns:a16="http://schemas.microsoft.com/office/drawing/2014/main" id="{733AE047-59FB-1185-2886-363F00D48C35}"/>
              </a:ext>
            </a:extLst>
          </p:cNvPr>
          <p:cNvSpPr/>
          <p:nvPr/>
        </p:nvSpPr>
        <p:spPr>
          <a:xfrm>
            <a:off x="1143719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65" name="Freeform: Shape 7464">
            <a:extLst>
              <a:ext uri="{FF2B5EF4-FFF2-40B4-BE49-F238E27FC236}">
                <a16:creationId xmlns:a16="http://schemas.microsoft.com/office/drawing/2014/main" id="{7079559A-7DE4-11A9-F1AC-29601C6DA293}"/>
              </a:ext>
            </a:extLst>
          </p:cNvPr>
          <p:cNvSpPr/>
          <p:nvPr/>
        </p:nvSpPr>
        <p:spPr>
          <a:xfrm>
            <a:off x="1143719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66" name="Freeform: Shape 7465">
            <a:extLst>
              <a:ext uri="{FF2B5EF4-FFF2-40B4-BE49-F238E27FC236}">
                <a16:creationId xmlns:a16="http://schemas.microsoft.com/office/drawing/2014/main" id="{1698445F-33C3-44FB-1C26-B382389D578E}"/>
              </a:ext>
            </a:extLst>
          </p:cNvPr>
          <p:cNvSpPr/>
          <p:nvPr/>
        </p:nvSpPr>
        <p:spPr>
          <a:xfrm>
            <a:off x="116086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67" name="Freeform: Shape 7466">
            <a:extLst>
              <a:ext uri="{FF2B5EF4-FFF2-40B4-BE49-F238E27FC236}">
                <a16:creationId xmlns:a16="http://schemas.microsoft.com/office/drawing/2014/main" id="{AF7DBE70-5714-0AF5-8471-191D942C1292}"/>
              </a:ext>
            </a:extLst>
          </p:cNvPr>
          <p:cNvSpPr/>
          <p:nvPr/>
        </p:nvSpPr>
        <p:spPr>
          <a:xfrm>
            <a:off x="116086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68" name="Freeform: Shape 7467">
            <a:extLst>
              <a:ext uri="{FF2B5EF4-FFF2-40B4-BE49-F238E27FC236}">
                <a16:creationId xmlns:a16="http://schemas.microsoft.com/office/drawing/2014/main" id="{9E8FCEBE-3A1D-46A8-CF65-33F124FA648C}"/>
              </a:ext>
            </a:extLst>
          </p:cNvPr>
          <p:cNvSpPr/>
          <p:nvPr/>
        </p:nvSpPr>
        <p:spPr>
          <a:xfrm>
            <a:off x="116086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69" name="Freeform: Shape 7468">
            <a:extLst>
              <a:ext uri="{FF2B5EF4-FFF2-40B4-BE49-F238E27FC236}">
                <a16:creationId xmlns:a16="http://schemas.microsoft.com/office/drawing/2014/main" id="{32E41D94-CBE7-04E0-08A3-EFBE9A675B58}"/>
              </a:ext>
            </a:extLst>
          </p:cNvPr>
          <p:cNvSpPr/>
          <p:nvPr/>
        </p:nvSpPr>
        <p:spPr>
          <a:xfrm>
            <a:off x="116086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70" name="Freeform: Shape 7469">
            <a:extLst>
              <a:ext uri="{FF2B5EF4-FFF2-40B4-BE49-F238E27FC236}">
                <a16:creationId xmlns:a16="http://schemas.microsoft.com/office/drawing/2014/main" id="{27E5FAB1-1553-ACDC-5B1D-2F0DF0447139}"/>
              </a:ext>
            </a:extLst>
          </p:cNvPr>
          <p:cNvSpPr/>
          <p:nvPr/>
        </p:nvSpPr>
        <p:spPr>
          <a:xfrm>
            <a:off x="116086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71" name="Freeform: Shape 7470">
            <a:extLst>
              <a:ext uri="{FF2B5EF4-FFF2-40B4-BE49-F238E27FC236}">
                <a16:creationId xmlns:a16="http://schemas.microsoft.com/office/drawing/2014/main" id="{ED578FA6-0BF7-E501-DAC7-D77619FEEF28}"/>
              </a:ext>
            </a:extLst>
          </p:cNvPr>
          <p:cNvSpPr/>
          <p:nvPr/>
        </p:nvSpPr>
        <p:spPr>
          <a:xfrm>
            <a:off x="116086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72" name="Freeform: Shape 7471">
            <a:extLst>
              <a:ext uri="{FF2B5EF4-FFF2-40B4-BE49-F238E27FC236}">
                <a16:creationId xmlns:a16="http://schemas.microsoft.com/office/drawing/2014/main" id="{285D37D4-301D-809C-BD88-73D39A62D825}"/>
              </a:ext>
            </a:extLst>
          </p:cNvPr>
          <p:cNvSpPr/>
          <p:nvPr/>
        </p:nvSpPr>
        <p:spPr>
          <a:xfrm>
            <a:off x="116086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73" name="Freeform: Shape 7472">
            <a:extLst>
              <a:ext uri="{FF2B5EF4-FFF2-40B4-BE49-F238E27FC236}">
                <a16:creationId xmlns:a16="http://schemas.microsoft.com/office/drawing/2014/main" id="{3BF14020-62EF-CFB4-46A5-747509260466}"/>
              </a:ext>
            </a:extLst>
          </p:cNvPr>
          <p:cNvSpPr/>
          <p:nvPr/>
        </p:nvSpPr>
        <p:spPr>
          <a:xfrm>
            <a:off x="116086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74" name="Freeform: Shape 7473">
            <a:extLst>
              <a:ext uri="{FF2B5EF4-FFF2-40B4-BE49-F238E27FC236}">
                <a16:creationId xmlns:a16="http://schemas.microsoft.com/office/drawing/2014/main" id="{4A3C76BB-3619-F2BD-4E21-7E29F471F72B}"/>
              </a:ext>
            </a:extLst>
          </p:cNvPr>
          <p:cNvSpPr/>
          <p:nvPr/>
        </p:nvSpPr>
        <p:spPr>
          <a:xfrm>
            <a:off x="116086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75" name="Freeform: Shape 7474">
            <a:extLst>
              <a:ext uri="{FF2B5EF4-FFF2-40B4-BE49-F238E27FC236}">
                <a16:creationId xmlns:a16="http://schemas.microsoft.com/office/drawing/2014/main" id="{AC546657-1DEA-95C6-15AE-7F628E205437}"/>
              </a:ext>
            </a:extLst>
          </p:cNvPr>
          <p:cNvSpPr/>
          <p:nvPr/>
        </p:nvSpPr>
        <p:spPr>
          <a:xfrm>
            <a:off x="116086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76" name="Freeform: Shape 7475">
            <a:extLst>
              <a:ext uri="{FF2B5EF4-FFF2-40B4-BE49-F238E27FC236}">
                <a16:creationId xmlns:a16="http://schemas.microsoft.com/office/drawing/2014/main" id="{D9926515-EDB1-EFB8-2FBA-617DC615646E}"/>
              </a:ext>
            </a:extLst>
          </p:cNvPr>
          <p:cNvSpPr/>
          <p:nvPr/>
        </p:nvSpPr>
        <p:spPr>
          <a:xfrm>
            <a:off x="116086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77" name="Freeform: Shape 7476">
            <a:extLst>
              <a:ext uri="{FF2B5EF4-FFF2-40B4-BE49-F238E27FC236}">
                <a16:creationId xmlns:a16="http://schemas.microsoft.com/office/drawing/2014/main" id="{8AFB2BDD-5B0E-6608-EF2E-E6810058D45B}"/>
              </a:ext>
            </a:extLst>
          </p:cNvPr>
          <p:cNvSpPr/>
          <p:nvPr/>
        </p:nvSpPr>
        <p:spPr>
          <a:xfrm>
            <a:off x="116086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78" name="Freeform: Shape 7477">
            <a:extLst>
              <a:ext uri="{FF2B5EF4-FFF2-40B4-BE49-F238E27FC236}">
                <a16:creationId xmlns:a16="http://schemas.microsoft.com/office/drawing/2014/main" id="{680A447A-851A-83DB-17A1-42708A9DB4C8}"/>
              </a:ext>
            </a:extLst>
          </p:cNvPr>
          <p:cNvSpPr/>
          <p:nvPr/>
        </p:nvSpPr>
        <p:spPr>
          <a:xfrm>
            <a:off x="116086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79" name="Freeform: Shape 7478">
            <a:extLst>
              <a:ext uri="{FF2B5EF4-FFF2-40B4-BE49-F238E27FC236}">
                <a16:creationId xmlns:a16="http://schemas.microsoft.com/office/drawing/2014/main" id="{AF9CCF75-407C-59C3-91D5-71A419C0CB1C}"/>
              </a:ext>
            </a:extLst>
          </p:cNvPr>
          <p:cNvSpPr/>
          <p:nvPr/>
        </p:nvSpPr>
        <p:spPr>
          <a:xfrm>
            <a:off x="116086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80" name="Freeform: Shape 7479">
            <a:extLst>
              <a:ext uri="{FF2B5EF4-FFF2-40B4-BE49-F238E27FC236}">
                <a16:creationId xmlns:a16="http://schemas.microsoft.com/office/drawing/2014/main" id="{63DABA2A-6596-600F-59B4-EACA625DAF1B}"/>
              </a:ext>
            </a:extLst>
          </p:cNvPr>
          <p:cNvSpPr/>
          <p:nvPr/>
        </p:nvSpPr>
        <p:spPr>
          <a:xfrm>
            <a:off x="116086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81" name="Freeform: Shape 7480">
            <a:extLst>
              <a:ext uri="{FF2B5EF4-FFF2-40B4-BE49-F238E27FC236}">
                <a16:creationId xmlns:a16="http://schemas.microsoft.com/office/drawing/2014/main" id="{D49C1A60-FAB9-F46D-6C6F-7DA2524FFD83}"/>
              </a:ext>
            </a:extLst>
          </p:cNvPr>
          <p:cNvSpPr/>
          <p:nvPr/>
        </p:nvSpPr>
        <p:spPr>
          <a:xfrm>
            <a:off x="116086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82" name="Freeform: Shape 7481">
            <a:extLst>
              <a:ext uri="{FF2B5EF4-FFF2-40B4-BE49-F238E27FC236}">
                <a16:creationId xmlns:a16="http://schemas.microsoft.com/office/drawing/2014/main" id="{1CD43E57-CE09-327E-A57A-C281EA93EF91}"/>
              </a:ext>
            </a:extLst>
          </p:cNvPr>
          <p:cNvSpPr/>
          <p:nvPr/>
        </p:nvSpPr>
        <p:spPr>
          <a:xfrm>
            <a:off x="116086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83" name="Freeform: Shape 7482">
            <a:extLst>
              <a:ext uri="{FF2B5EF4-FFF2-40B4-BE49-F238E27FC236}">
                <a16:creationId xmlns:a16="http://schemas.microsoft.com/office/drawing/2014/main" id="{A519A814-BBEA-852E-D725-2BB7429BD7C8}"/>
              </a:ext>
            </a:extLst>
          </p:cNvPr>
          <p:cNvSpPr/>
          <p:nvPr/>
        </p:nvSpPr>
        <p:spPr>
          <a:xfrm>
            <a:off x="116086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84" name="Freeform: Shape 7483">
            <a:extLst>
              <a:ext uri="{FF2B5EF4-FFF2-40B4-BE49-F238E27FC236}">
                <a16:creationId xmlns:a16="http://schemas.microsoft.com/office/drawing/2014/main" id="{C441F7BA-42B6-09F6-FA57-E6436353A147}"/>
              </a:ext>
            </a:extLst>
          </p:cNvPr>
          <p:cNvSpPr/>
          <p:nvPr/>
        </p:nvSpPr>
        <p:spPr>
          <a:xfrm>
            <a:off x="116086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85" name="Freeform: Shape 7484">
            <a:extLst>
              <a:ext uri="{FF2B5EF4-FFF2-40B4-BE49-F238E27FC236}">
                <a16:creationId xmlns:a16="http://schemas.microsoft.com/office/drawing/2014/main" id="{7D6ACD12-F54C-9CF9-4D6E-CF69FCCBD091}"/>
              </a:ext>
            </a:extLst>
          </p:cNvPr>
          <p:cNvSpPr/>
          <p:nvPr/>
        </p:nvSpPr>
        <p:spPr>
          <a:xfrm>
            <a:off x="116086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86" name="Freeform: Shape 7485">
            <a:extLst>
              <a:ext uri="{FF2B5EF4-FFF2-40B4-BE49-F238E27FC236}">
                <a16:creationId xmlns:a16="http://schemas.microsoft.com/office/drawing/2014/main" id="{99344F2F-1349-2978-1F02-2A6CFB274D11}"/>
              </a:ext>
            </a:extLst>
          </p:cNvPr>
          <p:cNvSpPr/>
          <p:nvPr/>
        </p:nvSpPr>
        <p:spPr>
          <a:xfrm>
            <a:off x="116086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87" name="Freeform: Shape 7486">
            <a:extLst>
              <a:ext uri="{FF2B5EF4-FFF2-40B4-BE49-F238E27FC236}">
                <a16:creationId xmlns:a16="http://schemas.microsoft.com/office/drawing/2014/main" id="{A29ECAAE-ED5E-017C-9215-113258346A15}"/>
              </a:ext>
            </a:extLst>
          </p:cNvPr>
          <p:cNvSpPr/>
          <p:nvPr/>
        </p:nvSpPr>
        <p:spPr>
          <a:xfrm>
            <a:off x="116086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88" name="Freeform: Shape 7487">
            <a:extLst>
              <a:ext uri="{FF2B5EF4-FFF2-40B4-BE49-F238E27FC236}">
                <a16:creationId xmlns:a16="http://schemas.microsoft.com/office/drawing/2014/main" id="{4F6E3225-868C-7CAB-2FA0-78A495850AD2}"/>
              </a:ext>
            </a:extLst>
          </p:cNvPr>
          <p:cNvSpPr/>
          <p:nvPr/>
        </p:nvSpPr>
        <p:spPr>
          <a:xfrm>
            <a:off x="116086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89" name="Freeform: Shape 7488">
            <a:extLst>
              <a:ext uri="{FF2B5EF4-FFF2-40B4-BE49-F238E27FC236}">
                <a16:creationId xmlns:a16="http://schemas.microsoft.com/office/drawing/2014/main" id="{7621371F-9EAD-2063-5D43-F7BCF37AEFA8}"/>
              </a:ext>
            </a:extLst>
          </p:cNvPr>
          <p:cNvSpPr/>
          <p:nvPr/>
        </p:nvSpPr>
        <p:spPr>
          <a:xfrm>
            <a:off x="116086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90" name="Freeform: Shape 7489">
            <a:extLst>
              <a:ext uri="{FF2B5EF4-FFF2-40B4-BE49-F238E27FC236}">
                <a16:creationId xmlns:a16="http://schemas.microsoft.com/office/drawing/2014/main" id="{7A92551D-670F-9A19-E82C-DC985D8A4119}"/>
              </a:ext>
            </a:extLst>
          </p:cNvPr>
          <p:cNvSpPr/>
          <p:nvPr/>
        </p:nvSpPr>
        <p:spPr>
          <a:xfrm>
            <a:off x="116086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91" name="Freeform: Shape 7490">
            <a:extLst>
              <a:ext uri="{FF2B5EF4-FFF2-40B4-BE49-F238E27FC236}">
                <a16:creationId xmlns:a16="http://schemas.microsoft.com/office/drawing/2014/main" id="{C5CBC09C-9DBB-2668-C95F-3F135C8C2B6C}"/>
              </a:ext>
            </a:extLst>
          </p:cNvPr>
          <p:cNvSpPr/>
          <p:nvPr/>
        </p:nvSpPr>
        <p:spPr>
          <a:xfrm>
            <a:off x="116086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92" name="Freeform: Shape 7491">
            <a:extLst>
              <a:ext uri="{FF2B5EF4-FFF2-40B4-BE49-F238E27FC236}">
                <a16:creationId xmlns:a16="http://schemas.microsoft.com/office/drawing/2014/main" id="{2E817EE2-9757-09BC-7904-790F467AD809}"/>
              </a:ext>
            </a:extLst>
          </p:cNvPr>
          <p:cNvSpPr/>
          <p:nvPr/>
        </p:nvSpPr>
        <p:spPr>
          <a:xfrm>
            <a:off x="116086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93" name="Freeform: Shape 7492">
            <a:extLst>
              <a:ext uri="{FF2B5EF4-FFF2-40B4-BE49-F238E27FC236}">
                <a16:creationId xmlns:a16="http://schemas.microsoft.com/office/drawing/2014/main" id="{494BB574-7F16-DB12-B896-A991876B1696}"/>
              </a:ext>
            </a:extLst>
          </p:cNvPr>
          <p:cNvSpPr/>
          <p:nvPr/>
        </p:nvSpPr>
        <p:spPr>
          <a:xfrm>
            <a:off x="116086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94" name="Freeform: Shape 7493">
            <a:extLst>
              <a:ext uri="{FF2B5EF4-FFF2-40B4-BE49-F238E27FC236}">
                <a16:creationId xmlns:a16="http://schemas.microsoft.com/office/drawing/2014/main" id="{83F09B95-5018-478C-7782-5DDEEF867277}"/>
              </a:ext>
            </a:extLst>
          </p:cNvPr>
          <p:cNvSpPr/>
          <p:nvPr/>
        </p:nvSpPr>
        <p:spPr>
          <a:xfrm>
            <a:off x="116086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95" name="Freeform: Shape 7494">
            <a:extLst>
              <a:ext uri="{FF2B5EF4-FFF2-40B4-BE49-F238E27FC236}">
                <a16:creationId xmlns:a16="http://schemas.microsoft.com/office/drawing/2014/main" id="{518A97E2-2F1A-2648-809F-02D89E275FE8}"/>
              </a:ext>
            </a:extLst>
          </p:cNvPr>
          <p:cNvSpPr/>
          <p:nvPr/>
        </p:nvSpPr>
        <p:spPr>
          <a:xfrm>
            <a:off x="116086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96" name="Freeform: Shape 7495">
            <a:extLst>
              <a:ext uri="{FF2B5EF4-FFF2-40B4-BE49-F238E27FC236}">
                <a16:creationId xmlns:a16="http://schemas.microsoft.com/office/drawing/2014/main" id="{3AC81514-8FDF-AB0D-2587-5FD972785F28}"/>
              </a:ext>
            </a:extLst>
          </p:cNvPr>
          <p:cNvSpPr/>
          <p:nvPr/>
        </p:nvSpPr>
        <p:spPr>
          <a:xfrm>
            <a:off x="116086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97" name="Freeform: Shape 7496">
            <a:extLst>
              <a:ext uri="{FF2B5EF4-FFF2-40B4-BE49-F238E27FC236}">
                <a16:creationId xmlns:a16="http://schemas.microsoft.com/office/drawing/2014/main" id="{9B7B3B27-0248-9B90-915D-BEE66502F828}"/>
              </a:ext>
            </a:extLst>
          </p:cNvPr>
          <p:cNvSpPr/>
          <p:nvPr/>
        </p:nvSpPr>
        <p:spPr>
          <a:xfrm>
            <a:off x="116086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98" name="Freeform: Shape 7497">
            <a:extLst>
              <a:ext uri="{FF2B5EF4-FFF2-40B4-BE49-F238E27FC236}">
                <a16:creationId xmlns:a16="http://schemas.microsoft.com/office/drawing/2014/main" id="{11B607C4-C08E-C704-ED4D-B29409303623}"/>
              </a:ext>
            </a:extLst>
          </p:cNvPr>
          <p:cNvSpPr/>
          <p:nvPr/>
        </p:nvSpPr>
        <p:spPr>
          <a:xfrm>
            <a:off x="116086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499" name="Freeform: Shape 7498">
            <a:extLst>
              <a:ext uri="{FF2B5EF4-FFF2-40B4-BE49-F238E27FC236}">
                <a16:creationId xmlns:a16="http://schemas.microsoft.com/office/drawing/2014/main" id="{326B6EAC-E724-F781-1A42-3BCC7B46A000}"/>
              </a:ext>
            </a:extLst>
          </p:cNvPr>
          <p:cNvSpPr/>
          <p:nvPr/>
        </p:nvSpPr>
        <p:spPr>
          <a:xfrm>
            <a:off x="116086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00" name="Freeform: Shape 7499">
            <a:extLst>
              <a:ext uri="{FF2B5EF4-FFF2-40B4-BE49-F238E27FC236}">
                <a16:creationId xmlns:a16="http://schemas.microsoft.com/office/drawing/2014/main" id="{4F355829-28C6-9B54-C3A2-3037140E0322}"/>
              </a:ext>
            </a:extLst>
          </p:cNvPr>
          <p:cNvSpPr/>
          <p:nvPr/>
        </p:nvSpPr>
        <p:spPr>
          <a:xfrm>
            <a:off x="116086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01" name="Freeform: Shape 7500">
            <a:extLst>
              <a:ext uri="{FF2B5EF4-FFF2-40B4-BE49-F238E27FC236}">
                <a16:creationId xmlns:a16="http://schemas.microsoft.com/office/drawing/2014/main" id="{EFF8DAD3-ED3F-9AC1-5096-F5A5A804431C}"/>
              </a:ext>
            </a:extLst>
          </p:cNvPr>
          <p:cNvSpPr/>
          <p:nvPr/>
        </p:nvSpPr>
        <p:spPr>
          <a:xfrm>
            <a:off x="116086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02" name="Freeform: Shape 7501">
            <a:extLst>
              <a:ext uri="{FF2B5EF4-FFF2-40B4-BE49-F238E27FC236}">
                <a16:creationId xmlns:a16="http://schemas.microsoft.com/office/drawing/2014/main" id="{7A15E825-9BC7-0FF5-AD43-DA159ABD050C}"/>
              </a:ext>
            </a:extLst>
          </p:cNvPr>
          <p:cNvSpPr/>
          <p:nvPr/>
        </p:nvSpPr>
        <p:spPr>
          <a:xfrm>
            <a:off x="116086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03" name="Freeform: Shape 7502">
            <a:extLst>
              <a:ext uri="{FF2B5EF4-FFF2-40B4-BE49-F238E27FC236}">
                <a16:creationId xmlns:a16="http://schemas.microsoft.com/office/drawing/2014/main" id="{07FCCE2D-9DBD-2237-F4D7-93DC814D6724}"/>
              </a:ext>
            </a:extLst>
          </p:cNvPr>
          <p:cNvSpPr/>
          <p:nvPr/>
        </p:nvSpPr>
        <p:spPr>
          <a:xfrm>
            <a:off x="116086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04" name="Freeform: Shape 7503">
            <a:extLst>
              <a:ext uri="{FF2B5EF4-FFF2-40B4-BE49-F238E27FC236}">
                <a16:creationId xmlns:a16="http://schemas.microsoft.com/office/drawing/2014/main" id="{1014B94C-BB11-FB98-96A0-6B85ED6E67D6}"/>
              </a:ext>
            </a:extLst>
          </p:cNvPr>
          <p:cNvSpPr/>
          <p:nvPr/>
        </p:nvSpPr>
        <p:spPr>
          <a:xfrm>
            <a:off x="1178009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05" name="Freeform: Shape 7504">
            <a:extLst>
              <a:ext uri="{FF2B5EF4-FFF2-40B4-BE49-F238E27FC236}">
                <a16:creationId xmlns:a16="http://schemas.microsoft.com/office/drawing/2014/main" id="{A784DB85-C879-7F33-6DA6-7E006267E0C3}"/>
              </a:ext>
            </a:extLst>
          </p:cNvPr>
          <p:cNvSpPr/>
          <p:nvPr/>
        </p:nvSpPr>
        <p:spPr>
          <a:xfrm>
            <a:off x="1178009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06" name="Freeform: Shape 7505">
            <a:extLst>
              <a:ext uri="{FF2B5EF4-FFF2-40B4-BE49-F238E27FC236}">
                <a16:creationId xmlns:a16="http://schemas.microsoft.com/office/drawing/2014/main" id="{64D04A36-ECCF-B17B-30CA-4762129F0B1B}"/>
              </a:ext>
            </a:extLst>
          </p:cNvPr>
          <p:cNvSpPr/>
          <p:nvPr/>
        </p:nvSpPr>
        <p:spPr>
          <a:xfrm>
            <a:off x="1178009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07" name="Freeform: Shape 7506">
            <a:extLst>
              <a:ext uri="{FF2B5EF4-FFF2-40B4-BE49-F238E27FC236}">
                <a16:creationId xmlns:a16="http://schemas.microsoft.com/office/drawing/2014/main" id="{160291A6-24AA-0482-7A54-9CED3CD99B2D}"/>
              </a:ext>
            </a:extLst>
          </p:cNvPr>
          <p:cNvSpPr/>
          <p:nvPr/>
        </p:nvSpPr>
        <p:spPr>
          <a:xfrm>
            <a:off x="1178009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08" name="Freeform: Shape 7507">
            <a:extLst>
              <a:ext uri="{FF2B5EF4-FFF2-40B4-BE49-F238E27FC236}">
                <a16:creationId xmlns:a16="http://schemas.microsoft.com/office/drawing/2014/main" id="{8005993C-3470-1C9F-A33C-3E7A07AE3CFC}"/>
              </a:ext>
            </a:extLst>
          </p:cNvPr>
          <p:cNvSpPr/>
          <p:nvPr/>
        </p:nvSpPr>
        <p:spPr>
          <a:xfrm>
            <a:off x="1178009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09" name="Freeform: Shape 7508">
            <a:extLst>
              <a:ext uri="{FF2B5EF4-FFF2-40B4-BE49-F238E27FC236}">
                <a16:creationId xmlns:a16="http://schemas.microsoft.com/office/drawing/2014/main" id="{2BBEAF05-03C2-F7EC-C54A-0CC1943EB025}"/>
              </a:ext>
            </a:extLst>
          </p:cNvPr>
          <p:cNvSpPr/>
          <p:nvPr/>
        </p:nvSpPr>
        <p:spPr>
          <a:xfrm>
            <a:off x="1178009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10" name="Freeform: Shape 7509">
            <a:extLst>
              <a:ext uri="{FF2B5EF4-FFF2-40B4-BE49-F238E27FC236}">
                <a16:creationId xmlns:a16="http://schemas.microsoft.com/office/drawing/2014/main" id="{02315DAF-A1FE-4135-8592-3C669F56D209}"/>
              </a:ext>
            </a:extLst>
          </p:cNvPr>
          <p:cNvSpPr/>
          <p:nvPr/>
        </p:nvSpPr>
        <p:spPr>
          <a:xfrm>
            <a:off x="1178009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11" name="Freeform: Shape 7510">
            <a:extLst>
              <a:ext uri="{FF2B5EF4-FFF2-40B4-BE49-F238E27FC236}">
                <a16:creationId xmlns:a16="http://schemas.microsoft.com/office/drawing/2014/main" id="{BC91F9B7-F1DE-D69E-9130-2EBE28EC21A4}"/>
              </a:ext>
            </a:extLst>
          </p:cNvPr>
          <p:cNvSpPr/>
          <p:nvPr/>
        </p:nvSpPr>
        <p:spPr>
          <a:xfrm>
            <a:off x="1178009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12" name="Freeform: Shape 7511">
            <a:extLst>
              <a:ext uri="{FF2B5EF4-FFF2-40B4-BE49-F238E27FC236}">
                <a16:creationId xmlns:a16="http://schemas.microsoft.com/office/drawing/2014/main" id="{1584D5D2-C368-86D7-71FD-B60B02CC475A}"/>
              </a:ext>
            </a:extLst>
          </p:cNvPr>
          <p:cNvSpPr/>
          <p:nvPr/>
        </p:nvSpPr>
        <p:spPr>
          <a:xfrm>
            <a:off x="1178009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13" name="Freeform: Shape 7512">
            <a:extLst>
              <a:ext uri="{FF2B5EF4-FFF2-40B4-BE49-F238E27FC236}">
                <a16:creationId xmlns:a16="http://schemas.microsoft.com/office/drawing/2014/main" id="{4F0FD4FF-E3FE-D59D-0143-98BF767A4D36}"/>
              </a:ext>
            </a:extLst>
          </p:cNvPr>
          <p:cNvSpPr/>
          <p:nvPr/>
        </p:nvSpPr>
        <p:spPr>
          <a:xfrm>
            <a:off x="1178009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14" name="Freeform: Shape 7513">
            <a:extLst>
              <a:ext uri="{FF2B5EF4-FFF2-40B4-BE49-F238E27FC236}">
                <a16:creationId xmlns:a16="http://schemas.microsoft.com/office/drawing/2014/main" id="{081E92CA-BF1D-82B7-D126-7552C0789D95}"/>
              </a:ext>
            </a:extLst>
          </p:cNvPr>
          <p:cNvSpPr/>
          <p:nvPr/>
        </p:nvSpPr>
        <p:spPr>
          <a:xfrm>
            <a:off x="1178009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15" name="Freeform: Shape 7514">
            <a:extLst>
              <a:ext uri="{FF2B5EF4-FFF2-40B4-BE49-F238E27FC236}">
                <a16:creationId xmlns:a16="http://schemas.microsoft.com/office/drawing/2014/main" id="{8CD77912-2116-2CD4-44DA-35BB6CB1930B}"/>
              </a:ext>
            </a:extLst>
          </p:cNvPr>
          <p:cNvSpPr/>
          <p:nvPr/>
        </p:nvSpPr>
        <p:spPr>
          <a:xfrm>
            <a:off x="1178009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16" name="Freeform: Shape 7515">
            <a:extLst>
              <a:ext uri="{FF2B5EF4-FFF2-40B4-BE49-F238E27FC236}">
                <a16:creationId xmlns:a16="http://schemas.microsoft.com/office/drawing/2014/main" id="{5A1CECB6-61A6-C1A7-17F3-B9EA3CFA00B3}"/>
              </a:ext>
            </a:extLst>
          </p:cNvPr>
          <p:cNvSpPr/>
          <p:nvPr/>
        </p:nvSpPr>
        <p:spPr>
          <a:xfrm>
            <a:off x="1178009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17" name="Freeform: Shape 7516">
            <a:extLst>
              <a:ext uri="{FF2B5EF4-FFF2-40B4-BE49-F238E27FC236}">
                <a16:creationId xmlns:a16="http://schemas.microsoft.com/office/drawing/2014/main" id="{645D14F0-6B77-A565-D2A1-1126A4EDF1CA}"/>
              </a:ext>
            </a:extLst>
          </p:cNvPr>
          <p:cNvSpPr/>
          <p:nvPr/>
        </p:nvSpPr>
        <p:spPr>
          <a:xfrm>
            <a:off x="1178009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18" name="Freeform: Shape 7517">
            <a:extLst>
              <a:ext uri="{FF2B5EF4-FFF2-40B4-BE49-F238E27FC236}">
                <a16:creationId xmlns:a16="http://schemas.microsoft.com/office/drawing/2014/main" id="{20FE8E30-ABFC-B7A5-09A3-8576209ABB67}"/>
              </a:ext>
            </a:extLst>
          </p:cNvPr>
          <p:cNvSpPr/>
          <p:nvPr/>
        </p:nvSpPr>
        <p:spPr>
          <a:xfrm>
            <a:off x="1178009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19" name="Freeform: Shape 7518">
            <a:extLst>
              <a:ext uri="{FF2B5EF4-FFF2-40B4-BE49-F238E27FC236}">
                <a16:creationId xmlns:a16="http://schemas.microsoft.com/office/drawing/2014/main" id="{96275038-41CC-29A2-3536-0426ECCD7CDB}"/>
              </a:ext>
            </a:extLst>
          </p:cNvPr>
          <p:cNvSpPr/>
          <p:nvPr/>
        </p:nvSpPr>
        <p:spPr>
          <a:xfrm>
            <a:off x="1178009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20" name="Freeform: Shape 7519">
            <a:extLst>
              <a:ext uri="{FF2B5EF4-FFF2-40B4-BE49-F238E27FC236}">
                <a16:creationId xmlns:a16="http://schemas.microsoft.com/office/drawing/2014/main" id="{66201B09-3CB8-41BD-1FCB-9852772FC2DB}"/>
              </a:ext>
            </a:extLst>
          </p:cNvPr>
          <p:cNvSpPr/>
          <p:nvPr/>
        </p:nvSpPr>
        <p:spPr>
          <a:xfrm>
            <a:off x="1178009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21" name="Freeform: Shape 7520">
            <a:extLst>
              <a:ext uri="{FF2B5EF4-FFF2-40B4-BE49-F238E27FC236}">
                <a16:creationId xmlns:a16="http://schemas.microsoft.com/office/drawing/2014/main" id="{A9DB33D3-15C4-74DC-848B-E658665B069B}"/>
              </a:ext>
            </a:extLst>
          </p:cNvPr>
          <p:cNvSpPr/>
          <p:nvPr/>
        </p:nvSpPr>
        <p:spPr>
          <a:xfrm>
            <a:off x="1178009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22" name="Freeform: Shape 7521">
            <a:extLst>
              <a:ext uri="{FF2B5EF4-FFF2-40B4-BE49-F238E27FC236}">
                <a16:creationId xmlns:a16="http://schemas.microsoft.com/office/drawing/2014/main" id="{7E0C13C1-1CA5-55AD-50E0-6BD58813A425}"/>
              </a:ext>
            </a:extLst>
          </p:cNvPr>
          <p:cNvSpPr/>
          <p:nvPr/>
        </p:nvSpPr>
        <p:spPr>
          <a:xfrm>
            <a:off x="1178009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23" name="Freeform: Shape 7522">
            <a:extLst>
              <a:ext uri="{FF2B5EF4-FFF2-40B4-BE49-F238E27FC236}">
                <a16:creationId xmlns:a16="http://schemas.microsoft.com/office/drawing/2014/main" id="{198C5D1A-E415-8AE1-48FA-972C3243776F}"/>
              </a:ext>
            </a:extLst>
          </p:cNvPr>
          <p:cNvSpPr/>
          <p:nvPr/>
        </p:nvSpPr>
        <p:spPr>
          <a:xfrm>
            <a:off x="1178009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24" name="Freeform: Shape 7523">
            <a:extLst>
              <a:ext uri="{FF2B5EF4-FFF2-40B4-BE49-F238E27FC236}">
                <a16:creationId xmlns:a16="http://schemas.microsoft.com/office/drawing/2014/main" id="{BE56EFB9-87F2-71D7-5028-F4196CD22527}"/>
              </a:ext>
            </a:extLst>
          </p:cNvPr>
          <p:cNvSpPr/>
          <p:nvPr/>
        </p:nvSpPr>
        <p:spPr>
          <a:xfrm>
            <a:off x="1178009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chemeClr val="bg1">
              <a:lumMod val="50000"/>
            </a:schemeClr>
          </a:solidFill>
          <a:ln w="9525" cap="flat">
            <a:solidFill>
              <a:schemeClr val="bg1">
                <a:lumMod val="50000"/>
              </a:schemeClr>
            </a:solidFill>
            <a:prstDash val="solid"/>
            <a:round/>
          </a:ln>
        </p:spPr>
        <p:txBody>
          <a:bodyPr rtlCol="0" anchor="ctr"/>
          <a:lstStyle/>
          <a:p>
            <a:endParaRPr lang="en-GB"/>
          </a:p>
        </p:txBody>
      </p:sp>
      <p:sp>
        <p:nvSpPr>
          <p:cNvPr id="7525" name="Freeform: Shape 7524">
            <a:extLst>
              <a:ext uri="{FF2B5EF4-FFF2-40B4-BE49-F238E27FC236}">
                <a16:creationId xmlns:a16="http://schemas.microsoft.com/office/drawing/2014/main" id="{8BB9B8EB-5E1B-B13C-D64B-C00C496D1326}"/>
              </a:ext>
            </a:extLst>
          </p:cNvPr>
          <p:cNvSpPr/>
          <p:nvPr/>
        </p:nvSpPr>
        <p:spPr>
          <a:xfrm>
            <a:off x="1178009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26" name="Freeform: Shape 7525">
            <a:extLst>
              <a:ext uri="{FF2B5EF4-FFF2-40B4-BE49-F238E27FC236}">
                <a16:creationId xmlns:a16="http://schemas.microsoft.com/office/drawing/2014/main" id="{AFA6ADA6-7E61-74F4-213D-9A3A26844D62}"/>
              </a:ext>
            </a:extLst>
          </p:cNvPr>
          <p:cNvSpPr/>
          <p:nvPr/>
        </p:nvSpPr>
        <p:spPr>
          <a:xfrm>
            <a:off x="1178009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27" name="Freeform: Shape 7526">
            <a:extLst>
              <a:ext uri="{FF2B5EF4-FFF2-40B4-BE49-F238E27FC236}">
                <a16:creationId xmlns:a16="http://schemas.microsoft.com/office/drawing/2014/main" id="{A7242E20-E858-840C-2647-045CF372163E}"/>
              </a:ext>
            </a:extLst>
          </p:cNvPr>
          <p:cNvSpPr/>
          <p:nvPr/>
        </p:nvSpPr>
        <p:spPr>
          <a:xfrm>
            <a:off x="1178009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28" name="Freeform: Shape 7527">
            <a:extLst>
              <a:ext uri="{FF2B5EF4-FFF2-40B4-BE49-F238E27FC236}">
                <a16:creationId xmlns:a16="http://schemas.microsoft.com/office/drawing/2014/main" id="{04E7EC3D-1344-CA51-CB46-B6FCF0C4C4F0}"/>
              </a:ext>
            </a:extLst>
          </p:cNvPr>
          <p:cNvSpPr/>
          <p:nvPr/>
        </p:nvSpPr>
        <p:spPr>
          <a:xfrm>
            <a:off x="1178009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29" name="Freeform: Shape 7528">
            <a:extLst>
              <a:ext uri="{FF2B5EF4-FFF2-40B4-BE49-F238E27FC236}">
                <a16:creationId xmlns:a16="http://schemas.microsoft.com/office/drawing/2014/main" id="{8B7CBD27-DEF4-310C-B839-6CFCDAA8A8A2}"/>
              </a:ext>
            </a:extLst>
          </p:cNvPr>
          <p:cNvSpPr/>
          <p:nvPr/>
        </p:nvSpPr>
        <p:spPr>
          <a:xfrm>
            <a:off x="1178009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30" name="Freeform: Shape 7529">
            <a:extLst>
              <a:ext uri="{FF2B5EF4-FFF2-40B4-BE49-F238E27FC236}">
                <a16:creationId xmlns:a16="http://schemas.microsoft.com/office/drawing/2014/main" id="{4A236DB6-3F18-276F-9759-4750DF3BCD83}"/>
              </a:ext>
            </a:extLst>
          </p:cNvPr>
          <p:cNvSpPr/>
          <p:nvPr/>
        </p:nvSpPr>
        <p:spPr>
          <a:xfrm>
            <a:off x="1178009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31" name="Freeform: Shape 7530">
            <a:extLst>
              <a:ext uri="{FF2B5EF4-FFF2-40B4-BE49-F238E27FC236}">
                <a16:creationId xmlns:a16="http://schemas.microsoft.com/office/drawing/2014/main" id="{7A4E552C-94A4-4FF6-221C-498C5AB3170E}"/>
              </a:ext>
            </a:extLst>
          </p:cNvPr>
          <p:cNvSpPr/>
          <p:nvPr/>
        </p:nvSpPr>
        <p:spPr>
          <a:xfrm>
            <a:off x="1178009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32" name="Freeform: Shape 7531">
            <a:extLst>
              <a:ext uri="{FF2B5EF4-FFF2-40B4-BE49-F238E27FC236}">
                <a16:creationId xmlns:a16="http://schemas.microsoft.com/office/drawing/2014/main" id="{B725C6B3-3DB2-F315-087A-428A353E22B2}"/>
              </a:ext>
            </a:extLst>
          </p:cNvPr>
          <p:cNvSpPr/>
          <p:nvPr/>
        </p:nvSpPr>
        <p:spPr>
          <a:xfrm>
            <a:off x="1178009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33" name="Freeform: Shape 7532">
            <a:extLst>
              <a:ext uri="{FF2B5EF4-FFF2-40B4-BE49-F238E27FC236}">
                <a16:creationId xmlns:a16="http://schemas.microsoft.com/office/drawing/2014/main" id="{39BD2D5B-7389-4CDB-7A0C-1EE9E0D06C82}"/>
              </a:ext>
            </a:extLst>
          </p:cNvPr>
          <p:cNvSpPr/>
          <p:nvPr/>
        </p:nvSpPr>
        <p:spPr>
          <a:xfrm>
            <a:off x="1178009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34" name="Freeform: Shape 7533">
            <a:extLst>
              <a:ext uri="{FF2B5EF4-FFF2-40B4-BE49-F238E27FC236}">
                <a16:creationId xmlns:a16="http://schemas.microsoft.com/office/drawing/2014/main" id="{164C73AB-A0CE-B8CF-1B88-9CCE708B5AF1}"/>
              </a:ext>
            </a:extLst>
          </p:cNvPr>
          <p:cNvSpPr/>
          <p:nvPr/>
        </p:nvSpPr>
        <p:spPr>
          <a:xfrm>
            <a:off x="1178009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35" name="Freeform: Shape 7534">
            <a:extLst>
              <a:ext uri="{FF2B5EF4-FFF2-40B4-BE49-F238E27FC236}">
                <a16:creationId xmlns:a16="http://schemas.microsoft.com/office/drawing/2014/main" id="{660FD5B4-6988-6181-EB55-731DBA773A1B}"/>
              </a:ext>
            </a:extLst>
          </p:cNvPr>
          <p:cNvSpPr/>
          <p:nvPr/>
        </p:nvSpPr>
        <p:spPr>
          <a:xfrm>
            <a:off x="1178009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36" name="Freeform: Shape 7535">
            <a:extLst>
              <a:ext uri="{FF2B5EF4-FFF2-40B4-BE49-F238E27FC236}">
                <a16:creationId xmlns:a16="http://schemas.microsoft.com/office/drawing/2014/main" id="{189177A2-E8CD-9879-2084-2752A7DFD947}"/>
              </a:ext>
            </a:extLst>
          </p:cNvPr>
          <p:cNvSpPr/>
          <p:nvPr/>
        </p:nvSpPr>
        <p:spPr>
          <a:xfrm>
            <a:off x="1178009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37" name="Freeform: Shape 7536">
            <a:extLst>
              <a:ext uri="{FF2B5EF4-FFF2-40B4-BE49-F238E27FC236}">
                <a16:creationId xmlns:a16="http://schemas.microsoft.com/office/drawing/2014/main" id="{66E79C80-1F4F-6103-4BC3-3376652F9C6C}"/>
              </a:ext>
            </a:extLst>
          </p:cNvPr>
          <p:cNvSpPr/>
          <p:nvPr/>
        </p:nvSpPr>
        <p:spPr>
          <a:xfrm>
            <a:off x="1178009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38" name="Freeform: Shape 7537">
            <a:extLst>
              <a:ext uri="{FF2B5EF4-FFF2-40B4-BE49-F238E27FC236}">
                <a16:creationId xmlns:a16="http://schemas.microsoft.com/office/drawing/2014/main" id="{5166A59B-0944-BDA6-98D5-24F9F3BC3C03}"/>
              </a:ext>
            </a:extLst>
          </p:cNvPr>
          <p:cNvSpPr/>
          <p:nvPr/>
        </p:nvSpPr>
        <p:spPr>
          <a:xfrm>
            <a:off x="1178009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39" name="Freeform: Shape 7538">
            <a:extLst>
              <a:ext uri="{FF2B5EF4-FFF2-40B4-BE49-F238E27FC236}">
                <a16:creationId xmlns:a16="http://schemas.microsoft.com/office/drawing/2014/main" id="{0CB1421E-15A2-15F7-7C9D-709A3F0E03A4}"/>
              </a:ext>
            </a:extLst>
          </p:cNvPr>
          <p:cNvSpPr/>
          <p:nvPr/>
        </p:nvSpPr>
        <p:spPr>
          <a:xfrm>
            <a:off x="1178009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40" name="Freeform: Shape 7539">
            <a:extLst>
              <a:ext uri="{FF2B5EF4-FFF2-40B4-BE49-F238E27FC236}">
                <a16:creationId xmlns:a16="http://schemas.microsoft.com/office/drawing/2014/main" id="{FF9EC8EE-3A34-F131-1059-FEA4479C5208}"/>
              </a:ext>
            </a:extLst>
          </p:cNvPr>
          <p:cNvSpPr/>
          <p:nvPr/>
        </p:nvSpPr>
        <p:spPr>
          <a:xfrm>
            <a:off x="1178009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41" name="Freeform: Shape 7540">
            <a:extLst>
              <a:ext uri="{FF2B5EF4-FFF2-40B4-BE49-F238E27FC236}">
                <a16:creationId xmlns:a16="http://schemas.microsoft.com/office/drawing/2014/main" id="{3117A655-72D1-C003-2D8B-2374874EE3F1}"/>
              </a:ext>
            </a:extLst>
          </p:cNvPr>
          <p:cNvSpPr/>
          <p:nvPr/>
        </p:nvSpPr>
        <p:spPr>
          <a:xfrm>
            <a:off x="1178009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42" name="Freeform: Shape 7541">
            <a:extLst>
              <a:ext uri="{FF2B5EF4-FFF2-40B4-BE49-F238E27FC236}">
                <a16:creationId xmlns:a16="http://schemas.microsoft.com/office/drawing/2014/main" id="{F94AE6B1-6AFD-0CC0-4BF0-0CDBDA4B00BD}"/>
              </a:ext>
            </a:extLst>
          </p:cNvPr>
          <p:cNvSpPr/>
          <p:nvPr/>
        </p:nvSpPr>
        <p:spPr>
          <a:xfrm>
            <a:off x="119515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43" name="Freeform: Shape 7542">
            <a:extLst>
              <a:ext uri="{FF2B5EF4-FFF2-40B4-BE49-F238E27FC236}">
                <a16:creationId xmlns:a16="http://schemas.microsoft.com/office/drawing/2014/main" id="{2428B09F-E193-FF43-E345-4BDB2A00EE27}"/>
              </a:ext>
            </a:extLst>
          </p:cNvPr>
          <p:cNvSpPr/>
          <p:nvPr/>
        </p:nvSpPr>
        <p:spPr>
          <a:xfrm>
            <a:off x="119515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44" name="Freeform: Shape 7543">
            <a:extLst>
              <a:ext uri="{FF2B5EF4-FFF2-40B4-BE49-F238E27FC236}">
                <a16:creationId xmlns:a16="http://schemas.microsoft.com/office/drawing/2014/main" id="{A8E1E885-153A-2F7E-A644-42580B611EDD}"/>
              </a:ext>
            </a:extLst>
          </p:cNvPr>
          <p:cNvSpPr/>
          <p:nvPr/>
        </p:nvSpPr>
        <p:spPr>
          <a:xfrm>
            <a:off x="119515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45" name="Freeform: Shape 7544">
            <a:extLst>
              <a:ext uri="{FF2B5EF4-FFF2-40B4-BE49-F238E27FC236}">
                <a16:creationId xmlns:a16="http://schemas.microsoft.com/office/drawing/2014/main" id="{7E09C1CA-2C69-6DE1-5E0C-014DEFBC6921}"/>
              </a:ext>
            </a:extLst>
          </p:cNvPr>
          <p:cNvSpPr/>
          <p:nvPr/>
        </p:nvSpPr>
        <p:spPr>
          <a:xfrm>
            <a:off x="119515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46" name="Freeform: Shape 7545">
            <a:extLst>
              <a:ext uri="{FF2B5EF4-FFF2-40B4-BE49-F238E27FC236}">
                <a16:creationId xmlns:a16="http://schemas.microsoft.com/office/drawing/2014/main" id="{0D2D59C6-28E1-2D2F-7D8D-9B489F0F7B71}"/>
              </a:ext>
            </a:extLst>
          </p:cNvPr>
          <p:cNvSpPr/>
          <p:nvPr/>
        </p:nvSpPr>
        <p:spPr>
          <a:xfrm>
            <a:off x="119515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47" name="Freeform: Shape 7546">
            <a:extLst>
              <a:ext uri="{FF2B5EF4-FFF2-40B4-BE49-F238E27FC236}">
                <a16:creationId xmlns:a16="http://schemas.microsoft.com/office/drawing/2014/main" id="{A271AA4A-0C4E-0007-FC24-F36FF2182935}"/>
              </a:ext>
            </a:extLst>
          </p:cNvPr>
          <p:cNvSpPr/>
          <p:nvPr/>
        </p:nvSpPr>
        <p:spPr>
          <a:xfrm>
            <a:off x="119515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48" name="Freeform: Shape 7547">
            <a:extLst>
              <a:ext uri="{FF2B5EF4-FFF2-40B4-BE49-F238E27FC236}">
                <a16:creationId xmlns:a16="http://schemas.microsoft.com/office/drawing/2014/main" id="{AC221842-6D9D-703B-632C-608C9DB3D8C1}"/>
              </a:ext>
            </a:extLst>
          </p:cNvPr>
          <p:cNvSpPr/>
          <p:nvPr/>
        </p:nvSpPr>
        <p:spPr>
          <a:xfrm>
            <a:off x="119515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49" name="Freeform: Shape 7548">
            <a:extLst>
              <a:ext uri="{FF2B5EF4-FFF2-40B4-BE49-F238E27FC236}">
                <a16:creationId xmlns:a16="http://schemas.microsoft.com/office/drawing/2014/main" id="{87DB583A-EB4A-7BE8-D418-057C5F6D1546}"/>
              </a:ext>
            </a:extLst>
          </p:cNvPr>
          <p:cNvSpPr/>
          <p:nvPr/>
        </p:nvSpPr>
        <p:spPr>
          <a:xfrm>
            <a:off x="119515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50" name="Freeform: Shape 7549">
            <a:extLst>
              <a:ext uri="{FF2B5EF4-FFF2-40B4-BE49-F238E27FC236}">
                <a16:creationId xmlns:a16="http://schemas.microsoft.com/office/drawing/2014/main" id="{747B3261-474A-0F52-5E6F-24AE3BCB554B}"/>
              </a:ext>
            </a:extLst>
          </p:cNvPr>
          <p:cNvSpPr/>
          <p:nvPr/>
        </p:nvSpPr>
        <p:spPr>
          <a:xfrm>
            <a:off x="119515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51" name="Freeform: Shape 7550">
            <a:extLst>
              <a:ext uri="{FF2B5EF4-FFF2-40B4-BE49-F238E27FC236}">
                <a16:creationId xmlns:a16="http://schemas.microsoft.com/office/drawing/2014/main" id="{2ED5F99D-4FF5-046F-0ABD-037B27811D9D}"/>
              </a:ext>
            </a:extLst>
          </p:cNvPr>
          <p:cNvSpPr/>
          <p:nvPr/>
        </p:nvSpPr>
        <p:spPr>
          <a:xfrm>
            <a:off x="119515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52" name="Freeform: Shape 7551">
            <a:extLst>
              <a:ext uri="{FF2B5EF4-FFF2-40B4-BE49-F238E27FC236}">
                <a16:creationId xmlns:a16="http://schemas.microsoft.com/office/drawing/2014/main" id="{04BA832A-02E5-4A04-AE2B-711B7B0F2EA9}"/>
              </a:ext>
            </a:extLst>
          </p:cNvPr>
          <p:cNvSpPr/>
          <p:nvPr/>
        </p:nvSpPr>
        <p:spPr>
          <a:xfrm>
            <a:off x="119515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53" name="Freeform: Shape 7552">
            <a:extLst>
              <a:ext uri="{FF2B5EF4-FFF2-40B4-BE49-F238E27FC236}">
                <a16:creationId xmlns:a16="http://schemas.microsoft.com/office/drawing/2014/main" id="{6AA23B05-A0A1-D9E5-045F-804AF2DB7DA3}"/>
              </a:ext>
            </a:extLst>
          </p:cNvPr>
          <p:cNvSpPr/>
          <p:nvPr/>
        </p:nvSpPr>
        <p:spPr>
          <a:xfrm>
            <a:off x="119515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54" name="Freeform: Shape 7553">
            <a:extLst>
              <a:ext uri="{FF2B5EF4-FFF2-40B4-BE49-F238E27FC236}">
                <a16:creationId xmlns:a16="http://schemas.microsoft.com/office/drawing/2014/main" id="{83FEF2AB-177C-FCC6-E0D6-93C3447D7DA1}"/>
              </a:ext>
            </a:extLst>
          </p:cNvPr>
          <p:cNvSpPr/>
          <p:nvPr/>
        </p:nvSpPr>
        <p:spPr>
          <a:xfrm>
            <a:off x="119515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55" name="Freeform: Shape 7554">
            <a:extLst>
              <a:ext uri="{FF2B5EF4-FFF2-40B4-BE49-F238E27FC236}">
                <a16:creationId xmlns:a16="http://schemas.microsoft.com/office/drawing/2014/main" id="{340CF0E1-996B-7BAD-17A1-28876F728C1C}"/>
              </a:ext>
            </a:extLst>
          </p:cNvPr>
          <p:cNvSpPr/>
          <p:nvPr/>
        </p:nvSpPr>
        <p:spPr>
          <a:xfrm>
            <a:off x="119515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56" name="Freeform: Shape 7555">
            <a:extLst>
              <a:ext uri="{FF2B5EF4-FFF2-40B4-BE49-F238E27FC236}">
                <a16:creationId xmlns:a16="http://schemas.microsoft.com/office/drawing/2014/main" id="{97178A99-BEC4-B068-A239-75374D61A02A}"/>
              </a:ext>
            </a:extLst>
          </p:cNvPr>
          <p:cNvSpPr/>
          <p:nvPr/>
        </p:nvSpPr>
        <p:spPr>
          <a:xfrm>
            <a:off x="119515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57" name="Freeform: Shape 7556">
            <a:extLst>
              <a:ext uri="{FF2B5EF4-FFF2-40B4-BE49-F238E27FC236}">
                <a16:creationId xmlns:a16="http://schemas.microsoft.com/office/drawing/2014/main" id="{32FEB02D-1FFA-7F49-3238-1A2300F368BA}"/>
              </a:ext>
            </a:extLst>
          </p:cNvPr>
          <p:cNvSpPr/>
          <p:nvPr/>
        </p:nvSpPr>
        <p:spPr>
          <a:xfrm>
            <a:off x="119515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58" name="Freeform: Shape 7557">
            <a:extLst>
              <a:ext uri="{FF2B5EF4-FFF2-40B4-BE49-F238E27FC236}">
                <a16:creationId xmlns:a16="http://schemas.microsoft.com/office/drawing/2014/main" id="{BD6FD865-74D9-44F3-A297-C93167EC4219}"/>
              </a:ext>
            </a:extLst>
          </p:cNvPr>
          <p:cNvSpPr/>
          <p:nvPr/>
        </p:nvSpPr>
        <p:spPr>
          <a:xfrm>
            <a:off x="119515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59" name="Freeform: Shape 7558">
            <a:extLst>
              <a:ext uri="{FF2B5EF4-FFF2-40B4-BE49-F238E27FC236}">
                <a16:creationId xmlns:a16="http://schemas.microsoft.com/office/drawing/2014/main" id="{229DF7E3-1233-BE3A-9645-A390CACF4162}"/>
              </a:ext>
            </a:extLst>
          </p:cNvPr>
          <p:cNvSpPr/>
          <p:nvPr/>
        </p:nvSpPr>
        <p:spPr>
          <a:xfrm>
            <a:off x="119515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60" name="Freeform: Shape 7559">
            <a:extLst>
              <a:ext uri="{FF2B5EF4-FFF2-40B4-BE49-F238E27FC236}">
                <a16:creationId xmlns:a16="http://schemas.microsoft.com/office/drawing/2014/main" id="{838FA316-AE4F-3A82-9660-A885743A7E95}"/>
              </a:ext>
            </a:extLst>
          </p:cNvPr>
          <p:cNvSpPr/>
          <p:nvPr/>
        </p:nvSpPr>
        <p:spPr>
          <a:xfrm>
            <a:off x="119515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61" name="Freeform: Shape 7560">
            <a:extLst>
              <a:ext uri="{FF2B5EF4-FFF2-40B4-BE49-F238E27FC236}">
                <a16:creationId xmlns:a16="http://schemas.microsoft.com/office/drawing/2014/main" id="{41550D8C-7008-9538-F830-9561D43A6104}"/>
              </a:ext>
            </a:extLst>
          </p:cNvPr>
          <p:cNvSpPr/>
          <p:nvPr/>
        </p:nvSpPr>
        <p:spPr>
          <a:xfrm>
            <a:off x="119515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62" name="Freeform: Shape 7561">
            <a:extLst>
              <a:ext uri="{FF2B5EF4-FFF2-40B4-BE49-F238E27FC236}">
                <a16:creationId xmlns:a16="http://schemas.microsoft.com/office/drawing/2014/main" id="{3DE60080-D7F0-ED4F-1736-CC4F28B65CA0}"/>
              </a:ext>
            </a:extLst>
          </p:cNvPr>
          <p:cNvSpPr/>
          <p:nvPr/>
        </p:nvSpPr>
        <p:spPr>
          <a:xfrm>
            <a:off x="119515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63" name="Freeform: Shape 7562">
            <a:extLst>
              <a:ext uri="{FF2B5EF4-FFF2-40B4-BE49-F238E27FC236}">
                <a16:creationId xmlns:a16="http://schemas.microsoft.com/office/drawing/2014/main" id="{653C0CD6-9405-9947-5E83-396FF0E87057}"/>
              </a:ext>
            </a:extLst>
          </p:cNvPr>
          <p:cNvSpPr/>
          <p:nvPr/>
        </p:nvSpPr>
        <p:spPr>
          <a:xfrm>
            <a:off x="119515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64" name="Freeform: Shape 7563">
            <a:extLst>
              <a:ext uri="{FF2B5EF4-FFF2-40B4-BE49-F238E27FC236}">
                <a16:creationId xmlns:a16="http://schemas.microsoft.com/office/drawing/2014/main" id="{461871D7-59B9-4E01-3DB6-9F39231863B4}"/>
              </a:ext>
            </a:extLst>
          </p:cNvPr>
          <p:cNvSpPr/>
          <p:nvPr/>
        </p:nvSpPr>
        <p:spPr>
          <a:xfrm>
            <a:off x="119515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65" name="Freeform: Shape 7564">
            <a:extLst>
              <a:ext uri="{FF2B5EF4-FFF2-40B4-BE49-F238E27FC236}">
                <a16:creationId xmlns:a16="http://schemas.microsoft.com/office/drawing/2014/main" id="{635C8809-037C-7C53-FAE3-7E7EEDAEF9B5}"/>
              </a:ext>
            </a:extLst>
          </p:cNvPr>
          <p:cNvSpPr/>
          <p:nvPr/>
        </p:nvSpPr>
        <p:spPr>
          <a:xfrm>
            <a:off x="119515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66" name="Freeform: Shape 7565">
            <a:extLst>
              <a:ext uri="{FF2B5EF4-FFF2-40B4-BE49-F238E27FC236}">
                <a16:creationId xmlns:a16="http://schemas.microsoft.com/office/drawing/2014/main" id="{93D8488D-B31A-5EED-EC63-A72086C67E99}"/>
              </a:ext>
            </a:extLst>
          </p:cNvPr>
          <p:cNvSpPr/>
          <p:nvPr/>
        </p:nvSpPr>
        <p:spPr>
          <a:xfrm>
            <a:off x="119515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67" name="Freeform: Shape 7566">
            <a:extLst>
              <a:ext uri="{FF2B5EF4-FFF2-40B4-BE49-F238E27FC236}">
                <a16:creationId xmlns:a16="http://schemas.microsoft.com/office/drawing/2014/main" id="{F0101DA7-02A4-9C71-A8E4-996D4C419D9F}"/>
              </a:ext>
            </a:extLst>
          </p:cNvPr>
          <p:cNvSpPr/>
          <p:nvPr/>
        </p:nvSpPr>
        <p:spPr>
          <a:xfrm>
            <a:off x="119515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68" name="Freeform: Shape 7567">
            <a:extLst>
              <a:ext uri="{FF2B5EF4-FFF2-40B4-BE49-F238E27FC236}">
                <a16:creationId xmlns:a16="http://schemas.microsoft.com/office/drawing/2014/main" id="{6EF2A06F-BEB1-80F8-5E8E-5FD86123AB8C}"/>
              </a:ext>
            </a:extLst>
          </p:cNvPr>
          <p:cNvSpPr/>
          <p:nvPr/>
        </p:nvSpPr>
        <p:spPr>
          <a:xfrm>
            <a:off x="119515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69" name="Freeform: Shape 7568">
            <a:extLst>
              <a:ext uri="{FF2B5EF4-FFF2-40B4-BE49-F238E27FC236}">
                <a16:creationId xmlns:a16="http://schemas.microsoft.com/office/drawing/2014/main" id="{14863300-2502-B2F7-C329-1A92FE71005E}"/>
              </a:ext>
            </a:extLst>
          </p:cNvPr>
          <p:cNvSpPr/>
          <p:nvPr/>
        </p:nvSpPr>
        <p:spPr>
          <a:xfrm>
            <a:off x="119515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70" name="Freeform: Shape 7569">
            <a:extLst>
              <a:ext uri="{FF2B5EF4-FFF2-40B4-BE49-F238E27FC236}">
                <a16:creationId xmlns:a16="http://schemas.microsoft.com/office/drawing/2014/main" id="{94351242-4366-5BEA-BEB2-CBD70FDDA1ED}"/>
              </a:ext>
            </a:extLst>
          </p:cNvPr>
          <p:cNvSpPr/>
          <p:nvPr/>
        </p:nvSpPr>
        <p:spPr>
          <a:xfrm>
            <a:off x="119515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71" name="Freeform: Shape 7570">
            <a:extLst>
              <a:ext uri="{FF2B5EF4-FFF2-40B4-BE49-F238E27FC236}">
                <a16:creationId xmlns:a16="http://schemas.microsoft.com/office/drawing/2014/main" id="{CD1990AA-643F-15B8-831F-C08FC6AE44E6}"/>
              </a:ext>
            </a:extLst>
          </p:cNvPr>
          <p:cNvSpPr/>
          <p:nvPr/>
        </p:nvSpPr>
        <p:spPr>
          <a:xfrm>
            <a:off x="119515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72" name="Freeform: Shape 7571">
            <a:extLst>
              <a:ext uri="{FF2B5EF4-FFF2-40B4-BE49-F238E27FC236}">
                <a16:creationId xmlns:a16="http://schemas.microsoft.com/office/drawing/2014/main" id="{C3E2B537-237B-94A1-B5E4-5B91B48489EB}"/>
              </a:ext>
            </a:extLst>
          </p:cNvPr>
          <p:cNvSpPr/>
          <p:nvPr/>
        </p:nvSpPr>
        <p:spPr>
          <a:xfrm>
            <a:off x="119515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73" name="Freeform: Shape 7572">
            <a:extLst>
              <a:ext uri="{FF2B5EF4-FFF2-40B4-BE49-F238E27FC236}">
                <a16:creationId xmlns:a16="http://schemas.microsoft.com/office/drawing/2014/main" id="{509DEBFC-6B74-D17B-3D67-3135F5D9A2AB}"/>
              </a:ext>
            </a:extLst>
          </p:cNvPr>
          <p:cNvSpPr/>
          <p:nvPr/>
        </p:nvSpPr>
        <p:spPr>
          <a:xfrm>
            <a:off x="119515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74" name="Freeform: Shape 7573">
            <a:extLst>
              <a:ext uri="{FF2B5EF4-FFF2-40B4-BE49-F238E27FC236}">
                <a16:creationId xmlns:a16="http://schemas.microsoft.com/office/drawing/2014/main" id="{C85048F5-69F5-F1CB-1DE2-AF8C35AB1C47}"/>
              </a:ext>
            </a:extLst>
          </p:cNvPr>
          <p:cNvSpPr/>
          <p:nvPr/>
        </p:nvSpPr>
        <p:spPr>
          <a:xfrm>
            <a:off x="119515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75" name="Freeform: Shape 7574">
            <a:extLst>
              <a:ext uri="{FF2B5EF4-FFF2-40B4-BE49-F238E27FC236}">
                <a16:creationId xmlns:a16="http://schemas.microsoft.com/office/drawing/2014/main" id="{B8D321EA-43F6-EEED-7671-0F31891ABF54}"/>
              </a:ext>
            </a:extLst>
          </p:cNvPr>
          <p:cNvSpPr/>
          <p:nvPr/>
        </p:nvSpPr>
        <p:spPr>
          <a:xfrm>
            <a:off x="119515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76" name="Freeform: Shape 7575">
            <a:extLst>
              <a:ext uri="{FF2B5EF4-FFF2-40B4-BE49-F238E27FC236}">
                <a16:creationId xmlns:a16="http://schemas.microsoft.com/office/drawing/2014/main" id="{70E5F6D4-56C0-B18D-330D-CBCB7997C0B0}"/>
              </a:ext>
            </a:extLst>
          </p:cNvPr>
          <p:cNvSpPr/>
          <p:nvPr/>
        </p:nvSpPr>
        <p:spPr>
          <a:xfrm>
            <a:off x="119515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77" name="Freeform: Shape 7576">
            <a:extLst>
              <a:ext uri="{FF2B5EF4-FFF2-40B4-BE49-F238E27FC236}">
                <a16:creationId xmlns:a16="http://schemas.microsoft.com/office/drawing/2014/main" id="{D0D83797-802E-7B70-363E-573967C9E35E}"/>
              </a:ext>
            </a:extLst>
          </p:cNvPr>
          <p:cNvSpPr/>
          <p:nvPr/>
        </p:nvSpPr>
        <p:spPr>
          <a:xfrm>
            <a:off x="119515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78" name="Freeform: Shape 7577">
            <a:extLst>
              <a:ext uri="{FF2B5EF4-FFF2-40B4-BE49-F238E27FC236}">
                <a16:creationId xmlns:a16="http://schemas.microsoft.com/office/drawing/2014/main" id="{2A22C773-8697-78FE-07B0-E497B53744B6}"/>
              </a:ext>
            </a:extLst>
          </p:cNvPr>
          <p:cNvSpPr/>
          <p:nvPr/>
        </p:nvSpPr>
        <p:spPr>
          <a:xfrm>
            <a:off x="119515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79" name="Freeform: Shape 7578">
            <a:extLst>
              <a:ext uri="{FF2B5EF4-FFF2-40B4-BE49-F238E27FC236}">
                <a16:creationId xmlns:a16="http://schemas.microsoft.com/office/drawing/2014/main" id="{D5F991C5-1D3B-73B1-6728-FDF8EADEB821}"/>
              </a:ext>
            </a:extLst>
          </p:cNvPr>
          <p:cNvSpPr/>
          <p:nvPr/>
        </p:nvSpPr>
        <p:spPr>
          <a:xfrm>
            <a:off x="119515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grpSp>
        <p:nvGrpSpPr>
          <p:cNvPr id="7580" name="Group 7579">
            <a:extLst>
              <a:ext uri="{FF2B5EF4-FFF2-40B4-BE49-F238E27FC236}">
                <a16:creationId xmlns:a16="http://schemas.microsoft.com/office/drawing/2014/main" id="{803CE384-E2AA-776C-1CE1-B44BA31F6CA1}"/>
              </a:ext>
            </a:extLst>
          </p:cNvPr>
          <p:cNvGrpSpPr/>
          <p:nvPr/>
        </p:nvGrpSpPr>
        <p:grpSpPr>
          <a:xfrm>
            <a:off x="11381642" y="-19050"/>
            <a:ext cx="182387" cy="6389688"/>
            <a:chOff x="9487074" y="-177347"/>
            <a:chExt cx="182387" cy="6389688"/>
          </a:xfrm>
        </p:grpSpPr>
        <p:cxnSp>
          <p:nvCxnSpPr>
            <p:cNvPr id="7581" name="Straight Connector 7580">
              <a:extLst>
                <a:ext uri="{FF2B5EF4-FFF2-40B4-BE49-F238E27FC236}">
                  <a16:creationId xmlns:a16="http://schemas.microsoft.com/office/drawing/2014/main" id="{358EECE4-F0E1-9BD4-472B-49C8874E026A}"/>
                </a:ext>
              </a:extLst>
            </p:cNvPr>
            <p:cNvCxnSpPr>
              <a:cxnSpLocks/>
            </p:cNvCxnSpPr>
            <p:nvPr/>
          </p:nvCxnSpPr>
          <p:spPr>
            <a:xfrm>
              <a:off x="9493676" y="-177347"/>
              <a:ext cx="0" cy="5784397"/>
            </a:xfrm>
            <a:prstGeom prst="line">
              <a:avLst/>
            </a:prstGeom>
            <a:ln w="12700">
              <a:solidFill>
                <a:srgbClr val="02214F"/>
              </a:solidFill>
            </a:ln>
          </p:spPr>
          <p:style>
            <a:lnRef idx="1">
              <a:schemeClr val="accent1"/>
            </a:lnRef>
            <a:fillRef idx="0">
              <a:schemeClr val="accent1"/>
            </a:fillRef>
            <a:effectRef idx="0">
              <a:schemeClr val="accent1"/>
            </a:effectRef>
            <a:fontRef idx="minor">
              <a:schemeClr val="tx1"/>
            </a:fontRef>
          </p:style>
        </p:cxnSp>
        <p:cxnSp>
          <p:nvCxnSpPr>
            <p:cNvPr id="7582" name="Straight Connector 7581">
              <a:extLst>
                <a:ext uri="{FF2B5EF4-FFF2-40B4-BE49-F238E27FC236}">
                  <a16:creationId xmlns:a16="http://schemas.microsoft.com/office/drawing/2014/main" id="{6805E86C-969D-3D6D-1393-8D7A41524CA8}"/>
                </a:ext>
              </a:extLst>
            </p:cNvPr>
            <p:cNvCxnSpPr>
              <a:cxnSpLocks/>
            </p:cNvCxnSpPr>
            <p:nvPr/>
          </p:nvCxnSpPr>
          <p:spPr>
            <a:xfrm>
              <a:off x="9665126" y="5600700"/>
              <a:ext cx="0" cy="611641"/>
            </a:xfrm>
            <a:prstGeom prst="line">
              <a:avLst/>
            </a:prstGeom>
            <a:ln w="12700">
              <a:solidFill>
                <a:srgbClr val="02214F"/>
              </a:solidFill>
            </a:ln>
          </p:spPr>
          <p:style>
            <a:lnRef idx="1">
              <a:schemeClr val="accent1"/>
            </a:lnRef>
            <a:fillRef idx="0">
              <a:schemeClr val="accent1"/>
            </a:fillRef>
            <a:effectRef idx="0">
              <a:schemeClr val="accent1"/>
            </a:effectRef>
            <a:fontRef idx="minor">
              <a:schemeClr val="tx1"/>
            </a:fontRef>
          </p:style>
        </p:cxnSp>
        <p:cxnSp>
          <p:nvCxnSpPr>
            <p:cNvPr id="7583" name="Straight Connector 7582">
              <a:extLst>
                <a:ext uri="{FF2B5EF4-FFF2-40B4-BE49-F238E27FC236}">
                  <a16:creationId xmlns:a16="http://schemas.microsoft.com/office/drawing/2014/main" id="{51E7D43F-E241-4CBD-A6F4-F8B063BA9FCE}"/>
                </a:ext>
              </a:extLst>
            </p:cNvPr>
            <p:cNvCxnSpPr>
              <a:cxnSpLocks/>
            </p:cNvCxnSpPr>
            <p:nvPr/>
          </p:nvCxnSpPr>
          <p:spPr>
            <a:xfrm>
              <a:off x="9487074" y="5607050"/>
              <a:ext cx="182387" cy="0"/>
            </a:xfrm>
            <a:prstGeom prst="line">
              <a:avLst/>
            </a:prstGeom>
            <a:ln w="12700">
              <a:solidFill>
                <a:srgbClr val="02214F"/>
              </a:solidFill>
            </a:ln>
          </p:spPr>
          <p:style>
            <a:lnRef idx="1">
              <a:schemeClr val="accent1"/>
            </a:lnRef>
            <a:fillRef idx="0">
              <a:schemeClr val="accent1"/>
            </a:fillRef>
            <a:effectRef idx="0">
              <a:schemeClr val="accent1"/>
            </a:effectRef>
            <a:fontRef idx="minor">
              <a:schemeClr val="tx1"/>
            </a:fontRef>
          </p:style>
        </p:cxnSp>
      </p:grpSp>
      <p:grpSp>
        <p:nvGrpSpPr>
          <p:cNvPr id="7584" name="Group 7583">
            <a:extLst>
              <a:ext uri="{FF2B5EF4-FFF2-40B4-BE49-F238E27FC236}">
                <a16:creationId xmlns:a16="http://schemas.microsoft.com/office/drawing/2014/main" id="{3141ACB9-68AA-F8F1-D8AE-7D772C2DF5B0}"/>
              </a:ext>
            </a:extLst>
          </p:cNvPr>
          <p:cNvGrpSpPr/>
          <p:nvPr/>
        </p:nvGrpSpPr>
        <p:grpSpPr>
          <a:xfrm>
            <a:off x="9487074" y="-42863"/>
            <a:ext cx="182387" cy="6415088"/>
            <a:chOff x="9487074" y="-42863"/>
            <a:chExt cx="182387" cy="6415088"/>
          </a:xfrm>
        </p:grpSpPr>
        <p:cxnSp>
          <p:nvCxnSpPr>
            <p:cNvPr id="7585" name="Straight Connector 7584">
              <a:extLst>
                <a:ext uri="{FF2B5EF4-FFF2-40B4-BE49-F238E27FC236}">
                  <a16:creationId xmlns:a16="http://schemas.microsoft.com/office/drawing/2014/main" id="{D23D778A-169C-7053-6949-D9DB9AE21F95}"/>
                </a:ext>
              </a:extLst>
            </p:cNvPr>
            <p:cNvCxnSpPr>
              <a:cxnSpLocks/>
            </p:cNvCxnSpPr>
            <p:nvPr/>
          </p:nvCxnSpPr>
          <p:spPr>
            <a:xfrm>
              <a:off x="9493676" y="-42863"/>
              <a:ext cx="0" cy="5649913"/>
            </a:xfrm>
            <a:prstGeom prst="line">
              <a:avLst/>
            </a:prstGeom>
            <a:ln w="12700">
              <a:solidFill>
                <a:srgbClr val="02214F"/>
              </a:solidFill>
            </a:ln>
          </p:spPr>
          <p:style>
            <a:lnRef idx="1">
              <a:schemeClr val="accent1"/>
            </a:lnRef>
            <a:fillRef idx="0">
              <a:schemeClr val="accent1"/>
            </a:fillRef>
            <a:effectRef idx="0">
              <a:schemeClr val="accent1"/>
            </a:effectRef>
            <a:fontRef idx="minor">
              <a:schemeClr val="tx1"/>
            </a:fontRef>
          </p:style>
        </p:cxnSp>
        <p:cxnSp>
          <p:nvCxnSpPr>
            <p:cNvPr id="7586" name="Straight Connector 7585">
              <a:extLst>
                <a:ext uri="{FF2B5EF4-FFF2-40B4-BE49-F238E27FC236}">
                  <a16:creationId xmlns:a16="http://schemas.microsoft.com/office/drawing/2014/main" id="{A3F033FA-89BC-DC2A-527A-294F41B92846}"/>
                </a:ext>
              </a:extLst>
            </p:cNvPr>
            <p:cNvCxnSpPr>
              <a:cxnSpLocks/>
            </p:cNvCxnSpPr>
            <p:nvPr/>
          </p:nvCxnSpPr>
          <p:spPr>
            <a:xfrm>
              <a:off x="9665126" y="5600700"/>
              <a:ext cx="0" cy="771525"/>
            </a:xfrm>
            <a:prstGeom prst="line">
              <a:avLst/>
            </a:prstGeom>
            <a:ln w="12700">
              <a:solidFill>
                <a:srgbClr val="02214F"/>
              </a:solidFill>
            </a:ln>
          </p:spPr>
          <p:style>
            <a:lnRef idx="1">
              <a:schemeClr val="accent1"/>
            </a:lnRef>
            <a:fillRef idx="0">
              <a:schemeClr val="accent1"/>
            </a:fillRef>
            <a:effectRef idx="0">
              <a:schemeClr val="accent1"/>
            </a:effectRef>
            <a:fontRef idx="minor">
              <a:schemeClr val="tx1"/>
            </a:fontRef>
          </p:style>
        </p:cxnSp>
        <p:cxnSp>
          <p:nvCxnSpPr>
            <p:cNvPr id="7587" name="Straight Connector 7586">
              <a:extLst>
                <a:ext uri="{FF2B5EF4-FFF2-40B4-BE49-F238E27FC236}">
                  <a16:creationId xmlns:a16="http://schemas.microsoft.com/office/drawing/2014/main" id="{43CC42AB-F99D-83AF-483F-BC6AA53EFCDE}"/>
                </a:ext>
              </a:extLst>
            </p:cNvPr>
            <p:cNvCxnSpPr>
              <a:cxnSpLocks/>
            </p:cNvCxnSpPr>
            <p:nvPr/>
          </p:nvCxnSpPr>
          <p:spPr>
            <a:xfrm>
              <a:off x="9487074" y="5607050"/>
              <a:ext cx="182387" cy="0"/>
            </a:xfrm>
            <a:prstGeom prst="line">
              <a:avLst/>
            </a:prstGeom>
            <a:ln w="12700">
              <a:solidFill>
                <a:srgbClr val="02214F"/>
              </a:solidFill>
            </a:ln>
          </p:spPr>
          <p:style>
            <a:lnRef idx="1">
              <a:schemeClr val="accent1"/>
            </a:lnRef>
            <a:fillRef idx="0">
              <a:schemeClr val="accent1"/>
            </a:fillRef>
            <a:effectRef idx="0">
              <a:schemeClr val="accent1"/>
            </a:effectRef>
            <a:fontRef idx="minor">
              <a:schemeClr val="tx1"/>
            </a:fontRef>
          </p:style>
        </p:cxnSp>
      </p:grpSp>
      <p:grpSp>
        <p:nvGrpSpPr>
          <p:cNvPr id="7588" name="Group 7587">
            <a:extLst>
              <a:ext uri="{FF2B5EF4-FFF2-40B4-BE49-F238E27FC236}">
                <a16:creationId xmlns:a16="http://schemas.microsoft.com/office/drawing/2014/main" id="{AE31B309-64AD-3931-B93C-0D9ABEC9162A}"/>
              </a:ext>
            </a:extLst>
          </p:cNvPr>
          <p:cNvGrpSpPr/>
          <p:nvPr/>
        </p:nvGrpSpPr>
        <p:grpSpPr>
          <a:xfrm>
            <a:off x="11718189" y="-25400"/>
            <a:ext cx="182387" cy="6386513"/>
            <a:chOff x="9487074" y="2742067"/>
            <a:chExt cx="182387" cy="6386513"/>
          </a:xfrm>
        </p:grpSpPr>
        <p:cxnSp>
          <p:nvCxnSpPr>
            <p:cNvPr id="7589" name="Straight Connector 7588">
              <a:extLst>
                <a:ext uri="{FF2B5EF4-FFF2-40B4-BE49-F238E27FC236}">
                  <a16:creationId xmlns:a16="http://schemas.microsoft.com/office/drawing/2014/main" id="{1A3A655D-75B2-562D-0471-3BE57D1D6984}"/>
                </a:ext>
              </a:extLst>
            </p:cNvPr>
            <p:cNvCxnSpPr>
              <a:cxnSpLocks/>
            </p:cNvCxnSpPr>
            <p:nvPr/>
          </p:nvCxnSpPr>
          <p:spPr>
            <a:xfrm>
              <a:off x="9493676" y="2742067"/>
              <a:ext cx="0" cy="2864983"/>
            </a:xfrm>
            <a:prstGeom prst="line">
              <a:avLst/>
            </a:prstGeom>
            <a:ln w="12700">
              <a:solidFill>
                <a:srgbClr val="02214F"/>
              </a:solidFill>
            </a:ln>
          </p:spPr>
          <p:style>
            <a:lnRef idx="1">
              <a:schemeClr val="accent1"/>
            </a:lnRef>
            <a:fillRef idx="0">
              <a:schemeClr val="accent1"/>
            </a:fillRef>
            <a:effectRef idx="0">
              <a:schemeClr val="accent1"/>
            </a:effectRef>
            <a:fontRef idx="minor">
              <a:schemeClr val="tx1"/>
            </a:fontRef>
          </p:style>
        </p:cxnSp>
        <p:cxnSp>
          <p:nvCxnSpPr>
            <p:cNvPr id="7590" name="Straight Connector 7589">
              <a:extLst>
                <a:ext uri="{FF2B5EF4-FFF2-40B4-BE49-F238E27FC236}">
                  <a16:creationId xmlns:a16="http://schemas.microsoft.com/office/drawing/2014/main" id="{5C496C32-299E-B1F3-F4E8-B9964CD94C94}"/>
                </a:ext>
              </a:extLst>
            </p:cNvPr>
            <p:cNvCxnSpPr>
              <a:cxnSpLocks/>
            </p:cNvCxnSpPr>
            <p:nvPr/>
          </p:nvCxnSpPr>
          <p:spPr>
            <a:xfrm>
              <a:off x="9665126" y="5600700"/>
              <a:ext cx="0" cy="3527880"/>
            </a:xfrm>
            <a:prstGeom prst="line">
              <a:avLst/>
            </a:prstGeom>
            <a:ln w="12700">
              <a:solidFill>
                <a:srgbClr val="02214F"/>
              </a:solidFill>
            </a:ln>
          </p:spPr>
          <p:style>
            <a:lnRef idx="1">
              <a:schemeClr val="accent1"/>
            </a:lnRef>
            <a:fillRef idx="0">
              <a:schemeClr val="accent1"/>
            </a:fillRef>
            <a:effectRef idx="0">
              <a:schemeClr val="accent1"/>
            </a:effectRef>
            <a:fontRef idx="minor">
              <a:schemeClr val="tx1"/>
            </a:fontRef>
          </p:style>
        </p:cxnSp>
        <p:cxnSp>
          <p:nvCxnSpPr>
            <p:cNvPr id="7591" name="Straight Connector 7590">
              <a:extLst>
                <a:ext uri="{FF2B5EF4-FFF2-40B4-BE49-F238E27FC236}">
                  <a16:creationId xmlns:a16="http://schemas.microsoft.com/office/drawing/2014/main" id="{5A105B74-46C6-CC1D-7844-ADB71B803F03}"/>
                </a:ext>
              </a:extLst>
            </p:cNvPr>
            <p:cNvCxnSpPr>
              <a:cxnSpLocks/>
            </p:cNvCxnSpPr>
            <p:nvPr/>
          </p:nvCxnSpPr>
          <p:spPr>
            <a:xfrm>
              <a:off x="9487074" y="5607050"/>
              <a:ext cx="182387" cy="0"/>
            </a:xfrm>
            <a:prstGeom prst="line">
              <a:avLst/>
            </a:prstGeom>
            <a:ln w="12700">
              <a:solidFill>
                <a:srgbClr val="02214F"/>
              </a:solidFill>
            </a:ln>
          </p:spPr>
          <p:style>
            <a:lnRef idx="1">
              <a:schemeClr val="accent1"/>
            </a:lnRef>
            <a:fillRef idx="0">
              <a:schemeClr val="accent1"/>
            </a:fillRef>
            <a:effectRef idx="0">
              <a:schemeClr val="accent1"/>
            </a:effectRef>
            <a:fontRef idx="minor">
              <a:schemeClr val="tx1"/>
            </a:fontRef>
          </p:style>
        </p:cxnSp>
      </p:grpSp>
      <p:sp>
        <p:nvSpPr>
          <p:cNvPr id="7592" name="TextBox 7591">
            <a:extLst>
              <a:ext uri="{FF2B5EF4-FFF2-40B4-BE49-F238E27FC236}">
                <a16:creationId xmlns:a16="http://schemas.microsoft.com/office/drawing/2014/main" id="{3035DB3E-DABB-F5E5-CD59-2FC748AFF623}"/>
              </a:ext>
            </a:extLst>
          </p:cNvPr>
          <p:cNvSpPr txBox="1"/>
          <p:nvPr/>
        </p:nvSpPr>
        <p:spPr>
          <a:xfrm>
            <a:off x="963478" y="2533814"/>
            <a:ext cx="3810352" cy="707886"/>
          </a:xfrm>
          <a:prstGeom prst="rect">
            <a:avLst/>
          </a:prstGeom>
          <a:noFill/>
        </p:spPr>
        <p:txBody>
          <a:bodyPr wrap="square" rtlCol="0">
            <a:spAutoFit/>
          </a:bodyPr>
          <a:lstStyle/>
          <a:p>
            <a:r>
              <a:rPr lang="en-GB" sz="2000" dirty="0">
                <a:solidFill>
                  <a:schemeClr val="bg1">
                    <a:lumMod val="75000"/>
                  </a:schemeClr>
                </a:solidFill>
                <a:latin typeface="Verdana Pro Cond" panose="020B0606030504040204" pitchFamily="34" charset="0"/>
              </a:rPr>
              <a:t>Generate a rejection criteria to assess documents by.</a:t>
            </a:r>
          </a:p>
        </p:txBody>
      </p:sp>
      <p:sp>
        <p:nvSpPr>
          <p:cNvPr id="7594" name="Rectangle 7593">
            <a:extLst>
              <a:ext uri="{FF2B5EF4-FFF2-40B4-BE49-F238E27FC236}">
                <a16:creationId xmlns:a16="http://schemas.microsoft.com/office/drawing/2014/main" id="{DC472BCE-3CA2-92DF-430B-116380B9518B}"/>
              </a:ext>
            </a:extLst>
          </p:cNvPr>
          <p:cNvSpPr/>
          <p:nvPr/>
        </p:nvSpPr>
        <p:spPr>
          <a:xfrm>
            <a:off x="7029796" y="3274627"/>
            <a:ext cx="675933" cy="64967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02214F"/>
                </a:solidFill>
              </a:rPr>
              <a:t>A</a:t>
            </a:r>
          </a:p>
        </p:txBody>
      </p:sp>
      <p:sp>
        <p:nvSpPr>
          <p:cNvPr id="7597" name="Rectangle 7596">
            <a:extLst>
              <a:ext uri="{FF2B5EF4-FFF2-40B4-BE49-F238E27FC236}">
                <a16:creationId xmlns:a16="http://schemas.microsoft.com/office/drawing/2014/main" id="{2F4CCE31-BDAB-E9E8-BF06-AFEF7BFB8E2F}"/>
              </a:ext>
            </a:extLst>
          </p:cNvPr>
          <p:cNvSpPr/>
          <p:nvPr/>
        </p:nvSpPr>
        <p:spPr>
          <a:xfrm>
            <a:off x="10077640" y="3273037"/>
            <a:ext cx="675933" cy="64967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02214F"/>
                </a:solidFill>
              </a:rPr>
              <a:t>B</a:t>
            </a:r>
          </a:p>
        </p:txBody>
      </p:sp>
      <p:sp>
        <p:nvSpPr>
          <p:cNvPr id="7598" name="Rectangle 7597">
            <a:extLst>
              <a:ext uri="{FF2B5EF4-FFF2-40B4-BE49-F238E27FC236}">
                <a16:creationId xmlns:a16="http://schemas.microsoft.com/office/drawing/2014/main" id="{9DE451CE-3570-8168-18B8-B09F90FE1303}"/>
              </a:ext>
            </a:extLst>
          </p:cNvPr>
          <p:cNvSpPr/>
          <p:nvPr/>
        </p:nvSpPr>
        <p:spPr>
          <a:xfrm>
            <a:off x="11427262" y="3273037"/>
            <a:ext cx="428188" cy="64967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2214F"/>
                </a:solidFill>
              </a:rPr>
              <a:t>C</a:t>
            </a:r>
          </a:p>
        </p:txBody>
      </p:sp>
      <p:sp>
        <p:nvSpPr>
          <p:cNvPr id="10" name="TextBox 9">
            <a:extLst>
              <a:ext uri="{FF2B5EF4-FFF2-40B4-BE49-F238E27FC236}">
                <a16:creationId xmlns:a16="http://schemas.microsoft.com/office/drawing/2014/main" id="{F4A4AA5A-B38B-05BF-087A-2C1C265BFBB5}"/>
              </a:ext>
            </a:extLst>
          </p:cNvPr>
          <p:cNvSpPr txBox="1"/>
          <p:nvPr/>
        </p:nvSpPr>
        <p:spPr>
          <a:xfrm>
            <a:off x="963477" y="3413475"/>
            <a:ext cx="3882789" cy="1631216"/>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Apply the rejection criteria through title screening (A=956), abstract screening (B=417), and full review (C=94) – leaving 55 papers for the systematic review.</a:t>
            </a:r>
          </a:p>
        </p:txBody>
      </p:sp>
      <p:sp>
        <p:nvSpPr>
          <p:cNvPr id="15" name="Subtitle 2">
            <a:hlinkClick r:id="rId2" action="ppaction://hlinksldjump"/>
            <a:extLst>
              <a:ext uri="{FF2B5EF4-FFF2-40B4-BE49-F238E27FC236}">
                <a16:creationId xmlns:a16="http://schemas.microsoft.com/office/drawing/2014/main" id="{E6E232A2-BA36-40EE-9062-387CAD0513E5}"/>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16" name="Subtitle 2">
            <a:hlinkClick r:id="rId3" action="ppaction://hlinksldjump"/>
            <a:extLst>
              <a:ext uri="{FF2B5EF4-FFF2-40B4-BE49-F238E27FC236}">
                <a16:creationId xmlns:a16="http://schemas.microsoft.com/office/drawing/2014/main" id="{8E839F65-72D6-CA0A-CEBF-D9604B0CF819}"/>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Methods</a:t>
            </a:r>
            <a:endParaRPr lang="en-US" sz="1800" dirty="0">
              <a:solidFill>
                <a:srgbClr val="02214F"/>
              </a:solidFill>
              <a:latin typeface="Century Gothic" panose="020B0502020202020204" pitchFamily="34" charset="0"/>
            </a:endParaRPr>
          </a:p>
        </p:txBody>
      </p:sp>
      <p:sp>
        <p:nvSpPr>
          <p:cNvPr id="17" name="Subtitle 2">
            <a:hlinkClick r:id="rId4" action="ppaction://hlinksldjump"/>
            <a:extLst>
              <a:ext uri="{FF2B5EF4-FFF2-40B4-BE49-F238E27FC236}">
                <a16:creationId xmlns:a16="http://schemas.microsoft.com/office/drawing/2014/main" id="{CF3F860A-B4CC-F51B-9401-AE4EE2F1ACE2}"/>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18" name="Subtitle 2">
            <a:hlinkClick r:id="rId5" action="ppaction://hlinksldjump"/>
            <a:extLst>
              <a:ext uri="{FF2B5EF4-FFF2-40B4-BE49-F238E27FC236}">
                <a16:creationId xmlns:a16="http://schemas.microsoft.com/office/drawing/2014/main" id="{93B7F548-DDE6-9856-E5B4-CE4FE6B2B78E}"/>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0" name="Subtitle 2">
            <a:hlinkClick r:id="rId6" action="ppaction://hlinksldjump"/>
            <a:extLst>
              <a:ext uri="{FF2B5EF4-FFF2-40B4-BE49-F238E27FC236}">
                <a16:creationId xmlns:a16="http://schemas.microsoft.com/office/drawing/2014/main" id="{3AF72BB4-C256-C8D5-D15F-54F992AD6334}"/>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22" name="Oval 21">
            <a:hlinkClick r:id="rId7" action="ppaction://hlinksldjump"/>
            <a:extLst>
              <a:ext uri="{FF2B5EF4-FFF2-40B4-BE49-F238E27FC236}">
                <a16:creationId xmlns:a16="http://schemas.microsoft.com/office/drawing/2014/main" id="{3F1C00FF-1B11-BAFD-6D78-FD1264F96C95}"/>
              </a:ext>
            </a:extLst>
          </p:cNvPr>
          <p:cNvSpPr/>
          <p:nvPr/>
        </p:nvSpPr>
        <p:spPr>
          <a:xfrm>
            <a:off x="158657" y="1625414"/>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2</a:t>
            </a:r>
          </a:p>
        </p:txBody>
      </p:sp>
      <p:sp>
        <p:nvSpPr>
          <p:cNvPr id="23" name="Oval 22">
            <a:hlinkClick r:id="rId8" action="ppaction://hlinksldjump"/>
            <a:extLst>
              <a:ext uri="{FF2B5EF4-FFF2-40B4-BE49-F238E27FC236}">
                <a16:creationId xmlns:a16="http://schemas.microsoft.com/office/drawing/2014/main" id="{29E40E7D-9889-B118-3897-964BF1C306A2}"/>
              </a:ext>
            </a:extLst>
          </p:cNvPr>
          <p:cNvSpPr/>
          <p:nvPr/>
        </p:nvSpPr>
        <p:spPr>
          <a:xfrm>
            <a:off x="158657" y="2532545"/>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3</a:t>
            </a:r>
          </a:p>
        </p:txBody>
      </p:sp>
      <p:sp>
        <p:nvSpPr>
          <p:cNvPr id="24" name="Oval 23">
            <a:hlinkClick r:id="rId9" action="ppaction://hlinksldjump"/>
            <a:extLst>
              <a:ext uri="{FF2B5EF4-FFF2-40B4-BE49-F238E27FC236}">
                <a16:creationId xmlns:a16="http://schemas.microsoft.com/office/drawing/2014/main" id="{C55681FD-841E-733B-054B-98408EC8241F}"/>
              </a:ext>
            </a:extLst>
          </p:cNvPr>
          <p:cNvSpPr/>
          <p:nvPr/>
        </p:nvSpPr>
        <p:spPr>
          <a:xfrm>
            <a:off x="158657" y="3436940"/>
            <a:ext cx="683393" cy="683393"/>
          </a:xfrm>
          <a:prstGeom prst="ellipse">
            <a:avLst/>
          </a:prstGeom>
          <a:solidFill>
            <a:srgbClr val="FAA96A"/>
          </a:solidFill>
          <a:ln w="571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4</a:t>
            </a:r>
          </a:p>
        </p:txBody>
      </p:sp>
      <p:sp>
        <p:nvSpPr>
          <p:cNvPr id="26" name="Oval 25">
            <a:hlinkClick r:id="rId3" action="ppaction://hlinksldjump"/>
            <a:extLst>
              <a:ext uri="{FF2B5EF4-FFF2-40B4-BE49-F238E27FC236}">
                <a16:creationId xmlns:a16="http://schemas.microsoft.com/office/drawing/2014/main" id="{BCD8A7DE-6101-1852-1C56-84EE9282E3EE}"/>
              </a:ext>
            </a:extLst>
          </p:cNvPr>
          <p:cNvSpPr/>
          <p:nvPr/>
        </p:nvSpPr>
        <p:spPr>
          <a:xfrm>
            <a:off x="158657" y="693790"/>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1</a:t>
            </a:r>
          </a:p>
        </p:txBody>
      </p:sp>
      <p:sp>
        <p:nvSpPr>
          <p:cNvPr id="27" name="Oval 26">
            <a:hlinkClick r:id="rId10" action="ppaction://hlinksldjump"/>
            <a:extLst>
              <a:ext uri="{FF2B5EF4-FFF2-40B4-BE49-F238E27FC236}">
                <a16:creationId xmlns:a16="http://schemas.microsoft.com/office/drawing/2014/main" id="{877FD0A4-0BB1-92AD-E8A4-31183BE748FF}"/>
              </a:ext>
            </a:extLst>
          </p:cNvPr>
          <p:cNvSpPr/>
          <p:nvPr/>
        </p:nvSpPr>
        <p:spPr>
          <a:xfrm>
            <a:off x="158657" y="5114303"/>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5</a:t>
            </a:r>
          </a:p>
        </p:txBody>
      </p:sp>
      <p:cxnSp>
        <p:nvCxnSpPr>
          <p:cNvPr id="4" name="Straight Connector 3">
            <a:extLst>
              <a:ext uri="{FF2B5EF4-FFF2-40B4-BE49-F238E27FC236}">
                <a16:creationId xmlns:a16="http://schemas.microsoft.com/office/drawing/2014/main" id="{0D0C8866-8042-B953-6554-185BD4576E58}"/>
              </a:ext>
            </a:extLst>
          </p:cNvPr>
          <p:cNvCxnSpPr>
            <a:cxnSpLocks/>
          </p:cNvCxnSpPr>
          <p:nvPr/>
        </p:nvCxnSpPr>
        <p:spPr>
          <a:xfrm>
            <a:off x="4960567" y="-385011"/>
            <a:ext cx="0" cy="6731837"/>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8" name="Isosceles Triangle 7">
            <a:hlinkClick r:id="" action="ppaction://hlinkshowjump?jump=previousslide"/>
            <a:extLst>
              <a:ext uri="{FF2B5EF4-FFF2-40B4-BE49-F238E27FC236}">
                <a16:creationId xmlns:a16="http://schemas.microsoft.com/office/drawing/2014/main" id="{F82F7624-2FB7-1CB6-0C91-32C14C881CDD}"/>
              </a:ext>
            </a:extLst>
          </p:cNvPr>
          <p:cNvSpPr/>
          <p:nvPr/>
        </p:nvSpPr>
        <p:spPr>
          <a:xfrm rot="16200000">
            <a:off x="367925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hlinkClick r:id="" action="ppaction://hlinkshowjump?jump=nextslide"/>
            <a:extLst>
              <a:ext uri="{FF2B5EF4-FFF2-40B4-BE49-F238E27FC236}">
                <a16:creationId xmlns:a16="http://schemas.microsoft.com/office/drawing/2014/main" id="{B6D1CBC8-F0F3-3611-5800-05D8090A0C2D}"/>
              </a:ext>
            </a:extLst>
          </p:cNvPr>
          <p:cNvSpPr/>
          <p:nvPr/>
        </p:nvSpPr>
        <p:spPr>
          <a:xfrm rot="5400000">
            <a:off x="453485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Home with solid fill">
            <a:hlinkClick r:id="rId2" action="ppaction://hlinksldjump"/>
            <a:extLst>
              <a:ext uri="{FF2B5EF4-FFF2-40B4-BE49-F238E27FC236}">
                <a16:creationId xmlns:a16="http://schemas.microsoft.com/office/drawing/2014/main" id="{1BFDC98D-7CEF-E2AE-2B87-0F4324046E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88581" y="31787"/>
            <a:ext cx="427551" cy="427551"/>
          </a:xfrm>
          <a:prstGeom prst="rect">
            <a:avLst/>
          </a:prstGeom>
        </p:spPr>
      </p:pic>
      <p:sp>
        <p:nvSpPr>
          <p:cNvPr id="2" name="Subtitle 2">
            <a:hlinkClick r:id="rId13" action="ppaction://hlinksldjump"/>
            <a:extLst>
              <a:ext uri="{FF2B5EF4-FFF2-40B4-BE49-F238E27FC236}">
                <a16:creationId xmlns:a16="http://schemas.microsoft.com/office/drawing/2014/main" id="{6CD3D820-E104-57EA-CD48-0E6C2B0FE9AD}"/>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42671685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0BC05-CBEC-DB1D-5D16-DF25759647C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1310868-B7A2-6547-8D34-5942C6050647}"/>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 name="Parallelogram 5">
            <a:extLst>
              <a:ext uri="{FF2B5EF4-FFF2-40B4-BE49-F238E27FC236}">
                <a16:creationId xmlns:a16="http://schemas.microsoft.com/office/drawing/2014/main" id="{4C481BC0-7B9E-13B8-9E5D-0BF5B90D21A2}"/>
              </a:ext>
            </a:extLst>
          </p:cNvPr>
          <p:cNvSpPr/>
          <p:nvPr/>
        </p:nvSpPr>
        <p:spPr>
          <a:xfrm>
            <a:off x="3954281" y="6346826"/>
            <a:ext cx="2285652"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0" name="TextBox 1549">
            <a:extLst>
              <a:ext uri="{FF2B5EF4-FFF2-40B4-BE49-F238E27FC236}">
                <a16:creationId xmlns:a16="http://schemas.microsoft.com/office/drawing/2014/main" id="{A7CA6875-BE66-87F6-2738-A69570376721}"/>
              </a:ext>
            </a:extLst>
          </p:cNvPr>
          <p:cNvSpPr txBox="1"/>
          <p:nvPr/>
        </p:nvSpPr>
        <p:spPr>
          <a:xfrm>
            <a:off x="963478" y="695059"/>
            <a:ext cx="3810352" cy="707886"/>
          </a:xfrm>
          <a:prstGeom prst="rect">
            <a:avLst/>
          </a:prstGeom>
          <a:noFill/>
        </p:spPr>
        <p:txBody>
          <a:bodyPr wrap="square" rtlCol="0">
            <a:spAutoFit/>
          </a:bodyPr>
          <a:lstStyle/>
          <a:p>
            <a:r>
              <a:rPr lang="en-GB" sz="2000" dirty="0">
                <a:solidFill>
                  <a:schemeClr val="bg1">
                    <a:lumMod val="75000"/>
                  </a:schemeClr>
                </a:solidFill>
                <a:latin typeface="Verdana Pro Cond" panose="020B0606030504040204" pitchFamily="34" charset="0"/>
              </a:rPr>
              <a:t>Select databases, timeframe, and search terms.</a:t>
            </a:r>
          </a:p>
        </p:txBody>
      </p:sp>
      <p:sp>
        <p:nvSpPr>
          <p:cNvPr id="1563" name="Rectangle 1562">
            <a:extLst>
              <a:ext uri="{FF2B5EF4-FFF2-40B4-BE49-F238E27FC236}">
                <a16:creationId xmlns:a16="http://schemas.microsoft.com/office/drawing/2014/main" id="{88CDAE37-E4D7-9870-9806-FDF4F4D2DCF7}"/>
              </a:ext>
            </a:extLst>
          </p:cNvPr>
          <p:cNvSpPr/>
          <p:nvPr/>
        </p:nvSpPr>
        <p:spPr>
          <a:xfrm>
            <a:off x="2" y="-184"/>
            <a:ext cx="4953736"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4" name="Title 1">
            <a:extLst>
              <a:ext uri="{FF2B5EF4-FFF2-40B4-BE49-F238E27FC236}">
                <a16:creationId xmlns:a16="http://schemas.microsoft.com/office/drawing/2014/main" id="{B3438449-213C-7AE8-43FB-B9B6D4070832}"/>
              </a:ext>
            </a:extLst>
          </p:cNvPr>
          <p:cNvSpPr txBox="1">
            <a:spLocks/>
          </p:cNvSpPr>
          <p:nvPr/>
        </p:nvSpPr>
        <p:spPr>
          <a:xfrm>
            <a:off x="23716" y="70103"/>
            <a:ext cx="4922487"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Methods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1576" name="TextBox 1575">
            <a:extLst>
              <a:ext uri="{FF2B5EF4-FFF2-40B4-BE49-F238E27FC236}">
                <a16:creationId xmlns:a16="http://schemas.microsoft.com/office/drawing/2014/main" id="{CDBF0FFB-DFAD-2E32-5223-21E79FF41992}"/>
              </a:ext>
            </a:extLst>
          </p:cNvPr>
          <p:cNvSpPr txBox="1"/>
          <p:nvPr/>
        </p:nvSpPr>
        <p:spPr>
          <a:xfrm>
            <a:off x="963478" y="1626683"/>
            <a:ext cx="3810352" cy="707886"/>
          </a:xfrm>
          <a:prstGeom prst="rect">
            <a:avLst/>
          </a:prstGeom>
          <a:noFill/>
        </p:spPr>
        <p:txBody>
          <a:bodyPr wrap="square" rtlCol="0">
            <a:spAutoFit/>
          </a:bodyPr>
          <a:lstStyle/>
          <a:p>
            <a:r>
              <a:rPr lang="en-GB" sz="2000" dirty="0">
                <a:solidFill>
                  <a:schemeClr val="bg1">
                    <a:lumMod val="75000"/>
                  </a:schemeClr>
                </a:solidFill>
                <a:latin typeface="Verdana Pro Cond" panose="020B0606030504040204" pitchFamily="34" charset="0"/>
              </a:rPr>
              <a:t>Combine results from the two databases.</a:t>
            </a:r>
          </a:p>
        </p:txBody>
      </p:sp>
      <p:sp>
        <p:nvSpPr>
          <p:cNvPr id="7592" name="TextBox 7591">
            <a:extLst>
              <a:ext uri="{FF2B5EF4-FFF2-40B4-BE49-F238E27FC236}">
                <a16:creationId xmlns:a16="http://schemas.microsoft.com/office/drawing/2014/main" id="{2236EDCE-7F71-2552-8029-14B185CBBDA1}"/>
              </a:ext>
            </a:extLst>
          </p:cNvPr>
          <p:cNvSpPr txBox="1"/>
          <p:nvPr/>
        </p:nvSpPr>
        <p:spPr>
          <a:xfrm>
            <a:off x="963478" y="2533814"/>
            <a:ext cx="3810352" cy="707886"/>
          </a:xfrm>
          <a:prstGeom prst="rect">
            <a:avLst/>
          </a:prstGeom>
          <a:noFill/>
        </p:spPr>
        <p:txBody>
          <a:bodyPr wrap="square" rtlCol="0">
            <a:spAutoFit/>
          </a:bodyPr>
          <a:lstStyle/>
          <a:p>
            <a:r>
              <a:rPr lang="en-GB" sz="2000" dirty="0">
                <a:solidFill>
                  <a:schemeClr val="bg1">
                    <a:lumMod val="75000"/>
                  </a:schemeClr>
                </a:solidFill>
                <a:latin typeface="Verdana Pro Cond" panose="020B0606030504040204" pitchFamily="34" charset="0"/>
              </a:rPr>
              <a:t>Generate a rejection criteria to assess documents by.</a:t>
            </a:r>
          </a:p>
        </p:txBody>
      </p:sp>
      <p:sp>
        <p:nvSpPr>
          <p:cNvPr id="10" name="TextBox 9">
            <a:extLst>
              <a:ext uri="{FF2B5EF4-FFF2-40B4-BE49-F238E27FC236}">
                <a16:creationId xmlns:a16="http://schemas.microsoft.com/office/drawing/2014/main" id="{4020FE0E-7D6A-CA94-44E2-E86401394FFA}"/>
              </a:ext>
            </a:extLst>
          </p:cNvPr>
          <p:cNvSpPr txBox="1"/>
          <p:nvPr/>
        </p:nvSpPr>
        <p:spPr>
          <a:xfrm>
            <a:off x="963477" y="3413475"/>
            <a:ext cx="3882789" cy="1631216"/>
          </a:xfrm>
          <a:prstGeom prst="rect">
            <a:avLst/>
          </a:prstGeom>
          <a:noFill/>
        </p:spPr>
        <p:txBody>
          <a:bodyPr wrap="square" rtlCol="0">
            <a:spAutoFit/>
          </a:bodyPr>
          <a:lstStyle/>
          <a:p>
            <a:r>
              <a:rPr lang="en-GB" sz="2000" dirty="0">
                <a:solidFill>
                  <a:schemeClr val="bg1">
                    <a:lumMod val="75000"/>
                  </a:schemeClr>
                </a:solidFill>
                <a:latin typeface="Verdana Pro Cond" panose="020B0606030504040204" pitchFamily="34" charset="0"/>
              </a:rPr>
              <a:t>Apply the rejection criteria through title screening (A=956), abstract screening (B=417), and full review (C=94) – leaving 55 papers for the systematic review.</a:t>
            </a:r>
          </a:p>
        </p:txBody>
      </p:sp>
      <p:sp>
        <p:nvSpPr>
          <p:cNvPr id="13" name="TextBox 12">
            <a:extLst>
              <a:ext uri="{FF2B5EF4-FFF2-40B4-BE49-F238E27FC236}">
                <a16:creationId xmlns:a16="http://schemas.microsoft.com/office/drawing/2014/main" id="{EF9542A1-169C-A7C2-DC58-B41331A179AD}"/>
              </a:ext>
            </a:extLst>
          </p:cNvPr>
          <p:cNvSpPr txBox="1"/>
          <p:nvPr/>
        </p:nvSpPr>
        <p:spPr>
          <a:xfrm>
            <a:off x="963478" y="5109440"/>
            <a:ext cx="3810352" cy="707886"/>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Extract and analyse data, then synthesise findings.</a:t>
            </a:r>
          </a:p>
        </p:txBody>
      </p:sp>
      <p:sp>
        <p:nvSpPr>
          <p:cNvPr id="15" name="TextBox 14">
            <a:extLst>
              <a:ext uri="{FF2B5EF4-FFF2-40B4-BE49-F238E27FC236}">
                <a16:creationId xmlns:a16="http://schemas.microsoft.com/office/drawing/2014/main" id="{5EEEE003-1BD0-F037-D679-53447B77C255}"/>
              </a:ext>
            </a:extLst>
          </p:cNvPr>
          <p:cNvSpPr txBox="1"/>
          <p:nvPr/>
        </p:nvSpPr>
        <p:spPr>
          <a:xfrm>
            <a:off x="5370735" y="490831"/>
            <a:ext cx="1771826" cy="707886"/>
          </a:xfrm>
          <a:prstGeom prst="rect">
            <a:avLst/>
          </a:prstGeom>
          <a:noFill/>
        </p:spPr>
        <p:txBody>
          <a:bodyPr wrap="square" rtlCol="0">
            <a:spAutoFit/>
          </a:bodyPr>
          <a:lstStyle/>
          <a:p>
            <a:pPr algn="ctr"/>
            <a:r>
              <a:rPr lang="en-GB" sz="2000" dirty="0">
                <a:solidFill>
                  <a:srgbClr val="02214F"/>
                </a:solidFill>
                <a:latin typeface="Verdana Pro Cond" panose="020B0606030504040204" pitchFamily="34" charset="0"/>
              </a:rPr>
              <a:t>Metadata extraction</a:t>
            </a:r>
          </a:p>
        </p:txBody>
      </p:sp>
      <p:sp>
        <p:nvSpPr>
          <p:cNvPr id="16" name="TextBox 15">
            <a:extLst>
              <a:ext uri="{FF2B5EF4-FFF2-40B4-BE49-F238E27FC236}">
                <a16:creationId xmlns:a16="http://schemas.microsoft.com/office/drawing/2014/main" id="{851C79B3-8791-117D-FBC9-AA4F8A7D1C1A}"/>
              </a:ext>
            </a:extLst>
          </p:cNvPr>
          <p:cNvSpPr txBox="1"/>
          <p:nvPr/>
        </p:nvSpPr>
        <p:spPr>
          <a:xfrm>
            <a:off x="5354020" y="3632670"/>
            <a:ext cx="1771826" cy="707886"/>
          </a:xfrm>
          <a:prstGeom prst="rect">
            <a:avLst/>
          </a:prstGeom>
          <a:noFill/>
        </p:spPr>
        <p:txBody>
          <a:bodyPr wrap="square" rtlCol="0">
            <a:spAutoFit/>
          </a:bodyPr>
          <a:lstStyle/>
          <a:p>
            <a:pPr algn="ctr"/>
            <a:r>
              <a:rPr lang="en-GB" sz="2000" dirty="0">
                <a:solidFill>
                  <a:srgbClr val="02214F"/>
                </a:solidFill>
                <a:latin typeface="Verdana Pro Cond" panose="020B0606030504040204" pitchFamily="34" charset="0"/>
              </a:rPr>
              <a:t>Frequency Analysis</a:t>
            </a:r>
          </a:p>
        </p:txBody>
      </p:sp>
      <p:sp>
        <p:nvSpPr>
          <p:cNvPr id="17" name="TextBox 16">
            <a:extLst>
              <a:ext uri="{FF2B5EF4-FFF2-40B4-BE49-F238E27FC236}">
                <a16:creationId xmlns:a16="http://schemas.microsoft.com/office/drawing/2014/main" id="{DD4D55C7-1A3F-0F16-36B9-0BD3BBC0284D}"/>
              </a:ext>
            </a:extLst>
          </p:cNvPr>
          <p:cNvSpPr txBox="1"/>
          <p:nvPr/>
        </p:nvSpPr>
        <p:spPr>
          <a:xfrm>
            <a:off x="5354020" y="5102056"/>
            <a:ext cx="1771826" cy="707886"/>
          </a:xfrm>
          <a:prstGeom prst="rect">
            <a:avLst/>
          </a:prstGeom>
          <a:noFill/>
        </p:spPr>
        <p:txBody>
          <a:bodyPr wrap="square" rtlCol="0">
            <a:spAutoFit/>
          </a:bodyPr>
          <a:lstStyle/>
          <a:p>
            <a:pPr algn="ctr"/>
            <a:r>
              <a:rPr lang="en-GB" sz="2000" dirty="0">
                <a:solidFill>
                  <a:srgbClr val="02214F"/>
                </a:solidFill>
                <a:latin typeface="Verdana Pro Cond" panose="020B0606030504040204" pitchFamily="34" charset="0"/>
              </a:rPr>
              <a:t>Thematic Analysis</a:t>
            </a:r>
          </a:p>
        </p:txBody>
      </p:sp>
      <p:cxnSp>
        <p:nvCxnSpPr>
          <p:cNvPr id="19" name="Straight Arrow Connector 18">
            <a:extLst>
              <a:ext uri="{FF2B5EF4-FFF2-40B4-BE49-F238E27FC236}">
                <a16:creationId xmlns:a16="http://schemas.microsoft.com/office/drawing/2014/main" id="{973DDE7A-1CE6-E51E-D309-7A56265A2447}"/>
              </a:ext>
            </a:extLst>
          </p:cNvPr>
          <p:cNvCxnSpPr>
            <a:cxnSpLocks/>
          </p:cNvCxnSpPr>
          <p:nvPr/>
        </p:nvCxnSpPr>
        <p:spPr>
          <a:xfrm>
            <a:off x="6239933" y="1284217"/>
            <a:ext cx="0" cy="593493"/>
          </a:xfrm>
          <a:prstGeom prst="straightConnector1">
            <a:avLst/>
          </a:prstGeom>
          <a:ln w="57150">
            <a:solidFill>
              <a:srgbClr val="F75526"/>
            </a:solidFill>
            <a:tailEnd type="triangle"/>
          </a:ln>
        </p:spPr>
        <p:style>
          <a:lnRef idx="1">
            <a:schemeClr val="accent1"/>
          </a:lnRef>
          <a:fillRef idx="0">
            <a:schemeClr val="accent1"/>
          </a:fillRef>
          <a:effectRef idx="0">
            <a:schemeClr val="accent1"/>
          </a:effectRef>
          <a:fontRef idx="minor">
            <a:schemeClr val="tx1"/>
          </a:fontRef>
        </p:style>
      </p:cxnSp>
      <p:sp>
        <p:nvSpPr>
          <p:cNvPr id="25" name="Subtitle 2">
            <a:hlinkClick r:id="rId2" action="ppaction://hlinksldjump"/>
            <a:extLst>
              <a:ext uri="{FF2B5EF4-FFF2-40B4-BE49-F238E27FC236}">
                <a16:creationId xmlns:a16="http://schemas.microsoft.com/office/drawing/2014/main" id="{D5ED3307-EB3C-B02C-533E-4185A965C641}"/>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6" name="Subtitle 2">
            <a:hlinkClick r:id="rId3" action="ppaction://hlinksldjump"/>
            <a:extLst>
              <a:ext uri="{FF2B5EF4-FFF2-40B4-BE49-F238E27FC236}">
                <a16:creationId xmlns:a16="http://schemas.microsoft.com/office/drawing/2014/main" id="{0934381E-4B08-5C1F-BDD2-1E4449C03749}"/>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Methods</a:t>
            </a:r>
            <a:endParaRPr lang="en-US" sz="1800" dirty="0">
              <a:solidFill>
                <a:srgbClr val="02214F"/>
              </a:solidFill>
              <a:latin typeface="Century Gothic" panose="020B0502020202020204" pitchFamily="34" charset="0"/>
            </a:endParaRPr>
          </a:p>
        </p:txBody>
      </p:sp>
      <p:sp>
        <p:nvSpPr>
          <p:cNvPr id="27" name="Subtitle 2">
            <a:hlinkClick r:id="rId4" action="ppaction://hlinksldjump"/>
            <a:extLst>
              <a:ext uri="{FF2B5EF4-FFF2-40B4-BE49-F238E27FC236}">
                <a16:creationId xmlns:a16="http://schemas.microsoft.com/office/drawing/2014/main" id="{E25395E4-C336-92D0-5477-42F00025AE63}"/>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28" name="Subtitle 2">
            <a:hlinkClick r:id="rId5" action="ppaction://hlinksldjump"/>
            <a:extLst>
              <a:ext uri="{FF2B5EF4-FFF2-40B4-BE49-F238E27FC236}">
                <a16:creationId xmlns:a16="http://schemas.microsoft.com/office/drawing/2014/main" id="{9BC743B5-7050-F076-D3FE-8EFCDC8AAF2B}"/>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30" name="Subtitle 2">
            <a:hlinkClick r:id="rId6" action="ppaction://hlinksldjump"/>
            <a:extLst>
              <a:ext uri="{FF2B5EF4-FFF2-40B4-BE49-F238E27FC236}">
                <a16:creationId xmlns:a16="http://schemas.microsoft.com/office/drawing/2014/main" id="{62A08E31-CFC0-EDC8-B148-A55F43EF480D}"/>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31" name="Oval 30">
            <a:hlinkClick r:id="rId7" action="ppaction://hlinksldjump"/>
            <a:extLst>
              <a:ext uri="{FF2B5EF4-FFF2-40B4-BE49-F238E27FC236}">
                <a16:creationId xmlns:a16="http://schemas.microsoft.com/office/drawing/2014/main" id="{902FC123-8E4D-8356-F4CF-ABBAC3735B8B}"/>
              </a:ext>
            </a:extLst>
          </p:cNvPr>
          <p:cNvSpPr/>
          <p:nvPr/>
        </p:nvSpPr>
        <p:spPr>
          <a:xfrm>
            <a:off x="158657" y="1625414"/>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2</a:t>
            </a:r>
          </a:p>
        </p:txBody>
      </p:sp>
      <p:sp>
        <p:nvSpPr>
          <p:cNvPr id="32" name="Oval 31">
            <a:hlinkClick r:id="rId8" action="ppaction://hlinksldjump"/>
            <a:extLst>
              <a:ext uri="{FF2B5EF4-FFF2-40B4-BE49-F238E27FC236}">
                <a16:creationId xmlns:a16="http://schemas.microsoft.com/office/drawing/2014/main" id="{05C06BC7-5349-265E-A632-F9E3ECA2D816}"/>
              </a:ext>
            </a:extLst>
          </p:cNvPr>
          <p:cNvSpPr/>
          <p:nvPr/>
        </p:nvSpPr>
        <p:spPr>
          <a:xfrm>
            <a:off x="158657" y="2532545"/>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3</a:t>
            </a:r>
          </a:p>
        </p:txBody>
      </p:sp>
      <p:sp>
        <p:nvSpPr>
          <p:cNvPr id="33" name="Oval 32">
            <a:hlinkClick r:id="rId9" action="ppaction://hlinksldjump"/>
            <a:extLst>
              <a:ext uri="{FF2B5EF4-FFF2-40B4-BE49-F238E27FC236}">
                <a16:creationId xmlns:a16="http://schemas.microsoft.com/office/drawing/2014/main" id="{BB90FA57-2CFE-0FCF-3C21-F5EFAFEEBC75}"/>
              </a:ext>
            </a:extLst>
          </p:cNvPr>
          <p:cNvSpPr/>
          <p:nvPr/>
        </p:nvSpPr>
        <p:spPr>
          <a:xfrm>
            <a:off x="158657" y="3436940"/>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4</a:t>
            </a:r>
          </a:p>
        </p:txBody>
      </p:sp>
      <p:sp>
        <p:nvSpPr>
          <p:cNvPr id="34" name="Oval 33">
            <a:hlinkClick r:id="rId3" action="ppaction://hlinksldjump"/>
            <a:extLst>
              <a:ext uri="{FF2B5EF4-FFF2-40B4-BE49-F238E27FC236}">
                <a16:creationId xmlns:a16="http://schemas.microsoft.com/office/drawing/2014/main" id="{88905117-8FC3-0620-960E-A220CDDB151B}"/>
              </a:ext>
            </a:extLst>
          </p:cNvPr>
          <p:cNvSpPr/>
          <p:nvPr/>
        </p:nvSpPr>
        <p:spPr>
          <a:xfrm>
            <a:off x="158657" y="693790"/>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1</a:t>
            </a:r>
          </a:p>
        </p:txBody>
      </p:sp>
      <p:sp>
        <p:nvSpPr>
          <p:cNvPr id="35" name="Oval 34">
            <a:hlinkClick r:id="rId10" action="ppaction://hlinksldjump"/>
            <a:extLst>
              <a:ext uri="{FF2B5EF4-FFF2-40B4-BE49-F238E27FC236}">
                <a16:creationId xmlns:a16="http://schemas.microsoft.com/office/drawing/2014/main" id="{A5F93DD6-575F-CF1A-20BC-21BD71C803BF}"/>
              </a:ext>
            </a:extLst>
          </p:cNvPr>
          <p:cNvSpPr/>
          <p:nvPr/>
        </p:nvSpPr>
        <p:spPr>
          <a:xfrm>
            <a:off x="158657" y="5114303"/>
            <a:ext cx="683393" cy="683393"/>
          </a:xfrm>
          <a:prstGeom prst="ellipse">
            <a:avLst/>
          </a:prstGeom>
          <a:solidFill>
            <a:srgbClr val="FAA96A"/>
          </a:solidFill>
          <a:ln w="571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5</a:t>
            </a:r>
          </a:p>
        </p:txBody>
      </p:sp>
      <p:sp>
        <p:nvSpPr>
          <p:cNvPr id="1554" name="TextBox 1553">
            <a:extLst>
              <a:ext uri="{FF2B5EF4-FFF2-40B4-BE49-F238E27FC236}">
                <a16:creationId xmlns:a16="http://schemas.microsoft.com/office/drawing/2014/main" id="{70A8F116-7076-47F4-26CE-F17939E2FF60}"/>
              </a:ext>
            </a:extLst>
          </p:cNvPr>
          <p:cNvSpPr txBox="1"/>
          <p:nvPr/>
        </p:nvSpPr>
        <p:spPr>
          <a:xfrm>
            <a:off x="5156519" y="1982328"/>
            <a:ext cx="2189130" cy="1015663"/>
          </a:xfrm>
          <a:prstGeom prst="rect">
            <a:avLst/>
          </a:prstGeom>
          <a:noFill/>
        </p:spPr>
        <p:txBody>
          <a:bodyPr wrap="square" rtlCol="0">
            <a:spAutoFit/>
          </a:bodyPr>
          <a:lstStyle/>
          <a:p>
            <a:pPr algn="ctr"/>
            <a:r>
              <a:rPr lang="en-GB" sz="2000" dirty="0">
                <a:solidFill>
                  <a:srgbClr val="02214F"/>
                </a:solidFill>
                <a:latin typeface="Verdana Pro Cond" panose="020B0606030504040204" pitchFamily="34" charset="0"/>
              </a:rPr>
              <a:t>Identifying trust- resilience relationships</a:t>
            </a:r>
          </a:p>
        </p:txBody>
      </p:sp>
      <p:cxnSp>
        <p:nvCxnSpPr>
          <p:cNvPr id="7601" name="Straight Arrow Connector 7600">
            <a:extLst>
              <a:ext uri="{FF2B5EF4-FFF2-40B4-BE49-F238E27FC236}">
                <a16:creationId xmlns:a16="http://schemas.microsoft.com/office/drawing/2014/main" id="{DC552678-EFD4-CDE2-5769-65CDCD140853}"/>
              </a:ext>
            </a:extLst>
          </p:cNvPr>
          <p:cNvCxnSpPr>
            <a:cxnSpLocks/>
          </p:cNvCxnSpPr>
          <p:nvPr/>
        </p:nvCxnSpPr>
        <p:spPr>
          <a:xfrm>
            <a:off x="6237030" y="3035299"/>
            <a:ext cx="0" cy="593493"/>
          </a:xfrm>
          <a:prstGeom prst="straightConnector1">
            <a:avLst/>
          </a:prstGeom>
          <a:ln w="57150">
            <a:solidFill>
              <a:srgbClr val="F75526"/>
            </a:solidFill>
            <a:tailEnd type="triangle"/>
          </a:ln>
        </p:spPr>
        <p:style>
          <a:lnRef idx="1">
            <a:schemeClr val="accent1"/>
          </a:lnRef>
          <a:fillRef idx="0">
            <a:schemeClr val="accent1"/>
          </a:fillRef>
          <a:effectRef idx="0">
            <a:schemeClr val="accent1"/>
          </a:effectRef>
          <a:fontRef idx="minor">
            <a:schemeClr val="tx1"/>
          </a:fontRef>
        </p:style>
      </p:cxnSp>
      <p:cxnSp>
        <p:nvCxnSpPr>
          <p:cNvPr id="7602" name="Straight Arrow Connector 7601">
            <a:extLst>
              <a:ext uri="{FF2B5EF4-FFF2-40B4-BE49-F238E27FC236}">
                <a16:creationId xmlns:a16="http://schemas.microsoft.com/office/drawing/2014/main" id="{25AC8AD9-8C8E-3E7F-0DA1-4AB257179C79}"/>
              </a:ext>
            </a:extLst>
          </p:cNvPr>
          <p:cNvCxnSpPr>
            <a:cxnSpLocks/>
          </p:cNvCxnSpPr>
          <p:nvPr/>
        </p:nvCxnSpPr>
        <p:spPr>
          <a:xfrm>
            <a:off x="6239933" y="4451198"/>
            <a:ext cx="0" cy="593493"/>
          </a:xfrm>
          <a:prstGeom prst="straightConnector1">
            <a:avLst/>
          </a:prstGeom>
          <a:ln w="57150">
            <a:solidFill>
              <a:srgbClr val="F75526"/>
            </a:solidFill>
            <a:tailEnd type="triangle"/>
          </a:ln>
        </p:spPr>
        <p:style>
          <a:lnRef idx="1">
            <a:schemeClr val="accent1"/>
          </a:lnRef>
          <a:fillRef idx="0">
            <a:schemeClr val="accent1"/>
          </a:fillRef>
          <a:effectRef idx="0">
            <a:schemeClr val="accent1"/>
          </a:effectRef>
          <a:fontRef idx="minor">
            <a:schemeClr val="tx1"/>
          </a:fontRef>
        </p:style>
      </p:cxnSp>
      <p:sp>
        <p:nvSpPr>
          <p:cNvPr id="7660" name="TextBox 7659">
            <a:extLst>
              <a:ext uri="{FF2B5EF4-FFF2-40B4-BE49-F238E27FC236}">
                <a16:creationId xmlns:a16="http://schemas.microsoft.com/office/drawing/2014/main" id="{E77F99B9-ED09-56D1-0EDA-AF64C89FC048}"/>
              </a:ext>
            </a:extLst>
          </p:cNvPr>
          <p:cNvSpPr txBox="1"/>
          <p:nvPr/>
        </p:nvSpPr>
        <p:spPr>
          <a:xfrm>
            <a:off x="7956188" y="3328907"/>
            <a:ext cx="3698033" cy="707886"/>
          </a:xfrm>
          <a:prstGeom prst="rect">
            <a:avLst/>
          </a:prstGeom>
          <a:noFill/>
        </p:spPr>
        <p:txBody>
          <a:bodyPr wrap="square" rtlCol="0">
            <a:spAutoFit/>
          </a:bodyPr>
          <a:lstStyle/>
          <a:p>
            <a:pPr algn="ctr"/>
            <a:r>
              <a:rPr lang="en-GB" sz="2000" b="1" dirty="0">
                <a:solidFill>
                  <a:srgbClr val="02214F"/>
                </a:solidFill>
                <a:latin typeface="Verdana Pro Cond" panose="020B0606030504040204" pitchFamily="34" charset="0"/>
              </a:rPr>
              <a:t>92 cases of trust-resilience relationships identified</a:t>
            </a:r>
          </a:p>
        </p:txBody>
      </p:sp>
      <p:grpSp>
        <p:nvGrpSpPr>
          <p:cNvPr id="7760" name="Group 7759">
            <a:extLst>
              <a:ext uri="{FF2B5EF4-FFF2-40B4-BE49-F238E27FC236}">
                <a16:creationId xmlns:a16="http://schemas.microsoft.com/office/drawing/2014/main" id="{F8D93ECF-F80B-FE9F-5692-A1A7E37B184F}"/>
              </a:ext>
            </a:extLst>
          </p:cNvPr>
          <p:cNvGrpSpPr/>
          <p:nvPr/>
        </p:nvGrpSpPr>
        <p:grpSpPr>
          <a:xfrm>
            <a:off x="8483101" y="4158659"/>
            <a:ext cx="2472795" cy="1849181"/>
            <a:chOff x="8483101" y="4158659"/>
            <a:chExt cx="2472795" cy="1849181"/>
          </a:xfrm>
        </p:grpSpPr>
        <p:sp>
          <p:nvSpPr>
            <p:cNvPr id="7661" name="Freeform: Shape 7660">
              <a:extLst>
                <a:ext uri="{FF2B5EF4-FFF2-40B4-BE49-F238E27FC236}">
                  <a16:creationId xmlns:a16="http://schemas.microsoft.com/office/drawing/2014/main" id="{15A78A5D-6793-97E2-06B7-A39B91AA7ECB}"/>
                </a:ext>
              </a:extLst>
            </p:cNvPr>
            <p:cNvSpPr/>
            <p:nvPr/>
          </p:nvSpPr>
          <p:spPr>
            <a:xfrm rot="5400000">
              <a:off x="8720585"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62" name="Freeform: Shape 7661">
              <a:extLst>
                <a:ext uri="{FF2B5EF4-FFF2-40B4-BE49-F238E27FC236}">
                  <a16:creationId xmlns:a16="http://schemas.microsoft.com/office/drawing/2014/main" id="{10392580-B8F7-5BDC-C8F9-E927BC3F8182}"/>
                </a:ext>
              </a:extLst>
            </p:cNvPr>
            <p:cNvSpPr/>
            <p:nvPr/>
          </p:nvSpPr>
          <p:spPr>
            <a:xfrm rot="5400000">
              <a:off x="8958070"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63" name="Freeform: Shape 7662">
              <a:extLst>
                <a:ext uri="{FF2B5EF4-FFF2-40B4-BE49-F238E27FC236}">
                  <a16:creationId xmlns:a16="http://schemas.microsoft.com/office/drawing/2014/main" id="{CABBE26A-4A1D-940B-1029-23CFA2022474}"/>
                </a:ext>
              </a:extLst>
            </p:cNvPr>
            <p:cNvSpPr/>
            <p:nvPr/>
          </p:nvSpPr>
          <p:spPr>
            <a:xfrm rot="5400000">
              <a:off x="9195553"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64" name="Freeform: Shape 7663">
              <a:extLst>
                <a:ext uri="{FF2B5EF4-FFF2-40B4-BE49-F238E27FC236}">
                  <a16:creationId xmlns:a16="http://schemas.microsoft.com/office/drawing/2014/main" id="{2FF0B6A3-58A7-71E4-A636-425FB13F2D86}"/>
                </a:ext>
              </a:extLst>
            </p:cNvPr>
            <p:cNvSpPr/>
            <p:nvPr/>
          </p:nvSpPr>
          <p:spPr>
            <a:xfrm rot="5400000">
              <a:off x="9433037"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65" name="Freeform: Shape 7664">
              <a:extLst>
                <a:ext uri="{FF2B5EF4-FFF2-40B4-BE49-F238E27FC236}">
                  <a16:creationId xmlns:a16="http://schemas.microsoft.com/office/drawing/2014/main" id="{69C1CC49-A28D-901E-7BCE-80E8AB9026B6}"/>
                </a:ext>
              </a:extLst>
            </p:cNvPr>
            <p:cNvSpPr/>
            <p:nvPr/>
          </p:nvSpPr>
          <p:spPr>
            <a:xfrm rot="5400000">
              <a:off x="9670522"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66" name="Freeform: Shape 7665">
              <a:extLst>
                <a:ext uri="{FF2B5EF4-FFF2-40B4-BE49-F238E27FC236}">
                  <a16:creationId xmlns:a16="http://schemas.microsoft.com/office/drawing/2014/main" id="{FE9520B7-34AD-009F-97FD-9B2523565A4F}"/>
                </a:ext>
              </a:extLst>
            </p:cNvPr>
            <p:cNvSpPr/>
            <p:nvPr/>
          </p:nvSpPr>
          <p:spPr>
            <a:xfrm rot="5400000">
              <a:off x="9908006"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67" name="Freeform: Shape 7666">
              <a:extLst>
                <a:ext uri="{FF2B5EF4-FFF2-40B4-BE49-F238E27FC236}">
                  <a16:creationId xmlns:a16="http://schemas.microsoft.com/office/drawing/2014/main" id="{F643D067-B549-6AD3-17E4-2B8C8B91583A}"/>
                </a:ext>
              </a:extLst>
            </p:cNvPr>
            <p:cNvSpPr/>
            <p:nvPr/>
          </p:nvSpPr>
          <p:spPr>
            <a:xfrm rot="5400000">
              <a:off x="10145491"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68" name="Freeform: Shape 7667">
              <a:extLst>
                <a:ext uri="{FF2B5EF4-FFF2-40B4-BE49-F238E27FC236}">
                  <a16:creationId xmlns:a16="http://schemas.microsoft.com/office/drawing/2014/main" id="{F5FA09E3-7553-ACF2-4B26-28FCE8426AFE}"/>
                </a:ext>
              </a:extLst>
            </p:cNvPr>
            <p:cNvSpPr/>
            <p:nvPr/>
          </p:nvSpPr>
          <p:spPr>
            <a:xfrm rot="5400000">
              <a:off x="10382974"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69" name="Freeform: Shape 7668">
              <a:extLst>
                <a:ext uri="{FF2B5EF4-FFF2-40B4-BE49-F238E27FC236}">
                  <a16:creationId xmlns:a16="http://schemas.microsoft.com/office/drawing/2014/main" id="{C55C435B-9913-788E-CED8-3C63F4ABC2D5}"/>
                </a:ext>
              </a:extLst>
            </p:cNvPr>
            <p:cNvSpPr/>
            <p:nvPr/>
          </p:nvSpPr>
          <p:spPr>
            <a:xfrm rot="5400000">
              <a:off x="10620458"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70" name="Freeform: Shape 7669">
              <a:extLst>
                <a:ext uri="{FF2B5EF4-FFF2-40B4-BE49-F238E27FC236}">
                  <a16:creationId xmlns:a16="http://schemas.microsoft.com/office/drawing/2014/main" id="{DE7DB88E-7177-3832-E46A-159995812D21}"/>
                </a:ext>
              </a:extLst>
            </p:cNvPr>
            <p:cNvSpPr/>
            <p:nvPr/>
          </p:nvSpPr>
          <p:spPr>
            <a:xfrm rot="5400000">
              <a:off x="10857942"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71" name="Freeform: Shape 7670">
              <a:extLst>
                <a:ext uri="{FF2B5EF4-FFF2-40B4-BE49-F238E27FC236}">
                  <a16:creationId xmlns:a16="http://schemas.microsoft.com/office/drawing/2014/main" id="{48E3B6DA-21E4-7474-C64F-BBBC370BC1BE}"/>
                </a:ext>
              </a:extLst>
            </p:cNvPr>
            <p:cNvSpPr/>
            <p:nvPr/>
          </p:nvSpPr>
          <p:spPr>
            <a:xfrm rot="5400000">
              <a:off x="8720585"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72" name="Freeform: Shape 7671">
              <a:extLst>
                <a:ext uri="{FF2B5EF4-FFF2-40B4-BE49-F238E27FC236}">
                  <a16:creationId xmlns:a16="http://schemas.microsoft.com/office/drawing/2014/main" id="{54AE8C40-FB10-ABC1-0520-BF983966D114}"/>
                </a:ext>
              </a:extLst>
            </p:cNvPr>
            <p:cNvSpPr/>
            <p:nvPr/>
          </p:nvSpPr>
          <p:spPr>
            <a:xfrm rot="5400000">
              <a:off x="8958070"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73" name="Freeform: Shape 7672">
              <a:extLst>
                <a:ext uri="{FF2B5EF4-FFF2-40B4-BE49-F238E27FC236}">
                  <a16:creationId xmlns:a16="http://schemas.microsoft.com/office/drawing/2014/main" id="{5D39F4AD-53E8-E2F6-59CA-D5D5D7AE85EC}"/>
                </a:ext>
              </a:extLst>
            </p:cNvPr>
            <p:cNvSpPr/>
            <p:nvPr/>
          </p:nvSpPr>
          <p:spPr>
            <a:xfrm rot="5400000">
              <a:off x="9195553"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74" name="Freeform: Shape 7673">
              <a:extLst>
                <a:ext uri="{FF2B5EF4-FFF2-40B4-BE49-F238E27FC236}">
                  <a16:creationId xmlns:a16="http://schemas.microsoft.com/office/drawing/2014/main" id="{37B4C2E6-52A5-6177-3318-C9491E95A4D8}"/>
                </a:ext>
              </a:extLst>
            </p:cNvPr>
            <p:cNvSpPr/>
            <p:nvPr/>
          </p:nvSpPr>
          <p:spPr>
            <a:xfrm rot="5400000">
              <a:off x="9433037"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75" name="Freeform: Shape 7674">
              <a:extLst>
                <a:ext uri="{FF2B5EF4-FFF2-40B4-BE49-F238E27FC236}">
                  <a16:creationId xmlns:a16="http://schemas.microsoft.com/office/drawing/2014/main" id="{E60A406E-EB6D-AF14-B9D3-D59B7C50FF38}"/>
                </a:ext>
              </a:extLst>
            </p:cNvPr>
            <p:cNvSpPr/>
            <p:nvPr/>
          </p:nvSpPr>
          <p:spPr>
            <a:xfrm rot="5400000">
              <a:off x="9670522"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76" name="Freeform: Shape 7675">
              <a:extLst>
                <a:ext uri="{FF2B5EF4-FFF2-40B4-BE49-F238E27FC236}">
                  <a16:creationId xmlns:a16="http://schemas.microsoft.com/office/drawing/2014/main" id="{133DCEA9-CF68-66B4-2799-09CF45EDECE3}"/>
                </a:ext>
              </a:extLst>
            </p:cNvPr>
            <p:cNvSpPr/>
            <p:nvPr/>
          </p:nvSpPr>
          <p:spPr>
            <a:xfrm rot="5400000">
              <a:off x="9908006"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77" name="Freeform: Shape 7676">
              <a:extLst>
                <a:ext uri="{FF2B5EF4-FFF2-40B4-BE49-F238E27FC236}">
                  <a16:creationId xmlns:a16="http://schemas.microsoft.com/office/drawing/2014/main" id="{B3A249ED-3B89-8703-FF01-0FF0138E9ADD}"/>
                </a:ext>
              </a:extLst>
            </p:cNvPr>
            <p:cNvSpPr/>
            <p:nvPr/>
          </p:nvSpPr>
          <p:spPr>
            <a:xfrm rot="5400000">
              <a:off x="10145491"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78" name="Freeform: Shape 7677">
              <a:extLst>
                <a:ext uri="{FF2B5EF4-FFF2-40B4-BE49-F238E27FC236}">
                  <a16:creationId xmlns:a16="http://schemas.microsoft.com/office/drawing/2014/main" id="{EC250CFA-E083-EF83-C0B9-04B0E1D533A4}"/>
                </a:ext>
              </a:extLst>
            </p:cNvPr>
            <p:cNvSpPr/>
            <p:nvPr/>
          </p:nvSpPr>
          <p:spPr>
            <a:xfrm rot="5400000">
              <a:off x="10382974"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79" name="Freeform: Shape 7678">
              <a:extLst>
                <a:ext uri="{FF2B5EF4-FFF2-40B4-BE49-F238E27FC236}">
                  <a16:creationId xmlns:a16="http://schemas.microsoft.com/office/drawing/2014/main" id="{17B3E0C5-C1AF-754B-38B0-D7982325CB2D}"/>
                </a:ext>
              </a:extLst>
            </p:cNvPr>
            <p:cNvSpPr/>
            <p:nvPr/>
          </p:nvSpPr>
          <p:spPr>
            <a:xfrm rot="5400000">
              <a:off x="10620458"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80" name="Freeform: Shape 7679">
              <a:extLst>
                <a:ext uri="{FF2B5EF4-FFF2-40B4-BE49-F238E27FC236}">
                  <a16:creationId xmlns:a16="http://schemas.microsoft.com/office/drawing/2014/main" id="{B9A0E333-9CC1-9D2D-148F-610F7BF33D43}"/>
                </a:ext>
              </a:extLst>
            </p:cNvPr>
            <p:cNvSpPr/>
            <p:nvPr/>
          </p:nvSpPr>
          <p:spPr>
            <a:xfrm rot="5400000">
              <a:off x="10857942"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81" name="Freeform: Shape 7680">
              <a:extLst>
                <a:ext uri="{FF2B5EF4-FFF2-40B4-BE49-F238E27FC236}">
                  <a16:creationId xmlns:a16="http://schemas.microsoft.com/office/drawing/2014/main" id="{47B0CFD2-6775-6BE5-8059-06642F127A2C}"/>
                </a:ext>
              </a:extLst>
            </p:cNvPr>
            <p:cNvSpPr/>
            <p:nvPr/>
          </p:nvSpPr>
          <p:spPr>
            <a:xfrm rot="5400000">
              <a:off x="8720585"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82" name="Freeform: Shape 7681">
              <a:extLst>
                <a:ext uri="{FF2B5EF4-FFF2-40B4-BE49-F238E27FC236}">
                  <a16:creationId xmlns:a16="http://schemas.microsoft.com/office/drawing/2014/main" id="{86785AD7-2EA6-C4E5-E855-4A47D54A1AE0}"/>
                </a:ext>
              </a:extLst>
            </p:cNvPr>
            <p:cNvSpPr/>
            <p:nvPr/>
          </p:nvSpPr>
          <p:spPr>
            <a:xfrm rot="5400000">
              <a:off x="8958070"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83" name="Freeform: Shape 7682">
              <a:extLst>
                <a:ext uri="{FF2B5EF4-FFF2-40B4-BE49-F238E27FC236}">
                  <a16:creationId xmlns:a16="http://schemas.microsoft.com/office/drawing/2014/main" id="{1D774A74-7B77-9A00-9525-D6466295F31E}"/>
                </a:ext>
              </a:extLst>
            </p:cNvPr>
            <p:cNvSpPr/>
            <p:nvPr/>
          </p:nvSpPr>
          <p:spPr>
            <a:xfrm rot="5400000">
              <a:off x="9195553"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84" name="Freeform: Shape 7683">
              <a:extLst>
                <a:ext uri="{FF2B5EF4-FFF2-40B4-BE49-F238E27FC236}">
                  <a16:creationId xmlns:a16="http://schemas.microsoft.com/office/drawing/2014/main" id="{D8FFBDB3-249E-440C-1D03-825BFA8FBA21}"/>
                </a:ext>
              </a:extLst>
            </p:cNvPr>
            <p:cNvSpPr/>
            <p:nvPr/>
          </p:nvSpPr>
          <p:spPr>
            <a:xfrm rot="5400000">
              <a:off x="9433037"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85" name="Freeform: Shape 7684">
              <a:extLst>
                <a:ext uri="{FF2B5EF4-FFF2-40B4-BE49-F238E27FC236}">
                  <a16:creationId xmlns:a16="http://schemas.microsoft.com/office/drawing/2014/main" id="{71E71AA6-08CB-8E8F-2339-F17A09EE0F15}"/>
                </a:ext>
              </a:extLst>
            </p:cNvPr>
            <p:cNvSpPr/>
            <p:nvPr/>
          </p:nvSpPr>
          <p:spPr>
            <a:xfrm rot="5400000">
              <a:off x="9670522"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86" name="Freeform: Shape 7685">
              <a:extLst>
                <a:ext uri="{FF2B5EF4-FFF2-40B4-BE49-F238E27FC236}">
                  <a16:creationId xmlns:a16="http://schemas.microsoft.com/office/drawing/2014/main" id="{5C45B473-ABDE-9FA0-A9CD-678DDAF5EA3B}"/>
                </a:ext>
              </a:extLst>
            </p:cNvPr>
            <p:cNvSpPr/>
            <p:nvPr/>
          </p:nvSpPr>
          <p:spPr>
            <a:xfrm rot="5400000">
              <a:off x="9908006"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87" name="Freeform: Shape 7686">
              <a:extLst>
                <a:ext uri="{FF2B5EF4-FFF2-40B4-BE49-F238E27FC236}">
                  <a16:creationId xmlns:a16="http://schemas.microsoft.com/office/drawing/2014/main" id="{DAF32566-9E0D-D5BB-D57F-1CE4FA3A86C0}"/>
                </a:ext>
              </a:extLst>
            </p:cNvPr>
            <p:cNvSpPr/>
            <p:nvPr/>
          </p:nvSpPr>
          <p:spPr>
            <a:xfrm rot="5400000">
              <a:off x="10145491"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88" name="Freeform: Shape 7687">
              <a:extLst>
                <a:ext uri="{FF2B5EF4-FFF2-40B4-BE49-F238E27FC236}">
                  <a16:creationId xmlns:a16="http://schemas.microsoft.com/office/drawing/2014/main" id="{2710E788-8635-1693-99FC-5F171EFDF5B0}"/>
                </a:ext>
              </a:extLst>
            </p:cNvPr>
            <p:cNvSpPr/>
            <p:nvPr/>
          </p:nvSpPr>
          <p:spPr>
            <a:xfrm rot="5400000">
              <a:off x="10382974"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89" name="Freeform: Shape 7688">
              <a:extLst>
                <a:ext uri="{FF2B5EF4-FFF2-40B4-BE49-F238E27FC236}">
                  <a16:creationId xmlns:a16="http://schemas.microsoft.com/office/drawing/2014/main" id="{7A492FA6-DEB7-2ACD-9CFC-2EAD457EC6DB}"/>
                </a:ext>
              </a:extLst>
            </p:cNvPr>
            <p:cNvSpPr/>
            <p:nvPr/>
          </p:nvSpPr>
          <p:spPr>
            <a:xfrm rot="5400000">
              <a:off x="10620458"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90" name="Freeform: Shape 7689">
              <a:extLst>
                <a:ext uri="{FF2B5EF4-FFF2-40B4-BE49-F238E27FC236}">
                  <a16:creationId xmlns:a16="http://schemas.microsoft.com/office/drawing/2014/main" id="{3FD8B613-0523-F9C3-EC43-3F0BF6F1EC7D}"/>
                </a:ext>
              </a:extLst>
            </p:cNvPr>
            <p:cNvSpPr/>
            <p:nvPr/>
          </p:nvSpPr>
          <p:spPr>
            <a:xfrm rot="5400000">
              <a:off x="10857942"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91" name="Freeform: Shape 7690">
              <a:extLst>
                <a:ext uri="{FF2B5EF4-FFF2-40B4-BE49-F238E27FC236}">
                  <a16:creationId xmlns:a16="http://schemas.microsoft.com/office/drawing/2014/main" id="{387B9C22-3226-178F-939E-965D6AEE19E2}"/>
                </a:ext>
              </a:extLst>
            </p:cNvPr>
            <p:cNvSpPr/>
            <p:nvPr/>
          </p:nvSpPr>
          <p:spPr>
            <a:xfrm rot="5400000">
              <a:off x="8720585"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92" name="Freeform: Shape 7691">
              <a:extLst>
                <a:ext uri="{FF2B5EF4-FFF2-40B4-BE49-F238E27FC236}">
                  <a16:creationId xmlns:a16="http://schemas.microsoft.com/office/drawing/2014/main" id="{BDD689AE-FE8C-612C-1E66-4CBDC381F180}"/>
                </a:ext>
              </a:extLst>
            </p:cNvPr>
            <p:cNvSpPr/>
            <p:nvPr/>
          </p:nvSpPr>
          <p:spPr>
            <a:xfrm rot="5400000">
              <a:off x="8958070"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93" name="Freeform: Shape 7692">
              <a:extLst>
                <a:ext uri="{FF2B5EF4-FFF2-40B4-BE49-F238E27FC236}">
                  <a16:creationId xmlns:a16="http://schemas.microsoft.com/office/drawing/2014/main" id="{399C3D5C-A96C-A781-9251-D6F14C9C28CC}"/>
                </a:ext>
              </a:extLst>
            </p:cNvPr>
            <p:cNvSpPr/>
            <p:nvPr/>
          </p:nvSpPr>
          <p:spPr>
            <a:xfrm rot="5400000">
              <a:off x="9195553"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94" name="Freeform: Shape 7693">
              <a:extLst>
                <a:ext uri="{FF2B5EF4-FFF2-40B4-BE49-F238E27FC236}">
                  <a16:creationId xmlns:a16="http://schemas.microsoft.com/office/drawing/2014/main" id="{AFCEC427-F8AE-0174-44ED-64D136E72951}"/>
                </a:ext>
              </a:extLst>
            </p:cNvPr>
            <p:cNvSpPr/>
            <p:nvPr/>
          </p:nvSpPr>
          <p:spPr>
            <a:xfrm rot="5400000">
              <a:off x="9433037"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95" name="Freeform: Shape 7694">
              <a:extLst>
                <a:ext uri="{FF2B5EF4-FFF2-40B4-BE49-F238E27FC236}">
                  <a16:creationId xmlns:a16="http://schemas.microsoft.com/office/drawing/2014/main" id="{C2C34F95-4299-D35A-E909-8E54FDDA2672}"/>
                </a:ext>
              </a:extLst>
            </p:cNvPr>
            <p:cNvSpPr/>
            <p:nvPr/>
          </p:nvSpPr>
          <p:spPr>
            <a:xfrm rot="5400000">
              <a:off x="9670522"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96" name="Freeform: Shape 7695">
              <a:extLst>
                <a:ext uri="{FF2B5EF4-FFF2-40B4-BE49-F238E27FC236}">
                  <a16:creationId xmlns:a16="http://schemas.microsoft.com/office/drawing/2014/main" id="{77302E9A-B45C-7B49-232E-0BD3F960E3D6}"/>
                </a:ext>
              </a:extLst>
            </p:cNvPr>
            <p:cNvSpPr/>
            <p:nvPr/>
          </p:nvSpPr>
          <p:spPr>
            <a:xfrm rot="5400000">
              <a:off x="9908006"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97" name="Freeform: Shape 7696">
              <a:extLst>
                <a:ext uri="{FF2B5EF4-FFF2-40B4-BE49-F238E27FC236}">
                  <a16:creationId xmlns:a16="http://schemas.microsoft.com/office/drawing/2014/main" id="{FDB6FBB2-B7AF-44CA-68E8-3AC343EE4C76}"/>
                </a:ext>
              </a:extLst>
            </p:cNvPr>
            <p:cNvSpPr/>
            <p:nvPr/>
          </p:nvSpPr>
          <p:spPr>
            <a:xfrm rot="5400000">
              <a:off x="10145491"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98" name="Freeform: Shape 7697">
              <a:extLst>
                <a:ext uri="{FF2B5EF4-FFF2-40B4-BE49-F238E27FC236}">
                  <a16:creationId xmlns:a16="http://schemas.microsoft.com/office/drawing/2014/main" id="{AD233BEB-DD07-CD95-EAFA-E98D28AA07D4}"/>
                </a:ext>
              </a:extLst>
            </p:cNvPr>
            <p:cNvSpPr/>
            <p:nvPr/>
          </p:nvSpPr>
          <p:spPr>
            <a:xfrm rot="5400000">
              <a:off x="10382974"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699" name="Freeform: Shape 7698">
              <a:extLst>
                <a:ext uri="{FF2B5EF4-FFF2-40B4-BE49-F238E27FC236}">
                  <a16:creationId xmlns:a16="http://schemas.microsoft.com/office/drawing/2014/main" id="{E74C90A0-4B83-A1CF-CA7D-88E3CB27DC82}"/>
                </a:ext>
              </a:extLst>
            </p:cNvPr>
            <p:cNvSpPr/>
            <p:nvPr/>
          </p:nvSpPr>
          <p:spPr>
            <a:xfrm rot="5400000">
              <a:off x="10620458"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00" name="Freeform: Shape 7699">
              <a:extLst>
                <a:ext uri="{FF2B5EF4-FFF2-40B4-BE49-F238E27FC236}">
                  <a16:creationId xmlns:a16="http://schemas.microsoft.com/office/drawing/2014/main" id="{4CFEAD1D-5120-405A-6414-45E762097427}"/>
                </a:ext>
              </a:extLst>
            </p:cNvPr>
            <p:cNvSpPr/>
            <p:nvPr/>
          </p:nvSpPr>
          <p:spPr>
            <a:xfrm rot="5400000">
              <a:off x="10857942"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01" name="Freeform: Shape 7700">
              <a:extLst>
                <a:ext uri="{FF2B5EF4-FFF2-40B4-BE49-F238E27FC236}">
                  <a16:creationId xmlns:a16="http://schemas.microsoft.com/office/drawing/2014/main" id="{F4A7A0F9-7AEE-07EB-D4C9-41F41235D20E}"/>
                </a:ext>
              </a:extLst>
            </p:cNvPr>
            <p:cNvSpPr/>
            <p:nvPr/>
          </p:nvSpPr>
          <p:spPr>
            <a:xfrm rot="5400000">
              <a:off x="8720585"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02" name="Freeform: Shape 7701">
              <a:extLst>
                <a:ext uri="{FF2B5EF4-FFF2-40B4-BE49-F238E27FC236}">
                  <a16:creationId xmlns:a16="http://schemas.microsoft.com/office/drawing/2014/main" id="{12075B26-895F-5EA9-8C69-F2B9C83A7808}"/>
                </a:ext>
              </a:extLst>
            </p:cNvPr>
            <p:cNvSpPr/>
            <p:nvPr/>
          </p:nvSpPr>
          <p:spPr>
            <a:xfrm rot="5400000">
              <a:off x="8958070"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03" name="Freeform: Shape 7702">
              <a:extLst>
                <a:ext uri="{FF2B5EF4-FFF2-40B4-BE49-F238E27FC236}">
                  <a16:creationId xmlns:a16="http://schemas.microsoft.com/office/drawing/2014/main" id="{A1D59182-D2E3-A959-79AE-03744D2FA257}"/>
                </a:ext>
              </a:extLst>
            </p:cNvPr>
            <p:cNvSpPr/>
            <p:nvPr/>
          </p:nvSpPr>
          <p:spPr>
            <a:xfrm rot="5400000">
              <a:off x="9195553"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04" name="Freeform: Shape 7703">
              <a:extLst>
                <a:ext uri="{FF2B5EF4-FFF2-40B4-BE49-F238E27FC236}">
                  <a16:creationId xmlns:a16="http://schemas.microsoft.com/office/drawing/2014/main" id="{D0FBC764-1A7D-6A56-EB3D-1E895E59C734}"/>
                </a:ext>
              </a:extLst>
            </p:cNvPr>
            <p:cNvSpPr/>
            <p:nvPr/>
          </p:nvSpPr>
          <p:spPr>
            <a:xfrm rot="5400000">
              <a:off x="9433037"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05" name="Freeform: Shape 7704">
              <a:extLst>
                <a:ext uri="{FF2B5EF4-FFF2-40B4-BE49-F238E27FC236}">
                  <a16:creationId xmlns:a16="http://schemas.microsoft.com/office/drawing/2014/main" id="{ED01902C-DDA5-58D2-ED6E-3ECF16B89283}"/>
                </a:ext>
              </a:extLst>
            </p:cNvPr>
            <p:cNvSpPr/>
            <p:nvPr/>
          </p:nvSpPr>
          <p:spPr>
            <a:xfrm rot="5400000">
              <a:off x="9670522"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06" name="Freeform: Shape 7705">
              <a:extLst>
                <a:ext uri="{FF2B5EF4-FFF2-40B4-BE49-F238E27FC236}">
                  <a16:creationId xmlns:a16="http://schemas.microsoft.com/office/drawing/2014/main" id="{31B3A6F4-DD8E-863C-3FBF-20E9A6EB718C}"/>
                </a:ext>
              </a:extLst>
            </p:cNvPr>
            <p:cNvSpPr/>
            <p:nvPr/>
          </p:nvSpPr>
          <p:spPr>
            <a:xfrm rot="5400000">
              <a:off x="9908006"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07" name="Freeform: Shape 7706">
              <a:extLst>
                <a:ext uri="{FF2B5EF4-FFF2-40B4-BE49-F238E27FC236}">
                  <a16:creationId xmlns:a16="http://schemas.microsoft.com/office/drawing/2014/main" id="{E3B9A636-A48D-5BB2-D46C-37AC281292D4}"/>
                </a:ext>
              </a:extLst>
            </p:cNvPr>
            <p:cNvSpPr/>
            <p:nvPr/>
          </p:nvSpPr>
          <p:spPr>
            <a:xfrm rot="5400000">
              <a:off x="10145491"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08" name="Freeform: Shape 7707">
              <a:extLst>
                <a:ext uri="{FF2B5EF4-FFF2-40B4-BE49-F238E27FC236}">
                  <a16:creationId xmlns:a16="http://schemas.microsoft.com/office/drawing/2014/main" id="{43BEC634-CECE-4EB6-3E07-C16EA66C4B75}"/>
                </a:ext>
              </a:extLst>
            </p:cNvPr>
            <p:cNvSpPr/>
            <p:nvPr/>
          </p:nvSpPr>
          <p:spPr>
            <a:xfrm rot="5400000">
              <a:off x="10382974"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09" name="Freeform: Shape 7708">
              <a:extLst>
                <a:ext uri="{FF2B5EF4-FFF2-40B4-BE49-F238E27FC236}">
                  <a16:creationId xmlns:a16="http://schemas.microsoft.com/office/drawing/2014/main" id="{B7F2C99C-56D1-64AB-6582-673273D46C12}"/>
                </a:ext>
              </a:extLst>
            </p:cNvPr>
            <p:cNvSpPr/>
            <p:nvPr/>
          </p:nvSpPr>
          <p:spPr>
            <a:xfrm rot="5400000">
              <a:off x="10620458"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10" name="Freeform: Shape 7709">
              <a:extLst>
                <a:ext uri="{FF2B5EF4-FFF2-40B4-BE49-F238E27FC236}">
                  <a16:creationId xmlns:a16="http://schemas.microsoft.com/office/drawing/2014/main" id="{F04AEA08-F941-D205-4856-F0055F1B4CEC}"/>
                </a:ext>
              </a:extLst>
            </p:cNvPr>
            <p:cNvSpPr/>
            <p:nvPr/>
          </p:nvSpPr>
          <p:spPr>
            <a:xfrm rot="5400000">
              <a:off x="10857942"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11" name="Freeform: Shape 7710">
              <a:extLst>
                <a:ext uri="{FF2B5EF4-FFF2-40B4-BE49-F238E27FC236}">
                  <a16:creationId xmlns:a16="http://schemas.microsoft.com/office/drawing/2014/main" id="{D06D76BA-2BD5-7875-84F0-2B0889112A38}"/>
                </a:ext>
              </a:extLst>
            </p:cNvPr>
            <p:cNvSpPr/>
            <p:nvPr/>
          </p:nvSpPr>
          <p:spPr>
            <a:xfrm rot="5400000">
              <a:off x="8720585"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12" name="Freeform: Shape 7711">
              <a:extLst>
                <a:ext uri="{FF2B5EF4-FFF2-40B4-BE49-F238E27FC236}">
                  <a16:creationId xmlns:a16="http://schemas.microsoft.com/office/drawing/2014/main" id="{2205553C-42ED-289F-BB31-B1E56C15A4C9}"/>
                </a:ext>
              </a:extLst>
            </p:cNvPr>
            <p:cNvSpPr/>
            <p:nvPr/>
          </p:nvSpPr>
          <p:spPr>
            <a:xfrm rot="5400000">
              <a:off x="8958070"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13" name="Freeform: Shape 7712">
              <a:extLst>
                <a:ext uri="{FF2B5EF4-FFF2-40B4-BE49-F238E27FC236}">
                  <a16:creationId xmlns:a16="http://schemas.microsoft.com/office/drawing/2014/main" id="{940C4C1D-F64E-70F4-13C4-DC7018D9D065}"/>
                </a:ext>
              </a:extLst>
            </p:cNvPr>
            <p:cNvSpPr/>
            <p:nvPr/>
          </p:nvSpPr>
          <p:spPr>
            <a:xfrm rot="5400000">
              <a:off x="9195553"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14" name="Freeform: Shape 7713">
              <a:extLst>
                <a:ext uri="{FF2B5EF4-FFF2-40B4-BE49-F238E27FC236}">
                  <a16:creationId xmlns:a16="http://schemas.microsoft.com/office/drawing/2014/main" id="{03AAD4B6-E0E0-F717-09D4-C3CAF50B0A07}"/>
                </a:ext>
              </a:extLst>
            </p:cNvPr>
            <p:cNvSpPr/>
            <p:nvPr/>
          </p:nvSpPr>
          <p:spPr>
            <a:xfrm rot="5400000">
              <a:off x="9433037"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15" name="Freeform: Shape 7714">
              <a:extLst>
                <a:ext uri="{FF2B5EF4-FFF2-40B4-BE49-F238E27FC236}">
                  <a16:creationId xmlns:a16="http://schemas.microsoft.com/office/drawing/2014/main" id="{C13C2D17-DCD1-8DFA-0A39-522524F039F1}"/>
                </a:ext>
              </a:extLst>
            </p:cNvPr>
            <p:cNvSpPr/>
            <p:nvPr/>
          </p:nvSpPr>
          <p:spPr>
            <a:xfrm rot="5400000">
              <a:off x="9670522"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16" name="Freeform: Shape 7715">
              <a:extLst>
                <a:ext uri="{FF2B5EF4-FFF2-40B4-BE49-F238E27FC236}">
                  <a16:creationId xmlns:a16="http://schemas.microsoft.com/office/drawing/2014/main" id="{2E9BE3E1-BEAB-59BC-E445-98A1BC4472CC}"/>
                </a:ext>
              </a:extLst>
            </p:cNvPr>
            <p:cNvSpPr/>
            <p:nvPr/>
          </p:nvSpPr>
          <p:spPr>
            <a:xfrm rot="5400000">
              <a:off x="9908006"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17" name="Freeform: Shape 7716">
              <a:extLst>
                <a:ext uri="{FF2B5EF4-FFF2-40B4-BE49-F238E27FC236}">
                  <a16:creationId xmlns:a16="http://schemas.microsoft.com/office/drawing/2014/main" id="{34AE4645-1359-8AE8-CE79-45A873791905}"/>
                </a:ext>
              </a:extLst>
            </p:cNvPr>
            <p:cNvSpPr/>
            <p:nvPr/>
          </p:nvSpPr>
          <p:spPr>
            <a:xfrm rot="5400000">
              <a:off x="10145491"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18" name="Freeform: Shape 7717">
              <a:extLst>
                <a:ext uri="{FF2B5EF4-FFF2-40B4-BE49-F238E27FC236}">
                  <a16:creationId xmlns:a16="http://schemas.microsoft.com/office/drawing/2014/main" id="{BF66721B-51B1-71E4-F5B9-AE2D838D8FE1}"/>
                </a:ext>
              </a:extLst>
            </p:cNvPr>
            <p:cNvSpPr/>
            <p:nvPr/>
          </p:nvSpPr>
          <p:spPr>
            <a:xfrm rot="5400000">
              <a:off x="10382974"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19" name="Freeform: Shape 7718">
              <a:extLst>
                <a:ext uri="{FF2B5EF4-FFF2-40B4-BE49-F238E27FC236}">
                  <a16:creationId xmlns:a16="http://schemas.microsoft.com/office/drawing/2014/main" id="{9544764A-8893-214A-44AE-E4DC64C949A5}"/>
                </a:ext>
              </a:extLst>
            </p:cNvPr>
            <p:cNvSpPr/>
            <p:nvPr/>
          </p:nvSpPr>
          <p:spPr>
            <a:xfrm rot="5400000">
              <a:off x="10620458"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20" name="Freeform: Shape 7719">
              <a:extLst>
                <a:ext uri="{FF2B5EF4-FFF2-40B4-BE49-F238E27FC236}">
                  <a16:creationId xmlns:a16="http://schemas.microsoft.com/office/drawing/2014/main" id="{A483B798-5303-A4E9-7E44-25BE4FDB12F5}"/>
                </a:ext>
              </a:extLst>
            </p:cNvPr>
            <p:cNvSpPr/>
            <p:nvPr/>
          </p:nvSpPr>
          <p:spPr>
            <a:xfrm rot="5400000">
              <a:off x="10857942"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21" name="Freeform: Shape 7720">
              <a:extLst>
                <a:ext uri="{FF2B5EF4-FFF2-40B4-BE49-F238E27FC236}">
                  <a16:creationId xmlns:a16="http://schemas.microsoft.com/office/drawing/2014/main" id="{CFB35C54-2D0A-FC6A-1CCE-2710F810F602}"/>
                </a:ext>
              </a:extLst>
            </p:cNvPr>
            <p:cNvSpPr/>
            <p:nvPr/>
          </p:nvSpPr>
          <p:spPr>
            <a:xfrm rot="5400000">
              <a:off x="8720585"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22" name="Freeform: Shape 7721">
              <a:extLst>
                <a:ext uri="{FF2B5EF4-FFF2-40B4-BE49-F238E27FC236}">
                  <a16:creationId xmlns:a16="http://schemas.microsoft.com/office/drawing/2014/main" id="{6A5870A1-0583-1F5F-8F97-F80234190D04}"/>
                </a:ext>
              </a:extLst>
            </p:cNvPr>
            <p:cNvSpPr/>
            <p:nvPr/>
          </p:nvSpPr>
          <p:spPr>
            <a:xfrm rot="5400000">
              <a:off x="8958070"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23" name="Freeform: Shape 7722">
              <a:extLst>
                <a:ext uri="{FF2B5EF4-FFF2-40B4-BE49-F238E27FC236}">
                  <a16:creationId xmlns:a16="http://schemas.microsoft.com/office/drawing/2014/main" id="{FE3CA1E1-8E63-9A4A-8CEF-5DBCF8DDD24F}"/>
                </a:ext>
              </a:extLst>
            </p:cNvPr>
            <p:cNvSpPr/>
            <p:nvPr/>
          </p:nvSpPr>
          <p:spPr>
            <a:xfrm rot="5400000">
              <a:off x="9195553"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24" name="Freeform: Shape 7723">
              <a:extLst>
                <a:ext uri="{FF2B5EF4-FFF2-40B4-BE49-F238E27FC236}">
                  <a16:creationId xmlns:a16="http://schemas.microsoft.com/office/drawing/2014/main" id="{F1652CF3-F94A-F59F-47A8-C13A83E6009A}"/>
                </a:ext>
              </a:extLst>
            </p:cNvPr>
            <p:cNvSpPr/>
            <p:nvPr/>
          </p:nvSpPr>
          <p:spPr>
            <a:xfrm rot="5400000">
              <a:off x="9433037"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25" name="Freeform: Shape 7724">
              <a:extLst>
                <a:ext uri="{FF2B5EF4-FFF2-40B4-BE49-F238E27FC236}">
                  <a16:creationId xmlns:a16="http://schemas.microsoft.com/office/drawing/2014/main" id="{6CAD26D6-7CBA-03FC-BDB6-2A198BF8D501}"/>
                </a:ext>
              </a:extLst>
            </p:cNvPr>
            <p:cNvSpPr/>
            <p:nvPr/>
          </p:nvSpPr>
          <p:spPr>
            <a:xfrm rot="5400000">
              <a:off x="9670522"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26" name="Freeform: Shape 7725">
              <a:extLst>
                <a:ext uri="{FF2B5EF4-FFF2-40B4-BE49-F238E27FC236}">
                  <a16:creationId xmlns:a16="http://schemas.microsoft.com/office/drawing/2014/main" id="{B6E0CC0D-7B08-8153-97BF-6B9BF2C0DE69}"/>
                </a:ext>
              </a:extLst>
            </p:cNvPr>
            <p:cNvSpPr/>
            <p:nvPr/>
          </p:nvSpPr>
          <p:spPr>
            <a:xfrm rot="5400000">
              <a:off x="9908006"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27" name="Freeform: Shape 7726">
              <a:extLst>
                <a:ext uri="{FF2B5EF4-FFF2-40B4-BE49-F238E27FC236}">
                  <a16:creationId xmlns:a16="http://schemas.microsoft.com/office/drawing/2014/main" id="{207ECEEC-5C39-A2DB-3EE7-BF945DB54AA2}"/>
                </a:ext>
              </a:extLst>
            </p:cNvPr>
            <p:cNvSpPr/>
            <p:nvPr/>
          </p:nvSpPr>
          <p:spPr>
            <a:xfrm rot="5400000">
              <a:off x="10145491"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28" name="Freeform: Shape 7727">
              <a:extLst>
                <a:ext uri="{FF2B5EF4-FFF2-40B4-BE49-F238E27FC236}">
                  <a16:creationId xmlns:a16="http://schemas.microsoft.com/office/drawing/2014/main" id="{4C46D712-A70C-E506-7BC7-ECE310C1E3E2}"/>
                </a:ext>
              </a:extLst>
            </p:cNvPr>
            <p:cNvSpPr/>
            <p:nvPr/>
          </p:nvSpPr>
          <p:spPr>
            <a:xfrm rot="5400000">
              <a:off x="10382974"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29" name="Freeform: Shape 7728">
              <a:extLst>
                <a:ext uri="{FF2B5EF4-FFF2-40B4-BE49-F238E27FC236}">
                  <a16:creationId xmlns:a16="http://schemas.microsoft.com/office/drawing/2014/main" id="{FB4E150E-6B33-B3A3-42D4-37E76B4B2A6B}"/>
                </a:ext>
              </a:extLst>
            </p:cNvPr>
            <p:cNvSpPr/>
            <p:nvPr/>
          </p:nvSpPr>
          <p:spPr>
            <a:xfrm rot="5400000">
              <a:off x="10620458"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30" name="Freeform: Shape 7729">
              <a:extLst>
                <a:ext uri="{FF2B5EF4-FFF2-40B4-BE49-F238E27FC236}">
                  <a16:creationId xmlns:a16="http://schemas.microsoft.com/office/drawing/2014/main" id="{B0D9A483-85FC-191A-E6DF-DFDD146F61F7}"/>
                </a:ext>
              </a:extLst>
            </p:cNvPr>
            <p:cNvSpPr/>
            <p:nvPr/>
          </p:nvSpPr>
          <p:spPr>
            <a:xfrm rot="5400000">
              <a:off x="10857942"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31" name="Freeform: Shape 7730">
              <a:extLst>
                <a:ext uri="{FF2B5EF4-FFF2-40B4-BE49-F238E27FC236}">
                  <a16:creationId xmlns:a16="http://schemas.microsoft.com/office/drawing/2014/main" id="{9C059C12-9285-7919-FCA7-A3D22EC94D8B}"/>
                </a:ext>
              </a:extLst>
            </p:cNvPr>
            <p:cNvSpPr/>
            <p:nvPr/>
          </p:nvSpPr>
          <p:spPr>
            <a:xfrm rot="5400000">
              <a:off x="8483101"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32" name="Freeform: Shape 7731">
              <a:extLst>
                <a:ext uri="{FF2B5EF4-FFF2-40B4-BE49-F238E27FC236}">
                  <a16:creationId xmlns:a16="http://schemas.microsoft.com/office/drawing/2014/main" id="{3300BD6D-35FF-3E29-7022-9968A798A7C2}"/>
                </a:ext>
              </a:extLst>
            </p:cNvPr>
            <p:cNvSpPr/>
            <p:nvPr/>
          </p:nvSpPr>
          <p:spPr>
            <a:xfrm rot="5400000">
              <a:off x="8720585"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33" name="Freeform: Shape 7732">
              <a:extLst>
                <a:ext uri="{FF2B5EF4-FFF2-40B4-BE49-F238E27FC236}">
                  <a16:creationId xmlns:a16="http://schemas.microsoft.com/office/drawing/2014/main" id="{8E09C1AC-EED9-DB91-BB1E-8FA5C86BBB7E}"/>
                </a:ext>
              </a:extLst>
            </p:cNvPr>
            <p:cNvSpPr/>
            <p:nvPr/>
          </p:nvSpPr>
          <p:spPr>
            <a:xfrm rot="5400000">
              <a:off x="8958070"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34" name="Freeform: Shape 7733">
              <a:extLst>
                <a:ext uri="{FF2B5EF4-FFF2-40B4-BE49-F238E27FC236}">
                  <a16:creationId xmlns:a16="http://schemas.microsoft.com/office/drawing/2014/main" id="{C742D680-DFC1-37F2-08F8-F3E359CCF41E}"/>
                </a:ext>
              </a:extLst>
            </p:cNvPr>
            <p:cNvSpPr/>
            <p:nvPr/>
          </p:nvSpPr>
          <p:spPr>
            <a:xfrm rot="5400000">
              <a:off x="9195553"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35" name="Freeform: Shape 7734">
              <a:extLst>
                <a:ext uri="{FF2B5EF4-FFF2-40B4-BE49-F238E27FC236}">
                  <a16:creationId xmlns:a16="http://schemas.microsoft.com/office/drawing/2014/main" id="{EDAB6142-080B-D5F7-BB18-17CD5D2E1CFC}"/>
                </a:ext>
              </a:extLst>
            </p:cNvPr>
            <p:cNvSpPr/>
            <p:nvPr/>
          </p:nvSpPr>
          <p:spPr>
            <a:xfrm rot="5400000">
              <a:off x="9433037"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36" name="Freeform: Shape 7735">
              <a:extLst>
                <a:ext uri="{FF2B5EF4-FFF2-40B4-BE49-F238E27FC236}">
                  <a16:creationId xmlns:a16="http://schemas.microsoft.com/office/drawing/2014/main" id="{36A72D81-8BEF-0592-F195-356BA238B816}"/>
                </a:ext>
              </a:extLst>
            </p:cNvPr>
            <p:cNvSpPr/>
            <p:nvPr/>
          </p:nvSpPr>
          <p:spPr>
            <a:xfrm rot="5400000">
              <a:off x="9670522"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37" name="Freeform: Shape 7736">
              <a:extLst>
                <a:ext uri="{FF2B5EF4-FFF2-40B4-BE49-F238E27FC236}">
                  <a16:creationId xmlns:a16="http://schemas.microsoft.com/office/drawing/2014/main" id="{C7E4B1D1-42B3-4251-DF23-EB96F39BC962}"/>
                </a:ext>
              </a:extLst>
            </p:cNvPr>
            <p:cNvSpPr/>
            <p:nvPr/>
          </p:nvSpPr>
          <p:spPr>
            <a:xfrm rot="5400000">
              <a:off x="9908006"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38" name="Freeform: Shape 7737">
              <a:extLst>
                <a:ext uri="{FF2B5EF4-FFF2-40B4-BE49-F238E27FC236}">
                  <a16:creationId xmlns:a16="http://schemas.microsoft.com/office/drawing/2014/main" id="{6008B640-E5E1-4D98-EDB5-D57AB0F9131A}"/>
                </a:ext>
              </a:extLst>
            </p:cNvPr>
            <p:cNvSpPr/>
            <p:nvPr/>
          </p:nvSpPr>
          <p:spPr>
            <a:xfrm rot="5400000">
              <a:off x="10145491"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39" name="Freeform: Shape 7738">
              <a:extLst>
                <a:ext uri="{FF2B5EF4-FFF2-40B4-BE49-F238E27FC236}">
                  <a16:creationId xmlns:a16="http://schemas.microsoft.com/office/drawing/2014/main" id="{B1BFF307-C2D9-B0B6-0AB1-7EE8084D8EF6}"/>
                </a:ext>
              </a:extLst>
            </p:cNvPr>
            <p:cNvSpPr/>
            <p:nvPr/>
          </p:nvSpPr>
          <p:spPr>
            <a:xfrm rot="5400000">
              <a:off x="10382974"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40" name="Freeform: Shape 7739">
              <a:extLst>
                <a:ext uri="{FF2B5EF4-FFF2-40B4-BE49-F238E27FC236}">
                  <a16:creationId xmlns:a16="http://schemas.microsoft.com/office/drawing/2014/main" id="{C21033D6-BD92-FFFA-B14A-F512F43551F0}"/>
                </a:ext>
              </a:extLst>
            </p:cNvPr>
            <p:cNvSpPr/>
            <p:nvPr/>
          </p:nvSpPr>
          <p:spPr>
            <a:xfrm rot="5400000">
              <a:off x="10620458"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41" name="Freeform: Shape 7740">
              <a:extLst>
                <a:ext uri="{FF2B5EF4-FFF2-40B4-BE49-F238E27FC236}">
                  <a16:creationId xmlns:a16="http://schemas.microsoft.com/office/drawing/2014/main" id="{871D08BD-4A62-0D64-6473-AE3A8B4F5D96}"/>
                </a:ext>
              </a:extLst>
            </p:cNvPr>
            <p:cNvSpPr/>
            <p:nvPr/>
          </p:nvSpPr>
          <p:spPr>
            <a:xfrm rot="5400000">
              <a:off x="10857942"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42" name="Freeform: Shape 7741">
              <a:extLst>
                <a:ext uri="{FF2B5EF4-FFF2-40B4-BE49-F238E27FC236}">
                  <a16:creationId xmlns:a16="http://schemas.microsoft.com/office/drawing/2014/main" id="{F9642EFB-70D4-A9D6-2745-0BB2F3DC2797}"/>
                </a:ext>
              </a:extLst>
            </p:cNvPr>
            <p:cNvSpPr/>
            <p:nvPr/>
          </p:nvSpPr>
          <p:spPr>
            <a:xfrm rot="5400000">
              <a:off x="8483101"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43" name="Freeform: Shape 7742">
              <a:extLst>
                <a:ext uri="{FF2B5EF4-FFF2-40B4-BE49-F238E27FC236}">
                  <a16:creationId xmlns:a16="http://schemas.microsoft.com/office/drawing/2014/main" id="{984294EA-80B9-846F-133A-0AF1647C70F3}"/>
                </a:ext>
              </a:extLst>
            </p:cNvPr>
            <p:cNvSpPr/>
            <p:nvPr/>
          </p:nvSpPr>
          <p:spPr>
            <a:xfrm rot="5400000">
              <a:off x="8720585"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44" name="Freeform: Shape 7743">
              <a:extLst>
                <a:ext uri="{FF2B5EF4-FFF2-40B4-BE49-F238E27FC236}">
                  <a16:creationId xmlns:a16="http://schemas.microsoft.com/office/drawing/2014/main" id="{0D07B821-BEEE-41F6-2495-3402B7131E21}"/>
                </a:ext>
              </a:extLst>
            </p:cNvPr>
            <p:cNvSpPr/>
            <p:nvPr/>
          </p:nvSpPr>
          <p:spPr>
            <a:xfrm rot="5400000">
              <a:off x="8958070"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45" name="Freeform: Shape 7744">
              <a:extLst>
                <a:ext uri="{FF2B5EF4-FFF2-40B4-BE49-F238E27FC236}">
                  <a16:creationId xmlns:a16="http://schemas.microsoft.com/office/drawing/2014/main" id="{6AE41A1A-252C-95F4-D58D-3345C436BAC7}"/>
                </a:ext>
              </a:extLst>
            </p:cNvPr>
            <p:cNvSpPr/>
            <p:nvPr/>
          </p:nvSpPr>
          <p:spPr>
            <a:xfrm rot="5400000">
              <a:off x="9195553"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46" name="Freeform: Shape 7745">
              <a:extLst>
                <a:ext uri="{FF2B5EF4-FFF2-40B4-BE49-F238E27FC236}">
                  <a16:creationId xmlns:a16="http://schemas.microsoft.com/office/drawing/2014/main" id="{724AB5C4-EEB1-7BD7-AA46-305507F599FE}"/>
                </a:ext>
              </a:extLst>
            </p:cNvPr>
            <p:cNvSpPr/>
            <p:nvPr/>
          </p:nvSpPr>
          <p:spPr>
            <a:xfrm rot="5400000">
              <a:off x="9433037"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47" name="Freeform: Shape 7746">
              <a:extLst>
                <a:ext uri="{FF2B5EF4-FFF2-40B4-BE49-F238E27FC236}">
                  <a16:creationId xmlns:a16="http://schemas.microsoft.com/office/drawing/2014/main" id="{3D867CF7-5D5D-7C2F-0ECA-56C154EB9691}"/>
                </a:ext>
              </a:extLst>
            </p:cNvPr>
            <p:cNvSpPr/>
            <p:nvPr/>
          </p:nvSpPr>
          <p:spPr>
            <a:xfrm rot="5400000">
              <a:off x="9670522"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48" name="Freeform: Shape 7747">
              <a:extLst>
                <a:ext uri="{FF2B5EF4-FFF2-40B4-BE49-F238E27FC236}">
                  <a16:creationId xmlns:a16="http://schemas.microsoft.com/office/drawing/2014/main" id="{EAD1ED49-1C14-F1A7-E7C3-099B112F1D34}"/>
                </a:ext>
              </a:extLst>
            </p:cNvPr>
            <p:cNvSpPr/>
            <p:nvPr/>
          </p:nvSpPr>
          <p:spPr>
            <a:xfrm rot="5400000">
              <a:off x="9908006"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49" name="Freeform: Shape 7748">
              <a:extLst>
                <a:ext uri="{FF2B5EF4-FFF2-40B4-BE49-F238E27FC236}">
                  <a16:creationId xmlns:a16="http://schemas.microsoft.com/office/drawing/2014/main" id="{B31D9895-F329-F30F-BAF5-2CF534CF53E0}"/>
                </a:ext>
              </a:extLst>
            </p:cNvPr>
            <p:cNvSpPr/>
            <p:nvPr/>
          </p:nvSpPr>
          <p:spPr>
            <a:xfrm rot="5400000">
              <a:off x="10145491"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50" name="Freeform: Shape 7749">
              <a:extLst>
                <a:ext uri="{FF2B5EF4-FFF2-40B4-BE49-F238E27FC236}">
                  <a16:creationId xmlns:a16="http://schemas.microsoft.com/office/drawing/2014/main" id="{C7ABAD5C-5590-1B79-2732-9BB4DFD56ADA}"/>
                </a:ext>
              </a:extLst>
            </p:cNvPr>
            <p:cNvSpPr/>
            <p:nvPr/>
          </p:nvSpPr>
          <p:spPr>
            <a:xfrm rot="5400000">
              <a:off x="10382974"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51" name="Freeform: Shape 7750">
              <a:extLst>
                <a:ext uri="{FF2B5EF4-FFF2-40B4-BE49-F238E27FC236}">
                  <a16:creationId xmlns:a16="http://schemas.microsoft.com/office/drawing/2014/main" id="{F4623963-A902-C4F0-E9AE-488E3DBE1158}"/>
                </a:ext>
              </a:extLst>
            </p:cNvPr>
            <p:cNvSpPr/>
            <p:nvPr/>
          </p:nvSpPr>
          <p:spPr>
            <a:xfrm rot="5400000">
              <a:off x="10620458"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752" name="Freeform: Shape 7751">
              <a:extLst>
                <a:ext uri="{FF2B5EF4-FFF2-40B4-BE49-F238E27FC236}">
                  <a16:creationId xmlns:a16="http://schemas.microsoft.com/office/drawing/2014/main" id="{B7C82960-280F-0C64-CE93-A5AE32FE7964}"/>
                </a:ext>
              </a:extLst>
            </p:cNvPr>
            <p:cNvSpPr/>
            <p:nvPr/>
          </p:nvSpPr>
          <p:spPr>
            <a:xfrm rot="5400000">
              <a:off x="10857942"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grpSp>
      <p:cxnSp>
        <p:nvCxnSpPr>
          <p:cNvPr id="7759" name="Straight Connector 7758">
            <a:extLst>
              <a:ext uri="{FF2B5EF4-FFF2-40B4-BE49-F238E27FC236}">
                <a16:creationId xmlns:a16="http://schemas.microsoft.com/office/drawing/2014/main" id="{5C78ABA9-54C9-132D-286F-05C2A3D3D8E8}"/>
              </a:ext>
            </a:extLst>
          </p:cNvPr>
          <p:cNvCxnSpPr>
            <a:cxnSpLocks/>
          </p:cNvCxnSpPr>
          <p:nvPr/>
        </p:nvCxnSpPr>
        <p:spPr>
          <a:xfrm>
            <a:off x="4960567" y="-385011"/>
            <a:ext cx="0" cy="6731837"/>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7" name="Isosceles Triangle 6">
            <a:hlinkClick r:id="" action="ppaction://hlinkshowjump?jump=previousslide"/>
            <a:extLst>
              <a:ext uri="{FF2B5EF4-FFF2-40B4-BE49-F238E27FC236}">
                <a16:creationId xmlns:a16="http://schemas.microsoft.com/office/drawing/2014/main" id="{616E98E1-EF01-BF01-9CFC-A9660B4BFC80}"/>
              </a:ext>
            </a:extLst>
          </p:cNvPr>
          <p:cNvSpPr/>
          <p:nvPr/>
        </p:nvSpPr>
        <p:spPr>
          <a:xfrm rot="16200000">
            <a:off x="367925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hlinkClick r:id="" action="ppaction://hlinkshowjump?jump=nextslide"/>
            <a:extLst>
              <a:ext uri="{FF2B5EF4-FFF2-40B4-BE49-F238E27FC236}">
                <a16:creationId xmlns:a16="http://schemas.microsoft.com/office/drawing/2014/main" id="{0C6C1536-0FEB-E706-F158-1FFA46133154}"/>
              </a:ext>
            </a:extLst>
          </p:cNvPr>
          <p:cNvSpPr/>
          <p:nvPr/>
        </p:nvSpPr>
        <p:spPr>
          <a:xfrm rot="5400000">
            <a:off x="453485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Home with solid fill">
            <a:hlinkClick r:id="rId2" action="ppaction://hlinksldjump"/>
            <a:extLst>
              <a:ext uri="{FF2B5EF4-FFF2-40B4-BE49-F238E27FC236}">
                <a16:creationId xmlns:a16="http://schemas.microsoft.com/office/drawing/2014/main" id="{DFF7495B-20F4-B813-08FE-2562AEFD0C7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88581" y="31787"/>
            <a:ext cx="427551" cy="427551"/>
          </a:xfrm>
          <a:prstGeom prst="rect">
            <a:avLst/>
          </a:prstGeom>
        </p:spPr>
      </p:pic>
      <p:grpSp>
        <p:nvGrpSpPr>
          <p:cNvPr id="7772" name="Group 7771">
            <a:extLst>
              <a:ext uri="{FF2B5EF4-FFF2-40B4-BE49-F238E27FC236}">
                <a16:creationId xmlns:a16="http://schemas.microsoft.com/office/drawing/2014/main" id="{A66F53D3-990E-9AF4-3319-F962C62D64DE}"/>
              </a:ext>
            </a:extLst>
          </p:cNvPr>
          <p:cNvGrpSpPr/>
          <p:nvPr/>
        </p:nvGrpSpPr>
        <p:grpSpPr>
          <a:xfrm>
            <a:off x="8688624" y="1630620"/>
            <a:ext cx="2251405" cy="988017"/>
            <a:chOff x="8688624" y="1630620"/>
            <a:chExt cx="2251405" cy="988017"/>
          </a:xfrm>
        </p:grpSpPr>
        <p:sp>
          <p:nvSpPr>
            <p:cNvPr id="2" name="Freeform: Shape 1">
              <a:extLst>
                <a:ext uri="{FF2B5EF4-FFF2-40B4-BE49-F238E27FC236}">
                  <a16:creationId xmlns:a16="http://schemas.microsoft.com/office/drawing/2014/main" id="{D859C6C0-973C-2B8E-6754-A08EB995898A}"/>
                </a:ext>
              </a:extLst>
            </p:cNvPr>
            <p:cNvSpPr/>
            <p:nvPr/>
          </p:nvSpPr>
          <p:spPr>
            <a:xfrm rot="16200000">
              <a:off x="9776685"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 name="Freeform: Shape 2">
              <a:extLst>
                <a:ext uri="{FF2B5EF4-FFF2-40B4-BE49-F238E27FC236}">
                  <a16:creationId xmlns:a16="http://schemas.microsoft.com/office/drawing/2014/main" id="{B1E2024E-B450-BDEA-0755-F4D30DB1990B}"/>
                </a:ext>
              </a:extLst>
            </p:cNvPr>
            <p:cNvSpPr/>
            <p:nvPr/>
          </p:nvSpPr>
          <p:spPr>
            <a:xfrm rot="16200000">
              <a:off x="9559357"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 name="Freeform: Shape 3">
              <a:extLst>
                <a:ext uri="{FF2B5EF4-FFF2-40B4-BE49-F238E27FC236}">
                  <a16:creationId xmlns:a16="http://schemas.microsoft.com/office/drawing/2014/main" id="{98CF6485-3FC8-C793-085F-4D040C6034CD}"/>
                </a:ext>
              </a:extLst>
            </p:cNvPr>
            <p:cNvSpPr/>
            <p:nvPr/>
          </p:nvSpPr>
          <p:spPr>
            <a:xfrm rot="16200000">
              <a:off x="9342029" y="2541933"/>
              <a:ext cx="76704" cy="76703"/>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1" name="Freeform: Shape 10">
              <a:extLst>
                <a:ext uri="{FF2B5EF4-FFF2-40B4-BE49-F238E27FC236}">
                  <a16:creationId xmlns:a16="http://schemas.microsoft.com/office/drawing/2014/main" id="{F5BCBCA0-A701-1AF3-5D83-DAC63FE6B1CF}"/>
                </a:ext>
              </a:extLst>
            </p:cNvPr>
            <p:cNvSpPr/>
            <p:nvPr/>
          </p:nvSpPr>
          <p:spPr>
            <a:xfrm rot="16200000">
              <a:off x="9124701"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2" name="Freeform: Shape 11">
              <a:extLst>
                <a:ext uri="{FF2B5EF4-FFF2-40B4-BE49-F238E27FC236}">
                  <a16:creationId xmlns:a16="http://schemas.microsoft.com/office/drawing/2014/main" id="{D23E7C92-77C0-95B1-A23B-D019553231C9}"/>
                </a:ext>
              </a:extLst>
            </p:cNvPr>
            <p:cNvSpPr/>
            <p:nvPr/>
          </p:nvSpPr>
          <p:spPr>
            <a:xfrm rot="16200000">
              <a:off x="8907373"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4" name="Freeform: Shape 13">
              <a:extLst>
                <a:ext uri="{FF2B5EF4-FFF2-40B4-BE49-F238E27FC236}">
                  <a16:creationId xmlns:a16="http://schemas.microsoft.com/office/drawing/2014/main" id="{776A01A9-4153-A05C-1390-8EFF1D45FA75}"/>
                </a:ext>
              </a:extLst>
            </p:cNvPr>
            <p:cNvSpPr/>
            <p:nvPr/>
          </p:nvSpPr>
          <p:spPr>
            <a:xfrm rot="16200000">
              <a:off x="8690045"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 name="Freeform: Shape 17">
              <a:extLst>
                <a:ext uri="{FF2B5EF4-FFF2-40B4-BE49-F238E27FC236}">
                  <a16:creationId xmlns:a16="http://schemas.microsoft.com/office/drawing/2014/main" id="{AE424B2A-42C6-DBB0-ADFB-390DA355FC70}"/>
                </a:ext>
              </a:extLst>
            </p:cNvPr>
            <p:cNvSpPr/>
            <p:nvPr/>
          </p:nvSpPr>
          <p:spPr>
            <a:xfrm rot="16200000">
              <a:off x="10863324" y="2081517"/>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 name="Freeform: Shape 19">
              <a:extLst>
                <a:ext uri="{FF2B5EF4-FFF2-40B4-BE49-F238E27FC236}">
                  <a16:creationId xmlns:a16="http://schemas.microsoft.com/office/drawing/2014/main" id="{B5D63A5D-B524-98A7-2F53-EDA6FD11FABB}"/>
                </a:ext>
              </a:extLst>
            </p:cNvPr>
            <p:cNvSpPr/>
            <p:nvPr/>
          </p:nvSpPr>
          <p:spPr>
            <a:xfrm rot="16200000">
              <a:off x="10646000" y="2081517"/>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 name="Freeform: Shape 20">
              <a:extLst>
                <a:ext uri="{FF2B5EF4-FFF2-40B4-BE49-F238E27FC236}">
                  <a16:creationId xmlns:a16="http://schemas.microsoft.com/office/drawing/2014/main" id="{F55FAD40-899A-01D8-024C-845CC9EF3A53}"/>
                </a:ext>
              </a:extLst>
            </p:cNvPr>
            <p:cNvSpPr/>
            <p:nvPr/>
          </p:nvSpPr>
          <p:spPr>
            <a:xfrm rot="16200000">
              <a:off x="10428672" y="2081517"/>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 name="Freeform: Shape 21">
              <a:extLst>
                <a:ext uri="{FF2B5EF4-FFF2-40B4-BE49-F238E27FC236}">
                  <a16:creationId xmlns:a16="http://schemas.microsoft.com/office/drawing/2014/main" id="{0296063A-1B06-76D7-7A50-742615E8C5C7}"/>
                </a:ext>
              </a:extLst>
            </p:cNvPr>
            <p:cNvSpPr/>
            <p:nvPr/>
          </p:nvSpPr>
          <p:spPr>
            <a:xfrm rot="16200000">
              <a:off x="10211344" y="2081517"/>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 name="Freeform: Shape 22">
              <a:extLst>
                <a:ext uri="{FF2B5EF4-FFF2-40B4-BE49-F238E27FC236}">
                  <a16:creationId xmlns:a16="http://schemas.microsoft.com/office/drawing/2014/main" id="{3456348D-546D-3AA5-5073-839F163A6B72}"/>
                </a:ext>
              </a:extLst>
            </p:cNvPr>
            <p:cNvSpPr/>
            <p:nvPr/>
          </p:nvSpPr>
          <p:spPr>
            <a:xfrm rot="16200000">
              <a:off x="9994016" y="2081517"/>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 name="Freeform: Shape 23">
              <a:extLst>
                <a:ext uri="{FF2B5EF4-FFF2-40B4-BE49-F238E27FC236}">
                  <a16:creationId xmlns:a16="http://schemas.microsoft.com/office/drawing/2014/main" id="{C6E629C5-14A2-E2F2-6CF2-4BF839E4AC52}"/>
                </a:ext>
              </a:extLst>
            </p:cNvPr>
            <p:cNvSpPr/>
            <p:nvPr/>
          </p:nvSpPr>
          <p:spPr>
            <a:xfrm rot="16200000">
              <a:off x="9776685" y="2081516"/>
              <a:ext cx="76704" cy="76707"/>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6" name="Freeform: Shape 35">
              <a:extLst>
                <a:ext uri="{FF2B5EF4-FFF2-40B4-BE49-F238E27FC236}">
                  <a16:creationId xmlns:a16="http://schemas.microsoft.com/office/drawing/2014/main" id="{8310BB88-4A1F-A083-EDA9-386A82855901}"/>
                </a:ext>
              </a:extLst>
            </p:cNvPr>
            <p:cNvSpPr/>
            <p:nvPr/>
          </p:nvSpPr>
          <p:spPr>
            <a:xfrm rot="16200000">
              <a:off x="9559355" y="2081519"/>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7" name="Freeform: Shape 36">
              <a:extLst>
                <a:ext uri="{FF2B5EF4-FFF2-40B4-BE49-F238E27FC236}">
                  <a16:creationId xmlns:a16="http://schemas.microsoft.com/office/drawing/2014/main" id="{D689FE54-E8A4-5486-6F51-824DB8ACCFF3}"/>
                </a:ext>
              </a:extLst>
            </p:cNvPr>
            <p:cNvSpPr/>
            <p:nvPr/>
          </p:nvSpPr>
          <p:spPr>
            <a:xfrm rot="16200000">
              <a:off x="9342027" y="2081519"/>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8" name="Freeform: Shape 37">
              <a:extLst>
                <a:ext uri="{FF2B5EF4-FFF2-40B4-BE49-F238E27FC236}">
                  <a16:creationId xmlns:a16="http://schemas.microsoft.com/office/drawing/2014/main" id="{3C34C443-B7C7-F6BA-5C33-8E786508A67C}"/>
                </a:ext>
              </a:extLst>
            </p:cNvPr>
            <p:cNvSpPr/>
            <p:nvPr/>
          </p:nvSpPr>
          <p:spPr>
            <a:xfrm rot="16200000">
              <a:off x="9124699" y="2081519"/>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9" name="Freeform: Shape 38">
              <a:extLst>
                <a:ext uri="{FF2B5EF4-FFF2-40B4-BE49-F238E27FC236}">
                  <a16:creationId xmlns:a16="http://schemas.microsoft.com/office/drawing/2014/main" id="{ED21FE9A-5CD5-F11B-089F-8E1B27288D06}"/>
                </a:ext>
              </a:extLst>
            </p:cNvPr>
            <p:cNvSpPr/>
            <p:nvPr/>
          </p:nvSpPr>
          <p:spPr>
            <a:xfrm rot="16200000">
              <a:off x="8907371" y="2081519"/>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0" name="Freeform: Shape 39">
              <a:extLst>
                <a:ext uri="{FF2B5EF4-FFF2-40B4-BE49-F238E27FC236}">
                  <a16:creationId xmlns:a16="http://schemas.microsoft.com/office/drawing/2014/main" id="{4BF8725C-971B-A447-9DD2-F71A78E63FD1}"/>
                </a:ext>
              </a:extLst>
            </p:cNvPr>
            <p:cNvSpPr/>
            <p:nvPr/>
          </p:nvSpPr>
          <p:spPr>
            <a:xfrm rot="16200000">
              <a:off x="8690043" y="2081519"/>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1" name="Freeform: Shape 40">
              <a:extLst>
                <a:ext uri="{FF2B5EF4-FFF2-40B4-BE49-F238E27FC236}">
                  <a16:creationId xmlns:a16="http://schemas.microsoft.com/office/drawing/2014/main" id="{197482E6-9252-0C60-747F-2EE9766A4237}"/>
                </a:ext>
              </a:extLst>
            </p:cNvPr>
            <p:cNvSpPr/>
            <p:nvPr/>
          </p:nvSpPr>
          <p:spPr>
            <a:xfrm rot="16200000">
              <a:off x="10861904"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2" name="Freeform: Shape 41">
              <a:extLst>
                <a:ext uri="{FF2B5EF4-FFF2-40B4-BE49-F238E27FC236}">
                  <a16:creationId xmlns:a16="http://schemas.microsoft.com/office/drawing/2014/main" id="{302063AB-7A51-8F5A-DADF-337305A2C42A}"/>
                </a:ext>
              </a:extLst>
            </p:cNvPr>
            <p:cNvSpPr/>
            <p:nvPr/>
          </p:nvSpPr>
          <p:spPr>
            <a:xfrm rot="16200000">
              <a:off x="10644576"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3" name="Freeform: Shape 42">
              <a:extLst>
                <a:ext uri="{FF2B5EF4-FFF2-40B4-BE49-F238E27FC236}">
                  <a16:creationId xmlns:a16="http://schemas.microsoft.com/office/drawing/2014/main" id="{B2CF3926-7CD2-1872-7F53-C4691F706751}"/>
                </a:ext>
              </a:extLst>
            </p:cNvPr>
            <p:cNvSpPr/>
            <p:nvPr/>
          </p:nvSpPr>
          <p:spPr>
            <a:xfrm rot="16200000">
              <a:off x="10427248"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4" name="Freeform: Shape 43">
              <a:extLst>
                <a:ext uri="{FF2B5EF4-FFF2-40B4-BE49-F238E27FC236}">
                  <a16:creationId xmlns:a16="http://schemas.microsoft.com/office/drawing/2014/main" id="{55BE7CCE-B4C8-457F-61B1-5046D58353C9}"/>
                </a:ext>
              </a:extLst>
            </p:cNvPr>
            <p:cNvSpPr/>
            <p:nvPr/>
          </p:nvSpPr>
          <p:spPr>
            <a:xfrm rot="16200000">
              <a:off x="10209920"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5" name="Freeform: Shape 44">
              <a:extLst>
                <a:ext uri="{FF2B5EF4-FFF2-40B4-BE49-F238E27FC236}">
                  <a16:creationId xmlns:a16="http://schemas.microsoft.com/office/drawing/2014/main" id="{5CB6D19F-A948-2230-203E-9369FB0242AF}"/>
                </a:ext>
              </a:extLst>
            </p:cNvPr>
            <p:cNvSpPr/>
            <p:nvPr/>
          </p:nvSpPr>
          <p:spPr>
            <a:xfrm rot="16200000">
              <a:off x="9992592"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6" name="Freeform: Shape 45">
              <a:extLst>
                <a:ext uri="{FF2B5EF4-FFF2-40B4-BE49-F238E27FC236}">
                  <a16:creationId xmlns:a16="http://schemas.microsoft.com/office/drawing/2014/main" id="{BB85BAF8-7CB1-99E5-744E-0980C0C47FE4}"/>
                </a:ext>
              </a:extLst>
            </p:cNvPr>
            <p:cNvSpPr/>
            <p:nvPr/>
          </p:nvSpPr>
          <p:spPr>
            <a:xfrm rot="16200000">
              <a:off x="9775264"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7" name="Freeform: Shape 46">
              <a:extLst>
                <a:ext uri="{FF2B5EF4-FFF2-40B4-BE49-F238E27FC236}">
                  <a16:creationId xmlns:a16="http://schemas.microsoft.com/office/drawing/2014/main" id="{F7A30AC3-1344-6F7B-E7BE-16706006AFFA}"/>
                </a:ext>
              </a:extLst>
            </p:cNvPr>
            <p:cNvSpPr/>
            <p:nvPr/>
          </p:nvSpPr>
          <p:spPr>
            <a:xfrm rot="16200000">
              <a:off x="9557936"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8" name="Freeform: Shape 47">
              <a:extLst>
                <a:ext uri="{FF2B5EF4-FFF2-40B4-BE49-F238E27FC236}">
                  <a16:creationId xmlns:a16="http://schemas.microsoft.com/office/drawing/2014/main" id="{D2436B05-0B72-8181-DA74-949FC6EF8AB0}"/>
                </a:ext>
              </a:extLst>
            </p:cNvPr>
            <p:cNvSpPr/>
            <p:nvPr/>
          </p:nvSpPr>
          <p:spPr>
            <a:xfrm rot="16200000">
              <a:off x="9340608"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9" name="Freeform: Shape 48">
              <a:extLst>
                <a:ext uri="{FF2B5EF4-FFF2-40B4-BE49-F238E27FC236}">
                  <a16:creationId xmlns:a16="http://schemas.microsoft.com/office/drawing/2014/main" id="{621A891C-33A8-9B05-08A6-F0D1963B2431}"/>
                </a:ext>
              </a:extLst>
            </p:cNvPr>
            <p:cNvSpPr/>
            <p:nvPr/>
          </p:nvSpPr>
          <p:spPr>
            <a:xfrm rot="16200000">
              <a:off x="9123280"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0" name="Freeform: Shape 49">
              <a:extLst>
                <a:ext uri="{FF2B5EF4-FFF2-40B4-BE49-F238E27FC236}">
                  <a16:creationId xmlns:a16="http://schemas.microsoft.com/office/drawing/2014/main" id="{D9C06125-E0DF-2893-73C5-1F74F6A7DC37}"/>
                </a:ext>
              </a:extLst>
            </p:cNvPr>
            <p:cNvSpPr/>
            <p:nvPr/>
          </p:nvSpPr>
          <p:spPr>
            <a:xfrm rot="16200000">
              <a:off x="8905952"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1" name="Freeform: Shape 50">
              <a:extLst>
                <a:ext uri="{FF2B5EF4-FFF2-40B4-BE49-F238E27FC236}">
                  <a16:creationId xmlns:a16="http://schemas.microsoft.com/office/drawing/2014/main" id="{69095063-4CAB-A4AA-A9CC-9BDFD5691AA7}"/>
                </a:ext>
              </a:extLst>
            </p:cNvPr>
            <p:cNvSpPr/>
            <p:nvPr/>
          </p:nvSpPr>
          <p:spPr>
            <a:xfrm rot="16200000">
              <a:off x="8688624"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2" name="Freeform: Shape 51">
              <a:extLst>
                <a:ext uri="{FF2B5EF4-FFF2-40B4-BE49-F238E27FC236}">
                  <a16:creationId xmlns:a16="http://schemas.microsoft.com/office/drawing/2014/main" id="{91F4502A-4890-86C5-85C9-A8ECF3E2FF83}"/>
                </a:ext>
              </a:extLst>
            </p:cNvPr>
            <p:cNvSpPr/>
            <p:nvPr/>
          </p:nvSpPr>
          <p:spPr>
            <a:xfrm rot="16200000">
              <a:off x="10861572"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3" name="Freeform: Shape 52">
              <a:extLst>
                <a:ext uri="{FF2B5EF4-FFF2-40B4-BE49-F238E27FC236}">
                  <a16:creationId xmlns:a16="http://schemas.microsoft.com/office/drawing/2014/main" id="{5C6F7397-4577-CCCC-1655-8CDA5D6309EF}"/>
                </a:ext>
              </a:extLst>
            </p:cNvPr>
            <p:cNvSpPr/>
            <p:nvPr/>
          </p:nvSpPr>
          <p:spPr>
            <a:xfrm rot="16200000">
              <a:off x="10644244"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4" name="Freeform: Shape 53">
              <a:extLst>
                <a:ext uri="{FF2B5EF4-FFF2-40B4-BE49-F238E27FC236}">
                  <a16:creationId xmlns:a16="http://schemas.microsoft.com/office/drawing/2014/main" id="{53AC0C34-7AE8-D972-6F4C-F9193D64BE11}"/>
                </a:ext>
              </a:extLst>
            </p:cNvPr>
            <p:cNvSpPr/>
            <p:nvPr/>
          </p:nvSpPr>
          <p:spPr>
            <a:xfrm rot="16200000">
              <a:off x="10429052"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5" name="Freeform: Shape 54">
              <a:extLst>
                <a:ext uri="{FF2B5EF4-FFF2-40B4-BE49-F238E27FC236}">
                  <a16:creationId xmlns:a16="http://schemas.microsoft.com/office/drawing/2014/main" id="{755E6E20-759A-607F-BA2B-6F03A08B3F78}"/>
                </a:ext>
              </a:extLst>
            </p:cNvPr>
            <p:cNvSpPr/>
            <p:nvPr/>
          </p:nvSpPr>
          <p:spPr>
            <a:xfrm rot="16200000">
              <a:off x="10211724"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6" name="Freeform: Shape 55">
              <a:extLst>
                <a:ext uri="{FF2B5EF4-FFF2-40B4-BE49-F238E27FC236}">
                  <a16:creationId xmlns:a16="http://schemas.microsoft.com/office/drawing/2014/main" id="{1E57F754-A749-E3D8-8AE0-99284F8C7892}"/>
                </a:ext>
              </a:extLst>
            </p:cNvPr>
            <p:cNvSpPr/>
            <p:nvPr/>
          </p:nvSpPr>
          <p:spPr>
            <a:xfrm rot="16200000">
              <a:off x="9994396"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7" name="Freeform: Shape 56">
              <a:extLst>
                <a:ext uri="{FF2B5EF4-FFF2-40B4-BE49-F238E27FC236}">
                  <a16:creationId xmlns:a16="http://schemas.microsoft.com/office/drawing/2014/main" id="{931BE867-44D4-DCD8-FB85-F531D183D7D2}"/>
                </a:ext>
              </a:extLst>
            </p:cNvPr>
            <p:cNvSpPr/>
            <p:nvPr/>
          </p:nvSpPr>
          <p:spPr>
            <a:xfrm rot="16200000">
              <a:off x="10863325"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8" name="Freeform: Shape 57">
              <a:extLst>
                <a:ext uri="{FF2B5EF4-FFF2-40B4-BE49-F238E27FC236}">
                  <a16:creationId xmlns:a16="http://schemas.microsoft.com/office/drawing/2014/main" id="{064DEB19-13D8-678D-DF72-BE87EBD9990B}"/>
                </a:ext>
              </a:extLst>
            </p:cNvPr>
            <p:cNvSpPr/>
            <p:nvPr/>
          </p:nvSpPr>
          <p:spPr>
            <a:xfrm rot="16200000">
              <a:off x="10645997"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9" name="Freeform: Shape 58">
              <a:extLst>
                <a:ext uri="{FF2B5EF4-FFF2-40B4-BE49-F238E27FC236}">
                  <a16:creationId xmlns:a16="http://schemas.microsoft.com/office/drawing/2014/main" id="{D65821B4-54E2-36EE-C312-FD195ED3B90A}"/>
                </a:ext>
              </a:extLst>
            </p:cNvPr>
            <p:cNvSpPr/>
            <p:nvPr/>
          </p:nvSpPr>
          <p:spPr>
            <a:xfrm rot="16200000">
              <a:off x="10428669"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0" name="Freeform: Shape 59">
              <a:extLst>
                <a:ext uri="{FF2B5EF4-FFF2-40B4-BE49-F238E27FC236}">
                  <a16:creationId xmlns:a16="http://schemas.microsoft.com/office/drawing/2014/main" id="{BF5DB75D-C69B-21FF-93F6-E09490B911AF}"/>
                </a:ext>
              </a:extLst>
            </p:cNvPr>
            <p:cNvSpPr/>
            <p:nvPr/>
          </p:nvSpPr>
          <p:spPr>
            <a:xfrm rot="16200000">
              <a:off x="10211341"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1" name="Freeform: Shape 60">
              <a:extLst>
                <a:ext uri="{FF2B5EF4-FFF2-40B4-BE49-F238E27FC236}">
                  <a16:creationId xmlns:a16="http://schemas.microsoft.com/office/drawing/2014/main" id="{AE9FBC46-6279-CEBF-AC23-663B331E7D10}"/>
                </a:ext>
              </a:extLst>
            </p:cNvPr>
            <p:cNvSpPr/>
            <p:nvPr/>
          </p:nvSpPr>
          <p:spPr>
            <a:xfrm rot="16200000">
              <a:off x="9994013"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2" name="Freeform: Shape 61">
              <a:extLst>
                <a:ext uri="{FF2B5EF4-FFF2-40B4-BE49-F238E27FC236}">
                  <a16:creationId xmlns:a16="http://schemas.microsoft.com/office/drawing/2014/main" id="{39A405F7-21F4-93CC-8784-98440236E313}"/>
                </a:ext>
              </a:extLst>
            </p:cNvPr>
            <p:cNvSpPr/>
            <p:nvPr/>
          </p:nvSpPr>
          <p:spPr>
            <a:xfrm rot="16200000">
              <a:off x="9776685"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3" name="Freeform: Shape 62">
              <a:extLst>
                <a:ext uri="{FF2B5EF4-FFF2-40B4-BE49-F238E27FC236}">
                  <a16:creationId xmlns:a16="http://schemas.microsoft.com/office/drawing/2014/main" id="{F426E96F-E64A-11D5-8565-927864C87184}"/>
                </a:ext>
              </a:extLst>
            </p:cNvPr>
            <p:cNvSpPr/>
            <p:nvPr/>
          </p:nvSpPr>
          <p:spPr>
            <a:xfrm rot="16200000">
              <a:off x="9559357"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53" name="Freeform: Shape 7752">
              <a:extLst>
                <a:ext uri="{FF2B5EF4-FFF2-40B4-BE49-F238E27FC236}">
                  <a16:creationId xmlns:a16="http://schemas.microsoft.com/office/drawing/2014/main" id="{3923D5D4-100F-84BA-051C-FED6034E884B}"/>
                </a:ext>
              </a:extLst>
            </p:cNvPr>
            <p:cNvSpPr/>
            <p:nvPr/>
          </p:nvSpPr>
          <p:spPr>
            <a:xfrm rot="16200000">
              <a:off x="9342029" y="2311821"/>
              <a:ext cx="76704" cy="76703"/>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54" name="Freeform: Shape 7753">
              <a:extLst>
                <a:ext uri="{FF2B5EF4-FFF2-40B4-BE49-F238E27FC236}">
                  <a16:creationId xmlns:a16="http://schemas.microsoft.com/office/drawing/2014/main" id="{EDC75773-846C-EAD5-4CE6-224DECCD2F6D}"/>
                </a:ext>
              </a:extLst>
            </p:cNvPr>
            <p:cNvSpPr/>
            <p:nvPr/>
          </p:nvSpPr>
          <p:spPr>
            <a:xfrm rot="16200000">
              <a:off x="9124701"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55" name="Freeform: Shape 7754">
              <a:extLst>
                <a:ext uri="{FF2B5EF4-FFF2-40B4-BE49-F238E27FC236}">
                  <a16:creationId xmlns:a16="http://schemas.microsoft.com/office/drawing/2014/main" id="{0E67B9DE-E9BC-1827-965D-D9D950C49A9A}"/>
                </a:ext>
              </a:extLst>
            </p:cNvPr>
            <p:cNvSpPr/>
            <p:nvPr/>
          </p:nvSpPr>
          <p:spPr>
            <a:xfrm rot="16200000">
              <a:off x="8907373"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56" name="Freeform: Shape 7755">
              <a:extLst>
                <a:ext uri="{FF2B5EF4-FFF2-40B4-BE49-F238E27FC236}">
                  <a16:creationId xmlns:a16="http://schemas.microsoft.com/office/drawing/2014/main" id="{E9E6EAC1-3F26-2751-587C-8B7DD614EBC6}"/>
                </a:ext>
              </a:extLst>
            </p:cNvPr>
            <p:cNvSpPr/>
            <p:nvPr/>
          </p:nvSpPr>
          <p:spPr>
            <a:xfrm rot="16200000">
              <a:off x="8690045"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57" name="Freeform: Shape 7756">
              <a:extLst>
                <a:ext uri="{FF2B5EF4-FFF2-40B4-BE49-F238E27FC236}">
                  <a16:creationId xmlns:a16="http://schemas.microsoft.com/office/drawing/2014/main" id="{627EC51D-32A8-6F3E-D698-87C2FC3FA624}"/>
                </a:ext>
              </a:extLst>
            </p:cNvPr>
            <p:cNvSpPr/>
            <p:nvPr/>
          </p:nvSpPr>
          <p:spPr>
            <a:xfrm rot="16200000">
              <a:off x="10863324" y="1851405"/>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61" name="Freeform: Shape 7760">
              <a:extLst>
                <a:ext uri="{FF2B5EF4-FFF2-40B4-BE49-F238E27FC236}">
                  <a16:creationId xmlns:a16="http://schemas.microsoft.com/office/drawing/2014/main" id="{20E0A241-D220-02D8-FEA0-635F11367584}"/>
                </a:ext>
              </a:extLst>
            </p:cNvPr>
            <p:cNvSpPr/>
            <p:nvPr/>
          </p:nvSpPr>
          <p:spPr>
            <a:xfrm rot="16200000">
              <a:off x="10646000" y="1851405"/>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62" name="Freeform: Shape 7761">
              <a:extLst>
                <a:ext uri="{FF2B5EF4-FFF2-40B4-BE49-F238E27FC236}">
                  <a16:creationId xmlns:a16="http://schemas.microsoft.com/office/drawing/2014/main" id="{83D443BB-5CDA-2858-144B-1722AF87F038}"/>
                </a:ext>
              </a:extLst>
            </p:cNvPr>
            <p:cNvSpPr/>
            <p:nvPr/>
          </p:nvSpPr>
          <p:spPr>
            <a:xfrm rot="16200000">
              <a:off x="10428672" y="1851405"/>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63" name="Freeform: Shape 7762">
              <a:extLst>
                <a:ext uri="{FF2B5EF4-FFF2-40B4-BE49-F238E27FC236}">
                  <a16:creationId xmlns:a16="http://schemas.microsoft.com/office/drawing/2014/main" id="{DEE69CDC-185C-62DC-F22C-56D0FB606047}"/>
                </a:ext>
              </a:extLst>
            </p:cNvPr>
            <p:cNvSpPr/>
            <p:nvPr/>
          </p:nvSpPr>
          <p:spPr>
            <a:xfrm rot="16200000">
              <a:off x="10211344" y="1851405"/>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64" name="Freeform: Shape 7763">
              <a:extLst>
                <a:ext uri="{FF2B5EF4-FFF2-40B4-BE49-F238E27FC236}">
                  <a16:creationId xmlns:a16="http://schemas.microsoft.com/office/drawing/2014/main" id="{229C413A-CAB7-F49C-1697-2FA749BCCCF3}"/>
                </a:ext>
              </a:extLst>
            </p:cNvPr>
            <p:cNvSpPr/>
            <p:nvPr/>
          </p:nvSpPr>
          <p:spPr>
            <a:xfrm rot="16200000">
              <a:off x="9994016" y="1851405"/>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65" name="Freeform: Shape 7764">
              <a:extLst>
                <a:ext uri="{FF2B5EF4-FFF2-40B4-BE49-F238E27FC236}">
                  <a16:creationId xmlns:a16="http://schemas.microsoft.com/office/drawing/2014/main" id="{7FA6A9DF-350B-9C8D-431E-419BEAEC9951}"/>
                </a:ext>
              </a:extLst>
            </p:cNvPr>
            <p:cNvSpPr/>
            <p:nvPr/>
          </p:nvSpPr>
          <p:spPr>
            <a:xfrm rot="16200000">
              <a:off x="9776685" y="1851404"/>
              <a:ext cx="76704" cy="76707"/>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66" name="Freeform: Shape 7765">
              <a:extLst>
                <a:ext uri="{FF2B5EF4-FFF2-40B4-BE49-F238E27FC236}">
                  <a16:creationId xmlns:a16="http://schemas.microsoft.com/office/drawing/2014/main" id="{E8450BD5-C1C8-AB15-AD19-951C75308CE3}"/>
                </a:ext>
              </a:extLst>
            </p:cNvPr>
            <p:cNvSpPr/>
            <p:nvPr/>
          </p:nvSpPr>
          <p:spPr>
            <a:xfrm rot="16200000">
              <a:off x="9559355" y="1851407"/>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67" name="Freeform: Shape 7766">
              <a:extLst>
                <a:ext uri="{FF2B5EF4-FFF2-40B4-BE49-F238E27FC236}">
                  <a16:creationId xmlns:a16="http://schemas.microsoft.com/office/drawing/2014/main" id="{BF5B3328-F7B6-D5FA-AE7A-FE0B813E437C}"/>
                </a:ext>
              </a:extLst>
            </p:cNvPr>
            <p:cNvSpPr/>
            <p:nvPr/>
          </p:nvSpPr>
          <p:spPr>
            <a:xfrm rot="16200000">
              <a:off x="9342027" y="1851407"/>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68" name="Freeform: Shape 7767">
              <a:extLst>
                <a:ext uri="{FF2B5EF4-FFF2-40B4-BE49-F238E27FC236}">
                  <a16:creationId xmlns:a16="http://schemas.microsoft.com/office/drawing/2014/main" id="{727A73BC-7774-4558-A1E5-4FA4FDFA2FAB}"/>
                </a:ext>
              </a:extLst>
            </p:cNvPr>
            <p:cNvSpPr/>
            <p:nvPr/>
          </p:nvSpPr>
          <p:spPr>
            <a:xfrm rot="16200000">
              <a:off x="9124699" y="1851407"/>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69" name="Freeform: Shape 7768">
              <a:extLst>
                <a:ext uri="{FF2B5EF4-FFF2-40B4-BE49-F238E27FC236}">
                  <a16:creationId xmlns:a16="http://schemas.microsoft.com/office/drawing/2014/main" id="{4C42322B-B1A9-128D-E46A-52C08EE45D00}"/>
                </a:ext>
              </a:extLst>
            </p:cNvPr>
            <p:cNvSpPr/>
            <p:nvPr/>
          </p:nvSpPr>
          <p:spPr>
            <a:xfrm rot="16200000">
              <a:off x="8907371" y="1851407"/>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70" name="Freeform: Shape 7769">
              <a:extLst>
                <a:ext uri="{FF2B5EF4-FFF2-40B4-BE49-F238E27FC236}">
                  <a16:creationId xmlns:a16="http://schemas.microsoft.com/office/drawing/2014/main" id="{E244E4A9-A81A-F3A3-FA97-22B06D31348F}"/>
                </a:ext>
              </a:extLst>
            </p:cNvPr>
            <p:cNvSpPr/>
            <p:nvPr/>
          </p:nvSpPr>
          <p:spPr>
            <a:xfrm rot="16200000">
              <a:off x="8690043" y="1851407"/>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grpSp>
      <p:sp>
        <p:nvSpPr>
          <p:cNvPr id="7771" name="TextBox 7770">
            <a:extLst>
              <a:ext uri="{FF2B5EF4-FFF2-40B4-BE49-F238E27FC236}">
                <a16:creationId xmlns:a16="http://schemas.microsoft.com/office/drawing/2014/main" id="{30C67831-ACBF-3EB3-6644-64A39743ECB2}"/>
              </a:ext>
            </a:extLst>
          </p:cNvPr>
          <p:cNvSpPr txBox="1"/>
          <p:nvPr/>
        </p:nvSpPr>
        <p:spPr>
          <a:xfrm>
            <a:off x="8284439" y="1101863"/>
            <a:ext cx="3059777" cy="400110"/>
          </a:xfrm>
          <a:prstGeom prst="rect">
            <a:avLst/>
          </a:prstGeom>
          <a:noFill/>
        </p:spPr>
        <p:txBody>
          <a:bodyPr wrap="square" rtlCol="0">
            <a:spAutoFit/>
          </a:bodyPr>
          <a:lstStyle/>
          <a:p>
            <a:pPr algn="ctr"/>
            <a:r>
              <a:rPr lang="en-GB" sz="2000" b="1" dirty="0">
                <a:solidFill>
                  <a:srgbClr val="02214F"/>
                </a:solidFill>
                <a:latin typeface="Verdana Pro Cond" panose="020B0606030504040204" pitchFamily="34" charset="0"/>
              </a:rPr>
              <a:t>55 articles reviewed</a:t>
            </a:r>
          </a:p>
        </p:txBody>
      </p:sp>
      <p:sp>
        <p:nvSpPr>
          <p:cNvPr id="7616" name="Subtitle 2">
            <a:hlinkClick r:id="rId13" action="ppaction://hlinksldjump"/>
            <a:extLst>
              <a:ext uri="{FF2B5EF4-FFF2-40B4-BE49-F238E27FC236}">
                <a16:creationId xmlns:a16="http://schemas.microsoft.com/office/drawing/2014/main" id="{7E8CDC6C-CAC5-5C27-B6B8-873196558276}"/>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6238647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92D6A-A7F4-3494-8581-FCF010C5851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E775325-8965-E485-D295-371672D26EBD}"/>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646E3620-01F4-F023-8949-15C2BEBA8896}"/>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2" action="ppaction://hlinksldjump"/>
            <a:extLst>
              <a:ext uri="{FF2B5EF4-FFF2-40B4-BE49-F238E27FC236}">
                <a16:creationId xmlns:a16="http://schemas.microsoft.com/office/drawing/2014/main" id="{DE4EA108-CB02-8891-09B0-AFBC80290A45}"/>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3" action="ppaction://hlinksldjump"/>
            <a:extLst>
              <a:ext uri="{FF2B5EF4-FFF2-40B4-BE49-F238E27FC236}">
                <a16:creationId xmlns:a16="http://schemas.microsoft.com/office/drawing/2014/main" id="{C2486E2F-2557-C108-340E-D4F2735CC246}"/>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4" action="ppaction://hlinksldjump"/>
            <a:extLst>
              <a:ext uri="{FF2B5EF4-FFF2-40B4-BE49-F238E27FC236}">
                <a16:creationId xmlns:a16="http://schemas.microsoft.com/office/drawing/2014/main" id="{6147E2E4-2956-7A01-4D56-5DDF08DBD291}"/>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5" action="ppaction://hlinksldjump"/>
            <a:extLst>
              <a:ext uri="{FF2B5EF4-FFF2-40B4-BE49-F238E27FC236}">
                <a16:creationId xmlns:a16="http://schemas.microsoft.com/office/drawing/2014/main" id="{4AE15779-68B9-D807-11C6-2A5FC52622AA}"/>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6" action="ppaction://hlinksldjump"/>
            <a:extLst>
              <a:ext uri="{FF2B5EF4-FFF2-40B4-BE49-F238E27FC236}">
                <a16:creationId xmlns:a16="http://schemas.microsoft.com/office/drawing/2014/main" id="{812EAC2F-6EC2-7BCD-3BF8-F7A9A5206C8C}"/>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223" name="Freeform: Shape 222">
            <a:extLst>
              <a:ext uri="{FF2B5EF4-FFF2-40B4-BE49-F238E27FC236}">
                <a16:creationId xmlns:a16="http://schemas.microsoft.com/office/drawing/2014/main" id="{8456DC47-4455-3E65-BAD4-72D2CCE8A714}"/>
              </a:ext>
            </a:extLst>
          </p:cNvPr>
          <p:cNvSpPr/>
          <p:nvPr/>
        </p:nvSpPr>
        <p:spPr>
          <a:xfrm rot="16200000">
            <a:off x="9776685"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4" name="Freeform: Shape 223">
            <a:extLst>
              <a:ext uri="{FF2B5EF4-FFF2-40B4-BE49-F238E27FC236}">
                <a16:creationId xmlns:a16="http://schemas.microsoft.com/office/drawing/2014/main" id="{CEC24E7C-8A5E-7E02-3CBA-AD49E449F522}"/>
              </a:ext>
            </a:extLst>
          </p:cNvPr>
          <p:cNvSpPr/>
          <p:nvPr/>
        </p:nvSpPr>
        <p:spPr>
          <a:xfrm rot="16200000">
            <a:off x="9559357"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5" name="Freeform: Shape 224">
            <a:extLst>
              <a:ext uri="{FF2B5EF4-FFF2-40B4-BE49-F238E27FC236}">
                <a16:creationId xmlns:a16="http://schemas.microsoft.com/office/drawing/2014/main" id="{C4F80857-798D-33BE-842C-8367EBE91F93}"/>
              </a:ext>
            </a:extLst>
          </p:cNvPr>
          <p:cNvSpPr/>
          <p:nvPr/>
        </p:nvSpPr>
        <p:spPr>
          <a:xfrm rot="16200000">
            <a:off x="9342029" y="2541933"/>
            <a:ext cx="76704" cy="76703"/>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6" name="Freeform: Shape 225">
            <a:extLst>
              <a:ext uri="{FF2B5EF4-FFF2-40B4-BE49-F238E27FC236}">
                <a16:creationId xmlns:a16="http://schemas.microsoft.com/office/drawing/2014/main" id="{C632B181-A5EF-8CCA-F15C-0EE47FFC953B}"/>
              </a:ext>
            </a:extLst>
          </p:cNvPr>
          <p:cNvSpPr/>
          <p:nvPr/>
        </p:nvSpPr>
        <p:spPr>
          <a:xfrm rot="16200000">
            <a:off x="9124701"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7" name="Freeform: Shape 226">
            <a:extLst>
              <a:ext uri="{FF2B5EF4-FFF2-40B4-BE49-F238E27FC236}">
                <a16:creationId xmlns:a16="http://schemas.microsoft.com/office/drawing/2014/main" id="{0A710203-5711-B739-DE2E-69156848F532}"/>
              </a:ext>
            </a:extLst>
          </p:cNvPr>
          <p:cNvSpPr/>
          <p:nvPr/>
        </p:nvSpPr>
        <p:spPr>
          <a:xfrm rot="16200000">
            <a:off x="8907373"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8" name="Freeform: Shape 227">
            <a:extLst>
              <a:ext uri="{FF2B5EF4-FFF2-40B4-BE49-F238E27FC236}">
                <a16:creationId xmlns:a16="http://schemas.microsoft.com/office/drawing/2014/main" id="{49197398-0D19-9E32-C55A-E539CE012F66}"/>
              </a:ext>
            </a:extLst>
          </p:cNvPr>
          <p:cNvSpPr/>
          <p:nvPr/>
        </p:nvSpPr>
        <p:spPr>
          <a:xfrm rot="16200000">
            <a:off x="8690045"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9" name="Freeform: Shape 228">
            <a:extLst>
              <a:ext uri="{FF2B5EF4-FFF2-40B4-BE49-F238E27FC236}">
                <a16:creationId xmlns:a16="http://schemas.microsoft.com/office/drawing/2014/main" id="{C2B6D03D-9EDA-AAE9-B01C-690BF67FAD8B}"/>
              </a:ext>
            </a:extLst>
          </p:cNvPr>
          <p:cNvSpPr/>
          <p:nvPr/>
        </p:nvSpPr>
        <p:spPr>
          <a:xfrm rot="16200000">
            <a:off x="10863324" y="2081517"/>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0" name="Freeform: Shape 229">
            <a:extLst>
              <a:ext uri="{FF2B5EF4-FFF2-40B4-BE49-F238E27FC236}">
                <a16:creationId xmlns:a16="http://schemas.microsoft.com/office/drawing/2014/main" id="{B4E9A0EC-8D9F-D96B-B130-2BB09DC76317}"/>
              </a:ext>
            </a:extLst>
          </p:cNvPr>
          <p:cNvSpPr/>
          <p:nvPr/>
        </p:nvSpPr>
        <p:spPr>
          <a:xfrm rot="16200000">
            <a:off x="10646000" y="2081517"/>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1" name="Freeform: Shape 230">
            <a:extLst>
              <a:ext uri="{FF2B5EF4-FFF2-40B4-BE49-F238E27FC236}">
                <a16:creationId xmlns:a16="http://schemas.microsoft.com/office/drawing/2014/main" id="{4584B155-0269-48DE-51FF-6E7465479637}"/>
              </a:ext>
            </a:extLst>
          </p:cNvPr>
          <p:cNvSpPr/>
          <p:nvPr/>
        </p:nvSpPr>
        <p:spPr>
          <a:xfrm rot="16200000">
            <a:off x="10428672" y="2081517"/>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2" name="Freeform: Shape 231">
            <a:extLst>
              <a:ext uri="{FF2B5EF4-FFF2-40B4-BE49-F238E27FC236}">
                <a16:creationId xmlns:a16="http://schemas.microsoft.com/office/drawing/2014/main" id="{082C2B74-2AE6-98EB-543E-C7D231D62FDE}"/>
              </a:ext>
            </a:extLst>
          </p:cNvPr>
          <p:cNvSpPr/>
          <p:nvPr/>
        </p:nvSpPr>
        <p:spPr>
          <a:xfrm rot="16200000">
            <a:off x="10211344" y="2081517"/>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3" name="Freeform: Shape 232">
            <a:extLst>
              <a:ext uri="{FF2B5EF4-FFF2-40B4-BE49-F238E27FC236}">
                <a16:creationId xmlns:a16="http://schemas.microsoft.com/office/drawing/2014/main" id="{CBCF2E11-9E98-882E-7B47-4AC055123A73}"/>
              </a:ext>
            </a:extLst>
          </p:cNvPr>
          <p:cNvSpPr/>
          <p:nvPr/>
        </p:nvSpPr>
        <p:spPr>
          <a:xfrm rot="16200000">
            <a:off x="9994016" y="2081517"/>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4" name="Freeform: Shape 233">
            <a:extLst>
              <a:ext uri="{FF2B5EF4-FFF2-40B4-BE49-F238E27FC236}">
                <a16:creationId xmlns:a16="http://schemas.microsoft.com/office/drawing/2014/main" id="{41A297CF-A38A-E6A9-A952-DDA39F7CC5B6}"/>
              </a:ext>
            </a:extLst>
          </p:cNvPr>
          <p:cNvSpPr/>
          <p:nvPr/>
        </p:nvSpPr>
        <p:spPr>
          <a:xfrm rot="16200000">
            <a:off x="9776685" y="2081516"/>
            <a:ext cx="76704" cy="76707"/>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5" name="Freeform: Shape 234">
            <a:extLst>
              <a:ext uri="{FF2B5EF4-FFF2-40B4-BE49-F238E27FC236}">
                <a16:creationId xmlns:a16="http://schemas.microsoft.com/office/drawing/2014/main" id="{B3EAC446-E7CD-FF80-FBB2-91D7057932B2}"/>
              </a:ext>
            </a:extLst>
          </p:cNvPr>
          <p:cNvSpPr/>
          <p:nvPr/>
        </p:nvSpPr>
        <p:spPr>
          <a:xfrm rot="16200000">
            <a:off x="9559355" y="2081519"/>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6" name="Freeform: Shape 235">
            <a:extLst>
              <a:ext uri="{FF2B5EF4-FFF2-40B4-BE49-F238E27FC236}">
                <a16:creationId xmlns:a16="http://schemas.microsoft.com/office/drawing/2014/main" id="{0329B357-6682-1A2E-2FBE-8BEE082D42EF}"/>
              </a:ext>
            </a:extLst>
          </p:cNvPr>
          <p:cNvSpPr/>
          <p:nvPr/>
        </p:nvSpPr>
        <p:spPr>
          <a:xfrm rot="16200000">
            <a:off x="9342027" y="2081519"/>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7" name="Freeform: Shape 236">
            <a:extLst>
              <a:ext uri="{FF2B5EF4-FFF2-40B4-BE49-F238E27FC236}">
                <a16:creationId xmlns:a16="http://schemas.microsoft.com/office/drawing/2014/main" id="{F95B8F8D-015F-5C63-259F-76FA8FFFC331}"/>
              </a:ext>
            </a:extLst>
          </p:cNvPr>
          <p:cNvSpPr/>
          <p:nvPr/>
        </p:nvSpPr>
        <p:spPr>
          <a:xfrm rot="16200000">
            <a:off x="9124699" y="2081519"/>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8" name="Freeform: Shape 237">
            <a:extLst>
              <a:ext uri="{FF2B5EF4-FFF2-40B4-BE49-F238E27FC236}">
                <a16:creationId xmlns:a16="http://schemas.microsoft.com/office/drawing/2014/main" id="{32B0EC1A-EA91-0B5C-A5C4-F34AAB1AFBDC}"/>
              </a:ext>
            </a:extLst>
          </p:cNvPr>
          <p:cNvSpPr/>
          <p:nvPr/>
        </p:nvSpPr>
        <p:spPr>
          <a:xfrm rot="16200000">
            <a:off x="8907371" y="2081519"/>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9" name="Freeform: Shape 238">
            <a:extLst>
              <a:ext uri="{FF2B5EF4-FFF2-40B4-BE49-F238E27FC236}">
                <a16:creationId xmlns:a16="http://schemas.microsoft.com/office/drawing/2014/main" id="{F41BDACA-D68C-6093-CF4C-40C1F29E464A}"/>
              </a:ext>
            </a:extLst>
          </p:cNvPr>
          <p:cNvSpPr/>
          <p:nvPr/>
        </p:nvSpPr>
        <p:spPr>
          <a:xfrm rot="16200000">
            <a:off x="8690043" y="2081519"/>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0" name="Freeform: Shape 239">
            <a:extLst>
              <a:ext uri="{FF2B5EF4-FFF2-40B4-BE49-F238E27FC236}">
                <a16:creationId xmlns:a16="http://schemas.microsoft.com/office/drawing/2014/main" id="{49330F72-199B-0F9C-890D-4CA962D9DDB7}"/>
              </a:ext>
            </a:extLst>
          </p:cNvPr>
          <p:cNvSpPr/>
          <p:nvPr/>
        </p:nvSpPr>
        <p:spPr>
          <a:xfrm rot="16200000">
            <a:off x="10861904"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1" name="Freeform: Shape 240">
            <a:extLst>
              <a:ext uri="{FF2B5EF4-FFF2-40B4-BE49-F238E27FC236}">
                <a16:creationId xmlns:a16="http://schemas.microsoft.com/office/drawing/2014/main" id="{180B52C9-9EE3-E9F7-D6A7-57F8AF81FD5B}"/>
              </a:ext>
            </a:extLst>
          </p:cNvPr>
          <p:cNvSpPr/>
          <p:nvPr/>
        </p:nvSpPr>
        <p:spPr>
          <a:xfrm rot="16200000">
            <a:off x="10644576"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2" name="Freeform: Shape 241">
            <a:extLst>
              <a:ext uri="{FF2B5EF4-FFF2-40B4-BE49-F238E27FC236}">
                <a16:creationId xmlns:a16="http://schemas.microsoft.com/office/drawing/2014/main" id="{6F68948E-9E27-37C0-43EA-98F742092996}"/>
              </a:ext>
            </a:extLst>
          </p:cNvPr>
          <p:cNvSpPr/>
          <p:nvPr/>
        </p:nvSpPr>
        <p:spPr>
          <a:xfrm rot="16200000">
            <a:off x="10427248"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3" name="Freeform: Shape 242">
            <a:extLst>
              <a:ext uri="{FF2B5EF4-FFF2-40B4-BE49-F238E27FC236}">
                <a16:creationId xmlns:a16="http://schemas.microsoft.com/office/drawing/2014/main" id="{8BC1AF06-14F2-CD90-0C43-29A513650AF4}"/>
              </a:ext>
            </a:extLst>
          </p:cNvPr>
          <p:cNvSpPr/>
          <p:nvPr/>
        </p:nvSpPr>
        <p:spPr>
          <a:xfrm rot="16200000">
            <a:off x="10209920"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4" name="Freeform: Shape 243">
            <a:extLst>
              <a:ext uri="{FF2B5EF4-FFF2-40B4-BE49-F238E27FC236}">
                <a16:creationId xmlns:a16="http://schemas.microsoft.com/office/drawing/2014/main" id="{505E0624-EAA7-5335-E0D4-704010DD2C3E}"/>
              </a:ext>
            </a:extLst>
          </p:cNvPr>
          <p:cNvSpPr/>
          <p:nvPr/>
        </p:nvSpPr>
        <p:spPr>
          <a:xfrm rot="16200000">
            <a:off x="9992592"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5" name="Freeform: Shape 244">
            <a:extLst>
              <a:ext uri="{FF2B5EF4-FFF2-40B4-BE49-F238E27FC236}">
                <a16:creationId xmlns:a16="http://schemas.microsoft.com/office/drawing/2014/main" id="{1F8BF145-4959-CE73-E84E-AA105D640B80}"/>
              </a:ext>
            </a:extLst>
          </p:cNvPr>
          <p:cNvSpPr/>
          <p:nvPr/>
        </p:nvSpPr>
        <p:spPr>
          <a:xfrm rot="16200000">
            <a:off x="9775264"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6" name="Freeform: Shape 245">
            <a:extLst>
              <a:ext uri="{FF2B5EF4-FFF2-40B4-BE49-F238E27FC236}">
                <a16:creationId xmlns:a16="http://schemas.microsoft.com/office/drawing/2014/main" id="{AFF596EE-1561-3DAF-217B-9A500D515257}"/>
              </a:ext>
            </a:extLst>
          </p:cNvPr>
          <p:cNvSpPr/>
          <p:nvPr/>
        </p:nvSpPr>
        <p:spPr>
          <a:xfrm rot="16200000">
            <a:off x="9557936"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7" name="Freeform: Shape 246">
            <a:extLst>
              <a:ext uri="{FF2B5EF4-FFF2-40B4-BE49-F238E27FC236}">
                <a16:creationId xmlns:a16="http://schemas.microsoft.com/office/drawing/2014/main" id="{BBC78E91-F7C9-383B-454D-10AF2F506DE0}"/>
              </a:ext>
            </a:extLst>
          </p:cNvPr>
          <p:cNvSpPr/>
          <p:nvPr/>
        </p:nvSpPr>
        <p:spPr>
          <a:xfrm rot="16200000">
            <a:off x="9340608"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8" name="Freeform: Shape 247">
            <a:extLst>
              <a:ext uri="{FF2B5EF4-FFF2-40B4-BE49-F238E27FC236}">
                <a16:creationId xmlns:a16="http://schemas.microsoft.com/office/drawing/2014/main" id="{DD66134F-95FE-E497-37F2-879C761EE3C9}"/>
              </a:ext>
            </a:extLst>
          </p:cNvPr>
          <p:cNvSpPr/>
          <p:nvPr/>
        </p:nvSpPr>
        <p:spPr>
          <a:xfrm rot="16200000">
            <a:off x="9123280"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9" name="Freeform: Shape 248">
            <a:extLst>
              <a:ext uri="{FF2B5EF4-FFF2-40B4-BE49-F238E27FC236}">
                <a16:creationId xmlns:a16="http://schemas.microsoft.com/office/drawing/2014/main" id="{7EF28C69-1595-0ED8-C553-0C060D7DF896}"/>
              </a:ext>
            </a:extLst>
          </p:cNvPr>
          <p:cNvSpPr/>
          <p:nvPr/>
        </p:nvSpPr>
        <p:spPr>
          <a:xfrm rot="16200000">
            <a:off x="8905952"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0" name="Freeform: Shape 249">
            <a:extLst>
              <a:ext uri="{FF2B5EF4-FFF2-40B4-BE49-F238E27FC236}">
                <a16:creationId xmlns:a16="http://schemas.microsoft.com/office/drawing/2014/main" id="{9C63F586-41E4-FA61-B468-E5D0E4FCFBA2}"/>
              </a:ext>
            </a:extLst>
          </p:cNvPr>
          <p:cNvSpPr/>
          <p:nvPr/>
        </p:nvSpPr>
        <p:spPr>
          <a:xfrm rot="16200000">
            <a:off x="8688624" y="16306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1" name="Freeform: Shape 250">
            <a:extLst>
              <a:ext uri="{FF2B5EF4-FFF2-40B4-BE49-F238E27FC236}">
                <a16:creationId xmlns:a16="http://schemas.microsoft.com/office/drawing/2014/main" id="{86C5D8EE-3FA3-AA0E-6D65-9DBFA69DAC1F}"/>
              </a:ext>
            </a:extLst>
          </p:cNvPr>
          <p:cNvSpPr/>
          <p:nvPr/>
        </p:nvSpPr>
        <p:spPr>
          <a:xfrm rot="16200000">
            <a:off x="10861572"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2" name="Freeform: Shape 251">
            <a:extLst>
              <a:ext uri="{FF2B5EF4-FFF2-40B4-BE49-F238E27FC236}">
                <a16:creationId xmlns:a16="http://schemas.microsoft.com/office/drawing/2014/main" id="{B21462E4-BDA0-0552-0546-EAD6F2A88D0B}"/>
              </a:ext>
            </a:extLst>
          </p:cNvPr>
          <p:cNvSpPr/>
          <p:nvPr/>
        </p:nvSpPr>
        <p:spPr>
          <a:xfrm rot="16200000">
            <a:off x="10644244"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3" name="Freeform: Shape 252">
            <a:extLst>
              <a:ext uri="{FF2B5EF4-FFF2-40B4-BE49-F238E27FC236}">
                <a16:creationId xmlns:a16="http://schemas.microsoft.com/office/drawing/2014/main" id="{44A5DFB5-F726-5C35-F5F2-BA120E88F71E}"/>
              </a:ext>
            </a:extLst>
          </p:cNvPr>
          <p:cNvSpPr/>
          <p:nvPr/>
        </p:nvSpPr>
        <p:spPr>
          <a:xfrm rot="16200000">
            <a:off x="10429052"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4" name="Freeform: Shape 253">
            <a:extLst>
              <a:ext uri="{FF2B5EF4-FFF2-40B4-BE49-F238E27FC236}">
                <a16:creationId xmlns:a16="http://schemas.microsoft.com/office/drawing/2014/main" id="{ECA5A2C5-5557-F4EC-D854-7E5A16520849}"/>
              </a:ext>
            </a:extLst>
          </p:cNvPr>
          <p:cNvSpPr/>
          <p:nvPr/>
        </p:nvSpPr>
        <p:spPr>
          <a:xfrm rot="16200000">
            <a:off x="10211724"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5" name="Freeform: Shape 254">
            <a:extLst>
              <a:ext uri="{FF2B5EF4-FFF2-40B4-BE49-F238E27FC236}">
                <a16:creationId xmlns:a16="http://schemas.microsoft.com/office/drawing/2014/main" id="{6AB057BA-94E8-4C69-5E0E-8097B3C2D75E}"/>
              </a:ext>
            </a:extLst>
          </p:cNvPr>
          <p:cNvSpPr/>
          <p:nvPr/>
        </p:nvSpPr>
        <p:spPr>
          <a:xfrm rot="16200000">
            <a:off x="9994396" y="254193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6" name="Freeform: Shape 255">
            <a:extLst>
              <a:ext uri="{FF2B5EF4-FFF2-40B4-BE49-F238E27FC236}">
                <a16:creationId xmlns:a16="http://schemas.microsoft.com/office/drawing/2014/main" id="{C31A7734-4E0C-76A3-75ED-91C78846A20B}"/>
              </a:ext>
            </a:extLst>
          </p:cNvPr>
          <p:cNvSpPr/>
          <p:nvPr/>
        </p:nvSpPr>
        <p:spPr>
          <a:xfrm rot="16200000">
            <a:off x="10863325"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7" name="Freeform: Shape 256">
            <a:extLst>
              <a:ext uri="{FF2B5EF4-FFF2-40B4-BE49-F238E27FC236}">
                <a16:creationId xmlns:a16="http://schemas.microsoft.com/office/drawing/2014/main" id="{45309A15-9A85-F42B-BF4A-2976F488393B}"/>
              </a:ext>
            </a:extLst>
          </p:cNvPr>
          <p:cNvSpPr/>
          <p:nvPr/>
        </p:nvSpPr>
        <p:spPr>
          <a:xfrm rot="16200000">
            <a:off x="10645997"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8" name="Freeform: Shape 257">
            <a:extLst>
              <a:ext uri="{FF2B5EF4-FFF2-40B4-BE49-F238E27FC236}">
                <a16:creationId xmlns:a16="http://schemas.microsoft.com/office/drawing/2014/main" id="{751658FD-D85F-0CD4-BB0C-9EE3EB4B447C}"/>
              </a:ext>
            </a:extLst>
          </p:cNvPr>
          <p:cNvSpPr/>
          <p:nvPr/>
        </p:nvSpPr>
        <p:spPr>
          <a:xfrm rot="16200000">
            <a:off x="10428669"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9" name="Freeform: Shape 258">
            <a:extLst>
              <a:ext uri="{FF2B5EF4-FFF2-40B4-BE49-F238E27FC236}">
                <a16:creationId xmlns:a16="http://schemas.microsoft.com/office/drawing/2014/main" id="{58E06C33-4483-AD40-710F-181765F1D932}"/>
              </a:ext>
            </a:extLst>
          </p:cNvPr>
          <p:cNvSpPr/>
          <p:nvPr/>
        </p:nvSpPr>
        <p:spPr>
          <a:xfrm rot="16200000">
            <a:off x="10211341"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0" name="Freeform: Shape 259">
            <a:extLst>
              <a:ext uri="{FF2B5EF4-FFF2-40B4-BE49-F238E27FC236}">
                <a16:creationId xmlns:a16="http://schemas.microsoft.com/office/drawing/2014/main" id="{5D2E0603-F99F-63B0-8BBA-917E85676FB1}"/>
              </a:ext>
            </a:extLst>
          </p:cNvPr>
          <p:cNvSpPr/>
          <p:nvPr/>
        </p:nvSpPr>
        <p:spPr>
          <a:xfrm rot="16200000">
            <a:off x="9994013"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1" name="Freeform: Shape 260">
            <a:extLst>
              <a:ext uri="{FF2B5EF4-FFF2-40B4-BE49-F238E27FC236}">
                <a16:creationId xmlns:a16="http://schemas.microsoft.com/office/drawing/2014/main" id="{8781E804-B1B7-BA02-A762-50FC11A24FDC}"/>
              </a:ext>
            </a:extLst>
          </p:cNvPr>
          <p:cNvSpPr/>
          <p:nvPr/>
        </p:nvSpPr>
        <p:spPr>
          <a:xfrm rot="16200000">
            <a:off x="9776685"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2" name="Freeform: Shape 261">
            <a:extLst>
              <a:ext uri="{FF2B5EF4-FFF2-40B4-BE49-F238E27FC236}">
                <a16:creationId xmlns:a16="http://schemas.microsoft.com/office/drawing/2014/main" id="{43858196-9EE9-0D3B-CC8D-3CA48283782B}"/>
              </a:ext>
            </a:extLst>
          </p:cNvPr>
          <p:cNvSpPr/>
          <p:nvPr/>
        </p:nvSpPr>
        <p:spPr>
          <a:xfrm rot="16200000">
            <a:off x="9559357"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3" name="Freeform: Shape 262">
            <a:extLst>
              <a:ext uri="{FF2B5EF4-FFF2-40B4-BE49-F238E27FC236}">
                <a16:creationId xmlns:a16="http://schemas.microsoft.com/office/drawing/2014/main" id="{53D1D7DF-C579-BF6E-1CAF-20674A40DEC6}"/>
              </a:ext>
            </a:extLst>
          </p:cNvPr>
          <p:cNvSpPr/>
          <p:nvPr/>
        </p:nvSpPr>
        <p:spPr>
          <a:xfrm rot="16200000">
            <a:off x="9342029" y="2311821"/>
            <a:ext cx="76704" cy="76703"/>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4" name="Freeform: Shape 263">
            <a:extLst>
              <a:ext uri="{FF2B5EF4-FFF2-40B4-BE49-F238E27FC236}">
                <a16:creationId xmlns:a16="http://schemas.microsoft.com/office/drawing/2014/main" id="{B44B7459-D0D1-CBE8-3EB9-D99C0A8236AA}"/>
              </a:ext>
            </a:extLst>
          </p:cNvPr>
          <p:cNvSpPr/>
          <p:nvPr/>
        </p:nvSpPr>
        <p:spPr>
          <a:xfrm rot="16200000">
            <a:off x="9124701"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5" name="Freeform: Shape 264">
            <a:extLst>
              <a:ext uri="{FF2B5EF4-FFF2-40B4-BE49-F238E27FC236}">
                <a16:creationId xmlns:a16="http://schemas.microsoft.com/office/drawing/2014/main" id="{C7B7283B-2126-A0AC-CD66-EE9095F547B3}"/>
              </a:ext>
            </a:extLst>
          </p:cNvPr>
          <p:cNvSpPr/>
          <p:nvPr/>
        </p:nvSpPr>
        <p:spPr>
          <a:xfrm rot="16200000">
            <a:off x="8907373"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6" name="Freeform: Shape 265">
            <a:extLst>
              <a:ext uri="{FF2B5EF4-FFF2-40B4-BE49-F238E27FC236}">
                <a16:creationId xmlns:a16="http://schemas.microsoft.com/office/drawing/2014/main" id="{0A05DCB4-7C81-380D-00EC-20CEDFFE3CBB}"/>
              </a:ext>
            </a:extLst>
          </p:cNvPr>
          <p:cNvSpPr/>
          <p:nvPr/>
        </p:nvSpPr>
        <p:spPr>
          <a:xfrm rot="16200000">
            <a:off x="8690045" y="231182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7" name="Freeform: Shape 266">
            <a:extLst>
              <a:ext uri="{FF2B5EF4-FFF2-40B4-BE49-F238E27FC236}">
                <a16:creationId xmlns:a16="http://schemas.microsoft.com/office/drawing/2014/main" id="{158D2C95-AB8E-6AE7-6704-C27B30929886}"/>
              </a:ext>
            </a:extLst>
          </p:cNvPr>
          <p:cNvSpPr/>
          <p:nvPr/>
        </p:nvSpPr>
        <p:spPr>
          <a:xfrm rot="16200000">
            <a:off x="10863324" y="1851405"/>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8" name="Freeform: Shape 267">
            <a:extLst>
              <a:ext uri="{FF2B5EF4-FFF2-40B4-BE49-F238E27FC236}">
                <a16:creationId xmlns:a16="http://schemas.microsoft.com/office/drawing/2014/main" id="{FF5CF33D-B1B9-5F64-1718-CDD98F7CB999}"/>
              </a:ext>
            </a:extLst>
          </p:cNvPr>
          <p:cNvSpPr/>
          <p:nvPr/>
        </p:nvSpPr>
        <p:spPr>
          <a:xfrm rot="16200000">
            <a:off x="10646000" y="1851405"/>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9" name="Freeform: Shape 268">
            <a:extLst>
              <a:ext uri="{FF2B5EF4-FFF2-40B4-BE49-F238E27FC236}">
                <a16:creationId xmlns:a16="http://schemas.microsoft.com/office/drawing/2014/main" id="{A1339B2D-4BEC-6D0F-4F9E-E9D54C55141E}"/>
              </a:ext>
            </a:extLst>
          </p:cNvPr>
          <p:cNvSpPr/>
          <p:nvPr/>
        </p:nvSpPr>
        <p:spPr>
          <a:xfrm rot="16200000">
            <a:off x="10428672" y="1851405"/>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0" name="Freeform: Shape 269">
            <a:extLst>
              <a:ext uri="{FF2B5EF4-FFF2-40B4-BE49-F238E27FC236}">
                <a16:creationId xmlns:a16="http://schemas.microsoft.com/office/drawing/2014/main" id="{75ADCDE4-C35E-59EC-3359-00E187EF7FFA}"/>
              </a:ext>
            </a:extLst>
          </p:cNvPr>
          <p:cNvSpPr/>
          <p:nvPr/>
        </p:nvSpPr>
        <p:spPr>
          <a:xfrm rot="16200000">
            <a:off x="10211344" y="1851405"/>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1" name="Freeform: Shape 270">
            <a:extLst>
              <a:ext uri="{FF2B5EF4-FFF2-40B4-BE49-F238E27FC236}">
                <a16:creationId xmlns:a16="http://schemas.microsoft.com/office/drawing/2014/main" id="{8CA90E6A-13A4-F553-F53A-7B648227B1BD}"/>
              </a:ext>
            </a:extLst>
          </p:cNvPr>
          <p:cNvSpPr/>
          <p:nvPr/>
        </p:nvSpPr>
        <p:spPr>
          <a:xfrm rot="16200000">
            <a:off x="9994016" y="1851405"/>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2" name="Freeform: Shape 271">
            <a:extLst>
              <a:ext uri="{FF2B5EF4-FFF2-40B4-BE49-F238E27FC236}">
                <a16:creationId xmlns:a16="http://schemas.microsoft.com/office/drawing/2014/main" id="{BBF21D43-C71C-498A-64FF-63EAAF0649B3}"/>
              </a:ext>
            </a:extLst>
          </p:cNvPr>
          <p:cNvSpPr/>
          <p:nvPr/>
        </p:nvSpPr>
        <p:spPr>
          <a:xfrm rot="16200000">
            <a:off x="9776685" y="1851404"/>
            <a:ext cx="76704" cy="76707"/>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3" name="Freeform: Shape 272">
            <a:extLst>
              <a:ext uri="{FF2B5EF4-FFF2-40B4-BE49-F238E27FC236}">
                <a16:creationId xmlns:a16="http://schemas.microsoft.com/office/drawing/2014/main" id="{B7F4DDA1-B8AC-6342-D6B1-AC64372A76A4}"/>
              </a:ext>
            </a:extLst>
          </p:cNvPr>
          <p:cNvSpPr/>
          <p:nvPr/>
        </p:nvSpPr>
        <p:spPr>
          <a:xfrm rot="16200000">
            <a:off x="9559355" y="1851407"/>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4" name="Freeform: Shape 273">
            <a:extLst>
              <a:ext uri="{FF2B5EF4-FFF2-40B4-BE49-F238E27FC236}">
                <a16:creationId xmlns:a16="http://schemas.microsoft.com/office/drawing/2014/main" id="{8EA0F0C7-6A9C-898A-DF5A-906A8BDBEFF1}"/>
              </a:ext>
            </a:extLst>
          </p:cNvPr>
          <p:cNvSpPr/>
          <p:nvPr/>
        </p:nvSpPr>
        <p:spPr>
          <a:xfrm rot="16200000">
            <a:off x="9342027" y="1851407"/>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5" name="Freeform: Shape 274">
            <a:extLst>
              <a:ext uri="{FF2B5EF4-FFF2-40B4-BE49-F238E27FC236}">
                <a16:creationId xmlns:a16="http://schemas.microsoft.com/office/drawing/2014/main" id="{A7DFC962-597A-E762-5035-CD28228F0AE8}"/>
              </a:ext>
            </a:extLst>
          </p:cNvPr>
          <p:cNvSpPr/>
          <p:nvPr/>
        </p:nvSpPr>
        <p:spPr>
          <a:xfrm rot="16200000">
            <a:off x="9124699" y="1851407"/>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6" name="Freeform: Shape 275">
            <a:extLst>
              <a:ext uri="{FF2B5EF4-FFF2-40B4-BE49-F238E27FC236}">
                <a16:creationId xmlns:a16="http://schemas.microsoft.com/office/drawing/2014/main" id="{D8EBE1CD-5067-E089-ACC8-9DD8C1C0FE20}"/>
              </a:ext>
            </a:extLst>
          </p:cNvPr>
          <p:cNvSpPr/>
          <p:nvPr/>
        </p:nvSpPr>
        <p:spPr>
          <a:xfrm rot="16200000">
            <a:off x="8907371" y="1851407"/>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7" name="Freeform: Shape 276">
            <a:extLst>
              <a:ext uri="{FF2B5EF4-FFF2-40B4-BE49-F238E27FC236}">
                <a16:creationId xmlns:a16="http://schemas.microsoft.com/office/drawing/2014/main" id="{8370876E-373D-A281-AE25-A4525120028F}"/>
              </a:ext>
            </a:extLst>
          </p:cNvPr>
          <p:cNvSpPr/>
          <p:nvPr/>
        </p:nvSpPr>
        <p:spPr>
          <a:xfrm rot="16200000">
            <a:off x="8690043" y="1851407"/>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8" name="TextBox 277">
            <a:extLst>
              <a:ext uri="{FF2B5EF4-FFF2-40B4-BE49-F238E27FC236}">
                <a16:creationId xmlns:a16="http://schemas.microsoft.com/office/drawing/2014/main" id="{0A79572F-61CD-FE1F-8585-016F60C6ADFB}"/>
              </a:ext>
            </a:extLst>
          </p:cNvPr>
          <p:cNvSpPr txBox="1"/>
          <p:nvPr/>
        </p:nvSpPr>
        <p:spPr>
          <a:xfrm>
            <a:off x="8284439" y="1101863"/>
            <a:ext cx="3059777" cy="400110"/>
          </a:xfrm>
          <a:prstGeom prst="rect">
            <a:avLst/>
          </a:prstGeom>
          <a:noFill/>
        </p:spPr>
        <p:txBody>
          <a:bodyPr wrap="square" rtlCol="0">
            <a:spAutoFit/>
          </a:bodyPr>
          <a:lstStyle/>
          <a:p>
            <a:pPr algn="ctr"/>
            <a:r>
              <a:rPr lang="en-GB" sz="2000" b="1" dirty="0">
                <a:solidFill>
                  <a:srgbClr val="02214F"/>
                </a:solidFill>
                <a:latin typeface="Verdana Pro Cond" panose="020B0606030504040204" pitchFamily="34" charset="0"/>
              </a:rPr>
              <a:t>55 articles reviewed</a:t>
            </a:r>
          </a:p>
        </p:txBody>
      </p:sp>
      <p:sp>
        <p:nvSpPr>
          <p:cNvPr id="279" name="TextBox 278">
            <a:extLst>
              <a:ext uri="{FF2B5EF4-FFF2-40B4-BE49-F238E27FC236}">
                <a16:creationId xmlns:a16="http://schemas.microsoft.com/office/drawing/2014/main" id="{D2D0511E-03C2-2133-1F2A-89F9CD0736A6}"/>
              </a:ext>
            </a:extLst>
          </p:cNvPr>
          <p:cNvSpPr txBox="1"/>
          <p:nvPr/>
        </p:nvSpPr>
        <p:spPr>
          <a:xfrm>
            <a:off x="7956188" y="3328907"/>
            <a:ext cx="3698033" cy="707886"/>
          </a:xfrm>
          <a:prstGeom prst="rect">
            <a:avLst/>
          </a:prstGeom>
          <a:noFill/>
        </p:spPr>
        <p:txBody>
          <a:bodyPr wrap="square" rtlCol="0">
            <a:spAutoFit/>
          </a:bodyPr>
          <a:lstStyle/>
          <a:p>
            <a:pPr algn="ctr"/>
            <a:r>
              <a:rPr lang="en-GB" sz="2000" b="1" dirty="0">
                <a:solidFill>
                  <a:srgbClr val="02214F"/>
                </a:solidFill>
                <a:latin typeface="Verdana Pro Cond" panose="020B0606030504040204" pitchFamily="34" charset="0"/>
              </a:rPr>
              <a:t>92 cases of trust-resilience relationships identified</a:t>
            </a:r>
          </a:p>
        </p:txBody>
      </p:sp>
      <p:sp>
        <p:nvSpPr>
          <p:cNvPr id="280" name="Freeform: Shape 279">
            <a:extLst>
              <a:ext uri="{FF2B5EF4-FFF2-40B4-BE49-F238E27FC236}">
                <a16:creationId xmlns:a16="http://schemas.microsoft.com/office/drawing/2014/main" id="{F8CCBAB5-9EC8-8736-0D20-C5FFBE0EC09E}"/>
              </a:ext>
            </a:extLst>
          </p:cNvPr>
          <p:cNvSpPr/>
          <p:nvPr/>
        </p:nvSpPr>
        <p:spPr>
          <a:xfrm rot="5400000">
            <a:off x="8720585"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FC44ECE3-D880-9BF3-C967-88DC29A83755}"/>
              </a:ext>
            </a:extLst>
          </p:cNvPr>
          <p:cNvSpPr/>
          <p:nvPr/>
        </p:nvSpPr>
        <p:spPr>
          <a:xfrm rot="5400000">
            <a:off x="8958070"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1F01F683-8A15-1371-AF61-D66DB49C38FF}"/>
              </a:ext>
            </a:extLst>
          </p:cNvPr>
          <p:cNvSpPr/>
          <p:nvPr/>
        </p:nvSpPr>
        <p:spPr>
          <a:xfrm rot="5400000">
            <a:off x="9195553"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F311AD92-18B0-28CA-D7E9-B7276100005A}"/>
              </a:ext>
            </a:extLst>
          </p:cNvPr>
          <p:cNvSpPr/>
          <p:nvPr/>
        </p:nvSpPr>
        <p:spPr>
          <a:xfrm rot="5400000">
            <a:off x="9433037"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DCE0EB8A-A424-27BF-6638-D9BC3E2673B9}"/>
              </a:ext>
            </a:extLst>
          </p:cNvPr>
          <p:cNvSpPr/>
          <p:nvPr/>
        </p:nvSpPr>
        <p:spPr>
          <a:xfrm rot="5400000">
            <a:off x="9670522"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BAEEB2DA-AA41-43E2-2A49-A214C0C9BB44}"/>
              </a:ext>
            </a:extLst>
          </p:cNvPr>
          <p:cNvSpPr/>
          <p:nvPr/>
        </p:nvSpPr>
        <p:spPr>
          <a:xfrm rot="5400000">
            <a:off x="9908006"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D901FDC1-0A12-1068-D160-439C986A3921}"/>
              </a:ext>
            </a:extLst>
          </p:cNvPr>
          <p:cNvSpPr/>
          <p:nvPr/>
        </p:nvSpPr>
        <p:spPr>
          <a:xfrm rot="5400000">
            <a:off x="10145491"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10D553BE-3044-C5B7-3785-4B696FC9B986}"/>
              </a:ext>
            </a:extLst>
          </p:cNvPr>
          <p:cNvSpPr/>
          <p:nvPr/>
        </p:nvSpPr>
        <p:spPr>
          <a:xfrm rot="5400000">
            <a:off x="10382974"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2632E42F-8A54-9C08-2CD5-38FF78EE1AEA}"/>
              </a:ext>
            </a:extLst>
          </p:cNvPr>
          <p:cNvSpPr/>
          <p:nvPr/>
        </p:nvSpPr>
        <p:spPr>
          <a:xfrm rot="5400000">
            <a:off x="10620458"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4C9D0740-B214-446D-BF00-DF28C6C7E995}"/>
              </a:ext>
            </a:extLst>
          </p:cNvPr>
          <p:cNvSpPr/>
          <p:nvPr/>
        </p:nvSpPr>
        <p:spPr>
          <a:xfrm rot="5400000">
            <a:off x="10857942" y="41586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F4136F29-7A39-F0D5-2520-8501154880CA}"/>
              </a:ext>
            </a:extLst>
          </p:cNvPr>
          <p:cNvSpPr/>
          <p:nvPr/>
        </p:nvSpPr>
        <p:spPr>
          <a:xfrm rot="5400000">
            <a:off x="8720585"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F02B2BB8-2A6A-6390-3996-97D1B98CEA8E}"/>
              </a:ext>
            </a:extLst>
          </p:cNvPr>
          <p:cNvSpPr/>
          <p:nvPr/>
        </p:nvSpPr>
        <p:spPr>
          <a:xfrm rot="5400000">
            <a:off x="8958070"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26B2B5E4-E6E3-2CC8-CA8E-98F965DF1723}"/>
              </a:ext>
            </a:extLst>
          </p:cNvPr>
          <p:cNvSpPr/>
          <p:nvPr/>
        </p:nvSpPr>
        <p:spPr>
          <a:xfrm rot="5400000">
            <a:off x="9195553"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74CDEF25-B087-BC67-EE9A-8409F48A673E}"/>
              </a:ext>
            </a:extLst>
          </p:cNvPr>
          <p:cNvSpPr/>
          <p:nvPr/>
        </p:nvSpPr>
        <p:spPr>
          <a:xfrm rot="5400000">
            <a:off x="9433037"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6D33813A-F662-3799-8C8B-744912711821}"/>
              </a:ext>
            </a:extLst>
          </p:cNvPr>
          <p:cNvSpPr/>
          <p:nvPr/>
        </p:nvSpPr>
        <p:spPr>
          <a:xfrm rot="5400000">
            <a:off x="9670522"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727E234F-C417-0379-5395-0BA4D22A94B2}"/>
              </a:ext>
            </a:extLst>
          </p:cNvPr>
          <p:cNvSpPr/>
          <p:nvPr/>
        </p:nvSpPr>
        <p:spPr>
          <a:xfrm rot="5400000">
            <a:off x="9908006"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8314901C-AFAD-1631-5206-3998385FF6D3}"/>
              </a:ext>
            </a:extLst>
          </p:cNvPr>
          <p:cNvSpPr/>
          <p:nvPr/>
        </p:nvSpPr>
        <p:spPr>
          <a:xfrm rot="5400000">
            <a:off x="10145491"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92D7B485-E5F1-A356-3FEB-D35E588439D5}"/>
              </a:ext>
            </a:extLst>
          </p:cNvPr>
          <p:cNvSpPr/>
          <p:nvPr/>
        </p:nvSpPr>
        <p:spPr>
          <a:xfrm rot="5400000">
            <a:off x="10382974"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3E5B82D0-3FCE-CA50-1FF5-A0976FF292BA}"/>
              </a:ext>
            </a:extLst>
          </p:cNvPr>
          <p:cNvSpPr/>
          <p:nvPr/>
        </p:nvSpPr>
        <p:spPr>
          <a:xfrm rot="5400000">
            <a:off x="10620458"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C89B9E06-FA6A-F387-019C-73344FE7BCEA}"/>
              </a:ext>
            </a:extLst>
          </p:cNvPr>
          <p:cNvSpPr/>
          <p:nvPr/>
        </p:nvSpPr>
        <p:spPr>
          <a:xfrm rot="5400000">
            <a:off x="10857942" y="437695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3E5769C2-7FF9-7350-E455-37314B07B2C2}"/>
              </a:ext>
            </a:extLst>
          </p:cNvPr>
          <p:cNvSpPr/>
          <p:nvPr/>
        </p:nvSpPr>
        <p:spPr>
          <a:xfrm rot="5400000">
            <a:off x="8720585"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727A7F6D-511C-B1E3-86B0-AA4F767ACBC0}"/>
              </a:ext>
            </a:extLst>
          </p:cNvPr>
          <p:cNvSpPr/>
          <p:nvPr/>
        </p:nvSpPr>
        <p:spPr>
          <a:xfrm rot="5400000">
            <a:off x="8958070"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558C1A54-1D7A-5D4F-2829-6604137E9577}"/>
              </a:ext>
            </a:extLst>
          </p:cNvPr>
          <p:cNvSpPr/>
          <p:nvPr/>
        </p:nvSpPr>
        <p:spPr>
          <a:xfrm rot="5400000">
            <a:off x="9195553"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735FE14D-8FE6-40BD-DD1F-EAD05C2B25CC}"/>
              </a:ext>
            </a:extLst>
          </p:cNvPr>
          <p:cNvSpPr/>
          <p:nvPr/>
        </p:nvSpPr>
        <p:spPr>
          <a:xfrm rot="5400000">
            <a:off x="9433037"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14F542FA-3336-1A96-1B2F-3CD096245FC9}"/>
              </a:ext>
            </a:extLst>
          </p:cNvPr>
          <p:cNvSpPr/>
          <p:nvPr/>
        </p:nvSpPr>
        <p:spPr>
          <a:xfrm rot="5400000">
            <a:off x="9670522"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75996C3F-DBA9-14B6-3753-E927F3833CCD}"/>
              </a:ext>
            </a:extLst>
          </p:cNvPr>
          <p:cNvSpPr/>
          <p:nvPr/>
        </p:nvSpPr>
        <p:spPr>
          <a:xfrm rot="5400000">
            <a:off x="9908006"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EEE74519-2028-C55B-A6A9-9E2BCDFC9E43}"/>
              </a:ext>
            </a:extLst>
          </p:cNvPr>
          <p:cNvSpPr/>
          <p:nvPr/>
        </p:nvSpPr>
        <p:spPr>
          <a:xfrm rot="5400000">
            <a:off x="10145491"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03A8F676-B031-5DDF-16C5-8B9DD2E8FAA0}"/>
              </a:ext>
            </a:extLst>
          </p:cNvPr>
          <p:cNvSpPr/>
          <p:nvPr/>
        </p:nvSpPr>
        <p:spPr>
          <a:xfrm rot="5400000">
            <a:off x="10382974"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D3880548-3CE5-29BC-F2ED-4F7F4C574F86}"/>
              </a:ext>
            </a:extLst>
          </p:cNvPr>
          <p:cNvSpPr/>
          <p:nvPr/>
        </p:nvSpPr>
        <p:spPr>
          <a:xfrm rot="5400000">
            <a:off x="10620458"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F69F84D3-DFA0-028C-8937-2269B310D047}"/>
              </a:ext>
            </a:extLst>
          </p:cNvPr>
          <p:cNvSpPr/>
          <p:nvPr/>
        </p:nvSpPr>
        <p:spPr>
          <a:xfrm rot="5400000">
            <a:off x="10857942" y="459525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5AABFEC7-3034-B348-37E7-3B525BC19E00}"/>
              </a:ext>
            </a:extLst>
          </p:cNvPr>
          <p:cNvSpPr/>
          <p:nvPr/>
        </p:nvSpPr>
        <p:spPr>
          <a:xfrm rot="5400000">
            <a:off x="8720585"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767AD279-DDE1-2B5E-8B28-448A6DDA2152}"/>
              </a:ext>
            </a:extLst>
          </p:cNvPr>
          <p:cNvSpPr/>
          <p:nvPr/>
        </p:nvSpPr>
        <p:spPr>
          <a:xfrm rot="5400000">
            <a:off x="8958070"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EC6CEA4C-B459-1DC8-C0C6-4D1E52F3D65D}"/>
              </a:ext>
            </a:extLst>
          </p:cNvPr>
          <p:cNvSpPr/>
          <p:nvPr/>
        </p:nvSpPr>
        <p:spPr>
          <a:xfrm rot="5400000">
            <a:off x="9195553"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DF4328F1-4F0D-DF51-8BD0-C77C6D0F1925}"/>
              </a:ext>
            </a:extLst>
          </p:cNvPr>
          <p:cNvSpPr/>
          <p:nvPr/>
        </p:nvSpPr>
        <p:spPr>
          <a:xfrm rot="5400000">
            <a:off x="9433037"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3E4216F7-9FA8-F148-7275-1192DCD51278}"/>
              </a:ext>
            </a:extLst>
          </p:cNvPr>
          <p:cNvSpPr/>
          <p:nvPr/>
        </p:nvSpPr>
        <p:spPr>
          <a:xfrm rot="5400000">
            <a:off x="9670522"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A7147B9F-1459-FB42-960D-8C7F690D0BA2}"/>
              </a:ext>
            </a:extLst>
          </p:cNvPr>
          <p:cNvSpPr/>
          <p:nvPr/>
        </p:nvSpPr>
        <p:spPr>
          <a:xfrm rot="5400000">
            <a:off x="9908006"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D8B08E33-3999-482B-3828-35F16C059E40}"/>
              </a:ext>
            </a:extLst>
          </p:cNvPr>
          <p:cNvSpPr/>
          <p:nvPr/>
        </p:nvSpPr>
        <p:spPr>
          <a:xfrm rot="5400000">
            <a:off x="10145491"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17" name="Freeform: Shape 316">
            <a:extLst>
              <a:ext uri="{FF2B5EF4-FFF2-40B4-BE49-F238E27FC236}">
                <a16:creationId xmlns:a16="http://schemas.microsoft.com/office/drawing/2014/main" id="{F5CA4FBD-24D3-A25D-AD9A-D7EFE0EAF216}"/>
              </a:ext>
            </a:extLst>
          </p:cNvPr>
          <p:cNvSpPr/>
          <p:nvPr/>
        </p:nvSpPr>
        <p:spPr>
          <a:xfrm rot="5400000">
            <a:off x="10382974"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AD68BE0C-CB10-CADB-F0E1-B54C9A7F7B64}"/>
              </a:ext>
            </a:extLst>
          </p:cNvPr>
          <p:cNvSpPr/>
          <p:nvPr/>
        </p:nvSpPr>
        <p:spPr>
          <a:xfrm rot="5400000">
            <a:off x="10620458"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19" name="Freeform: Shape 318">
            <a:extLst>
              <a:ext uri="{FF2B5EF4-FFF2-40B4-BE49-F238E27FC236}">
                <a16:creationId xmlns:a16="http://schemas.microsoft.com/office/drawing/2014/main" id="{C1D0C25D-97FA-EECA-DD44-3115A8FB0304}"/>
              </a:ext>
            </a:extLst>
          </p:cNvPr>
          <p:cNvSpPr/>
          <p:nvPr/>
        </p:nvSpPr>
        <p:spPr>
          <a:xfrm rot="5400000">
            <a:off x="10857942" y="48135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AB49BEB4-F156-4A66-B830-70376FCB0A44}"/>
              </a:ext>
            </a:extLst>
          </p:cNvPr>
          <p:cNvSpPr/>
          <p:nvPr/>
        </p:nvSpPr>
        <p:spPr>
          <a:xfrm rot="5400000">
            <a:off x="8720585"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21" name="Freeform: Shape 320">
            <a:extLst>
              <a:ext uri="{FF2B5EF4-FFF2-40B4-BE49-F238E27FC236}">
                <a16:creationId xmlns:a16="http://schemas.microsoft.com/office/drawing/2014/main" id="{1CC01627-F867-CD40-EF76-7B0D81A9A87B}"/>
              </a:ext>
            </a:extLst>
          </p:cNvPr>
          <p:cNvSpPr/>
          <p:nvPr/>
        </p:nvSpPr>
        <p:spPr>
          <a:xfrm rot="5400000">
            <a:off x="8958070"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3B7AAB29-E799-18DA-E23B-9F4C5AEADE74}"/>
              </a:ext>
            </a:extLst>
          </p:cNvPr>
          <p:cNvSpPr/>
          <p:nvPr/>
        </p:nvSpPr>
        <p:spPr>
          <a:xfrm rot="5400000">
            <a:off x="9195553"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23" name="Freeform: Shape 322">
            <a:extLst>
              <a:ext uri="{FF2B5EF4-FFF2-40B4-BE49-F238E27FC236}">
                <a16:creationId xmlns:a16="http://schemas.microsoft.com/office/drawing/2014/main" id="{9CB36AD7-E8B3-17D4-6EA2-B6679553ADDA}"/>
              </a:ext>
            </a:extLst>
          </p:cNvPr>
          <p:cNvSpPr/>
          <p:nvPr/>
        </p:nvSpPr>
        <p:spPr>
          <a:xfrm rot="5400000">
            <a:off x="9433037"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24" name="Freeform: Shape 323">
            <a:extLst>
              <a:ext uri="{FF2B5EF4-FFF2-40B4-BE49-F238E27FC236}">
                <a16:creationId xmlns:a16="http://schemas.microsoft.com/office/drawing/2014/main" id="{E3004B92-DEDB-F8F7-DC2C-42A65336CB31}"/>
              </a:ext>
            </a:extLst>
          </p:cNvPr>
          <p:cNvSpPr/>
          <p:nvPr/>
        </p:nvSpPr>
        <p:spPr>
          <a:xfrm rot="5400000">
            <a:off x="9670522"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25" name="Freeform: Shape 324">
            <a:extLst>
              <a:ext uri="{FF2B5EF4-FFF2-40B4-BE49-F238E27FC236}">
                <a16:creationId xmlns:a16="http://schemas.microsoft.com/office/drawing/2014/main" id="{29B09636-8D1A-8021-2687-15570FCBA1AE}"/>
              </a:ext>
            </a:extLst>
          </p:cNvPr>
          <p:cNvSpPr/>
          <p:nvPr/>
        </p:nvSpPr>
        <p:spPr>
          <a:xfrm rot="5400000">
            <a:off x="9908006"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26" name="Freeform: Shape 325">
            <a:extLst>
              <a:ext uri="{FF2B5EF4-FFF2-40B4-BE49-F238E27FC236}">
                <a16:creationId xmlns:a16="http://schemas.microsoft.com/office/drawing/2014/main" id="{84A8F9A7-1B50-94E1-874F-693151D19480}"/>
              </a:ext>
            </a:extLst>
          </p:cNvPr>
          <p:cNvSpPr/>
          <p:nvPr/>
        </p:nvSpPr>
        <p:spPr>
          <a:xfrm rot="5400000">
            <a:off x="10145491"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27" name="Freeform: Shape 326">
            <a:extLst>
              <a:ext uri="{FF2B5EF4-FFF2-40B4-BE49-F238E27FC236}">
                <a16:creationId xmlns:a16="http://schemas.microsoft.com/office/drawing/2014/main" id="{D273177A-9CA0-103C-A71C-FC71D39595F9}"/>
              </a:ext>
            </a:extLst>
          </p:cNvPr>
          <p:cNvSpPr/>
          <p:nvPr/>
        </p:nvSpPr>
        <p:spPr>
          <a:xfrm rot="5400000">
            <a:off x="10382974"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28" name="Freeform: Shape 327">
            <a:extLst>
              <a:ext uri="{FF2B5EF4-FFF2-40B4-BE49-F238E27FC236}">
                <a16:creationId xmlns:a16="http://schemas.microsoft.com/office/drawing/2014/main" id="{2234A883-F7CE-695A-4B5C-697DA7AB3118}"/>
              </a:ext>
            </a:extLst>
          </p:cNvPr>
          <p:cNvSpPr/>
          <p:nvPr/>
        </p:nvSpPr>
        <p:spPr>
          <a:xfrm rot="5400000">
            <a:off x="10620458"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29" name="Freeform: Shape 328">
            <a:extLst>
              <a:ext uri="{FF2B5EF4-FFF2-40B4-BE49-F238E27FC236}">
                <a16:creationId xmlns:a16="http://schemas.microsoft.com/office/drawing/2014/main" id="{CEF9422A-BF1D-3056-8264-7F5AF1D9254E}"/>
              </a:ext>
            </a:extLst>
          </p:cNvPr>
          <p:cNvSpPr/>
          <p:nvPr/>
        </p:nvSpPr>
        <p:spPr>
          <a:xfrm rot="5400000">
            <a:off x="10857942" y="50318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30" name="Freeform: Shape 329">
            <a:extLst>
              <a:ext uri="{FF2B5EF4-FFF2-40B4-BE49-F238E27FC236}">
                <a16:creationId xmlns:a16="http://schemas.microsoft.com/office/drawing/2014/main" id="{79587092-E62C-6C00-5402-3B941CBF6884}"/>
              </a:ext>
            </a:extLst>
          </p:cNvPr>
          <p:cNvSpPr/>
          <p:nvPr/>
        </p:nvSpPr>
        <p:spPr>
          <a:xfrm rot="5400000">
            <a:off x="8720585"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31" name="Freeform: Shape 330">
            <a:extLst>
              <a:ext uri="{FF2B5EF4-FFF2-40B4-BE49-F238E27FC236}">
                <a16:creationId xmlns:a16="http://schemas.microsoft.com/office/drawing/2014/main" id="{F84CA7B3-8A0E-1436-55C0-97059CCFAD4B}"/>
              </a:ext>
            </a:extLst>
          </p:cNvPr>
          <p:cNvSpPr/>
          <p:nvPr/>
        </p:nvSpPr>
        <p:spPr>
          <a:xfrm rot="5400000">
            <a:off x="8958070"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32" name="Freeform: Shape 331">
            <a:extLst>
              <a:ext uri="{FF2B5EF4-FFF2-40B4-BE49-F238E27FC236}">
                <a16:creationId xmlns:a16="http://schemas.microsoft.com/office/drawing/2014/main" id="{3C261850-5795-C138-7CF8-A5F83C3B38D0}"/>
              </a:ext>
            </a:extLst>
          </p:cNvPr>
          <p:cNvSpPr/>
          <p:nvPr/>
        </p:nvSpPr>
        <p:spPr>
          <a:xfrm rot="5400000">
            <a:off x="9195553"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33" name="Freeform: Shape 332">
            <a:extLst>
              <a:ext uri="{FF2B5EF4-FFF2-40B4-BE49-F238E27FC236}">
                <a16:creationId xmlns:a16="http://schemas.microsoft.com/office/drawing/2014/main" id="{8E032F79-985F-D0F5-919F-5D560308E925}"/>
              </a:ext>
            </a:extLst>
          </p:cNvPr>
          <p:cNvSpPr/>
          <p:nvPr/>
        </p:nvSpPr>
        <p:spPr>
          <a:xfrm rot="5400000">
            <a:off x="9433037"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34" name="Freeform: Shape 333">
            <a:extLst>
              <a:ext uri="{FF2B5EF4-FFF2-40B4-BE49-F238E27FC236}">
                <a16:creationId xmlns:a16="http://schemas.microsoft.com/office/drawing/2014/main" id="{EB12F56B-DDAC-E969-9B1A-54CF6831F4E8}"/>
              </a:ext>
            </a:extLst>
          </p:cNvPr>
          <p:cNvSpPr/>
          <p:nvPr/>
        </p:nvSpPr>
        <p:spPr>
          <a:xfrm rot="5400000">
            <a:off x="9670522"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29AC237A-112D-982A-4C50-AB9B9898A90B}"/>
              </a:ext>
            </a:extLst>
          </p:cNvPr>
          <p:cNvSpPr/>
          <p:nvPr/>
        </p:nvSpPr>
        <p:spPr>
          <a:xfrm rot="5400000">
            <a:off x="9908006"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36" name="Freeform: Shape 335">
            <a:extLst>
              <a:ext uri="{FF2B5EF4-FFF2-40B4-BE49-F238E27FC236}">
                <a16:creationId xmlns:a16="http://schemas.microsoft.com/office/drawing/2014/main" id="{AB2555D9-C754-5CE7-0DEE-A0701E862294}"/>
              </a:ext>
            </a:extLst>
          </p:cNvPr>
          <p:cNvSpPr/>
          <p:nvPr/>
        </p:nvSpPr>
        <p:spPr>
          <a:xfrm rot="5400000">
            <a:off x="10145491"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A643F52D-C7DB-EA5A-7DA5-111D6D9FB813}"/>
              </a:ext>
            </a:extLst>
          </p:cNvPr>
          <p:cNvSpPr/>
          <p:nvPr/>
        </p:nvSpPr>
        <p:spPr>
          <a:xfrm rot="5400000">
            <a:off x="10382974"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38" name="Freeform: Shape 337">
            <a:extLst>
              <a:ext uri="{FF2B5EF4-FFF2-40B4-BE49-F238E27FC236}">
                <a16:creationId xmlns:a16="http://schemas.microsoft.com/office/drawing/2014/main" id="{292A0DD3-FD34-2F4B-E1CF-7E7817409DD7}"/>
              </a:ext>
            </a:extLst>
          </p:cNvPr>
          <p:cNvSpPr/>
          <p:nvPr/>
        </p:nvSpPr>
        <p:spPr>
          <a:xfrm rot="5400000">
            <a:off x="10620458"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08F914AD-0811-AAC2-2C72-EDCBFB3B7C99}"/>
              </a:ext>
            </a:extLst>
          </p:cNvPr>
          <p:cNvSpPr/>
          <p:nvPr/>
        </p:nvSpPr>
        <p:spPr>
          <a:xfrm rot="5400000">
            <a:off x="10857942" y="525014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0" name="Freeform: Shape 339">
            <a:extLst>
              <a:ext uri="{FF2B5EF4-FFF2-40B4-BE49-F238E27FC236}">
                <a16:creationId xmlns:a16="http://schemas.microsoft.com/office/drawing/2014/main" id="{AE6426D6-4451-30EF-E2F9-1144B864C5EC}"/>
              </a:ext>
            </a:extLst>
          </p:cNvPr>
          <p:cNvSpPr/>
          <p:nvPr/>
        </p:nvSpPr>
        <p:spPr>
          <a:xfrm rot="5400000">
            <a:off x="8720585"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32E9EB1C-6EFC-4214-57C3-783F7175C3C5}"/>
              </a:ext>
            </a:extLst>
          </p:cNvPr>
          <p:cNvSpPr/>
          <p:nvPr/>
        </p:nvSpPr>
        <p:spPr>
          <a:xfrm rot="5400000">
            <a:off x="8958070"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2" name="Freeform: Shape 341">
            <a:extLst>
              <a:ext uri="{FF2B5EF4-FFF2-40B4-BE49-F238E27FC236}">
                <a16:creationId xmlns:a16="http://schemas.microsoft.com/office/drawing/2014/main" id="{207C6EFF-A273-D27E-279E-FD0188060332}"/>
              </a:ext>
            </a:extLst>
          </p:cNvPr>
          <p:cNvSpPr/>
          <p:nvPr/>
        </p:nvSpPr>
        <p:spPr>
          <a:xfrm rot="5400000">
            <a:off x="9195553"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A736F017-A297-C4E9-BFFC-8FC4057F9DE6}"/>
              </a:ext>
            </a:extLst>
          </p:cNvPr>
          <p:cNvSpPr/>
          <p:nvPr/>
        </p:nvSpPr>
        <p:spPr>
          <a:xfrm rot="5400000">
            <a:off x="9433037"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4" name="Freeform: Shape 343">
            <a:extLst>
              <a:ext uri="{FF2B5EF4-FFF2-40B4-BE49-F238E27FC236}">
                <a16:creationId xmlns:a16="http://schemas.microsoft.com/office/drawing/2014/main" id="{B54F6075-9BDE-CA3C-20E2-8A8F0EDDC652}"/>
              </a:ext>
            </a:extLst>
          </p:cNvPr>
          <p:cNvSpPr/>
          <p:nvPr/>
        </p:nvSpPr>
        <p:spPr>
          <a:xfrm rot="5400000">
            <a:off x="9670522"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89CCFDE8-CEF9-5985-3302-5B2B186D7FDF}"/>
              </a:ext>
            </a:extLst>
          </p:cNvPr>
          <p:cNvSpPr/>
          <p:nvPr/>
        </p:nvSpPr>
        <p:spPr>
          <a:xfrm rot="5400000">
            <a:off x="9908006"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6" name="Freeform: Shape 345">
            <a:extLst>
              <a:ext uri="{FF2B5EF4-FFF2-40B4-BE49-F238E27FC236}">
                <a16:creationId xmlns:a16="http://schemas.microsoft.com/office/drawing/2014/main" id="{005D475C-5C3D-1EFD-0635-FAD1E6659C41}"/>
              </a:ext>
            </a:extLst>
          </p:cNvPr>
          <p:cNvSpPr/>
          <p:nvPr/>
        </p:nvSpPr>
        <p:spPr>
          <a:xfrm rot="5400000">
            <a:off x="10145491"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27819FE0-E173-F520-B6BF-935521CF14CA}"/>
              </a:ext>
            </a:extLst>
          </p:cNvPr>
          <p:cNvSpPr/>
          <p:nvPr/>
        </p:nvSpPr>
        <p:spPr>
          <a:xfrm rot="5400000">
            <a:off x="10382974"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8" name="Freeform: Shape 347">
            <a:extLst>
              <a:ext uri="{FF2B5EF4-FFF2-40B4-BE49-F238E27FC236}">
                <a16:creationId xmlns:a16="http://schemas.microsoft.com/office/drawing/2014/main" id="{3152BB99-ED5B-11C2-D096-D2F61C7D9E92}"/>
              </a:ext>
            </a:extLst>
          </p:cNvPr>
          <p:cNvSpPr/>
          <p:nvPr/>
        </p:nvSpPr>
        <p:spPr>
          <a:xfrm rot="5400000">
            <a:off x="10620458"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0B9A1AC6-5413-1C4C-F6CA-11016384B6A4}"/>
              </a:ext>
            </a:extLst>
          </p:cNvPr>
          <p:cNvSpPr/>
          <p:nvPr/>
        </p:nvSpPr>
        <p:spPr>
          <a:xfrm rot="5400000">
            <a:off x="10857942" y="546844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0" name="Freeform: Shape 349">
            <a:extLst>
              <a:ext uri="{FF2B5EF4-FFF2-40B4-BE49-F238E27FC236}">
                <a16:creationId xmlns:a16="http://schemas.microsoft.com/office/drawing/2014/main" id="{4EB88614-2367-40E6-96AC-C8C83589BEEB}"/>
              </a:ext>
            </a:extLst>
          </p:cNvPr>
          <p:cNvSpPr/>
          <p:nvPr/>
        </p:nvSpPr>
        <p:spPr>
          <a:xfrm rot="5400000">
            <a:off x="8483101"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834E9054-F083-783E-68E0-1DDDCAB91717}"/>
              </a:ext>
            </a:extLst>
          </p:cNvPr>
          <p:cNvSpPr/>
          <p:nvPr/>
        </p:nvSpPr>
        <p:spPr>
          <a:xfrm rot="5400000">
            <a:off x="8720585"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2" name="Freeform: Shape 351">
            <a:extLst>
              <a:ext uri="{FF2B5EF4-FFF2-40B4-BE49-F238E27FC236}">
                <a16:creationId xmlns:a16="http://schemas.microsoft.com/office/drawing/2014/main" id="{B4CDB400-21B9-1BA3-DBAB-688C8DEC2DA3}"/>
              </a:ext>
            </a:extLst>
          </p:cNvPr>
          <p:cNvSpPr/>
          <p:nvPr/>
        </p:nvSpPr>
        <p:spPr>
          <a:xfrm rot="5400000">
            <a:off x="8958070"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F9554B76-EE5F-B5C3-40D4-12D2C2AAC819}"/>
              </a:ext>
            </a:extLst>
          </p:cNvPr>
          <p:cNvSpPr/>
          <p:nvPr/>
        </p:nvSpPr>
        <p:spPr>
          <a:xfrm rot="5400000">
            <a:off x="9195553"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4" name="Freeform: Shape 353">
            <a:extLst>
              <a:ext uri="{FF2B5EF4-FFF2-40B4-BE49-F238E27FC236}">
                <a16:creationId xmlns:a16="http://schemas.microsoft.com/office/drawing/2014/main" id="{8D5DC1C5-576C-D7D3-47EB-2B073B3BC0C7}"/>
              </a:ext>
            </a:extLst>
          </p:cNvPr>
          <p:cNvSpPr/>
          <p:nvPr/>
        </p:nvSpPr>
        <p:spPr>
          <a:xfrm rot="5400000">
            <a:off x="9433037"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5" name="Freeform: Shape 354">
            <a:extLst>
              <a:ext uri="{FF2B5EF4-FFF2-40B4-BE49-F238E27FC236}">
                <a16:creationId xmlns:a16="http://schemas.microsoft.com/office/drawing/2014/main" id="{F2D0DA49-7041-2533-3266-B5A675D172AA}"/>
              </a:ext>
            </a:extLst>
          </p:cNvPr>
          <p:cNvSpPr/>
          <p:nvPr/>
        </p:nvSpPr>
        <p:spPr>
          <a:xfrm rot="5400000">
            <a:off x="9670522"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6" name="Freeform: Shape 355">
            <a:extLst>
              <a:ext uri="{FF2B5EF4-FFF2-40B4-BE49-F238E27FC236}">
                <a16:creationId xmlns:a16="http://schemas.microsoft.com/office/drawing/2014/main" id="{A042E717-6E93-215A-5A53-C0EE24FA1304}"/>
              </a:ext>
            </a:extLst>
          </p:cNvPr>
          <p:cNvSpPr/>
          <p:nvPr/>
        </p:nvSpPr>
        <p:spPr>
          <a:xfrm rot="5400000">
            <a:off x="9908006"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9906BDC3-F3A3-3D2B-B212-E0D5FDF946E9}"/>
              </a:ext>
            </a:extLst>
          </p:cNvPr>
          <p:cNvSpPr/>
          <p:nvPr/>
        </p:nvSpPr>
        <p:spPr>
          <a:xfrm rot="5400000">
            <a:off x="10145491"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8" name="Freeform: Shape 357">
            <a:extLst>
              <a:ext uri="{FF2B5EF4-FFF2-40B4-BE49-F238E27FC236}">
                <a16:creationId xmlns:a16="http://schemas.microsoft.com/office/drawing/2014/main" id="{FC9F85BC-EFB9-7CF7-8D7B-E18B9178D482}"/>
              </a:ext>
            </a:extLst>
          </p:cNvPr>
          <p:cNvSpPr/>
          <p:nvPr/>
        </p:nvSpPr>
        <p:spPr>
          <a:xfrm rot="5400000">
            <a:off x="10382974"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9" name="Freeform: Shape 358">
            <a:extLst>
              <a:ext uri="{FF2B5EF4-FFF2-40B4-BE49-F238E27FC236}">
                <a16:creationId xmlns:a16="http://schemas.microsoft.com/office/drawing/2014/main" id="{1C157DDA-5B84-F77D-6B36-3BBF2A6C73B5}"/>
              </a:ext>
            </a:extLst>
          </p:cNvPr>
          <p:cNvSpPr/>
          <p:nvPr/>
        </p:nvSpPr>
        <p:spPr>
          <a:xfrm rot="5400000">
            <a:off x="10620458"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D93D5A06-E43C-1116-3664-3E487329C627}"/>
              </a:ext>
            </a:extLst>
          </p:cNvPr>
          <p:cNvSpPr/>
          <p:nvPr/>
        </p:nvSpPr>
        <p:spPr>
          <a:xfrm rot="5400000">
            <a:off x="10857942" y="5691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1" name="Freeform: Shape 360">
            <a:extLst>
              <a:ext uri="{FF2B5EF4-FFF2-40B4-BE49-F238E27FC236}">
                <a16:creationId xmlns:a16="http://schemas.microsoft.com/office/drawing/2014/main" id="{565484BE-838C-3880-395F-A3B5EB7F2244}"/>
              </a:ext>
            </a:extLst>
          </p:cNvPr>
          <p:cNvSpPr/>
          <p:nvPr/>
        </p:nvSpPr>
        <p:spPr>
          <a:xfrm rot="5400000">
            <a:off x="8483101"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2" name="Freeform: Shape 361">
            <a:extLst>
              <a:ext uri="{FF2B5EF4-FFF2-40B4-BE49-F238E27FC236}">
                <a16:creationId xmlns:a16="http://schemas.microsoft.com/office/drawing/2014/main" id="{D47AE342-599E-8ACB-65D8-A9D1E861EA63}"/>
              </a:ext>
            </a:extLst>
          </p:cNvPr>
          <p:cNvSpPr/>
          <p:nvPr/>
        </p:nvSpPr>
        <p:spPr>
          <a:xfrm rot="5400000">
            <a:off x="8720585"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9AEFF457-E51B-1E77-CD7E-9BA309B4EEC5}"/>
              </a:ext>
            </a:extLst>
          </p:cNvPr>
          <p:cNvSpPr/>
          <p:nvPr/>
        </p:nvSpPr>
        <p:spPr>
          <a:xfrm rot="5400000">
            <a:off x="8958070"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4" name="Freeform: Shape 363">
            <a:extLst>
              <a:ext uri="{FF2B5EF4-FFF2-40B4-BE49-F238E27FC236}">
                <a16:creationId xmlns:a16="http://schemas.microsoft.com/office/drawing/2014/main" id="{2B5DD6EC-B7B7-A8C7-DB1A-A50014AE022E}"/>
              </a:ext>
            </a:extLst>
          </p:cNvPr>
          <p:cNvSpPr/>
          <p:nvPr/>
        </p:nvSpPr>
        <p:spPr>
          <a:xfrm rot="5400000">
            <a:off x="9195553"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5" name="Freeform: Shape 364">
            <a:extLst>
              <a:ext uri="{FF2B5EF4-FFF2-40B4-BE49-F238E27FC236}">
                <a16:creationId xmlns:a16="http://schemas.microsoft.com/office/drawing/2014/main" id="{AF2C7DD4-80AA-D1D4-EF34-96499501A40D}"/>
              </a:ext>
            </a:extLst>
          </p:cNvPr>
          <p:cNvSpPr/>
          <p:nvPr/>
        </p:nvSpPr>
        <p:spPr>
          <a:xfrm rot="5400000">
            <a:off x="9433037"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9A38465D-10F3-C0A5-1A34-7CAD77197DBD}"/>
              </a:ext>
            </a:extLst>
          </p:cNvPr>
          <p:cNvSpPr/>
          <p:nvPr/>
        </p:nvSpPr>
        <p:spPr>
          <a:xfrm rot="5400000">
            <a:off x="9670522"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7" name="Freeform: Shape 366">
            <a:extLst>
              <a:ext uri="{FF2B5EF4-FFF2-40B4-BE49-F238E27FC236}">
                <a16:creationId xmlns:a16="http://schemas.microsoft.com/office/drawing/2014/main" id="{51BCD6BF-57A6-01E9-ACC0-EE9D4B67180A}"/>
              </a:ext>
            </a:extLst>
          </p:cNvPr>
          <p:cNvSpPr/>
          <p:nvPr/>
        </p:nvSpPr>
        <p:spPr>
          <a:xfrm rot="5400000">
            <a:off x="9908006"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988D76AA-7E1C-2DC8-3485-8C079B4D30C1}"/>
              </a:ext>
            </a:extLst>
          </p:cNvPr>
          <p:cNvSpPr/>
          <p:nvPr/>
        </p:nvSpPr>
        <p:spPr>
          <a:xfrm rot="5400000">
            <a:off x="10145491"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01B67F2C-353B-1202-B01A-204A1A9CE53E}"/>
              </a:ext>
            </a:extLst>
          </p:cNvPr>
          <p:cNvSpPr/>
          <p:nvPr/>
        </p:nvSpPr>
        <p:spPr>
          <a:xfrm rot="5400000">
            <a:off x="10382974"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9BCDF8CB-7DCD-A62F-045E-8D490D601389}"/>
              </a:ext>
            </a:extLst>
          </p:cNvPr>
          <p:cNvSpPr/>
          <p:nvPr/>
        </p:nvSpPr>
        <p:spPr>
          <a:xfrm rot="5400000">
            <a:off x="10620458"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3E28C191-F82A-5A77-6615-2D8587952841}"/>
              </a:ext>
            </a:extLst>
          </p:cNvPr>
          <p:cNvSpPr/>
          <p:nvPr/>
        </p:nvSpPr>
        <p:spPr>
          <a:xfrm rot="5400000">
            <a:off x="10857942" y="590988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cxnSp>
        <p:nvCxnSpPr>
          <p:cNvPr id="372" name="Straight Connector 371">
            <a:extLst>
              <a:ext uri="{FF2B5EF4-FFF2-40B4-BE49-F238E27FC236}">
                <a16:creationId xmlns:a16="http://schemas.microsoft.com/office/drawing/2014/main" id="{51F6E8B4-DF4E-E9FB-78D2-7D5CBE456F85}"/>
              </a:ext>
            </a:extLst>
          </p:cNvPr>
          <p:cNvCxnSpPr>
            <a:cxnSpLocks/>
          </p:cNvCxnSpPr>
          <p:nvPr/>
        </p:nvCxnSpPr>
        <p:spPr>
          <a:xfrm flipH="1">
            <a:off x="4983447" y="3095649"/>
            <a:ext cx="719766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376" name="Rectangle: Rounded Corners 375">
            <a:hlinkClick r:id="rId7" action="ppaction://hlinksldjump"/>
            <a:extLst>
              <a:ext uri="{FF2B5EF4-FFF2-40B4-BE49-F238E27FC236}">
                <a16:creationId xmlns:a16="http://schemas.microsoft.com/office/drawing/2014/main" id="{4395C233-1D4D-1906-FC21-7A18F0FE9AF9}"/>
              </a:ext>
            </a:extLst>
          </p:cNvPr>
          <p:cNvSpPr/>
          <p:nvPr/>
        </p:nvSpPr>
        <p:spPr>
          <a:xfrm>
            <a:off x="5133178" y="1090041"/>
            <a:ext cx="2823010" cy="424800"/>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Year</a:t>
            </a:r>
          </a:p>
        </p:txBody>
      </p:sp>
      <p:sp>
        <p:nvSpPr>
          <p:cNvPr id="377" name="Rectangle: Rounded Corners 376">
            <a:hlinkClick r:id="rId8" action="ppaction://hlinksldjump"/>
            <a:extLst>
              <a:ext uri="{FF2B5EF4-FFF2-40B4-BE49-F238E27FC236}">
                <a16:creationId xmlns:a16="http://schemas.microsoft.com/office/drawing/2014/main" id="{BD7F8A83-1B28-B8E3-4629-E5F52397A44E}"/>
              </a:ext>
            </a:extLst>
          </p:cNvPr>
          <p:cNvSpPr/>
          <p:nvPr/>
        </p:nvSpPr>
        <p:spPr>
          <a:xfrm>
            <a:off x="5132809" y="3616459"/>
            <a:ext cx="2823379" cy="424802"/>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Trusted Party</a:t>
            </a:r>
          </a:p>
        </p:txBody>
      </p:sp>
      <p:sp>
        <p:nvSpPr>
          <p:cNvPr id="378" name="TextBox 377">
            <a:extLst>
              <a:ext uri="{FF2B5EF4-FFF2-40B4-BE49-F238E27FC236}">
                <a16:creationId xmlns:a16="http://schemas.microsoft.com/office/drawing/2014/main" id="{513B7CE3-ACAA-17F8-B1C3-4706DB47828C}"/>
              </a:ext>
            </a:extLst>
          </p:cNvPr>
          <p:cNvSpPr txBox="1"/>
          <p:nvPr/>
        </p:nvSpPr>
        <p:spPr>
          <a:xfrm>
            <a:off x="5083837" y="587833"/>
            <a:ext cx="1806606" cy="400110"/>
          </a:xfrm>
          <a:prstGeom prst="rect">
            <a:avLst/>
          </a:prstGeom>
          <a:noFill/>
        </p:spPr>
        <p:txBody>
          <a:bodyPr wrap="square" rtlCol="0">
            <a:spAutoFit/>
          </a:bodyPr>
          <a:lstStyle/>
          <a:p>
            <a:r>
              <a:rPr lang="en-GB" sz="2000" b="1" dirty="0">
                <a:solidFill>
                  <a:srgbClr val="02214F"/>
                </a:solidFill>
                <a:latin typeface="Century Gothic" panose="020B0502020202020204" pitchFamily="34" charset="0"/>
              </a:rPr>
              <a:t>SORT BY:</a:t>
            </a:r>
          </a:p>
        </p:txBody>
      </p:sp>
      <p:sp>
        <p:nvSpPr>
          <p:cNvPr id="379" name="TextBox 378">
            <a:extLst>
              <a:ext uri="{FF2B5EF4-FFF2-40B4-BE49-F238E27FC236}">
                <a16:creationId xmlns:a16="http://schemas.microsoft.com/office/drawing/2014/main" id="{0017EA89-53BD-32D3-2401-6E1F2765F3C0}"/>
              </a:ext>
            </a:extLst>
          </p:cNvPr>
          <p:cNvSpPr txBox="1"/>
          <p:nvPr/>
        </p:nvSpPr>
        <p:spPr>
          <a:xfrm>
            <a:off x="5088599" y="3113306"/>
            <a:ext cx="1806606" cy="400110"/>
          </a:xfrm>
          <a:prstGeom prst="rect">
            <a:avLst/>
          </a:prstGeom>
          <a:noFill/>
        </p:spPr>
        <p:txBody>
          <a:bodyPr wrap="square" rtlCol="0">
            <a:spAutoFit/>
          </a:bodyPr>
          <a:lstStyle/>
          <a:p>
            <a:r>
              <a:rPr lang="en-GB" sz="2000" b="1" dirty="0">
                <a:solidFill>
                  <a:srgbClr val="02214F"/>
                </a:solidFill>
                <a:latin typeface="Century Gothic" panose="020B0502020202020204" pitchFamily="34" charset="0"/>
              </a:rPr>
              <a:t>SORT BY:</a:t>
            </a:r>
          </a:p>
        </p:txBody>
      </p:sp>
      <p:sp>
        <p:nvSpPr>
          <p:cNvPr id="380" name="Rectangle: Rounded Corners 379">
            <a:hlinkClick r:id="rId9" action="ppaction://hlinksldjump"/>
            <a:extLst>
              <a:ext uri="{FF2B5EF4-FFF2-40B4-BE49-F238E27FC236}">
                <a16:creationId xmlns:a16="http://schemas.microsoft.com/office/drawing/2014/main" id="{CCBC1043-D6B6-8A5D-C37A-078DF1DCF916}"/>
              </a:ext>
            </a:extLst>
          </p:cNvPr>
          <p:cNvSpPr/>
          <p:nvPr/>
        </p:nvSpPr>
        <p:spPr>
          <a:xfrm>
            <a:off x="5133492" y="1702921"/>
            <a:ext cx="2822696" cy="424800"/>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Hazard Type</a:t>
            </a:r>
          </a:p>
        </p:txBody>
      </p:sp>
      <p:sp>
        <p:nvSpPr>
          <p:cNvPr id="383" name="Rectangle: Rounded Corners 382">
            <a:hlinkClick r:id="rId10" action="ppaction://hlinksldjump"/>
            <a:extLst>
              <a:ext uri="{FF2B5EF4-FFF2-40B4-BE49-F238E27FC236}">
                <a16:creationId xmlns:a16="http://schemas.microsoft.com/office/drawing/2014/main" id="{52A16350-2442-D863-9852-44E99B09635F}"/>
              </a:ext>
            </a:extLst>
          </p:cNvPr>
          <p:cNvSpPr/>
          <p:nvPr/>
        </p:nvSpPr>
        <p:spPr>
          <a:xfrm>
            <a:off x="5133792" y="2331690"/>
            <a:ext cx="2822395" cy="424800"/>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Region</a:t>
            </a:r>
          </a:p>
        </p:txBody>
      </p:sp>
      <p:cxnSp>
        <p:nvCxnSpPr>
          <p:cNvPr id="384" name="Straight Connector 383">
            <a:extLst>
              <a:ext uri="{FF2B5EF4-FFF2-40B4-BE49-F238E27FC236}">
                <a16:creationId xmlns:a16="http://schemas.microsoft.com/office/drawing/2014/main" id="{6D59D59A-E766-741B-FDEB-68AD011A7CC3}"/>
              </a:ext>
            </a:extLst>
          </p:cNvPr>
          <p:cNvCxnSpPr>
            <a:cxnSpLocks/>
          </p:cNvCxnSpPr>
          <p:nvPr/>
        </p:nvCxnSpPr>
        <p:spPr>
          <a:xfrm>
            <a:off x="4960567" y="-385011"/>
            <a:ext cx="0" cy="6731837"/>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385" name="Rectangle: Rounded Corners 384">
            <a:hlinkClick r:id="rId11" action="ppaction://hlinksldjump"/>
            <a:extLst>
              <a:ext uri="{FF2B5EF4-FFF2-40B4-BE49-F238E27FC236}">
                <a16:creationId xmlns:a16="http://schemas.microsoft.com/office/drawing/2014/main" id="{3A2456C5-E265-6FBB-7001-CA7C6063F3F0}"/>
              </a:ext>
            </a:extLst>
          </p:cNvPr>
          <p:cNvSpPr/>
          <p:nvPr/>
        </p:nvSpPr>
        <p:spPr>
          <a:xfrm>
            <a:off x="5131418" y="4214963"/>
            <a:ext cx="2824770" cy="424802"/>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Trust Measure</a:t>
            </a:r>
          </a:p>
        </p:txBody>
      </p:sp>
      <p:sp>
        <p:nvSpPr>
          <p:cNvPr id="386" name="Rectangle: Rounded Corners 385">
            <a:hlinkClick r:id="rId12" action="ppaction://hlinksldjump"/>
            <a:extLst>
              <a:ext uri="{FF2B5EF4-FFF2-40B4-BE49-F238E27FC236}">
                <a16:creationId xmlns:a16="http://schemas.microsoft.com/office/drawing/2014/main" id="{E890DB5D-22C7-B49F-4012-F0C0D8A5EF7B}"/>
              </a:ext>
            </a:extLst>
          </p:cNvPr>
          <p:cNvSpPr/>
          <p:nvPr/>
        </p:nvSpPr>
        <p:spPr>
          <a:xfrm>
            <a:off x="5141978" y="4817464"/>
            <a:ext cx="2814210" cy="424802"/>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Resilience Type</a:t>
            </a:r>
          </a:p>
        </p:txBody>
      </p:sp>
      <p:sp>
        <p:nvSpPr>
          <p:cNvPr id="2" name="TextBox 1">
            <a:extLst>
              <a:ext uri="{FF2B5EF4-FFF2-40B4-BE49-F238E27FC236}">
                <a16:creationId xmlns:a16="http://schemas.microsoft.com/office/drawing/2014/main" id="{036BD38A-34CF-4792-FABD-87DF7C1D1DB8}"/>
              </a:ext>
            </a:extLst>
          </p:cNvPr>
          <p:cNvSpPr txBox="1"/>
          <p:nvPr/>
        </p:nvSpPr>
        <p:spPr>
          <a:xfrm>
            <a:off x="76910" y="1089832"/>
            <a:ext cx="4711621" cy="4878259"/>
          </a:xfrm>
          <a:prstGeom prst="rect">
            <a:avLst/>
          </a:prstGeom>
          <a:noFill/>
        </p:spPr>
        <p:txBody>
          <a:bodyPr wrap="square" rtlCol="0">
            <a:spAutoFit/>
          </a:bodyPr>
          <a:lstStyle/>
          <a:p>
            <a:pPr marL="457200" indent="-457200">
              <a:spcAft>
                <a:spcPts val="1000"/>
              </a:spcAft>
              <a:buAutoNum type="arabicPeriod"/>
            </a:pPr>
            <a:r>
              <a:rPr lang="en-GB" sz="2200" dirty="0">
                <a:solidFill>
                  <a:srgbClr val="028391"/>
                </a:solidFill>
                <a:latin typeface="Verdana Pro Cond" panose="020B0606030504040204" pitchFamily="34" charset="0"/>
              </a:rPr>
              <a:t>Some studies distinguish between intention trust and ability trust while others use a single “trust” measure.</a:t>
            </a:r>
          </a:p>
          <a:p>
            <a:pPr marL="457200" indent="-457200">
              <a:spcAft>
                <a:spcPts val="1000"/>
              </a:spcAft>
              <a:buAutoNum type="arabicPeriod"/>
            </a:pPr>
            <a:r>
              <a:rPr lang="en-GB" sz="2200" dirty="0">
                <a:solidFill>
                  <a:srgbClr val="028391"/>
                </a:solidFill>
                <a:latin typeface="Verdana Pro Cond" panose="020B0606030504040204" pitchFamily="34" charset="0"/>
              </a:rPr>
              <a:t>Resilience measures include: community support, personal preparedness, risk perceptions, and willingness to evacuate. </a:t>
            </a:r>
          </a:p>
          <a:p>
            <a:pPr marL="457200" indent="-457200">
              <a:spcAft>
                <a:spcPts val="1000"/>
              </a:spcAft>
              <a:buAutoNum type="arabicPeriod"/>
            </a:pPr>
            <a:r>
              <a:rPr lang="en-GB" sz="2200" dirty="0">
                <a:solidFill>
                  <a:srgbClr val="028391"/>
                </a:solidFill>
                <a:latin typeface="Verdana Pro Cond" panose="020B0606030504040204" pitchFamily="34" charset="0"/>
              </a:rPr>
              <a:t>Trust can both increase and decrease resilience. </a:t>
            </a:r>
          </a:p>
          <a:p>
            <a:pPr marL="457200" indent="-457200">
              <a:spcAft>
                <a:spcPts val="1000"/>
              </a:spcAft>
              <a:buAutoNum type="arabicPeriod"/>
            </a:pPr>
            <a:r>
              <a:rPr lang="en-GB" sz="2200" dirty="0">
                <a:solidFill>
                  <a:srgbClr val="028391"/>
                </a:solidFill>
                <a:latin typeface="Verdana Pro Cond" panose="020B0606030504040204" pitchFamily="34" charset="0"/>
              </a:rPr>
              <a:t>Almost half of the studies reviewed are related to flood risks.</a:t>
            </a:r>
          </a:p>
        </p:txBody>
      </p:sp>
      <p:sp>
        <p:nvSpPr>
          <p:cNvPr id="12" name="Rectangle: Rounded Corners 11">
            <a:hlinkClick r:id="rId13" action="ppaction://hlinksldjump"/>
            <a:extLst>
              <a:ext uri="{FF2B5EF4-FFF2-40B4-BE49-F238E27FC236}">
                <a16:creationId xmlns:a16="http://schemas.microsoft.com/office/drawing/2014/main" id="{C0AA3BA4-7046-4EF4-CAC6-1F92FD3DEC3D}"/>
              </a:ext>
            </a:extLst>
          </p:cNvPr>
          <p:cNvSpPr/>
          <p:nvPr/>
        </p:nvSpPr>
        <p:spPr>
          <a:xfrm>
            <a:off x="5158910" y="5426715"/>
            <a:ext cx="2797278" cy="424802"/>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Resilience Outcome</a:t>
            </a:r>
          </a:p>
        </p:txBody>
      </p:sp>
      <p:sp>
        <p:nvSpPr>
          <p:cNvPr id="13" name="TextBox 12">
            <a:extLst>
              <a:ext uri="{FF2B5EF4-FFF2-40B4-BE49-F238E27FC236}">
                <a16:creationId xmlns:a16="http://schemas.microsoft.com/office/drawing/2014/main" id="{DFA99588-2377-CA93-DDEA-BC84FD562126}"/>
              </a:ext>
            </a:extLst>
          </p:cNvPr>
          <p:cNvSpPr txBox="1"/>
          <p:nvPr/>
        </p:nvSpPr>
        <p:spPr>
          <a:xfrm>
            <a:off x="76910" y="625736"/>
            <a:ext cx="4711621" cy="430887"/>
          </a:xfrm>
          <a:prstGeom prst="rect">
            <a:avLst/>
          </a:prstGeom>
          <a:noFill/>
        </p:spPr>
        <p:txBody>
          <a:bodyPr wrap="square" rtlCol="0">
            <a:spAutoFit/>
          </a:bodyPr>
          <a:lstStyle/>
          <a:p>
            <a:pPr>
              <a:spcAft>
                <a:spcPts val="1000"/>
              </a:spcAft>
            </a:pPr>
            <a:r>
              <a:rPr lang="en-GB" sz="2200" b="1" dirty="0">
                <a:solidFill>
                  <a:srgbClr val="02214F"/>
                </a:solidFill>
                <a:latin typeface="Verdana Pro Cond" panose="020B0606030504040204" pitchFamily="34" charset="0"/>
              </a:rPr>
              <a:t>Key Results</a:t>
            </a:r>
          </a:p>
        </p:txBody>
      </p:sp>
      <p:sp>
        <p:nvSpPr>
          <p:cNvPr id="21" name="Rectangle 20">
            <a:extLst>
              <a:ext uri="{FF2B5EF4-FFF2-40B4-BE49-F238E27FC236}">
                <a16:creationId xmlns:a16="http://schemas.microsoft.com/office/drawing/2014/main" id="{DBA51A7C-26E9-65CB-3EF2-94650279D60F}"/>
              </a:ext>
            </a:extLst>
          </p:cNvPr>
          <p:cNvSpPr/>
          <p:nvPr/>
        </p:nvSpPr>
        <p:spPr>
          <a:xfrm>
            <a:off x="2" y="-184"/>
            <a:ext cx="4953736"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itle 1">
            <a:extLst>
              <a:ext uri="{FF2B5EF4-FFF2-40B4-BE49-F238E27FC236}">
                <a16:creationId xmlns:a16="http://schemas.microsoft.com/office/drawing/2014/main" id="{1F84BA14-25A9-56A3-FD9E-2F3712484CF8}"/>
              </a:ext>
            </a:extLst>
          </p:cNvPr>
          <p:cNvSpPr txBox="1">
            <a:spLocks/>
          </p:cNvSpPr>
          <p:nvPr/>
        </p:nvSpPr>
        <p:spPr>
          <a:xfrm>
            <a:off x="23716" y="70103"/>
            <a:ext cx="4922487"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32" name="Isosceles Triangle 31">
            <a:hlinkClick r:id="" action="ppaction://hlinkshowjump?jump=previousslide"/>
            <a:extLst>
              <a:ext uri="{FF2B5EF4-FFF2-40B4-BE49-F238E27FC236}">
                <a16:creationId xmlns:a16="http://schemas.microsoft.com/office/drawing/2014/main" id="{BC2DD63D-AD26-4153-70E3-A181CD85AF33}"/>
              </a:ext>
            </a:extLst>
          </p:cNvPr>
          <p:cNvSpPr/>
          <p:nvPr/>
        </p:nvSpPr>
        <p:spPr>
          <a:xfrm rot="16200000">
            <a:off x="367925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hlinkClick r:id="" action="ppaction://hlinkshowjump?jump=nextslide"/>
            <a:extLst>
              <a:ext uri="{FF2B5EF4-FFF2-40B4-BE49-F238E27FC236}">
                <a16:creationId xmlns:a16="http://schemas.microsoft.com/office/drawing/2014/main" id="{0F100CF1-0E43-CA5C-CE17-684267588271}"/>
              </a:ext>
            </a:extLst>
          </p:cNvPr>
          <p:cNvSpPr/>
          <p:nvPr/>
        </p:nvSpPr>
        <p:spPr>
          <a:xfrm rot="5400000">
            <a:off x="453485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descr="Home with solid fill">
            <a:hlinkClick r:id="rId2" action="ppaction://hlinksldjump"/>
            <a:extLst>
              <a:ext uri="{FF2B5EF4-FFF2-40B4-BE49-F238E27FC236}">
                <a16:creationId xmlns:a16="http://schemas.microsoft.com/office/drawing/2014/main" id="{A5976798-051E-84BA-ED1A-823A460DB0C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88581" y="31787"/>
            <a:ext cx="427551" cy="427551"/>
          </a:xfrm>
          <a:prstGeom prst="rect">
            <a:avLst/>
          </a:prstGeom>
        </p:spPr>
      </p:pic>
      <p:sp>
        <p:nvSpPr>
          <p:cNvPr id="4" name="TextBox 3">
            <a:extLst>
              <a:ext uri="{FF2B5EF4-FFF2-40B4-BE49-F238E27FC236}">
                <a16:creationId xmlns:a16="http://schemas.microsoft.com/office/drawing/2014/main" id="{87506856-6D47-0EAA-EE21-6077A4EBED76}"/>
              </a:ext>
            </a:extLst>
          </p:cNvPr>
          <p:cNvSpPr txBox="1"/>
          <p:nvPr/>
        </p:nvSpPr>
        <p:spPr>
          <a:xfrm>
            <a:off x="5056855" y="110598"/>
            <a:ext cx="6287361" cy="369332"/>
          </a:xfrm>
          <a:prstGeom prst="rect">
            <a:avLst/>
          </a:prstGeom>
          <a:noFill/>
        </p:spPr>
        <p:txBody>
          <a:bodyPr wrap="square" rtlCol="0">
            <a:spAutoFit/>
          </a:bodyPr>
          <a:lstStyle/>
          <a:p>
            <a:pPr>
              <a:spcAft>
                <a:spcPts val="1000"/>
              </a:spcAft>
            </a:pPr>
            <a:r>
              <a:rPr lang="en-GB" dirty="0">
                <a:solidFill>
                  <a:srgbClr val="DD3E12"/>
                </a:solidFill>
                <a:latin typeface="Verdana Pro Cond" panose="020B0606030504040204" pitchFamily="34" charset="0"/>
              </a:rPr>
              <a:t>CLICK ON A METRIC TO SORT </a:t>
            </a:r>
            <a:r>
              <a:rPr lang="en-GB">
                <a:solidFill>
                  <a:srgbClr val="DD3E12"/>
                </a:solidFill>
                <a:latin typeface="Verdana Pro Cond" panose="020B0606030504040204" pitchFamily="34" charset="0"/>
              </a:rPr>
              <a:t>THE DATA</a:t>
            </a:r>
            <a:endParaRPr lang="en-GB" dirty="0">
              <a:solidFill>
                <a:srgbClr val="DD3E12"/>
              </a:solidFill>
              <a:latin typeface="Verdana Pro Cond" panose="020B0606030504040204" pitchFamily="34" charset="0"/>
            </a:endParaRPr>
          </a:p>
        </p:txBody>
      </p:sp>
      <p:sp>
        <p:nvSpPr>
          <p:cNvPr id="6" name="Subtitle 2">
            <a:hlinkClick r:id="rId16" action="ppaction://hlinksldjump"/>
            <a:extLst>
              <a:ext uri="{FF2B5EF4-FFF2-40B4-BE49-F238E27FC236}">
                <a16:creationId xmlns:a16="http://schemas.microsoft.com/office/drawing/2014/main" id="{FD78F7C0-0465-E96A-3F12-A3CFF2B343E7}"/>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53675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D8511-AD37-B987-254D-CD663B0465AF}"/>
            </a:ext>
          </a:extLst>
        </p:cNvPr>
        <p:cNvGrpSpPr/>
        <p:nvPr/>
      </p:nvGrpSpPr>
      <p:grpSpPr>
        <a:xfrm>
          <a:off x="0" y="0"/>
          <a:ext cx="0" cy="0"/>
          <a:chOff x="0" y="0"/>
          <a:chExt cx="0" cy="0"/>
        </a:xfrm>
      </p:grpSpPr>
      <p:graphicFrame>
        <p:nvGraphicFramePr>
          <p:cNvPr id="74" name="Chart 73">
            <a:extLst>
              <a:ext uri="{FF2B5EF4-FFF2-40B4-BE49-F238E27FC236}">
                <a16:creationId xmlns:a16="http://schemas.microsoft.com/office/drawing/2014/main" id="{AE67B2A6-B467-903E-9553-042D26A3144F}"/>
              </a:ext>
            </a:extLst>
          </p:cNvPr>
          <p:cNvGraphicFramePr>
            <a:graphicFrameLocks/>
          </p:cNvGraphicFramePr>
          <p:nvPr>
            <p:extLst>
              <p:ext uri="{D42A27DB-BD31-4B8C-83A1-F6EECF244321}">
                <p14:modId xmlns:p14="http://schemas.microsoft.com/office/powerpoint/2010/main" val="838012921"/>
              </p:ext>
            </p:extLst>
          </p:nvPr>
        </p:nvGraphicFramePr>
        <p:xfrm>
          <a:off x="5198375" y="1687547"/>
          <a:ext cx="6552127" cy="395940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E3AF2265-2943-C711-8DE5-B196EF4A5E50}"/>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E04417E5-55C3-D39A-C063-16DBA159D908}"/>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3" action="ppaction://hlinksldjump"/>
            <a:extLst>
              <a:ext uri="{FF2B5EF4-FFF2-40B4-BE49-F238E27FC236}">
                <a16:creationId xmlns:a16="http://schemas.microsoft.com/office/drawing/2014/main" id="{16047682-8EC8-47C4-F023-3C3C82EABA71}"/>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4" action="ppaction://hlinksldjump"/>
            <a:extLst>
              <a:ext uri="{FF2B5EF4-FFF2-40B4-BE49-F238E27FC236}">
                <a16:creationId xmlns:a16="http://schemas.microsoft.com/office/drawing/2014/main" id="{BE442E09-DEE0-C8B4-A57E-FA0CFDECABA1}"/>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5" action="ppaction://hlinksldjump"/>
            <a:extLst>
              <a:ext uri="{FF2B5EF4-FFF2-40B4-BE49-F238E27FC236}">
                <a16:creationId xmlns:a16="http://schemas.microsoft.com/office/drawing/2014/main" id="{6C537358-73EE-F20B-27E6-65E9FB2D4136}"/>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6" action="ppaction://hlinksldjump"/>
            <a:extLst>
              <a:ext uri="{FF2B5EF4-FFF2-40B4-BE49-F238E27FC236}">
                <a16:creationId xmlns:a16="http://schemas.microsoft.com/office/drawing/2014/main" id="{947F2181-AE3E-803E-F963-8F91B6BE89E6}"/>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7" action="ppaction://hlinksldjump"/>
            <a:extLst>
              <a:ext uri="{FF2B5EF4-FFF2-40B4-BE49-F238E27FC236}">
                <a16:creationId xmlns:a16="http://schemas.microsoft.com/office/drawing/2014/main" id="{8C265D83-0677-2F82-08CB-4DB344A868DF}"/>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29" name="Rectangle 28">
            <a:extLst>
              <a:ext uri="{FF2B5EF4-FFF2-40B4-BE49-F238E27FC236}">
                <a16:creationId xmlns:a16="http://schemas.microsoft.com/office/drawing/2014/main" id="{A1D5B411-FCCA-BF6B-3F62-F188D2EC0C42}"/>
              </a:ext>
            </a:extLst>
          </p:cNvPr>
          <p:cNvSpPr/>
          <p:nvPr/>
        </p:nvSpPr>
        <p:spPr>
          <a:xfrm>
            <a:off x="2" y="-184"/>
            <a:ext cx="4953736"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1FA3A474-3F2A-7DA3-084B-C53F99501780}"/>
              </a:ext>
            </a:extLst>
          </p:cNvPr>
          <p:cNvSpPr txBox="1">
            <a:spLocks/>
          </p:cNvSpPr>
          <p:nvPr/>
        </p:nvSpPr>
        <p:spPr>
          <a:xfrm>
            <a:off x="23716" y="70103"/>
            <a:ext cx="4922487"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23" name="Freeform: Shape 222">
            <a:extLst>
              <a:ext uri="{FF2B5EF4-FFF2-40B4-BE49-F238E27FC236}">
                <a16:creationId xmlns:a16="http://schemas.microsoft.com/office/drawing/2014/main" id="{8B3ED02F-D903-6A35-1017-FAEBBD5D7C4B}"/>
              </a:ext>
            </a:extLst>
          </p:cNvPr>
          <p:cNvSpPr/>
          <p:nvPr/>
        </p:nvSpPr>
        <p:spPr>
          <a:xfrm rot="16200000">
            <a:off x="11136329" y="4240315"/>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4" name="Freeform: Shape 223">
            <a:extLst>
              <a:ext uri="{FF2B5EF4-FFF2-40B4-BE49-F238E27FC236}">
                <a16:creationId xmlns:a16="http://schemas.microsoft.com/office/drawing/2014/main" id="{16BE05CD-7D3A-8488-9A99-44DAAF194689}"/>
              </a:ext>
            </a:extLst>
          </p:cNvPr>
          <p:cNvSpPr/>
          <p:nvPr/>
        </p:nvSpPr>
        <p:spPr>
          <a:xfrm rot="16200000">
            <a:off x="11136237" y="4550081"/>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5" name="Freeform: Shape 224">
            <a:extLst>
              <a:ext uri="{FF2B5EF4-FFF2-40B4-BE49-F238E27FC236}">
                <a16:creationId xmlns:a16="http://schemas.microsoft.com/office/drawing/2014/main" id="{52FA828A-417D-E3C8-CA75-B3A0335127F1}"/>
              </a:ext>
            </a:extLst>
          </p:cNvPr>
          <p:cNvSpPr/>
          <p:nvPr/>
        </p:nvSpPr>
        <p:spPr>
          <a:xfrm rot="16200000">
            <a:off x="10814572" y="3001125"/>
            <a:ext cx="180000" cy="180000"/>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6" name="Freeform: Shape 225">
            <a:extLst>
              <a:ext uri="{FF2B5EF4-FFF2-40B4-BE49-F238E27FC236}">
                <a16:creationId xmlns:a16="http://schemas.microsoft.com/office/drawing/2014/main" id="{C87E8D43-AFC8-7489-ACF6-99011C68FF25}"/>
              </a:ext>
            </a:extLst>
          </p:cNvPr>
          <p:cNvSpPr/>
          <p:nvPr/>
        </p:nvSpPr>
        <p:spPr>
          <a:xfrm rot="16200000">
            <a:off x="10814571" y="3311624"/>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7" name="Freeform: Shape 226">
            <a:extLst>
              <a:ext uri="{FF2B5EF4-FFF2-40B4-BE49-F238E27FC236}">
                <a16:creationId xmlns:a16="http://schemas.microsoft.com/office/drawing/2014/main" id="{E07DD1CF-40AE-41FF-9FFA-38147730576C}"/>
              </a:ext>
            </a:extLst>
          </p:cNvPr>
          <p:cNvSpPr/>
          <p:nvPr/>
        </p:nvSpPr>
        <p:spPr>
          <a:xfrm rot="16200000">
            <a:off x="10818112" y="3619423"/>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8" name="Freeform: Shape 227">
            <a:extLst>
              <a:ext uri="{FF2B5EF4-FFF2-40B4-BE49-F238E27FC236}">
                <a16:creationId xmlns:a16="http://schemas.microsoft.com/office/drawing/2014/main" id="{E8EAE0CC-2AA2-813E-634A-2357E6E0EACD}"/>
              </a:ext>
            </a:extLst>
          </p:cNvPr>
          <p:cNvSpPr/>
          <p:nvPr/>
        </p:nvSpPr>
        <p:spPr>
          <a:xfrm rot="16200000">
            <a:off x="10822327" y="3931234"/>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9" name="Freeform: Shape 228">
            <a:extLst>
              <a:ext uri="{FF2B5EF4-FFF2-40B4-BE49-F238E27FC236}">
                <a16:creationId xmlns:a16="http://schemas.microsoft.com/office/drawing/2014/main" id="{14FD4EEC-6448-04AE-952C-86988885DFB3}"/>
              </a:ext>
            </a:extLst>
          </p:cNvPr>
          <p:cNvSpPr/>
          <p:nvPr/>
        </p:nvSpPr>
        <p:spPr>
          <a:xfrm rot="16200000">
            <a:off x="10177089" y="2381840"/>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0" name="Freeform: Shape 229">
            <a:extLst>
              <a:ext uri="{FF2B5EF4-FFF2-40B4-BE49-F238E27FC236}">
                <a16:creationId xmlns:a16="http://schemas.microsoft.com/office/drawing/2014/main" id="{DD33358B-36A8-D1A8-F18E-E1648AB624B2}"/>
              </a:ext>
            </a:extLst>
          </p:cNvPr>
          <p:cNvSpPr/>
          <p:nvPr/>
        </p:nvSpPr>
        <p:spPr>
          <a:xfrm rot="16200000">
            <a:off x="10180132" y="2691164"/>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1" name="Freeform: Shape 230">
            <a:extLst>
              <a:ext uri="{FF2B5EF4-FFF2-40B4-BE49-F238E27FC236}">
                <a16:creationId xmlns:a16="http://schemas.microsoft.com/office/drawing/2014/main" id="{2E191B9D-A7FB-5D87-9515-A7DB4F34664D}"/>
              </a:ext>
            </a:extLst>
          </p:cNvPr>
          <p:cNvSpPr/>
          <p:nvPr/>
        </p:nvSpPr>
        <p:spPr>
          <a:xfrm rot="16200000">
            <a:off x="10180132" y="3001496"/>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2" name="Freeform: Shape 231">
            <a:extLst>
              <a:ext uri="{FF2B5EF4-FFF2-40B4-BE49-F238E27FC236}">
                <a16:creationId xmlns:a16="http://schemas.microsoft.com/office/drawing/2014/main" id="{0FB049BA-FFEF-A51D-1220-B441791CE799}"/>
              </a:ext>
            </a:extLst>
          </p:cNvPr>
          <p:cNvSpPr/>
          <p:nvPr/>
        </p:nvSpPr>
        <p:spPr>
          <a:xfrm rot="16200000">
            <a:off x="10181060" y="3312120"/>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3" name="Freeform: Shape 232">
            <a:extLst>
              <a:ext uri="{FF2B5EF4-FFF2-40B4-BE49-F238E27FC236}">
                <a16:creationId xmlns:a16="http://schemas.microsoft.com/office/drawing/2014/main" id="{65FC371E-0A76-163B-0EC9-6E84A406EF1F}"/>
              </a:ext>
            </a:extLst>
          </p:cNvPr>
          <p:cNvSpPr/>
          <p:nvPr/>
        </p:nvSpPr>
        <p:spPr>
          <a:xfrm rot="16200000">
            <a:off x="10181323" y="3621570"/>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4" name="Freeform: Shape 233">
            <a:extLst>
              <a:ext uri="{FF2B5EF4-FFF2-40B4-BE49-F238E27FC236}">
                <a16:creationId xmlns:a16="http://schemas.microsoft.com/office/drawing/2014/main" id="{5931073B-4BE8-2A67-650F-F36F58E8072A}"/>
              </a:ext>
            </a:extLst>
          </p:cNvPr>
          <p:cNvSpPr/>
          <p:nvPr/>
        </p:nvSpPr>
        <p:spPr>
          <a:xfrm rot="16200000">
            <a:off x="10182294" y="3928802"/>
            <a:ext cx="180000" cy="180000"/>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5" name="Freeform: Shape 234">
            <a:extLst>
              <a:ext uri="{FF2B5EF4-FFF2-40B4-BE49-F238E27FC236}">
                <a16:creationId xmlns:a16="http://schemas.microsoft.com/office/drawing/2014/main" id="{222B80E3-AAE4-FC90-6F7D-208F1E8650C9}"/>
              </a:ext>
            </a:extLst>
          </p:cNvPr>
          <p:cNvSpPr/>
          <p:nvPr/>
        </p:nvSpPr>
        <p:spPr>
          <a:xfrm rot="16200000">
            <a:off x="10182428" y="4237822"/>
            <a:ext cx="180000" cy="180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6" name="Freeform: Shape 235">
            <a:extLst>
              <a:ext uri="{FF2B5EF4-FFF2-40B4-BE49-F238E27FC236}">
                <a16:creationId xmlns:a16="http://schemas.microsoft.com/office/drawing/2014/main" id="{7EFD806C-E2C0-DBD1-4BF8-AA80F9374B5A}"/>
              </a:ext>
            </a:extLst>
          </p:cNvPr>
          <p:cNvSpPr/>
          <p:nvPr/>
        </p:nvSpPr>
        <p:spPr>
          <a:xfrm rot="16200000">
            <a:off x="10180134" y="4550564"/>
            <a:ext cx="180000" cy="180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7" name="Freeform: Shape 236">
            <a:extLst>
              <a:ext uri="{FF2B5EF4-FFF2-40B4-BE49-F238E27FC236}">
                <a16:creationId xmlns:a16="http://schemas.microsoft.com/office/drawing/2014/main" id="{BC33835C-EA91-D292-BBF7-669B44CE5EE9}"/>
              </a:ext>
            </a:extLst>
          </p:cNvPr>
          <p:cNvSpPr/>
          <p:nvPr/>
        </p:nvSpPr>
        <p:spPr>
          <a:xfrm rot="16200000">
            <a:off x="9859727" y="3616674"/>
            <a:ext cx="180000" cy="180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8" name="Freeform: Shape 237">
            <a:extLst>
              <a:ext uri="{FF2B5EF4-FFF2-40B4-BE49-F238E27FC236}">
                <a16:creationId xmlns:a16="http://schemas.microsoft.com/office/drawing/2014/main" id="{FC0C19FF-F5C9-776A-468E-D57675B0741C}"/>
              </a:ext>
            </a:extLst>
          </p:cNvPr>
          <p:cNvSpPr/>
          <p:nvPr/>
        </p:nvSpPr>
        <p:spPr>
          <a:xfrm rot="16200000">
            <a:off x="9861315" y="3930039"/>
            <a:ext cx="180000" cy="180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9" name="Freeform: Shape 238">
            <a:extLst>
              <a:ext uri="{FF2B5EF4-FFF2-40B4-BE49-F238E27FC236}">
                <a16:creationId xmlns:a16="http://schemas.microsoft.com/office/drawing/2014/main" id="{875C5A5D-8D93-4263-3AC8-D3B8E42A928E}"/>
              </a:ext>
            </a:extLst>
          </p:cNvPr>
          <p:cNvSpPr/>
          <p:nvPr/>
        </p:nvSpPr>
        <p:spPr>
          <a:xfrm rot="16200000">
            <a:off x="9863431" y="4240287"/>
            <a:ext cx="180000" cy="180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0" name="Freeform: Shape 239">
            <a:extLst>
              <a:ext uri="{FF2B5EF4-FFF2-40B4-BE49-F238E27FC236}">
                <a16:creationId xmlns:a16="http://schemas.microsoft.com/office/drawing/2014/main" id="{1D84E0FE-E734-A39D-7C9C-D3AEB028FFAA}"/>
              </a:ext>
            </a:extLst>
          </p:cNvPr>
          <p:cNvSpPr/>
          <p:nvPr/>
        </p:nvSpPr>
        <p:spPr>
          <a:xfrm rot="16200000">
            <a:off x="8907982" y="4542675"/>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1" name="Freeform: Shape 240">
            <a:extLst>
              <a:ext uri="{FF2B5EF4-FFF2-40B4-BE49-F238E27FC236}">
                <a16:creationId xmlns:a16="http://schemas.microsoft.com/office/drawing/2014/main" id="{812D1300-2D01-894E-3FE4-AD53D2C63AA8}"/>
              </a:ext>
            </a:extLst>
          </p:cNvPr>
          <p:cNvSpPr/>
          <p:nvPr/>
        </p:nvSpPr>
        <p:spPr>
          <a:xfrm rot="16200000">
            <a:off x="8580827" y="4542676"/>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2" name="Freeform: Shape 241">
            <a:extLst>
              <a:ext uri="{FF2B5EF4-FFF2-40B4-BE49-F238E27FC236}">
                <a16:creationId xmlns:a16="http://schemas.microsoft.com/office/drawing/2014/main" id="{1883668A-84A0-A2BD-F9A5-0D68FFCD235A}"/>
              </a:ext>
            </a:extLst>
          </p:cNvPr>
          <p:cNvSpPr/>
          <p:nvPr/>
        </p:nvSpPr>
        <p:spPr>
          <a:xfrm rot="16200000">
            <a:off x="8275328" y="4542999"/>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3" name="Freeform: Shape 242">
            <a:extLst>
              <a:ext uri="{FF2B5EF4-FFF2-40B4-BE49-F238E27FC236}">
                <a16:creationId xmlns:a16="http://schemas.microsoft.com/office/drawing/2014/main" id="{C2196C28-B7ED-79A9-AC34-FC9CC9AECA0D}"/>
              </a:ext>
            </a:extLst>
          </p:cNvPr>
          <p:cNvSpPr/>
          <p:nvPr/>
        </p:nvSpPr>
        <p:spPr>
          <a:xfrm rot="16200000">
            <a:off x="7946598" y="3916928"/>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4" name="Freeform: Shape 243">
            <a:extLst>
              <a:ext uri="{FF2B5EF4-FFF2-40B4-BE49-F238E27FC236}">
                <a16:creationId xmlns:a16="http://schemas.microsoft.com/office/drawing/2014/main" id="{2ACB6059-B021-65C4-5D4F-66DEBD26BD48}"/>
              </a:ext>
            </a:extLst>
          </p:cNvPr>
          <p:cNvSpPr/>
          <p:nvPr/>
        </p:nvSpPr>
        <p:spPr>
          <a:xfrm rot="16200000">
            <a:off x="7946598" y="4234646"/>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5" name="Freeform: Shape 244">
            <a:extLst>
              <a:ext uri="{FF2B5EF4-FFF2-40B4-BE49-F238E27FC236}">
                <a16:creationId xmlns:a16="http://schemas.microsoft.com/office/drawing/2014/main" id="{6DF5A15F-D017-FBD7-B95F-DF8CD33C0ADF}"/>
              </a:ext>
            </a:extLst>
          </p:cNvPr>
          <p:cNvSpPr/>
          <p:nvPr/>
        </p:nvSpPr>
        <p:spPr>
          <a:xfrm rot="16200000">
            <a:off x="7946598" y="4542676"/>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6" name="Freeform: Shape 245">
            <a:extLst>
              <a:ext uri="{FF2B5EF4-FFF2-40B4-BE49-F238E27FC236}">
                <a16:creationId xmlns:a16="http://schemas.microsoft.com/office/drawing/2014/main" id="{9E67BAF7-D1EC-0D2D-5584-CDB01D8D08F5}"/>
              </a:ext>
            </a:extLst>
          </p:cNvPr>
          <p:cNvSpPr/>
          <p:nvPr/>
        </p:nvSpPr>
        <p:spPr>
          <a:xfrm rot="16200000">
            <a:off x="7317541" y="4542676"/>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7" name="Freeform: Shape 246">
            <a:extLst>
              <a:ext uri="{FF2B5EF4-FFF2-40B4-BE49-F238E27FC236}">
                <a16:creationId xmlns:a16="http://schemas.microsoft.com/office/drawing/2014/main" id="{A8DCC343-9453-C121-FD1E-5F57436E7918}"/>
              </a:ext>
            </a:extLst>
          </p:cNvPr>
          <p:cNvSpPr/>
          <p:nvPr/>
        </p:nvSpPr>
        <p:spPr>
          <a:xfrm rot="16200000">
            <a:off x="6991549" y="4542676"/>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8" name="Freeform: Shape 247">
            <a:extLst>
              <a:ext uri="{FF2B5EF4-FFF2-40B4-BE49-F238E27FC236}">
                <a16:creationId xmlns:a16="http://schemas.microsoft.com/office/drawing/2014/main" id="{3C346421-59F4-B08A-CF42-DCD01CBC3D51}"/>
              </a:ext>
            </a:extLst>
          </p:cNvPr>
          <p:cNvSpPr/>
          <p:nvPr/>
        </p:nvSpPr>
        <p:spPr>
          <a:xfrm rot="16200000">
            <a:off x="6353378" y="4244271"/>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9" name="Freeform: Shape 248">
            <a:extLst>
              <a:ext uri="{FF2B5EF4-FFF2-40B4-BE49-F238E27FC236}">
                <a16:creationId xmlns:a16="http://schemas.microsoft.com/office/drawing/2014/main" id="{14572F7A-403F-7BE5-E9B0-7EAA4AECDA04}"/>
              </a:ext>
            </a:extLst>
          </p:cNvPr>
          <p:cNvSpPr/>
          <p:nvPr/>
        </p:nvSpPr>
        <p:spPr>
          <a:xfrm rot="16200000">
            <a:off x="6359728" y="4542677"/>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0" name="Freeform: Shape 249">
            <a:extLst>
              <a:ext uri="{FF2B5EF4-FFF2-40B4-BE49-F238E27FC236}">
                <a16:creationId xmlns:a16="http://schemas.microsoft.com/office/drawing/2014/main" id="{EAC24C63-3B2A-6319-9150-B5FC2DC04EB3}"/>
              </a:ext>
            </a:extLst>
          </p:cNvPr>
          <p:cNvSpPr/>
          <p:nvPr/>
        </p:nvSpPr>
        <p:spPr>
          <a:xfrm rot="16200000">
            <a:off x="5401216" y="4542677"/>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1" name="Freeform: Shape 250">
            <a:extLst>
              <a:ext uri="{FF2B5EF4-FFF2-40B4-BE49-F238E27FC236}">
                <a16:creationId xmlns:a16="http://schemas.microsoft.com/office/drawing/2014/main" id="{385DA83B-F654-9409-D223-27AAE6E672C0}"/>
              </a:ext>
            </a:extLst>
          </p:cNvPr>
          <p:cNvSpPr/>
          <p:nvPr/>
        </p:nvSpPr>
        <p:spPr>
          <a:xfrm rot="16200000">
            <a:off x="11449822" y="4549026"/>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2" name="Freeform: Shape 251">
            <a:extLst>
              <a:ext uri="{FF2B5EF4-FFF2-40B4-BE49-F238E27FC236}">
                <a16:creationId xmlns:a16="http://schemas.microsoft.com/office/drawing/2014/main" id="{020F80F8-CE3D-9BAD-ED43-0215DFF39F01}"/>
              </a:ext>
            </a:extLst>
          </p:cNvPr>
          <p:cNvSpPr/>
          <p:nvPr/>
        </p:nvSpPr>
        <p:spPr>
          <a:xfrm rot="16200000">
            <a:off x="11135905" y="3003130"/>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3" name="Freeform: Shape 252">
            <a:extLst>
              <a:ext uri="{FF2B5EF4-FFF2-40B4-BE49-F238E27FC236}">
                <a16:creationId xmlns:a16="http://schemas.microsoft.com/office/drawing/2014/main" id="{AF4D0949-0B8F-C97B-3254-DEFBC32DE6B1}"/>
              </a:ext>
            </a:extLst>
          </p:cNvPr>
          <p:cNvSpPr/>
          <p:nvPr/>
        </p:nvSpPr>
        <p:spPr>
          <a:xfrm rot="16200000">
            <a:off x="11132729" y="3309735"/>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4" name="Freeform: Shape 253">
            <a:extLst>
              <a:ext uri="{FF2B5EF4-FFF2-40B4-BE49-F238E27FC236}">
                <a16:creationId xmlns:a16="http://schemas.microsoft.com/office/drawing/2014/main" id="{73A503B5-5FD0-CB58-C3E1-B72CF50BBFD3}"/>
              </a:ext>
            </a:extLst>
          </p:cNvPr>
          <p:cNvSpPr/>
          <p:nvPr/>
        </p:nvSpPr>
        <p:spPr>
          <a:xfrm rot="16200000">
            <a:off x="11135872" y="3620818"/>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5" name="Freeform: Shape 254">
            <a:extLst>
              <a:ext uri="{FF2B5EF4-FFF2-40B4-BE49-F238E27FC236}">
                <a16:creationId xmlns:a16="http://schemas.microsoft.com/office/drawing/2014/main" id="{0AB79B95-CF8F-AE2B-7BC6-427C818A748B}"/>
              </a:ext>
            </a:extLst>
          </p:cNvPr>
          <p:cNvSpPr/>
          <p:nvPr/>
        </p:nvSpPr>
        <p:spPr>
          <a:xfrm rot="16200000">
            <a:off x="11137116" y="3929337"/>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6" name="Freeform: Shape 255">
            <a:extLst>
              <a:ext uri="{FF2B5EF4-FFF2-40B4-BE49-F238E27FC236}">
                <a16:creationId xmlns:a16="http://schemas.microsoft.com/office/drawing/2014/main" id="{2661494B-C5F1-C027-8629-C9F70D217A00}"/>
              </a:ext>
            </a:extLst>
          </p:cNvPr>
          <p:cNvSpPr/>
          <p:nvPr/>
        </p:nvSpPr>
        <p:spPr>
          <a:xfrm rot="16200000">
            <a:off x="10817462" y="4240609"/>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7" name="Freeform: Shape 256">
            <a:extLst>
              <a:ext uri="{FF2B5EF4-FFF2-40B4-BE49-F238E27FC236}">
                <a16:creationId xmlns:a16="http://schemas.microsoft.com/office/drawing/2014/main" id="{DCA82EB6-43DD-5E65-8FF0-D958EF4B8527}"/>
              </a:ext>
            </a:extLst>
          </p:cNvPr>
          <p:cNvSpPr/>
          <p:nvPr/>
        </p:nvSpPr>
        <p:spPr>
          <a:xfrm rot="16200000">
            <a:off x="10816474" y="4549026"/>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8" name="Freeform: Shape 257">
            <a:extLst>
              <a:ext uri="{FF2B5EF4-FFF2-40B4-BE49-F238E27FC236}">
                <a16:creationId xmlns:a16="http://schemas.microsoft.com/office/drawing/2014/main" id="{9BC4553C-57B2-3BD3-96E5-41D1E87D1545}"/>
              </a:ext>
            </a:extLst>
          </p:cNvPr>
          <p:cNvSpPr/>
          <p:nvPr/>
        </p:nvSpPr>
        <p:spPr>
          <a:xfrm rot="16200000">
            <a:off x="10494773" y="2069619"/>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9" name="Freeform: Shape 258">
            <a:extLst>
              <a:ext uri="{FF2B5EF4-FFF2-40B4-BE49-F238E27FC236}">
                <a16:creationId xmlns:a16="http://schemas.microsoft.com/office/drawing/2014/main" id="{4217610D-8EFD-CF41-F2F0-58FBEE948532}"/>
              </a:ext>
            </a:extLst>
          </p:cNvPr>
          <p:cNvSpPr/>
          <p:nvPr/>
        </p:nvSpPr>
        <p:spPr>
          <a:xfrm rot="16200000">
            <a:off x="10498243" y="2381840"/>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0" name="Freeform: Shape 259">
            <a:extLst>
              <a:ext uri="{FF2B5EF4-FFF2-40B4-BE49-F238E27FC236}">
                <a16:creationId xmlns:a16="http://schemas.microsoft.com/office/drawing/2014/main" id="{9620D143-B3A4-6D69-45C0-0F0218044796}"/>
              </a:ext>
            </a:extLst>
          </p:cNvPr>
          <p:cNvSpPr/>
          <p:nvPr/>
        </p:nvSpPr>
        <p:spPr>
          <a:xfrm rot="16200000">
            <a:off x="10498243" y="2690863"/>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1" name="Freeform: Shape 260">
            <a:extLst>
              <a:ext uri="{FF2B5EF4-FFF2-40B4-BE49-F238E27FC236}">
                <a16:creationId xmlns:a16="http://schemas.microsoft.com/office/drawing/2014/main" id="{12E89F81-7AB3-BE8E-592E-A441229B40A4}"/>
              </a:ext>
            </a:extLst>
          </p:cNvPr>
          <p:cNvSpPr/>
          <p:nvPr/>
        </p:nvSpPr>
        <p:spPr>
          <a:xfrm rot="16200000">
            <a:off x="10498243" y="3001496"/>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2" name="Freeform: Shape 261">
            <a:extLst>
              <a:ext uri="{FF2B5EF4-FFF2-40B4-BE49-F238E27FC236}">
                <a16:creationId xmlns:a16="http://schemas.microsoft.com/office/drawing/2014/main" id="{65DE8D3A-AC73-D915-A09D-6AA8CF4BF643}"/>
              </a:ext>
            </a:extLst>
          </p:cNvPr>
          <p:cNvSpPr/>
          <p:nvPr/>
        </p:nvSpPr>
        <p:spPr>
          <a:xfrm rot="16200000">
            <a:off x="10498243" y="3308991"/>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3" name="Freeform: Shape 262">
            <a:extLst>
              <a:ext uri="{FF2B5EF4-FFF2-40B4-BE49-F238E27FC236}">
                <a16:creationId xmlns:a16="http://schemas.microsoft.com/office/drawing/2014/main" id="{C9AEA122-C4D1-A7EA-D7E6-0E57AC56CC55}"/>
              </a:ext>
            </a:extLst>
          </p:cNvPr>
          <p:cNvSpPr/>
          <p:nvPr/>
        </p:nvSpPr>
        <p:spPr>
          <a:xfrm rot="16200000">
            <a:off x="10501820" y="3621269"/>
            <a:ext cx="180000" cy="180000"/>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4" name="Freeform: Shape 263">
            <a:extLst>
              <a:ext uri="{FF2B5EF4-FFF2-40B4-BE49-F238E27FC236}">
                <a16:creationId xmlns:a16="http://schemas.microsoft.com/office/drawing/2014/main" id="{40424313-9838-2E23-4468-AA46DD09DEB8}"/>
              </a:ext>
            </a:extLst>
          </p:cNvPr>
          <p:cNvSpPr/>
          <p:nvPr/>
        </p:nvSpPr>
        <p:spPr>
          <a:xfrm rot="16200000">
            <a:off x="10498243" y="3930258"/>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5" name="Freeform: Shape 264">
            <a:extLst>
              <a:ext uri="{FF2B5EF4-FFF2-40B4-BE49-F238E27FC236}">
                <a16:creationId xmlns:a16="http://schemas.microsoft.com/office/drawing/2014/main" id="{E161C5D3-B2E9-C8F4-85CE-69F84D59F378}"/>
              </a:ext>
            </a:extLst>
          </p:cNvPr>
          <p:cNvSpPr/>
          <p:nvPr/>
        </p:nvSpPr>
        <p:spPr>
          <a:xfrm rot="16200000">
            <a:off x="10498356" y="4239504"/>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6" name="Freeform: Shape 265">
            <a:extLst>
              <a:ext uri="{FF2B5EF4-FFF2-40B4-BE49-F238E27FC236}">
                <a16:creationId xmlns:a16="http://schemas.microsoft.com/office/drawing/2014/main" id="{48C417D6-BA0F-15E8-2CB6-20EBEAEA2B20}"/>
              </a:ext>
            </a:extLst>
          </p:cNvPr>
          <p:cNvSpPr/>
          <p:nvPr/>
        </p:nvSpPr>
        <p:spPr>
          <a:xfrm rot="16200000">
            <a:off x="10499537" y="4548493"/>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7" name="Freeform: Shape 266">
            <a:extLst>
              <a:ext uri="{FF2B5EF4-FFF2-40B4-BE49-F238E27FC236}">
                <a16:creationId xmlns:a16="http://schemas.microsoft.com/office/drawing/2014/main" id="{FF2A85A9-EA70-A438-9156-76D7605A01A5}"/>
              </a:ext>
            </a:extLst>
          </p:cNvPr>
          <p:cNvSpPr/>
          <p:nvPr/>
        </p:nvSpPr>
        <p:spPr>
          <a:xfrm rot="16200000">
            <a:off x="9868480" y="4546222"/>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8" name="Freeform: Shape 267">
            <a:extLst>
              <a:ext uri="{FF2B5EF4-FFF2-40B4-BE49-F238E27FC236}">
                <a16:creationId xmlns:a16="http://schemas.microsoft.com/office/drawing/2014/main" id="{5C3AB4BF-2DA8-417B-12B5-0518CA7DD9E9}"/>
              </a:ext>
            </a:extLst>
          </p:cNvPr>
          <p:cNvSpPr/>
          <p:nvPr/>
        </p:nvSpPr>
        <p:spPr>
          <a:xfrm rot="16200000">
            <a:off x="9540347" y="3619404"/>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9" name="Freeform: Shape 268">
            <a:extLst>
              <a:ext uri="{FF2B5EF4-FFF2-40B4-BE49-F238E27FC236}">
                <a16:creationId xmlns:a16="http://schemas.microsoft.com/office/drawing/2014/main" id="{930C55E4-5D7F-FAE1-8830-EBF9A8204D8E}"/>
              </a:ext>
            </a:extLst>
          </p:cNvPr>
          <p:cNvSpPr/>
          <p:nvPr/>
        </p:nvSpPr>
        <p:spPr>
          <a:xfrm rot="16200000">
            <a:off x="9540547" y="3930926"/>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0" name="Freeform: Shape 269">
            <a:extLst>
              <a:ext uri="{FF2B5EF4-FFF2-40B4-BE49-F238E27FC236}">
                <a16:creationId xmlns:a16="http://schemas.microsoft.com/office/drawing/2014/main" id="{A2D7703C-D699-7044-E3F3-D55E746A0D7F}"/>
              </a:ext>
            </a:extLst>
          </p:cNvPr>
          <p:cNvSpPr/>
          <p:nvPr/>
        </p:nvSpPr>
        <p:spPr>
          <a:xfrm rot="16200000">
            <a:off x="9544357" y="4237921"/>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1" name="Freeform: Shape 270">
            <a:extLst>
              <a:ext uri="{FF2B5EF4-FFF2-40B4-BE49-F238E27FC236}">
                <a16:creationId xmlns:a16="http://schemas.microsoft.com/office/drawing/2014/main" id="{68361667-5B89-91D2-C8B4-B43CB3F42215}"/>
              </a:ext>
            </a:extLst>
          </p:cNvPr>
          <p:cNvSpPr/>
          <p:nvPr/>
        </p:nvSpPr>
        <p:spPr>
          <a:xfrm rot="16200000">
            <a:off x="9545016" y="4542675"/>
            <a:ext cx="180000" cy="180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2" name="Freeform: Shape 271">
            <a:extLst>
              <a:ext uri="{FF2B5EF4-FFF2-40B4-BE49-F238E27FC236}">
                <a16:creationId xmlns:a16="http://schemas.microsoft.com/office/drawing/2014/main" id="{CDF3CF8D-27A8-3083-A34B-6FD3AF2530BE}"/>
              </a:ext>
            </a:extLst>
          </p:cNvPr>
          <p:cNvSpPr/>
          <p:nvPr/>
        </p:nvSpPr>
        <p:spPr>
          <a:xfrm rot="16200000">
            <a:off x="9224638" y="3934100"/>
            <a:ext cx="180000" cy="180000"/>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3" name="Freeform: Shape 272">
            <a:extLst>
              <a:ext uri="{FF2B5EF4-FFF2-40B4-BE49-F238E27FC236}">
                <a16:creationId xmlns:a16="http://schemas.microsoft.com/office/drawing/2014/main" id="{87FE8EFD-3A9B-9E15-3FB4-CEEEEB35C19B}"/>
              </a:ext>
            </a:extLst>
          </p:cNvPr>
          <p:cNvSpPr/>
          <p:nvPr/>
        </p:nvSpPr>
        <p:spPr>
          <a:xfrm rot="16200000">
            <a:off x="9223913" y="4238611"/>
            <a:ext cx="180000" cy="180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4" name="Freeform: Shape 273">
            <a:extLst>
              <a:ext uri="{FF2B5EF4-FFF2-40B4-BE49-F238E27FC236}">
                <a16:creationId xmlns:a16="http://schemas.microsoft.com/office/drawing/2014/main" id="{BC4A9966-C393-74D8-F726-5CE440EE643E}"/>
              </a:ext>
            </a:extLst>
          </p:cNvPr>
          <p:cNvSpPr/>
          <p:nvPr/>
        </p:nvSpPr>
        <p:spPr>
          <a:xfrm rot="16200000">
            <a:off x="9223497" y="4548847"/>
            <a:ext cx="180000" cy="180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5" name="Freeform: Shape 274">
            <a:extLst>
              <a:ext uri="{FF2B5EF4-FFF2-40B4-BE49-F238E27FC236}">
                <a16:creationId xmlns:a16="http://schemas.microsoft.com/office/drawing/2014/main" id="{192AE116-57F4-D9C3-0328-BD0C2A7D5340}"/>
              </a:ext>
            </a:extLst>
          </p:cNvPr>
          <p:cNvSpPr/>
          <p:nvPr/>
        </p:nvSpPr>
        <p:spPr>
          <a:xfrm rot="16200000">
            <a:off x="8906559" y="3622579"/>
            <a:ext cx="180000" cy="180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6" name="Freeform: Shape 275">
            <a:extLst>
              <a:ext uri="{FF2B5EF4-FFF2-40B4-BE49-F238E27FC236}">
                <a16:creationId xmlns:a16="http://schemas.microsoft.com/office/drawing/2014/main" id="{1C7B534F-05F5-49A6-CBBC-4A125ABE5038}"/>
              </a:ext>
            </a:extLst>
          </p:cNvPr>
          <p:cNvSpPr/>
          <p:nvPr/>
        </p:nvSpPr>
        <p:spPr>
          <a:xfrm rot="16200000">
            <a:off x="8906558" y="3927081"/>
            <a:ext cx="180000" cy="180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7" name="Freeform: Shape 276">
            <a:extLst>
              <a:ext uri="{FF2B5EF4-FFF2-40B4-BE49-F238E27FC236}">
                <a16:creationId xmlns:a16="http://schemas.microsoft.com/office/drawing/2014/main" id="{BFC85070-E5EB-4A0E-670B-770B379AE07D}"/>
              </a:ext>
            </a:extLst>
          </p:cNvPr>
          <p:cNvSpPr/>
          <p:nvPr/>
        </p:nvSpPr>
        <p:spPr>
          <a:xfrm rot="16200000">
            <a:off x="8907985" y="4240994"/>
            <a:ext cx="180000" cy="180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8" name="TextBox 277">
            <a:extLst>
              <a:ext uri="{FF2B5EF4-FFF2-40B4-BE49-F238E27FC236}">
                <a16:creationId xmlns:a16="http://schemas.microsoft.com/office/drawing/2014/main" id="{706F2A6A-1D3B-D8F4-686B-BBE87B8B7054}"/>
              </a:ext>
            </a:extLst>
          </p:cNvPr>
          <p:cNvSpPr txBox="1"/>
          <p:nvPr/>
        </p:nvSpPr>
        <p:spPr>
          <a:xfrm>
            <a:off x="5087567" y="75706"/>
            <a:ext cx="3059777" cy="400110"/>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Data: 55 articles</a:t>
            </a:r>
          </a:p>
        </p:txBody>
      </p:sp>
      <p:sp>
        <p:nvSpPr>
          <p:cNvPr id="75" name="Rectangle: Rounded Corners 74">
            <a:hlinkClick r:id="rId8" action="ppaction://hlinksldjump"/>
            <a:extLst>
              <a:ext uri="{FF2B5EF4-FFF2-40B4-BE49-F238E27FC236}">
                <a16:creationId xmlns:a16="http://schemas.microsoft.com/office/drawing/2014/main" id="{F676B0A6-D283-DA2C-C546-F7990256E439}"/>
              </a:ext>
            </a:extLst>
          </p:cNvPr>
          <p:cNvSpPr/>
          <p:nvPr/>
        </p:nvSpPr>
        <p:spPr>
          <a:xfrm>
            <a:off x="5133178" y="556638"/>
            <a:ext cx="2822400" cy="424800"/>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Year</a:t>
            </a:r>
          </a:p>
        </p:txBody>
      </p:sp>
      <p:cxnSp>
        <p:nvCxnSpPr>
          <p:cNvPr id="76" name="Straight Connector 75">
            <a:extLst>
              <a:ext uri="{FF2B5EF4-FFF2-40B4-BE49-F238E27FC236}">
                <a16:creationId xmlns:a16="http://schemas.microsoft.com/office/drawing/2014/main" id="{D98F3B9A-63AB-30C7-4238-D63492F1D36C}"/>
              </a:ext>
            </a:extLst>
          </p:cNvPr>
          <p:cNvCxnSpPr>
            <a:cxnSpLocks/>
          </p:cNvCxnSpPr>
          <p:nvPr/>
        </p:nvCxnSpPr>
        <p:spPr>
          <a:xfrm>
            <a:off x="4960567" y="-385011"/>
            <a:ext cx="0" cy="6731837"/>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78" name="Rectangle: Rounded Corners 77">
            <a:hlinkClick r:id="rId5" action="ppaction://hlinksldjump"/>
            <a:extLst>
              <a:ext uri="{FF2B5EF4-FFF2-40B4-BE49-F238E27FC236}">
                <a16:creationId xmlns:a16="http://schemas.microsoft.com/office/drawing/2014/main" id="{4D0DB42C-FC22-E705-C53D-FBF643DF83C4}"/>
              </a:ext>
            </a:extLst>
          </p:cNvPr>
          <p:cNvSpPr/>
          <p:nvPr/>
        </p:nvSpPr>
        <p:spPr>
          <a:xfrm>
            <a:off x="3750902" y="590826"/>
            <a:ext cx="1108348" cy="552992"/>
          </a:xfrm>
          <a:prstGeom prst="roundRect">
            <a:avLst/>
          </a:prstGeom>
          <a:solidFill>
            <a:srgbClr val="F7DCAD"/>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1204E"/>
                </a:solidFill>
                <a:latin typeface="Verdana Pro Cond" panose="020B0606030504040204" pitchFamily="34" charset="0"/>
              </a:rPr>
              <a:t>Return to Results</a:t>
            </a:r>
          </a:p>
        </p:txBody>
      </p:sp>
      <p:sp>
        <p:nvSpPr>
          <p:cNvPr id="2" name="Isosceles Triangle 1">
            <a:hlinkClick r:id="" action="ppaction://hlinkshowjump?jump=previousslide"/>
            <a:extLst>
              <a:ext uri="{FF2B5EF4-FFF2-40B4-BE49-F238E27FC236}">
                <a16:creationId xmlns:a16="http://schemas.microsoft.com/office/drawing/2014/main" id="{ADC30D79-5415-10B7-27F1-17E861E3D93D}"/>
              </a:ext>
            </a:extLst>
          </p:cNvPr>
          <p:cNvSpPr/>
          <p:nvPr/>
        </p:nvSpPr>
        <p:spPr>
          <a:xfrm rot="16200000">
            <a:off x="367925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hlinkClick r:id="" action="ppaction://hlinkshowjump?jump=nextslide"/>
            <a:extLst>
              <a:ext uri="{FF2B5EF4-FFF2-40B4-BE49-F238E27FC236}">
                <a16:creationId xmlns:a16="http://schemas.microsoft.com/office/drawing/2014/main" id="{F9870B04-2D7F-DA05-1A2D-913693299E0E}"/>
              </a:ext>
            </a:extLst>
          </p:cNvPr>
          <p:cNvSpPr/>
          <p:nvPr/>
        </p:nvSpPr>
        <p:spPr>
          <a:xfrm rot="5400000">
            <a:off x="453485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Home with solid fill">
            <a:hlinkClick r:id="rId3" action="ppaction://hlinksldjump"/>
            <a:extLst>
              <a:ext uri="{FF2B5EF4-FFF2-40B4-BE49-F238E27FC236}">
                <a16:creationId xmlns:a16="http://schemas.microsoft.com/office/drawing/2014/main" id="{D4462EC6-C178-B2E2-C404-E8A06032CD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88581" y="31787"/>
            <a:ext cx="427551" cy="427551"/>
          </a:xfrm>
          <a:prstGeom prst="rect">
            <a:avLst/>
          </a:prstGeom>
        </p:spPr>
      </p:pic>
      <p:sp>
        <p:nvSpPr>
          <p:cNvPr id="7" name="TextBox 6">
            <a:extLst>
              <a:ext uri="{FF2B5EF4-FFF2-40B4-BE49-F238E27FC236}">
                <a16:creationId xmlns:a16="http://schemas.microsoft.com/office/drawing/2014/main" id="{99CBA2BA-5B2B-3DE1-281E-EEBB7977CAE6}"/>
              </a:ext>
            </a:extLst>
          </p:cNvPr>
          <p:cNvSpPr txBox="1"/>
          <p:nvPr/>
        </p:nvSpPr>
        <p:spPr>
          <a:xfrm>
            <a:off x="76910" y="1710323"/>
            <a:ext cx="4711621" cy="3267561"/>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While our search timeframe was from Jan 2000 – Feb 2024, the earliest publication year for the selected articles was 2005. </a:t>
            </a:r>
          </a:p>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Over the past two decades we see an increase in the number of articles published that pertain to trust and resilience within the context of natural hazards.</a:t>
            </a:r>
          </a:p>
        </p:txBody>
      </p:sp>
      <p:sp>
        <p:nvSpPr>
          <p:cNvPr id="8" name="Subtitle 2">
            <a:hlinkClick r:id="rId11" action="ppaction://hlinksldjump"/>
            <a:extLst>
              <a:ext uri="{FF2B5EF4-FFF2-40B4-BE49-F238E27FC236}">
                <a16:creationId xmlns:a16="http://schemas.microsoft.com/office/drawing/2014/main" id="{7DB9538C-C055-F958-547A-BD8AADB75C23}"/>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128435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CCC60-8214-924A-F532-EA96CBC0F025}"/>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D590F75-13CA-BDDE-5F2F-960BAD9A0CCF}"/>
              </a:ext>
            </a:extLst>
          </p:cNvPr>
          <p:cNvGraphicFramePr>
            <a:graphicFrameLocks/>
          </p:cNvGraphicFramePr>
          <p:nvPr>
            <p:extLst>
              <p:ext uri="{D42A27DB-BD31-4B8C-83A1-F6EECF244321}">
                <p14:modId xmlns:p14="http://schemas.microsoft.com/office/powerpoint/2010/main" val="3714517610"/>
              </p:ext>
            </p:extLst>
          </p:nvPr>
        </p:nvGraphicFramePr>
        <p:xfrm>
          <a:off x="5494866" y="1125675"/>
          <a:ext cx="5648749" cy="518654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Rounded Corners 1">
            <a:hlinkClick r:id="rId3" action="ppaction://hlinksldjump"/>
            <a:extLst>
              <a:ext uri="{FF2B5EF4-FFF2-40B4-BE49-F238E27FC236}">
                <a16:creationId xmlns:a16="http://schemas.microsoft.com/office/drawing/2014/main" id="{00B50589-EF60-E520-C01C-95AA13BC29BD}"/>
              </a:ext>
            </a:extLst>
          </p:cNvPr>
          <p:cNvSpPr/>
          <p:nvPr/>
        </p:nvSpPr>
        <p:spPr>
          <a:xfrm>
            <a:off x="5133492" y="559918"/>
            <a:ext cx="2822400" cy="424800"/>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Hazard Type</a:t>
            </a:r>
          </a:p>
        </p:txBody>
      </p:sp>
      <p:graphicFrame>
        <p:nvGraphicFramePr>
          <p:cNvPr id="74" name="Chart 73">
            <a:extLst>
              <a:ext uri="{FF2B5EF4-FFF2-40B4-BE49-F238E27FC236}">
                <a16:creationId xmlns:a16="http://schemas.microsoft.com/office/drawing/2014/main" id="{C279D4C1-7B94-FC73-F7D7-D0E4E6973C9B}"/>
              </a:ext>
            </a:extLst>
          </p:cNvPr>
          <p:cNvGraphicFramePr>
            <a:graphicFrameLocks/>
          </p:cNvGraphicFramePr>
          <p:nvPr>
            <p:extLst>
              <p:ext uri="{D42A27DB-BD31-4B8C-83A1-F6EECF244321}">
                <p14:modId xmlns:p14="http://schemas.microsoft.com/office/powerpoint/2010/main" val="526121318"/>
              </p:ext>
            </p:extLst>
          </p:nvPr>
        </p:nvGraphicFramePr>
        <p:xfrm>
          <a:off x="13529575" y="1449299"/>
          <a:ext cx="108000" cy="1080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EE978E80-BBDE-71BD-FF54-35D2F42E834E}"/>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5DFE38C4-E39F-C69F-F68F-2DE3DB7804E2}"/>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5" action="ppaction://hlinksldjump"/>
            <a:extLst>
              <a:ext uri="{FF2B5EF4-FFF2-40B4-BE49-F238E27FC236}">
                <a16:creationId xmlns:a16="http://schemas.microsoft.com/office/drawing/2014/main" id="{426DFF5A-33B4-BBBF-F399-1C523B9F715D}"/>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6" action="ppaction://hlinksldjump"/>
            <a:extLst>
              <a:ext uri="{FF2B5EF4-FFF2-40B4-BE49-F238E27FC236}">
                <a16:creationId xmlns:a16="http://schemas.microsoft.com/office/drawing/2014/main" id="{5FF07A54-F307-737B-F433-EA60B84332B2}"/>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7" action="ppaction://hlinksldjump"/>
            <a:extLst>
              <a:ext uri="{FF2B5EF4-FFF2-40B4-BE49-F238E27FC236}">
                <a16:creationId xmlns:a16="http://schemas.microsoft.com/office/drawing/2014/main" id="{8A4DB6A2-9AA5-FF6F-B805-E557DA915C4D}"/>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8" action="ppaction://hlinksldjump"/>
            <a:extLst>
              <a:ext uri="{FF2B5EF4-FFF2-40B4-BE49-F238E27FC236}">
                <a16:creationId xmlns:a16="http://schemas.microsoft.com/office/drawing/2014/main" id="{9ACB124B-649C-BCCB-E464-E419F6EA4F9E}"/>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9" action="ppaction://hlinksldjump"/>
            <a:extLst>
              <a:ext uri="{FF2B5EF4-FFF2-40B4-BE49-F238E27FC236}">
                <a16:creationId xmlns:a16="http://schemas.microsoft.com/office/drawing/2014/main" id="{7F9F700A-E284-BD95-7F7B-8FCD7EB435C4}"/>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29" name="Rectangle 28">
            <a:extLst>
              <a:ext uri="{FF2B5EF4-FFF2-40B4-BE49-F238E27FC236}">
                <a16:creationId xmlns:a16="http://schemas.microsoft.com/office/drawing/2014/main" id="{8FEE3AE4-38AD-0BFB-137F-0C3DFE0902F1}"/>
              </a:ext>
            </a:extLst>
          </p:cNvPr>
          <p:cNvSpPr/>
          <p:nvPr/>
        </p:nvSpPr>
        <p:spPr>
          <a:xfrm>
            <a:off x="2" y="-184"/>
            <a:ext cx="4953736"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2B15AFF5-F996-42C9-DD0C-BF12A2B13B26}"/>
              </a:ext>
            </a:extLst>
          </p:cNvPr>
          <p:cNvSpPr txBox="1">
            <a:spLocks/>
          </p:cNvSpPr>
          <p:nvPr/>
        </p:nvSpPr>
        <p:spPr>
          <a:xfrm>
            <a:off x="23716" y="70103"/>
            <a:ext cx="4922487"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23" name="Freeform: Shape 222">
            <a:extLst>
              <a:ext uri="{FF2B5EF4-FFF2-40B4-BE49-F238E27FC236}">
                <a16:creationId xmlns:a16="http://schemas.microsoft.com/office/drawing/2014/main" id="{BBEB4B3D-4A68-8D38-B139-E71E7DED169B}"/>
              </a:ext>
            </a:extLst>
          </p:cNvPr>
          <p:cNvSpPr/>
          <p:nvPr/>
        </p:nvSpPr>
        <p:spPr>
          <a:xfrm rot="16200000">
            <a:off x="10509781" y="4988763"/>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4" name="Freeform: Shape 223">
            <a:extLst>
              <a:ext uri="{FF2B5EF4-FFF2-40B4-BE49-F238E27FC236}">
                <a16:creationId xmlns:a16="http://schemas.microsoft.com/office/drawing/2014/main" id="{092DFB2C-FB40-2270-45C6-384EE724576C}"/>
              </a:ext>
            </a:extLst>
          </p:cNvPr>
          <p:cNvSpPr/>
          <p:nvPr/>
        </p:nvSpPr>
        <p:spPr>
          <a:xfrm rot="16200000">
            <a:off x="10507485" y="4830738"/>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5" name="Freeform: Shape 224">
            <a:extLst>
              <a:ext uri="{FF2B5EF4-FFF2-40B4-BE49-F238E27FC236}">
                <a16:creationId xmlns:a16="http://schemas.microsoft.com/office/drawing/2014/main" id="{BC201C5A-B4D6-8AF4-7606-07821A3E4082}"/>
              </a:ext>
            </a:extLst>
          </p:cNvPr>
          <p:cNvSpPr/>
          <p:nvPr/>
        </p:nvSpPr>
        <p:spPr>
          <a:xfrm rot="16200000">
            <a:off x="7820475" y="3886914"/>
            <a:ext cx="108000" cy="108000"/>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6" name="Freeform: Shape 225">
            <a:extLst>
              <a:ext uri="{FF2B5EF4-FFF2-40B4-BE49-F238E27FC236}">
                <a16:creationId xmlns:a16="http://schemas.microsoft.com/office/drawing/2014/main" id="{E3B07533-622B-5D32-5963-725B7EFFADA6}"/>
              </a:ext>
            </a:extLst>
          </p:cNvPr>
          <p:cNvSpPr/>
          <p:nvPr/>
        </p:nvSpPr>
        <p:spPr>
          <a:xfrm rot="16200000">
            <a:off x="7820475" y="3726740"/>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7" name="Freeform: Shape 226">
            <a:extLst>
              <a:ext uri="{FF2B5EF4-FFF2-40B4-BE49-F238E27FC236}">
                <a16:creationId xmlns:a16="http://schemas.microsoft.com/office/drawing/2014/main" id="{60223962-F22F-DCDC-4A46-0EFAAFEC6E9D}"/>
              </a:ext>
            </a:extLst>
          </p:cNvPr>
          <p:cNvSpPr/>
          <p:nvPr/>
        </p:nvSpPr>
        <p:spPr>
          <a:xfrm rot="16200000">
            <a:off x="8715057" y="4988871"/>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8" name="Freeform: Shape 227">
            <a:extLst>
              <a:ext uri="{FF2B5EF4-FFF2-40B4-BE49-F238E27FC236}">
                <a16:creationId xmlns:a16="http://schemas.microsoft.com/office/drawing/2014/main" id="{F350E591-9723-6892-897F-674C1E70D10C}"/>
              </a:ext>
            </a:extLst>
          </p:cNvPr>
          <p:cNvSpPr/>
          <p:nvPr/>
        </p:nvSpPr>
        <p:spPr>
          <a:xfrm rot="16200000">
            <a:off x="8714365" y="4831375"/>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9" name="Freeform: Shape 228">
            <a:extLst>
              <a:ext uri="{FF2B5EF4-FFF2-40B4-BE49-F238E27FC236}">
                <a16:creationId xmlns:a16="http://schemas.microsoft.com/office/drawing/2014/main" id="{8F18DE0B-547C-577E-39D1-8D9BDBAED6BB}"/>
              </a:ext>
            </a:extLst>
          </p:cNvPr>
          <p:cNvSpPr/>
          <p:nvPr/>
        </p:nvSpPr>
        <p:spPr>
          <a:xfrm rot="16200000">
            <a:off x="6923844" y="4987968"/>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0" name="Freeform: Shape 229">
            <a:extLst>
              <a:ext uri="{FF2B5EF4-FFF2-40B4-BE49-F238E27FC236}">
                <a16:creationId xmlns:a16="http://schemas.microsoft.com/office/drawing/2014/main" id="{9B394050-E456-7350-CB63-620E12D4E6F7}"/>
              </a:ext>
            </a:extLst>
          </p:cNvPr>
          <p:cNvSpPr/>
          <p:nvPr/>
        </p:nvSpPr>
        <p:spPr>
          <a:xfrm rot="16200000">
            <a:off x="6924132" y="4833070"/>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1" name="Freeform: Shape 230">
            <a:extLst>
              <a:ext uri="{FF2B5EF4-FFF2-40B4-BE49-F238E27FC236}">
                <a16:creationId xmlns:a16="http://schemas.microsoft.com/office/drawing/2014/main" id="{C8D61E93-080F-EC19-DA98-53D67FC3E17D}"/>
              </a:ext>
            </a:extLst>
          </p:cNvPr>
          <p:cNvSpPr/>
          <p:nvPr/>
        </p:nvSpPr>
        <p:spPr>
          <a:xfrm rot="16200000">
            <a:off x="6923469" y="4675297"/>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2" name="Freeform: Shape 231">
            <a:extLst>
              <a:ext uri="{FF2B5EF4-FFF2-40B4-BE49-F238E27FC236}">
                <a16:creationId xmlns:a16="http://schemas.microsoft.com/office/drawing/2014/main" id="{4AC4BE13-4372-BE4A-B0C8-F5AE6347D066}"/>
              </a:ext>
            </a:extLst>
          </p:cNvPr>
          <p:cNvSpPr/>
          <p:nvPr/>
        </p:nvSpPr>
        <p:spPr>
          <a:xfrm rot="16200000">
            <a:off x="6923469" y="4517210"/>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3" name="Freeform: Shape 232">
            <a:extLst>
              <a:ext uri="{FF2B5EF4-FFF2-40B4-BE49-F238E27FC236}">
                <a16:creationId xmlns:a16="http://schemas.microsoft.com/office/drawing/2014/main" id="{C5E574ED-53EC-F759-2C34-5B789A86A3AD}"/>
              </a:ext>
            </a:extLst>
          </p:cNvPr>
          <p:cNvSpPr/>
          <p:nvPr/>
        </p:nvSpPr>
        <p:spPr>
          <a:xfrm rot="16200000">
            <a:off x="6921881" y="4357649"/>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4" name="Freeform: Shape 233">
            <a:extLst>
              <a:ext uri="{FF2B5EF4-FFF2-40B4-BE49-F238E27FC236}">
                <a16:creationId xmlns:a16="http://schemas.microsoft.com/office/drawing/2014/main" id="{92EC1D61-EEEE-B5BE-FEC8-D9E37996ACD3}"/>
              </a:ext>
            </a:extLst>
          </p:cNvPr>
          <p:cNvSpPr/>
          <p:nvPr/>
        </p:nvSpPr>
        <p:spPr>
          <a:xfrm rot="16200000">
            <a:off x="6923469" y="4202014"/>
            <a:ext cx="108000" cy="108000"/>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5" name="Freeform: Shape 234">
            <a:extLst>
              <a:ext uri="{FF2B5EF4-FFF2-40B4-BE49-F238E27FC236}">
                <a16:creationId xmlns:a16="http://schemas.microsoft.com/office/drawing/2014/main" id="{14673CF3-2713-F5CF-B384-EBC70421892A}"/>
              </a:ext>
            </a:extLst>
          </p:cNvPr>
          <p:cNvSpPr/>
          <p:nvPr/>
        </p:nvSpPr>
        <p:spPr>
          <a:xfrm rot="16200000">
            <a:off x="6925057" y="4046576"/>
            <a:ext cx="108000" cy="10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6" name="Freeform: Shape 235">
            <a:extLst>
              <a:ext uri="{FF2B5EF4-FFF2-40B4-BE49-F238E27FC236}">
                <a16:creationId xmlns:a16="http://schemas.microsoft.com/office/drawing/2014/main" id="{DED4065F-E55B-70B4-01BB-1AD4060ABBF5}"/>
              </a:ext>
            </a:extLst>
          </p:cNvPr>
          <p:cNvSpPr/>
          <p:nvPr/>
        </p:nvSpPr>
        <p:spPr>
          <a:xfrm rot="16200000">
            <a:off x="6921881" y="3888766"/>
            <a:ext cx="108000" cy="10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7" name="Freeform: Shape 236">
            <a:extLst>
              <a:ext uri="{FF2B5EF4-FFF2-40B4-BE49-F238E27FC236}">
                <a16:creationId xmlns:a16="http://schemas.microsoft.com/office/drawing/2014/main" id="{78C3F16E-23AD-0A66-9500-DEB427A53741}"/>
              </a:ext>
            </a:extLst>
          </p:cNvPr>
          <p:cNvSpPr/>
          <p:nvPr/>
        </p:nvSpPr>
        <p:spPr>
          <a:xfrm rot="16200000">
            <a:off x="6011439" y="1681976"/>
            <a:ext cx="108000" cy="10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8" name="Freeform: Shape 237">
            <a:extLst>
              <a:ext uri="{FF2B5EF4-FFF2-40B4-BE49-F238E27FC236}">
                <a16:creationId xmlns:a16="http://schemas.microsoft.com/office/drawing/2014/main" id="{93BE6514-63AE-0DFE-9010-579E9C031A38}"/>
              </a:ext>
            </a:extLst>
          </p:cNvPr>
          <p:cNvSpPr/>
          <p:nvPr/>
        </p:nvSpPr>
        <p:spPr>
          <a:xfrm rot="16200000">
            <a:off x="6011863" y="1524026"/>
            <a:ext cx="108000" cy="10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9" name="Freeform: Shape 238">
            <a:extLst>
              <a:ext uri="{FF2B5EF4-FFF2-40B4-BE49-F238E27FC236}">
                <a16:creationId xmlns:a16="http://schemas.microsoft.com/office/drawing/2014/main" id="{F8B2A9B8-9EC6-5725-811A-8A17E584F9DB}"/>
              </a:ext>
            </a:extLst>
          </p:cNvPr>
          <p:cNvSpPr/>
          <p:nvPr/>
        </p:nvSpPr>
        <p:spPr>
          <a:xfrm rot="16200000">
            <a:off x="6010278" y="1367106"/>
            <a:ext cx="108000" cy="10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0" name="Freeform: Shape 239">
            <a:extLst>
              <a:ext uri="{FF2B5EF4-FFF2-40B4-BE49-F238E27FC236}">
                <a16:creationId xmlns:a16="http://schemas.microsoft.com/office/drawing/2014/main" id="{037F0B1E-1FD8-5B32-0D9C-8AA2B9E287C3}"/>
              </a:ext>
            </a:extLst>
          </p:cNvPr>
          <p:cNvSpPr/>
          <p:nvPr/>
        </p:nvSpPr>
        <p:spPr>
          <a:xfrm rot="16200000">
            <a:off x="6010275" y="2942157"/>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1" name="Freeform: Shape 240">
            <a:extLst>
              <a:ext uri="{FF2B5EF4-FFF2-40B4-BE49-F238E27FC236}">
                <a16:creationId xmlns:a16="http://schemas.microsoft.com/office/drawing/2014/main" id="{ED38F38B-3DF8-D660-454B-AC7248CDD2C2}"/>
              </a:ext>
            </a:extLst>
          </p:cNvPr>
          <p:cNvSpPr/>
          <p:nvPr/>
        </p:nvSpPr>
        <p:spPr>
          <a:xfrm rot="16200000">
            <a:off x="6012697" y="3571729"/>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2" name="Freeform: Shape 241">
            <a:extLst>
              <a:ext uri="{FF2B5EF4-FFF2-40B4-BE49-F238E27FC236}">
                <a16:creationId xmlns:a16="http://schemas.microsoft.com/office/drawing/2014/main" id="{5618BB65-7B5E-D390-8379-0E9A2134404B}"/>
              </a:ext>
            </a:extLst>
          </p:cNvPr>
          <p:cNvSpPr/>
          <p:nvPr/>
        </p:nvSpPr>
        <p:spPr>
          <a:xfrm rot="16200000">
            <a:off x="6011863" y="3728510"/>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3" name="Freeform: Shape 242">
            <a:extLst>
              <a:ext uri="{FF2B5EF4-FFF2-40B4-BE49-F238E27FC236}">
                <a16:creationId xmlns:a16="http://schemas.microsoft.com/office/drawing/2014/main" id="{D4DE851E-865A-E6ED-16A6-5CBCEBC1C5C7}"/>
              </a:ext>
            </a:extLst>
          </p:cNvPr>
          <p:cNvSpPr/>
          <p:nvPr/>
        </p:nvSpPr>
        <p:spPr>
          <a:xfrm rot="16200000">
            <a:off x="6011098" y="4199399"/>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4" name="Freeform: Shape 243">
            <a:extLst>
              <a:ext uri="{FF2B5EF4-FFF2-40B4-BE49-F238E27FC236}">
                <a16:creationId xmlns:a16="http://schemas.microsoft.com/office/drawing/2014/main" id="{2C192458-1492-FD75-4844-645090331CAE}"/>
              </a:ext>
            </a:extLst>
          </p:cNvPr>
          <p:cNvSpPr/>
          <p:nvPr/>
        </p:nvSpPr>
        <p:spPr>
          <a:xfrm rot="16200000">
            <a:off x="6011460" y="4045388"/>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5" name="Freeform: Shape 244">
            <a:extLst>
              <a:ext uri="{FF2B5EF4-FFF2-40B4-BE49-F238E27FC236}">
                <a16:creationId xmlns:a16="http://schemas.microsoft.com/office/drawing/2014/main" id="{1EF07ABB-5D22-1AEE-1F8E-07AE838E0231}"/>
              </a:ext>
            </a:extLst>
          </p:cNvPr>
          <p:cNvSpPr/>
          <p:nvPr/>
        </p:nvSpPr>
        <p:spPr>
          <a:xfrm rot="16200000">
            <a:off x="6010743" y="3888503"/>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6" name="Freeform: Shape 245">
            <a:extLst>
              <a:ext uri="{FF2B5EF4-FFF2-40B4-BE49-F238E27FC236}">
                <a16:creationId xmlns:a16="http://schemas.microsoft.com/office/drawing/2014/main" id="{E3B09AAB-D7C9-D4A4-C3CE-64C0D5CB17BF}"/>
              </a:ext>
            </a:extLst>
          </p:cNvPr>
          <p:cNvSpPr/>
          <p:nvPr/>
        </p:nvSpPr>
        <p:spPr>
          <a:xfrm rot="16200000">
            <a:off x="6011098" y="4358174"/>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7" name="Freeform: Shape 246">
            <a:extLst>
              <a:ext uri="{FF2B5EF4-FFF2-40B4-BE49-F238E27FC236}">
                <a16:creationId xmlns:a16="http://schemas.microsoft.com/office/drawing/2014/main" id="{28C007FC-07AE-0AC4-EAE2-530DB1D091D9}"/>
              </a:ext>
            </a:extLst>
          </p:cNvPr>
          <p:cNvSpPr/>
          <p:nvPr/>
        </p:nvSpPr>
        <p:spPr>
          <a:xfrm rot="16200000">
            <a:off x="6012749" y="4515552"/>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8" name="Freeform: Shape 247">
            <a:extLst>
              <a:ext uri="{FF2B5EF4-FFF2-40B4-BE49-F238E27FC236}">
                <a16:creationId xmlns:a16="http://schemas.microsoft.com/office/drawing/2014/main" id="{3E5AF65A-CCEE-F2E9-D729-47411B4313E4}"/>
              </a:ext>
            </a:extLst>
          </p:cNvPr>
          <p:cNvSpPr/>
          <p:nvPr/>
        </p:nvSpPr>
        <p:spPr>
          <a:xfrm rot="16200000">
            <a:off x="6010275" y="4830738"/>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9" name="Freeform: Shape 248">
            <a:extLst>
              <a:ext uri="{FF2B5EF4-FFF2-40B4-BE49-F238E27FC236}">
                <a16:creationId xmlns:a16="http://schemas.microsoft.com/office/drawing/2014/main" id="{058B116A-F7FD-7244-96B5-CDBD16AAC56C}"/>
              </a:ext>
            </a:extLst>
          </p:cNvPr>
          <p:cNvSpPr/>
          <p:nvPr/>
        </p:nvSpPr>
        <p:spPr>
          <a:xfrm rot="16200000">
            <a:off x="6010275" y="4676727"/>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0" name="Freeform: Shape 249">
            <a:extLst>
              <a:ext uri="{FF2B5EF4-FFF2-40B4-BE49-F238E27FC236}">
                <a16:creationId xmlns:a16="http://schemas.microsoft.com/office/drawing/2014/main" id="{F416F44D-A2B9-CC64-662E-FA1CE0164B89}"/>
              </a:ext>
            </a:extLst>
          </p:cNvPr>
          <p:cNvSpPr/>
          <p:nvPr/>
        </p:nvSpPr>
        <p:spPr>
          <a:xfrm rot="16200000">
            <a:off x="6010275" y="4984747"/>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1" name="Freeform: Shape 250">
            <a:extLst>
              <a:ext uri="{FF2B5EF4-FFF2-40B4-BE49-F238E27FC236}">
                <a16:creationId xmlns:a16="http://schemas.microsoft.com/office/drawing/2014/main" id="{7281253A-3C9E-98E0-33E4-7FCDD6AA8BE8}"/>
              </a:ext>
            </a:extLst>
          </p:cNvPr>
          <p:cNvSpPr/>
          <p:nvPr/>
        </p:nvSpPr>
        <p:spPr>
          <a:xfrm rot="16200000">
            <a:off x="10509679" y="4671543"/>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2" name="Freeform: Shape 251">
            <a:extLst>
              <a:ext uri="{FF2B5EF4-FFF2-40B4-BE49-F238E27FC236}">
                <a16:creationId xmlns:a16="http://schemas.microsoft.com/office/drawing/2014/main" id="{CE580D63-21DC-2464-F8B9-0B5E907594C0}"/>
              </a:ext>
            </a:extLst>
          </p:cNvPr>
          <p:cNvSpPr/>
          <p:nvPr/>
        </p:nvSpPr>
        <p:spPr>
          <a:xfrm rot="16200000">
            <a:off x="9629149" y="4987332"/>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3" name="Freeform: Shape 252">
            <a:extLst>
              <a:ext uri="{FF2B5EF4-FFF2-40B4-BE49-F238E27FC236}">
                <a16:creationId xmlns:a16="http://schemas.microsoft.com/office/drawing/2014/main" id="{6935CB6F-E7E5-2B2C-6FB2-087526360922}"/>
              </a:ext>
            </a:extLst>
          </p:cNvPr>
          <p:cNvSpPr/>
          <p:nvPr/>
        </p:nvSpPr>
        <p:spPr>
          <a:xfrm rot="16200000">
            <a:off x="9628222" y="4832698"/>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4" name="Freeform: Shape 253">
            <a:extLst>
              <a:ext uri="{FF2B5EF4-FFF2-40B4-BE49-F238E27FC236}">
                <a16:creationId xmlns:a16="http://schemas.microsoft.com/office/drawing/2014/main" id="{0D75887C-6C41-4A15-163D-B88462661FD3}"/>
              </a:ext>
            </a:extLst>
          </p:cNvPr>
          <p:cNvSpPr/>
          <p:nvPr/>
        </p:nvSpPr>
        <p:spPr>
          <a:xfrm rot="16200000">
            <a:off x="9630305" y="4675139"/>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5" name="Freeform: Shape 254">
            <a:extLst>
              <a:ext uri="{FF2B5EF4-FFF2-40B4-BE49-F238E27FC236}">
                <a16:creationId xmlns:a16="http://schemas.microsoft.com/office/drawing/2014/main" id="{5CD6412E-0F62-7F62-017C-A9692B2796B9}"/>
              </a:ext>
            </a:extLst>
          </p:cNvPr>
          <p:cNvSpPr/>
          <p:nvPr/>
        </p:nvSpPr>
        <p:spPr>
          <a:xfrm rot="16200000">
            <a:off x="9630305" y="4520506"/>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6" name="Freeform: Shape 255">
            <a:extLst>
              <a:ext uri="{FF2B5EF4-FFF2-40B4-BE49-F238E27FC236}">
                <a16:creationId xmlns:a16="http://schemas.microsoft.com/office/drawing/2014/main" id="{3B135188-2546-D6F9-E4E4-70EB6B50E182}"/>
              </a:ext>
            </a:extLst>
          </p:cNvPr>
          <p:cNvSpPr/>
          <p:nvPr/>
        </p:nvSpPr>
        <p:spPr>
          <a:xfrm rot="16200000">
            <a:off x="8709603" y="4676727"/>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7" name="Freeform: Shape 256">
            <a:extLst>
              <a:ext uri="{FF2B5EF4-FFF2-40B4-BE49-F238E27FC236}">
                <a16:creationId xmlns:a16="http://schemas.microsoft.com/office/drawing/2014/main" id="{F2CECE43-F0C9-8BC0-98E4-4AE80393039D}"/>
              </a:ext>
            </a:extLst>
          </p:cNvPr>
          <p:cNvSpPr/>
          <p:nvPr/>
        </p:nvSpPr>
        <p:spPr>
          <a:xfrm rot="16200000">
            <a:off x="8712134" y="4522079"/>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8" name="Freeform: Shape 257">
            <a:extLst>
              <a:ext uri="{FF2B5EF4-FFF2-40B4-BE49-F238E27FC236}">
                <a16:creationId xmlns:a16="http://schemas.microsoft.com/office/drawing/2014/main" id="{9C0FF9E4-FBC6-5E63-F93E-EE934EC74473}"/>
              </a:ext>
            </a:extLst>
          </p:cNvPr>
          <p:cNvSpPr/>
          <p:nvPr/>
        </p:nvSpPr>
        <p:spPr>
          <a:xfrm rot="16200000">
            <a:off x="6921881" y="3730422"/>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9" name="Freeform: Shape 258">
            <a:extLst>
              <a:ext uri="{FF2B5EF4-FFF2-40B4-BE49-F238E27FC236}">
                <a16:creationId xmlns:a16="http://schemas.microsoft.com/office/drawing/2014/main" id="{6D6ABD1B-2F40-A0CC-5D16-D684A752E961}"/>
              </a:ext>
            </a:extLst>
          </p:cNvPr>
          <p:cNvSpPr/>
          <p:nvPr/>
        </p:nvSpPr>
        <p:spPr>
          <a:xfrm rot="16200000">
            <a:off x="6921881" y="3567862"/>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0" name="Freeform: Shape 259">
            <a:extLst>
              <a:ext uri="{FF2B5EF4-FFF2-40B4-BE49-F238E27FC236}">
                <a16:creationId xmlns:a16="http://schemas.microsoft.com/office/drawing/2014/main" id="{0487A896-F94B-3681-A2EA-4C4C674528F9}"/>
              </a:ext>
            </a:extLst>
          </p:cNvPr>
          <p:cNvSpPr/>
          <p:nvPr/>
        </p:nvSpPr>
        <p:spPr>
          <a:xfrm rot="16200000">
            <a:off x="7821646" y="4988280"/>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1" name="Freeform: Shape 260">
            <a:extLst>
              <a:ext uri="{FF2B5EF4-FFF2-40B4-BE49-F238E27FC236}">
                <a16:creationId xmlns:a16="http://schemas.microsoft.com/office/drawing/2014/main" id="{9153989D-9DFD-6C22-2532-7287F38ADCF5}"/>
              </a:ext>
            </a:extLst>
          </p:cNvPr>
          <p:cNvSpPr/>
          <p:nvPr/>
        </p:nvSpPr>
        <p:spPr>
          <a:xfrm rot="16200000">
            <a:off x="7822449" y="4831482"/>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2" name="Freeform: Shape 261">
            <a:extLst>
              <a:ext uri="{FF2B5EF4-FFF2-40B4-BE49-F238E27FC236}">
                <a16:creationId xmlns:a16="http://schemas.microsoft.com/office/drawing/2014/main" id="{C3368E3B-61FF-B420-59F6-95E5719A1998}"/>
              </a:ext>
            </a:extLst>
          </p:cNvPr>
          <p:cNvSpPr/>
          <p:nvPr/>
        </p:nvSpPr>
        <p:spPr>
          <a:xfrm rot="16200000">
            <a:off x="7820475" y="4675140"/>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3" name="Freeform: Shape 262">
            <a:extLst>
              <a:ext uri="{FF2B5EF4-FFF2-40B4-BE49-F238E27FC236}">
                <a16:creationId xmlns:a16="http://schemas.microsoft.com/office/drawing/2014/main" id="{6F538BCB-E67C-19BA-5616-E7F7A404FDF0}"/>
              </a:ext>
            </a:extLst>
          </p:cNvPr>
          <p:cNvSpPr/>
          <p:nvPr/>
        </p:nvSpPr>
        <p:spPr>
          <a:xfrm rot="16200000">
            <a:off x="7820475" y="4514422"/>
            <a:ext cx="108000" cy="108000"/>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4" name="Freeform: Shape 263">
            <a:extLst>
              <a:ext uri="{FF2B5EF4-FFF2-40B4-BE49-F238E27FC236}">
                <a16:creationId xmlns:a16="http://schemas.microsoft.com/office/drawing/2014/main" id="{F49C4A76-FD29-6417-95B2-8B1E9B4CB634}"/>
              </a:ext>
            </a:extLst>
          </p:cNvPr>
          <p:cNvSpPr/>
          <p:nvPr/>
        </p:nvSpPr>
        <p:spPr>
          <a:xfrm rot="16200000">
            <a:off x="7820475" y="4358422"/>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5" name="Freeform: Shape 264">
            <a:extLst>
              <a:ext uri="{FF2B5EF4-FFF2-40B4-BE49-F238E27FC236}">
                <a16:creationId xmlns:a16="http://schemas.microsoft.com/office/drawing/2014/main" id="{914A8523-4701-8739-BA38-D5963F4987D9}"/>
              </a:ext>
            </a:extLst>
          </p:cNvPr>
          <p:cNvSpPr/>
          <p:nvPr/>
        </p:nvSpPr>
        <p:spPr>
          <a:xfrm rot="16200000">
            <a:off x="7820475" y="4200426"/>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6" name="Freeform: Shape 265">
            <a:extLst>
              <a:ext uri="{FF2B5EF4-FFF2-40B4-BE49-F238E27FC236}">
                <a16:creationId xmlns:a16="http://schemas.microsoft.com/office/drawing/2014/main" id="{081CC3F3-63F0-6F27-02FD-6ED3A42F23B7}"/>
              </a:ext>
            </a:extLst>
          </p:cNvPr>
          <p:cNvSpPr/>
          <p:nvPr/>
        </p:nvSpPr>
        <p:spPr>
          <a:xfrm rot="16200000">
            <a:off x="7820925" y="4042268"/>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7" name="Freeform: Shape 266">
            <a:extLst>
              <a:ext uri="{FF2B5EF4-FFF2-40B4-BE49-F238E27FC236}">
                <a16:creationId xmlns:a16="http://schemas.microsoft.com/office/drawing/2014/main" id="{EF80395A-7479-62E2-C3CD-5759842DEAEE}"/>
              </a:ext>
            </a:extLst>
          </p:cNvPr>
          <p:cNvSpPr/>
          <p:nvPr/>
        </p:nvSpPr>
        <p:spPr>
          <a:xfrm rot="16200000">
            <a:off x="6011863" y="1211719"/>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8" name="Freeform: Shape 267">
            <a:extLst>
              <a:ext uri="{FF2B5EF4-FFF2-40B4-BE49-F238E27FC236}">
                <a16:creationId xmlns:a16="http://schemas.microsoft.com/office/drawing/2014/main" id="{865AE200-F9A4-F1BA-879D-C852F94EE776}"/>
              </a:ext>
            </a:extLst>
          </p:cNvPr>
          <p:cNvSpPr/>
          <p:nvPr/>
        </p:nvSpPr>
        <p:spPr>
          <a:xfrm rot="16200000">
            <a:off x="6010275" y="2313968"/>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9" name="Freeform: Shape 268">
            <a:extLst>
              <a:ext uri="{FF2B5EF4-FFF2-40B4-BE49-F238E27FC236}">
                <a16:creationId xmlns:a16="http://schemas.microsoft.com/office/drawing/2014/main" id="{F3D4D166-5BB7-97D7-4637-9366D9EDCDAC}"/>
              </a:ext>
            </a:extLst>
          </p:cNvPr>
          <p:cNvSpPr/>
          <p:nvPr/>
        </p:nvSpPr>
        <p:spPr>
          <a:xfrm rot="16200000">
            <a:off x="6011863" y="2153689"/>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0" name="Freeform: Shape 269">
            <a:extLst>
              <a:ext uri="{FF2B5EF4-FFF2-40B4-BE49-F238E27FC236}">
                <a16:creationId xmlns:a16="http://schemas.microsoft.com/office/drawing/2014/main" id="{DDA18FC6-B15B-24A7-BF5C-82CB33AEF8A2}"/>
              </a:ext>
            </a:extLst>
          </p:cNvPr>
          <p:cNvSpPr/>
          <p:nvPr/>
        </p:nvSpPr>
        <p:spPr>
          <a:xfrm rot="16200000">
            <a:off x="6012172" y="1997352"/>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1" name="Freeform: Shape 270">
            <a:extLst>
              <a:ext uri="{FF2B5EF4-FFF2-40B4-BE49-F238E27FC236}">
                <a16:creationId xmlns:a16="http://schemas.microsoft.com/office/drawing/2014/main" id="{14E227E3-B29C-7B58-F8E5-762E301E965A}"/>
              </a:ext>
            </a:extLst>
          </p:cNvPr>
          <p:cNvSpPr/>
          <p:nvPr/>
        </p:nvSpPr>
        <p:spPr>
          <a:xfrm rot="16200000">
            <a:off x="6010275" y="1841331"/>
            <a:ext cx="108000" cy="10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2" name="Freeform: Shape 271">
            <a:extLst>
              <a:ext uri="{FF2B5EF4-FFF2-40B4-BE49-F238E27FC236}">
                <a16:creationId xmlns:a16="http://schemas.microsoft.com/office/drawing/2014/main" id="{EF33B0A1-96A6-3CE5-2A23-6657378A9461}"/>
              </a:ext>
            </a:extLst>
          </p:cNvPr>
          <p:cNvSpPr/>
          <p:nvPr/>
        </p:nvSpPr>
        <p:spPr>
          <a:xfrm rot="16200000">
            <a:off x="6010275" y="2785746"/>
            <a:ext cx="108000" cy="108000"/>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3" name="Freeform: Shape 272">
            <a:extLst>
              <a:ext uri="{FF2B5EF4-FFF2-40B4-BE49-F238E27FC236}">
                <a16:creationId xmlns:a16="http://schemas.microsoft.com/office/drawing/2014/main" id="{070E461B-FFD0-E2E3-F963-3194B40F78A2}"/>
              </a:ext>
            </a:extLst>
          </p:cNvPr>
          <p:cNvSpPr/>
          <p:nvPr/>
        </p:nvSpPr>
        <p:spPr>
          <a:xfrm rot="16200000">
            <a:off x="6011863" y="2624560"/>
            <a:ext cx="108000" cy="10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4" name="Freeform: Shape 273">
            <a:extLst>
              <a:ext uri="{FF2B5EF4-FFF2-40B4-BE49-F238E27FC236}">
                <a16:creationId xmlns:a16="http://schemas.microsoft.com/office/drawing/2014/main" id="{7ADA8423-C76F-56C4-F4EE-D90BCA71980B}"/>
              </a:ext>
            </a:extLst>
          </p:cNvPr>
          <p:cNvSpPr/>
          <p:nvPr/>
        </p:nvSpPr>
        <p:spPr>
          <a:xfrm rot="16200000">
            <a:off x="6011211" y="2471325"/>
            <a:ext cx="108000" cy="10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5" name="Freeform: Shape 274">
            <a:extLst>
              <a:ext uri="{FF2B5EF4-FFF2-40B4-BE49-F238E27FC236}">
                <a16:creationId xmlns:a16="http://schemas.microsoft.com/office/drawing/2014/main" id="{611423A3-566B-6F2D-002D-98FE419ACD11}"/>
              </a:ext>
            </a:extLst>
          </p:cNvPr>
          <p:cNvSpPr/>
          <p:nvPr/>
        </p:nvSpPr>
        <p:spPr>
          <a:xfrm rot="16200000">
            <a:off x="6011498" y="3412784"/>
            <a:ext cx="108000" cy="10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6" name="Freeform: Shape 275">
            <a:extLst>
              <a:ext uri="{FF2B5EF4-FFF2-40B4-BE49-F238E27FC236}">
                <a16:creationId xmlns:a16="http://schemas.microsoft.com/office/drawing/2014/main" id="{4F7F0A70-9A97-2CE6-273C-F73D27207423}"/>
              </a:ext>
            </a:extLst>
          </p:cNvPr>
          <p:cNvSpPr/>
          <p:nvPr/>
        </p:nvSpPr>
        <p:spPr>
          <a:xfrm rot="16200000">
            <a:off x="6011209" y="3255532"/>
            <a:ext cx="108000" cy="10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7" name="Freeform: Shape 276">
            <a:extLst>
              <a:ext uri="{FF2B5EF4-FFF2-40B4-BE49-F238E27FC236}">
                <a16:creationId xmlns:a16="http://schemas.microsoft.com/office/drawing/2014/main" id="{F618D448-EA32-B6CD-0D27-1939B84C281C}"/>
              </a:ext>
            </a:extLst>
          </p:cNvPr>
          <p:cNvSpPr/>
          <p:nvPr/>
        </p:nvSpPr>
        <p:spPr>
          <a:xfrm rot="16200000">
            <a:off x="6011863" y="3099431"/>
            <a:ext cx="108000" cy="10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cxnSp>
        <p:nvCxnSpPr>
          <p:cNvPr id="9" name="Straight Connector 8">
            <a:extLst>
              <a:ext uri="{FF2B5EF4-FFF2-40B4-BE49-F238E27FC236}">
                <a16:creationId xmlns:a16="http://schemas.microsoft.com/office/drawing/2014/main" id="{29D733E5-6870-C9C8-8089-905F15D7A8FD}"/>
              </a:ext>
            </a:extLst>
          </p:cNvPr>
          <p:cNvCxnSpPr>
            <a:cxnSpLocks/>
          </p:cNvCxnSpPr>
          <p:nvPr/>
        </p:nvCxnSpPr>
        <p:spPr>
          <a:xfrm>
            <a:off x="4960567" y="-385011"/>
            <a:ext cx="0" cy="6731837"/>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9C635E-6DBB-C952-A820-4A2DAAE3C913}"/>
              </a:ext>
            </a:extLst>
          </p:cNvPr>
          <p:cNvSpPr txBox="1"/>
          <p:nvPr/>
        </p:nvSpPr>
        <p:spPr>
          <a:xfrm>
            <a:off x="5087567" y="75706"/>
            <a:ext cx="3059777" cy="400110"/>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Data: 55 articles</a:t>
            </a:r>
          </a:p>
        </p:txBody>
      </p:sp>
      <p:sp>
        <p:nvSpPr>
          <p:cNvPr id="16" name="Isosceles Triangle 15">
            <a:hlinkClick r:id="" action="ppaction://hlinkshowjump?jump=previousslide"/>
            <a:extLst>
              <a:ext uri="{FF2B5EF4-FFF2-40B4-BE49-F238E27FC236}">
                <a16:creationId xmlns:a16="http://schemas.microsoft.com/office/drawing/2014/main" id="{2038E272-F1D4-6C84-911E-EBF7C76A0FBE}"/>
              </a:ext>
            </a:extLst>
          </p:cNvPr>
          <p:cNvSpPr/>
          <p:nvPr/>
        </p:nvSpPr>
        <p:spPr>
          <a:xfrm rot="16200000">
            <a:off x="367925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hlinkClick r:id="" action="ppaction://hlinkshowjump?jump=nextslide"/>
            <a:extLst>
              <a:ext uri="{FF2B5EF4-FFF2-40B4-BE49-F238E27FC236}">
                <a16:creationId xmlns:a16="http://schemas.microsoft.com/office/drawing/2014/main" id="{7638C91B-C6B2-69B1-0C13-A7BF2E7A5454}"/>
              </a:ext>
            </a:extLst>
          </p:cNvPr>
          <p:cNvSpPr/>
          <p:nvPr/>
        </p:nvSpPr>
        <p:spPr>
          <a:xfrm rot="5400000">
            <a:off x="453485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Home with solid fill">
            <a:hlinkClick r:id="rId5" action="ppaction://hlinksldjump"/>
            <a:extLst>
              <a:ext uri="{FF2B5EF4-FFF2-40B4-BE49-F238E27FC236}">
                <a16:creationId xmlns:a16="http://schemas.microsoft.com/office/drawing/2014/main" id="{3BC8A51B-429B-4EBE-1DDD-E3CC36D15D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88581" y="31787"/>
            <a:ext cx="427551" cy="427551"/>
          </a:xfrm>
          <a:prstGeom prst="rect">
            <a:avLst/>
          </a:prstGeom>
        </p:spPr>
      </p:pic>
      <p:sp>
        <p:nvSpPr>
          <p:cNvPr id="4" name="TextBox 3">
            <a:extLst>
              <a:ext uri="{FF2B5EF4-FFF2-40B4-BE49-F238E27FC236}">
                <a16:creationId xmlns:a16="http://schemas.microsoft.com/office/drawing/2014/main" id="{ACF17E7E-50AA-B27C-7A3E-95E4AF236357}"/>
              </a:ext>
            </a:extLst>
          </p:cNvPr>
          <p:cNvSpPr txBox="1"/>
          <p:nvPr/>
        </p:nvSpPr>
        <p:spPr>
          <a:xfrm>
            <a:off x="76910" y="1819177"/>
            <a:ext cx="4711621" cy="2929007"/>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Almost half (48%) of the articles reviewed pertained to flood hazards.</a:t>
            </a:r>
          </a:p>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Earthquake hazards were frequently considered alongside tsunami hazards – this group makes up the second most frequently studied hazard (19%).</a:t>
            </a:r>
          </a:p>
        </p:txBody>
      </p:sp>
      <p:sp>
        <p:nvSpPr>
          <p:cNvPr id="7" name="Rectangle: Rounded Corners 6">
            <a:hlinkClick r:id="rId7" action="ppaction://hlinksldjump"/>
            <a:extLst>
              <a:ext uri="{FF2B5EF4-FFF2-40B4-BE49-F238E27FC236}">
                <a16:creationId xmlns:a16="http://schemas.microsoft.com/office/drawing/2014/main" id="{31F02A0B-D824-9E43-57A4-644176F8D268}"/>
              </a:ext>
            </a:extLst>
          </p:cNvPr>
          <p:cNvSpPr/>
          <p:nvPr/>
        </p:nvSpPr>
        <p:spPr>
          <a:xfrm>
            <a:off x="3750902" y="590826"/>
            <a:ext cx="1108348" cy="552992"/>
          </a:xfrm>
          <a:prstGeom prst="roundRect">
            <a:avLst/>
          </a:prstGeom>
          <a:solidFill>
            <a:srgbClr val="F7DCAD"/>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1204E"/>
                </a:solidFill>
                <a:latin typeface="Verdana Pro Cond" panose="020B0606030504040204" pitchFamily="34" charset="0"/>
              </a:rPr>
              <a:t>Return to Results</a:t>
            </a:r>
          </a:p>
        </p:txBody>
      </p:sp>
      <p:sp>
        <p:nvSpPr>
          <p:cNvPr id="8" name="Subtitle 2">
            <a:hlinkClick r:id="rId12" action="ppaction://hlinksldjump"/>
            <a:extLst>
              <a:ext uri="{FF2B5EF4-FFF2-40B4-BE49-F238E27FC236}">
                <a16:creationId xmlns:a16="http://schemas.microsoft.com/office/drawing/2014/main" id="{1CAD0AB2-7182-3A15-E71E-1CD20BEE7619}"/>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3631276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FC382-63B0-A0F1-EB99-4C2CA7E03718}"/>
            </a:ext>
          </a:extLst>
        </p:cNvPr>
        <p:cNvGrpSpPr/>
        <p:nvPr/>
      </p:nvGrpSpPr>
      <p:grpSpPr>
        <a:xfrm>
          <a:off x="0" y="0"/>
          <a:ext cx="0" cy="0"/>
          <a:chOff x="0" y="0"/>
          <a:chExt cx="0" cy="0"/>
        </a:xfrm>
      </p:grpSpPr>
      <p:sp>
        <p:nvSpPr>
          <p:cNvPr id="4" name="Rectangle: Rounded Corners 3">
            <a:hlinkClick r:id="rId2" action="ppaction://hlinksldjump"/>
            <a:extLst>
              <a:ext uri="{FF2B5EF4-FFF2-40B4-BE49-F238E27FC236}">
                <a16:creationId xmlns:a16="http://schemas.microsoft.com/office/drawing/2014/main" id="{D46CD566-0154-C8C1-E585-9DADE193A2D7}"/>
              </a:ext>
            </a:extLst>
          </p:cNvPr>
          <p:cNvSpPr/>
          <p:nvPr/>
        </p:nvSpPr>
        <p:spPr>
          <a:xfrm>
            <a:off x="5133793" y="553687"/>
            <a:ext cx="2822400" cy="424800"/>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Region</a:t>
            </a:r>
          </a:p>
        </p:txBody>
      </p:sp>
      <p:graphicFrame>
        <p:nvGraphicFramePr>
          <p:cNvPr id="74" name="Chart 73">
            <a:extLst>
              <a:ext uri="{FF2B5EF4-FFF2-40B4-BE49-F238E27FC236}">
                <a16:creationId xmlns:a16="http://schemas.microsoft.com/office/drawing/2014/main" id="{D79B9057-9B81-2FA5-55D5-B19A066EBECC}"/>
              </a:ext>
            </a:extLst>
          </p:cNvPr>
          <p:cNvGraphicFramePr>
            <a:graphicFrameLocks/>
          </p:cNvGraphicFramePr>
          <p:nvPr>
            <p:extLst>
              <p:ext uri="{D42A27DB-BD31-4B8C-83A1-F6EECF244321}">
                <p14:modId xmlns:p14="http://schemas.microsoft.com/office/powerpoint/2010/main" val="1754734173"/>
              </p:ext>
            </p:extLst>
          </p:nvPr>
        </p:nvGraphicFramePr>
        <p:xfrm>
          <a:off x="13529575" y="1449299"/>
          <a:ext cx="288000" cy="28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E54AF5A3-9490-234B-5086-DB99B3C0D38A}"/>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A8010959-32E7-7EB7-38ED-4BCE52FC17B4}"/>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4" action="ppaction://hlinksldjump"/>
            <a:extLst>
              <a:ext uri="{FF2B5EF4-FFF2-40B4-BE49-F238E27FC236}">
                <a16:creationId xmlns:a16="http://schemas.microsoft.com/office/drawing/2014/main" id="{E9E68CC9-C9EE-FF15-E9EF-1676B0C40A6F}"/>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5" action="ppaction://hlinksldjump"/>
            <a:extLst>
              <a:ext uri="{FF2B5EF4-FFF2-40B4-BE49-F238E27FC236}">
                <a16:creationId xmlns:a16="http://schemas.microsoft.com/office/drawing/2014/main" id="{5340FFBE-8D87-B4D5-B5E3-4951BAE688F2}"/>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6" action="ppaction://hlinksldjump"/>
            <a:extLst>
              <a:ext uri="{FF2B5EF4-FFF2-40B4-BE49-F238E27FC236}">
                <a16:creationId xmlns:a16="http://schemas.microsoft.com/office/drawing/2014/main" id="{2B80F27C-5E90-3C71-F4C5-AA4B9A32FA5D}"/>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7" action="ppaction://hlinksldjump"/>
            <a:extLst>
              <a:ext uri="{FF2B5EF4-FFF2-40B4-BE49-F238E27FC236}">
                <a16:creationId xmlns:a16="http://schemas.microsoft.com/office/drawing/2014/main" id="{A2AA5E74-275A-C0FB-C2F8-77E8CF87547E}"/>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8" action="ppaction://hlinksldjump"/>
            <a:extLst>
              <a:ext uri="{FF2B5EF4-FFF2-40B4-BE49-F238E27FC236}">
                <a16:creationId xmlns:a16="http://schemas.microsoft.com/office/drawing/2014/main" id="{7C6541DB-AD6F-66A5-1D1A-EC3E9CAFF30D}"/>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29" name="Rectangle 28">
            <a:extLst>
              <a:ext uri="{FF2B5EF4-FFF2-40B4-BE49-F238E27FC236}">
                <a16:creationId xmlns:a16="http://schemas.microsoft.com/office/drawing/2014/main" id="{579CD18A-2A8E-45B3-CA2B-D90719EC9C45}"/>
              </a:ext>
            </a:extLst>
          </p:cNvPr>
          <p:cNvSpPr/>
          <p:nvPr/>
        </p:nvSpPr>
        <p:spPr>
          <a:xfrm>
            <a:off x="2" y="-184"/>
            <a:ext cx="4953736"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CA057C73-1A17-768F-35F7-2277F6AEBFE1}"/>
              </a:ext>
            </a:extLst>
          </p:cNvPr>
          <p:cNvSpPr txBox="1">
            <a:spLocks/>
          </p:cNvSpPr>
          <p:nvPr/>
        </p:nvSpPr>
        <p:spPr>
          <a:xfrm>
            <a:off x="23716" y="70103"/>
            <a:ext cx="4922487"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23" name="Freeform: Shape 222">
            <a:extLst>
              <a:ext uri="{FF2B5EF4-FFF2-40B4-BE49-F238E27FC236}">
                <a16:creationId xmlns:a16="http://schemas.microsoft.com/office/drawing/2014/main" id="{D02C6D99-2EF0-B991-4C8F-443909B9DB43}"/>
              </a:ext>
            </a:extLst>
          </p:cNvPr>
          <p:cNvSpPr/>
          <p:nvPr/>
        </p:nvSpPr>
        <p:spPr>
          <a:xfrm rot="16200000">
            <a:off x="10590503" y="5903692"/>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4" name="Freeform: Shape 223">
            <a:extLst>
              <a:ext uri="{FF2B5EF4-FFF2-40B4-BE49-F238E27FC236}">
                <a16:creationId xmlns:a16="http://schemas.microsoft.com/office/drawing/2014/main" id="{41F106D1-1C62-784B-7B8D-9BC9B30FCDC5}"/>
              </a:ext>
            </a:extLst>
          </p:cNvPr>
          <p:cNvSpPr/>
          <p:nvPr/>
        </p:nvSpPr>
        <p:spPr>
          <a:xfrm rot="16200000">
            <a:off x="6297412" y="5850676"/>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7" name="Freeform: Shape 236">
            <a:extLst>
              <a:ext uri="{FF2B5EF4-FFF2-40B4-BE49-F238E27FC236}">
                <a16:creationId xmlns:a16="http://schemas.microsoft.com/office/drawing/2014/main" id="{25C9EE54-20D7-2DDA-FA76-000C80F9DF4E}"/>
              </a:ext>
            </a:extLst>
          </p:cNvPr>
          <p:cNvSpPr/>
          <p:nvPr/>
        </p:nvSpPr>
        <p:spPr>
          <a:xfrm rot="16200000">
            <a:off x="6807506" y="2164242"/>
            <a:ext cx="288000" cy="28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8" name="Freeform: Shape 237">
            <a:extLst>
              <a:ext uri="{FF2B5EF4-FFF2-40B4-BE49-F238E27FC236}">
                <a16:creationId xmlns:a16="http://schemas.microsoft.com/office/drawing/2014/main" id="{AC17984D-3597-A5AC-D788-96D932FDA6E7}"/>
              </a:ext>
            </a:extLst>
          </p:cNvPr>
          <p:cNvSpPr/>
          <p:nvPr/>
        </p:nvSpPr>
        <p:spPr>
          <a:xfrm rot="16200000">
            <a:off x="6319211" y="2473472"/>
            <a:ext cx="288000" cy="28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9" name="Freeform: Shape 238">
            <a:extLst>
              <a:ext uri="{FF2B5EF4-FFF2-40B4-BE49-F238E27FC236}">
                <a16:creationId xmlns:a16="http://schemas.microsoft.com/office/drawing/2014/main" id="{8E0284BE-6599-1DF9-2ADF-0C39F1EECA32}"/>
              </a:ext>
            </a:extLst>
          </p:cNvPr>
          <p:cNvSpPr/>
          <p:nvPr/>
        </p:nvSpPr>
        <p:spPr>
          <a:xfrm rot="16200000">
            <a:off x="5990446" y="2466395"/>
            <a:ext cx="288000" cy="28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0" name="Freeform: Shape 239">
            <a:extLst>
              <a:ext uri="{FF2B5EF4-FFF2-40B4-BE49-F238E27FC236}">
                <a16:creationId xmlns:a16="http://schemas.microsoft.com/office/drawing/2014/main" id="{6D7E29D4-264D-E9A2-C05E-A5B8EC06E199}"/>
              </a:ext>
            </a:extLst>
          </p:cNvPr>
          <p:cNvSpPr/>
          <p:nvPr/>
        </p:nvSpPr>
        <p:spPr>
          <a:xfrm rot="16200000">
            <a:off x="6134446" y="2168303"/>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1" name="Freeform: Shape 240">
            <a:extLst>
              <a:ext uri="{FF2B5EF4-FFF2-40B4-BE49-F238E27FC236}">
                <a16:creationId xmlns:a16="http://schemas.microsoft.com/office/drawing/2014/main" id="{5FDFDB78-B74C-A3A9-B6D8-88674FFE9F94}"/>
              </a:ext>
            </a:extLst>
          </p:cNvPr>
          <p:cNvSpPr/>
          <p:nvPr/>
        </p:nvSpPr>
        <p:spPr>
          <a:xfrm rot="16200000">
            <a:off x="5958917" y="1870836"/>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2" name="Freeform: Shape 241">
            <a:extLst>
              <a:ext uri="{FF2B5EF4-FFF2-40B4-BE49-F238E27FC236}">
                <a16:creationId xmlns:a16="http://schemas.microsoft.com/office/drawing/2014/main" id="{D40CFB24-C888-BC35-5A44-83C812C45CDF}"/>
              </a:ext>
            </a:extLst>
          </p:cNvPr>
          <p:cNvSpPr/>
          <p:nvPr/>
        </p:nvSpPr>
        <p:spPr>
          <a:xfrm rot="16200000">
            <a:off x="5961311" y="3063051"/>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4" name="Freeform: Shape 243">
            <a:extLst>
              <a:ext uri="{FF2B5EF4-FFF2-40B4-BE49-F238E27FC236}">
                <a16:creationId xmlns:a16="http://schemas.microsoft.com/office/drawing/2014/main" id="{9C2BE087-7FF0-10CB-60E3-7B4C99CB6F44}"/>
              </a:ext>
            </a:extLst>
          </p:cNvPr>
          <p:cNvSpPr/>
          <p:nvPr/>
        </p:nvSpPr>
        <p:spPr>
          <a:xfrm rot="16200000">
            <a:off x="6663506" y="3055816"/>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5" name="Freeform: Shape 244">
            <a:extLst>
              <a:ext uri="{FF2B5EF4-FFF2-40B4-BE49-F238E27FC236}">
                <a16:creationId xmlns:a16="http://schemas.microsoft.com/office/drawing/2014/main" id="{A2B15FC6-EBCC-0914-AA07-651FCF69F3F9}"/>
              </a:ext>
            </a:extLst>
          </p:cNvPr>
          <p:cNvSpPr/>
          <p:nvPr/>
        </p:nvSpPr>
        <p:spPr>
          <a:xfrm rot="16200000">
            <a:off x="6319211" y="3057955"/>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7" name="Freeform: Shape 266">
            <a:extLst>
              <a:ext uri="{FF2B5EF4-FFF2-40B4-BE49-F238E27FC236}">
                <a16:creationId xmlns:a16="http://schemas.microsoft.com/office/drawing/2014/main" id="{9B79177E-8EF1-0A05-6BE2-357381076318}"/>
              </a:ext>
            </a:extLst>
          </p:cNvPr>
          <p:cNvSpPr/>
          <p:nvPr/>
        </p:nvSpPr>
        <p:spPr>
          <a:xfrm rot="16200000">
            <a:off x="5795665" y="2159461"/>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8" name="Freeform: Shape 267">
            <a:extLst>
              <a:ext uri="{FF2B5EF4-FFF2-40B4-BE49-F238E27FC236}">
                <a16:creationId xmlns:a16="http://schemas.microsoft.com/office/drawing/2014/main" id="{4CEC088B-4BE8-5DE1-BDE0-C460AA294E4B}"/>
              </a:ext>
            </a:extLst>
          </p:cNvPr>
          <p:cNvSpPr/>
          <p:nvPr/>
        </p:nvSpPr>
        <p:spPr>
          <a:xfrm rot="16200000">
            <a:off x="6834095" y="2762880"/>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9" name="Freeform: Shape 268">
            <a:extLst>
              <a:ext uri="{FF2B5EF4-FFF2-40B4-BE49-F238E27FC236}">
                <a16:creationId xmlns:a16="http://schemas.microsoft.com/office/drawing/2014/main" id="{11F36834-71C6-3296-E8C5-E6444B45EC74}"/>
              </a:ext>
            </a:extLst>
          </p:cNvPr>
          <p:cNvSpPr/>
          <p:nvPr/>
        </p:nvSpPr>
        <p:spPr>
          <a:xfrm rot="16200000">
            <a:off x="5795665" y="2765641"/>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0" name="Freeform: Shape 269">
            <a:extLst>
              <a:ext uri="{FF2B5EF4-FFF2-40B4-BE49-F238E27FC236}">
                <a16:creationId xmlns:a16="http://schemas.microsoft.com/office/drawing/2014/main" id="{D2DE0CF5-8936-720B-B227-B1AB0BA3214F}"/>
              </a:ext>
            </a:extLst>
          </p:cNvPr>
          <p:cNvSpPr/>
          <p:nvPr/>
        </p:nvSpPr>
        <p:spPr>
          <a:xfrm rot="16200000">
            <a:off x="6140947" y="2768550"/>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1" name="Freeform: Shape 270">
            <a:extLst>
              <a:ext uri="{FF2B5EF4-FFF2-40B4-BE49-F238E27FC236}">
                <a16:creationId xmlns:a16="http://schemas.microsoft.com/office/drawing/2014/main" id="{FA6F4A16-B360-938B-0028-B9CF69A49E3C}"/>
              </a:ext>
            </a:extLst>
          </p:cNvPr>
          <p:cNvSpPr/>
          <p:nvPr/>
        </p:nvSpPr>
        <p:spPr>
          <a:xfrm rot="16200000">
            <a:off x="6643306" y="2466395"/>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2" name="Freeform: Shape 271">
            <a:extLst>
              <a:ext uri="{FF2B5EF4-FFF2-40B4-BE49-F238E27FC236}">
                <a16:creationId xmlns:a16="http://schemas.microsoft.com/office/drawing/2014/main" id="{D63AD0FA-AADA-8079-B206-B84AB2525A49}"/>
              </a:ext>
            </a:extLst>
          </p:cNvPr>
          <p:cNvSpPr/>
          <p:nvPr/>
        </p:nvSpPr>
        <p:spPr>
          <a:xfrm rot="16200000">
            <a:off x="5664016" y="2462864"/>
            <a:ext cx="288000" cy="288000"/>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3" name="Freeform: Shape 272">
            <a:extLst>
              <a:ext uri="{FF2B5EF4-FFF2-40B4-BE49-F238E27FC236}">
                <a16:creationId xmlns:a16="http://schemas.microsoft.com/office/drawing/2014/main" id="{E210F16B-2E3B-8AF0-38DF-09BB90CE4310}"/>
              </a:ext>
            </a:extLst>
          </p:cNvPr>
          <p:cNvSpPr/>
          <p:nvPr/>
        </p:nvSpPr>
        <p:spPr>
          <a:xfrm rot="16200000">
            <a:off x="6487521" y="2768549"/>
            <a:ext cx="288000" cy="28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4" name="Freeform: Shape 273">
            <a:extLst>
              <a:ext uri="{FF2B5EF4-FFF2-40B4-BE49-F238E27FC236}">
                <a16:creationId xmlns:a16="http://schemas.microsoft.com/office/drawing/2014/main" id="{259A07EB-CF24-C3D9-CBD1-E169DE540ECB}"/>
              </a:ext>
            </a:extLst>
          </p:cNvPr>
          <p:cNvSpPr/>
          <p:nvPr/>
        </p:nvSpPr>
        <p:spPr>
          <a:xfrm rot="16200000">
            <a:off x="6469356" y="2164242"/>
            <a:ext cx="288000" cy="28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5" name="Freeform: Shape 274">
            <a:extLst>
              <a:ext uri="{FF2B5EF4-FFF2-40B4-BE49-F238E27FC236}">
                <a16:creationId xmlns:a16="http://schemas.microsoft.com/office/drawing/2014/main" id="{293CE4C3-AA87-9332-21D5-611D8B253FD0}"/>
              </a:ext>
            </a:extLst>
          </p:cNvPr>
          <p:cNvSpPr/>
          <p:nvPr/>
        </p:nvSpPr>
        <p:spPr>
          <a:xfrm rot="16200000">
            <a:off x="6631174" y="1864311"/>
            <a:ext cx="288000" cy="28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6" name="Freeform: Shape 275">
            <a:extLst>
              <a:ext uri="{FF2B5EF4-FFF2-40B4-BE49-F238E27FC236}">
                <a16:creationId xmlns:a16="http://schemas.microsoft.com/office/drawing/2014/main" id="{F80336FB-8EE5-6DF3-941D-8D70B9847164}"/>
              </a:ext>
            </a:extLst>
          </p:cNvPr>
          <p:cNvSpPr/>
          <p:nvPr/>
        </p:nvSpPr>
        <p:spPr>
          <a:xfrm rot="16200000">
            <a:off x="6295045" y="1869165"/>
            <a:ext cx="288000" cy="28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7" name="Freeform: Shape 276">
            <a:extLst>
              <a:ext uri="{FF2B5EF4-FFF2-40B4-BE49-F238E27FC236}">
                <a16:creationId xmlns:a16="http://schemas.microsoft.com/office/drawing/2014/main" id="{F115189D-28F9-0D67-4979-1379C2B47708}"/>
              </a:ext>
            </a:extLst>
          </p:cNvPr>
          <p:cNvSpPr/>
          <p:nvPr/>
        </p:nvSpPr>
        <p:spPr>
          <a:xfrm rot="16200000">
            <a:off x="6978095" y="2460726"/>
            <a:ext cx="288000" cy="28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 name="TextBox 6">
            <a:extLst>
              <a:ext uri="{FF2B5EF4-FFF2-40B4-BE49-F238E27FC236}">
                <a16:creationId xmlns:a16="http://schemas.microsoft.com/office/drawing/2014/main" id="{7275762C-ED80-2AAE-AE18-25F84678AEB9}"/>
              </a:ext>
            </a:extLst>
          </p:cNvPr>
          <p:cNvSpPr txBox="1"/>
          <p:nvPr/>
        </p:nvSpPr>
        <p:spPr>
          <a:xfrm>
            <a:off x="5973020" y="1342111"/>
            <a:ext cx="933269" cy="523220"/>
          </a:xfrm>
          <a:prstGeom prst="rect">
            <a:avLst/>
          </a:prstGeom>
          <a:noFill/>
        </p:spPr>
        <p:txBody>
          <a:bodyPr wrap="none" rtlCol="0">
            <a:spAutoFit/>
          </a:bodyPr>
          <a:lstStyle/>
          <a:p>
            <a:pPr algn="ctr"/>
            <a:r>
              <a:rPr lang="en-GB" sz="2800" b="1" dirty="0">
                <a:solidFill>
                  <a:srgbClr val="02214F"/>
                </a:solidFill>
                <a:latin typeface="Century Gothic" panose="020B0502020202020204" pitchFamily="34" charset="0"/>
              </a:rPr>
              <a:t>Asia</a:t>
            </a:r>
          </a:p>
        </p:txBody>
      </p:sp>
      <p:sp>
        <p:nvSpPr>
          <p:cNvPr id="8" name="TextBox 7">
            <a:extLst>
              <a:ext uri="{FF2B5EF4-FFF2-40B4-BE49-F238E27FC236}">
                <a16:creationId xmlns:a16="http://schemas.microsoft.com/office/drawing/2014/main" id="{A62AD89C-D7DE-70F1-AB33-065E4F815BF1}"/>
              </a:ext>
            </a:extLst>
          </p:cNvPr>
          <p:cNvSpPr txBox="1"/>
          <p:nvPr/>
        </p:nvSpPr>
        <p:spPr>
          <a:xfrm>
            <a:off x="9136571" y="1340093"/>
            <a:ext cx="2720617" cy="523220"/>
          </a:xfrm>
          <a:prstGeom prst="rect">
            <a:avLst/>
          </a:prstGeom>
          <a:noFill/>
        </p:spPr>
        <p:txBody>
          <a:bodyPr wrap="none" rtlCol="0">
            <a:spAutoFit/>
          </a:bodyPr>
          <a:lstStyle/>
          <a:p>
            <a:pPr algn="ctr"/>
            <a:r>
              <a:rPr lang="en-GB" sz="2800" b="1" dirty="0">
                <a:solidFill>
                  <a:srgbClr val="02214F"/>
                </a:solidFill>
                <a:latin typeface="Century Gothic" panose="020B0502020202020204" pitchFamily="34" charset="0"/>
              </a:rPr>
              <a:t>North America</a:t>
            </a:r>
          </a:p>
        </p:txBody>
      </p:sp>
      <p:sp>
        <p:nvSpPr>
          <p:cNvPr id="9" name="TextBox 8">
            <a:extLst>
              <a:ext uri="{FF2B5EF4-FFF2-40B4-BE49-F238E27FC236}">
                <a16:creationId xmlns:a16="http://schemas.microsoft.com/office/drawing/2014/main" id="{8AEB3CCD-6317-E91C-50CE-4C05A90CCF28}"/>
              </a:ext>
            </a:extLst>
          </p:cNvPr>
          <p:cNvSpPr txBox="1"/>
          <p:nvPr/>
        </p:nvSpPr>
        <p:spPr>
          <a:xfrm>
            <a:off x="9254968" y="3503574"/>
            <a:ext cx="2739853" cy="523220"/>
          </a:xfrm>
          <a:prstGeom prst="rect">
            <a:avLst/>
          </a:prstGeom>
          <a:noFill/>
        </p:spPr>
        <p:txBody>
          <a:bodyPr wrap="none" rtlCol="0">
            <a:spAutoFit/>
          </a:bodyPr>
          <a:lstStyle/>
          <a:p>
            <a:pPr algn="ctr"/>
            <a:r>
              <a:rPr lang="en-GB" sz="2800" b="1" dirty="0">
                <a:solidFill>
                  <a:srgbClr val="02214F"/>
                </a:solidFill>
                <a:latin typeface="Century Gothic" panose="020B0502020202020204" pitchFamily="34" charset="0"/>
              </a:rPr>
              <a:t>South America</a:t>
            </a:r>
          </a:p>
        </p:txBody>
      </p:sp>
      <p:sp>
        <p:nvSpPr>
          <p:cNvPr id="10" name="TextBox 9">
            <a:extLst>
              <a:ext uri="{FF2B5EF4-FFF2-40B4-BE49-F238E27FC236}">
                <a16:creationId xmlns:a16="http://schemas.microsoft.com/office/drawing/2014/main" id="{11D4D229-D7F7-8E26-44F4-B0488D2C57AB}"/>
              </a:ext>
            </a:extLst>
          </p:cNvPr>
          <p:cNvSpPr txBox="1"/>
          <p:nvPr/>
        </p:nvSpPr>
        <p:spPr>
          <a:xfrm>
            <a:off x="5809732" y="3498874"/>
            <a:ext cx="1396536" cy="523220"/>
          </a:xfrm>
          <a:prstGeom prst="rect">
            <a:avLst/>
          </a:prstGeom>
          <a:noFill/>
        </p:spPr>
        <p:txBody>
          <a:bodyPr wrap="none" rtlCol="0">
            <a:spAutoFit/>
          </a:bodyPr>
          <a:lstStyle/>
          <a:p>
            <a:pPr algn="ctr"/>
            <a:r>
              <a:rPr lang="en-GB" sz="2800" b="1" dirty="0">
                <a:solidFill>
                  <a:srgbClr val="02214F"/>
                </a:solidFill>
                <a:latin typeface="Century Gothic" panose="020B0502020202020204" pitchFamily="34" charset="0"/>
              </a:rPr>
              <a:t>Europe</a:t>
            </a:r>
          </a:p>
        </p:txBody>
      </p:sp>
      <p:sp>
        <p:nvSpPr>
          <p:cNvPr id="11" name="TextBox 10">
            <a:extLst>
              <a:ext uri="{FF2B5EF4-FFF2-40B4-BE49-F238E27FC236}">
                <a16:creationId xmlns:a16="http://schemas.microsoft.com/office/drawing/2014/main" id="{79288D5F-1BA0-CAA5-C045-1A66C4D499D6}"/>
              </a:ext>
            </a:extLst>
          </p:cNvPr>
          <p:cNvSpPr txBox="1"/>
          <p:nvPr/>
        </p:nvSpPr>
        <p:spPr>
          <a:xfrm>
            <a:off x="5861099" y="5372089"/>
            <a:ext cx="1220206" cy="523220"/>
          </a:xfrm>
          <a:prstGeom prst="rect">
            <a:avLst/>
          </a:prstGeom>
          <a:noFill/>
        </p:spPr>
        <p:txBody>
          <a:bodyPr wrap="none" rtlCol="0">
            <a:spAutoFit/>
          </a:bodyPr>
          <a:lstStyle/>
          <a:p>
            <a:pPr algn="ctr"/>
            <a:r>
              <a:rPr lang="en-GB" sz="2800" b="1" dirty="0">
                <a:solidFill>
                  <a:srgbClr val="02214F"/>
                </a:solidFill>
                <a:latin typeface="Century Gothic" panose="020B0502020202020204" pitchFamily="34" charset="0"/>
              </a:rPr>
              <a:t>Africa</a:t>
            </a:r>
          </a:p>
        </p:txBody>
      </p:sp>
      <p:sp>
        <p:nvSpPr>
          <p:cNvPr id="12" name="TextBox 11">
            <a:extLst>
              <a:ext uri="{FF2B5EF4-FFF2-40B4-BE49-F238E27FC236}">
                <a16:creationId xmlns:a16="http://schemas.microsoft.com/office/drawing/2014/main" id="{85984838-64D5-9CD3-F62E-6B0ADDC64480}"/>
              </a:ext>
            </a:extLst>
          </p:cNvPr>
          <p:cNvSpPr txBox="1"/>
          <p:nvPr/>
        </p:nvSpPr>
        <p:spPr>
          <a:xfrm>
            <a:off x="9834514" y="5372089"/>
            <a:ext cx="1720343" cy="523220"/>
          </a:xfrm>
          <a:prstGeom prst="rect">
            <a:avLst/>
          </a:prstGeom>
          <a:noFill/>
        </p:spPr>
        <p:txBody>
          <a:bodyPr wrap="none" rtlCol="0">
            <a:spAutoFit/>
          </a:bodyPr>
          <a:lstStyle/>
          <a:p>
            <a:pPr algn="ctr"/>
            <a:r>
              <a:rPr lang="en-GB" sz="2800" b="1" dirty="0">
                <a:solidFill>
                  <a:srgbClr val="02214F"/>
                </a:solidFill>
                <a:latin typeface="Century Gothic" panose="020B0502020202020204" pitchFamily="34" charset="0"/>
              </a:rPr>
              <a:t>Oceania</a:t>
            </a:r>
          </a:p>
        </p:txBody>
      </p:sp>
      <p:sp>
        <p:nvSpPr>
          <p:cNvPr id="65" name="Freeform: Shape 64">
            <a:extLst>
              <a:ext uri="{FF2B5EF4-FFF2-40B4-BE49-F238E27FC236}">
                <a16:creationId xmlns:a16="http://schemas.microsoft.com/office/drawing/2014/main" id="{2F10C06B-993C-42F6-F2B1-BF0041E3C0C5}"/>
              </a:ext>
            </a:extLst>
          </p:cNvPr>
          <p:cNvSpPr/>
          <p:nvPr/>
        </p:nvSpPr>
        <p:spPr>
          <a:xfrm rot="16200000">
            <a:off x="10323903" y="3027394"/>
            <a:ext cx="288000" cy="288000"/>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6" name="Freeform: Shape 65">
            <a:extLst>
              <a:ext uri="{FF2B5EF4-FFF2-40B4-BE49-F238E27FC236}">
                <a16:creationId xmlns:a16="http://schemas.microsoft.com/office/drawing/2014/main" id="{327ED6BA-127B-368B-288F-4F2B0D44BB92}"/>
              </a:ext>
            </a:extLst>
          </p:cNvPr>
          <p:cNvSpPr/>
          <p:nvPr/>
        </p:nvSpPr>
        <p:spPr>
          <a:xfrm rot="16200000">
            <a:off x="9963555" y="3033116"/>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7" name="Freeform: Shape 66">
            <a:extLst>
              <a:ext uri="{FF2B5EF4-FFF2-40B4-BE49-F238E27FC236}">
                <a16:creationId xmlns:a16="http://schemas.microsoft.com/office/drawing/2014/main" id="{67D202B3-D289-5E00-1125-B53EDCA1F8B2}"/>
              </a:ext>
            </a:extLst>
          </p:cNvPr>
          <p:cNvSpPr/>
          <p:nvPr/>
        </p:nvSpPr>
        <p:spPr>
          <a:xfrm rot="16200000">
            <a:off x="10844870" y="2738892"/>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8" name="Freeform: Shape 67">
            <a:extLst>
              <a:ext uri="{FF2B5EF4-FFF2-40B4-BE49-F238E27FC236}">
                <a16:creationId xmlns:a16="http://schemas.microsoft.com/office/drawing/2014/main" id="{B7D5225C-CAFF-04A5-6480-4D6A8A8C91E9}"/>
              </a:ext>
            </a:extLst>
          </p:cNvPr>
          <p:cNvSpPr/>
          <p:nvPr/>
        </p:nvSpPr>
        <p:spPr>
          <a:xfrm rot="16200000">
            <a:off x="10500352" y="2737059"/>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9" name="Freeform: Shape 68">
            <a:extLst>
              <a:ext uri="{FF2B5EF4-FFF2-40B4-BE49-F238E27FC236}">
                <a16:creationId xmlns:a16="http://schemas.microsoft.com/office/drawing/2014/main" id="{C58F8DEF-D9EE-82B6-7F40-85E5DEA0BD1F}"/>
              </a:ext>
            </a:extLst>
          </p:cNvPr>
          <p:cNvSpPr/>
          <p:nvPr/>
        </p:nvSpPr>
        <p:spPr>
          <a:xfrm rot="16200000">
            <a:off x="10156227" y="2733579"/>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0" name="Freeform: Shape 69">
            <a:extLst>
              <a:ext uri="{FF2B5EF4-FFF2-40B4-BE49-F238E27FC236}">
                <a16:creationId xmlns:a16="http://schemas.microsoft.com/office/drawing/2014/main" id="{99E02FEE-87E3-D789-2861-79AF0578F194}"/>
              </a:ext>
            </a:extLst>
          </p:cNvPr>
          <p:cNvSpPr/>
          <p:nvPr/>
        </p:nvSpPr>
        <p:spPr>
          <a:xfrm rot="16200000">
            <a:off x="9805051" y="2731798"/>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1" name="Freeform: Shape 70">
            <a:extLst>
              <a:ext uri="{FF2B5EF4-FFF2-40B4-BE49-F238E27FC236}">
                <a16:creationId xmlns:a16="http://schemas.microsoft.com/office/drawing/2014/main" id="{7629EFBB-595D-9342-9790-B99FC3663CFE}"/>
              </a:ext>
            </a:extLst>
          </p:cNvPr>
          <p:cNvSpPr/>
          <p:nvPr/>
        </p:nvSpPr>
        <p:spPr>
          <a:xfrm rot="16200000">
            <a:off x="10988870" y="2443798"/>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2" name="Freeform: Shape 71">
            <a:extLst>
              <a:ext uri="{FF2B5EF4-FFF2-40B4-BE49-F238E27FC236}">
                <a16:creationId xmlns:a16="http://schemas.microsoft.com/office/drawing/2014/main" id="{A5C95FB4-28A8-D5D4-7029-8A95610219E2}"/>
              </a:ext>
            </a:extLst>
          </p:cNvPr>
          <p:cNvSpPr/>
          <p:nvPr/>
        </p:nvSpPr>
        <p:spPr>
          <a:xfrm rot="16200000">
            <a:off x="10655602" y="2446724"/>
            <a:ext cx="288000" cy="288000"/>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3" name="Freeform: Shape 72">
            <a:extLst>
              <a:ext uri="{FF2B5EF4-FFF2-40B4-BE49-F238E27FC236}">
                <a16:creationId xmlns:a16="http://schemas.microsoft.com/office/drawing/2014/main" id="{9A54062B-054C-AFDB-279F-0FF4A15AC36E}"/>
              </a:ext>
            </a:extLst>
          </p:cNvPr>
          <p:cNvSpPr/>
          <p:nvPr/>
        </p:nvSpPr>
        <p:spPr>
          <a:xfrm rot="16200000">
            <a:off x="10319935" y="2444174"/>
            <a:ext cx="288000" cy="28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5" name="Freeform: Shape 74">
            <a:extLst>
              <a:ext uri="{FF2B5EF4-FFF2-40B4-BE49-F238E27FC236}">
                <a16:creationId xmlns:a16="http://schemas.microsoft.com/office/drawing/2014/main" id="{EF199EC8-7D32-A80D-63F9-85EC8DCA390E}"/>
              </a:ext>
            </a:extLst>
          </p:cNvPr>
          <p:cNvSpPr/>
          <p:nvPr/>
        </p:nvSpPr>
        <p:spPr>
          <a:xfrm rot="16200000">
            <a:off x="9995924" y="2438228"/>
            <a:ext cx="288000" cy="288000"/>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6" name="Freeform: Shape 75">
            <a:extLst>
              <a:ext uri="{FF2B5EF4-FFF2-40B4-BE49-F238E27FC236}">
                <a16:creationId xmlns:a16="http://schemas.microsoft.com/office/drawing/2014/main" id="{83EB38E4-7C37-D3DB-9728-9C4FF5A23254}"/>
              </a:ext>
            </a:extLst>
          </p:cNvPr>
          <p:cNvSpPr/>
          <p:nvPr/>
        </p:nvSpPr>
        <p:spPr>
          <a:xfrm rot="16200000">
            <a:off x="9972599" y="1842302"/>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7" name="Freeform: Shape 76">
            <a:extLst>
              <a:ext uri="{FF2B5EF4-FFF2-40B4-BE49-F238E27FC236}">
                <a16:creationId xmlns:a16="http://schemas.microsoft.com/office/drawing/2014/main" id="{66A04733-B5B8-0577-B31E-8DFC8AE203DD}"/>
              </a:ext>
            </a:extLst>
          </p:cNvPr>
          <p:cNvSpPr/>
          <p:nvPr/>
        </p:nvSpPr>
        <p:spPr>
          <a:xfrm rot="16200000">
            <a:off x="10303134" y="1839127"/>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8" name="Freeform: Shape 77">
            <a:extLst>
              <a:ext uri="{FF2B5EF4-FFF2-40B4-BE49-F238E27FC236}">
                <a16:creationId xmlns:a16="http://schemas.microsoft.com/office/drawing/2014/main" id="{1DA24834-7A21-7755-BAF2-CAAF141592EB}"/>
              </a:ext>
            </a:extLst>
          </p:cNvPr>
          <p:cNvSpPr/>
          <p:nvPr/>
        </p:nvSpPr>
        <p:spPr>
          <a:xfrm rot="16200000">
            <a:off x="10643491" y="1831830"/>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79" name="Freeform: Shape 78">
            <a:extLst>
              <a:ext uri="{FF2B5EF4-FFF2-40B4-BE49-F238E27FC236}">
                <a16:creationId xmlns:a16="http://schemas.microsoft.com/office/drawing/2014/main" id="{F787824D-2B1D-5F21-869F-1000A7A99625}"/>
              </a:ext>
            </a:extLst>
          </p:cNvPr>
          <p:cNvSpPr/>
          <p:nvPr/>
        </p:nvSpPr>
        <p:spPr>
          <a:xfrm rot="16200000">
            <a:off x="10136795" y="2133932"/>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80" name="Freeform: Shape 79">
            <a:extLst>
              <a:ext uri="{FF2B5EF4-FFF2-40B4-BE49-F238E27FC236}">
                <a16:creationId xmlns:a16="http://schemas.microsoft.com/office/drawing/2014/main" id="{BA3D0CF8-8A8C-52F7-D594-F92E2805895F}"/>
              </a:ext>
            </a:extLst>
          </p:cNvPr>
          <p:cNvSpPr/>
          <p:nvPr/>
        </p:nvSpPr>
        <p:spPr>
          <a:xfrm rot="16200000">
            <a:off x="9807204" y="2131066"/>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81" name="Freeform: Shape 80">
            <a:extLst>
              <a:ext uri="{FF2B5EF4-FFF2-40B4-BE49-F238E27FC236}">
                <a16:creationId xmlns:a16="http://schemas.microsoft.com/office/drawing/2014/main" id="{5A87CCF1-9699-FA51-8EB8-176C3EF6A6F5}"/>
              </a:ext>
            </a:extLst>
          </p:cNvPr>
          <p:cNvSpPr/>
          <p:nvPr/>
        </p:nvSpPr>
        <p:spPr>
          <a:xfrm rot="16200000">
            <a:off x="10480895" y="2131714"/>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82" name="Freeform: Shape 81">
            <a:extLst>
              <a:ext uri="{FF2B5EF4-FFF2-40B4-BE49-F238E27FC236}">
                <a16:creationId xmlns:a16="http://schemas.microsoft.com/office/drawing/2014/main" id="{4CA09F13-771A-A4FA-7ED7-48F0AEFC0018}"/>
              </a:ext>
            </a:extLst>
          </p:cNvPr>
          <p:cNvSpPr/>
          <p:nvPr/>
        </p:nvSpPr>
        <p:spPr>
          <a:xfrm rot="16200000">
            <a:off x="9676302" y="2433737"/>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83" name="Freeform: Shape 82">
            <a:extLst>
              <a:ext uri="{FF2B5EF4-FFF2-40B4-BE49-F238E27FC236}">
                <a16:creationId xmlns:a16="http://schemas.microsoft.com/office/drawing/2014/main" id="{974C43D6-3BC7-B551-E3C1-DDE95CF27A03}"/>
              </a:ext>
            </a:extLst>
          </p:cNvPr>
          <p:cNvSpPr/>
          <p:nvPr/>
        </p:nvSpPr>
        <p:spPr>
          <a:xfrm rot="16200000">
            <a:off x="10819045" y="2132569"/>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84" name="Freeform: Shape 83">
            <a:extLst>
              <a:ext uri="{FF2B5EF4-FFF2-40B4-BE49-F238E27FC236}">
                <a16:creationId xmlns:a16="http://schemas.microsoft.com/office/drawing/2014/main" id="{5922FE12-3287-4B0C-B1BE-875102A04E30}"/>
              </a:ext>
            </a:extLst>
          </p:cNvPr>
          <p:cNvSpPr/>
          <p:nvPr/>
        </p:nvSpPr>
        <p:spPr>
          <a:xfrm rot="16200000">
            <a:off x="6163984" y="4933059"/>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85" name="Freeform: Shape 84">
            <a:extLst>
              <a:ext uri="{FF2B5EF4-FFF2-40B4-BE49-F238E27FC236}">
                <a16:creationId xmlns:a16="http://schemas.microsoft.com/office/drawing/2014/main" id="{AD87E557-6C73-256E-FF60-DF37CDAD4D0D}"/>
              </a:ext>
            </a:extLst>
          </p:cNvPr>
          <p:cNvSpPr/>
          <p:nvPr/>
        </p:nvSpPr>
        <p:spPr>
          <a:xfrm rot="16200000">
            <a:off x="6668064" y="4625821"/>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86" name="Freeform: Shape 85">
            <a:extLst>
              <a:ext uri="{FF2B5EF4-FFF2-40B4-BE49-F238E27FC236}">
                <a16:creationId xmlns:a16="http://schemas.microsoft.com/office/drawing/2014/main" id="{F177E638-3EF3-9AEC-2712-A46B1F91CA38}"/>
              </a:ext>
            </a:extLst>
          </p:cNvPr>
          <p:cNvSpPr/>
          <p:nvPr/>
        </p:nvSpPr>
        <p:spPr>
          <a:xfrm rot="16200000">
            <a:off x="6517551" y="4933060"/>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87" name="Freeform: Shape 86">
            <a:extLst>
              <a:ext uri="{FF2B5EF4-FFF2-40B4-BE49-F238E27FC236}">
                <a16:creationId xmlns:a16="http://schemas.microsoft.com/office/drawing/2014/main" id="{3A432A95-E25C-2D16-FFFF-CC9E3785145D}"/>
              </a:ext>
            </a:extLst>
          </p:cNvPr>
          <p:cNvSpPr/>
          <p:nvPr/>
        </p:nvSpPr>
        <p:spPr>
          <a:xfrm rot="16200000">
            <a:off x="6337138" y="4633698"/>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88" name="Freeform: Shape 87">
            <a:extLst>
              <a:ext uri="{FF2B5EF4-FFF2-40B4-BE49-F238E27FC236}">
                <a16:creationId xmlns:a16="http://schemas.microsoft.com/office/drawing/2014/main" id="{9FDC363C-EF59-F85B-138A-B8FD7780F6A2}"/>
              </a:ext>
            </a:extLst>
          </p:cNvPr>
          <p:cNvSpPr/>
          <p:nvPr/>
        </p:nvSpPr>
        <p:spPr>
          <a:xfrm rot="16200000">
            <a:off x="6012725" y="4626731"/>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89" name="Freeform: Shape 88">
            <a:extLst>
              <a:ext uri="{FF2B5EF4-FFF2-40B4-BE49-F238E27FC236}">
                <a16:creationId xmlns:a16="http://schemas.microsoft.com/office/drawing/2014/main" id="{9DB46CFE-C7BF-815E-C85F-1DA41EA2311E}"/>
              </a:ext>
            </a:extLst>
          </p:cNvPr>
          <p:cNvSpPr/>
          <p:nvPr/>
        </p:nvSpPr>
        <p:spPr>
          <a:xfrm rot="16200000">
            <a:off x="6827940" y="4330508"/>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90" name="Freeform: Shape 89">
            <a:extLst>
              <a:ext uri="{FF2B5EF4-FFF2-40B4-BE49-F238E27FC236}">
                <a16:creationId xmlns:a16="http://schemas.microsoft.com/office/drawing/2014/main" id="{296BEED2-B1D9-C916-7226-D5B7CC492A96}"/>
              </a:ext>
            </a:extLst>
          </p:cNvPr>
          <p:cNvSpPr/>
          <p:nvPr/>
        </p:nvSpPr>
        <p:spPr>
          <a:xfrm rot="16200000">
            <a:off x="6494607" y="4324713"/>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91" name="Freeform: Shape 90">
            <a:extLst>
              <a:ext uri="{FF2B5EF4-FFF2-40B4-BE49-F238E27FC236}">
                <a16:creationId xmlns:a16="http://schemas.microsoft.com/office/drawing/2014/main" id="{A20FFE69-F7A0-1396-E352-1D864E78934A}"/>
              </a:ext>
            </a:extLst>
          </p:cNvPr>
          <p:cNvSpPr/>
          <p:nvPr/>
        </p:nvSpPr>
        <p:spPr>
          <a:xfrm rot="16200000">
            <a:off x="6159697" y="4326519"/>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92" name="Freeform: Shape 91">
            <a:extLst>
              <a:ext uri="{FF2B5EF4-FFF2-40B4-BE49-F238E27FC236}">
                <a16:creationId xmlns:a16="http://schemas.microsoft.com/office/drawing/2014/main" id="{B4BB50C5-F58F-7273-065E-2769D1E6445F}"/>
              </a:ext>
            </a:extLst>
          </p:cNvPr>
          <p:cNvSpPr/>
          <p:nvPr/>
        </p:nvSpPr>
        <p:spPr>
          <a:xfrm rot="16200000">
            <a:off x="5821185" y="4320893"/>
            <a:ext cx="288000" cy="288000"/>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93" name="Freeform: Shape 92">
            <a:extLst>
              <a:ext uri="{FF2B5EF4-FFF2-40B4-BE49-F238E27FC236}">
                <a16:creationId xmlns:a16="http://schemas.microsoft.com/office/drawing/2014/main" id="{C2A21B41-00EC-15BA-4375-DAD6BD9080C9}"/>
              </a:ext>
            </a:extLst>
          </p:cNvPr>
          <p:cNvSpPr/>
          <p:nvPr/>
        </p:nvSpPr>
        <p:spPr>
          <a:xfrm rot="16200000">
            <a:off x="6654690" y="4022810"/>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94" name="Freeform: Shape 93">
            <a:extLst>
              <a:ext uri="{FF2B5EF4-FFF2-40B4-BE49-F238E27FC236}">
                <a16:creationId xmlns:a16="http://schemas.microsoft.com/office/drawing/2014/main" id="{B3FFFFF3-160D-1E7C-E5EA-FFE76BB20AB0}"/>
              </a:ext>
            </a:extLst>
          </p:cNvPr>
          <p:cNvSpPr/>
          <p:nvPr/>
        </p:nvSpPr>
        <p:spPr>
          <a:xfrm rot="16200000">
            <a:off x="6325356" y="4026967"/>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95" name="Freeform: Shape 94">
            <a:extLst>
              <a:ext uri="{FF2B5EF4-FFF2-40B4-BE49-F238E27FC236}">
                <a16:creationId xmlns:a16="http://schemas.microsoft.com/office/drawing/2014/main" id="{09C9D663-CC79-F8EA-46EF-63B473BB703A}"/>
              </a:ext>
            </a:extLst>
          </p:cNvPr>
          <p:cNvSpPr/>
          <p:nvPr/>
        </p:nvSpPr>
        <p:spPr>
          <a:xfrm rot="16200000">
            <a:off x="5990217" y="4026116"/>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96" name="Freeform: Shape 95">
            <a:extLst>
              <a:ext uri="{FF2B5EF4-FFF2-40B4-BE49-F238E27FC236}">
                <a16:creationId xmlns:a16="http://schemas.microsoft.com/office/drawing/2014/main" id="{33FF78D8-4D9F-2058-17D0-6B250EAA8E68}"/>
              </a:ext>
            </a:extLst>
          </p:cNvPr>
          <p:cNvSpPr/>
          <p:nvPr/>
        </p:nvSpPr>
        <p:spPr>
          <a:xfrm rot="16200000">
            <a:off x="10761922" y="4308106"/>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97" name="Freeform: Shape 96">
            <a:extLst>
              <a:ext uri="{FF2B5EF4-FFF2-40B4-BE49-F238E27FC236}">
                <a16:creationId xmlns:a16="http://schemas.microsoft.com/office/drawing/2014/main" id="{B70A54C6-0621-C415-93F0-87202E0E4F5D}"/>
              </a:ext>
            </a:extLst>
          </p:cNvPr>
          <p:cNvSpPr/>
          <p:nvPr/>
        </p:nvSpPr>
        <p:spPr>
          <a:xfrm rot="16200000">
            <a:off x="10590503" y="4595926"/>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98" name="Freeform: Shape 97">
            <a:extLst>
              <a:ext uri="{FF2B5EF4-FFF2-40B4-BE49-F238E27FC236}">
                <a16:creationId xmlns:a16="http://schemas.microsoft.com/office/drawing/2014/main" id="{78B7B227-EE6D-E279-9AE5-5E4D1F43EAB2}"/>
              </a:ext>
            </a:extLst>
          </p:cNvPr>
          <p:cNvSpPr/>
          <p:nvPr/>
        </p:nvSpPr>
        <p:spPr>
          <a:xfrm rot="16200000">
            <a:off x="10406686" y="4305178"/>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99" name="Freeform: Shape 98">
            <a:extLst>
              <a:ext uri="{FF2B5EF4-FFF2-40B4-BE49-F238E27FC236}">
                <a16:creationId xmlns:a16="http://schemas.microsoft.com/office/drawing/2014/main" id="{9A7A2B86-7F57-415B-5434-0D2EB9A2F152}"/>
              </a:ext>
            </a:extLst>
          </p:cNvPr>
          <p:cNvSpPr/>
          <p:nvPr/>
        </p:nvSpPr>
        <p:spPr>
          <a:xfrm rot="16200000">
            <a:off x="10591134" y="4008267"/>
            <a:ext cx="288000" cy="28800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cxnSp>
        <p:nvCxnSpPr>
          <p:cNvPr id="100" name="Straight Connector 99">
            <a:extLst>
              <a:ext uri="{FF2B5EF4-FFF2-40B4-BE49-F238E27FC236}">
                <a16:creationId xmlns:a16="http://schemas.microsoft.com/office/drawing/2014/main" id="{5890E149-40A3-80AF-F572-954DB1C6C391}"/>
              </a:ext>
            </a:extLst>
          </p:cNvPr>
          <p:cNvCxnSpPr>
            <a:cxnSpLocks/>
          </p:cNvCxnSpPr>
          <p:nvPr/>
        </p:nvCxnSpPr>
        <p:spPr>
          <a:xfrm>
            <a:off x="4960567" y="-385011"/>
            <a:ext cx="0" cy="6731837"/>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9697ACC-10A6-1740-01DC-DA5228138134}"/>
              </a:ext>
            </a:extLst>
          </p:cNvPr>
          <p:cNvSpPr txBox="1"/>
          <p:nvPr/>
        </p:nvSpPr>
        <p:spPr>
          <a:xfrm>
            <a:off x="5087567" y="75706"/>
            <a:ext cx="3059777" cy="400110"/>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Data: 55 articles</a:t>
            </a:r>
          </a:p>
        </p:txBody>
      </p:sp>
      <p:sp>
        <p:nvSpPr>
          <p:cNvPr id="18" name="Isosceles Triangle 17">
            <a:hlinkClick r:id="" action="ppaction://hlinkshowjump?jump=previousslide"/>
            <a:extLst>
              <a:ext uri="{FF2B5EF4-FFF2-40B4-BE49-F238E27FC236}">
                <a16:creationId xmlns:a16="http://schemas.microsoft.com/office/drawing/2014/main" id="{316ADDC9-C035-90E9-06AB-97E91077051B}"/>
              </a:ext>
            </a:extLst>
          </p:cNvPr>
          <p:cNvSpPr/>
          <p:nvPr/>
        </p:nvSpPr>
        <p:spPr>
          <a:xfrm rot="16200000">
            <a:off x="367925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hlinkClick r:id="" action="ppaction://hlinkshowjump?jump=nextslide"/>
            <a:extLst>
              <a:ext uri="{FF2B5EF4-FFF2-40B4-BE49-F238E27FC236}">
                <a16:creationId xmlns:a16="http://schemas.microsoft.com/office/drawing/2014/main" id="{C1D9285C-981D-F9E4-8C53-0365795CE664}"/>
              </a:ext>
            </a:extLst>
          </p:cNvPr>
          <p:cNvSpPr/>
          <p:nvPr/>
        </p:nvSpPr>
        <p:spPr>
          <a:xfrm rot="5400000">
            <a:off x="453485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Home with solid fill">
            <a:hlinkClick r:id="rId4" action="ppaction://hlinksldjump"/>
            <a:extLst>
              <a:ext uri="{FF2B5EF4-FFF2-40B4-BE49-F238E27FC236}">
                <a16:creationId xmlns:a16="http://schemas.microsoft.com/office/drawing/2014/main" id="{0FBDBEDE-90E9-641E-D8CC-0D82BCB0A8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88581" y="31787"/>
            <a:ext cx="427551" cy="427551"/>
          </a:xfrm>
          <a:prstGeom prst="rect">
            <a:avLst/>
          </a:prstGeom>
        </p:spPr>
      </p:pic>
      <p:sp>
        <p:nvSpPr>
          <p:cNvPr id="2" name="TextBox 1">
            <a:extLst>
              <a:ext uri="{FF2B5EF4-FFF2-40B4-BE49-F238E27FC236}">
                <a16:creationId xmlns:a16="http://schemas.microsoft.com/office/drawing/2014/main" id="{44A01E2A-8FAE-1364-01EC-E307A3B825CA}"/>
              </a:ext>
            </a:extLst>
          </p:cNvPr>
          <p:cNvSpPr txBox="1"/>
          <p:nvPr/>
        </p:nvSpPr>
        <p:spPr>
          <a:xfrm>
            <a:off x="76910" y="879569"/>
            <a:ext cx="4711621" cy="5216813"/>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The majority of research pertaining to trust and resilience is conducted in Asia (35%), North America (33%), and Europe (22%).</a:t>
            </a:r>
          </a:p>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All four of the articles from South America were conducted in Chile.</a:t>
            </a:r>
          </a:p>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The research from Africa was conducted in Nigeria, and the research from Oceania was conducted in Australia. </a:t>
            </a:r>
          </a:p>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There is a lack of available research on this topic from the Global South.</a:t>
            </a:r>
          </a:p>
        </p:txBody>
      </p:sp>
      <p:sp>
        <p:nvSpPr>
          <p:cNvPr id="6" name="Rectangle: Rounded Corners 5">
            <a:hlinkClick r:id="rId6" action="ppaction://hlinksldjump"/>
            <a:extLst>
              <a:ext uri="{FF2B5EF4-FFF2-40B4-BE49-F238E27FC236}">
                <a16:creationId xmlns:a16="http://schemas.microsoft.com/office/drawing/2014/main" id="{BF20CBD4-A067-0251-3BC3-05B7E578B821}"/>
              </a:ext>
            </a:extLst>
          </p:cNvPr>
          <p:cNvSpPr/>
          <p:nvPr/>
        </p:nvSpPr>
        <p:spPr>
          <a:xfrm>
            <a:off x="3750902" y="590826"/>
            <a:ext cx="1108348" cy="552992"/>
          </a:xfrm>
          <a:prstGeom prst="roundRect">
            <a:avLst/>
          </a:prstGeom>
          <a:solidFill>
            <a:srgbClr val="F7DCAD"/>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1204E"/>
                </a:solidFill>
                <a:latin typeface="Verdana Pro Cond" panose="020B0606030504040204" pitchFamily="34" charset="0"/>
              </a:rPr>
              <a:t>Return to Results</a:t>
            </a:r>
          </a:p>
        </p:txBody>
      </p:sp>
      <p:sp>
        <p:nvSpPr>
          <p:cNvPr id="13" name="Subtitle 2">
            <a:hlinkClick r:id="rId11" action="ppaction://hlinksldjump"/>
            <a:extLst>
              <a:ext uri="{FF2B5EF4-FFF2-40B4-BE49-F238E27FC236}">
                <a16:creationId xmlns:a16="http://schemas.microsoft.com/office/drawing/2014/main" id="{AE259C04-6055-5885-459E-522B22B94EF2}"/>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1220990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FED62-4BF9-E7ED-3E3E-7BFA8D747ACF}"/>
            </a:ext>
          </a:extLst>
        </p:cNvPr>
        <p:cNvGrpSpPr/>
        <p:nvPr/>
      </p:nvGrpSpPr>
      <p:grpSpPr>
        <a:xfrm>
          <a:off x="0" y="0"/>
          <a:ext cx="0" cy="0"/>
          <a:chOff x="0" y="0"/>
          <a:chExt cx="0" cy="0"/>
        </a:xfrm>
      </p:grpSpPr>
      <p:graphicFrame>
        <p:nvGraphicFramePr>
          <p:cNvPr id="74" name="Chart 73">
            <a:extLst>
              <a:ext uri="{FF2B5EF4-FFF2-40B4-BE49-F238E27FC236}">
                <a16:creationId xmlns:a16="http://schemas.microsoft.com/office/drawing/2014/main" id="{08DF9D5F-8A0A-A2C8-ED2C-A061B1B91AEB}"/>
              </a:ext>
            </a:extLst>
          </p:cNvPr>
          <p:cNvGraphicFramePr>
            <a:graphicFrameLocks/>
          </p:cNvGraphicFramePr>
          <p:nvPr>
            <p:extLst>
              <p:ext uri="{D42A27DB-BD31-4B8C-83A1-F6EECF244321}">
                <p14:modId xmlns:p14="http://schemas.microsoft.com/office/powerpoint/2010/main" val="2101764571"/>
              </p:ext>
            </p:extLst>
          </p:nvPr>
        </p:nvGraphicFramePr>
        <p:xfrm>
          <a:off x="14101075" y="1360399"/>
          <a:ext cx="288000" cy="28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B4D478FE-18C5-E6AC-6516-1B48739B3885}"/>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70A40E0F-C557-591E-4DAE-65573F6F2583}"/>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3" action="ppaction://hlinksldjump"/>
            <a:extLst>
              <a:ext uri="{FF2B5EF4-FFF2-40B4-BE49-F238E27FC236}">
                <a16:creationId xmlns:a16="http://schemas.microsoft.com/office/drawing/2014/main" id="{A781634F-B1F0-E89E-8518-A859324F7E9B}"/>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4" action="ppaction://hlinksldjump"/>
            <a:extLst>
              <a:ext uri="{FF2B5EF4-FFF2-40B4-BE49-F238E27FC236}">
                <a16:creationId xmlns:a16="http://schemas.microsoft.com/office/drawing/2014/main" id="{595A8529-252A-0DDE-94EE-6E9E5E722FD1}"/>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5" action="ppaction://hlinksldjump"/>
            <a:extLst>
              <a:ext uri="{FF2B5EF4-FFF2-40B4-BE49-F238E27FC236}">
                <a16:creationId xmlns:a16="http://schemas.microsoft.com/office/drawing/2014/main" id="{5FC8C964-D67B-578A-50DE-4E230E79CE7F}"/>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6" action="ppaction://hlinksldjump"/>
            <a:extLst>
              <a:ext uri="{FF2B5EF4-FFF2-40B4-BE49-F238E27FC236}">
                <a16:creationId xmlns:a16="http://schemas.microsoft.com/office/drawing/2014/main" id="{15039931-3D04-19E3-6876-8919D60DA3D2}"/>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7" action="ppaction://hlinksldjump"/>
            <a:extLst>
              <a:ext uri="{FF2B5EF4-FFF2-40B4-BE49-F238E27FC236}">
                <a16:creationId xmlns:a16="http://schemas.microsoft.com/office/drawing/2014/main" id="{D3D7A767-FEA5-0372-6C9A-EF36F3E3F3C5}"/>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29" name="Rectangle 28">
            <a:extLst>
              <a:ext uri="{FF2B5EF4-FFF2-40B4-BE49-F238E27FC236}">
                <a16:creationId xmlns:a16="http://schemas.microsoft.com/office/drawing/2014/main" id="{C7209BB5-357C-21B9-AEF8-0438BECC7C04}"/>
              </a:ext>
            </a:extLst>
          </p:cNvPr>
          <p:cNvSpPr/>
          <p:nvPr/>
        </p:nvSpPr>
        <p:spPr>
          <a:xfrm>
            <a:off x="2" y="-184"/>
            <a:ext cx="4953736"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33E031ED-7429-64E7-FB17-C435C0FC81E8}"/>
              </a:ext>
            </a:extLst>
          </p:cNvPr>
          <p:cNvSpPr txBox="1">
            <a:spLocks/>
          </p:cNvSpPr>
          <p:nvPr/>
        </p:nvSpPr>
        <p:spPr>
          <a:xfrm>
            <a:off x="23716" y="70103"/>
            <a:ext cx="4922487"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D031422F-846C-E10B-A315-2E105F85546A}"/>
              </a:ext>
            </a:extLst>
          </p:cNvPr>
          <p:cNvCxnSpPr>
            <a:cxnSpLocks/>
          </p:cNvCxnSpPr>
          <p:nvPr/>
        </p:nvCxnSpPr>
        <p:spPr>
          <a:xfrm>
            <a:off x="4960567" y="-262547"/>
            <a:ext cx="0" cy="367966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hlinkClick r:id="rId8" action="ppaction://hlinksldjump"/>
            <a:extLst>
              <a:ext uri="{FF2B5EF4-FFF2-40B4-BE49-F238E27FC236}">
                <a16:creationId xmlns:a16="http://schemas.microsoft.com/office/drawing/2014/main" id="{710B4888-45A6-DA34-0556-83F840BB3E0B}"/>
              </a:ext>
            </a:extLst>
          </p:cNvPr>
          <p:cNvSpPr/>
          <p:nvPr/>
        </p:nvSpPr>
        <p:spPr>
          <a:xfrm>
            <a:off x="5133792" y="553686"/>
            <a:ext cx="2822400" cy="424802"/>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Trusted Party</a:t>
            </a:r>
          </a:p>
        </p:txBody>
      </p:sp>
      <p:grpSp>
        <p:nvGrpSpPr>
          <p:cNvPr id="47" name="Group 46">
            <a:extLst>
              <a:ext uri="{FF2B5EF4-FFF2-40B4-BE49-F238E27FC236}">
                <a16:creationId xmlns:a16="http://schemas.microsoft.com/office/drawing/2014/main" id="{54C60FA1-CA3E-76E3-A4B8-C80F76D5983B}"/>
              </a:ext>
            </a:extLst>
          </p:cNvPr>
          <p:cNvGrpSpPr/>
          <p:nvPr/>
        </p:nvGrpSpPr>
        <p:grpSpPr>
          <a:xfrm>
            <a:off x="6015738" y="1127154"/>
            <a:ext cx="5047254" cy="5153978"/>
            <a:chOff x="8373764" y="2440247"/>
            <a:chExt cx="3295045" cy="3364720"/>
          </a:xfrm>
        </p:grpSpPr>
        <p:sp>
          <p:nvSpPr>
            <p:cNvPr id="33" name="Freeform: Shape 32">
              <a:extLst>
                <a:ext uri="{FF2B5EF4-FFF2-40B4-BE49-F238E27FC236}">
                  <a16:creationId xmlns:a16="http://schemas.microsoft.com/office/drawing/2014/main" id="{4791DF79-8F68-4131-5986-9B0A284F39A5}"/>
                </a:ext>
              </a:extLst>
            </p:cNvPr>
            <p:cNvSpPr/>
            <p:nvPr/>
          </p:nvSpPr>
          <p:spPr>
            <a:xfrm>
              <a:off x="10021292" y="2440247"/>
              <a:ext cx="1647517" cy="2880708"/>
            </a:xfrm>
            <a:custGeom>
              <a:avLst/>
              <a:gdLst>
                <a:gd name="connsiteX0" fmla="*/ 398 w 1647518"/>
                <a:gd name="connsiteY0" fmla="*/ 430 h 2880709"/>
                <a:gd name="connsiteX1" fmla="*/ 1647916 w 1647518"/>
                <a:gd name="connsiteY1" fmla="*/ 1647948 h 2880709"/>
                <a:gd name="connsiteX2" fmla="*/ 1092908 w 1647518"/>
                <a:gd name="connsiteY2" fmla="*/ 2881139 h 2880709"/>
                <a:gd name="connsiteX3" fmla="*/ 546652 w 1647518"/>
                <a:gd name="connsiteY3" fmla="*/ 2264542 h 2880709"/>
                <a:gd name="connsiteX4" fmla="*/ 616991 w 1647518"/>
                <a:gd name="connsiteY4" fmla="*/ 1101694 h 2880709"/>
                <a:gd name="connsiteX5" fmla="*/ 398 w 1647518"/>
                <a:gd name="connsiteY5" fmla="*/ 824187 h 288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518" h="2880709">
                  <a:moveTo>
                    <a:pt x="398" y="430"/>
                  </a:moveTo>
                  <a:cubicBezTo>
                    <a:pt x="910301" y="430"/>
                    <a:pt x="1647916" y="738045"/>
                    <a:pt x="1647916" y="1647948"/>
                  </a:cubicBezTo>
                  <a:cubicBezTo>
                    <a:pt x="1647916" y="2119496"/>
                    <a:pt x="1445863" y="2568441"/>
                    <a:pt x="1092908" y="2881139"/>
                  </a:cubicBezTo>
                  <a:lnTo>
                    <a:pt x="546652" y="2264542"/>
                  </a:lnTo>
                  <a:cubicBezTo>
                    <a:pt x="887185" y="1962855"/>
                    <a:pt x="918680" y="1442229"/>
                    <a:pt x="616991" y="1101694"/>
                  </a:cubicBezTo>
                  <a:cubicBezTo>
                    <a:pt x="460645" y="925215"/>
                    <a:pt x="236171" y="824187"/>
                    <a:pt x="398" y="824187"/>
                  </a:cubicBezTo>
                  <a:close/>
                </a:path>
              </a:pathLst>
            </a:custGeom>
            <a:solidFill>
              <a:srgbClr val="01204E"/>
            </a:solidFill>
            <a:ln w="4368" cap="flat">
              <a:solidFill>
                <a:srgbClr val="FFFFFF"/>
              </a:solidFill>
              <a:prstDash val="solid"/>
              <a:miter/>
            </a:ln>
          </p:spPr>
          <p:txBody>
            <a:bodyPr rtlCol="0" anchor="ctr"/>
            <a:lstStyle/>
            <a:p>
              <a:endParaRPr lang="en-GB" sz="1600" dirty="0"/>
            </a:p>
          </p:txBody>
        </p:sp>
        <p:sp>
          <p:nvSpPr>
            <p:cNvPr id="34" name="TextBox 33">
              <a:extLst>
                <a:ext uri="{FF2B5EF4-FFF2-40B4-BE49-F238E27FC236}">
                  <a16:creationId xmlns:a16="http://schemas.microsoft.com/office/drawing/2014/main" id="{8B739A1D-D5B9-6510-ABFE-808A76F9521F}"/>
                </a:ext>
              </a:extLst>
            </p:cNvPr>
            <p:cNvSpPr txBox="1"/>
            <p:nvPr/>
          </p:nvSpPr>
          <p:spPr>
            <a:xfrm rot="3669170">
              <a:off x="11105626" y="3249000"/>
              <a:ext cx="409559" cy="247812"/>
            </a:xfrm>
            <a:prstGeom prst="rect">
              <a:avLst/>
            </a:prstGeom>
            <a:noFill/>
          </p:spPr>
          <p:txBody>
            <a:bodyPr wrap="none" rtlCol="0" anchor="b">
              <a:spAutoFit/>
            </a:bodyPr>
            <a:lstStyle/>
            <a:p>
              <a:pPr algn="l"/>
              <a:r>
                <a:rPr lang="en-GB" sz="2800" spc="0" baseline="22000" dirty="0">
                  <a:ln/>
                  <a:solidFill>
                    <a:srgbClr val="FFFFFF"/>
                  </a:solidFill>
                  <a:cs typeface="Arial"/>
                  <a:sym typeface="Arial"/>
                  <a:rtl val="0"/>
                </a:rPr>
                <a:t>GOV</a:t>
              </a:r>
            </a:p>
          </p:txBody>
        </p:sp>
        <p:sp>
          <p:nvSpPr>
            <p:cNvPr id="35" name="Freeform: Shape 34">
              <a:extLst>
                <a:ext uri="{FF2B5EF4-FFF2-40B4-BE49-F238E27FC236}">
                  <a16:creationId xmlns:a16="http://schemas.microsoft.com/office/drawing/2014/main" id="{9558F1AF-8F6C-CF67-BA30-225FC5B97DCB}"/>
                </a:ext>
              </a:extLst>
            </p:cNvPr>
            <p:cNvSpPr/>
            <p:nvPr/>
          </p:nvSpPr>
          <p:spPr>
            <a:xfrm>
              <a:off x="8928782" y="4704359"/>
              <a:ext cx="2185017" cy="1030927"/>
            </a:xfrm>
            <a:custGeom>
              <a:avLst/>
              <a:gdLst>
                <a:gd name="connsiteX0" fmla="*/ 2185418 w 2185019"/>
                <a:gd name="connsiteY0" fmla="*/ 617027 h 1030927"/>
                <a:gd name="connsiteX1" fmla="*/ 398 w 2185019"/>
                <a:gd name="connsiteY1" fmla="*/ 617027 h 1030927"/>
                <a:gd name="connsiteX2" fmla="*/ 546654 w 2185019"/>
                <a:gd name="connsiteY2" fmla="*/ 430 h 1030927"/>
                <a:gd name="connsiteX3" fmla="*/ 1639162 w 2185019"/>
                <a:gd name="connsiteY3" fmla="*/ 430 h 1030927"/>
              </a:gdLst>
              <a:ahLst/>
              <a:cxnLst>
                <a:cxn ang="0">
                  <a:pos x="connsiteX0" y="connsiteY0"/>
                </a:cxn>
                <a:cxn ang="0">
                  <a:pos x="connsiteX1" y="connsiteY1"/>
                </a:cxn>
                <a:cxn ang="0">
                  <a:pos x="connsiteX2" y="connsiteY2"/>
                </a:cxn>
                <a:cxn ang="0">
                  <a:pos x="connsiteX3" y="connsiteY3"/>
                </a:cxn>
              </a:cxnLst>
              <a:rect l="l" t="t" r="r" b="b"/>
              <a:pathLst>
                <a:path w="2185019" h="1030927">
                  <a:moveTo>
                    <a:pt x="2185418" y="617027"/>
                  </a:moveTo>
                  <a:cubicBezTo>
                    <a:pt x="1561835" y="1169467"/>
                    <a:pt x="623980" y="1169467"/>
                    <a:pt x="398" y="617027"/>
                  </a:cubicBezTo>
                  <a:lnTo>
                    <a:pt x="546654" y="430"/>
                  </a:lnTo>
                  <a:cubicBezTo>
                    <a:pt x="858444" y="276652"/>
                    <a:pt x="1327371" y="276652"/>
                    <a:pt x="1639162" y="430"/>
                  </a:cubicBezTo>
                  <a:close/>
                </a:path>
              </a:pathLst>
            </a:custGeom>
            <a:solidFill>
              <a:srgbClr val="025198"/>
            </a:solidFill>
            <a:ln w="4368" cap="flat">
              <a:solidFill>
                <a:srgbClr val="FFFFFF"/>
              </a:solidFill>
              <a:prstDash val="solid"/>
              <a:miter/>
            </a:ln>
          </p:spPr>
          <p:txBody>
            <a:bodyPr rtlCol="0" anchor="ctr"/>
            <a:lstStyle/>
            <a:p>
              <a:endParaRPr lang="en-GB" sz="1600"/>
            </a:p>
          </p:txBody>
        </p:sp>
        <p:sp>
          <p:nvSpPr>
            <p:cNvPr id="36" name="TextBox 35">
              <a:extLst>
                <a:ext uri="{FF2B5EF4-FFF2-40B4-BE49-F238E27FC236}">
                  <a16:creationId xmlns:a16="http://schemas.microsoft.com/office/drawing/2014/main" id="{59F5C448-05BC-7D25-4AB0-FAAD3EC8FB4E}"/>
                </a:ext>
              </a:extLst>
            </p:cNvPr>
            <p:cNvSpPr txBox="1"/>
            <p:nvPr/>
          </p:nvSpPr>
          <p:spPr>
            <a:xfrm>
              <a:off x="9777785" y="5557155"/>
              <a:ext cx="440452" cy="247812"/>
            </a:xfrm>
            <a:prstGeom prst="rect">
              <a:avLst/>
            </a:prstGeom>
            <a:noFill/>
          </p:spPr>
          <p:txBody>
            <a:bodyPr wrap="none" rtlCol="0" anchor="b">
              <a:spAutoFit/>
            </a:bodyPr>
            <a:lstStyle/>
            <a:p>
              <a:pPr algn="l"/>
              <a:r>
                <a:rPr lang="en-GB" sz="2800" spc="0" baseline="22000" dirty="0">
                  <a:ln/>
                  <a:solidFill>
                    <a:srgbClr val="FFFFFF"/>
                  </a:solidFill>
                  <a:cs typeface="Arial"/>
                  <a:sym typeface="Arial"/>
                  <a:rtl val="0"/>
                </a:rPr>
                <a:t>COM</a:t>
              </a:r>
            </a:p>
          </p:txBody>
        </p:sp>
        <p:sp>
          <p:nvSpPr>
            <p:cNvPr id="37" name="Freeform: Shape 36">
              <a:extLst>
                <a:ext uri="{FF2B5EF4-FFF2-40B4-BE49-F238E27FC236}">
                  <a16:creationId xmlns:a16="http://schemas.microsoft.com/office/drawing/2014/main" id="{07D3ED92-47E2-ACB0-1BA1-AD397AC773CB}"/>
                </a:ext>
              </a:extLst>
            </p:cNvPr>
            <p:cNvSpPr/>
            <p:nvPr/>
          </p:nvSpPr>
          <p:spPr>
            <a:xfrm>
              <a:off x="8373764" y="4002488"/>
              <a:ext cx="1101273" cy="1318468"/>
            </a:xfrm>
            <a:custGeom>
              <a:avLst/>
              <a:gdLst>
                <a:gd name="connsiteX0" fmla="*/ 555416 w 1101274"/>
                <a:gd name="connsiteY0" fmla="*/ 1318898 h 1318468"/>
                <a:gd name="connsiteX1" fmla="*/ 2609 w 1101274"/>
                <a:gd name="connsiteY1" fmla="*/ 430 h 1318468"/>
                <a:gd name="connsiteX2" fmla="*/ 825269 w 1101274"/>
                <a:gd name="connsiteY2" fmla="*/ 43069 h 1318468"/>
                <a:gd name="connsiteX3" fmla="*/ 1101672 w 1101274"/>
                <a:gd name="connsiteY3" fmla="*/ 702301 h 1318468"/>
              </a:gdLst>
              <a:ahLst/>
              <a:cxnLst>
                <a:cxn ang="0">
                  <a:pos x="connsiteX0" y="connsiteY0"/>
                </a:cxn>
                <a:cxn ang="0">
                  <a:pos x="connsiteX1" y="connsiteY1"/>
                </a:cxn>
                <a:cxn ang="0">
                  <a:pos x="connsiteX2" y="connsiteY2"/>
                </a:cxn>
                <a:cxn ang="0">
                  <a:pos x="connsiteX3" y="connsiteY3"/>
                </a:cxn>
              </a:cxnLst>
              <a:rect l="l" t="t" r="r" b="b"/>
              <a:pathLst>
                <a:path w="1101274" h="1318468">
                  <a:moveTo>
                    <a:pt x="555416" y="1318898"/>
                  </a:moveTo>
                  <a:cubicBezTo>
                    <a:pt x="180131" y="986421"/>
                    <a:pt x="-23338" y="501139"/>
                    <a:pt x="2609" y="430"/>
                  </a:cubicBezTo>
                  <a:lnTo>
                    <a:pt x="825269" y="43069"/>
                  </a:lnTo>
                  <a:cubicBezTo>
                    <a:pt x="812293" y="293423"/>
                    <a:pt x="914027" y="536062"/>
                    <a:pt x="1101672" y="702301"/>
                  </a:cubicBezTo>
                  <a:close/>
                </a:path>
              </a:pathLst>
            </a:custGeom>
            <a:solidFill>
              <a:srgbClr val="028391"/>
            </a:solidFill>
            <a:ln w="4368" cap="flat">
              <a:solidFill>
                <a:srgbClr val="FFFFFF"/>
              </a:solidFill>
              <a:prstDash val="solid"/>
              <a:miter/>
            </a:ln>
          </p:spPr>
          <p:txBody>
            <a:bodyPr rtlCol="0" anchor="ctr"/>
            <a:lstStyle/>
            <a:p>
              <a:endParaRPr lang="en-GB" sz="1600"/>
            </a:p>
          </p:txBody>
        </p:sp>
        <p:sp>
          <p:nvSpPr>
            <p:cNvPr id="38" name="TextBox 37">
              <a:extLst>
                <a:ext uri="{FF2B5EF4-FFF2-40B4-BE49-F238E27FC236}">
                  <a16:creationId xmlns:a16="http://schemas.microsoft.com/office/drawing/2014/main" id="{F26639E4-75B4-77F7-F2ED-5153344A50BC}"/>
                </a:ext>
              </a:extLst>
            </p:cNvPr>
            <p:cNvSpPr txBox="1"/>
            <p:nvPr/>
          </p:nvSpPr>
          <p:spPr>
            <a:xfrm rot="3882670">
              <a:off x="8389142" y="4580454"/>
              <a:ext cx="370672" cy="247812"/>
            </a:xfrm>
            <a:prstGeom prst="rect">
              <a:avLst/>
            </a:prstGeom>
            <a:noFill/>
          </p:spPr>
          <p:txBody>
            <a:bodyPr wrap="none" rtlCol="0" anchor="b">
              <a:spAutoFit/>
            </a:bodyPr>
            <a:lstStyle/>
            <a:p>
              <a:pPr algn="l"/>
              <a:r>
                <a:rPr lang="en-GB" sz="2800" spc="0" baseline="22000" dirty="0">
                  <a:ln/>
                  <a:solidFill>
                    <a:srgbClr val="FFFFFF"/>
                  </a:solidFill>
                  <a:cs typeface="Arial"/>
                  <a:sym typeface="Arial"/>
                  <a:rtl val="0"/>
                </a:rPr>
                <a:t>MIT</a:t>
              </a:r>
            </a:p>
          </p:txBody>
        </p:sp>
        <p:sp>
          <p:nvSpPr>
            <p:cNvPr id="39" name="Freeform: Shape 38">
              <a:extLst>
                <a:ext uri="{FF2B5EF4-FFF2-40B4-BE49-F238E27FC236}">
                  <a16:creationId xmlns:a16="http://schemas.microsoft.com/office/drawing/2014/main" id="{3F0A552E-6DAB-38A1-5408-50959E1A2367}"/>
                </a:ext>
              </a:extLst>
            </p:cNvPr>
            <p:cNvSpPr/>
            <p:nvPr/>
          </p:nvSpPr>
          <p:spPr>
            <a:xfrm>
              <a:off x="8375977" y="3247642"/>
              <a:ext cx="936705" cy="797486"/>
            </a:xfrm>
            <a:custGeom>
              <a:avLst/>
              <a:gdLst>
                <a:gd name="connsiteX0" fmla="*/ 398 w 936705"/>
                <a:gd name="connsiteY0" fmla="*/ 755277 h 797486"/>
                <a:gd name="connsiteX1" fmla="*/ 228494 w 936705"/>
                <a:gd name="connsiteY1" fmla="*/ 430 h 797486"/>
                <a:gd name="connsiteX2" fmla="*/ 937103 w 936705"/>
                <a:gd name="connsiteY2" fmla="*/ 420492 h 797486"/>
                <a:gd name="connsiteX3" fmla="*/ 823058 w 936705"/>
                <a:gd name="connsiteY3" fmla="*/ 797916 h 797486"/>
              </a:gdLst>
              <a:ahLst/>
              <a:cxnLst>
                <a:cxn ang="0">
                  <a:pos x="connsiteX0" y="connsiteY0"/>
                </a:cxn>
                <a:cxn ang="0">
                  <a:pos x="connsiteX1" y="connsiteY1"/>
                </a:cxn>
                <a:cxn ang="0">
                  <a:pos x="connsiteX2" y="connsiteY2"/>
                </a:cxn>
                <a:cxn ang="0">
                  <a:pos x="connsiteX3" y="connsiteY3"/>
                </a:cxn>
              </a:cxnLst>
              <a:rect l="l" t="t" r="r" b="b"/>
              <a:pathLst>
                <a:path w="936705" h="797486">
                  <a:moveTo>
                    <a:pt x="398" y="755277"/>
                  </a:moveTo>
                  <a:cubicBezTo>
                    <a:pt x="14210" y="488907"/>
                    <a:pt x="92478" y="229872"/>
                    <a:pt x="228494" y="430"/>
                  </a:cubicBezTo>
                  <a:lnTo>
                    <a:pt x="937103" y="420492"/>
                  </a:lnTo>
                  <a:cubicBezTo>
                    <a:pt x="869097" y="535214"/>
                    <a:pt x="829961" y="664731"/>
                    <a:pt x="823058" y="797916"/>
                  </a:cubicBezTo>
                  <a:close/>
                </a:path>
              </a:pathLst>
            </a:custGeom>
            <a:solidFill>
              <a:srgbClr val="02A9AE"/>
            </a:solidFill>
            <a:ln w="4368" cap="flat">
              <a:solidFill>
                <a:srgbClr val="FFFFFF"/>
              </a:solidFill>
              <a:prstDash val="solid"/>
              <a:miter/>
            </a:ln>
          </p:spPr>
          <p:txBody>
            <a:bodyPr rtlCol="0" anchor="ctr"/>
            <a:lstStyle/>
            <a:p>
              <a:endParaRPr lang="en-GB" sz="1600"/>
            </a:p>
          </p:txBody>
        </p:sp>
        <p:sp>
          <p:nvSpPr>
            <p:cNvPr id="40" name="TextBox 39">
              <a:extLst>
                <a:ext uri="{FF2B5EF4-FFF2-40B4-BE49-F238E27FC236}">
                  <a16:creationId xmlns:a16="http://schemas.microsoft.com/office/drawing/2014/main" id="{72C80F35-7BE6-1754-E5B4-6C4B74D2C114}"/>
                </a:ext>
              </a:extLst>
            </p:cNvPr>
            <p:cNvSpPr txBox="1"/>
            <p:nvPr/>
          </p:nvSpPr>
          <p:spPr>
            <a:xfrm rot="16916870">
              <a:off x="8375968" y="3526844"/>
              <a:ext cx="438485" cy="247812"/>
            </a:xfrm>
            <a:prstGeom prst="rect">
              <a:avLst/>
            </a:prstGeom>
            <a:noFill/>
          </p:spPr>
          <p:txBody>
            <a:bodyPr wrap="none" rtlCol="0" anchor="b">
              <a:spAutoFit/>
            </a:bodyPr>
            <a:lstStyle/>
            <a:p>
              <a:pPr algn="l"/>
              <a:r>
                <a:rPr lang="en-GB" sz="2800" spc="0" baseline="22000" dirty="0">
                  <a:ln/>
                  <a:solidFill>
                    <a:srgbClr val="FFFFFF"/>
                  </a:solidFill>
                  <a:cs typeface="Arial"/>
                  <a:sym typeface="Arial"/>
                  <a:rtl val="0"/>
                </a:rPr>
                <a:t>MDA</a:t>
              </a:r>
            </a:p>
          </p:txBody>
        </p:sp>
        <p:sp>
          <p:nvSpPr>
            <p:cNvPr id="41" name="Freeform: Shape 40">
              <a:extLst>
                <a:ext uri="{FF2B5EF4-FFF2-40B4-BE49-F238E27FC236}">
                  <a16:creationId xmlns:a16="http://schemas.microsoft.com/office/drawing/2014/main" id="{942074B1-D2A5-3694-44D2-BDFBE380B283}"/>
                </a:ext>
              </a:extLst>
            </p:cNvPr>
            <p:cNvSpPr/>
            <p:nvPr/>
          </p:nvSpPr>
          <p:spPr>
            <a:xfrm>
              <a:off x="8604073" y="2748239"/>
              <a:ext cx="937638" cy="919466"/>
            </a:xfrm>
            <a:custGeom>
              <a:avLst/>
              <a:gdLst>
                <a:gd name="connsiteX0" fmla="*/ 398 w 937639"/>
                <a:gd name="connsiteY0" fmla="*/ 499834 h 919466"/>
                <a:gd name="connsiteX1" fmla="*/ 458460 w 937639"/>
                <a:gd name="connsiteY1" fmla="*/ 430 h 919466"/>
                <a:gd name="connsiteX2" fmla="*/ 938037 w 937639"/>
                <a:gd name="connsiteY2" fmla="*/ 670195 h 919466"/>
                <a:gd name="connsiteX3" fmla="*/ 709008 w 937639"/>
                <a:gd name="connsiteY3" fmla="*/ 919896 h 919466"/>
              </a:gdLst>
              <a:ahLst/>
              <a:cxnLst>
                <a:cxn ang="0">
                  <a:pos x="connsiteX0" y="connsiteY0"/>
                </a:cxn>
                <a:cxn ang="0">
                  <a:pos x="connsiteX1" y="connsiteY1"/>
                </a:cxn>
                <a:cxn ang="0">
                  <a:pos x="connsiteX2" y="connsiteY2"/>
                </a:cxn>
                <a:cxn ang="0">
                  <a:pos x="connsiteX3" y="connsiteY3"/>
                </a:cxn>
              </a:cxnLst>
              <a:rect l="l" t="t" r="r" b="b"/>
              <a:pathLst>
                <a:path w="937639" h="919466">
                  <a:moveTo>
                    <a:pt x="398" y="499834"/>
                  </a:moveTo>
                  <a:cubicBezTo>
                    <a:pt x="116826" y="303422"/>
                    <a:pt x="272813" y="133361"/>
                    <a:pt x="458460" y="430"/>
                  </a:cubicBezTo>
                  <a:lnTo>
                    <a:pt x="938037" y="670195"/>
                  </a:lnTo>
                  <a:cubicBezTo>
                    <a:pt x="845216" y="736659"/>
                    <a:pt x="767223" y="821691"/>
                    <a:pt x="709008" y="919896"/>
                  </a:cubicBezTo>
                  <a:close/>
                </a:path>
              </a:pathLst>
            </a:custGeom>
            <a:solidFill>
              <a:srgbClr val="F16F17"/>
            </a:solidFill>
            <a:ln w="4368" cap="flat">
              <a:solidFill>
                <a:srgbClr val="FFFFFF"/>
              </a:solidFill>
              <a:prstDash val="solid"/>
              <a:miter/>
            </a:ln>
          </p:spPr>
          <p:txBody>
            <a:bodyPr rtlCol="0" anchor="ctr"/>
            <a:lstStyle/>
            <a:p>
              <a:endParaRPr lang="en-GB" sz="1600"/>
            </a:p>
          </p:txBody>
        </p:sp>
        <p:sp>
          <p:nvSpPr>
            <p:cNvPr id="42" name="TextBox 41">
              <a:extLst>
                <a:ext uri="{FF2B5EF4-FFF2-40B4-BE49-F238E27FC236}">
                  <a16:creationId xmlns:a16="http://schemas.microsoft.com/office/drawing/2014/main" id="{60F0BF3F-6A79-AD71-0D52-34F8BFDBB40B}"/>
                </a:ext>
              </a:extLst>
            </p:cNvPr>
            <p:cNvSpPr txBox="1"/>
            <p:nvPr/>
          </p:nvSpPr>
          <p:spPr>
            <a:xfrm rot="18645392">
              <a:off x="8699024" y="2974395"/>
              <a:ext cx="403113" cy="247812"/>
            </a:xfrm>
            <a:prstGeom prst="rect">
              <a:avLst/>
            </a:prstGeom>
            <a:noFill/>
          </p:spPr>
          <p:txBody>
            <a:bodyPr wrap="none" rtlCol="0" anchor="b">
              <a:spAutoFit/>
            </a:bodyPr>
            <a:lstStyle/>
            <a:p>
              <a:pPr algn="l"/>
              <a:r>
                <a:rPr lang="en-GB" sz="2800" spc="0" baseline="22000" dirty="0">
                  <a:ln/>
                  <a:solidFill>
                    <a:srgbClr val="FFFFFF"/>
                  </a:solidFill>
                  <a:cs typeface="Arial"/>
                  <a:sym typeface="Arial"/>
                  <a:rtl val="0"/>
                </a:rPr>
                <a:t>EMS</a:t>
              </a:r>
            </a:p>
          </p:txBody>
        </p:sp>
        <p:sp>
          <p:nvSpPr>
            <p:cNvPr id="43" name="Freeform: Shape 42">
              <a:extLst>
                <a:ext uri="{FF2B5EF4-FFF2-40B4-BE49-F238E27FC236}">
                  <a16:creationId xmlns:a16="http://schemas.microsoft.com/office/drawing/2014/main" id="{30FC2695-7427-FA1D-C321-A2AE5305530F}"/>
                </a:ext>
              </a:extLst>
            </p:cNvPr>
            <p:cNvSpPr/>
            <p:nvPr/>
          </p:nvSpPr>
          <p:spPr>
            <a:xfrm>
              <a:off x="9062135" y="2502678"/>
              <a:ext cx="734531" cy="915325"/>
            </a:xfrm>
            <a:custGeom>
              <a:avLst/>
              <a:gdLst>
                <a:gd name="connsiteX0" fmla="*/ 398 w 734531"/>
                <a:gd name="connsiteY0" fmla="*/ 245990 h 915325"/>
                <a:gd name="connsiteX1" fmla="*/ 510300 w 734531"/>
                <a:gd name="connsiteY1" fmla="*/ 430 h 915325"/>
                <a:gd name="connsiteX2" fmla="*/ 734929 w 734531"/>
                <a:gd name="connsiteY2" fmla="*/ 792976 h 915325"/>
                <a:gd name="connsiteX3" fmla="*/ 479975 w 734531"/>
                <a:gd name="connsiteY3" fmla="*/ 915755 h 915325"/>
              </a:gdLst>
              <a:ahLst/>
              <a:cxnLst>
                <a:cxn ang="0">
                  <a:pos x="connsiteX0" y="connsiteY0"/>
                </a:cxn>
                <a:cxn ang="0">
                  <a:pos x="connsiteX1" y="connsiteY1"/>
                </a:cxn>
                <a:cxn ang="0">
                  <a:pos x="connsiteX2" y="connsiteY2"/>
                </a:cxn>
                <a:cxn ang="0">
                  <a:pos x="connsiteX3" y="connsiteY3"/>
                </a:cxn>
              </a:cxnLst>
              <a:rect l="l" t="t" r="r" b="b"/>
              <a:pathLst>
                <a:path w="734531" h="915325">
                  <a:moveTo>
                    <a:pt x="398" y="245990"/>
                  </a:moveTo>
                  <a:cubicBezTo>
                    <a:pt x="154926" y="135336"/>
                    <a:pt x="327440" y="52262"/>
                    <a:pt x="510300" y="430"/>
                  </a:cubicBezTo>
                  <a:lnTo>
                    <a:pt x="734929" y="792976"/>
                  </a:lnTo>
                  <a:cubicBezTo>
                    <a:pt x="643498" y="818890"/>
                    <a:pt x="557241" y="860429"/>
                    <a:pt x="479975" y="915755"/>
                  </a:cubicBezTo>
                  <a:close/>
                </a:path>
              </a:pathLst>
            </a:custGeom>
            <a:solidFill>
              <a:srgbClr val="F85525"/>
            </a:solidFill>
            <a:ln w="4368" cap="flat">
              <a:solidFill>
                <a:srgbClr val="FFFFFF"/>
              </a:solidFill>
              <a:prstDash val="solid"/>
              <a:miter/>
            </a:ln>
          </p:spPr>
          <p:txBody>
            <a:bodyPr rtlCol="0" anchor="ctr"/>
            <a:lstStyle/>
            <a:p>
              <a:endParaRPr lang="en-GB" sz="1600"/>
            </a:p>
          </p:txBody>
        </p:sp>
        <p:sp>
          <p:nvSpPr>
            <p:cNvPr id="44" name="TextBox 43">
              <a:extLst>
                <a:ext uri="{FF2B5EF4-FFF2-40B4-BE49-F238E27FC236}">
                  <a16:creationId xmlns:a16="http://schemas.microsoft.com/office/drawing/2014/main" id="{21D8E770-C678-A132-0BD4-2D87CD100A7F}"/>
                </a:ext>
              </a:extLst>
            </p:cNvPr>
            <p:cNvSpPr txBox="1"/>
            <p:nvPr/>
          </p:nvSpPr>
          <p:spPr>
            <a:xfrm rot="19978358">
              <a:off x="9203282" y="2610339"/>
              <a:ext cx="316254" cy="247812"/>
            </a:xfrm>
            <a:prstGeom prst="rect">
              <a:avLst/>
            </a:prstGeom>
            <a:noFill/>
          </p:spPr>
          <p:txBody>
            <a:bodyPr wrap="none" rtlCol="0" anchor="b">
              <a:spAutoFit/>
            </a:bodyPr>
            <a:lstStyle/>
            <a:p>
              <a:pPr algn="l"/>
              <a:r>
                <a:rPr lang="en-GB" sz="2800" spc="0" baseline="22000" dirty="0">
                  <a:ln/>
                  <a:solidFill>
                    <a:srgbClr val="FFFFFF"/>
                  </a:solidFill>
                  <a:cs typeface="Arial"/>
                  <a:sym typeface="Arial"/>
                  <a:rtl val="0"/>
                </a:rPr>
                <a:t>SCI</a:t>
              </a:r>
            </a:p>
          </p:txBody>
        </p:sp>
        <p:sp>
          <p:nvSpPr>
            <p:cNvPr id="45" name="Freeform: Shape 44">
              <a:extLst>
                <a:ext uri="{FF2B5EF4-FFF2-40B4-BE49-F238E27FC236}">
                  <a16:creationId xmlns:a16="http://schemas.microsoft.com/office/drawing/2014/main" id="{0D60AE2C-62F4-2109-B818-901B118AEBA6}"/>
                </a:ext>
              </a:extLst>
            </p:cNvPr>
            <p:cNvSpPr/>
            <p:nvPr/>
          </p:nvSpPr>
          <p:spPr>
            <a:xfrm>
              <a:off x="9572044" y="2440249"/>
              <a:ext cx="449256" cy="854975"/>
            </a:xfrm>
            <a:custGeom>
              <a:avLst/>
              <a:gdLst>
                <a:gd name="connsiteX0" fmla="*/ 398 w 449256"/>
                <a:gd name="connsiteY0" fmla="*/ 62859 h 854975"/>
                <a:gd name="connsiteX1" fmla="*/ 449654 w 449256"/>
                <a:gd name="connsiteY1" fmla="*/ 430 h 854975"/>
                <a:gd name="connsiteX2" fmla="*/ 449654 w 449256"/>
                <a:gd name="connsiteY2" fmla="*/ 824187 h 854975"/>
                <a:gd name="connsiteX3" fmla="*/ 225026 w 449256"/>
                <a:gd name="connsiteY3" fmla="*/ 855406 h 854975"/>
              </a:gdLst>
              <a:ahLst/>
              <a:cxnLst>
                <a:cxn ang="0">
                  <a:pos x="connsiteX0" y="connsiteY0"/>
                </a:cxn>
                <a:cxn ang="0">
                  <a:pos x="connsiteX1" y="connsiteY1"/>
                </a:cxn>
                <a:cxn ang="0">
                  <a:pos x="connsiteX2" y="connsiteY2"/>
                </a:cxn>
                <a:cxn ang="0">
                  <a:pos x="connsiteX3" y="connsiteY3"/>
                </a:cxn>
              </a:cxnLst>
              <a:rect l="l" t="t" r="r" b="b"/>
              <a:pathLst>
                <a:path w="449256" h="854975">
                  <a:moveTo>
                    <a:pt x="398" y="62859"/>
                  </a:moveTo>
                  <a:cubicBezTo>
                    <a:pt x="146555" y="21440"/>
                    <a:pt x="297740" y="430"/>
                    <a:pt x="449654" y="430"/>
                  </a:cubicBezTo>
                  <a:lnTo>
                    <a:pt x="449654" y="824187"/>
                  </a:lnTo>
                  <a:cubicBezTo>
                    <a:pt x="373697" y="824187"/>
                    <a:pt x="298105" y="834693"/>
                    <a:pt x="225026" y="855406"/>
                  </a:cubicBezTo>
                  <a:close/>
                </a:path>
              </a:pathLst>
            </a:custGeom>
            <a:solidFill>
              <a:srgbClr val="DD3E12"/>
            </a:solidFill>
            <a:ln w="4368" cap="flat">
              <a:solidFill>
                <a:srgbClr val="FFFFFF"/>
              </a:solidFill>
              <a:prstDash val="solid"/>
              <a:miter/>
            </a:ln>
          </p:spPr>
          <p:txBody>
            <a:bodyPr rtlCol="0" anchor="ctr"/>
            <a:lstStyle/>
            <a:p>
              <a:endParaRPr lang="en-GB" sz="1600"/>
            </a:p>
          </p:txBody>
        </p:sp>
        <p:sp>
          <p:nvSpPr>
            <p:cNvPr id="46" name="TextBox 45">
              <a:extLst>
                <a:ext uri="{FF2B5EF4-FFF2-40B4-BE49-F238E27FC236}">
                  <a16:creationId xmlns:a16="http://schemas.microsoft.com/office/drawing/2014/main" id="{37A54AEE-A11D-F2A7-D020-42D9A95D12C8}"/>
                </a:ext>
              </a:extLst>
            </p:cNvPr>
            <p:cNvSpPr txBox="1"/>
            <p:nvPr/>
          </p:nvSpPr>
          <p:spPr>
            <a:xfrm rot="21042470">
              <a:off x="9632017" y="2471574"/>
              <a:ext cx="362299" cy="247812"/>
            </a:xfrm>
            <a:prstGeom prst="rect">
              <a:avLst/>
            </a:prstGeom>
            <a:noFill/>
          </p:spPr>
          <p:txBody>
            <a:bodyPr wrap="none" rtlCol="0" anchor="b">
              <a:spAutoFit/>
            </a:bodyPr>
            <a:lstStyle/>
            <a:p>
              <a:pPr algn="ctr"/>
              <a:r>
                <a:rPr lang="en-GB" sz="2800" spc="0" baseline="22000" dirty="0">
                  <a:ln/>
                  <a:solidFill>
                    <a:srgbClr val="FFFFFF"/>
                  </a:solidFill>
                  <a:cs typeface="Arial"/>
                  <a:sym typeface="Arial"/>
                  <a:rtl val="0"/>
                </a:rPr>
                <a:t>PER</a:t>
              </a:r>
            </a:p>
          </p:txBody>
        </p:sp>
      </p:grpSp>
      <p:sp>
        <p:nvSpPr>
          <p:cNvPr id="253" name="Freeform: Shape 252">
            <a:extLst>
              <a:ext uri="{FF2B5EF4-FFF2-40B4-BE49-F238E27FC236}">
                <a16:creationId xmlns:a16="http://schemas.microsoft.com/office/drawing/2014/main" id="{65C9D1AB-D8D4-7335-800B-B4078BA51383}"/>
              </a:ext>
            </a:extLst>
          </p:cNvPr>
          <p:cNvSpPr/>
          <p:nvPr/>
        </p:nvSpPr>
        <p:spPr>
          <a:xfrm rot="4912838">
            <a:off x="8165693" y="1527275"/>
            <a:ext cx="183600" cy="18470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09C866B1-7319-4BA0-CD88-1E3C4AE0995A}"/>
              </a:ext>
            </a:extLst>
          </p:cNvPr>
          <p:cNvSpPr/>
          <p:nvPr/>
        </p:nvSpPr>
        <p:spPr>
          <a:xfrm rot="4912838">
            <a:off x="8324995" y="1640967"/>
            <a:ext cx="183600" cy="18470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8F8651F1-D887-E9D4-445D-CB2DF15018CF}"/>
              </a:ext>
            </a:extLst>
          </p:cNvPr>
          <p:cNvSpPr/>
          <p:nvPr/>
        </p:nvSpPr>
        <p:spPr>
          <a:xfrm rot="4912838">
            <a:off x="8044539" y="1680978"/>
            <a:ext cx="183600" cy="18470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6" name="Freeform: Shape 345">
            <a:extLst>
              <a:ext uri="{FF2B5EF4-FFF2-40B4-BE49-F238E27FC236}">
                <a16:creationId xmlns:a16="http://schemas.microsoft.com/office/drawing/2014/main" id="{BDFF125A-BC4D-F422-1B36-B7FF278F256A}"/>
              </a:ext>
            </a:extLst>
          </p:cNvPr>
          <p:cNvSpPr/>
          <p:nvPr/>
        </p:nvSpPr>
        <p:spPr>
          <a:xfrm rot="4912838">
            <a:off x="8203769" y="1794169"/>
            <a:ext cx="183600" cy="18470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C226EC53-0532-6776-6C06-0E676D7CF5F4}"/>
              </a:ext>
            </a:extLst>
          </p:cNvPr>
          <p:cNvSpPr/>
          <p:nvPr/>
        </p:nvSpPr>
        <p:spPr>
          <a:xfrm rot="3418302">
            <a:off x="7851804" y="1871230"/>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6A47DF0C-68A0-0E95-518F-CFBDAC063EE2}"/>
              </a:ext>
            </a:extLst>
          </p:cNvPr>
          <p:cNvSpPr/>
          <p:nvPr/>
        </p:nvSpPr>
        <p:spPr>
          <a:xfrm rot="3418302">
            <a:off x="7694187" y="1722255"/>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07303FCD-56E0-8E83-9B86-9A772CC9147B}"/>
              </a:ext>
            </a:extLst>
          </p:cNvPr>
          <p:cNvSpPr/>
          <p:nvPr/>
        </p:nvSpPr>
        <p:spPr>
          <a:xfrm rot="3418302">
            <a:off x="7650132" y="1913517"/>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ACDC515C-C22C-604E-8E9A-5E7211CB6894}"/>
              </a:ext>
            </a:extLst>
          </p:cNvPr>
          <p:cNvSpPr/>
          <p:nvPr/>
        </p:nvSpPr>
        <p:spPr>
          <a:xfrm rot="3418302">
            <a:off x="7459850" y="1877791"/>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622E4925-C304-D7E4-700A-362201D6F77C}"/>
              </a:ext>
            </a:extLst>
          </p:cNvPr>
          <p:cNvSpPr/>
          <p:nvPr/>
        </p:nvSpPr>
        <p:spPr>
          <a:xfrm rot="3418302">
            <a:off x="7530987" y="2080740"/>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F274CE14-B0BF-14E2-6D5F-80D1E7BCE069}"/>
              </a:ext>
            </a:extLst>
          </p:cNvPr>
          <p:cNvSpPr/>
          <p:nvPr/>
        </p:nvSpPr>
        <p:spPr>
          <a:xfrm rot="2426223">
            <a:off x="6911890" y="2174306"/>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A0FAF2F0-79B3-F0B8-FD3D-6F889E2A8685}"/>
              </a:ext>
            </a:extLst>
          </p:cNvPr>
          <p:cNvSpPr/>
          <p:nvPr/>
        </p:nvSpPr>
        <p:spPr>
          <a:xfrm rot="2426223">
            <a:off x="7283221" y="2239054"/>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573319EC-50F3-0685-1F6A-D3B106F2D2D8}"/>
              </a:ext>
            </a:extLst>
          </p:cNvPr>
          <p:cNvSpPr/>
          <p:nvPr/>
        </p:nvSpPr>
        <p:spPr>
          <a:xfrm rot="2426223">
            <a:off x="7089343" y="2140655"/>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E0121B0C-CD05-C842-C795-38CFD9B620F5}"/>
              </a:ext>
            </a:extLst>
          </p:cNvPr>
          <p:cNvSpPr/>
          <p:nvPr/>
        </p:nvSpPr>
        <p:spPr>
          <a:xfrm rot="2426223">
            <a:off x="7104059" y="2338069"/>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ECC2868B-E27C-351A-5BC8-3038BD33BE3D}"/>
              </a:ext>
            </a:extLst>
          </p:cNvPr>
          <p:cNvSpPr/>
          <p:nvPr/>
        </p:nvSpPr>
        <p:spPr>
          <a:xfrm rot="2426223">
            <a:off x="7035402" y="2531294"/>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86839730-6C87-5404-7E79-31A5218F752D}"/>
              </a:ext>
            </a:extLst>
          </p:cNvPr>
          <p:cNvSpPr/>
          <p:nvPr/>
        </p:nvSpPr>
        <p:spPr>
          <a:xfrm rot="2426223">
            <a:off x="6909172" y="2358490"/>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08" name="Freeform: Shape 407">
            <a:extLst>
              <a:ext uri="{FF2B5EF4-FFF2-40B4-BE49-F238E27FC236}">
                <a16:creationId xmlns:a16="http://schemas.microsoft.com/office/drawing/2014/main" id="{2D4EE5B2-077C-E100-64B6-A7D02858188A}"/>
              </a:ext>
            </a:extLst>
          </p:cNvPr>
          <p:cNvSpPr/>
          <p:nvPr/>
        </p:nvSpPr>
        <p:spPr>
          <a:xfrm rot="643387">
            <a:off x="6963004" y="2951833"/>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09" name="Freeform: Shape 408">
            <a:extLst>
              <a:ext uri="{FF2B5EF4-FFF2-40B4-BE49-F238E27FC236}">
                <a16:creationId xmlns:a16="http://schemas.microsoft.com/office/drawing/2014/main" id="{770C01B2-4EC9-18CB-F7CF-EDBDDC980C5A}"/>
              </a:ext>
            </a:extLst>
          </p:cNvPr>
          <p:cNvSpPr/>
          <p:nvPr/>
        </p:nvSpPr>
        <p:spPr>
          <a:xfrm rot="643387">
            <a:off x="6548692" y="3006671"/>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10" name="Freeform: Shape 409">
            <a:extLst>
              <a:ext uri="{FF2B5EF4-FFF2-40B4-BE49-F238E27FC236}">
                <a16:creationId xmlns:a16="http://schemas.microsoft.com/office/drawing/2014/main" id="{610A9E2E-5886-1582-D03B-3EB354749CF4}"/>
              </a:ext>
            </a:extLst>
          </p:cNvPr>
          <p:cNvSpPr/>
          <p:nvPr/>
        </p:nvSpPr>
        <p:spPr>
          <a:xfrm rot="643387">
            <a:off x="6701266" y="2892666"/>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11" name="Freeform: Shape 410">
            <a:extLst>
              <a:ext uri="{FF2B5EF4-FFF2-40B4-BE49-F238E27FC236}">
                <a16:creationId xmlns:a16="http://schemas.microsoft.com/office/drawing/2014/main" id="{251EEB80-9D91-FB78-F98C-9CF1BC8D10B1}"/>
              </a:ext>
            </a:extLst>
          </p:cNvPr>
          <p:cNvSpPr/>
          <p:nvPr/>
        </p:nvSpPr>
        <p:spPr>
          <a:xfrm rot="643387">
            <a:off x="6911154" y="3212240"/>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12" name="Freeform: Shape 411">
            <a:extLst>
              <a:ext uri="{FF2B5EF4-FFF2-40B4-BE49-F238E27FC236}">
                <a16:creationId xmlns:a16="http://schemas.microsoft.com/office/drawing/2014/main" id="{FEEB5B1A-896B-6FC3-B6FF-BB1056C4AEAB}"/>
              </a:ext>
            </a:extLst>
          </p:cNvPr>
          <p:cNvSpPr/>
          <p:nvPr/>
        </p:nvSpPr>
        <p:spPr>
          <a:xfrm rot="643387">
            <a:off x="6807886" y="3055754"/>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13" name="Freeform: Shape 412">
            <a:extLst>
              <a:ext uri="{FF2B5EF4-FFF2-40B4-BE49-F238E27FC236}">
                <a16:creationId xmlns:a16="http://schemas.microsoft.com/office/drawing/2014/main" id="{8593C5A2-661D-F0AA-F401-3357551FF1E6}"/>
              </a:ext>
            </a:extLst>
          </p:cNvPr>
          <p:cNvSpPr/>
          <p:nvPr/>
        </p:nvSpPr>
        <p:spPr>
          <a:xfrm rot="643387">
            <a:off x="6650865" y="3169414"/>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14" name="Freeform: Shape 413">
            <a:extLst>
              <a:ext uri="{FF2B5EF4-FFF2-40B4-BE49-F238E27FC236}">
                <a16:creationId xmlns:a16="http://schemas.microsoft.com/office/drawing/2014/main" id="{3055F9D6-8E77-1BDB-05E4-59DD9D3AF336}"/>
              </a:ext>
            </a:extLst>
          </p:cNvPr>
          <p:cNvSpPr/>
          <p:nvPr/>
        </p:nvSpPr>
        <p:spPr>
          <a:xfrm rot="643387">
            <a:off x="7065962" y="3104626"/>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16" name="Freeform: Shape 415">
            <a:extLst>
              <a:ext uri="{FF2B5EF4-FFF2-40B4-BE49-F238E27FC236}">
                <a16:creationId xmlns:a16="http://schemas.microsoft.com/office/drawing/2014/main" id="{0DE7E305-AF43-3793-EE20-BE3D40E6E918}"/>
              </a:ext>
            </a:extLst>
          </p:cNvPr>
          <p:cNvSpPr/>
          <p:nvPr/>
        </p:nvSpPr>
        <p:spPr>
          <a:xfrm rot="20073398">
            <a:off x="6768304" y="3792555"/>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17" name="Freeform: Shape 416">
            <a:extLst>
              <a:ext uri="{FF2B5EF4-FFF2-40B4-BE49-F238E27FC236}">
                <a16:creationId xmlns:a16="http://schemas.microsoft.com/office/drawing/2014/main" id="{E1BABD7A-DF56-5883-E2E4-2F1870F9B1BE}"/>
              </a:ext>
            </a:extLst>
          </p:cNvPr>
          <p:cNvSpPr/>
          <p:nvPr/>
        </p:nvSpPr>
        <p:spPr>
          <a:xfrm rot="20073398">
            <a:off x="7114386" y="4516952"/>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18" name="Freeform: Shape 417">
            <a:extLst>
              <a:ext uri="{FF2B5EF4-FFF2-40B4-BE49-F238E27FC236}">
                <a16:creationId xmlns:a16="http://schemas.microsoft.com/office/drawing/2014/main" id="{03B676F4-BDE3-5736-61FD-F084DCBC441A}"/>
              </a:ext>
            </a:extLst>
          </p:cNvPr>
          <p:cNvSpPr/>
          <p:nvPr/>
        </p:nvSpPr>
        <p:spPr>
          <a:xfrm rot="20073398">
            <a:off x="6771772" y="4392817"/>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19" name="Freeform: Shape 418">
            <a:extLst>
              <a:ext uri="{FF2B5EF4-FFF2-40B4-BE49-F238E27FC236}">
                <a16:creationId xmlns:a16="http://schemas.microsoft.com/office/drawing/2014/main" id="{F26B8A60-D227-A944-62C5-BB9B63099065}"/>
              </a:ext>
            </a:extLst>
          </p:cNvPr>
          <p:cNvSpPr/>
          <p:nvPr/>
        </p:nvSpPr>
        <p:spPr>
          <a:xfrm rot="20073398">
            <a:off x="6884554" y="4628279"/>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20" name="Freeform: Shape 419">
            <a:extLst>
              <a:ext uri="{FF2B5EF4-FFF2-40B4-BE49-F238E27FC236}">
                <a16:creationId xmlns:a16="http://schemas.microsoft.com/office/drawing/2014/main" id="{AFE729EE-9A84-E5E3-8190-3127C4C78FE9}"/>
              </a:ext>
            </a:extLst>
          </p:cNvPr>
          <p:cNvSpPr/>
          <p:nvPr/>
        </p:nvSpPr>
        <p:spPr>
          <a:xfrm rot="20073398">
            <a:off x="6832282" y="4210217"/>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21" name="Freeform: Shape 420">
            <a:extLst>
              <a:ext uri="{FF2B5EF4-FFF2-40B4-BE49-F238E27FC236}">
                <a16:creationId xmlns:a16="http://schemas.microsoft.com/office/drawing/2014/main" id="{0443C322-5A03-D7B8-1AED-09F37DE91591}"/>
              </a:ext>
            </a:extLst>
          </p:cNvPr>
          <p:cNvSpPr/>
          <p:nvPr/>
        </p:nvSpPr>
        <p:spPr>
          <a:xfrm rot="20073398">
            <a:off x="6538177" y="3902042"/>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22" name="Freeform: Shape 421">
            <a:extLst>
              <a:ext uri="{FF2B5EF4-FFF2-40B4-BE49-F238E27FC236}">
                <a16:creationId xmlns:a16="http://schemas.microsoft.com/office/drawing/2014/main" id="{574C4164-DC8D-D2C8-CFEB-FF3955BFBFE5}"/>
              </a:ext>
            </a:extLst>
          </p:cNvPr>
          <p:cNvSpPr/>
          <p:nvPr/>
        </p:nvSpPr>
        <p:spPr>
          <a:xfrm rot="20073398">
            <a:off x="6648996" y="4141871"/>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23" name="Freeform: Shape 422">
            <a:extLst>
              <a:ext uri="{FF2B5EF4-FFF2-40B4-BE49-F238E27FC236}">
                <a16:creationId xmlns:a16="http://schemas.microsoft.com/office/drawing/2014/main" id="{719A862A-1CD2-8FFB-1E5F-6DE2C6811486}"/>
              </a:ext>
            </a:extLst>
          </p:cNvPr>
          <p:cNvSpPr/>
          <p:nvPr/>
        </p:nvSpPr>
        <p:spPr>
          <a:xfrm rot="20073398">
            <a:off x="7073160" y="4090342"/>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24" name="Freeform: Shape 423">
            <a:extLst>
              <a:ext uri="{FF2B5EF4-FFF2-40B4-BE49-F238E27FC236}">
                <a16:creationId xmlns:a16="http://schemas.microsoft.com/office/drawing/2014/main" id="{53D400B8-2A53-E908-14EF-51FAA71ED49B}"/>
              </a:ext>
            </a:extLst>
          </p:cNvPr>
          <p:cNvSpPr/>
          <p:nvPr/>
        </p:nvSpPr>
        <p:spPr>
          <a:xfrm rot="20073398">
            <a:off x="6588932" y="4322610"/>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25" name="Freeform: Shape 424">
            <a:extLst>
              <a:ext uri="{FF2B5EF4-FFF2-40B4-BE49-F238E27FC236}">
                <a16:creationId xmlns:a16="http://schemas.microsoft.com/office/drawing/2014/main" id="{CA3DFB28-FC57-274B-CB9D-F601DD93D430}"/>
              </a:ext>
            </a:extLst>
          </p:cNvPr>
          <p:cNvSpPr/>
          <p:nvPr/>
        </p:nvSpPr>
        <p:spPr>
          <a:xfrm rot="20073398">
            <a:off x="7010887" y="4271435"/>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26" name="Freeform: Shape 425">
            <a:extLst>
              <a:ext uri="{FF2B5EF4-FFF2-40B4-BE49-F238E27FC236}">
                <a16:creationId xmlns:a16="http://schemas.microsoft.com/office/drawing/2014/main" id="{D759EDCC-87D8-E77A-61AC-7DA6CF1998FF}"/>
              </a:ext>
            </a:extLst>
          </p:cNvPr>
          <p:cNvSpPr/>
          <p:nvPr/>
        </p:nvSpPr>
        <p:spPr>
          <a:xfrm rot="20073398">
            <a:off x="6708580" y="3965263"/>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27" name="Freeform: Shape 426">
            <a:extLst>
              <a:ext uri="{FF2B5EF4-FFF2-40B4-BE49-F238E27FC236}">
                <a16:creationId xmlns:a16="http://schemas.microsoft.com/office/drawing/2014/main" id="{7F608AA0-4F81-7A5D-CA0B-E17E439670D3}"/>
              </a:ext>
            </a:extLst>
          </p:cNvPr>
          <p:cNvSpPr/>
          <p:nvPr/>
        </p:nvSpPr>
        <p:spPr>
          <a:xfrm rot="20073398">
            <a:off x="6896560" y="4032878"/>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28" name="Freeform: Shape 427">
            <a:extLst>
              <a:ext uri="{FF2B5EF4-FFF2-40B4-BE49-F238E27FC236}">
                <a16:creationId xmlns:a16="http://schemas.microsoft.com/office/drawing/2014/main" id="{6069C5A9-349C-6CAF-C8EF-67E54BB03ADD}"/>
              </a:ext>
            </a:extLst>
          </p:cNvPr>
          <p:cNvSpPr/>
          <p:nvPr/>
        </p:nvSpPr>
        <p:spPr>
          <a:xfrm rot="20073398">
            <a:off x="6946410" y="4453795"/>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 name="Freeform: Shape 1">
            <a:extLst>
              <a:ext uri="{FF2B5EF4-FFF2-40B4-BE49-F238E27FC236}">
                <a16:creationId xmlns:a16="http://schemas.microsoft.com/office/drawing/2014/main" id="{53C995B0-9E9C-53D0-4DA4-88F0E712348B}"/>
              </a:ext>
            </a:extLst>
          </p:cNvPr>
          <p:cNvSpPr/>
          <p:nvPr/>
        </p:nvSpPr>
        <p:spPr>
          <a:xfrm rot="16200000">
            <a:off x="7940583" y="5134519"/>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706DD19D-A2EE-1793-D76A-2EE1B5FFE2A1}"/>
              </a:ext>
            </a:extLst>
          </p:cNvPr>
          <p:cNvSpPr/>
          <p:nvPr/>
        </p:nvSpPr>
        <p:spPr>
          <a:xfrm rot="16200000">
            <a:off x="9006434" y="5126089"/>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A97EB63-EE9A-D702-C147-353A218ED602}"/>
              </a:ext>
            </a:extLst>
          </p:cNvPr>
          <p:cNvSpPr/>
          <p:nvPr/>
        </p:nvSpPr>
        <p:spPr>
          <a:xfrm rot="16200000">
            <a:off x="9023382" y="5382390"/>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F4BEF38B-481E-30C5-9A7A-5B305D515A0F}"/>
              </a:ext>
            </a:extLst>
          </p:cNvPr>
          <p:cNvSpPr/>
          <p:nvPr/>
        </p:nvSpPr>
        <p:spPr>
          <a:xfrm rot="16200000">
            <a:off x="7944818" y="5385617"/>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7C9D32E-B3B1-3BE0-1D5B-E115C23E7E11}"/>
              </a:ext>
            </a:extLst>
          </p:cNvPr>
          <p:cNvSpPr/>
          <p:nvPr/>
        </p:nvSpPr>
        <p:spPr>
          <a:xfrm rot="16200000">
            <a:off x="8200358" y="5125392"/>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E358B17-5286-7F60-7532-112A875A3384}"/>
              </a:ext>
            </a:extLst>
          </p:cNvPr>
          <p:cNvSpPr/>
          <p:nvPr/>
        </p:nvSpPr>
        <p:spPr>
          <a:xfrm rot="16200000">
            <a:off x="8338855" y="4990194"/>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0986C892-2882-328D-54AB-ECDE047C2F13}"/>
              </a:ext>
            </a:extLst>
          </p:cNvPr>
          <p:cNvSpPr/>
          <p:nvPr/>
        </p:nvSpPr>
        <p:spPr>
          <a:xfrm rot="16200000">
            <a:off x="8748931" y="5127267"/>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5BF715D-55D8-3423-71EB-30C28C203E4D}"/>
              </a:ext>
            </a:extLst>
          </p:cNvPr>
          <p:cNvSpPr/>
          <p:nvPr/>
        </p:nvSpPr>
        <p:spPr>
          <a:xfrm rot="16200000">
            <a:off x="8616620" y="4989026"/>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9266200-B85F-CE21-14B6-A5628EB673D0}"/>
              </a:ext>
            </a:extLst>
          </p:cNvPr>
          <p:cNvSpPr/>
          <p:nvPr/>
        </p:nvSpPr>
        <p:spPr>
          <a:xfrm rot="16200000">
            <a:off x="8877093" y="5257405"/>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FC4F755-8B41-10C6-3D49-6E56801215CC}"/>
              </a:ext>
            </a:extLst>
          </p:cNvPr>
          <p:cNvSpPr/>
          <p:nvPr/>
        </p:nvSpPr>
        <p:spPr>
          <a:xfrm rot="16200000">
            <a:off x="8878681" y="5512471"/>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388B41E-2BB0-81A4-4C7D-830679542508}"/>
              </a:ext>
            </a:extLst>
          </p:cNvPr>
          <p:cNvSpPr/>
          <p:nvPr/>
        </p:nvSpPr>
        <p:spPr>
          <a:xfrm rot="16200000">
            <a:off x="8076264" y="5513954"/>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026CD12-7A68-EE9B-2B8D-76D56AD03024}"/>
              </a:ext>
            </a:extLst>
          </p:cNvPr>
          <p:cNvSpPr/>
          <p:nvPr/>
        </p:nvSpPr>
        <p:spPr>
          <a:xfrm rot="16200000">
            <a:off x="8746617" y="5382771"/>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7599A7C-FE01-9867-7704-BD825F2D0902}"/>
              </a:ext>
            </a:extLst>
          </p:cNvPr>
          <p:cNvSpPr/>
          <p:nvPr/>
        </p:nvSpPr>
        <p:spPr>
          <a:xfrm rot="16200000">
            <a:off x="8476040" y="5648901"/>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1A67630B-1605-9260-52F2-32EDE15092AE}"/>
              </a:ext>
            </a:extLst>
          </p:cNvPr>
          <p:cNvSpPr/>
          <p:nvPr/>
        </p:nvSpPr>
        <p:spPr>
          <a:xfrm rot="16200000">
            <a:off x="8337147" y="5516676"/>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DC1D0DEB-497B-B01A-37FD-5027F155C46D}"/>
              </a:ext>
            </a:extLst>
          </p:cNvPr>
          <p:cNvSpPr/>
          <p:nvPr/>
        </p:nvSpPr>
        <p:spPr>
          <a:xfrm rot="16200000">
            <a:off x="8073088" y="5258222"/>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29B5869E-1FA3-CDA1-C475-D69C3AAA47FB}"/>
              </a:ext>
            </a:extLst>
          </p:cNvPr>
          <p:cNvSpPr/>
          <p:nvPr/>
        </p:nvSpPr>
        <p:spPr>
          <a:xfrm rot="16200000">
            <a:off x="8477342" y="5379885"/>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45BDBF7A-D395-9E77-2B48-2C514A555714}"/>
              </a:ext>
            </a:extLst>
          </p:cNvPr>
          <p:cNvSpPr/>
          <p:nvPr/>
        </p:nvSpPr>
        <p:spPr>
          <a:xfrm rot="16200000">
            <a:off x="8205608" y="5386040"/>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4B560302-CDFA-4412-2D3F-945ACA6B9FE8}"/>
              </a:ext>
            </a:extLst>
          </p:cNvPr>
          <p:cNvSpPr/>
          <p:nvPr/>
        </p:nvSpPr>
        <p:spPr>
          <a:xfrm rot="16200000">
            <a:off x="8617094" y="5512687"/>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ADDAA049-9680-A32F-7A87-383446AC4E10}"/>
              </a:ext>
            </a:extLst>
          </p:cNvPr>
          <p:cNvSpPr/>
          <p:nvPr/>
        </p:nvSpPr>
        <p:spPr>
          <a:xfrm rot="16200000">
            <a:off x="8472963" y="5111852"/>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1CEE4D16-CB03-C858-F046-BD79D3E5A8CE}"/>
              </a:ext>
            </a:extLst>
          </p:cNvPr>
          <p:cNvSpPr/>
          <p:nvPr/>
        </p:nvSpPr>
        <p:spPr>
          <a:xfrm rot="16200000">
            <a:off x="8345186" y="5245844"/>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519F6010-7BE9-99BF-479F-1ADB79AA2081}"/>
              </a:ext>
            </a:extLst>
          </p:cNvPr>
          <p:cNvSpPr/>
          <p:nvPr/>
        </p:nvSpPr>
        <p:spPr>
          <a:xfrm rot="16200000">
            <a:off x="8610516" y="5245878"/>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3AC96B8E-3626-43F4-D7A0-3B49EE8AC811}"/>
              </a:ext>
            </a:extLst>
          </p:cNvPr>
          <p:cNvSpPr/>
          <p:nvPr/>
        </p:nvSpPr>
        <p:spPr>
          <a:xfrm rot="9136042">
            <a:off x="9771030" y="2059700"/>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D92B5C14-4751-2170-A455-624F7170D750}"/>
              </a:ext>
            </a:extLst>
          </p:cNvPr>
          <p:cNvSpPr/>
          <p:nvPr/>
        </p:nvSpPr>
        <p:spPr>
          <a:xfrm rot="9136042">
            <a:off x="10087441" y="2910641"/>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F0001E3F-8035-0414-45A7-C214753ABBD9}"/>
              </a:ext>
            </a:extLst>
          </p:cNvPr>
          <p:cNvSpPr/>
          <p:nvPr/>
        </p:nvSpPr>
        <p:spPr>
          <a:xfrm rot="9136042">
            <a:off x="10194235" y="2560303"/>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20087A63-56B6-A6BB-C5DB-6090CA40F409}"/>
              </a:ext>
            </a:extLst>
          </p:cNvPr>
          <p:cNvSpPr/>
          <p:nvPr/>
        </p:nvSpPr>
        <p:spPr>
          <a:xfrm rot="9136042">
            <a:off x="10322436" y="2795664"/>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A3D3A25E-3DD3-EEEC-AF49-E4A46D38BF5E}"/>
              </a:ext>
            </a:extLst>
          </p:cNvPr>
          <p:cNvSpPr/>
          <p:nvPr/>
        </p:nvSpPr>
        <p:spPr>
          <a:xfrm rot="9136042">
            <a:off x="10144246" y="2736999"/>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4C2809B3-1EE0-4057-DDF9-3B87FF701684}"/>
              </a:ext>
            </a:extLst>
          </p:cNvPr>
          <p:cNvSpPr/>
          <p:nvPr/>
        </p:nvSpPr>
        <p:spPr>
          <a:xfrm rot="9136042">
            <a:off x="10070084" y="2335567"/>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0EF1281C-6087-9E24-978E-D8D27D8E353F}"/>
              </a:ext>
            </a:extLst>
          </p:cNvPr>
          <p:cNvSpPr/>
          <p:nvPr/>
        </p:nvSpPr>
        <p:spPr>
          <a:xfrm rot="9136042">
            <a:off x="9964571" y="2679386"/>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4E1B4AC9-1C6D-61CE-BAC4-21E7C623F012}"/>
              </a:ext>
            </a:extLst>
          </p:cNvPr>
          <p:cNvSpPr/>
          <p:nvPr/>
        </p:nvSpPr>
        <p:spPr>
          <a:xfrm rot="9136042">
            <a:off x="10022098" y="2505324"/>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915F1AEA-9268-5706-577D-8BC3247BFDDD}"/>
              </a:ext>
            </a:extLst>
          </p:cNvPr>
          <p:cNvSpPr/>
          <p:nvPr/>
        </p:nvSpPr>
        <p:spPr>
          <a:xfrm rot="9136042">
            <a:off x="9894850" y="2280702"/>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DF5D67E7-9CB5-D6C4-BA71-7F5F5A3033E3}"/>
              </a:ext>
            </a:extLst>
          </p:cNvPr>
          <p:cNvSpPr/>
          <p:nvPr/>
        </p:nvSpPr>
        <p:spPr>
          <a:xfrm rot="9136042">
            <a:off x="9847984" y="2448352"/>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75D3A8BF-2812-00E6-0C52-51C03AF21C55}"/>
              </a:ext>
            </a:extLst>
          </p:cNvPr>
          <p:cNvSpPr/>
          <p:nvPr/>
        </p:nvSpPr>
        <p:spPr>
          <a:xfrm rot="9136042">
            <a:off x="10160356" y="3321099"/>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1883FC35-498B-C4D8-5DE5-28AC21D44752}"/>
              </a:ext>
            </a:extLst>
          </p:cNvPr>
          <p:cNvSpPr/>
          <p:nvPr/>
        </p:nvSpPr>
        <p:spPr>
          <a:xfrm rot="9136042">
            <a:off x="9980402" y="3264927"/>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71207E19-1BE2-4A0C-9280-37748C1E7F77}"/>
              </a:ext>
            </a:extLst>
          </p:cNvPr>
          <p:cNvSpPr/>
          <p:nvPr/>
        </p:nvSpPr>
        <p:spPr>
          <a:xfrm rot="9136042">
            <a:off x="9676779" y="2396938"/>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99E074A2-F912-8678-E944-35F86BAAC281}"/>
              </a:ext>
            </a:extLst>
          </p:cNvPr>
          <p:cNvSpPr/>
          <p:nvPr/>
        </p:nvSpPr>
        <p:spPr>
          <a:xfrm rot="9136042">
            <a:off x="10389730" y="3195475"/>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5DBA0880-2D83-ECA7-37F7-0BBC47824C95}"/>
              </a:ext>
            </a:extLst>
          </p:cNvPr>
          <p:cNvSpPr/>
          <p:nvPr/>
        </p:nvSpPr>
        <p:spPr>
          <a:xfrm rot="9136042">
            <a:off x="9625079" y="2570235"/>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A9F0386A-FD0B-FB0F-43B4-57E1E9377E06}"/>
              </a:ext>
            </a:extLst>
          </p:cNvPr>
          <p:cNvSpPr/>
          <p:nvPr/>
        </p:nvSpPr>
        <p:spPr>
          <a:xfrm rot="9136042">
            <a:off x="10337129" y="3374624"/>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B596EFD2-1D31-FD22-8FE3-85DE1A212D21}"/>
              </a:ext>
            </a:extLst>
          </p:cNvPr>
          <p:cNvSpPr/>
          <p:nvPr/>
        </p:nvSpPr>
        <p:spPr>
          <a:xfrm rot="9136042">
            <a:off x="9794311" y="2622892"/>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8501C279-38A6-489D-756B-BDAB61F3ECF1}"/>
              </a:ext>
            </a:extLst>
          </p:cNvPr>
          <p:cNvSpPr/>
          <p:nvPr/>
        </p:nvSpPr>
        <p:spPr>
          <a:xfrm rot="9136042">
            <a:off x="9455486" y="2516233"/>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BFF5478C-539E-A6C9-E80D-F15CF42679C1}"/>
              </a:ext>
            </a:extLst>
          </p:cNvPr>
          <p:cNvSpPr/>
          <p:nvPr/>
        </p:nvSpPr>
        <p:spPr>
          <a:xfrm rot="9136042">
            <a:off x="9924216" y="3444520"/>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B3BA662C-7AA0-1BEF-8A44-CA96FAE753DB}"/>
              </a:ext>
            </a:extLst>
          </p:cNvPr>
          <p:cNvSpPr/>
          <p:nvPr/>
        </p:nvSpPr>
        <p:spPr>
          <a:xfrm rot="9136042">
            <a:off x="9721411" y="2222402"/>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FE0FB4A9-53F8-1B0C-E91D-D5720991C7AF}"/>
              </a:ext>
            </a:extLst>
          </p:cNvPr>
          <p:cNvSpPr/>
          <p:nvPr/>
        </p:nvSpPr>
        <p:spPr>
          <a:xfrm rot="9136042">
            <a:off x="9728794" y="2804572"/>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C0EE0EBE-F47E-5B06-0703-1F61DC360901}"/>
              </a:ext>
            </a:extLst>
          </p:cNvPr>
          <p:cNvSpPr/>
          <p:nvPr/>
        </p:nvSpPr>
        <p:spPr>
          <a:xfrm rot="9136042">
            <a:off x="9507938" y="2344684"/>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FFA08EF3-080E-3F6E-437B-F7BC6B3164E7}"/>
              </a:ext>
            </a:extLst>
          </p:cNvPr>
          <p:cNvSpPr/>
          <p:nvPr/>
        </p:nvSpPr>
        <p:spPr>
          <a:xfrm rot="9136042">
            <a:off x="10105103" y="3500601"/>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65FD24DB-9880-D393-4205-76F05999DF2A}"/>
              </a:ext>
            </a:extLst>
          </p:cNvPr>
          <p:cNvSpPr/>
          <p:nvPr/>
        </p:nvSpPr>
        <p:spPr>
          <a:xfrm rot="9136042">
            <a:off x="10053701" y="3669182"/>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88584C52-C5BE-BA6C-1D9E-43493CE2756E}"/>
              </a:ext>
            </a:extLst>
          </p:cNvPr>
          <p:cNvSpPr/>
          <p:nvPr/>
        </p:nvSpPr>
        <p:spPr>
          <a:xfrm rot="9136042">
            <a:off x="9904537" y="2860440"/>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AA6DD081-1B40-1EE7-55A3-67FBB6ED3D67}"/>
              </a:ext>
            </a:extLst>
          </p:cNvPr>
          <p:cNvSpPr/>
          <p:nvPr/>
        </p:nvSpPr>
        <p:spPr>
          <a:xfrm rot="9136042">
            <a:off x="10281464" y="3556049"/>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42202369-C9C5-27FE-DE05-B2BF7D9466E3}"/>
              </a:ext>
            </a:extLst>
          </p:cNvPr>
          <p:cNvSpPr/>
          <p:nvPr/>
        </p:nvSpPr>
        <p:spPr>
          <a:xfrm rot="9136042">
            <a:off x="9390957" y="2121507"/>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139E0938-F59B-5F23-525B-1D29A0A0EC09}"/>
              </a:ext>
            </a:extLst>
          </p:cNvPr>
          <p:cNvSpPr/>
          <p:nvPr/>
        </p:nvSpPr>
        <p:spPr>
          <a:xfrm rot="9136042">
            <a:off x="9339357" y="2292440"/>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6885229F-979E-E1BF-1FD8-80C0298DA10B}"/>
              </a:ext>
            </a:extLst>
          </p:cNvPr>
          <p:cNvSpPr/>
          <p:nvPr/>
        </p:nvSpPr>
        <p:spPr>
          <a:xfrm rot="9136042">
            <a:off x="9858129" y="3034882"/>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217E39A9-1B0B-4AC7-0D8A-DC965F996938}"/>
              </a:ext>
            </a:extLst>
          </p:cNvPr>
          <p:cNvSpPr/>
          <p:nvPr/>
        </p:nvSpPr>
        <p:spPr>
          <a:xfrm rot="9136042">
            <a:off x="9557278" y="2172847"/>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3E657ED6-3ECE-D7BE-E2D5-3EA350FB12CB}"/>
              </a:ext>
            </a:extLst>
          </p:cNvPr>
          <p:cNvSpPr/>
          <p:nvPr/>
        </p:nvSpPr>
        <p:spPr>
          <a:xfrm rot="9136042">
            <a:off x="10502860" y="3425873"/>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E272B1D7-8CC6-AB9B-0083-A60EC18CCC68}"/>
              </a:ext>
            </a:extLst>
          </p:cNvPr>
          <p:cNvSpPr/>
          <p:nvPr/>
        </p:nvSpPr>
        <p:spPr>
          <a:xfrm rot="9136042">
            <a:off x="10228922" y="3724498"/>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FCC62E8B-80D1-8462-1020-DFB34271020C}"/>
              </a:ext>
            </a:extLst>
          </p:cNvPr>
          <p:cNvSpPr/>
          <p:nvPr/>
        </p:nvSpPr>
        <p:spPr>
          <a:xfrm rot="9136042">
            <a:off x="10031057" y="3097205"/>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9D01CCF8-D3FB-FE2B-CA23-142F05604C13}"/>
              </a:ext>
            </a:extLst>
          </p:cNvPr>
          <p:cNvSpPr/>
          <p:nvPr/>
        </p:nvSpPr>
        <p:spPr>
          <a:xfrm rot="9136042">
            <a:off x="10215341" y="3146761"/>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77CB1A3D-1683-A552-E37B-E19AE66F279A}"/>
              </a:ext>
            </a:extLst>
          </p:cNvPr>
          <p:cNvSpPr/>
          <p:nvPr/>
        </p:nvSpPr>
        <p:spPr>
          <a:xfrm rot="9136042">
            <a:off x="10445483" y="3024548"/>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A238100F-1400-1324-EAD2-472ADEBD5D5B}"/>
              </a:ext>
            </a:extLst>
          </p:cNvPr>
          <p:cNvSpPr/>
          <p:nvPr/>
        </p:nvSpPr>
        <p:spPr>
          <a:xfrm rot="9136042">
            <a:off x="10270438" y="2967862"/>
            <a:ext cx="183600" cy="183600"/>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cxnSp>
        <p:nvCxnSpPr>
          <p:cNvPr id="202" name="Straight Connector 201">
            <a:extLst>
              <a:ext uri="{FF2B5EF4-FFF2-40B4-BE49-F238E27FC236}">
                <a16:creationId xmlns:a16="http://schemas.microsoft.com/office/drawing/2014/main" id="{728E6304-63D1-4629-AAF8-87753F648508}"/>
              </a:ext>
            </a:extLst>
          </p:cNvPr>
          <p:cNvCxnSpPr>
            <a:cxnSpLocks/>
          </p:cNvCxnSpPr>
          <p:nvPr/>
        </p:nvCxnSpPr>
        <p:spPr>
          <a:xfrm>
            <a:off x="-97563" y="3394186"/>
            <a:ext cx="5069016"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2748375-09F2-105D-2368-5CB81BCB9B2B}"/>
              </a:ext>
            </a:extLst>
          </p:cNvPr>
          <p:cNvGrpSpPr/>
          <p:nvPr/>
        </p:nvGrpSpPr>
        <p:grpSpPr>
          <a:xfrm>
            <a:off x="380177" y="3545354"/>
            <a:ext cx="4678823" cy="2624120"/>
            <a:chOff x="33002" y="6713057"/>
            <a:chExt cx="3853925" cy="2624120"/>
          </a:xfrm>
        </p:grpSpPr>
        <p:sp>
          <p:nvSpPr>
            <p:cNvPr id="31" name="TextBox 30">
              <a:extLst>
                <a:ext uri="{FF2B5EF4-FFF2-40B4-BE49-F238E27FC236}">
                  <a16:creationId xmlns:a16="http://schemas.microsoft.com/office/drawing/2014/main" id="{5B844DE8-E38C-3757-8FD7-AE75E6D8F5CF}"/>
                </a:ext>
              </a:extLst>
            </p:cNvPr>
            <p:cNvSpPr txBox="1"/>
            <p:nvPr/>
          </p:nvSpPr>
          <p:spPr>
            <a:xfrm>
              <a:off x="735962" y="8439771"/>
              <a:ext cx="3131666" cy="276999"/>
            </a:xfrm>
            <a:prstGeom prst="rect">
              <a:avLst/>
            </a:prstGeom>
            <a:noFill/>
          </p:spPr>
          <p:txBody>
            <a:bodyPr wrap="square" rtlCol="0">
              <a:spAutoFit/>
            </a:bodyPr>
            <a:lstStyle/>
            <a:p>
              <a:r>
                <a:rPr lang="en-GB" sz="1200" dirty="0"/>
                <a:t>Emergency Services and Volunteers</a:t>
              </a:r>
            </a:p>
          </p:txBody>
        </p:sp>
        <p:grpSp>
          <p:nvGrpSpPr>
            <p:cNvPr id="32" name="Group 31">
              <a:extLst>
                <a:ext uri="{FF2B5EF4-FFF2-40B4-BE49-F238E27FC236}">
                  <a16:creationId xmlns:a16="http://schemas.microsoft.com/office/drawing/2014/main" id="{5218E0FC-FC76-BCDB-093B-15DB76BDF662}"/>
                </a:ext>
              </a:extLst>
            </p:cNvPr>
            <p:cNvGrpSpPr/>
            <p:nvPr/>
          </p:nvGrpSpPr>
          <p:grpSpPr>
            <a:xfrm>
              <a:off x="33002" y="6713057"/>
              <a:ext cx="3853925" cy="2624120"/>
              <a:chOff x="33002" y="6713057"/>
              <a:chExt cx="3853925" cy="2624120"/>
            </a:xfrm>
          </p:grpSpPr>
          <p:sp>
            <p:nvSpPr>
              <p:cNvPr id="55" name="TextBox 54">
                <a:extLst>
                  <a:ext uri="{FF2B5EF4-FFF2-40B4-BE49-F238E27FC236}">
                    <a16:creationId xmlns:a16="http://schemas.microsoft.com/office/drawing/2014/main" id="{9D0CE64F-3069-BC9B-C0E7-8FD5ABC1929D}"/>
                  </a:ext>
                </a:extLst>
              </p:cNvPr>
              <p:cNvSpPr txBox="1"/>
              <p:nvPr/>
            </p:nvSpPr>
            <p:spPr>
              <a:xfrm>
                <a:off x="735926" y="7509011"/>
                <a:ext cx="3131666" cy="276999"/>
              </a:xfrm>
              <a:prstGeom prst="rect">
                <a:avLst/>
              </a:prstGeom>
              <a:noFill/>
            </p:spPr>
            <p:txBody>
              <a:bodyPr wrap="square" rtlCol="0">
                <a:spAutoFit/>
              </a:bodyPr>
              <a:lstStyle/>
              <a:p>
                <a:r>
                  <a:rPr lang="en-GB" sz="1200" dirty="0"/>
                  <a:t>Community, Neighbours, and Family</a:t>
                </a:r>
              </a:p>
            </p:txBody>
          </p:sp>
          <p:grpSp>
            <p:nvGrpSpPr>
              <p:cNvPr id="62" name="Group 61">
                <a:extLst>
                  <a:ext uri="{FF2B5EF4-FFF2-40B4-BE49-F238E27FC236}">
                    <a16:creationId xmlns:a16="http://schemas.microsoft.com/office/drawing/2014/main" id="{435D00C7-A31F-E5E9-C8A1-9E68B6EAF85F}"/>
                  </a:ext>
                </a:extLst>
              </p:cNvPr>
              <p:cNvGrpSpPr/>
              <p:nvPr/>
            </p:nvGrpSpPr>
            <p:grpSpPr>
              <a:xfrm>
                <a:off x="33002" y="6713057"/>
                <a:ext cx="3853925" cy="2624120"/>
                <a:chOff x="6828409" y="-348398"/>
                <a:chExt cx="4359937" cy="4665103"/>
              </a:xfrm>
            </p:grpSpPr>
            <p:grpSp>
              <p:nvGrpSpPr>
                <p:cNvPr id="68" name="Group 67">
                  <a:extLst>
                    <a:ext uri="{FF2B5EF4-FFF2-40B4-BE49-F238E27FC236}">
                      <a16:creationId xmlns:a16="http://schemas.microsoft.com/office/drawing/2014/main" id="{42C1789D-A2DE-2355-A87F-4CABBCBB9EA2}"/>
                    </a:ext>
                  </a:extLst>
                </p:cNvPr>
                <p:cNvGrpSpPr/>
                <p:nvPr/>
              </p:nvGrpSpPr>
              <p:grpSpPr>
                <a:xfrm>
                  <a:off x="6828409" y="-348398"/>
                  <a:ext cx="4359937" cy="4111042"/>
                  <a:chOff x="6993065" y="-639250"/>
                  <a:chExt cx="4359937" cy="4111042"/>
                </a:xfrm>
              </p:grpSpPr>
              <p:sp>
                <p:nvSpPr>
                  <p:cNvPr id="73" name="TextBox 72">
                    <a:extLst>
                      <a:ext uri="{FF2B5EF4-FFF2-40B4-BE49-F238E27FC236}">
                        <a16:creationId xmlns:a16="http://schemas.microsoft.com/office/drawing/2014/main" id="{1F1E5533-51BF-5DA0-1821-B0FA0C3001E6}"/>
                      </a:ext>
                    </a:extLst>
                  </p:cNvPr>
                  <p:cNvSpPr txBox="1"/>
                  <p:nvPr/>
                </p:nvSpPr>
                <p:spPr>
                  <a:xfrm>
                    <a:off x="6993065" y="-639250"/>
                    <a:ext cx="1220114" cy="930169"/>
                  </a:xfrm>
                  <a:prstGeom prst="rect">
                    <a:avLst/>
                  </a:prstGeom>
                  <a:noFill/>
                </p:spPr>
                <p:txBody>
                  <a:bodyPr wrap="square" rtlCol="0">
                    <a:spAutoFit/>
                  </a:bodyPr>
                  <a:lstStyle/>
                  <a:p>
                    <a:r>
                      <a:rPr lang="en-GB" sz="1400" b="1" dirty="0"/>
                      <a:t>LEGEND</a:t>
                    </a:r>
                  </a:p>
                </p:txBody>
              </p:sp>
              <p:sp>
                <p:nvSpPr>
                  <p:cNvPr id="75" name="Rectangle 74">
                    <a:extLst>
                      <a:ext uri="{FF2B5EF4-FFF2-40B4-BE49-F238E27FC236}">
                        <a16:creationId xmlns:a16="http://schemas.microsoft.com/office/drawing/2014/main" id="{8864A384-5DE7-EA44-7EC8-37E2B47D58E8}"/>
                      </a:ext>
                    </a:extLst>
                  </p:cNvPr>
                  <p:cNvSpPr/>
                  <p:nvPr/>
                </p:nvSpPr>
                <p:spPr>
                  <a:xfrm>
                    <a:off x="7114924" y="298202"/>
                    <a:ext cx="662578" cy="307230"/>
                  </a:xfrm>
                  <a:prstGeom prst="rect">
                    <a:avLst/>
                  </a:prstGeom>
                  <a:solidFill>
                    <a:srgbClr val="01204E"/>
                  </a:solidFill>
                  <a:ln>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GOV</a:t>
                    </a:r>
                  </a:p>
                </p:txBody>
              </p:sp>
              <p:sp>
                <p:nvSpPr>
                  <p:cNvPr id="76" name="TextBox 75">
                    <a:extLst>
                      <a:ext uri="{FF2B5EF4-FFF2-40B4-BE49-F238E27FC236}">
                        <a16:creationId xmlns:a16="http://schemas.microsoft.com/office/drawing/2014/main" id="{CE100B55-FA08-6BBD-0927-CA421EBEE18E}"/>
                      </a:ext>
                    </a:extLst>
                  </p:cNvPr>
                  <p:cNvSpPr txBox="1"/>
                  <p:nvPr/>
                </p:nvSpPr>
                <p:spPr>
                  <a:xfrm>
                    <a:off x="7788280" y="203970"/>
                    <a:ext cx="3542846" cy="492443"/>
                  </a:xfrm>
                  <a:prstGeom prst="rect">
                    <a:avLst/>
                  </a:prstGeom>
                  <a:noFill/>
                </p:spPr>
                <p:txBody>
                  <a:bodyPr wrap="square" rtlCol="0">
                    <a:spAutoFit/>
                  </a:bodyPr>
                  <a:lstStyle/>
                  <a:p>
                    <a:r>
                      <a:rPr lang="en-GB" sz="1200" dirty="0"/>
                      <a:t>Government and Authorities</a:t>
                    </a:r>
                  </a:p>
                </p:txBody>
              </p:sp>
              <p:sp>
                <p:nvSpPr>
                  <p:cNvPr id="77" name="Rectangle 76">
                    <a:extLst>
                      <a:ext uri="{FF2B5EF4-FFF2-40B4-BE49-F238E27FC236}">
                        <a16:creationId xmlns:a16="http://schemas.microsoft.com/office/drawing/2014/main" id="{72BE4985-FBD5-0C89-76F6-38E97C22DB8E}"/>
                      </a:ext>
                    </a:extLst>
                  </p:cNvPr>
                  <p:cNvSpPr/>
                  <p:nvPr/>
                </p:nvSpPr>
                <p:spPr>
                  <a:xfrm>
                    <a:off x="7115428" y="851705"/>
                    <a:ext cx="662578" cy="307230"/>
                  </a:xfrm>
                  <a:prstGeom prst="rect">
                    <a:avLst/>
                  </a:prstGeom>
                  <a:solidFill>
                    <a:srgbClr val="025198"/>
                  </a:solidFill>
                  <a:ln>
                    <a:solidFill>
                      <a:srgbClr val="0251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COM</a:t>
                    </a:r>
                  </a:p>
                </p:txBody>
              </p:sp>
              <p:sp>
                <p:nvSpPr>
                  <p:cNvPr id="117" name="Rectangle 116">
                    <a:extLst>
                      <a:ext uri="{FF2B5EF4-FFF2-40B4-BE49-F238E27FC236}">
                        <a16:creationId xmlns:a16="http://schemas.microsoft.com/office/drawing/2014/main" id="{6ECAE35B-AA4C-D019-1B1A-D14A0816D279}"/>
                      </a:ext>
                    </a:extLst>
                  </p:cNvPr>
                  <p:cNvSpPr/>
                  <p:nvPr/>
                </p:nvSpPr>
                <p:spPr>
                  <a:xfrm>
                    <a:off x="7114946" y="1407184"/>
                    <a:ext cx="662578" cy="307230"/>
                  </a:xfrm>
                  <a:prstGeom prst="rect">
                    <a:avLst/>
                  </a:prstGeom>
                  <a:solidFill>
                    <a:srgbClr val="028391"/>
                  </a:solidFill>
                  <a:ln>
                    <a:solidFill>
                      <a:srgbClr val="0283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MIT</a:t>
                    </a:r>
                  </a:p>
                </p:txBody>
              </p:sp>
              <p:sp>
                <p:nvSpPr>
                  <p:cNvPr id="201" name="TextBox 200">
                    <a:extLst>
                      <a:ext uri="{FF2B5EF4-FFF2-40B4-BE49-F238E27FC236}">
                        <a16:creationId xmlns:a16="http://schemas.microsoft.com/office/drawing/2014/main" id="{2A6F12FB-6E81-E716-9A50-B59652DD3F99}"/>
                      </a:ext>
                    </a:extLst>
                  </p:cNvPr>
                  <p:cNvSpPr txBox="1"/>
                  <p:nvPr/>
                </p:nvSpPr>
                <p:spPr>
                  <a:xfrm>
                    <a:off x="7810156" y="1315685"/>
                    <a:ext cx="3542846" cy="820738"/>
                  </a:xfrm>
                  <a:prstGeom prst="rect">
                    <a:avLst/>
                  </a:prstGeom>
                  <a:noFill/>
                </p:spPr>
                <p:txBody>
                  <a:bodyPr wrap="square" rtlCol="0">
                    <a:spAutoFit/>
                  </a:bodyPr>
                  <a:lstStyle/>
                  <a:p>
                    <a:r>
                      <a:rPr lang="en-GB" sz="1200" dirty="0"/>
                      <a:t>Preparedness Measures and Mitigation Infrastructure</a:t>
                    </a:r>
                  </a:p>
                </p:txBody>
              </p:sp>
              <p:sp>
                <p:nvSpPr>
                  <p:cNvPr id="203" name="Rectangle 202">
                    <a:extLst>
                      <a:ext uri="{FF2B5EF4-FFF2-40B4-BE49-F238E27FC236}">
                        <a16:creationId xmlns:a16="http://schemas.microsoft.com/office/drawing/2014/main" id="{C8A18B11-DF6A-6510-69EA-C654E15056D5}"/>
                      </a:ext>
                    </a:extLst>
                  </p:cNvPr>
                  <p:cNvSpPr/>
                  <p:nvPr/>
                </p:nvSpPr>
                <p:spPr>
                  <a:xfrm>
                    <a:off x="7114946" y="1962651"/>
                    <a:ext cx="662578" cy="307230"/>
                  </a:xfrm>
                  <a:prstGeom prst="rect">
                    <a:avLst/>
                  </a:prstGeom>
                  <a:solidFill>
                    <a:srgbClr val="02A9AE"/>
                  </a:solidFill>
                  <a:ln>
                    <a:solidFill>
                      <a:srgbClr val="02A9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MDA</a:t>
                    </a:r>
                  </a:p>
                </p:txBody>
              </p:sp>
              <p:sp>
                <p:nvSpPr>
                  <p:cNvPr id="204" name="TextBox 203">
                    <a:extLst>
                      <a:ext uri="{FF2B5EF4-FFF2-40B4-BE49-F238E27FC236}">
                        <a16:creationId xmlns:a16="http://schemas.microsoft.com/office/drawing/2014/main" id="{263F4146-A51B-8794-408B-7E387CD748F2}"/>
                      </a:ext>
                    </a:extLst>
                  </p:cNvPr>
                  <p:cNvSpPr txBox="1"/>
                  <p:nvPr/>
                </p:nvSpPr>
                <p:spPr>
                  <a:xfrm>
                    <a:off x="7788318" y="1872864"/>
                    <a:ext cx="3542846" cy="492443"/>
                  </a:xfrm>
                  <a:prstGeom prst="rect">
                    <a:avLst/>
                  </a:prstGeom>
                  <a:noFill/>
                </p:spPr>
                <p:txBody>
                  <a:bodyPr wrap="square" rtlCol="0">
                    <a:spAutoFit/>
                  </a:bodyPr>
                  <a:lstStyle/>
                  <a:p>
                    <a:r>
                      <a:rPr lang="en-GB" sz="1200" dirty="0"/>
                      <a:t>Media and Communication</a:t>
                    </a:r>
                  </a:p>
                </p:txBody>
              </p:sp>
              <p:sp>
                <p:nvSpPr>
                  <p:cNvPr id="205" name="Rectangle 204">
                    <a:extLst>
                      <a:ext uri="{FF2B5EF4-FFF2-40B4-BE49-F238E27FC236}">
                        <a16:creationId xmlns:a16="http://schemas.microsoft.com/office/drawing/2014/main" id="{5BE7C5DA-3AE1-D259-AA44-6896A014F428}"/>
                      </a:ext>
                    </a:extLst>
                  </p:cNvPr>
                  <p:cNvSpPr/>
                  <p:nvPr/>
                </p:nvSpPr>
                <p:spPr>
                  <a:xfrm>
                    <a:off x="7115493" y="2515663"/>
                    <a:ext cx="662578" cy="307230"/>
                  </a:xfrm>
                  <a:prstGeom prst="rect">
                    <a:avLst/>
                  </a:prstGeom>
                  <a:solidFill>
                    <a:srgbClr val="F16F17"/>
                  </a:solidFill>
                  <a:ln>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EMS</a:t>
                    </a:r>
                  </a:p>
                </p:txBody>
              </p:sp>
              <p:sp>
                <p:nvSpPr>
                  <p:cNvPr id="206" name="Rectangle 205">
                    <a:extLst>
                      <a:ext uri="{FF2B5EF4-FFF2-40B4-BE49-F238E27FC236}">
                        <a16:creationId xmlns:a16="http://schemas.microsoft.com/office/drawing/2014/main" id="{1B1B1A6D-B728-6043-DB3F-74C841B1CC66}"/>
                      </a:ext>
                    </a:extLst>
                  </p:cNvPr>
                  <p:cNvSpPr/>
                  <p:nvPr/>
                </p:nvSpPr>
                <p:spPr>
                  <a:xfrm>
                    <a:off x="7115491" y="3067996"/>
                    <a:ext cx="662578" cy="307230"/>
                  </a:xfrm>
                  <a:prstGeom prst="rect">
                    <a:avLst/>
                  </a:prstGeom>
                  <a:solidFill>
                    <a:srgbClr val="F75526"/>
                  </a:solidFill>
                  <a:ln>
                    <a:solidFill>
                      <a:srgbClr val="F755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SCI</a:t>
                    </a:r>
                  </a:p>
                </p:txBody>
              </p:sp>
              <p:sp>
                <p:nvSpPr>
                  <p:cNvPr id="207" name="TextBox 206">
                    <a:extLst>
                      <a:ext uri="{FF2B5EF4-FFF2-40B4-BE49-F238E27FC236}">
                        <a16:creationId xmlns:a16="http://schemas.microsoft.com/office/drawing/2014/main" id="{1A6A8D05-66C1-E1A6-3F4A-1A8D37A01CE4}"/>
                      </a:ext>
                    </a:extLst>
                  </p:cNvPr>
                  <p:cNvSpPr txBox="1"/>
                  <p:nvPr/>
                </p:nvSpPr>
                <p:spPr>
                  <a:xfrm>
                    <a:off x="7790039" y="2979349"/>
                    <a:ext cx="3542846" cy="492443"/>
                  </a:xfrm>
                  <a:prstGeom prst="rect">
                    <a:avLst/>
                  </a:prstGeom>
                  <a:noFill/>
                </p:spPr>
                <p:txBody>
                  <a:bodyPr wrap="square" rtlCol="0">
                    <a:spAutoFit/>
                  </a:bodyPr>
                  <a:lstStyle/>
                  <a:p>
                    <a:r>
                      <a:rPr lang="en-GB" sz="1200" dirty="0"/>
                      <a:t>Science Community</a:t>
                    </a:r>
                  </a:p>
                </p:txBody>
              </p:sp>
              <p:sp>
                <p:nvSpPr>
                  <p:cNvPr id="208" name="TextBox 207">
                    <a:extLst>
                      <a:ext uri="{FF2B5EF4-FFF2-40B4-BE49-F238E27FC236}">
                        <a16:creationId xmlns:a16="http://schemas.microsoft.com/office/drawing/2014/main" id="{5FE78078-60B0-ECD2-A8EF-FD91397658BE}"/>
                      </a:ext>
                    </a:extLst>
                  </p:cNvPr>
                  <p:cNvSpPr txBox="1"/>
                  <p:nvPr/>
                </p:nvSpPr>
                <p:spPr>
                  <a:xfrm>
                    <a:off x="6996140" y="-259206"/>
                    <a:ext cx="2062590" cy="547159"/>
                  </a:xfrm>
                  <a:prstGeom prst="rect">
                    <a:avLst/>
                  </a:prstGeom>
                  <a:noFill/>
                </p:spPr>
                <p:txBody>
                  <a:bodyPr wrap="square" rtlCol="0">
                    <a:spAutoFit/>
                  </a:bodyPr>
                  <a:lstStyle/>
                  <a:p>
                    <a:r>
                      <a:rPr lang="en-GB" sz="1400" dirty="0"/>
                      <a:t>Trusted Parties</a:t>
                    </a:r>
                  </a:p>
                </p:txBody>
              </p:sp>
            </p:grpSp>
            <p:sp>
              <p:nvSpPr>
                <p:cNvPr id="66" name="Rectangle 65">
                  <a:extLst>
                    <a:ext uri="{FF2B5EF4-FFF2-40B4-BE49-F238E27FC236}">
                      <a16:creationId xmlns:a16="http://schemas.microsoft.com/office/drawing/2014/main" id="{EBA8760D-6D89-5060-0191-E6130F7BE5BB}"/>
                    </a:ext>
                  </a:extLst>
                </p:cNvPr>
                <p:cNvSpPr/>
                <p:nvPr/>
              </p:nvSpPr>
              <p:spPr>
                <a:xfrm>
                  <a:off x="6950781" y="3913627"/>
                  <a:ext cx="662578" cy="307230"/>
                </a:xfrm>
                <a:prstGeom prst="rect">
                  <a:avLst/>
                </a:prstGeom>
                <a:solidFill>
                  <a:srgbClr val="DD3E12"/>
                </a:solidFill>
                <a:ln>
                  <a:solidFill>
                    <a:srgbClr val="DD3E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PER</a:t>
                  </a:r>
                </a:p>
              </p:txBody>
            </p:sp>
            <p:sp>
              <p:nvSpPr>
                <p:cNvPr id="67" name="TextBox 66">
                  <a:extLst>
                    <a:ext uri="{FF2B5EF4-FFF2-40B4-BE49-F238E27FC236}">
                      <a16:creationId xmlns:a16="http://schemas.microsoft.com/office/drawing/2014/main" id="{2B1E2887-284E-96CE-66E8-FFF1FBAED739}"/>
                    </a:ext>
                  </a:extLst>
                </p:cNvPr>
                <p:cNvSpPr txBox="1"/>
                <p:nvPr/>
              </p:nvSpPr>
              <p:spPr>
                <a:xfrm>
                  <a:off x="7625497" y="3824262"/>
                  <a:ext cx="3542846" cy="492443"/>
                </a:xfrm>
                <a:prstGeom prst="rect">
                  <a:avLst/>
                </a:prstGeom>
                <a:noFill/>
              </p:spPr>
              <p:txBody>
                <a:bodyPr wrap="square" rtlCol="0">
                  <a:spAutoFit/>
                </a:bodyPr>
                <a:lstStyle/>
                <a:p>
                  <a:r>
                    <a:rPr lang="en-GB" sz="1200" dirty="0"/>
                    <a:t>Personal Beliefs/ Actions</a:t>
                  </a:r>
                </a:p>
              </p:txBody>
            </p:sp>
          </p:grpSp>
        </p:grpSp>
      </p:grpSp>
      <p:sp>
        <p:nvSpPr>
          <p:cNvPr id="56" name="TextBox 55">
            <a:extLst>
              <a:ext uri="{FF2B5EF4-FFF2-40B4-BE49-F238E27FC236}">
                <a16:creationId xmlns:a16="http://schemas.microsoft.com/office/drawing/2014/main" id="{EA5F8BEB-4A97-1DA0-DB74-E1B8AD413F5C}"/>
              </a:ext>
            </a:extLst>
          </p:cNvPr>
          <p:cNvSpPr txBox="1"/>
          <p:nvPr/>
        </p:nvSpPr>
        <p:spPr>
          <a:xfrm>
            <a:off x="5087567" y="75706"/>
            <a:ext cx="3059777" cy="400110"/>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Data: 92 cases</a:t>
            </a:r>
          </a:p>
        </p:txBody>
      </p:sp>
      <p:sp>
        <p:nvSpPr>
          <p:cNvPr id="60" name="Isosceles Triangle 59">
            <a:hlinkClick r:id="" action="ppaction://hlinkshowjump?jump=previousslide"/>
            <a:extLst>
              <a:ext uri="{FF2B5EF4-FFF2-40B4-BE49-F238E27FC236}">
                <a16:creationId xmlns:a16="http://schemas.microsoft.com/office/drawing/2014/main" id="{36E20F26-2A0F-5830-6D6D-AA2165EABC2E}"/>
              </a:ext>
            </a:extLst>
          </p:cNvPr>
          <p:cNvSpPr/>
          <p:nvPr/>
        </p:nvSpPr>
        <p:spPr>
          <a:xfrm rot="16200000">
            <a:off x="367925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a:hlinkClick r:id="" action="ppaction://hlinkshowjump?jump=nextslide"/>
            <a:extLst>
              <a:ext uri="{FF2B5EF4-FFF2-40B4-BE49-F238E27FC236}">
                <a16:creationId xmlns:a16="http://schemas.microsoft.com/office/drawing/2014/main" id="{9E6DDAA8-F14D-FDB5-96EB-306A327FD597}"/>
              </a:ext>
            </a:extLst>
          </p:cNvPr>
          <p:cNvSpPr/>
          <p:nvPr/>
        </p:nvSpPr>
        <p:spPr>
          <a:xfrm rot="5400000">
            <a:off x="453485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 name="Graphic 62" descr="Home with solid fill">
            <a:hlinkClick r:id="rId3" action="ppaction://hlinksldjump"/>
            <a:extLst>
              <a:ext uri="{FF2B5EF4-FFF2-40B4-BE49-F238E27FC236}">
                <a16:creationId xmlns:a16="http://schemas.microsoft.com/office/drawing/2014/main" id="{9FFF0E02-2CED-4C6F-94FF-680BD2D6B8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88581" y="31787"/>
            <a:ext cx="427551" cy="427551"/>
          </a:xfrm>
          <a:prstGeom prst="rect">
            <a:avLst/>
          </a:prstGeom>
        </p:spPr>
      </p:pic>
      <p:sp>
        <p:nvSpPr>
          <p:cNvPr id="6" name="TextBox 5">
            <a:extLst>
              <a:ext uri="{FF2B5EF4-FFF2-40B4-BE49-F238E27FC236}">
                <a16:creationId xmlns:a16="http://schemas.microsoft.com/office/drawing/2014/main" id="{51491C66-6C2C-C39E-7E63-88CA973926D5}"/>
              </a:ext>
            </a:extLst>
          </p:cNvPr>
          <p:cNvSpPr txBox="1"/>
          <p:nvPr/>
        </p:nvSpPr>
        <p:spPr>
          <a:xfrm>
            <a:off x="76910" y="1199265"/>
            <a:ext cx="4711621" cy="1785104"/>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Researchers most frequently studied trust in government and authorities (39%) followed by community, neighbours, and family (20%).</a:t>
            </a:r>
          </a:p>
        </p:txBody>
      </p:sp>
      <p:sp>
        <p:nvSpPr>
          <p:cNvPr id="13" name="Rectangle: Rounded Corners 12">
            <a:hlinkClick r:id="rId5" action="ppaction://hlinksldjump"/>
            <a:extLst>
              <a:ext uri="{FF2B5EF4-FFF2-40B4-BE49-F238E27FC236}">
                <a16:creationId xmlns:a16="http://schemas.microsoft.com/office/drawing/2014/main" id="{5CDCA36C-A3F4-D5D0-6378-6D65CD55FD69}"/>
              </a:ext>
            </a:extLst>
          </p:cNvPr>
          <p:cNvSpPr/>
          <p:nvPr/>
        </p:nvSpPr>
        <p:spPr>
          <a:xfrm>
            <a:off x="3750902" y="590826"/>
            <a:ext cx="1108348" cy="552992"/>
          </a:xfrm>
          <a:prstGeom prst="roundRect">
            <a:avLst/>
          </a:prstGeom>
          <a:solidFill>
            <a:srgbClr val="F7DCAD"/>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1204E"/>
                </a:solidFill>
                <a:latin typeface="Verdana Pro Cond" panose="020B0606030504040204" pitchFamily="34" charset="0"/>
              </a:rPr>
              <a:t>Return to Results</a:t>
            </a:r>
          </a:p>
        </p:txBody>
      </p:sp>
      <p:sp>
        <p:nvSpPr>
          <p:cNvPr id="28" name="Subtitle 2">
            <a:hlinkClick r:id="rId11" action="ppaction://hlinksldjump"/>
            <a:extLst>
              <a:ext uri="{FF2B5EF4-FFF2-40B4-BE49-F238E27FC236}">
                <a16:creationId xmlns:a16="http://schemas.microsoft.com/office/drawing/2014/main" id="{949C5AAE-8930-7C86-CEC4-16E9BFEEE084}"/>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1877735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B2834-444D-EE83-D001-A42E912C0636}"/>
            </a:ext>
          </a:extLst>
        </p:cNvPr>
        <p:cNvGrpSpPr/>
        <p:nvPr/>
      </p:nvGrpSpPr>
      <p:grpSpPr>
        <a:xfrm>
          <a:off x="0" y="0"/>
          <a:ext cx="0" cy="0"/>
          <a:chOff x="0" y="0"/>
          <a:chExt cx="0" cy="0"/>
        </a:xfrm>
      </p:grpSpPr>
      <p:sp>
        <p:nvSpPr>
          <p:cNvPr id="449" name="Rectangle: Rounded Corners 448">
            <a:hlinkClick r:id="rId2" action="ppaction://hlinksldjump"/>
            <a:extLst>
              <a:ext uri="{FF2B5EF4-FFF2-40B4-BE49-F238E27FC236}">
                <a16:creationId xmlns:a16="http://schemas.microsoft.com/office/drawing/2014/main" id="{FC288BEE-3A37-DBB9-B42F-9FA0CD7D2F24}"/>
              </a:ext>
            </a:extLst>
          </p:cNvPr>
          <p:cNvSpPr/>
          <p:nvPr/>
        </p:nvSpPr>
        <p:spPr>
          <a:xfrm>
            <a:off x="5133793" y="556121"/>
            <a:ext cx="2824770" cy="424802"/>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Trust Measure</a:t>
            </a:r>
          </a:p>
        </p:txBody>
      </p:sp>
      <p:sp>
        <p:nvSpPr>
          <p:cNvPr id="5" name="Rectangle 4">
            <a:extLst>
              <a:ext uri="{FF2B5EF4-FFF2-40B4-BE49-F238E27FC236}">
                <a16:creationId xmlns:a16="http://schemas.microsoft.com/office/drawing/2014/main" id="{914455AC-A57F-DD67-3C83-57B321AD86AC}"/>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4086F777-E985-13CF-C77E-140F8FD36157}"/>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3" action="ppaction://hlinksldjump"/>
            <a:extLst>
              <a:ext uri="{FF2B5EF4-FFF2-40B4-BE49-F238E27FC236}">
                <a16:creationId xmlns:a16="http://schemas.microsoft.com/office/drawing/2014/main" id="{D376380E-D26F-30BB-9711-0E11DE9BAB1C}"/>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4" action="ppaction://hlinksldjump"/>
            <a:extLst>
              <a:ext uri="{FF2B5EF4-FFF2-40B4-BE49-F238E27FC236}">
                <a16:creationId xmlns:a16="http://schemas.microsoft.com/office/drawing/2014/main" id="{E8DEB11F-01F3-DED1-02BD-30E70CCCF049}"/>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5" action="ppaction://hlinksldjump"/>
            <a:extLst>
              <a:ext uri="{FF2B5EF4-FFF2-40B4-BE49-F238E27FC236}">
                <a16:creationId xmlns:a16="http://schemas.microsoft.com/office/drawing/2014/main" id="{CC8DF6B8-8FC0-5F20-CABA-959E64AD52AC}"/>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6" action="ppaction://hlinksldjump"/>
            <a:extLst>
              <a:ext uri="{FF2B5EF4-FFF2-40B4-BE49-F238E27FC236}">
                <a16:creationId xmlns:a16="http://schemas.microsoft.com/office/drawing/2014/main" id="{F543DBAB-D674-5D3C-A412-788B08FF62D5}"/>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7" action="ppaction://hlinksldjump"/>
            <a:extLst>
              <a:ext uri="{FF2B5EF4-FFF2-40B4-BE49-F238E27FC236}">
                <a16:creationId xmlns:a16="http://schemas.microsoft.com/office/drawing/2014/main" id="{8221FDBB-8210-0B0B-5DBF-F6AF277A1258}"/>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29" name="Rectangle 28">
            <a:extLst>
              <a:ext uri="{FF2B5EF4-FFF2-40B4-BE49-F238E27FC236}">
                <a16:creationId xmlns:a16="http://schemas.microsoft.com/office/drawing/2014/main" id="{96B6C2C7-2BCE-F585-8E3B-DB31DC19C769}"/>
              </a:ext>
            </a:extLst>
          </p:cNvPr>
          <p:cNvSpPr/>
          <p:nvPr/>
        </p:nvSpPr>
        <p:spPr>
          <a:xfrm>
            <a:off x="2" y="-184"/>
            <a:ext cx="4953736"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37FEDF65-1525-4AB8-98B3-7C52B8D1D410}"/>
              </a:ext>
            </a:extLst>
          </p:cNvPr>
          <p:cNvSpPr txBox="1">
            <a:spLocks/>
          </p:cNvSpPr>
          <p:nvPr/>
        </p:nvSpPr>
        <p:spPr>
          <a:xfrm>
            <a:off x="23716" y="70103"/>
            <a:ext cx="4922487"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AC560CC7-C73C-72FF-41E2-7F07BAC4699B}"/>
              </a:ext>
            </a:extLst>
          </p:cNvPr>
          <p:cNvCxnSpPr>
            <a:cxnSpLocks/>
          </p:cNvCxnSpPr>
          <p:nvPr/>
        </p:nvCxnSpPr>
        <p:spPr>
          <a:xfrm>
            <a:off x="4960567" y="-385011"/>
            <a:ext cx="0" cy="6731837"/>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2E90825F-4483-2F9F-A470-4708B9D03981}"/>
              </a:ext>
            </a:extLst>
          </p:cNvPr>
          <p:cNvSpPr txBox="1"/>
          <p:nvPr/>
        </p:nvSpPr>
        <p:spPr>
          <a:xfrm>
            <a:off x="6079662" y="1398689"/>
            <a:ext cx="1263487" cy="523220"/>
          </a:xfrm>
          <a:prstGeom prst="rect">
            <a:avLst/>
          </a:prstGeom>
          <a:noFill/>
        </p:spPr>
        <p:txBody>
          <a:bodyPr wrap="none" rtlCol="0">
            <a:spAutoFit/>
          </a:bodyPr>
          <a:lstStyle/>
          <a:p>
            <a:pPr algn="ctr"/>
            <a:r>
              <a:rPr lang="en-GB" sz="2800" b="1" dirty="0">
                <a:solidFill>
                  <a:srgbClr val="02214F"/>
                </a:solidFill>
                <a:latin typeface="Century Gothic" panose="020B0502020202020204" pitchFamily="34" charset="0"/>
              </a:rPr>
              <a:t>Ability</a:t>
            </a:r>
          </a:p>
        </p:txBody>
      </p:sp>
      <p:sp>
        <p:nvSpPr>
          <p:cNvPr id="70" name="TextBox 69">
            <a:extLst>
              <a:ext uri="{FF2B5EF4-FFF2-40B4-BE49-F238E27FC236}">
                <a16:creationId xmlns:a16="http://schemas.microsoft.com/office/drawing/2014/main" id="{B5DB706D-5D6B-05A1-FCE1-93F4296212B8}"/>
              </a:ext>
            </a:extLst>
          </p:cNvPr>
          <p:cNvSpPr txBox="1"/>
          <p:nvPr/>
        </p:nvSpPr>
        <p:spPr>
          <a:xfrm>
            <a:off x="9269860" y="1398689"/>
            <a:ext cx="1689886" cy="523220"/>
          </a:xfrm>
          <a:prstGeom prst="rect">
            <a:avLst/>
          </a:prstGeom>
          <a:noFill/>
        </p:spPr>
        <p:txBody>
          <a:bodyPr wrap="none" rtlCol="0">
            <a:spAutoFit/>
          </a:bodyPr>
          <a:lstStyle/>
          <a:p>
            <a:pPr algn="ctr"/>
            <a:r>
              <a:rPr lang="en-GB" sz="2800" b="1" dirty="0">
                <a:solidFill>
                  <a:srgbClr val="02214F"/>
                </a:solidFill>
                <a:latin typeface="Century Gothic" panose="020B0502020202020204" pitchFamily="34" charset="0"/>
              </a:rPr>
              <a:t>Intention</a:t>
            </a:r>
          </a:p>
        </p:txBody>
      </p:sp>
      <p:sp>
        <p:nvSpPr>
          <p:cNvPr id="71" name="TextBox 70">
            <a:extLst>
              <a:ext uri="{FF2B5EF4-FFF2-40B4-BE49-F238E27FC236}">
                <a16:creationId xmlns:a16="http://schemas.microsoft.com/office/drawing/2014/main" id="{5A993B69-B717-73A9-8FF0-AEB0C1F730DA}"/>
              </a:ext>
            </a:extLst>
          </p:cNvPr>
          <p:cNvSpPr txBox="1"/>
          <p:nvPr/>
        </p:nvSpPr>
        <p:spPr>
          <a:xfrm>
            <a:off x="6721985" y="3999483"/>
            <a:ext cx="3214341" cy="523220"/>
          </a:xfrm>
          <a:prstGeom prst="rect">
            <a:avLst/>
          </a:prstGeom>
          <a:noFill/>
        </p:spPr>
        <p:txBody>
          <a:bodyPr wrap="none" rtlCol="0">
            <a:spAutoFit/>
          </a:bodyPr>
          <a:lstStyle/>
          <a:p>
            <a:pPr algn="ctr"/>
            <a:r>
              <a:rPr lang="en-GB" sz="2800" b="1" dirty="0">
                <a:solidFill>
                  <a:srgbClr val="02214F"/>
                </a:solidFill>
                <a:latin typeface="Century Gothic" panose="020B0502020202020204" pitchFamily="34" charset="0"/>
              </a:rPr>
              <a:t>Ability &amp; Intention</a:t>
            </a:r>
          </a:p>
        </p:txBody>
      </p:sp>
      <p:sp>
        <p:nvSpPr>
          <p:cNvPr id="353" name="Freeform: Shape 352">
            <a:extLst>
              <a:ext uri="{FF2B5EF4-FFF2-40B4-BE49-F238E27FC236}">
                <a16:creationId xmlns:a16="http://schemas.microsoft.com/office/drawing/2014/main" id="{4AF4BE6E-4250-2318-21AF-1FEEDF409D83}"/>
              </a:ext>
            </a:extLst>
          </p:cNvPr>
          <p:cNvSpPr/>
          <p:nvPr/>
        </p:nvSpPr>
        <p:spPr>
          <a:xfrm rot="5400000">
            <a:off x="10918225" y="350285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E550E069-42A8-DAA6-11BB-0CEB15B1AD41}"/>
              </a:ext>
            </a:extLst>
          </p:cNvPr>
          <p:cNvSpPr/>
          <p:nvPr/>
        </p:nvSpPr>
        <p:spPr>
          <a:xfrm rot="5400000">
            <a:off x="8655382" y="326745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061242EC-1C39-DAEE-72C9-C88DDC3F2F36}"/>
              </a:ext>
            </a:extLst>
          </p:cNvPr>
          <p:cNvSpPr/>
          <p:nvPr/>
        </p:nvSpPr>
        <p:spPr>
          <a:xfrm rot="5400000">
            <a:off x="8896180" y="351380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96C77601-02D8-9499-9F20-61F161A9CD7E}"/>
              </a:ext>
            </a:extLst>
          </p:cNvPr>
          <p:cNvSpPr/>
          <p:nvPr/>
        </p:nvSpPr>
        <p:spPr>
          <a:xfrm rot="5400000">
            <a:off x="11166784" y="325567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15025877-D9F7-F757-2385-4F712226DA4E}"/>
              </a:ext>
            </a:extLst>
          </p:cNvPr>
          <p:cNvSpPr/>
          <p:nvPr/>
        </p:nvSpPr>
        <p:spPr>
          <a:xfrm rot="16200000">
            <a:off x="10410991" y="350872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0" name="Freeform: Shape 349">
            <a:extLst>
              <a:ext uri="{FF2B5EF4-FFF2-40B4-BE49-F238E27FC236}">
                <a16:creationId xmlns:a16="http://schemas.microsoft.com/office/drawing/2014/main" id="{EFF740ED-1524-ABC4-1661-6873F9DB4D58}"/>
              </a:ext>
            </a:extLst>
          </p:cNvPr>
          <p:cNvSpPr/>
          <p:nvPr/>
        </p:nvSpPr>
        <p:spPr>
          <a:xfrm rot="16200000">
            <a:off x="10676017" y="325721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CD8E1B31-6480-7B76-F8D9-1FE7581C4A0A}"/>
              </a:ext>
            </a:extLst>
          </p:cNvPr>
          <p:cNvSpPr/>
          <p:nvPr/>
        </p:nvSpPr>
        <p:spPr>
          <a:xfrm rot="16200000">
            <a:off x="10416351" y="299897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2" name="Freeform: Shape 351">
            <a:extLst>
              <a:ext uri="{FF2B5EF4-FFF2-40B4-BE49-F238E27FC236}">
                <a16:creationId xmlns:a16="http://schemas.microsoft.com/office/drawing/2014/main" id="{99BF149B-7769-4402-2C3C-52B487C7C629}"/>
              </a:ext>
            </a:extLst>
          </p:cNvPr>
          <p:cNvSpPr/>
          <p:nvPr/>
        </p:nvSpPr>
        <p:spPr>
          <a:xfrm rot="16200000">
            <a:off x="10157531" y="325824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9" name="Freeform: Shape 358">
            <a:extLst>
              <a:ext uri="{FF2B5EF4-FFF2-40B4-BE49-F238E27FC236}">
                <a16:creationId xmlns:a16="http://schemas.microsoft.com/office/drawing/2014/main" id="{39100144-4209-C27E-D769-5A6CFCBCC6AC}"/>
              </a:ext>
            </a:extLst>
          </p:cNvPr>
          <p:cNvSpPr/>
          <p:nvPr/>
        </p:nvSpPr>
        <p:spPr>
          <a:xfrm rot="16200000">
            <a:off x="9408312" y="351107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097DEF6E-0B21-162E-3363-E8DADB096C42}"/>
              </a:ext>
            </a:extLst>
          </p:cNvPr>
          <p:cNvSpPr/>
          <p:nvPr/>
        </p:nvSpPr>
        <p:spPr>
          <a:xfrm rot="16200000">
            <a:off x="9673338" y="325956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1" name="Freeform: Shape 360">
            <a:extLst>
              <a:ext uri="{FF2B5EF4-FFF2-40B4-BE49-F238E27FC236}">
                <a16:creationId xmlns:a16="http://schemas.microsoft.com/office/drawing/2014/main" id="{1A648078-B17B-47A2-3D57-762AAD01DBF9}"/>
              </a:ext>
            </a:extLst>
          </p:cNvPr>
          <p:cNvSpPr/>
          <p:nvPr/>
        </p:nvSpPr>
        <p:spPr>
          <a:xfrm rot="16200000">
            <a:off x="9413672" y="300132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2" name="Freeform: Shape 361">
            <a:extLst>
              <a:ext uri="{FF2B5EF4-FFF2-40B4-BE49-F238E27FC236}">
                <a16:creationId xmlns:a16="http://schemas.microsoft.com/office/drawing/2014/main" id="{6E3B8B41-15A1-824D-9D5D-3F692BBC3C2E}"/>
              </a:ext>
            </a:extLst>
          </p:cNvPr>
          <p:cNvSpPr/>
          <p:nvPr/>
        </p:nvSpPr>
        <p:spPr>
          <a:xfrm rot="16200000">
            <a:off x="9154852" y="326059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296B55B3-5BC3-9415-063F-3B029939DE50}"/>
              </a:ext>
            </a:extLst>
          </p:cNvPr>
          <p:cNvSpPr/>
          <p:nvPr/>
        </p:nvSpPr>
        <p:spPr>
          <a:xfrm rot="16200000">
            <a:off x="9403232" y="251043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72F3A88A-F456-D4F7-4064-2ADC8EC4B460}"/>
              </a:ext>
            </a:extLst>
          </p:cNvPr>
          <p:cNvSpPr/>
          <p:nvPr/>
        </p:nvSpPr>
        <p:spPr>
          <a:xfrm rot="16200000">
            <a:off x="9668258" y="225892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348EF85F-1D2E-054D-9F7B-4F4B0D2F041E}"/>
              </a:ext>
            </a:extLst>
          </p:cNvPr>
          <p:cNvSpPr/>
          <p:nvPr/>
        </p:nvSpPr>
        <p:spPr>
          <a:xfrm rot="16200000">
            <a:off x="9408592" y="200068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4686C93C-DD0E-74D4-81B4-275966F7C6A1}"/>
              </a:ext>
            </a:extLst>
          </p:cNvPr>
          <p:cNvSpPr/>
          <p:nvPr/>
        </p:nvSpPr>
        <p:spPr>
          <a:xfrm rot="16200000">
            <a:off x="9149772" y="225995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CB28F479-6EEA-CBEF-25E6-D2E3475D6982}"/>
              </a:ext>
            </a:extLst>
          </p:cNvPr>
          <p:cNvSpPr/>
          <p:nvPr/>
        </p:nvSpPr>
        <p:spPr>
          <a:xfrm rot="16200000">
            <a:off x="9907916" y="301293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05885E7D-02B6-0CA6-6607-4CCB449EE28C}"/>
              </a:ext>
            </a:extLst>
          </p:cNvPr>
          <p:cNvSpPr/>
          <p:nvPr/>
        </p:nvSpPr>
        <p:spPr>
          <a:xfrm rot="16200000">
            <a:off x="10172942" y="276142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8AE71755-A151-E5C9-8732-777FB7711B42}"/>
              </a:ext>
            </a:extLst>
          </p:cNvPr>
          <p:cNvSpPr/>
          <p:nvPr/>
        </p:nvSpPr>
        <p:spPr>
          <a:xfrm rot="16200000">
            <a:off x="9913276" y="250318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13E42D08-AEB2-B617-B906-59AD54E7C2D7}"/>
              </a:ext>
            </a:extLst>
          </p:cNvPr>
          <p:cNvSpPr/>
          <p:nvPr/>
        </p:nvSpPr>
        <p:spPr>
          <a:xfrm rot="16200000">
            <a:off x="9654456" y="276245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277E3E41-8343-393B-B005-CAE5D161B8BF}"/>
              </a:ext>
            </a:extLst>
          </p:cNvPr>
          <p:cNvSpPr/>
          <p:nvPr/>
        </p:nvSpPr>
        <p:spPr>
          <a:xfrm rot="16200000">
            <a:off x="11433603" y="250223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D19E89CD-3DA9-B6BF-1792-DB6981AED7D4}"/>
              </a:ext>
            </a:extLst>
          </p:cNvPr>
          <p:cNvSpPr/>
          <p:nvPr/>
        </p:nvSpPr>
        <p:spPr>
          <a:xfrm rot="16200000">
            <a:off x="9921135" y="350872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7CBA6CD5-3C9A-DCB6-9E87-4FEBC30895E0}"/>
              </a:ext>
            </a:extLst>
          </p:cNvPr>
          <p:cNvSpPr/>
          <p:nvPr/>
        </p:nvSpPr>
        <p:spPr>
          <a:xfrm rot="16200000">
            <a:off x="11438963" y="199248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7D2B9080-6626-A6BD-D42D-C25C2CC8B1FB}"/>
              </a:ext>
            </a:extLst>
          </p:cNvPr>
          <p:cNvSpPr/>
          <p:nvPr/>
        </p:nvSpPr>
        <p:spPr>
          <a:xfrm rot="16200000">
            <a:off x="11180143" y="225175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30" name="Freeform: Shape 429">
            <a:extLst>
              <a:ext uri="{FF2B5EF4-FFF2-40B4-BE49-F238E27FC236}">
                <a16:creationId xmlns:a16="http://schemas.microsoft.com/office/drawing/2014/main" id="{B4DB1168-F66F-942D-91CF-DF3954E57367}"/>
              </a:ext>
            </a:extLst>
          </p:cNvPr>
          <p:cNvSpPr/>
          <p:nvPr/>
        </p:nvSpPr>
        <p:spPr>
          <a:xfrm rot="16200000">
            <a:off x="10919517" y="300676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31" name="Freeform: Shape 430">
            <a:extLst>
              <a:ext uri="{FF2B5EF4-FFF2-40B4-BE49-F238E27FC236}">
                <a16:creationId xmlns:a16="http://schemas.microsoft.com/office/drawing/2014/main" id="{90C7FF2D-CF68-4BE0-662A-B0A7B906D814}"/>
              </a:ext>
            </a:extLst>
          </p:cNvPr>
          <p:cNvSpPr/>
          <p:nvPr/>
        </p:nvSpPr>
        <p:spPr>
          <a:xfrm rot="16200000">
            <a:off x="11184543" y="275526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32" name="Freeform: Shape 431">
            <a:extLst>
              <a:ext uri="{FF2B5EF4-FFF2-40B4-BE49-F238E27FC236}">
                <a16:creationId xmlns:a16="http://schemas.microsoft.com/office/drawing/2014/main" id="{6463528B-14BA-6391-EFB2-CB2E0B577EE7}"/>
              </a:ext>
            </a:extLst>
          </p:cNvPr>
          <p:cNvSpPr/>
          <p:nvPr/>
        </p:nvSpPr>
        <p:spPr>
          <a:xfrm rot="16200000">
            <a:off x="10924877" y="249701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33" name="Freeform: Shape 432">
            <a:extLst>
              <a:ext uri="{FF2B5EF4-FFF2-40B4-BE49-F238E27FC236}">
                <a16:creationId xmlns:a16="http://schemas.microsoft.com/office/drawing/2014/main" id="{4183BBB0-ADE6-DA8B-49C9-123AD5995F57}"/>
              </a:ext>
            </a:extLst>
          </p:cNvPr>
          <p:cNvSpPr/>
          <p:nvPr/>
        </p:nvSpPr>
        <p:spPr>
          <a:xfrm rot="16200000">
            <a:off x="10666057" y="275628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40" name="Freeform: Shape 439">
            <a:extLst>
              <a:ext uri="{FF2B5EF4-FFF2-40B4-BE49-F238E27FC236}">
                <a16:creationId xmlns:a16="http://schemas.microsoft.com/office/drawing/2014/main" id="{2D41AA5C-BD0D-FEB2-408F-232B553B4422}"/>
              </a:ext>
            </a:extLst>
          </p:cNvPr>
          <p:cNvSpPr/>
          <p:nvPr/>
        </p:nvSpPr>
        <p:spPr>
          <a:xfrm rot="16200000">
            <a:off x="8910193" y="301801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41" name="Freeform: Shape 440">
            <a:extLst>
              <a:ext uri="{FF2B5EF4-FFF2-40B4-BE49-F238E27FC236}">
                <a16:creationId xmlns:a16="http://schemas.microsoft.com/office/drawing/2014/main" id="{B1171A40-731E-357B-CE25-25B5D52869C9}"/>
              </a:ext>
            </a:extLst>
          </p:cNvPr>
          <p:cNvSpPr/>
          <p:nvPr/>
        </p:nvSpPr>
        <p:spPr>
          <a:xfrm rot="16200000">
            <a:off x="9175219" y="276650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42" name="Freeform: Shape 441">
            <a:extLst>
              <a:ext uri="{FF2B5EF4-FFF2-40B4-BE49-F238E27FC236}">
                <a16:creationId xmlns:a16="http://schemas.microsoft.com/office/drawing/2014/main" id="{8F35D5F5-FFB6-509E-37F4-852873100208}"/>
              </a:ext>
            </a:extLst>
          </p:cNvPr>
          <p:cNvSpPr/>
          <p:nvPr/>
        </p:nvSpPr>
        <p:spPr>
          <a:xfrm rot="16200000">
            <a:off x="8915553" y="250826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43" name="Freeform: Shape 442">
            <a:extLst>
              <a:ext uri="{FF2B5EF4-FFF2-40B4-BE49-F238E27FC236}">
                <a16:creationId xmlns:a16="http://schemas.microsoft.com/office/drawing/2014/main" id="{10C7758D-113F-6E78-7C8C-54D64584262C}"/>
              </a:ext>
            </a:extLst>
          </p:cNvPr>
          <p:cNvSpPr/>
          <p:nvPr/>
        </p:nvSpPr>
        <p:spPr>
          <a:xfrm rot="16200000">
            <a:off x="8656733" y="276753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51" name="Freeform: Shape 450">
            <a:extLst>
              <a:ext uri="{FF2B5EF4-FFF2-40B4-BE49-F238E27FC236}">
                <a16:creationId xmlns:a16="http://schemas.microsoft.com/office/drawing/2014/main" id="{68DC6CE0-2DBC-DC5C-579B-04141CFEB69A}"/>
              </a:ext>
            </a:extLst>
          </p:cNvPr>
          <p:cNvSpPr/>
          <p:nvPr/>
        </p:nvSpPr>
        <p:spPr>
          <a:xfrm rot="16200000">
            <a:off x="10419196" y="250423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52" name="Freeform: Shape 451">
            <a:extLst>
              <a:ext uri="{FF2B5EF4-FFF2-40B4-BE49-F238E27FC236}">
                <a16:creationId xmlns:a16="http://schemas.microsoft.com/office/drawing/2014/main" id="{713BEC78-B127-FF8E-093C-C3514D070E5F}"/>
              </a:ext>
            </a:extLst>
          </p:cNvPr>
          <p:cNvSpPr/>
          <p:nvPr/>
        </p:nvSpPr>
        <p:spPr>
          <a:xfrm rot="16200000">
            <a:off x="10684222" y="225272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53" name="Freeform: Shape 452">
            <a:extLst>
              <a:ext uri="{FF2B5EF4-FFF2-40B4-BE49-F238E27FC236}">
                <a16:creationId xmlns:a16="http://schemas.microsoft.com/office/drawing/2014/main" id="{13A686C8-8016-599A-6438-D1B310EC6B21}"/>
              </a:ext>
            </a:extLst>
          </p:cNvPr>
          <p:cNvSpPr/>
          <p:nvPr/>
        </p:nvSpPr>
        <p:spPr>
          <a:xfrm rot="16200000">
            <a:off x="10424556" y="199448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54" name="Freeform: Shape 453">
            <a:extLst>
              <a:ext uri="{FF2B5EF4-FFF2-40B4-BE49-F238E27FC236}">
                <a16:creationId xmlns:a16="http://schemas.microsoft.com/office/drawing/2014/main" id="{EAB99573-948A-507F-B59A-E0729312C7E9}"/>
              </a:ext>
            </a:extLst>
          </p:cNvPr>
          <p:cNvSpPr/>
          <p:nvPr/>
        </p:nvSpPr>
        <p:spPr>
          <a:xfrm rot="16200000">
            <a:off x="10165736" y="225375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62" name="Freeform: Shape 461">
            <a:extLst>
              <a:ext uri="{FF2B5EF4-FFF2-40B4-BE49-F238E27FC236}">
                <a16:creationId xmlns:a16="http://schemas.microsoft.com/office/drawing/2014/main" id="{6F88C2BB-219B-9AD6-6970-4F5174813B37}"/>
              </a:ext>
            </a:extLst>
          </p:cNvPr>
          <p:cNvSpPr/>
          <p:nvPr/>
        </p:nvSpPr>
        <p:spPr>
          <a:xfrm rot="16200000">
            <a:off x="8401444" y="251298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63" name="Freeform: Shape 462">
            <a:extLst>
              <a:ext uri="{FF2B5EF4-FFF2-40B4-BE49-F238E27FC236}">
                <a16:creationId xmlns:a16="http://schemas.microsoft.com/office/drawing/2014/main" id="{B595DD15-7EA4-298E-256C-88F79583E655}"/>
              </a:ext>
            </a:extLst>
          </p:cNvPr>
          <p:cNvSpPr/>
          <p:nvPr/>
        </p:nvSpPr>
        <p:spPr>
          <a:xfrm rot="16200000">
            <a:off x="8666470" y="226147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64" name="Freeform: Shape 463">
            <a:extLst>
              <a:ext uri="{FF2B5EF4-FFF2-40B4-BE49-F238E27FC236}">
                <a16:creationId xmlns:a16="http://schemas.microsoft.com/office/drawing/2014/main" id="{2E4E132B-D159-657C-7B83-CA1B4BD150B4}"/>
              </a:ext>
            </a:extLst>
          </p:cNvPr>
          <p:cNvSpPr/>
          <p:nvPr/>
        </p:nvSpPr>
        <p:spPr>
          <a:xfrm rot="16200000">
            <a:off x="8406804" y="200323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65" name="Freeform: Shape 464">
            <a:extLst>
              <a:ext uri="{FF2B5EF4-FFF2-40B4-BE49-F238E27FC236}">
                <a16:creationId xmlns:a16="http://schemas.microsoft.com/office/drawing/2014/main" id="{189D8A11-66F5-705B-0514-393979DC2D0F}"/>
              </a:ext>
            </a:extLst>
          </p:cNvPr>
          <p:cNvSpPr/>
          <p:nvPr/>
        </p:nvSpPr>
        <p:spPr>
          <a:xfrm rot="16200000">
            <a:off x="9921135" y="201175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graphicFrame>
        <p:nvGraphicFramePr>
          <p:cNvPr id="517" name="Chart 516">
            <a:extLst>
              <a:ext uri="{FF2B5EF4-FFF2-40B4-BE49-F238E27FC236}">
                <a16:creationId xmlns:a16="http://schemas.microsoft.com/office/drawing/2014/main" id="{BDEC73F9-1C5B-B8F9-BBE5-EAAD3EA6EF9F}"/>
              </a:ext>
            </a:extLst>
          </p:cNvPr>
          <p:cNvGraphicFramePr>
            <a:graphicFrameLocks/>
          </p:cNvGraphicFramePr>
          <p:nvPr>
            <p:extLst>
              <p:ext uri="{D42A27DB-BD31-4B8C-83A1-F6EECF244321}">
                <p14:modId xmlns:p14="http://schemas.microsoft.com/office/powerpoint/2010/main" val="639169396"/>
              </p:ext>
            </p:extLst>
          </p:nvPr>
        </p:nvGraphicFramePr>
        <p:xfrm>
          <a:off x="13529575" y="1449299"/>
          <a:ext cx="288000" cy="288000"/>
        </p:xfrm>
        <a:graphic>
          <a:graphicData uri="http://schemas.openxmlformats.org/drawingml/2006/chart">
            <c:chart xmlns:c="http://schemas.openxmlformats.org/drawingml/2006/chart" xmlns:r="http://schemas.openxmlformats.org/officeDocument/2006/relationships" r:id="rId8"/>
          </a:graphicData>
        </a:graphic>
      </p:graphicFrame>
      <p:sp>
        <p:nvSpPr>
          <p:cNvPr id="518" name="Freeform: Shape 517">
            <a:extLst>
              <a:ext uri="{FF2B5EF4-FFF2-40B4-BE49-F238E27FC236}">
                <a16:creationId xmlns:a16="http://schemas.microsoft.com/office/drawing/2014/main" id="{A303F457-D86A-E422-1D9A-67217F12D3C0}"/>
              </a:ext>
            </a:extLst>
          </p:cNvPr>
          <p:cNvSpPr/>
          <p:nvPr/>
        </p:nvSpPr>
        <p:spPr>
          <a:xfrm rot="5400000">
            <a:off x="5990068" y="347942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19" name="Freeform: Shape 518">
            <a:extLst>
              <a:ext uri="{FF2B5EF4-FFF2-40B4-BE49-F238E27FC236}">
                <a16:creationId xmlns:a16="http://schemas.microsoft.com/office/drawing/2014/main" id="{F2C560A8-F3B1-5EDD-23A5-57E8A9D1FA9C}"/>
              </a:ext>
            </a:extLst>
          </p:cNvPr>
          <p:cNvSpPr/>
          <p:nvPr/>
        </p:nvSpPr>
        <p:spPr>
          <a:xfrm rot="5400000">
            <a:off x="6989926" y="346890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3" name="Freeform: Shape 542">
            <a:extLst>
              <a:ext uri="{FF2B5EF4-FFF2-40B4-BE49-F238E27FC236}">
                <a16:creationId xmlns:a16="http://schemas.microsoft.com/office/drawing/2014/main" id="{3E8EDAA8-591D-9497-56AF-3579D3BC4D65}"/>
              </a:ext>
            </a:extLst>
          </p:cNvPr>
          <p:cNvSpPr/>
          <p:nvPr/>
        </p:nvSpPr>
        <p:spPr>
          <a:xfrm rot="5400000">
            <a:off x="6494430" y="197032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4" name="Freeform: Shape 543">
            <a:extLst>
              <a:ext uri="{FF2B5EF4-FFF2-40B4-BE49-F238E27FC236}">
                <a16:creationId xmlns:a16="http://schemas.microsoft.com/office/drawing/2014/main" id="{D54EE8DB-3139-783D-3E6E-0D4146716EF4}"/>
              </a:ext>
            </a:extLst>
          </p:cNvPr>
          <p:cNvSpPr/>
          <p:nvPr/>
        </p:nvSpPr>
        <p:spPr>
          <a:xfrm rot="5400000">
            <a:off x="7496211" y="296536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5" name="Freeform: Shape 544">
            <a:extLst>
              <a:ext uri="{FF2B5EF4-FFF2-40B4-BE49-F238E27FC236}">
                <a16:creationId xmlns:a16="http://schemas.microsoft.com/office/drawing/2014/main" id="{555669ED-D558-CBCE-1F52-355F8FAFCDF6}"/>
              </a:ext>
            </a:extLst>
          </p:cNvPr>
          <p:cNvSpPr/>
          <p:nvPr/>
        </p:nvSpPr>
        <p:spPr>
          <a:xfrm rot="5400000">
            <a:off x="7498328" y="245615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6" name="Freeform: Shape 545">
            <a:extLst>
              <a:ext uri="{FF2B5EF4-FFF2-40B4-BE49-F238E27FC236}">
                <a16:creationId xmlns:a16="http://schemas.microsoft.com/office/drawing/2014/main" id="{8992D092-8139-90BF-9024-1B99DD19B5BE}"/>
              </a:ext>
            </a:extLst>
          </p:cNvPr>
          <p:cNvSpPr/>
          <p:nvPr/>
        </p:nvSpPr>
        <p:spPr>
          <a:xfrm rot="5400000">
            <a:off x="7250822" y="321662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7" name="Freeform: Shape 546">
            <a:extLst>
              <a:ext uri="{FF2B5EF4-FFF2-40B4-BE49-F238E27FC236}">
                <a16:creationId xmlns:a16="http://schemas.microsoft.com/office/drawing/2014/main" id="{4D1951A4-CF74-0C75-ECF3-7435A2314B3C}"/>
              </a:ext>
            </a:extLst>
          </p:cNvPr>
          <p:cNvSpPr/>
          <p:nvPr/>
        </p:nvSpPr>
        <p:spPr>
          <a:xfrm rot="5400000">
            <a:off x="5488694" y="246750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8" name="Freeform: Shape 547">
            <a:extLst>
              <a:ext uri="{FF2B5EF4-FFF2-40B4-BE49-F238E27FC236}">
                <a16:creationId xmlns:a16="http://schemas.microsoft.com/office/drawing/2014/main" id="{814BADF9-24D2-4140-4EF3-69B1E6936463}"/>
              </a:ext>
            </a:extLst>
          </p:cNvPr>
          <p:cNvSpPr/>
          <p:nvPr/>
        </p:nvSpPr>
        <p:spPr>
          <a:xfrm rot="5400000">
            <a:off x="5724639" y="221841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9" name="Freeform: Shape 548">
            <a:extLst>
              <a:ext uri="{FF2B5EF4-FFF2-40B4-BE49-F238E27FC236}">
                <a16:creationId xmlns:a16="http://schemas.microsoft.com/office/drawing/2014/main" id="{681F8B0C-1C29-F669-2A29-E1C0F7BF1F40}"/>
              </a:ext>
            </a:extLst>
          </p:cNvPr>
          <p:cNvSpPr/>
          <p:nvPr/>
        </p:nvSpPr>
        <p:spPr>
          <a:xfrm rot="5400000">
            <a:off x="5482939" y="297777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0" name="Freeform: Shape 549">
            <a:extLst>
              <a:ext uri="{FF2B5EF4-FFF2-40B4-BE49-F238E27FC236}">
                <a16:creationId xmlns:a16="http://schemas.microsoft.com/office/drawing/2014/main" id="{B4D7EF81-2E34-A5DC-F9C6-852D1ADF6C04}"/>
              </a:ext>
            </a:extLst>
          </p:cNvPr>
          <p:cNvSpPr/>
          <p:nvPr/>
        </p:nvSpPr>
        <p:spPr>
          <a:xfrm rot="5400000">
            <a:off x="7257169" y="220994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1" name="Freeform: Shape 550">
            <a:extLst>
              <a:ext uri="{FF2B5EF4-FFF2-40B4-BE49-F238E27FC236}">
                <a16:creationId xmlns:a16="http://schemas.microsoft.com/office/drawing/2014/main" id="{5F5C1228-2642-7FEF-2639-676C7F8A06B2}"/>
              </a:ext>
            </a:extLst>
          </p:cNvPr>
          <p:cNvSpPr/>
          <p:nvPr/>
        </p:nvSpPr>
        <p:spPr>
          <a:xfrm rot="5400000">
            <a:off x="5747923" y="272517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2" name="Freeform: Shape 551">
            <a:extLst>
              <a:ext uri="{FF2B5EF4-FFF2-40B4-BE49-F238E27FC236}">
                <a16:creationId xmlns:a16="http://schemas.microsoft.com/office/drawing/2014/main" id="{63C37F54-907C-656B-03B6-D5F135511A2C}"/>
              </a:ext>
            </a:extLst>
          </p:cNvPr>
          <p:cNvSpPr/>
          <p:nvPr/>
        </p:nvSpPr>
        <p:spPr>
          <a:xfrm rot="5400000">
            <a:off x="6994432" y="246502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3" name="Freeform: Shape 552">
            <a:extLst>
              <a:ext uri="{FF2B5EF4-FFF2-40B4-BE49-F238E27FC236}">
                <a16:creationId xmlns:a16="http://schemas.microsoft.com/office/drawing/2014/main" id="{7F40282D-4C11-80A7-3875-36FF6C200738}"/>
              </a:ext>
            </a:extLst>
          </p:cNvPr>
          <p:cNvSpPr/>
          <p:nvPr/>
        </p:nvSpPr>
        <p:spPr>
          <a:xfrm rot="5400000">
            <a:off x="6741736" y="221206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4" name="Freeform: Shape 553">
            <a:extLst>
              <a:ext uri="{FF2B5EF4-FFF2-40B4-BE49-F238E27FC236}">
                <a16:creationId xmlns:a16="http://schemas.microsoft.com/office/drawing/2014/main" id="{7080949A-4008-E734-0369-02DA0C4A1E15}"/>
              </a:ext>
            </a:extLst>
          </p:cNvPr>
          <p:cNvSpPr/>
          <p:nvPr/>
        </p:nvSpPr>
        <p:spPr>
          <a:xfrm rot="5400000">
            <a:off x="5726756" y="322085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5" name="Freeform: Shape 554">
            <a:extLst>
              <a:ext uri="{FF2B5EF4-FFF2-40B4-BE49-F238E27FC236}">
                <a16:creationId xmlns:a16="http://schemas.microsoft.com/office/drawing/2014/main" id="{B7A62985-1887-6CA9-3727-711DCD9D1D93}"/>
              </a:ext>
            </a:extLst>
          </p:cNvPr>
          <p:cNvSpPr/>
          <p:nvPr/>
        </p:nvSpPr>
        <p:spPr>
          <a:xfrm rot="5400000">
            <a:off x="6483845" y="296926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6" name="Freeform: Shape 555">
            <a:extLst>
              <a:ext uri="{FF2B5EF4-FFF2-40B4-BE49-F238E27FC236}">
                <a16:creationId xmlns:a16="http://schemas.microsoft.com/office/drawing/2014/main" id="{21483507-FBF5-59D4-25B6-CE6B242D3576}"/>
              </a:ext>
            </a:extLst>
          </p:cNvPr>
          <p:cNvSpPr/>
          <p:nvPr/>
        </p:nvSpPr>
        <p:spPr>
          <a:xfrm rot="5400000">
            <a:off x="5984190" y="296084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7" name="Freeform: Shape 556">
            <a:extLst>
              <a:ext uri="{FF2B5EF4-FFF2-40B4-BE49-F238E27FC236}">
                <a16:creationId xmlns:a16="http://schemas.microsoft.com/office/drawing/2014/main" id="{316B27D4-0186-C848-EEB2-1A432EB55B89}"/>
              </a:ext>
            </a:extLst>
          </p:cNvPr>
          <p:cNvSpPr/>
          <p:nvPr/>
        </p:nvSpPr>
        <p:spPr>
          <a:xfrm rot="5400000">
            <a:off x="6245118" y="221629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8" name="Freeform: Shape 557">
            <a:extLst>
              <a:ext uri="{FF2B5EF4-FFF2-40B4-BE49-F238E27FC236}">
                <a16:creationId xmlns:a16="http://schemas.microsoft.com/office/drawing/2014/main" id="{81BCA3B3-3764-6DAE-93FA-1269624D163B}"/>
              </a:ext>
            </a:extLst>
          </p:cNvPr>
          <p:cNvSpPr/>
          <p:nvPr/>
        </p:nvSpPr>
        <p:spPr>
          <a:xfrm rot="5400000">
            <a:off x="5975402" y="246942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9" name="Freeform: Shape 558">
            <a:extLst>
              <a:ext uri="{FF2B5EF4-FFF2-40B4-BE49-F238E27FC236}">
                <a16:creationId xmlns:a16="http://schemas.microsoft.com/office/drawing/2014/main" id="{98CD705D-42D1-AD56-CCFD-6974317A0F27}"/>
              </a:ext>
            </a:extLst>
          </p:cNvPr>
          <p:cNvSpPr/>
          <p:nvPr/>
        </p:nvSpPr>
        <p:spPr>
          <a:xfrm rot="5400000">
            <a:off x="6990841" y="295660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60" name="Freeform: Shape 559">
            <a:extLst>
              <a:ext uri="{FF2B5EF4-FFF2-40B4-BE49-F238E27FC236}">
                <a16:creationId xmlns:a16="http://schemas.microsoft.com/office/drawing/2014/main" id="{17EF77AC-AC86-19E3-5B18-AD8BCBEED1E3}"/>
              </a:ext>
            </a:extLst>
          </p:cNvPr>
          <p:cNvSpPr/>
          <p:nvPr/>
        </p:nvSpPr>
        <p:spPr>
          <a:xfrm rot="5400000">
            <a:off x="7240234" y="271328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61" name="Freeform: Shape 560">
            <a:extLst>
              <a:ext uri="{FF2B5EF4-FFF2-40B4-BE49-F238E27FC236}">
                <a16:creationId xmlns:a16="http://schemas.microsoft.com/office/drawing/2014/main" id="{3FA38CE1-2907-7E5A-12CD-4E8B44F8E838}"/>
              </a:ext>
            </a:extLst>
          </p:cNvPr>
          <p:cNvSpPr/>
          <p:nvPr/>
        </p:nvSpPr>
        <p:spPr>
          <a:xfrm rot="5400000">
            <a:off x="6730340" y="321873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62" name="Freeform: Shape 561">
            <a:extLst>
              <a:ext uri="{FF2B5EF4-FFF2-40B4-BE49-F238E27FC236}">
                <a16:creationId xmlns:a16="http://schemas.microsoft.com/office/drawing/2014/main" id="{D2CB1772-6F2E-166C-46E0-D4A04FB2709B}"/>
              </a:ext>
            </a:extLst>
          </p:cNvPr>
          <p:cNvSpPr/>
          <p:nvPr/>
        </p:nvSpPr>
        <p:spPr>
          <a:xfrm rot="5400000">
            <a:off x="6228182" y="271961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63" name="Freeform: Shape 562">
            <a:extLst>
              <a:ext uri="{FF2B5EF4-FFF2-40B4-BE49-F238E27FC236}">
                <a16:creationId xmlns:a16="http://schemas.microsoft.com/office/drawing/2014/main" id="{21924C25-3920-9E65-DF23-920B1AF2C58A}"/>
              </a:ext>
            </a:extLst>
          </p:cNvPr>
          <p:cNvSpPr/>
          <p:nvPr/>
        </p:nvSpPr>
        <p:spPr>
          <a:xfrm rot="5400000">
            <a:off x="6484975" y="246080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64" name="Freeform: Shape 563">
            <a:extLst>
              <a:ext uri="{FF2B5EF4-FFF2-40B4-BE49-F238E27FC236}">
                <a16:creationId xmlns:a16="http://schemas.microsoft.com/office/drawing/2014/main" id="{28DA8932-2F51-27F9-550A-24F2A306D7A2}"/>
              </a:ext>
            </a:extLst>
          </p:cNvPr>
          <p:cNvSpPr/>
          <p:nvPr/>
        </p:nvSpPr>
        <p:spPr>
          <a:xfrm rot="5400000">
            <a:off x="6745970" y="272110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65" name="Freeform: Shape 564">
            <a:extLst>
              <a:ext uri="{FF2B5EF4-FFF2-40B4-BE49-F238E27FC236}">
                <a16:creationId xmlns:a16="http://schemas.microsoft.com/office/drawing/2014/main" id="{70516757-9ACB-8B6A-7C8E-698FB1095E58}"/>
              </a:ext>
            </a:extLst>
          </p:cNvPr>
          <p:cNvSpPr/>
          <p:nvPr/>
        </p:nvSpPr>
        <p:spPr>
          <a:xfrm rot="5400000">
            <a:off x="6247235" y="322085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 name="Freeform: Shape 1">
            <a:extLst>
              <a:ext uri="{FF2B5EF4-FFF2-40B4-BE49-F238E27FC236}">
                <a16:creationId xmlns:a16="http://schemas.microsoft.com/office/drawing/2014/main" id="{2EDC0C77-30CF-B3B0-B9FD-4AD1A4BD8038}"/>
              </a:ext>
            </a:extLst>
          </p:cNvPr>
          <p:cNvSpPr/>
          <p:nvPr/>
        </p:nvSpPr>
        <p:spPr>
          <a:xfrm rot="5400000">
            <a:off x="8682277" y="477351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5AD75DC0-3F0B-F9A2-6304-7694DF9207F9}"/>
              </a:ext>
            </a:extLst>
          </p:cNvPr>
          <p:cNvSpPr/>
          <p:nvPr/>
        </p:nvSpPr>
        <p:spPr>
          <a:xfrm rot="5400000">
            <a:off x="8175370" y="476935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2B33A4F8-17AE-8B2B-6A10-0796871AE47B}"/>
              </a:ext>
            </a:extLst>
          </p:cNvPr>
          <p:cNvSpPr/>
          <p:nvPr/>
        </p:nvSpPr>
        <p:spPr>
          <a:xfrm rot="5400000">
            <a:off x="7662901" y="477906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A202D37-EAF7-FF94-B5A6-64FDDF6203D9}"/>
              </a:ext>
            </a:extLst>
          </p:cNvPr>
          <p:cNvSpPr/>
          <p:nvPr/>
        </p:nvSpPr>
        <p:spPr>
          <a:xfrm rot="5400000">
            <a:off x="6917143" y="503597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F6780EE-0BB3-B83E-D278-AB99F62D3C9B}"/>
              </a:ext>
            </a:extLst>
          </p:cNvPr>
          <p:cNvSpPr/>
          <p:nvPr/>
        </p:nvSpPr>
        <p:spPr>
          <a:xfrm rot="5400000">
            <a:off x="9447596" y="502124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F6C1A12-87DA-E903-5128-13EAEB852A23}"/>
              </a:ext>
            </a:extLst>
          </p:cNvPr>
          <p:cNvSpPr/>
          <p:nvPr/>
        </p:nvSpPr>
        <p:spPr>
          <a:xfrm rot="5400000">
            <a:off x="7170690" y="528534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A7077A7-9DC1-6ECB-39D2-8EC813F586B0}"/>
              </a:ext>
            </a:extLst>
          </p:cNvPr>
          <p:cNvSpPr/>
          <p:nvPr/>
        </p:nvSpPr>
        <p:spPr>
          <a:xfrm rot="5400000">
            <a:off x="8428353" y="452309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BADA402D-9B46-F7CE-46CF-341B55CB0197}"/>
              </a:ext>
            </a:extLst>
          </p:cNvPr>
          <p:cNvSpPr/>
          <p:nvPr/>
        </p:nvSpPr>
        <p:spPr>
          <a:xfrm rot="5400000">
            <a:off x="7156476" y="578124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7758BC8-6FA9-D7C1-329A-6E864A6895B9}"/>
              </a:ext>
            </a:extLst>
          </p:cNvPr>
          <p:cNvSpPr/>
          <p:nvPr/>
        </p:nvSpPr>
        <p:spPr>
          <a:xfrm rot="5400000">
            <a:off x="9181273" y="527402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76BCF96-BA14-60D7-5FDA-B5A416401283}"/>
              </a:ext>
            </a:extLst>
          </p:cNvPr>
          <p:cNvSpPr/>
          <p:nvPr/>
        </p:nvSpPr>
        <p:spPr>
          <a:xfrm rot="5400000">
            <a:off x="7929061" y="452317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3291173D-164A-2147-172A-2A929AC04A4E}"/>
              </a:ext>
            </a:extLst>
          </p:cNvPr>
          <p:cNvSpPr/>
          <p:nvPr/>
        </p:nvSpPr>
        <p:spPr>
          <a:xfrm rot="5400000">
            <a:off x="7409898" y="452761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9DEF404-3550-871F-989A-3BC17361E9CF}"/>
              </a:ext>
            </a:extLst>
          </p:cNvPr>
          <p:cNvSpPr/>
          <p:nvPr/>
        </p:nvSpPr>
        <p:spPr>
          <a:xfrm rot="5400000">
            <a:off x="8432755" y="502967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9938B9E-0424-2E47-37CE-B57C52E85114}"/>
              </a:ext>
            </a:extLst>
          </p:cNvPr>
          <p:cNvSpPr/>
          <p:nvPr/>
        </p:nvSpPr>
        <p:spPr>
          <a:xfrm rot="5400000">
            <a:off x="8944129" y="452086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2E3B20A-646F-AE49-5862-ABE7565838F3}"/>
              </a:ext>
            </a:extLst>
          </p:cNvPr>
          <p:cNvSpPr/>
          <p:nvPr/>
        </p:nvSpPr>
        <p:spPr>
          <a:xfrm rot="5400000">
            <a:off x="9178759" y="577107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C842796-7791-5EB9-E59D-566EFC279F48}"/>
              </a:ext>
            </a:extLst>
          </p:cNvPr>
          <p:cNvSpPr/>
          <p:nvPr/>
        </p:nvSpPr>
        <p:spPr>
          <a:xfrm rot="5400000">
            <a:off x="7676591" y="526976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70684F7-689E-1AB7-A331-0191972EA7E1}"/>
              </a:ext>
            </a:extLst>
          </p:cNvPr>
          <p:cNvSpPr/>
          <p:nvPr/>
        </p:nvSpPr>
        <p:spPr>
          <a:xfrm rot="5400000">
            <a:off x="7915203" y="503037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3B964E6F-4CD8-FAB4-C68A-96D92C073867}"/>
              </a:ext>
            </a:extLst>
          </p:cNvPr>
          <p:cNvSpPr/>
          <p:nvPr/>
        </p:nvSpPr>
        <p:spPr>
          <a:xfrm rot="5400000">
            <a:off x="7435298" y="503493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46AF98A8-D3FD-DF2F-5C62-7C83C2DB89EF}"/>
              </a:ext>
            </a:extLst>
          </p:cNvPr>
          <p:cNvSpPr/>
          <p:nvPr/>
        </p:nvSpPr>
        <p:spPr>
          <a:xfrm rot="5400000">
            <a:off x="8928254" y="502318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4B6CA48C-B666-A017-87D6-3A23B5D7DAD3}"/>
              </a:ext>
            </a:extLst>
          </p:cNvPr>
          <p:cNvSpPr/>
          <p:nvPr/>
        </p:nvSpPr>
        <p:spPr>
          <a:xfrm rot="5400000">
            <a:off x="7932107" y="552870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A61BF24D-11C2-2E6E-8C24-271B62BDDDD6}"/>
              </a:ext>
            </a:extLst>
          </p:cNvPr>
          <p:cNvSpPr/>
          <p:nvPr/>
        </p:nvSpPr>
        <p:spPr>
          <a:xfrm rot="5400000">
            <a:off x="8169677" y="527964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D451B9A3-054C-361D-A325-5F2EEA90F304}"/>
              </a:ext>
            </a:extLst>
          </p:cNvPr>
          <p:cNvSpPr/>
          <p:nvPr/>
        </p:nvSpPr>
        <p:spPr>
          <a:xfrm rot="5400000">
            <a:off x="8676318" y="526870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773847C1-9471-035E-C1A3-68889A32B8B5}"/>
              </a:ext>
            </a:extLst>
          </p:cNvPr>
          <p:cNvSpPr/>
          <p:nvPr/>
        </p:nvSpPr>
        <p:spPr>
          <a:xfrm rot="5400000">
            <a:off x="7415455" y="553063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BD567F64-B5AB-2433-DB9F-EB6366EEC109}"/>
              </a:ext>
            </a:extLst>
          </p:cNvPr>
          <p:cNvSpPr/>
          <p:nvPr/>
        </p:nvSpPr>
        <p:spPr>
          <a:xfrm rot="5400000">
            <a:off x="8937778" y="552536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38C7CFF-81C7-C5C8-F887-81EB3085D1EC}"/>
              </a:ext>
            </a:extLst>
          </p:cNvPr>
          <p:cNvSpPr/>
          <p:nvPr/>
        </p:nvSpPr>
        <p:spPr>
          <a:xfrm rot="5400000">
            <a:off x="8414692" y="552766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02289AAD-9E8F-201A-2EF7-39760E9CDFEE}"/>
              </a:ext>
            </a:extLst>
          </p:cNvPr>
          <p:cNvSpPr/>
          <p:nvPr/>
        </p:nvSpPr>
        <p:spPr>
          <a:xfrm rot="5400000">
            <a:off x="7669173" y="577848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0146753-1A02-0DC2-1EEC-D265CC07DFFB}"/>
              </a:ext>
            </a:extLst>
          </p:cNvPr>
          <p:cNvSpPr/>
          <p:nvPr/>
        </p:nvSpPr>
        <p:spPr>
          <a:xfrm rot="5400000">
            <a:off x="8182845" y="578029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3D32FF9-5725-2EB1-9B93-4D2F87D3E230}"/>
              </a:ext>
            </a:extLst>
          </p:cNvPr>
          <p:cNvSpPr/>
          <p:nvPr/>
        </p:nvSpPr>
        <p:spPr>
          <a:xfrm rot="5400000">
            <a:off x="8673345" y="577324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9" name="TextBox 48">
            <a:extLst>
              <a:ext uri="{FF2B5EF4-FFF2-40B4-BE49-F238E27FC236}">
                <a16:creationId xmlns:a16="http://schemas.microsoft.com/office/drawing/2014/main" id="{56BAD920-748D-15CB-3EE0-25E785B5A21B}"/>
              </a:ext>
            </a:extLst>
          </p:cNvPr>
          <p:cNvSpPr txBox="1"/>
          <p:nvPr/>
        </p:nvSpPr>
        <p:spPr>
          <a:xfrm>
            <a:off x="5087567" y="75706"/>
            <a:ext cx="3059777" cy="400110"/>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Data: 92 cases</a:t>
            </a:r>
          </a:p>
        </p:txBody>
      </p:sp>
      <p:sp>
        <p:nvSpPr>
          <p:cNvPr id="53" name="Isosceles Triangle 52">
            <a:hlinkClick r:id="" action="ppaction://hlinkshowjump?jump=previousslide"/>
            <a:extLst>
              <a:ext uri="{FF2B5EF4-FFF2-40B4-BE49-F238E27FC236}">
                <a16:creationId xmlns:a16="http://schemas.microsoft.com/office/drawing/2014/main" id="{FA524FD3-48EB-D66C-0CF8-F8E8C1BCC47F}"/>
              </a:ext>
            </a:extLst>
          </p:cNvPr>
          <p:cNvSpPr/>
          <p:nvPr/>
        </p:nvSpPr>
        <p:spPr>
          <a:xfrm rot="16200000">
            <a:off x="367925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Isosceles Triangle 53">
            <a:hlinkClick r:id="" action="ppaction://hlinkshowjump?jump=nextslide"/>
            <a:extLst>
              <a:ext uri="{FF2B5EF4-FFF2-40B4-BE49-F238E27FC236}">
                <a16:creationId xmlns:a16="http://schemas.microsoft.com/office/drawing/2014/main" id="{5E6FE115-959C-232C-0779-BCEACFC31B83}"/>
              </a:ext>
            </a:extLst>
          </p:cNvPr>
          <p:cNvSpPr/>
          <p:nvPr/>
        </p:nvSpPr>
        <p:spPr>
          <a:xfrm rot="5400000">
            <a:off x="453485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8" name="Graphic 447" descr="Home with solid fill">
            <a:hlinkClick r:id="rId3" action="ppaction://hlinksldjump"/>
            <a:extLst>
              <a:ext uri="{FF2B5EF4-FFF2-40B4-BE49-F238E27FC236}">
                <a16:creationId xmlns:a16="http://schemas.microsoft.com/office/drawing/2014/main" id="{611F5BF9-BC1F-127A-38F9-8895A5E709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88581" y="31787"/>
            <a:ext cx="427551" cy="427551"/>
          </a:xfrm>
          <a:prstGeom prst="rect">
            <a:avLst/>
          </a:prstGeom>
        </p:spPr>
      </p:pic>
      <p:sp>
        <p:nvSpPr>
          <p:cNvPr id="6" name="TextBox 5">
            <a:extLst>
              <a:ext uri="{FF2B5EF4-FFF2-40B4-BE49-F238E27FC236}">
                <a16:creationId xmlns:a16="http://schemas.microsoft.com/office/drawing/2014/main" id="{B3D0A47A-4202-979D-18B2-517BDA64F8A3}"/>
              </a:ext>
            </a:extLst>
          </p:cNvPr>
          <p:cNvSpPr txBox="1"/>
          <p:nvPr/>
        </p:nvSpPr>
        <p:spPr>
          <a:xfrm>
            <a:off x="76910" y="1311559"/>
            <a:ext cx="4711621" cy="4878259"/>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There is a lack of consensus on how “trust” is defined.</a:t>
            </a:r>
          </a:p>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Some define trust as the ability of a person/ institution to do something (i.e., can/ cannot help).</a:t>
            </a:r>
          </a:p>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Others define trust as the intention of a person/ institution to do something (i.e., would/ would not help). </a:t>
            </a:r>
          </a:p>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Some researchers do not state how they define trust and instead measure a mix of ability and intention trust. </a:t>
            </a:r>
          </a:p>
        </p:txBody>
      </p:sp>
      <p:sp>
        <p:nvSpPr>
          <p:cNvPr id="13" name="Rectangle: Rounded Corners 12">
            <a:hlinkClick r:id="rId5" action="ppaction://hlinksldjump"/>
            <a:extLst>
              <a:ext uri="{FF2B5EF4-FFF2-40B4-BE49-F238E27FC236}">
                <a16:creationId xmlns:a16="http://schemas.microsoft.com/office/drawing/2014/main" id="{0E68D1BB-6626-8F91-E119-32D8EBB7F395}"/>
              </a:ext>
            </a:extLst>
          </p:cNvPr>
          <p:cNvSpPr/>
          <p:nvPr/>
        </p:nvSpPr>
        <p:spPr>
          <a:xfrm>
            <a:off x="3750902" y="590826"/>
            <a:ext cx="1108348" cy="552992"/>
          </a:xfrm>
          <a:prstGeom prst="roundRect">
            <a:avLst/>
          </a:prstGeom>
          <a:solidFill>
            <a:srgbClr val="F7DCAD"/>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1204E"/>
                </a:solidFill>
                <a:latin typeface="Verdana Pro Cond" panose="020B0606030504040204" pitchFamily="34" charset="0"/>
              </a:rPr>
              <a:t>Return to Results</a:t>
            </a:r>
          </a:p>
        </p:txBody>
      </p:sp>
      <p:sp>
        <p:nvSpPr>
          <p:cNvPr id="14" name="Subtitle 2">
            <a:hlinkClick r:id="rId11" action="ppaction://hlinksldjump"/>
            <a:extLst>
              <a:ext uri="{FF2B5EF4-FFF2-40B4-BE49-F238E27FC236}">
                <a16:creationId xmlns:a16="http://schemas.microsoft.com/office/drawing/2014/main" id="{D9853C1C-D4ED-5EC3-78B1-362979EC8683}"/>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140425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ACF14-3DD6-FF64-2963-B9A63740ADC5}"/>
            </a:ext>
          </a:extLst>
        </p:cNvPr>
        <p:cNvGrpSpPr/>
        <p:nvPr/>
      </p:nvGrpSpPr>
      <p:grpSpPr>
        <a:xfrm>
          <a:off x="0" y="0"/>
          <a:ext cx="0" cy="0"/>
          <a:chOff x="0" y="0"/>
          <a:chExt cx="0" cy="0"/>
        </a:xfrm>
      </p:grpSpPr>
      <p:sp>
        <p:nvSpPr>
          <p:cNvPr id="53" name="Rectangle: Rounded Corners 52">
            <a:hlinkClick r:id="rId3" action="ppaction://hlinksldjump"/>
            <a:extLst>
              <a:ext uri="{FF2B5EF4-FFF2-40B4-BE49-F238E27FC236}">
                <a16:creationId xmlns:a16="http://schemas.microsoft.com/office/drawing/2014/main" id="{1CFC6487-66DF-48AF-2F89-B38CE3269BEB}"/>
              </a:ext>
            </a:extLst>
          </p:cNvPr>
          <p:cNvSpPr/>
          <p:nvPr/>
        </p:nvSpPr>
        <p:spPr>
          <a:xfrm>
            <a:off x="5151093" y="549788"/>
            <a:ext cx="2814210" cy="424802"/>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Resilience Type</a:t>
            </a:r>
          </a:p>
        </p:txBody>
      </p:sp>
      <p:sp>
        <p:nvSpPr>
          <p:cNvPr id="5" name="Rectangle 4">
            <a:extLst>
              <a:ext uri="{FF2B5EF4-FFF2-40B4-BE49-F238E27FC236}">
                <a16:creationId xmlns:a16="http://schemas.microsoft.com/office/drawing/2014/main" id="{C62C0C9F-A939-A87E-16FC-4D6C62109A26}"/>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0D845A68-FF0F-B9E1-720E-5A12355E1BF1}"/>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4" action="ppaction://hlinksldjump"/>
            <a:extLst>
              <a:ext uri="{FF2B5EF4-FFF2-40B4-BE49-F238E27FC236}">
                <a16:creationId xmlns:a16="http://schemas.microsoft.com/office/drawing/2014/main" id="{FD563431-C103-0ECD-1936-31432AF3CF4A}"/>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5" action="ppaction://hlinksldjump"/>
            <a:extLst>
              <a:ext uri="{FF2B5EF4-FFF2-40B4-BE49-F238E27FC236}">
                <a16:creationId xmlns:a16="http://schemas.microsoft.com/office/drawing/2014/main" id="{180990AA-66D3-742D-0A13-CBD4872AB352}"/>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6" action="ppaction://hlinksldjump"/>
            <a:extLst>
              <a:ext uri="{FF2B5EF4-FFF2-40B4-BE49-F238E27FC236}">
                <a16:creationId xmlns:a16="http://schemas.microsoft.com/office/drawing/2014/main" id="{BA625C1B-56E1-FCB2-4925-2105297103E4}"/>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7" action="ppaction://hlinksldjump"/>
            <a:extLst>
              <a:ext uri="{FF2B5EF4-FFF2-40B4-BE49-F238E27FC236}">
                <a16:creationId xmlns:a16="http://schemas.microsoft.com/office/drawing/2014/main" id="{B4100AC9-0A23-3EC0-5107-33F14FBB8503}"/>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8" action="ppaction://hlinksldjump"/>
            <a:extLst>
              <a:ext uri="{FF2B5EF4-FFF2-40B4-BE49-F238E27FC236}">
                <a16:creationId xmlns:a16="http://schemas.microsoft.com/office/drawing/2014/main" id="{2B9FF3F7-4AD1-FB02-1C65-EB1033AA0DDD}"/>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29" name="Rectangle 28">
            <a:extLst>
              <a:ext uri="{FF2B5EF4-FFF2-40B4-BE49-F238E27FC236}">
                <a16:creationId xmlns:a16="http://schemas.microsoft.com/office/drawing/2014/main" id="{60CD7861-2016-648E-769A-4474087A1C79}"/>
              </a:ext>
            </a:extLst>
          </p:cNvPr>
          <p:cNvSpPr/>
          <p:nvPr/>
        </p:nvSpPr>
        <p:spPr>
          <a:xfrm>
            <a:off x="2" y="-184"/>
            <a:ext cx="4953736"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6E247922-87CA-06DC-4E90-1ECF60B5600C}"/>
              </a:ext>
            </a:extLst>
          </p:cNvPr>
          <p:cNvSpPr txBox="1">
            <a:spLocks/>
          </p:cNvSpPr>
          <p:nvPr/>
        </p:nvSpPr>
        <p:spPr>
          <a:xfrm>
            <a:off x="23716" y="70103"/>
            <a:ext cx="4922487"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0FCD15A6-A8B7-15B5-1867-3B308A69184F}"/>
              </a:ext>
            </a:extLst>
          </p:cNvPr>
          <p:cNvCxnSpPr>
            <a:cxnSpLocks/>
          </p:cNvCxnSpPr>
          <p:nvPr/>
        </p:nvCxnSpPr>
        <p:spPr>
          <a:xfrm>
            <a:off x="4960567" y="-385011"/>
            <a:ext cx="0" cy="6731837"/>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C90E8B0A-2DBA-BA3B-1410-CD8E1567718B}"/>
              </a:ext>
            </a:extLst>
          </p:cNvPr>
          <p:cNvSpPr txBox="1"/>
          <p:nvPr/>
        </p:nvSpPr>
        <p:spPr>
          <a:xfrm>
            <a:off x="9321949" y="4353757"/>
            <a:ext cx="2830859" cy="954107"/>
          </a:xfrm>
          <a:prstGeom prst="rect">
            <a:avLst/>
          </a:prstGeom>
          <a:noFill/>
        </p:spPr>
        <p:txBody>
          <a:bodyPr wrap="square" rtlCol="0">
            <a:spAutoFit/>
          </a:bodyPr>
          <a:lstStyle/>
          <a:p>
            <a:pPr algn="ctr"/>
            <a:r>
              <a:rPr lang="en-GB" sz="2800" b="1" dirty="0">
                <a:solidFill>
                  <a:srgbClr val="02214F"/>
                </a:solidFill>
                <a:latin typeface="Century Gothic" panose="020B0502020202020204" pitchFamily="34" charset="0"/>
              </a:rPr>
              <a:t>Willingness to Evacuate</a:t>
            </a:r>
          </a:p>
        </p:txBody>
      </p:sp>
      <p:sp>
        <p:nvSpPr>
          <p:cNvPr id="70" name="TextBox 69">
            <a:extLst>
              <a:ext uri="{FF2B5EF4-FFF2-40B4-BE49-F238E27FC236}">
                <a16:creationId xmlns:a16="http://schemas.microsoft.com/office/drawing/2014/main" id="{35D49AB0-F6E9-1592-7391-99759DA73F0B}"/>
              </a:ext>
            </a:extLst>
          </p:cNvPr>
          <p:cNvSpPr txBox="1"/>
          <p:nvPr/>
        </p:nvSpPr>
        <p:spPr>
          <a:xfrm>
            <a:off x="5221886" y="1298028"/>
            <a:ext cx="3266178" cy="954107"/>
          </a:xfrm>
          <a:prstGeom prst="rect">
            <a:avLst/>
          </a:prstGeom>
          <a:noFill/>
        </p:spPr>
        <p:txBody>
          <a:bodyPr wrap="square" rtlCol="0">
            <a:spAutoFit/>
          </a:bodyPr>
          <a:lstStyle/>
          <a:p>
            <a:pPr algn="ctr"/>
            <a:r>
              <a:rPr lang="en-GB" sz="2800" b="1" dirty="0">
                <a:solidFill>
                  <a:srgbClr val="02214F"/>
                </a:solidFill>
                <a:latin typeface="Century Gothic" panose="020B0502020202020204" pitchFamily="34" charset="0"/>
              </a:rPr>
              <a:t>Personal Preparedness</a:t>
            </a:r>
          </a:p>
        </p:txBody>
      </p:sp>
      <p:sp>
        <p:nvSpPr>
          <p:cNvPr id="71" name="TextBox 70">
            <a:extLst>
              <a:ext uri="{FF2B5EF4-FFF2-40B4-BE49-F238E27FC236}">
                <a16:creationId xmlns:a16="http://schemas.microsoft.com/office/drawing/2014/main" id="{0372BA5C-37B6-99C4-FD07-19562A1ADEAD}"/>
              </a:ext>
            </a:extLst>
          </p:cNvPr>
          <p:cNvSpPr txBox="1"/>
          <p:nvPr/>
        </p:nvSpPr>
        <p:spPr>
          <a:xfrm>
            <a:off x="9301588" y="1298028"/>
            <a:ext cx="2721349" cy="954107"/>
          </a:xfrm>
          <a:prstGeom prst="rect">
            <a:avLst/>
          </a:prstGeom>
          <a:noFill/>
        </p:spPr>
        <p:txBody>
          <a:bodyPr wrap="square" rtlCol="0">
            <a:spAutoFit/>
          </a:bodyPr>
          <a:lstStyle/>
          <a:p>
            <a:pPr algn="ctr"/>
            <a:r>
              <a:rPr lang="en-GB" sz="2800" b="1" dirty="0">
                <a:solidFill>
                  <a:srgbClr val="02214F"/>
                </a:solidFill>
                <a:latin typeface="Century Gothic" panose="020B0502020202020204" pitchFamily="34" charset="0"/>
              </a:rPr>
              <a:t>Community Support</a:t>
            </a:r>
          </a:p>
        </p:txBody>
      </p:sp>
      <p:sp>
        <p:nvSpPr>
          <p:cNvPr id="353" name="Freeform: Shape 352">
            <a:extLst>
              <a:ext uri="{FF2B5EF4-FFF2-40B4-BE49-F238E27FC236}">
                <a16:creationId xmlns:a16="http://schemas.microsoft.com/office/drawing/2014/main" id="{4AE4DCB9-05C5-5A1F-2FC1-97B9FC104D54}"/>
              </a:ext>
            </a:extLst>
          </p:cNvPr>
          <p:cNvSpPr/>
          <p:nvPr/>
        </p:nvSpPr>
        <p:spPr>
          <a:xfrm rot="5400000">
            <a:off x="7793452" y="377784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56635AAB-A1D4-1D1B-6FA2-267DCA0FB2F5}"/>
              </a:ext>
            </a:extLst>
          </p:cNvPr>
          <p:cNvSpPr/>
          <p:nvPr/>
        </p:nvSpPr>
        <p:spPr>
          <a:xfrm rot="5400000">
            <a:off x="5530609" y="354244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67C45936-F1BC-3CB0-A954-9FFBA31C6DF6}"/>
              </a:ext>
            </a:extLst>
          </p:cNvPr>
          <p:cNvSpPr/>
          <p:nvPr/>
        </p:nvSpPr>
        <p:spPr>
          <a:xfrm rot="5400000">
            <a:off x="5771407" y="378879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4830A488-DB59-BACF-85C7-158068810D1F}"/>
              </a:ext>
            </a:extLst>
          </p:cNvPr>
          <p:cNvSpPr/>
          <p:nvPr/>
        </p:nvSpPr>
        <p:spPr>
          <a:xfrm rot="5400000">
            <a:off x="8042011" y="353066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4EFD1B61-F851-D44B-6112-8F4C3BBEA0A2}"/>
              </a:ext>
            </a:extLst>
          </p:cNvPr>
          <p:cNvSpPr/>
          <p:nvPr/>
        </p:nvSpPr>
        <p:spPr>
          <a:xfrm rot="16200000">
            <a:off x="7286218" y="378371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0" name="Freeform: Shape 349">
            <a:extLst>
              <a:ext uri="{FF2B5EF4-FFF2-40B4-BE49-F238E27FC236}">
                <a16:creationId xmlns:a16="http://schemas.microsoft.com/office/drawing/2014/main" id="{2B0F82A3-72E5-8691-30E0-50CEE8279117}"/>
              </a:ext>
            </a:extLst>
          </p:cNvPr>
          <p:cNvSpPr/>
          <p:nvPr/>
        </p:nvSpPr>
        <p:spPr>
          <a:xfrm rot="16200000">
            <a:off x="7551244" y="353220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F1001BF8-699B-DA95-D0D9-5FDA6CDA0EA4}"/>
              </a:ext>
            </a:extLst>
          </p:cNvPr>
          <p:cNvSpPr/>
          <p:nvPr/>
        </p:nvSpPr>
        <p:spPr>
          <a:xfrm rot="16200000">
            <a:off x="7291578" y="327396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2" name="Freeform: Shape 351">
            <a:extLst>
              <a:ext uri="{FF2B5EF4-FFF2-40B4-BE49-F238E27FC236}">
                <a16:creationId xmlns:a16="http://schemas.microsoft.com/office/drawing/2014/main" id="{87072D1C-F11F-A128-891C-B28025871293}"/>
              </a:ext>
            </a:extLst>
          </p:cNvPr>
          <p:cNvSpPr/>
          <p:nvPr/>
        </p:nvSpPr>
        <p:spPr>
          <a:xfrm rot="16200000">
            <a:off x="7032758" y="353323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9" name="Freeform: Shape 358">
            <a:extLst>
              <a:ext uri="{FF2B5EF4-FFF2-40B4-BE49-F238E27FC236}">
                <a16:creationId xmlns:a16="http://schemas.microsoft.com/office/drawing/2014/main" id="{798BCA15-9AD5-3247-CF1E-77EFC043A070}"/>
              </a:ext>
            </a:extLst>
          </p:cNvPr>
          <p:cNvSpPr/>
          <p:nvPr/>
        </p:nvSpPr>
        <p:spPr>
          <a:xfrm rot="16200000">
            <a:off x="6283539" y="378606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88536AFD-7175-CCE4-ECB5-7CA0614F00E5}"/>
              </a:ext>
            </a:extLst>
          </p:cNvPr>
          <p:cNvSpPr/>
          <p:nvPr/>
        </p:nvSpPr>
        <p:spPr>
          <a:xfrm rot="16200000">
            <a:off x="6548565" y="353455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1" name="Freeform: Shape 360">
            <a:extLst>
              <a:ext uri="{FF2B5EF4-FFF2-40B4-BE49-F238E27FC236}">
                <a16:creationId xmlns:a16="http://schemas.microsoft.com/office/drawing/2014/main" id="{31481487-5A7E-948F-2062-1DD6007C2669}"/>
              </a:ext>
            </a:extLst>
          </p:cNvPr>
          <p:cNvSpPr/>
          <p:nvPr/>
        </p:nvSpPr>
        <p:spPr>
          <a:xfrm rot="16200000">
            <a:off x="6288899" y="327631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2" name="Freeform: Shape 361">
            <a:extLst>
              <a:ext uri="{FF2B5EF4-FFF2-40B4-BE49-F238E27FC236}">
                <a16:creationId xmlns:a16="http://schemas.microsoft.com/office/drawing/2014/main" id="{E7EEE376-A946-F403-A23B-27C74C284F4E}"/>
              </a:ext>
            </a:extLst>
          </p:cNvPr>
          <p:cNvSpPr/>
          <p:nvPr/>
        </p:nvSpPr>
        <p:spPr>
          <a:xfrm rot="16200000">
            <a:off x="6030079" y="353558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E8B8AF05-E106-E2E2-B3C3-42C505863C6F}"/>
              </a:ext>
            </a:extLst>
          </p:cNvPr>
          <p:cNvSpPr/>
          <p:nvPr/>
        </p:nvSpPr>
        <p:spPr>
          <a:xfrm rot="16200000">
            <a:off x="6278459" y="278542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BC46A7C8-0392-DF69-B69E-CB6CBDA8AABC}"/>
              </a:ext>
            </a:extLst>
          </p:cNvPr>
          <p:cNvSpPr/>
          <p:nvPr/>
        </p:nvSpPr>
        <p:spPr>
          <a:xfrm rot="16200000">
            <a:off x="6543485" y="253391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0F178A45-DB3F-5E0F-3E0F-8F3EB0385638}"/>
              </a:ext>
            </a:extLst>
          </p:cNvPr>
          <p:cNvSpPr/>
          <p:nvPr/>
        </p:nvSpPr>
        <p:spPr>
          <a:xfrm rot="16200000">
            <a:off x="6283819" y="227567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94B4DA0B-E208-734C-89E9-D8CDA2829836}"/>
              </a:ext>
            </a:extLst>
          </p:cNvPr>
          <p:cNvSpPr/>
          <p:nvPr/>
        </p:nvSpPr>
        <p:spPr>
          <a:xfrm rot="16200000">
            <a:off x="6029763" y="253812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99C3BE43-3F9A-F45C-B760-D4993512D451}"/>
              </a:ext>
            </a:extLst>
          </p:cNvPr>
          <p:cNvSpPr/>
          <p:nvPr/>
        </p:nvSpPr>
        <p:spPr>
          <a:xfrm rot="16200000">
            <a:off x="6783143" y="328792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7B9F14F1-1101-F545-8173-5A6945244ED2}"/>
              </a:ext>
            </a:extLst>
          </p:cNvPr>
          <p:cNvSpPr/>
          <p:nvPr/>
        </p:nvSpPr>
        <p:spPr>
          <a:xfrm rot="16200000">
            <a:off x="7048169" y="303642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2460EE37-D3F3-B081-69B4-0B96B1895DC3}"/>
              </a:ext>
            </a:extLst>
          </p:cNvPr>
          <p:cNvSpPr/>
          <p:nvPr/>
        </p:nvSpPr>
        <p:spPr>
          <a:xfrm rot="16200000">
            <a:off x="6788503" y="277817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55553C58-F7DC-9348-B33A-C3E28B97926D}"/>
              </a:ext>
            </a:extLst>
          </p:cNvPr>
          <p:cNvSpPr/>
          <p:nvPr/>
        </p:nvSpPr>
        <p:spPr>
          <a:xfrm rot="16200000">
            <a:off x="6529683" y="303744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7B766A7B-D91D-39DE-C4E7-281B01D3D041}"/>
              </a:ext>
            </a:extLst>
          </p:cNvPr>
          <p:cNvSpPr/>
          <p:nvPr/>
        </p:nvSpPr>
        <p:spPr>
          <a:xfrm rot="16200000">
            <a:off x="8308830" y="277722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3EC5944B-CAE4-B17D-58DD-FCA1F7C47260}"/>
              </a:ext>
            </a:extLst>
          </p:cNvPr>
          <p:cNvSpPr/>
          <p:nvPr/>
        </p:nvSpPr>
        <p:spPr>
          <a:xfrm rot="16200000">
            <a:off x="6796362" y="378371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229BF3E2-538A-B27B-7989-D471842FEDC6}"/>
              </a:ext>
            </a:extLst>
          </p:cNvPr>
          <p:cNvSpPr/>
          <p:nvPr/>
        </p:nvSpPr>
        <p:spPr>
          <a:xfrm rot="16200000">
            <a:off x="8314190" y="226747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DE7EC77D-58AB-1487-B090-34733BB73241}"/>
              </a:ext>
            </a:extLst>
          </p:cNvPr>
          <p:cNvSpPr/>
          <p:nvPr/>
        </p:nvSpPr>
        <p:spPr>
          <a:xfrm rot="16200000">
            <a:off x="8055370" y="252674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30" name="Freeform: Shape 429">
            <a:extLst>
              <a:ext uri="{FF2B5EF4-FFF2-40B4-BE49-F238E27FC236}">
                <a16:creationId xmlns:a16="http://schemas.microsoft.com/office/drawing/2014/main" id="{144EB540-105E-2828-E6D5-AE6B78682E8D}"/>
              </a:ext>
            </a:extLst>
          </p:cNvPr>
          <p:cNvSpPr/>
          <p:nvPr/>
        </p:nvSpPr>
        <p:spPr>
          <a:xfrm rot="16200000">
            <a:off x="7794744" y="328175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31" name="Freeform: Shape 430">
            <a:extLst>
              <a:ext uri="{FF2B5EF4-FFF2-40B4-BE49-F238E27FC236}">
                <a16:creationId xmlns:a16="http://schemas.microsoft.com/office/drawing/2014/main" id="{AE728095-87EB-BE68-770C-12AC38A52342}"/>
              </a:ext>
            </a:extLst>
          </p:cNvPr>
          <p:cNvSpPr/>
          <p:nvPr/>
        </p:nvSpPr>
        <p:spPr>
          <a:xfrm rot="16200000">
            <a:off x="8059770" y="303025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32" name="Freeform: Shape 431">
            <a:extLst>
              <a:ext uri="{FF2B5EF4-FFF2-40B4-BE49-F238E27FC236}">
                <a16:creationId xmlns:a16="http://schemas.microsoft.com/office/drawing/2014/main" id="{A809F629-901E-8081-C651-18138C6179A4}"/>
              </a:ext>
            </a:extLst>
          </p:cNvPr>
          <p:cNvSpPr/>
          <p:nvPr/>
        </p:nvSpPr>
        <p:spPr>
          <a:xfrm rot="16200000">
            <a:off x="7800104" y="277201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33" name="Freeform: Shape 432">
            <a:extLst>
              <a:ext uri="{FF2B5EF4-FFF2-40B4-BE49-F238E27FC236}">
                <a16:creationId xmlns:a16="http://schemas.microsoft.com/office/drawing/2014/main" id="{A0DB7A03-0E3A-261C-CD93-D629D286E229}"/>
              </a:ext>
            </a:extLst>
          </p:cNvPr>
          <p:cNvSpPr/>
          <p:nvPr/>
        </p:nvSpPr>
        <p:spPr>
          <a:xfrm rot="16200000">
            <a:off x="7541284" y="303127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40" name="Freeform: Shape 439">
            <a:extLst>
              <a:ext uri="{FF2B5EF4-FFF2-40B4-BE49-F238E27FC236}">
                <a16:creationId xmlns:a16="http://schemas.microsoft.com/office/drawing/2014/main" id="{C495F2A5-ACAC-2141-4722-E8DEBA153FB6}"/>
              </a:ext>
            </a:extLst>
          </p:cNvPr>
          <p:cNvSpPr/>
          <p:nvPr/>
        </p:nvSpPr>
        <p:spPr>
          <a:xfrm rot="16200000">
            <a:off x="5785420" y="329300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41" name="Freeform: Shape 440">
            <a:extLst>
              <a:ext uri="{FF2B5EF4-FFF2-40B4-BE49-F238E27FC236}">
                <a16:creationId xmlns:a16="http://schemas.microsoft.com/office/drawing/2014/main" id="{C868733F-90D7-656C-7451-6B68AD8FC34E}"/>
              </a:ext>
            </a:extLst>
          </p:cNvPr>
          <p:cNvSpPr/>
          <p:nvPr/>
        </p:nvSpPr>
        <p:spPr>
          <a:xfrm rot="16200000">
            <a:off x="6050446" y="304150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42" name="Freeform: Shape 441">
            <a:extLst>
              <a:ext uri="{FF2B5EF4-FFF2-40B4-BE49-F238E27FC236}">
                <a16:creationId xmlns:a16="http://schemas.microsoft.com/office/drawing/2014/main" id="{EBBB39D0-AD83-614B-2C1A-61F78CD3411A}"/>
              </a:ext>
            </a:extLst>
          </p:cNvPr>
          <p:cNvSpPr/>
          <p:nvPr/>
        </p:nvSpPr>
        <p:spPr>
          <a:xfrm rot="16200000">
            <a:off x="5790780" y="278325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43" name="Freeform: Shape 442">
            <a:extLst>
              <a:ext uri="{FF2B5EF4-FFF2-40B4-BE49-F238E27FC236}">
                <a16:creationId xmlns:a16="http://schemas.microsoft.com/office/drawing/2014/main" id="{16433B6E-326E-186F-D0A4-DF636F6E83C1}"/>
              </a:ext>
            </a:extLst>
          </p:cNvPr>
          <p:cNvSpPr/>
          <p:nvPr/>
        </p:nvSpPr>
        <p:spPr>
          <a:xfrm rot="16200000">
            <a:off x="5531960" y="304252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51" name="Freeform: Shape 450">
            <a:extLst>
              <a:ext uri="{FF2B5EF4-FFF2-40B4-BE49-F238E27FC236}">
                <a16:creationId xmlns:a16="http://schemas.microsoft.com/office/drawing/2014/main" id="{61678317-D867-AB15-5797-E9CF96D1BE46}"/>
              </a:ext>
            </a:extLst>
          </p:cNvPr>
          <p:cNvSpPr/>
          <p:nvPr/>
        </p:nvSpPr>
        <p:spPr>
          <a:xfrm rot="16200000">
            <a:off x="7294423" y="277922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52" name="Freeform: Shape 451">
            <a:extLst>
              <a:ext uri="{FF2B5EF4-FFF2-40B4-BE49-F238E27FC236}">
                <a16:creationId xmlns:a16="http://schemas.microsoft.com/office/drawing/2014/main" id="{86BAC69B-6026-BFB6-C1F1-B7968D2CAC8D}"/>
              </a:ext>
            </a:extLst>
          </p:cNvPr>
          <p:cNvSpPr/>
          <p:nvPr/>
        </p:nvSpPr>
        <p:spPr>
          <a:xfrm rot="16200000">
            <a:off x="7559449" y="252771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53" name="Freeform: Shape 452">
            <a:extLst>
              <a:ext uri="{FF2B5EF4-FFF2-40B4-BE49-F238E27FC236}">
                <a16:creationId xmlns:a16="http://schemas.microsoft.com/office/drawing/2014/main" id="{3B4AAA4B-A8D0-A10B-6E9B-6588247A5F8B}"/>
              </a:ext>
            </a:extLst>
          </p:cNvPr>
          <p:cNvSpPr/>
          <p:nvPr/>
        </p:nvSpPr>
        <p:spPr>
          <a:xfrm rot="16200000">
            <a:off x="7299783" y="226947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54" name="Freeform: Shape 453">
            <a:extLst>
              <a:ext uri="{FF2B5EF4-FFF2-40B4-BE49-F238E27FC236}">
                <a16:creationId xmlns:a16="http://schemas.microsoft.com/office/drawing/2014/main" id="{46C3565B-F78D-F4B7-D752-BB4CAA7724FC}"/>
              </a:ext>
            </a:extLst>
          </p:cNvPr>
          <p:cNvSpPr/>
          <p:nvPr/>
        </p:nvSpPr>
        <p:spPr>
          <a:xfrm rot="16200000">
            <a:off x="7040963" y="252874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62" name="Freeform: Shape 461">
            <a:extLst>
              <a:ext uri="{FF2B5EF4-FFF2-40B4-BE49-F238E27FC236}">
                <a16:creationId xmlns:a16="http://schemas.microsoft.com/office/drawing/2014/main" id="{22C1B1AF-4CD2-53A8-4DA9-CCC0652CFEF0}"/>
              </a:ext>
            </a:extLst>
          </p:cNvPr>
          <p:cNvSpPr/>
          <p:nvPr/>
        </p:nvSpPr>
        <p:spPr>
          <a:xfrm rot="16200000">
            <a:off x="5276671" y="278797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63" name="Freeform: Shape 462">
            <a:extLst>
              <a:ext uri="{FF2B5EF4-FFF2-40B4-BE49-F238E27FC236}">
                <a16:creationId xmlns:a16="http://schemas.microsoft.com/office/drawing/2014/main" id="{BA6A9F77-253B-0179-AB26-120370A63DBA}"/>
              </a:ext>
            </a:extLst>
          </p:cNvPr>
          <p:cNvSpPr/>
          <p:nvPr/>
        </p:nvSpPr>
        <p:spPr>
          <a:xfrm rot="16200000">
            <a:off x="5541697" y="253646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64" name="Freeform: Shape 463">
            <a:extLst>
              <a:ext uri="{FF2B5EF4-FFF2-40B4-BE49-F238E27FC236}">
                <a16:creationId xmlns:a16="http://schemas.microsoft.com/office/drawing/2014/main" id="{A21EDDB0-2B73-1EAC-F3F2-7C0DF71E3550}"/>
              </a:ext>
            </a:extLst>
          </p:cNvPr>
          <p:cNvSpPr/>
          <p:nvPr/>
        </p:nvSpPr>
        <p:spPr>
          <a:xfrm rot="16200000">
            <a:off x="5282031" y="227822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65" name="Freeform: Shape 464">
            <a:extLst>
              <a:ext uri="{FF2B5EF4-FFF2-40B4-BE49-F238E27FC236}">
                <a16:creationId xmlns:a16="http://schemas.microsoft.com/office/drawing/2014/main" id="{9C49CB1F-2C0C-57D5-8DC5-18C405E0FB1D}"/>
              </a:ext>
            </a:extLst>
          </p:cNvPr>
          <p:cNvSpPr/>
          <p:nvPr/>
        </p:nvSpPr>
        <p:spPr>
          <a:xfrm rot="16200000">
            <a:off x="6796362" y="228674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graphicFrame>
        <p:nvGraphicFramePr>
          <p:cNvPr id="517" name="Chart 516">
            <a:extLst>
              <a:ext uri="{FF2B5EF4-FFF2-40B4-BE49-F238E27FC236}">
                <a16:creationId xmlns:a16="http://schemas.microsoft.com/office/drawing/2014/main" id="{71D97CE3-7FB6-7C6D-ECC1-007B7B578A2C}"/>
              </a:ext>
            </a:extLst>
          </p:cNvPr>
          <p:cNvGraphicFramePr>
            <a:graphicFrameLocks/>
          </p:cNvGraphicFramePr>
          <p:nvPr/>
        </p:nvGraphicFramePr>
        <p:xfrm>
          <a:off x="13529575" y="1449299"/>
          <a:ext cx="288000" cy="288000"/>
        </p:xfrm>
        <a:graphic>
          <a:graphicData uri="http://schemas.openxmlformats.org/drawingml/2006/chart">
            <c:chart xmlns:c="http://schemas.openxmlformats.org/drawingml/2006/chart" xmlns:r="http://schemas.openxmlformats.org/officeDocument/2006/relationships" r:id="rId9"/>
          </a:graphicData>
        </a:graphic>
      </p:graphicFrame>
      <p:sp>
        <p:nvSpPr>
          <p:cNvPr id="518" name="Freeform: Shape 517">
            <a:extLst>
              <a:ext uri="{FF2B5EF4-FFF2-40B4-BE49-F238E27FC236}">
                <a16:creationId xmlns:a16="http://schemas.microsoft.com/office/drawing/2014/main" id="{59EB25D5-9802-9FF9-84AF-4CB7AD460BBD}"/>
              </a:ext>
            </a:extLst>
          </p:cNvPr>
          <p:cNvSpPr/>
          <p:nvPr/>
        </p:nvSpPr>
        <p:spPr>
          <a:xfrm rot="5400000">
            <a:off x="7813201" y="227931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19" name="Freeform: Shape 518">
            <a:extLst>
              <a:ext uri="{FF2B5EF4-FFF2-40B4-BE49-F238E27FC236}">
                <a16:creationId xmlns:a16="http://schemas.microsoft.com/office/drawing/2014/main" id="{CB1EDD00-2395-B3B1-9619-873F1B965B19}"/>
              </a:ext>
            </a:extLst>
          </p:cNvPr>
          <p:cNvSpPr/>
          <p:nvPr/>
        </p:nvSpPr>
        <p:spPr>
          <a:xfrm rot="5400000">
            <a:off x="5790780" y="229661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3" name="Freeform: Shape 542">
            <a:extLst>
              <a:ext uri="{FF2B5EF4-FFF2-40B4-BE49-F238E27FC236}">
                <a16:creationId xmlns:a16="http://schemas.microsoft.com/office/drawing/2014/main" id="{206C3BB9-B2BA-53EC-7582-DF6EF01A6462}"/>
              </a:ext>
            </a:extLst>
          </p:cNvPr>
          <p:cNvSpPr/>
          <p:nvPr/>
        </p:nvSpPr>
        <p:spPr>
          <a:xfrm rot="5400000">
            <a:off x="10455804" y="227066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4" name="Freeform: Shape 543">
            <a:extLst>
              <a:ext uri="{FF2B5EF4-FFF2-40B4-BE49-F238E27FC236}">
                <a16:creationId xmlns:a16="http://schemas.microsoft.com/office/drawing/2014/main" id="{51C2D364-D649-8492-B17B-EC013CB195C6}"/>
              </a:ext>
            </a:extLst>
          </p:cNvPr>
          <p:cNvSpPr/>
          <p:nvPr/>
        </p:nvSpPr>
        <p:spPr>
          <a:xfrm rot="5400000">
            <a:off x="6454302" y="586422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5" name="Freeform: Shape 544">
            <a:extLst>
              <a:ext uri="{FF2B5EF4-FFF2-40B4-BE49-F238E27FC236}">
                <a16:creationId xmlns:a16="http://schemas.microsoft.com/office/drawing/2014/main" id="{2B090A2F-FD89-FEE6-C8C0-B508E6F306C8}"/>
              </a:ext>
            </a:extLst>
          </p:cNvPr>
          <p:cNvSpPr/>
          <p:nvPr/>
        </p:nvSpPr>
        <p:spPr>
          <a:xfrm rot="5400000">
            <a:off x="7444075" y="536458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6" name="Freeform: Shape 545">
            <a:extLst>
              <a:ext uri="{FF2B5EF4-FFF2-40B4-BE49-F238E27FC236}">
                <a16:creationId xmlns:a16="http://schemas.microsoft.com/office/drawing/2014/main" id="{71586B1A-5912-1CCC-BC0A-092C5D68B967}"/>
              </a:ext>
            </a:extLst>
          </p:cNvPr>
          <p:cNvSpPr/>
          <p:nvPr/>
        </p:nvSpPr>
        <p:spPr>
          <a:xfrm rot="5400000">
            <a:off x="9777292" y="536729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7" name="Freeform: Shape 546">
            <a:extLst>
              <a:ext uri="{FF2B5EF4-FFF2-40B4-BE49-F238E27FC236}">
                <a16:creationId xmlns:a16="http://schemas.microsoft.com/office/drawing/2014/main" id="{931ADBA2-D58D-DF3C-C1DD-4AA2014E30B1}"/>
              </a:ext>
            </a:extLst>
          </p:cNvPr>
          <p:cNvSpPr/>
          <p:nvPr/>
        </p:nvSpPr>
        <p:spPr>
          <a:xfrm rot="5400000">
            <a:off x="5956117" y="536074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8" name="Freeform: Shape 547">
            <a:extLst>
              <a:ext uri="{FF2B5EF4-FFF2-40B4-BE49-F238E27FC236}">
                <a16:creationId xmlns:a16="http://schemas.microsoft.com/office/drawing/2014/main" id="{E5A653A7-8264-1771-8EA0-9B284B8A7E3E}"/>
              </a:ext>
            </a:extLst>
          </p:cNvPr>
          <p:cNvSpPr/>
          <p:nvPr/>
        </p:nvSpPr>
        <p:spPr>
          <a:xfrm rot="5400000">
            <a:off x="5715224" y="559435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49" name="Freeform: Shape 548">
            <a:extLst>
              <a:ext uri="{FF2B5EF4-FFF2-40B4-BE49-F238E27FC236}">
                <a16:creationId xmlns:a16="http://schemas.microsoft.com/office/drawing/2014/main" id="{72E776F5-AB1D-A52B-210E-7C9F1FECAD07}"/>
              </a:ext>
            </a:extLst>
          </p:cNvPr>
          <p:cNvSpPr/>
          <p:nvPr/>
        </p:nvSpPr>
        <p:spPr>
          <a:xfrm rot="5400000">
            <a:off x="6696524" y="562838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0" name="Freeform: Shape 549">
            <a:extLst>
              <a:ext uri="{FF2B5EF4-FFF2-40B4-BE49-F238E27FC236}">
                <a16:creationId xmlns:a16="http://schemas.microsoft.com/office/drawing/2014/main" id="{3529EE2F-6BC8-A15D-D189-AEA2BFEB4DE4}"/>
              </a:ext>
            </a:extLst>
          </p:cNvPr>
          <p:cNvSpPr/>
          <p:nvPr/>
        </p:nvSpPr>
        <p:spPr>
          <a:xfrm rot="5400000">
            <a:off x="7688975" y="559566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1" name="Freeform: Shape 550">
            <a:extLst>
              <a:ext uri="{FF2B5EF4-FFF2-40B4-BE49-F238E27FC236}">
                <a16:creationId xmlns:a16="http://schemas.microsoft.com/office/drawing/2014/main" id="{FA7BB36C-26B3-FEC4-1B62-2FA94DCCEDEF}"/>
              </a:ext>
            </a:extLst>
          </p:cNvPr>
          <p:cNvSpPr/>
          <p:nvPr/>
        </p:nvSpPr>
        <p:spPr>
          <a:xfrm rot="5400000">
            <a:off x="6204761" y="560888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2" name="Freeform: Shape 551">
            <a:extLst>
              <a:ext uri="{FF2B5EF4-FFF2-40B4-BE49-F238E27FC236}">
                <a16:creationId xmlns:a16="http://schemas.microsoft.com/office/drawing/2014/main" id="{EAA83104-AF1A-1DE4-72D2-D3F9203E430D}"/>
              </a:ext>
            </a:extLst>
          </p:cNvPr>
          <p:cNvSpPr/>
          <p:nvPr/>
        </p:nvSpPr>
        <p:spPr>
          <a:xfrm rot="5400000">
            <a:off x="6940179" y="537345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3" name="Freeform: Shape 552">
            <a:extLst>
              <a:ext uri="{FF2B5EF4-FFF2-40B4-BE49-F238E27FC236}">
                <a16:creationId xmlns:a16="http://schemas.microsoft.com/office/drawing/2014/main" id="{9103CF12-8230-E89E-EF5F-DE9E0FFC18E4}"/>
              </a:ext>
            </a:extLst>
          </p:cNvPr>
          <p:cNvSpPr/>
          <p:nvPr/>
        </p:nvSpPr>
        <p:spPr>
          <a:xfrm rot="5400000">
            <a:off x="9450590" y="276283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4" name="Freeform: Shape 553">
            <a:extLst>
              <a:ext uri="{FF2B5EF4-FFF2-40B4-BE49-F238E27FC236}">
                <a16:creationId xmlns:a16="http://schemas.microsoft.com/office/drawing/2014/main" id="{3DF5A68A-C8C9-C625-5F37-A9761EF932A3}"/>
              </a:ext>
            </a:extLst>
          </p:cNvPr>
          <p:cNvSpPr/>
          <p:nvPr/>
        </p:nvSpPr>
        <p:spPr>
          <a:xfrm rot="5400000">
            <a:off x="6942671" y="586716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5" name="Freeform: Shape 554">
            <a:extLst>
              <a:ext uri="{FF2B5EF4-FFF2-40B4-BE49-F238E27FC236}">
                <a16:creationId xmlns:a16="http://schemas.microsoft.com/office/drawing/2014/main" id="{DB9EF750-3D86-739D-F234-AD4538379DDA}"/>
              </a:ext>
            </a:extLst>
          </p:cNvPr>
          <p:cNvSpPr/>
          <p:nvPr/>
        </p:nvSpPr>
        <p:spPr>
          <a:xfrm rot="5400000">
            <a:off x="10523094" y="562099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6" name="Freeform: Shape 555">
            <a:extLst>
              <a:ext uri="{FF2B5EF4-FFF2-40B4-BE49-F238E27FC236}">
                <a16:creationId xmlns:a16="http://schemas.microsoft.com/office/drawing/2014/main" id="{D882AD03-5DAE-64FE-ADF3-33A72F5E340B}"/>
              </a:ext>
            </a:extLst>
          </p:cNvPr>
          <p:cNvSpPr/>
          <p:nvPr/>
        </p:nvSpPr>
        <p:spPr>
          <a:xfrm rot="5400000">
            <a:off x="10023439" y="561256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7" name="Freeform: Shape 556">
            <a:extLst>
              <a:ext uri="{FF2B5EF4-FFF2-40B4-BE49-F238E27FC236}">
                <a16:creationId xmlns:a16="http://schemas.microsoft.com/office/drawing/2014/main" id="{4E918DA7-9FA3-55DC-B804-A17D06026FFE}"/>
              </a:ext>
            </a:extLst>
          </p:cNvPr>
          <p:cNvSpPr/>
          <p:nvPr/>
        </p:nvSpPr>
        <p:spPr>
          <a:xfrm rot="5400000">
            <a:off x="11464612" y="275738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8" name="Freeform: Shape 557">
            <a:extLst>
              <a:ext uri="{FF2B5EF4-FFF2-40B4-BE49-F238E27FC236}">
                <a16:creationId xmlns:a16="http://schemas.microsoft.com/office/drawing/2014/main" id="{8CCA8949-5731-53F5-7186-467D75A648A2}"/>
              </a:ext>
            </a:extLst>
          </p:cNvPr>
          <p:cNvSpPr/>
          <p:nvPr/>
        </p:nvSpPr>
        <p:spPr>
          <a:xfrm rot="5400000">
            <a:off x="6449175" y="537536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59" name="Freeform: Shape 558">
            <a:extLst>
              <a:ext uri="{FF2B5EF4-FFF2-40B4-BE49-F238E27FC236}">
                <a16:creationId xmlns:a16="http://schemas.microsoft.com/office/drawing/2014/main" id="{64CD7B19-2A71-3C84-8163-11A6CFCE82C1}"/>
              </a:ext>
            </a:extLst>
          </p:cNvPr>
          <p:cNvSpPr/>
          <p:nvPr/>
        </p:nvSpPr>
        <p:spPr>
          <a:xfrm rot="5400000">
            <a:off x="11030090" y="560832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60" name="Freeform: Shape 559">
            <a:extLst>
              <a:ext uri="{FF2B5EF4-FFF2-40B4-BE49-F238E27FC236}">
                <a16:creationId xmlns:a16="http://schemas.microsoft.com/office/drawing/2014/main" id="{8E76AE78-725A-0FD9-0FE9-BD3B78E18878}"/>
              </a:ext>
            </a:extLst>
          </p:cNvPr>
          <p:cNvSpPr/>
          <p:nvPr/>
        </p:nvSpPr>
        <p:spPr>
          <a:xfrm rot="5400000">
            <a:off x="7185981" y="562171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61" name="Freeform: Shape 560">
            <a:extLst>
              <a:ext uri="{FF2B5EF4-FFF2-40B4-BE49-F238E27FC236}">
                <a16:creationId xmlns:a16="http://schemas.microsoft.com/office/drawing/2014/main" id="{4AC4C6E7-8152-2240-F3B7-C947831B4F51}"/>
              </a:ext>
            </a:extLst>
          </p:cNvPr>
          <p:cNvSpPr/>
          <p:nvPr/>
        </p:nvSpPr>
        <p:spPr>
          <a:xfrm rot="5400000">
            <a:off x="10769589" y="587046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62" name="Freeform: Shape 561">
            <a:extLst>
              <a:ext uri="{FF2B5EF4-FFF2-40B4-BE49-F238E27FC236}">
                <a16:creationId xmlns:a16="http://schemas.microsoft.com/office/drawing/2014/main" id="{C0B2D7B5-38E5-A1BD-87A1-2FAF5297D55E}"/>
              </a:ext>
            </a:extLst>
          </p:cNvPr>
          <p:cNvSpPr/>
          <p:nvPr/>
        </p:nvSpPr>
        <p:spPr>
          <a:xfrm rot="5400000">
            <a:off x="10267431" y="537134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63" name="Freeform: Shape 562">
            <a:extLst>
              <a:ext uri="{FF2B5EF4-FFF2-40B4-BE49-F238E27FC236}">
                <a16:creationId xmlns:a16="http://schemas.microsoft.com/office/drawing/2014/main" id="{93CA6201-11D6-B2A9-14B2-AE0D121DD552}"/>
              </a:ext>
            </a:extLst>
          </p:cNvPr>
          <p:cNvSpPr/>
          <p:nvPr/>
        </p:nvSpPr>
        <p:spPr>
          <a:xfrm rot="5400000">
            <a:off x="11273872" y="536729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64" name="Freeform: Shape 563">
            <a:extLst>
              <a:ext uri="{FF2B5EF4-FFF2-40B4-BE49-F238E27FC236}">
                <a16:creationId xmlns:a16="http://schemas.microsoft.com/office/drawing/2014/main" id="{F095C4D2-BDE9-5894-9963-06A775E34CEC}"/>
              </a:ext>
            </a:extLst>
          </p:cNvPr>
          <p:cNvSpPr/>
          <p:nvPr/>
        </p:nvSpPr>
        <p:spPr>
          <a:xfrm rot="5400000">
            <a:off x="10785219" y="537283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565" name="Freeform: Shape 564">
            <a:extLst>
              <a:ext uri="{FF2B5EF4-FFF2-40B4-BE49-F238E27FC236}">
                <a16:creationId xmlns:a16="http://schemas.microsoft.com/office/drawing/2014/main" id="{23DC7DC7-C88A-4DCB-E450-A4E1F59186D2}"/>
              </a:ext>
            </a:extLst>
          </p:cNvPr>
          <p:cNvSpPr/>
          <p:nvPr/>
        </p:nvSpPr>
        <p:spPr>
          <a:xfrm rot="5400000">
            <a:off x="10286484" y="587258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 name="Freeform: Shape 1">
            <a:extLst>
              <a:ext uri="{FF2B5EF4-FFF2-40B4-BE49-F238E27FC236}">
                <a16:creationId xmlns:a16="http://schemas.microsoft.com/office/drawing/2014/main" id="{EB2CF8F3-AB80-7799-E3AC-363B0DF2B229}"/>
              </a:ext>
            </a:extLst>
          </p:cNvPr>
          <p:cNvSpPr/>
          <p:nvPr/>
        </p:nvSpPr>
        <p:spPr>
          <a:xfrm rot="5400000">
            <a:off x="10961085" y="276159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834321C9-9F4B-D11A-FE42-A69298D2ACCB}"/>
              </a:ext>
            </a:extLst>
          </p:cNvPr>
          <p:cNvSpPr/>
          <p:nvPr/>
        </p:nvSpPr>
        <p:spPr>
          <a:xfrm rot="5400000">
            <a:off x="10454178" y="275743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ACF7528C-E630-CC9F-B320-5FF9A697DF89}"/>
              </a:ext>
            </a:extLst>
          </p:cNvPr>
          <p:cNvSpPr/>
          <p:nvPr/>
        </p:nvSpPr>
        <p:spPr>
          <a:xfrm rot="5400000">
            <a:off x="9948060" y="277137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FBD2DF06-6882-0A09-517F-CF86F663E30E}"/>
              </a:ext>
            </a:extLst>
          </p:cNvPr>
          <p:cNvSpPr/>
          <p:nvPr/>
        </p:nvSpPr>
        <p:spPr>
          <a:xfrm rot="5400000">
            <a:off x="9195951" y="302404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3ACAD56C-3604-B773-9342-58325ECFEC96}"/>
              </a:ext>
            </a:extLst>
          </p:cNvPr>
          <p:cNvSpPr/>
          <p:nvPr/>
        </p:nvSpPr>
        <p:spPr>
          <a:xfrm rot="5400000">
            <a:off x="11722170" y="301354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71F7FBE-33A6-C146-A85D-A3F6DC21DC67}"/>
              </a:ext>
            </a:extLst>
          </p:cNvPr>
          <p:cNvSpPr/>
          <p:nvPr/>
        </p:nvSpPr>
        <p:spPr>
          <a:xfrm rot="5400000">
            <a:off x="9449498" y="327341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BFF6791-0280-35EE-6EC2-B9C48CDCB4C2}"/>
              </a:ext>
            </a:extLst>
          </p:cNvPr>
          <p:cNvSpPr/>
          <p:nvPr/>
        </p:nvSpPr>
        <p:spPr>
          <a:xfrm rot="5400000">
            <a:off x="10707161" y="2511172"/>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523F02EE-B087-C163-5FDB-C5072DBE68C3}"/>
              </a:ext>
            </a:extLst>
          </p:cNvPr>
          <p:cNvSpPr/>
          <p:nvPr/>
        </p:nvSpPr>
        <p:spPr>
          <a:xfrm rot="5400000">
            <a:off x="9435284" y="376931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D753BE3-FA9A-6616-466C-9A2ECE0A15B8}"/>
              </a:ext>
            </a:extLst>
          </p:cNvPr>
          <p:cNvSpPr/>
          <p:nvPr/>
        </p:nvSpPr>
        <p:spPr>
          <a:xfrm rot="5400000">
            <a:off x="11460081" y="326210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42ABA53-5AC8-EF60-C289-1AE6A08030D9}"/>
              </a:ext>
            </a:extLst>
          </p:cNvPr>
          <p:cNvSpPr/>
          <p:nvPr/>
        </p:nvSpPr>
        <p:spPr>
          <a:xfrm rot="5400000">
            <a:off x="10207869" y="2511248"/>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D8101F1-2669-00DB-9A39-51F9A76ADF2F}"/>
              </a:ext>
            </a:extLst>
          </p:cNvPr>
          <p:cNvSpPr/>
          <p:nvPr/>
        </p:nvSpPr>
        <p:spPr>
          <a:xfrm rot="5400000">
            <a:off x="9703525" y="2513576"/>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35265989-249D-6C63-3F6D-C9E46E340EF0}"/>
              </a:ext>
            </a:extLst>
          </p:cNvPr>
          <p:cNvSpPr/>
          <p:nvPr/>
        </p:nvSpPr>
        <p:spPr>
          <a:xfrm rot="5400000">
            <a:off x="10711563" y="301775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5953BC1-3A35-5607-1282-9C9B06140D15}"/>
              </a:ext>
            </a:extLst>
          </p:cNvPr>
          <p:cNvSpPr/>
          <p:nvPr/>
        </p:nvSpPr>
        <p:spPr>
          <a:xfrm rot="5400000">
            <a:off x="11222937" y="250893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8812617-6706-7D3F-1F1F-0B783BA64D04}"/>
              </a:ext>
            </a:extLst>
          </p:cNvPr>
          <p:cNvSpPr/>
          <p:nvPr/>
        </p:nvSpPr>
        <p:spPr>
          <a:xfrm rot="5400000">
            <a:off x="11457567" y="375915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F02AC5B-26EC-632E-C813-B8C214FF2A07}"/>
              </a:ext>
            </a:extLst>
          </p:cNvPr>
          <p:cNvSpPr/>
          <p:nvPr/>
        </p:nvSpPr>
        <p:spPr>
          <a:xfrm rot="5400000">
            <a:off x="9955399" y="325784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1D6D9F0-A29A-A916-599D-144EF673C05E}"/>
              </a:ext>
            </a:extLst>
          </p:cNvPr>
          <p:cNvSpPr/>
          <p:nvPr/>
        </p:nvSpPr>
        <p:spPr>
          <a:xfrm rot="5400000">
            <a:off x="10194011" y="3018453"/>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1B5954BE-9272-AD63-B25E-CA34815552A7}"/>
              </a:ext>
            </a:extLst>
          </p:cNvPr>
          <p:cNvSpPr/>
          <p:nvPr/>
        </p:nvSpPr>
        <p:spPr>
          <a:xfrm rot="5400000">
            <a:off x="9705638" y="301877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63C8D9A-4152-1C52-EE83-1622946D8313}"/>
              </a:ext>
            </a:extLst>
          </p:cNvPr>
          <p:cNvSpPr/>
          <p:nvPr/>
        </p:nvSpPr>
        <p:spPr>
          <a:xfrm rot="5400000">
            <a:off x="11207062" y="301125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8F6C268-A6DA-6812-5C8E-59F4CED73233}"/>
              </a:ext>
            </a:extLst>
          </p:cNvPr>
          <p:cNvSpPr/>
          <p:nvPr/>
        </p:nvSpPr>
        <p:spPr>
          <a:xfrm rot="5400000">
            <a:off x="10210915" y="3516775"/>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35C6A19D-477E-CFF4-0AAD-13F2A158B467}"/>
              </a:ext>
            </a:extLst>
          </p:cNvPr>
          <p:cNvSpPr/>
          <p:nvPr/>
        </p:nvSpPr>
        <p:spPr>
          <a:xfrm rot="5400000">
            <a:off x="10448485" y="326771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F0D2FDD6-3CB5-9B7E-D7D1-9B939EF77AE5}"/>
              </a:ext>
            </a:extLst>
          </p:cNvPr>
          <p:cNvSpPr/>
          <p:nvPr/>
        </p:nvSpPr>
        <p:spPr>
          <a:xfrm rot="5400000">
            <a:off x="10955126" y="325678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2CE1FB88-E2A9-609C-BC07-F341BF27F825}"/>
              </a:ext>
            </a:extLst>
          </p:cNvPr>
          <p:cNvSpPr/>
          <p:nvPr/>
        </p:nvSpPr>
        <p:spPr>
          <a:xfrm rot="5400000">
            <a:off x="9694263" y="351870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6F872DAA-871D-6069-AE9B-35EDA4137EA8}"/>
              </a:ext>
            </a:extLst>
          </p:cNvPr>
          <p:cNvSpPr/>
          <p:nvPr/>
        </p:nvSpPr>
        <p:spPr>
          <a:xfrm rot="5400000">
            <a:off x="11216586" y="3513440"/>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198675-1024-A0FD-1741-0A1C7998DC02}"/>
              </a:ext>
            </a:extLst>
          </p:cNvPr>
          <p:cNvSpPr/>
          <p:nvPr/>
        </p:nvSpPr>
        <p:spPr>
          <a:xfrm rot="5400000">
            <a:off x="10693500" y="3515741"/>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C9100BA-A918-76A3-40E7-7919B8E54966}"/>
              </a:ext>
            </a:extLst>
          </p:cNvPr>
          <p:cNvSpPr/>
          <p:nvPr/>
        </p:nvSpPr>
        <p:spPr>
          <a:xfrm rot="5400000">
            <a:off x="9947981" y="3766559"/>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7D602B69-1778-9051-2167-CBD4BBA7B70A}"/>
              </a:ext>
            </a:extLst>
          </p:cNvPr>
          <p:cNvSpPr/>
          <p:nvPr/>
        </p:nvSpPr>
        <p:spPr>
          <a:xfrm rot="5400000">
            <a:off x="10461653" y="3768367"/>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BDDB8AB4-DE4A-BA81-7278-B46862F2695F}"/>
              </a:ext>
            </a:extLst>
          </p:cNvPr>
          <p:cNvSpPr/>
          <p:nvPr/>
        </p:nvSpPr>
        <p:spPr>
          <a:xfrm rot="5400000">
            <a:off x="10952153" y="3761314"/>
            <a:ext cx="382992" cy="382992"/>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47" name="TextBox 46">
            <a:extLst>
              <a:ext uri="{FF2B5EF4-FFF2-40B4-BE49-F238E27FC236}">
                <a16:creationId xmlns:a16="http://schemas.microsoft.com/office/drawing/2014/main" id="{A7AB838A-1CD2-5CFB-3DB4-1DF85959252B}"/>
              </a:ext>
            </a:extLst>
          </p:cNvPr>
          <p:cNvSpPr txBox="1"/>
          <p:nvPr/>
        </p:nvSpPr>
        <p:spPr>
          <a:xfrm>
            <a:off x="5796959" y="4352183"/>
            <a:ext cx="2145482" cy="954107"/>
          </a:xfrm>
          <a:prstGeom prst="rect">
            <a:avLst/>
          </a:prstGeom>
          <a:noFill/>
        </p:spPr>
        <p:txBody>
          <a:bodyPr wrap="square" rtlCol="0">
            <a:spAutoFit/>
          </a:bodyPr>
          <a:lstStyle/>
          <a:p>
            <a:pPr algn="ctr"/>
            <a:r>
              <a:rPr lang="en-GB" sz="2800" b="1" dirty="0">
                <a:solidFill>
                  <a:srgbClr val="02214F"/>
                </a:solidFill>
                <a:latin typeface="Century Gothic" panose="020B0502020202020204" pitchFamily="34" charset="0"/>
              </a:rPr>
              <a:t>Risk Perception</a:t>
            </a:r>
          </a:p>
        </p:txBody>
      </p:sp>
      <p:sp>
        <p:nvSpPr>
          <p:cNvPr id="46" name="TextBox 45">
            <a:extLst>
              <a:ext uri="{FF2B5EF4-FFF2-40B4-BE49-F238E27FC236}">
                <a16:creationId xmlns:a16="http://schemas.microsoft.com/office/drawing/2014/main" id="{AECC1891-693A-B3AE-AC56-899ED92F4CFD}"/>
              </a:ext>
            </a:extLst>
          </p:cNvPr>
          <p:cNvSpPr txBox="1"/>
          <p:nvPr/>
        </p:nvSpPr>
        <p:spPr>
          <a:xfrm>
            <a:off x="5087567" y="75706"/>
            <a:ext cx="3059777" cy="400110"/>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Data: 92 cases</a:t>
            </a:r>
          </a:p>
        </p:txBody>
      </p:sp>
      <p:sp>
        <p:nvSpPr>
          <p:cNvPr id="50" name="Isosceles Triangle 49">
            <a:hlinkClick r:id="" action="ppaction://hlinkshowjump?jump=previousslide"/>
            <a:extLst>
              <a:ext uri="{FF2B5EF4-FFF2-40B4-BE49-F238E27FC236}">
                <a16:creationId xmlns:a16="http://schemas.microsoft.com/office/drawing/2014/main" id="{91326552-98E6-1FE1-FE22-71B346A4F7A4}"/>
              </a:ext>
            </a:extLst>
          </p:cNvPr>
          <p:cNvSpPr/>
          <p:nvPr/>
        </p:nvSpPr>
        <p:spPr>
          <a:xfrm rot="16200000">
            <a:off x="367925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hlinkClick r:id="" action="ppaction://hlinkshowjump?jump=nextslide"/>
            <a:extLst>
              <a:ext uri="{FF2B5EF4-FFF2-40B4-BE49-F238E27FC236}">
                <a16:creationId xmlns:a16="http://schemas.microsoft.com/office/drawing/2014/main" id="{2D9C129D-0417-82CA-60DE-A3516F9A32EB}"/>
              </a:ext>
            </a:extLst>
          </p:cNvPr>
          <p:cNvSpPr/>
          <p:nvPr/>
        </p:nvSpPr>
        <p:spPr>
          <a:xfrm rot="5400000">
            <a:off x="453485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Graphic 51" descr="Home with solid fill">
            <a:hlinkClick r:id="rId4" action="ppaction://hlinksldjump"/>
            <a:extLst>
              <a:ext uri="{FF2B5EF4-FFF2-40B4-BE49-F238E27FC236}">
                <a16:creationId xmlns:a16="http://schemas.microsoft.com/office/drawing/2014/main" id="{ADD7C2BB-3EED-92BB-23EF-31066D18D2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88581" y="31787"/>
            <a:ext cx="427551" cy="427551"/>
          </a:xfrm>
          <a:prstGeom prst="rect">
            <a:avLst/>
          </a:prstGeom>
        </p:spPr>
      </p:pic>
      <p:sp>
        <p:nvSpPr>
          <p:cNvPr id="6" name="TextBox 5">
            <a:extLst>
              <a:ext uri="{FF2B5EF4-FFF2-40B4-BE49-F238E27FC236}">
                <a16:creationId xmlns:a16="http://schemas.microsoft.com/office/drawing/2014/main" id="{0EDE5FB0-E703-8E66-F54D-D36343963E22}"/>
              </a:ext>
            </a:extLst>
          </p:cNvPr>
          <p:cNvSpPr txBox="1"/>
          <p:nvPr/>
        </p:nvSpPr>
        <p:spPr>
          <a:xfrm>
            <a:off x="76910" y="1536147"/>
            <a:ext cx="4711621" cy="4119076"/>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The ways “resilience” was measured in these articles can be sorted into four groups:</a:t>
            </a:r>
          </a:p>
          <a:p>
            <a:pPr marL="800100" lvl="1" indent="-342900">
              <a:spcAft>
                <a:spcPts val="1000"/>
              </a:spcAft>
              <a:buFont typeface="Courier New" panose="02070309020205020404" pitchFamily="49" charset="0"/>
              <a:buChar char="o"/>
            </a:pPr>
            <a:r>
              <a:rPr lang="en-GB" sz="2200" dirty="0">
                <a:solidFill>
                  <a:srgbClr val="028391"/>
                </a:solidFill>
                <a:latin typeface="Verdana Pro Cond" panose="020B0606030504040204" pitchFamily="34" charset="0"/>
              </a:rPr>
              <a:t>Personal preparedness</a:t>
            </a:r>
          </a:p>
          <a:p>
            <a:pPr marL="800100" lvl="1" indent="-342900">
              <a:spcAft>
                <a:spcPts val="1000"/>
              </a:spcAft>
              <a:buFont typeface="Courier New" panose="02070309020205020404" pitchFamily="49" charset="0"/>
              <a:buChar char="o"/>
            </a:pPr>
            <a:r>
              <a:rPr lang="en-GB" sz="2200" dirty="0">
                <a:solidFill>
                  <a:srgbClr val="028391"/>
                </a:solidFill>
                <a:latin typeface="Verdana Pro Cond" panose="020B0606030504040204" pitchFamily="34" charset="0"/>
              </a:rPr>
              <a:t>Community support</a:t>
            </a:r>
          </a:p>
          <a:p>
            <a:pPr marL="800100" lvl="1" indent="-342900">
              <a:spcAft>
                <a:spcPts val="1000"/>
              </a:spcAft>
              <a:buFont typeface="Courier New" panose="02070309020205020404" pitchFamily="49" charset="0"/>
              <a:buChar char="o"/>
            </a:pPr>
            <a:r>
              <a:rPr lang="en-GB" sz="2200" dirty="0">
                <a:solidFill>
                  <a:srgbClr val="028391"/>
                </a:solidFill>
                <a:latin typeface="Verdana Pro Cond" panose="020B0606030504040204" pitchFamily="34" charset="0"/>
              </a:rPr>
              <a:t>Risk perception</a:t>
            </a:r>
          </a:p>
          <a:p>
            <a:pPr marL="800100" lvl="1" indent="-342900">
              <a:spcAft>
                <a:spcPts val="1000"/>
              </a:spcAft>
              <a:buFont typeface="Courier New" panose="02070309020205020404" pitchFamily="49" charset="0"/>
              <a:buChar char="o"/>
            </a:pPr>
            <a:r>
              <a:rPr lang="en-GB" sz="2200" dirty="0">
                <a:solidFill>
                  <a:srgbClr val="028391"/>
                </a:solidFill>
                <a:latin typeface="Verdana Pro Cond" panose="020B0606030504040204" pitchFamily="34" charset="0"/>
              </a:rPr>
              <a:t>Willingness to evacuate</a:t>
            </a:r>
          </a:p>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Almost half of the cases measure resilience as personal preparedness (46%).</a:t>
            </a:r>
          </a:p>
        </p:txBody>
      </p:sp>
      <p:sp>
        <p:nvSpPr>
          <p:cNvPr id="13" name="Rectangle: Rounded Corners 12">
            <a:hlinkClick r:id="rId6" action="ppaction://hlinksldjump"/>
            <a:extLst>
              <a:ext uri="{FF2B5EF4-FFF2-40B4-BE49-F238E27FC236}">
                <a16:creationId xmlns:a16="http://schemas.microsoft.com/office/drawing/2014/main" id="{112AA604-699C-0330-6AB2-97C02D260AC5}"/>
              </a:ext>
            </a:extLst>
          </p:cNvPr>
          <p:cNvSpPr/>
          <p:nvPr/>
        </p:nvSpPr>
        <p:spPr>
          <a:xfrm>
            <a:off x="3750902" y="590826"/>
            <a:ext cx="1108348" cy="552992"/>
          </a:xfrm>
          <a:prstGeom prst="roundRect">
            <a:avLst/>
          </a:prstGeom>
          <a:solidFill>
            <a:srgbClr val="F7DCAD"/>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1204E"/>
                </a:solidFill>
                <a:latin typeface="Verdana Pro Cond" panose="020B0606030504040204" pitchFamily="34" charset="0"/>
              </a:rPr>
              <a:t>Return to Results</a:t>
            </a:r>
          </a:p>
        </p:txBody>
      </p:sp>
      <p:sp>
        <p:nvSpPr>
          <p:cNvPr id="14" name="Subtitle 2">
            <a:hlinkClick r:id="rId12" action="ppaction://hlinksldjump"/>
            <a:extLst>
              <a:ext uri="{FF2B5EF4-FFF2-40B4-BE49-F238E27FC236}">
                <a16:creationId xmlns:a16="http://schemas.microsoft.com/office/drawing/2014/main" id="{6C403597-C6FA-A6AE-E5FD-43EC60E92612}"/>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4246398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65156-102D-1FE1-F112-7A2CD2D86A88}"/>
            </a:ext>
          </a:extLst>
        </p:cNvPr>
        <p:cNvGrpSpPr/>
        <p:nvPr/>
      </p:nvGrpSpPr>
      <p:grpSpPr>
        <a:xfrm>
          <a:off x="0" y="0"/>
          <a:ext cx="0" cy="0"/>
          <a:chOff x="0" y="0"/>
          <a:chExt cx="0" cy="0"/>
        </a:xfrm>
      </p:grpSpPr>
      <p:sp>
        <p:nvSpPr>
          <p:cNvPr id="31" name="Freeform: Shape 30">
            <a:extLst>
              <a:ext uri="{FF2B5EF4-FFF2-40B4-BE49-F238E27FC236}">
                <a16:creationId xmlns:a16="http://schemas.microsoft.com/office/drawing/2014/main" id="{1300FC54-3D15-4587-4EDF-50BC3275D454}"/>
              </a:ext>
            </a:extLst>
          </p:cNvPr>
          <p:cNvSpPr/>
          <p:nvPr/>
        </p:nvSpPr>
        <p:spPr>
          <a:xfrm>
            <a:off x="5854700" y="-1237"/>
            <a:ext cx="6313584" cy="6313585"/>
          </a:xfrm>
          <a:custGeom>
            <a:avLst/>
            <a:gdLst>
              <a:gd name="connsiteX0" fmla="*/ 11 w 6764809"/>
              <a:gd name="connsiteY0" fmla="*/ 43 h 6764810"/>
              <a:gd name="connsiteX1" fmla="*/ 6764821 w 6764809"/>
              <a:gd name="connsiteY1" fmla="*/ 43 h 6764810"/>
              <a:gd name="connsiteX2" fmla="*/ 6764821 w 6764809"/>
              <a:gd name="connsiteY2" fmla="*/ 6764853 h 6764810"/>
              <a:gd name="connsiteX3" fmla="*/ 11 w 6764809"/>
              <a:gd name="connsiteY3" fmla="*/ 6764853 h 6764810"/>
            </a:gdLst>
            <a:ahLst/>
            <a:cxnLst>
              <a:cxn ang="0">
                <a:pos x="connsiteX0" y="connsiteY0"/>
              </a:cxn>
              <a:cxn ang="0">
                <a:pos x="connsiteX1" y="connsiteY1"/>
              </a:cxn>
              <a:cxn ang="0">
                <a:pos x="connsiteX2" y="connsiteY2"/>
              </a:cxn>
              <a:cxn ang="0">
                <a:pos x="connsiteX3" y="connsiteY3"/>
              </a:cxn>
            </a:cxnLst>
            <a:rect l="l" t="t" r="r" b="b"/>
            <a:pathLst>
              <a:path w="6764809" h="6764810">
                <a:moveTo>
                  <a:pt x="11" y="43"/>
                </a:moveTo>
                <a:lnTo>
                  <a:pt x="6764821" y="43"/>
                </a:lnTo>
                <a:lnTo>
                  <a:pt x="6764821" y="6764853"/>
                </a:lnTo>
                <a:lnTo>
                  <a:pt x="11" y="6764853"/>
                </a:lnTo>
                <a:close/>
              </a:path>
            </a:pathLst>
          </a:custGeom>
          <a:noFill/>
          <a:ln w="8736" cap="flat">
            <a:noFill/>
            <a:prstDash val="solid"/>
            <a:miter/>
          </a:ln>
        </p:spPr>
        <p:txBody>
          <a:bodyPr rtlCol="0" anchor="ctr"/>
          <a:lstStyle/>
          <a:p>
            <a:endParaRPr lang="en-GB" sz="1600"/>
          </a:p>
        </p:txBody>
      </p:sp>
      <p:grpSp>
        <p:nvGrpSpPr>
          <p:cNvPr id="32" name="Graphic 2973">
            <a:extLst>
              <a:ext uri="{FF2B5EF4-FFF2-40B4-BE49-F238E27FC236}">
                <a16:creationId xmlns:a16="http://schemas.microsoft.com/office/drawing/2014/main" id="{BB3E2913-0BB7-3203-80C4-89B6F32F8617}"/>
              </a:ext>
            </a:extLst>
          </p:cNvPr>
          <p:cNvGrpSpPr/>
          <p:nvPr/>
        </p:nvGrpSpPr>
        <p:grpSpPr>
          <a:xfrm>
            <a:off x="5936239" y="80298"/>
            <a:ext cx="6150518" cy="6150520"/>
            <a:chOff x="129512" y="69420"/>
            <a:chExt cx="6590089" cy="6590091"/>
          </a:xfrm>
        </p:grpSpPr>
        <p:grpSp>
          <p:nvGrpSpPr>
            <p:cNvPr id="55" name="Graphic 2973">
              <a:extLst>
                <a:ext uri="{FF2B5EF4-FFF2-40B4-BE49-F238E27FC236}">
                  <a16:creationId xmlns:a16="http://schemas.microsoft.com/office/drawing/2014/main" id="{2417FB18-AA24-041C-3DF4-C6B417F9A974}"/>
                </a:ext>
              </a:extLst>
            </p:cNvPr>
            <p:cNvGrpSpPr/>
            <p:nvPr/>
          </p:nvGrpSpPr>
          <p:grpSpPr>
            <a:xfrm>
              <a:off x="3424555" y="3364466"/>
              <a:ext cx="8736" cy="8736"/>
              <a:chOff x="3424555" y="3364466"/>
              <a:chExt cx="8736" cy="8736"/>
            </a:xfrm>
          </p:grpSpPr>
          <p:sp>
            <p:nvSpPr>
              <p:cNvPr id="610" name="Freeform: Shape 609">
                <a:extLst>
                  <a:ext uri="{FF2B5EF4-FFF2-40B4-BE49-F238E27FC236}">
                    <a16:creationId xmlns:a16="http://schemas.microsoft.com/office/drawing/2014/main" id="{C7E9E1B4-6694-7C4E-5758-A3419D12909C}"/>
                  </a:ext>
                </a:extLst>
              </p:cNvPr>
              <p:cNvSpPr/>
              <p:nvPr/>
            </p:nvSpPr>
            <p:spPr>
              <a:xfrm>
                <a:off x="3424555" y="3364466"/>
                <a:ext cx="8736" cy="8736"/>
              </a:xfrm>
              <a:custGeom>
                <a:avLst/>
                <a:gdLst/>
                <a:ahLst/>
                <a:cxnLst/>
                <a:rect l="l" t="t" r="r" b="b"/>
                <a:pathLst>
                  <a:path w="8736" h="8736"/>
                </a:pathLst>
              </a:custGeom>
              <a:solidFill>
                <a:srgbClr val="000000"/>
              </a:solidFill>
              <a:ln w="8736" cap="flat">
                <a:noFill/>
                <a:prstDash val="solid"/>
                <a:miter/>
              </a:ln>
            </p:spPr>
            <p:txBody>
              <a:bodyPr rtlCol="0" anchor="ctr"/>
              <a:lstStyle/>
              <a:p>
                <a:endParaRPr lang="en-GB" sz="1600"/>
              </a:p>
            </p:txBody>
          </p:sp>
          <p:sp>
            <p:nvSpPr>
              <p:cNvPr id="611" name="Freeform: Shape 610">
                <a:extLst>
                  <a:ext uri="{FF2B5EF4-FFF2-40B4-BE49-F238E27FC236}">
                    <a16:creationId xmlns:a16="http://schemas.microsoft.com/office/drawing/2014/main" id="{EBC931A8-2635-C335-C8C0-5653879DDBE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56" name="Graphic 2973">
              <a:extLst>
                <a:ext uri="{FF2B5EF4-FFF2-40B4-BE49-F238E27FC236}">
                  <a16:creationId xmlns:a16="http://schemas.microsoft.com/office/drawing/2014/main" id="{AD117A4C-6745-8237-B52E-D55F490CF872}"/>
                </a:ext>
              </a:extLst>
            </p:cNvPr>
            <p:cNvGrpSpPr/>
            <p:nvPr/>
          </p:nvGrpSpPr>
          <p:grpSpPr>
            <a:xfrm>
              <a:off x="3424555" y="1716947"/>
              <a:ext cx="1647518" cy="2880709"/>
              <a:chOff x="3424555" y="1716947"/>
              <a:chExt cx="1647518" cy="2880709"/>
            </a:xfrm>
          </p:grpSpPr>
          <p:sp>
            <p:nvSpPr>
              <p:cNvPr id="607" name="Freeform: Shape 606">
                <a:hlinkClick r:id="rId2" action="ppaction://hlinksldjump"/>
                <a:extLst>
                  <a:ext uri="{FF2B5EF4-FFF2-40B4-BE49-F238E27FC236}">
                    <a16:creationId xmlns:a16="http://schemas.microsoft.com/office/drawing/2014/main" id="{18A55CBA-97C0-9C21-926C-20FF0DB80F0C}"/>
                  </a:ext>
                </a:extLst>
              </p:cNvPr>
              <p:cNvSpPr/>
              <p:nvPr/>
            </p:nvSpPr>
            <p:spPr>
              <a:xfrm>
                <a:off x="3424555" y="1716947"/>
                <a:ext cx="1647518" cy="2880709"/>
              </a:xfrm>
              <a:custGeom>
                <a:avLst/>
                <a:gdLst>
                  <a:gd name="connsiteX0" fmla="*/ 398 w 1647518"/>
                  <a:gd name="connsiteY0" fmla="*/ 430 h 2880709"/>
                  <a:gd name="connsiteX1" fmla="*/ 1647916 w 1647518"/>
                  <a:gd name="connsiteY1" fmla="*/ 1647948 h 2880709"/>
                  <a:gd name="connsiteX2" fmla="*/ 1092908 w 1647518"/>
                  <a:gd name="connsiteY2" fmla="*/ 2881139 h 2880709"/>
                  <a:gd name="connsiteX3" fmla="*/ 546652 w 1647518"/>
                  <a:gd name="connsiteY3" fmla="*/ 2264542 h 2880709"/>
                  <a:gd name="connsiteX4" fmla="*/ 616991 w 1647518"/>
                  <a:gd name="connsiteY4" fmla="*/ 1101694 h 2880709"/>
                  <a:gd name="connsiteX5" fmla="*/ 398 w 1647518"/>
                  <a:gd name="connsiteY5" fmla="*/ 824187 h 288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518" h="2880709">
                    <a:moveTo>
                      <a:pt x="398" y="430"/>
                    </a:moveTo>
                    <a:cubicBezTo>
                      <a:pt x="910301" y="430"/>
                      <a:pt x="1647916" y="738045"/>
                      <a:pt x="1647916" y="1647948"/>
                    </a:cubicBezTo>
                    <a:cubicBezTo>
                      <a:pt x="1647916" y="2119496"/>
                      <a:pt x="1445863" y="2568441"/>
                      <a:pt x="1092908" y="2881139"/>
                    </a:cubicBezTo>
                    <a:lnTo>
                      <a:pt x="546652" y="2264542"/>
                    </a:lnTo>
                    <a:cubicBezTo>
                      <a:pt x="887185" y="1962855"/>
                      <a:pt x="918680" y="1442229"/>
                      <a:pt x="616991" y="1101694"/>
                    </a:cubicBezTo>
                    <a:cubicBezTo>
                      <a:pt x="460645" y="925215"/>
                      <a:pt x="236171" y="824187"/>
                      <a:pt x="398" y="824187"/>
                    </a:cubicBezTo>
                    <a:close/>
                  </a:path>
                </a:pathLst>
              </a:custGeom>
              <a:solidFill>
                <a:srgbClr val="01204E"/>
              </a:solidFill>
              <a:ln w="4368" cap="flat">
                <a:solidFill>
                  <a:srgbClr val="FFFFFF"/>
                </a:solidFill>
                <a:prstDash val="solid"/>
                <a:miter/>
              </a:ln>
            </p:spPr>
            <p:txBody>
              <a:bodyPr rtlCol="0" anchor="ctr"/>
              <a:lstStyle/>
              <a:p>
                <a:endParaRPr lang="en-GB" sz="1600" dirty="0"/>
              </a:p>
            </p:txBody>
          </p:sp>
          <p:sp>
            <p:nvSpPr>
              <p:cNvPr id="608" name="TextBox 607">
                <a:extLst>
                  <a:ext uri="{FF2B5EF4-FFF2-40B4-BE49-F238E27FC236}">
                    <a16:creationId xmlns:a16="http://schemas.microsoft.com/office/drawing/2014/main" id="{1A10FBF1-3960-012F-A8E7-4782DBB281EC}"/>
                  </a:ext>
                </a:extLst>
              </p:cNvPr>
              <p:cNvSpPr txBox="1"/>
              <p:nvPr/>
            </p:nvSpPr>
            <p:spPr>
              <a:xfrm rot="20353845">
                <a:off x="4298571" y="2778071"/>
                <a:ext cx="562403"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GOV</a:t>
                </a:r>
              </a:p>
            </p:txBody>
          </p:sp>
          <p:sp>
            <p:nvSpPr>
              <p:cNvPr id="609" name="Freeform: Shape 608">
                <a:extLst>
                  <a:ext uri="{FF2B5EF4-FFF2-40B4-BE49-F238E27FC236}">
                    <a16:creationId xmlns:a16="http://schemas.microsoft.com/office/drawing/2014/main" id="{8D27D94A-9C1C-1C6E-9815-ADAF538E55D0}"/>
                  </a:ext>
                </a:extLst>
              </p:cNvPr>
              <p:cNvSpPr/>
              <p:nvPr/>
            </p:nvSpPr>
            <p:spPr>
              <a:xfrm>
                <a:off x="3424556" y="2128820"/>
                <a:ext cx="1235635" cy="2160540"/>
              </a:xfrm>
              <a:custGeom>
                <a:avLst/>
                <a:gdLst>
                  <a:gd name="connsiteX0" fmla="*/ 398 w 1235635"/>
                  <a:gd name="connsiteY0" fmla="*/ 430 h 2160540"/>
                  <a:gd name="connsiteX1" fmla="*/ 1236034 w 1235635"/>
                  <a:gd name="connsiteY1" fmla="*/ 1236077 h 2160540"/>
                  <a:gd name="connsiteX2" fmla="*/ 819778 w 1235635"/>
                  <a:gd name="connsiteY2" fmla="*/ 2160971 h 2160540"/>
                </a:gdLst>
                <a:ahLst/>
                <a:cxnLst>
                  <a:cxn ang="0">
                    <a:pos x="connsiteX0" y="connsiteY0"/>
                  </a:cxn>
                  <a:cxn ang="0">
                    <a:pos x="connsiteX1" y="connsiteY1"/>
                  </a:cxn>
                  <a:cxn ang="0">
                    <a:pos x="connsiteX2" y="connsiteY2"/>
                  </a:cxn>
                </a:cxnLst>
                <a:rect l="l" t="t" r="r" b="b"/>
                <a:pathLst>
                  <a:path w="1235635" h="2160540">
                    <a:moveTo>
                      <a:pt x="398" y="430"/>
                    </a:moveTo>
                    <a:cubicBezTo>
                      <a:pt x="682824" y="438"/>
                      <a:pt x="1236042" y="553651"/>
                      <a:pt x="1236034" y="1236077"/>
                    </a:cubicBezTo>
                    <a:cubicBezTo>
                      <a:pt x="1236034" y="1589738"/>
                      <a:pt x="1084494" y="1926446"/>
                      <a:pt x="819778" y="2160971"/>
                    </a:cubicBezTo>
                  </a:path>
                </a:pathLst>
              </a:custGeom>
              <a:noFill/>
              <a:ln w="8736" cap="flat">
                <a:noFill/>
                <a:prstDash val="solid"/>
                <a:miter/>
              </a:ln>
            </p:spPr>
            <p:txBody>
              <a:bodyPr rtlCol="0" anchor="ctr"/>
              <a:lstStyle/>
              <a:p>
                <a:endParaRPr lang="en-GB" sz="1600"/>
              </a:p>
            </p:txBody>
          </p:sp>
        </p:grpSp>
        <p:grpSp>
          <p:nvGrpSpPr>
            <p:cNvPr id="57" name="Graphic 2973">
              <a:extLst>
                <a:ext uri="{FF2B5EF4-FFF2-40B4-BE49-F238E27FC236}">
                  <a16:creationId xmlns:a16="http://schemas.microsoft.com/office/drawing/2014/main" id="{64852A6A-1298-060C-1E7C-87E433F98FC7}"/>
                </a:ext>
              </a:extLst>
            </p:cNvPr>
            <p:cNvGrpSpPr/>
            <p:nvPr/>
          </p:nvGrpSpPr>
          <p:grpSpPr>
            <a:xfrm>
              <a:off x="2332045" y="3981060"/>
              <a:ext cx="2185019" cy="1030927"/>
              <a:chOff x="2332045" y="3981060"/>
              <a:chExt cx="2185019" cy="1030927"/>
            </a:xfrm>
          </p:grpSpPr>
          <p:sp>
            <p:nvSpPr>
              <p:cNvPr id="604" name="Freeform: Shape 603">
                <a:hlinkClick r:id="rId3" action="ppaction://hlinksldjump"/>
                <a:extLst>
                  <a:ext uri="{FF2B5EF4-FFF2-40B4-BE49-F238E27FC236}">
                    <a16:creationId xmlns:a16="http://schemas.microsoft.com/office/drawing/2014/main" id="{330046F8-7870-9C93-1878-8F32C856966A}"/>
                  </a:ext>
                </a:extLst>
              </p:cNvPr>
              <p:cNvSpPr/>
              <p:nvPr/>
            </p:nvSpPr>
            <p:spPr>
              <a:xfrm>
                <a:off x="2332045" y="3981060"/>
                <a:ext cx="2185019" cy="1030927"/>
              </a:xfrm>
              <a:custGeom>
                <a:avLst/>
                <a:gdLst>
                  <a:gd name="connsiteX0" fmla="*/ 2185418 w 2185019"/>
                  <a:gd name="connsiteY0" fmla="*/ 617027 h 1030927"/>
                  <a:gd name="connsiteX1" fmla="*/ 398 w 2185019"/>
                  <a:gd name="connsiteY1" fmla="*/ 617027 h 1030927"/>
                  <a:gd name="connsiteX2" fmla="*/ 546654 w 2185019"/>
                  <a:gd name="connsiteY2" fmla="*/ 430 h 1030927"/>
                  <a:gd name="connsiteX3" fmla="*/ 1639162 w 2185019"/>
                  <a:gd name="connsiteY3" fmla="*/ 430 h 1030927"/>
                </a:gdLst>
                <a:ahLst/>
                <a:cxnLst>
                  <a:cxn ang="0">
                    <a:pos x="connsiteX0" y="connsiteY0"/>
                  </a:cxn>
                  <a:cxn ang="0">
                    <a:pos x="connsiteX1" y="connsiteY1"/>
                  </a:cxn>
                  <a:cxn ang="0">
                    <a:pos x="connsiteX2" y="connsiteY2"/>
                  </a:cxn>
                  <a:cxn ang="0">
                    <a:pos x="connsiteX3" y="connsiteY3"/>
                  </a:cxn>
                </a:cxnLst>
                <a:rect l="l" t="t" r="r" b="b"/>
                <a:pathLst>
                  <a:path w="2185019" h="1030927">
                    <a:moveTo>
                      <a:pt x="2185418" y="617027"/>
                    </a:moveTo>
                    <a:cubicBezTo>
                      <a:pt x="1561835" y="1169467"/>
                      <a:pt x="623980" y="1169467"/>
                      <a:pt x="398" y="617027"/>
                    </a:cubicBezTo>
                    <a:lnTo>
                      <a:pt x="546654" y="430"/>
                    </a:lnTo>
                    <a:cubicBezTo>
                      <a:pt x="858444" y="276652"/>
                      <a:pt x="1327371" y="276652"/>
                      <a:pt x="1639162" y="430"/>
                    </a:cubicBezTo>
                    <a:close/>
                  </a:path>
                </a:pathLst>
              </a:custGeom>
              <a:solidFill>
                <a:srgbClr val="025198"/>
              </a:solidFill>
              <a:ln w="4368" cap="flat">
                <a:solidFill>
                  <a:srgbClr val="FFFFFF"/>
                </a:solidFill>
                <a:prstDash val="solid"/>
                <a:miter/>
              </a:ln>
            </p:spPr>
            <p:txBody>
              <a:bodyPr rtlCol="0" anchor="ctr"/>
              <a:lstStyle/>
              <a:p>
                <a:endParaRPr lang="en-GB" sz="1600"/>
              </a:p>
            </p:txBody>
          </p:sp>
          <p:sp>
            <p:nvSpPr>
              <p:cNvPr id="605" name="TextBox 604">
                <a:extLst>
                  <a:ext uri="{FF2B5EF4-FFF2-40B4-BE49-F238E27FC236}">
                    <a16:creationId xmlns:a16="http://schemas.microsoft.com/office/drawing/2014/main" id="{F518E3F4-31ED-369F-1A18-D8906FEFDA92}"/>
                  </a:ext>
                </a:extLst>
              </p:cNvPr>
              <p:cNvSpPr txBox="1"/>
              <p:nvPr/>
            </p:nvSpPr>
            <p:spPr>
              <a:xfrm rot="16393402">
                <a:off x="3134460" y="4452207"/>
                <a:ext cx="58089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COM</a:t>
                </a:r>
              </a:p>
            </p:txBody>
          </p:sp>
          <p:sp>
            <p:nvSpPr>
              <p:cNvPr id="606" name="Freeform: Shape 605">
                <a:extLst>
                  <a:ext uri="{FF2B5EF4-FFF2-40B4-BE49-F238E27FC236}">
                    <a16:creationId xmlns:a16="http://schemas.microsoft.com/office/drawing/2014/main" id="{25E0D95C-91F9-13BF-F08A-6257C0CA5F3E}"/>
                  </a:ext>
                </a:extLst>
              </p:cNvPr>
              <p:cNvSpPr/>
              <p:nvPr/>
            </p:nvSpPr>
            <p:spPr>
              <a:xfrm>
                <a:off x="2605173" y="4289352"/>
                <a:ext cx="1638764" cy="310752"/>
              </a:xfrm>
              <a:custGeom>
                <a:avLst/>
                <a:gdLst>
                  <a:gd name="connsiteX0" fmla="*/ 398 w 1638764"/>
                  <a:gd name="connsiteY0" fmla="*/ 430 h 310752"/>
                  <a:gd name="connsiteX1" fmla="*/ 1639163 w 1638764"/>
                  <a:gd name="connsiteY1" fmla="*/ 430 h 310752"/>
                </a:gdLst>
                <a:ahLst/>
                <a:cxnLst>
                  <a:cxn ang="0">
                    <a:pos x="connsiteX0" y="connsiteY0"/>
                  </a:cxn>
                  <a:cxn ang="0">
                    <a:pos x="connsiteX1" y="connsiteY1"/>
                  </a:cxn>
                </a:cxnLst>
                <a:rect l="l" t="t" r="r" b="b"/>
                <a:pathLst>
                  <a:path w="1638764" h="310752">
                    <a:moveTo>
                      <a:pt x="398" y="430"/>
                    </a:moveTo>
                    <a:cubicBezTo>
                      <a:pt x="468084" y="414767"/>
                      <a:pt x="1171476" y="414767"/>
                      <a:pt x="1639163" y="430"/>
                    </a:cubicBezTo>
                  </a:path>
                </a:pathLst>
              </a:custGeom>
              <a:noFill/>
              <a:ln w="8736" cap="flat">
                <a:noFill/>
                <a:prstDash val="solid"/>
                <a:miter/>
              </a:ln>
            </p:spPr>
            <p:txBody>
              <a:bodyPr rtlCol="0" anchor="ctr"/>
              <a:lstStyle/>
              <a:p>
                <a:endParaRPr lang="en-GB" sz="1600"/>
              </a:p>
            </p:txBody>
          </p:sp>
        </p:grpSp>
        <p:grpSp>
          <p:nvGrpSpPr>
            <p:cNvPr id="58" name="Graphic 2973">
              <a:extLst>
                <a:ext uri="{FF2B5EF4-FFF2-40B4-BE49-F238E27FC236}">
                  <a16:creationId xmlns:a16="http://schemas.microsoft.com/office/drawing/2014/main" id="{72119940-CBC1-1812-7B12-F1AD516A66D8}"/>
                </a:ext>
              </a:extLst>
            </p:cNvPr>
            <p:cNvGrpSpPr/>
            <p:nvPr/>
          </p:nvGrpSpPr>
          <p:grpSpPr>
            <a:xfrm>
              <a:off x="1777026" y="3279188"/>
              <a:ext cx="1101274" cy="1318468"/>
              <a:chOff x="1777026" y="3279188"/>
              <a:chExt cx="1101274" cy="1318468"/>
            </a:xfrm>
          </p:grpSpPr>
          <p:sp>
            <p:nvSpPr>
              <p:cNvPr id="601" name="Freeform: Shape 600">
                <a:hlinkClick r:id="rId4" action="ppaction://hlinksldjump"/>
                <a:extLst>
                  <a:ext uri="{FF2B5EF4-FFF2-40B4-BE49-F238E27FC236}">
                    <a16:creationId xmlns:a16="http://schemas.microsoft.com/office/drawing/2014/main" id="{986603E2-1033-C2DE-E69A-AAC053C8EC61}"/>
                  </a:ext>
                </a:extLst>
              </p:cNvPr>
              <p:cNvSpPr/>
              <p:nvPr/>
            </p:nvSpPr>
            <p:spPr>
              <a:xfrm>
                <a:off x="1777026" y="3279188"/>
                <a:ext cx="1101274" cy="1318468"/>
              </a:xfrm>
              <a:custGeom>
                <a:avLst/>
                <a:gdLst>
                  <a:gd name="connsiteX0" fmla="*/ 555416 w 1101274"/>
                  <a:gd name="connsiteY0" fmla="*/ 1318898 h 1318468"/>
                  <a:gd name="connsiteX1" fmla="*/ 2609 w 1101274"/>
                  <a:gd name="connsiteY1" fmla="*/ 430 h 1318468"/>
                  <a:gd name="connsiteX2" fmla="*/ 825269 w 1101274"/>
                  <a:gd name="connsiteY2" fmla="*/ 43069 h 1318468"/>
                  <a:gd name="connsiteX3" fmla="*/ 1101672 w 1101274"/>
                  <a:gd name="connsiteY3" fmla="*/ 702301 h 1318468"/>
                </a:gdLst>
                <a:ahLst/>
                <a:cxnLst>
                  <a:cxn ang="0">
                    <a:pos x="connsiteX0" y="connsiteY0"/>
                  </a:cxn>
                  <a:cxn ang="0">
                    <a:pos x="connsiteX1" y="connsiteY1"/>
                  </a:cxn>
                  <a:cxn ang="0">
                    <a:pos x="connsiteX2" y="connsiteY2"/>
                  </a:cxn>
                  <a:cxn ang="0">
                    <a:pos x="connsiteX3" y="connsiteY3"/>
                  </a:cxn>
                </a:cxnLst>
                <a:rect l="l" t="t" r="r" b="b"/>
                <a:pathLst>
                  <a:path w="1101274" h="1318468">
                    <a:moveTo>
                      <a:pt x="555416" y="1318898"/>
                    </a:moveTo>
                    <a:cubicBezTo>
                      <a:pt x="180131" y="986421"/>
                      <a:pt x="-23338" y="501139"/>
                      <a:pt x="2609" y="430"/>
                    </a:cubicBezTo>
                    <a:lnTo>
                      <a:pt x="825269" y="43069"/>
                    </a:lnTo>
                    <a:cubicBezTo>
                      <a:pt x="812293" y="293423"/>
                      <a:pt x="914027" y="536062"/>
                      <a:pt x="1101672" y="702301"/>
                    </a:cubicBezTo>
                    <a:close/>
                  </a:path>
                </a:pathLst>
              </a:custGeom>
              <a:solidFill>
                <a:srgbClr val="028391"/>
              </a:solidFill>
              <a:ln w="4368" cap="flat">
                <a:solidFill>
                  <a:srgbClr val="FFFFFF"/>
                </a:solidFill>
                <a:prstDash val="solid"/>
                <a:miter/>
              </a:ln>
            </p:spPr>
            <p:txBody>
              <a:bodyPr rtlCol="0" anchor="ctr"/>
              <a:lstStyle/>
              <a:p>
                <a:endParaRPr lang="en-GB" sz="1600"/>
              </a:p>
            </p:txBody>
          </p:sp>
          <p:sp>
            <p:nvSpPr>
              <p:cNvPr id="602" name="TextBox 601">
                <a:extLst>
                  <a:ext uri="{FF2B5EF4-FFF2-40B4-BE49-F238E27FC236}">
                    <a16:creationId xmlns:a16="http://schemas.microsoft.com/office/drawing/2014/main" id="{84E448E9-F465-6E74-2AA9-ADD8C5A5258F}"/>
                  </a:ext>
                </a:extLst>
              </p:cNvPr>
              <p:cNvSpPr txBox="1"/>
              <p:nvPr/>
            </p:nvSpPr>
            <p:spPr>
              <a:xfrm rot="20235165">
                <a:off x="2042515" y="3694020"/>
                <a:ext cx="484754"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MIT</a:t>
                </a:r>
              </a:p>
            </p:txBody>
          </p:sp>
          <p:sp>
            <p:nvSpPr>
              <p:cNvPr id="603" name="Freeform: Shape 602">
                <a:extLst>
                  <a:ext uri="{FF2B5EF4-FFF2-40B4-BE49-F238E27FC236}">
                    <a16:creationId xmlns:a16="http://schemas.microsoft.com/office/drawing/2014/main" id="{C5B47F4B-A7D5-20CA-3594-5808EAF28F90}"/>
                  </a:ext>
                </a:extLst>
              </p:cNvPr>
              <p:cNvSpPr/>
              <p:nvPr/>
            </p:nvSpPr>
            <p:spPr>
              <a:xfrm>
                <a:off x="2188910" y="3300507"/>
                <a:ext cx="416264" cy="988844"/>
              </a:xfrm>
              <a:custGeom>
                <a:avLst/>
                <a:gdLst>
                  <a:gd name="connsiteX0" fmla="*/ 2057 w 416264"/>
                  <a:gd name="connsiteY0" fmla="*/ 430 h 988844"/>
                  <a:gd name="connsiteX1" fmla="*/ 416662 w 416264"/>
                  <a:gd name="connsiteY1" fmla="*/ 989275 h 988844"/>
                </a:gdLst>
                <a:ahLst/>
                <a:cxnLst>
                  <a:cxn ang="0">
                    <a:pos x="connsiteX0" y="connsiteY0"/>
                  </a:cxn>
                  <a:cxn ang="0">
                    <a:pos x="connsiteX1" y="connsiteY1"/>
                  </a:cxn>
                </a:cxnLst>
                <a:rect l="l" t="t" r="r" b="b"/>
                <a:pathLst>
                  <a:path w="416264" h="988844">
                    <a:moveTo>
                      <a:pt x="2057" y="430"/>
                    </a:moveTo>
                    <a:cubicBezTo>
                      <a:pt x="-17408" y="375962"/>
                      <a:pt x="135198" y="739921"/>
                      <a:pt x="416662" y="989275"/>
                    </a:cubicBezTo>
                  </a:path>
                </a:pathLst>
              </a:custGeom>
              <a:noFill/>
              <a:ln w="8736" cap="flat">
                <a:noFill/>
                <a:prstDash val="solid"/>
                <a:miter/>
              </a:ln>
            </p:spPr>
            <p:txBody>
              <a:bodyPr rtlCol="0" anchor="ctr"/>
              <a:lstStyle/>
              <a:p>
                <a:endParaRPr lang="en-GB" sz="1600"/>
              </a:p>
            </p:txBody>
          </p:sp>
        </p:grpSp>
        <p:grpSp>
          <p:nvGrpSpPr>
            <p:cNvPr id="59" name="Graphic 2973">
              <a:extLst>
                <a:ext uri="{FF2B5EF4-FFF2-40B4-BE49-F238E27FC236}">
                  <a16:creationId xmlns:a16="http://schemas.microsoft.com/office/drawing/2014/main" id="{F88D7FE7-076B-A310-C6DE-CD45494E630D}"/>
                </a:ext>
              </a:extLst>
            </p:cNvPr>
            <p:cNvGrpSpPr/>
            <p:nvPr/>
          </p:nvGrpSpPr>
          <p:grpSpPr>
            <a:xfrm>
              <a:off x="1779238" y="2524341"/>
              <a:ext cx="936705" cy="797486"/>
              <a:chOff x="1779238" y="2524341"/>
              <a:chExt cx="936705" cy="797486"/>
            </a:xfrm>
          </p:grpSpPr>
          <p:sp>
            <p:nvSpPr>
              <p:cNvPr id="598" name="Freeform: Shape 597">
                <a:hlinkClick r:id="rId5" action="ppaction://hlinksldjump"/>
                <a:extLst>
                  <a:ext uri="{FF2B5EF4-FFF2-40B4-BE49-F238E27FC236}">
                    <a16:creationId xmlns:a16="http://schemas.microsoft.com/office/drawing/2014/main" id="{0B1C57C5-491E-BC5E-7F62-71FDACBB0F36}"/>
                  </a:ext>
                </a:extLst>
              </p:cNvPr>
              <p:cNvSpPr/>
              <p:nvPr/>
            </p:nvSpPr>
            <p:spPr>
              <a:xfrm>
                <a:off x="1779238" y="2524341"/>
                <a:ext cx="936705" cy="797486"/>
              </a:xfrm>
              <a:custGeom>
                <a:avLst/>
                <a:gdLst>
                  <a:gd name="connsiteX0" fmla="*/ 398 w 936705"/>
                  <a:gd name="connsiteY0" fmla="*/ 755277 h 797486"/>
                  <a:gd name="connsiteX1" fmla="*/ 228494 w 936705"/>
                  <a:gd name="connsiteY1" fmla="*/ 430 h 797486"/>
                  <a:gd name="connsiteX2" fmla="*/ 937103 w 936705"/>
                  <a:gd name="connsiteY2" fmla="*/ 420492 h 797486"/>
                  <a:gd name="connsiteX3" fmla="*/ 823058 w 936705"/>
                  <a:gd name="connsiteY3" fmla="*/ 797916 h 797486"/>
                </a:gdLst>
                <a:ahLst/>
                <a:cxnLst>
                  <a:cxn ang="0">
                    <a:pos x="connsiteX0" y="connsiteY0"/>
                  </a:cxn>
                  <a:cxn ang="0">
                    <a:pos x="connsiteX1" y="connsiteY1"/>
                  </a:cxn>
                  <a:cxn ang="0">
                    <a:pos x="connsiteX2" y="connsiteY2"/>
                  </a:cxn>
                  <a:cxn ang="0">
                    <a:pos x="connsiteX3" y="connsiteY3"/>
                  </a:cxn>
                </a:cxnLst>
                <a:rect l="l" t="t" r="r" b="b"/>
                <a:pathLst>
                  <a:path w="936705" h="797486">
                    <a:moveTo>
                      <a:pt x="398" y="755277"/>
                    </a:moveTo>
                    <a:cubicBezTo>
                      <a:pt x="14210" y="488907"/>
                      <a:pt x="92478" y="229872"/>
                      <a:pt x="228494" y="430"/>
                    </a:cubicBezTo>
                    <a:lnTo>
                      <a:pt x="937103" y="420492"/>
                    </a:lnTo>
                    <a:cubicBezTo>
                      <a:pt x="869097" y="535214"/>
                      <a:pt x="829961" y="664731"/>
                      <a:pt x="823058" y="797916"/>
                    </a:cubicBezTo>
                    <a:close/>
                  </a:path>
                </a:pathLst>
              </a:custGeom>
              <a:solidFill>
                <a:srgbClr val="02A9AE"/>
              </a:solidFill>
              <a:ln w="4368" cap="flat">
                <a:solidFill>
                  <a:srgbClr val="FFFFFF"/>
                </a:solidFill>
                <a:prstDash val="solid"/>
                <a:miter/>
              </a:ln>
            </p:spPr>
            <p:txBody>
              <a:bodyPr rtlCol="0" anchor="ctr"/>
              <a:lstStyle/>
              <a:p>
                <a:endParaRPr lang="en-GB" sz="1600"/>
              </a:p>
            </p:txBody>
          </p:sp>
          <p:sp>
            <p:nvSpPr>
              <p:cNvPr id="599" name="TextBox 598">
                <a:extLst>
                  <a:ext uri="{FF2B5EF4-FFF2-40B4-BE49-F238E27FC236}">
                    <a16:creationId xmlns:a16="http://schemas.microsoft.com/office/drawing/2014/main" id="{BF2B40DD-BBFE-E62C-B20C-ED90C470B4FC}"/>
                  </a:ext>
                </a:extLst>
              </p:cNvPr>
              <p:cNvSpPr txBox="1"/>
              <p:nvPr/>
            </p:nvSpPr>
            <p:spPr>
              <a:xfrm rot="1008791">
                <a:off x="1951776" y="2871520"/>
                <a:ext cx="56425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MDA</a:t>
                </a:r>
              </a:p>
            </p:txBody>
          </p:sp>
          <p:sp>
            <p:nvSpPr>
              <p:cNvPr id="600" name="Freeform: Shape 599">
                <a:extLst>
                  <a:ext uri="{FF2B5EF4-FFF2-40B4-BE49-F238E27FC236}">
                    <a16:creationId xmlns:a16="http://schemas.microsoft.com/office/drawing/2014/main" id="{7538F1DE-8DB1-D904-ABFB-B94476C46BD8}"/>
                  </a:ext>
                </a:extLst>
              </p:cNvPr>
              <p:cNvSpPr/>
              <p:nvPr/>
            </p:nvSpPr>
            <p:spPr>
              <a:xfrm>
                <a:off x="2190569" y="2734372"/>
                <a:ext cx="171065" cy="566135"/>
              </a:xfrm>
              <a:custGeom>
                <a:avLst/>
                <a:gdLst>
                  <a:gd name="connsiteX0" fmla="*/ 398 w 171065"/>
                  <a:gd name="connsiteY0" fmla="*/ 566565 h 566135"/>
                  <a:gd name="connsiteX1" fmla="*/ 171463 w 171065"/>
                  <a:gd name="connsiteY1" fmla="*/ 430 h 566135"/>
                </a:gdLst>
                <a:ahLst/>
                <a:cxnLst>
                  <a:cxn ang="0">
                    <a:pos x="connsiteX0" y="connsiteY0"/>
                  </a:cxn>
                  <a:cxn ang="0">
                    <a:pos x="connsiteX1" y="connsiteY1"/>
                  </a:cxn>
                </a:cxnLst>
                <a:rect l="l" t="t" r="r" b="b"/>
                <a:pathLst>
                  <a:path w="171065" h="566135">
                    <a:moveTo>
                      <a:pt x="398" y="566565"/>
                    </a:moveTo>
                    <a:cubicBezTo>
                      <a:pt x="10750" y="366788"/>
                      <a:pt x="69458" y="172511"/>
                      <a:pt x="171463" y="430"/>
                    </a:cubicBezTo>
                  </a:path>
                </a:pathLst>
              </a:custGeom>
              <a:noFill/>
              <a:ln w="8736" cap="flat">
                <a:noFill/>
                <a:prstDash val="solid"/>
                <a:miter/>
              </a:ln>
            </p:spPr>
            <p:txBody>
              <a:bodyPr rtlCol="0" anchor="ctr"/>
              <a:lstStyle/>
              <a:p>
                <a:endParaRPr lang="en-GB" sz="1600"/>
              </a:p>
            </p:txBody>
          </p:sp>
        </p:grpSp>
        <p:grpSp>
          <p:nvGrpSpPr>
            <p:cNvPr id="60" name="Graphic 2973">
              <a:extLst>
                <a:ext uri="{FF2B5EF4-FFF2-40B4-BE49-F238E27FC236}">
                  <a16:creationId xmlns:a16="http://schemas.microsoft.com/office/drawing/2014/main" id="{32E61E14-95B1-7C4A-47FD-C5B4153A7E54}"/>
                </a:ext>
              </a:extLst>
            </p:cNvPr>
            <p:cNvGrpSpPr/>
            <p:nvPr/>
          </p:nvGrpSpPr>
          <p:grpSpPr>
            <a:xfrm>
              <a:off x="2007334" y="2024937"/>
              <a:ext cx="937639" cy="919466"/>
              <a:chOff x="2007334" y="2024937"/>
              <a:chExt cx="937639" cy="919466"/>
            </a:xfrm>
          </p:grpSpPr>
          <p:sp>
            <p:nvSpPr>
              <p:cNvPr id="595" name="Freeform: Shape 594">
                <a:hlinkClick r:id="rId6" action="ppaction://hlinksldjump"/>
                <a:extLst>
                  <a:ext uri="{FF2B5EF4-FFF2-40B4-BE49-F238E27FC236}">
                    <a16:creationId xmlns:a16="http://schemas.microsoft.com/office/drawing/2014/main" id="{7DB6B8EF-9DA0-1BCD-188F-EDC1DA068E37}"/>
                  </a:ext>
                </a:extLst>
              </p:cNvPr>
              <p:cNvSpPr/>
              <p:nvPr/>
            </p:nvSpPr>
            <p:spPr>
              <a:xfrm>
                <a:off x="2007334" y="2024937"/>
                <a:ext cx="937639" cy="919466"/>
              </a:xfrm>
              <a:custGeom>
                <a:avLst/>
                <a:gdLst>
                  <a:gd name="connsiteX0" fmla="*/ 398 w 937639"/>
                  <a:gd name="connsiteY0" fmla="*/ 499834 h 919466"/>
                  <a:gd name="connsiteX1" fmla="*/ 458460 w 937639"/>
                  <a:gd name="connsiteY1" fmla="*/ 430 h 919466"/>
                  <a:gd name="connsiteX2" fmla="*/ 938037 w 937639"/>
                  <a:gd name="connsiteY2" fmla="*/ 670195 h 919466"/>
                  <a:gd name="connsiteX3" fmla="*/ 709008 w 937639"/>
                  <a:gd name="connsiteY3" fmla="*/ 919896 h 919466"/>
                </a:gdLst>
                <a:ahLst/>
                <a:cxnLst>
                  <a:cxn ang="0">
                    <a:pos x="connsiteX0" y="connsiteY0"/>
                  </a:cxn>
                  <a:cxn ang="0">
                    <a:pos x="connsiteX1" y="connsiteY1"/>
                  </a:cxn>
                  <a:cxn ang="0">
                    <a:pos x="connsiteX2" y="connsiteY2"/>
                  </a:cxn>
                  <a:cxn ang="0">
                    <a:pos x="connsiteX3" y="connsiteY3"/>
                  </a:cxn>
                </a:cxnLst>
                <a:rect l="l" t="t" r="r" b="b"/>
                <a:pathLst>
                  <a:path w="937639" h="919466">
                    <a:moveTo>
                      <a:pt x="398" y="499834"/>
                    </a:moveTo>
                    <a:cubicBezTo>
                      <a:pt x="116826" y="303422"/>
                      <a:pt x="272813" y="133361"/>
                      <a:pt x="458460" y="430"/>
                    </a:cubicBezTo>
                    <a:lnTo>
                      <a:pt x="938037" y="670195"/>
                    </a:lnTo>
                    <a:cubicBezTo>
                      <a:pt x="845216" y="736659"/>
                      <a:pt x="767223" y="821691"/>
                      <a:pt x="709008" y="919896"/>
                    </a:cubicBezTo>
                    <a:close/>
                  </a:path>
                </a:pathLst>
              </a:custGeom>
              <a:solidFill>
                <a:srgbClr val="F16F17"/>
              </a:solidFill>
              <a:ln w="4368" cap="flat">
                <a:solidFill>
                  <a:srgbClr val="FFFFFF"/>
                </a:solidFill>
                <a:prstDash val="solid"/>
                <a:miter/>
              </a:ln>
            </p:spPr>
            <p:txBody>
              <a:bodyPr rtlCol="0" anchor="ctr"/>
              <a:lstStyle/>
              <a:p>
                <a:endParaRPr lang="en-GB" sz="1600"/>
              </a:p>
            </p:txBody>
          </p:sp>
          <p:sp>
            <p:nvSpPr>
              <p:cNvPr id="596" name="TextBox 595">
                <a:extLst>
                  <a:ext uri="{FF2B5EF4-FFF2-40B4-BE49-F238E27FC236}">
                    <a16:creationId xmlns:a16="http://schemas.microsoft.com/office/drawing/2014/main" id="{B909F696-1E58-FC99-3851-7068E3361F7D}"/>
                  </a:ext>
                </a:extLst>
              </p:cNvPr>
              <p:cNvSpPr txBox="1"/>
              <p:nvPr/>
            </p:nvSpPr>
            <p:spPr>
              <a:xfrm rot="2551650">
                <a:off x="2228211" y="2393781"/>
                <a:ext cx="555008"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EMS</a:t>
                </a:r>
              </a:p>
            </p:txBody>
          </p:sp>
          <p:sp>
            <p:nvSpPr>
              <p:cNvPr id="597" name="Freeform: Shape 596">
                <a:extLst>
                  <a:ext uri="{FF2B5EF4-FFF2-40B4-BE49-F238E27FC236}">
                    <a16:creationId xmlns:a16="http://schemas.microsoft.com/office/drawing/2014/main" id="{A4F0D17E-1B34-F726-26CA-BC6C69EAD157}"/>
                  </a:ext>
                </a:extLst>
              </p:cNvPr>
              <p:cNvSpPr/>
              <p:nvPr/>
            </p:nvSpPr>
            <p:spPr>
              <a:xfrm>
                <a:off x="2361644" y="2359817"/>
                <a:ext cx="343538" cy="374555"/>
              </a:xfrm>
              <a:custGeom>
                <a:avLst/>
                <a:gdLst>
                  <a:gd name="connsiteX0" fmla="*/ 398 w 343538"/>
                  <a:gd name="connsiteY0" fmla="*/ 374985 h 374555"/>
                  <a:gd name="connsiteX1" fmla="*/ 343936 w 343538"/>
                  <a:gd name="connsiteY1" fmla="*/ 430 h 374555"/>
                </a:gdLst>
                <a:ahLst/>
                <a:cxnLst>
                  <a:cxn ang="0">
                    <a:pos x="connsiteX0" y="connsiteY0"/>
                  </a:cxn>
                  <a:cxn ang="0">
                    <a:pos x="connsiteX1" y="connsiteY1"/>
                  </a:cxn>
                </a:cxnLst>
                <a:rect l="l" t="t" r="r" b="b"/>
                <a:pathLst>
                  <a:path w="343538" h="374555">
                    <a:moveTo>
                      <a:pt x="398" y="374985"/>
                    </a:moveTo>
                    <a:cubicBezTo>
                      <a:pt x="87717" y="227678"/>
                      <a:pt x="204705" y="100128"/>
                      <a:pt x="343936" y="430"/>
                    </a:cubicBezTo>
                  </a:path>
                </a:pathLst>
              </a:custGeom>
              <a:noFill/>
              <a:ln w="8736" cap="flat">
                <a:noFill/>
                <a:prstDash val="solid"/>
                <a:miter/>
              </a:ln>
            </p:spPr>
            <p:txBody>
              <a:bodyPr rtlCol="0" anchor="ctr"/>
              <a:lstStyle/>
              <a:p>
                <a:endParaRPr lang="en-GB" sz="1600"/>
              </a:p>
            </p:txBody>
          </p:sp>
        </p:grpSp>
        <p:grpSp>
          <p:nvGrpSpPr>
            <p:cNvPr id="61" name="Graphic 2973">
              <a:extLst>
                <a:ext uri="{FF2B5EF4-FFF2-40B4-BE49-F238E27FC236}">
                  <a16:creationId xmlns:a16="http://schemas.microsoft.com/office/drawing/2014/main" id="{92065135-3531-EC3E-2E00-53F5B5B7CDCC}"/>
                </a:ext>
              </a:extLst>
            </p:cNvPr>
            <p:cNvGrpSpPr/>
            <p:nvPr/>
          </p:nvGrpSpPr>
          <p:grpSpPr>
            <a:xfrm>
              <a:off x="2465396" y="1779377"/>
              <a:ext cx="734531" cy="915325"/>
              <a:chOff x="2465396" y="1779377"/>
              <a:chExt cx="734531" cy="915325"/>
            </a:xfrm>
          </p:grpSpPr>
          <p:sp>
            <p:nvSpPr>
              <p:cNvPr id="592" name="Freeform: Shape 591">
                <a:hlinkClick r:id="rId7" action="ppaction://hlinksldjump"/>
                <a:extLst>
                  <a:ext uri="{FF2B5EF4-FFF2-40B4-BE49-F238E27FC236}">
                    <a16:creationId xmlns:a16="http://schemas.microsoft.com/office/drawing/2014/main" id="{24D8B932-5416-F870-49C2-A22607BCC722}"/>
                  </a:ext>
                </a:extLst>
              </p:cNvPr>
              <p:cNvSpPr/>
              <p:nvPr/>
            </p:nvSpPr>
            <p:spPr>
              <a:xfrm>
                <a:off x="2465396" y="1779377"/>
                <a:ext cx="734531" cy="915325"/>
              </a:xfrm>
              <a:custGeom>
                <a:avLst/>
                <a:gdLst>
                  <a:gd name="connsiteX0" fmla="*/ 398 w 734531"/>
                  <a:gd name="connsiteY0" fmla="*/ 245990 h 915325"/>
                  <a:gd name="connsiteX1" fmla="*/ 510300 w 734531"/>
                  <a:gd name="connsiteY1" fmla="*/ 430 h 915325"/>
                  <a:gd name="connsiteX2" fmla="*/ 734929 w 734531"/>
                  <a:gd name="connsiteY2" fmla="*/ 792976 h 915325"/>
                  <a:gd name="connsiteX3" fmla="*/ 479975 w 734531"/>
                  <a:gd name="connsiteY3" fmla="*/ 915755 h 915325"/>
                </a:gdLst>
                <a:ahLst/>
                <a:cxnLst>
                  <a:cxn ang="0">
                    <a:pos x="connsiteX0" y="connsiteY0"/>
                  </a:cxn>
                  <a:cxn ang="0">
                    <a:pos x="connsiteX1" y="connsiteY1"/>
                  </a:cxn>
                  <a:cxn ang="0">
                    <a:pos x="connsiteX2" y="connsiteY2"/>
                  </a:cxn>
                  <a:cxn ang="0">
                    <a:pos x="connsiteX3" y="connsiteY3"/>
                  </a:cxn>
                </a:cxnLst>
                <a:rect l="l" t="t" r="r" b="b"/>
                <a:pathLst>
                  <a:path w="734531" h="915325">
                    <a:moveTo>
                      <a:pt x="398" y="245990"/>
                    </a:moveTo>
                    <a:cubicBezTo>
                      <a:pt x="154926" y="135336"/>
                      <a:pt x="327440" y="52262"/>
                      <a:pt x="510300" y="430"/>
                    </a:cubicBezTo>
                    <a:lnTo>
                      <a:pt x="734929" y="792976"/>
                    </a:lnTo>
                    <a:cubicBezTo>
                      <a:pt x="643498" y="818890"/>
                      <a:pt x="557241" y="860429"/>
                      <a:pt x="479975" y="915755"/>
                    </a:cubicBezTo>
                    <a:close/>
                  </a:path>
                </a:pathLst>
              </a:custGeom>
              <a:solidFill>
                <a:srgbClr val="F75526"/>
              </a:solidFill>
              <a:ln w="4368" cap="flat">
                <a:solidFill>
                  <a:srgbClr val="FFFFFF"/>
                </a:solidFill>
                <a:prstDash val="solid"/>
                <a:miter/>
              </a:ln>
            </p:spPr>
            <p:txBody>
              <a:bodyPr rtlCol="0" anchor="ctr"/>
              <a:lstStyle/>
              <a:p>
                <a:endParaRPr lang="en-GB" sz="1600"/>
              </a:p>
            </p:txBody>
          </p:sp>
          <p:sp>
            <p:nvSpPr>
              <p:cNvPr id="593" name="TextBox 592">
                <a:extLst>
                  <a:ext uri="{FF2B5EF4-FFF2-40B4-BE49-F238E27FC236}">
                    <a16:creationId xmlns:a16="http://schemas.microsoft.com/office/drawing/2014/main" id="{51E20615-19FD-57B7-A442-E511AE3847B5}"/>
                  </a:ext>
                </a:extLst>
              </p:cNvPr>
              <p:cNvSpPr txBox="1"/>
              <p:nvPr/>
            </p:nvSpPr>
            <p:spPr>
              <a:xfrm rot="3857142">
                <a:off x="2633134" y="2115835"/>
                <a:ext cx="477359"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SCI</a:t>
                </a:r>
              </a:p>
            </p:txBody>
          </p:sp>
          <p:sp>
            <p:nvSpPr>
              <p:cNvPr id="594" name="Freeform: Shape 593">
                <a:extLst>
                  <a:ext uri="{FF2B5EF4-FFF2-40B4-BE49-F238E27FC236}">
                    <a16:creationId xmlns:a16="http://schemas.microsoft.com/office/drawing/2014/main" id="{EF263682-7288-33A8-AD23-948B526BD07B}"/>
                  </a:ext>
                </a:extLst>
              </p:cNvPr>
              <p:cNvSpPr/>
              <p:nvPr/>
            </p:nvSpPr>
            <p:spPr>
              <a:xfrm>
                <a:off x="2705184" y="2175656"/>
                <a:ext cx="382427" cy="184161"/>
              </a:xfrm>
              <a:custGeom>
                <a:avLst/>
                <a:gdLst>
                  <a:gd name="connsiteX0" fmla="*/ 398 w 382427"/>
                  <a:gd name="connsiteY0" fmla="*/ 184591 h 184161"/>
                  <a:gd name="connsiteX1" fmla="*/ 382825 w 382427"/>
                  <a:gd name="connsiteY1" fmla="*/ 430 h 184161"/>
                </a:gdLst>
                <a:ahLst/>
                <a:cxnLst>
                  <a:cxn ang="0">
                    <a:pos x="connsiteX0" y="connsiteY0"/>
                  </a:cxn>
                  <a:cxn ang="0">
                    <a:pos x="connsiteX1" y="connsiteY1"/>
                  </a:cxn>
                </a:cxnLst>
                <a:rect l="l" t="t" r="r" b="b"/>
                <a:pathLst>
                  <a:path w="382427" h="184161">
                    <a:moveTo>
                      <a:pt x="398" y="184591"/>
                    </a:moveTo>
                    <a:cubicBezTo>
                      <a:pt x="116296" y="101605"/>
                      <a:pt x="245681" y="39297"/>
                      <a:pt x="382825" y="430"/>
                    </a:cubicBezTo>
                  </a:path>
                </a:pathLst>
              </a:custGeom>
              <a:noFill/>
              <a:ln w="8736" cap="flat">
                <a:noFill/>
                <a:prstDash val="solid"/>
                <a:miter/>
              </a:ln>
            </p:spPr>
            <p:txBody>
              <a:bodyPr rtlCol="0" anchor="ctr"/>
              <a:lstStyle/>
              <a:p>
                <a:endParaRPr lang="en-GB" sz="1600"/>
              </a:p>
            </p:txBody>
          </p:sp>
        </p:grpSp>
        <p:grpSp>
          <p:nvGrpSpPr>
            <p:cNvPr id="62" name="Graphic 2973">
              <a:extLst>
                <a:ext uri="{FF2B5EF4-FFF2-40B4-BE49-F238E27FC236}">
                  <a16:creationId xmlns:a16="http://schemas.microsoft.com/office/drawing/2014/main" id="{88233A0F-871D-19F6-750D-D404B3CEDEDC}"/>
                </a:ext>
              </a:extLst>
            </p:cNvPr>
            <p:cNvGrpSpPr/>
            <p:nvPr/>
          </p:nvGrpSpPr>
          <p:grpSpPr>
            <a:xfrm>
              <a:off x="2975298" y="1716947"/>
              <a:ext cx="449256" cy="854975"/>
              <a:chOff x="2975298" y="1716947"/>
              <a:chExt cx="449256" cy="854975"/>
            </a:xfrm>
          </p:grpSpPr>
          <p:sp>
            <p:nvSpPr>
              <p:cNvPr id="589" name="Freeform: Shape 588">
                <a:hlinkClick r:id="rId8" action="ppaction://hlinksldjump"/>
                <a:extLst>
                  <a:ext uri="{FF2B5EF4-FFF2-40B4-BE49-F238E27FC236}">
                    <a16:creationId xmlns:a16="http://schemas.microsoft.com/office/drawing/2014/main" id="{EB8AADD7-8A48-222C-BC7F-2DD5645466DA}"/>
                  </a:ext>
                </a:extLst>
              </p:cNvPr>
              <p:cNvSpPr/>
              <p:nvPr/>
            </p:nvSpPr>
            <p:spPr>
              <a:xfrm>
                <a:off x="2975298" y="1716947"/>
                <a:ext cx="449256" cy="854975"/>
              </a:xfrm>
              <a:custGeom>
                <a:avLst/>
                <a:gdLst>
                  <a:gd name="connsiteX0" fmla="*/ 398 w 449256"/>
                  <a:gd name="connsiteY0" fmla="*/ 62859 h 854975"/>
                  <a:gd name="connsiteX1" fmla="*/ 449654 w 449256"/>
                  <a:gd name="connsiteY1" fmla="*/ 430 h 854975"/>
                  <a:gd name="connsiteX2" fmla="*/ 449654 w 449256"/>
                  <a:gd name="connsiteY2" fmla="*/ 824187 h 854975"/>
                  <a:gd name="connsiteX3" fmla="*/ 225026 w 449256"/>
                  <a:gd name="connsiteY3" fmla="*/ 855406 h 854975"/>
                </a:gdLst>
                <a:ahLst/>
                <a:cxnLst>
                  <a:cxn ang="0">
                    <a:pos x="connsiteX0" y="connsiteY0"/>
                  </a:cxn>
                  <a:cxn ang="0">
                    <a:pos x="connsiteX1" y="connsiteY1"/>
                  </a:cxn>
                  <a:cxn ang="0">
                    <a:pos x="connsiteX2" y="connsiteY2"/>
                  </a:cxn>
                  <a:cxn ang="0">
                    <a:pos x="connsiteX3" y="connsiteY3"/>
                  </a:cxn>
                </a:cxnLst>
                <a:rect l="l" t="t" r="r" b="b"/>
                <a:pathLst>
                  <a:path w="449256" h="854975">
                    <a:moveTo>
                      <a:pt x="398" y="62859"/>
                    </a:moveTo>
                    <a:cubicBezTo>
                      <a:pt x="146555" y="21440"/>
                      <a:pt x="297740" y="430"/>
                      <a:pt x="449654" y="430"/>
                    </a:cubicBezTo>
                    <a:lnTo>
                      <a:pt x="449654" y="824187"/>
                    </a:lnTo>
                    <a:cubicBezTo>
                      <a:pt x="373697" y="824187"/>
                      <a:pt x="298105" y="834693"/>
                      <a:pt x="225026" y="855406"/>
                    </a:cubicBezTo>
                    <a:close/>
                  </a:path>
                </a:pathLst>
              </a:custGeom>
              <a:solidFill>
                <a:srgbClr val="DD3E12"/>
              </a:solidFill>
              <a:ln w="4368" cap="flat">
                <a:solidFill>
                  <a:srgbClr val="FFFFFF"/>
                </a:solidFill>
                <a:prstDash val="solid"/>
                <a:miter/>
              </a:ln>
            </p:spPr>
            <p:txBody>
              <a:bodyPr rtlCol="0" anchor="ctr"/>
              <a:lstStyle/>
              <a:p>
                <a:endParaRPr lang="en-GB" sz="1600"/>
              </a:p>
            </p:txBody>
          </p:sp>
          <p:sp>
            <p:nvSpPr>
              <p:cNvPr id="590" name="TextBox 589">
                <a:extLst>
                  <a:ext uri="{FF2B5EF4-FFF2-40B4-BE49-F238E27FC236}">
                    <a16:creationId xmlns:a16="http://schemas.microsoft.com/office/drawing/2014/main" id="{1A4B320F-0137-3EAA-67A6-3273A60B5F58}"/>
                  </a:ext>
                </a:extLst>
              </p:cNvPr>
              <p:cNvSpPr txBox="1"/>
              <p:nvPr/>
            </p:nvSpPr>
            <p:spPr>
              <a:xfrm rot="4925273">
                <a:off x="2955996" y="1996869"/>
                <a:ext cx="538367"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PER</a:t>
                </a:r>
              </a:p>
            </p:txBody>
          </p:sp>
          <p:sp>
            <p:nvSpPr>
              <p:cNvPr id="591" name="Freeform: Shape 590">
                <a:extLst>
                  <a:ext uri="{FF2B5EF4-FFF2-40B4-BE49-F238E27FC236}">
                    <a16:creationId xmlns:a16="http://schemas.microsoft.com/office/drawing/2014/main" id="{13CEFC92-3C2B-8F82-4F5B-125BF3158CCF}"/>
                  </a:ext>
                </a:extLst>
              </p:cNvPr>
              <p:cNvSpPr/>
              <p:nvPr/>
            </p:nvSpPr>
            <p:spPr>
              <a:xfrm>
                <a:off x="3087613" y="2128820"/>
                <a:ext cx="336940" cy="46835"/>
              </a:xfrm>
              <a:custGeom>
                <a:avLst/>
                <a:gdLst>
                  <a:gd name="connsiteX0" fmla="*/ 398 w 336940"/>
                  <a:gd name="connsiteY0" fmla="*/ 47265 h 46835"/>
                  <a:gd name="connsiteX1" fmla="*/ 337339 w 336940"/>
                  <a:gd name="connsiteY1" fmla="*/ 430 h 46835"/>
                </a:gdLst>
                <a:ahLst/>
                <a:cxnLst>
                  <a:cxn ang="0">
                    <a:pos x="connsiteX0" y="connsiteY0"/>
                  </a:cxn>
                  <a:cxn ang="0">
                    <a:pos x="connsiteX1" y="connsiteY1"/>
                  </a:cxn>
                </a:cxnLst>
                <a:rect l="l" t="t" r="r" b="b"/>
                <a:pathLst>
                  <a:path w="336940" h="46835">
                    <a:moveTo>
                      <a:pt x="398" y="47265"/>
                    </a:moveTo>
                    <a:cubicBezTo>
                      <a:pt x="110016" y="16190"/>
                      <a:pt x="223403" y="438"/>
                      <a:pt x="337339" y="430"/>
                    </a:cubicBezTo>
                  </a:path>
                </a:pathLst>
              </a:custGeom>
              <a:noFill/>
              <a:ln w="8736" cap="flat">
                <a:noFill/>
                <a:prstDash val="solid"/>
                <a:miter/>
              </a:ln>
            </p:spPr>
            <p:txBody>
              <a:bodyPr rtlCol="0" anchor="ctr"/>
              <a:lstStyle/>
              <a:p>
                <a:endParaRPr lang="en-GB" sz="1600"/>
              </a:p>
            </p:txBody>
          </p:sp>
        </p:grpSp>
        <p:grpSp>
          <p:nvGrpSpPr>
            <p:cNvPr id="63" name="Graphic 2973">
              <a:extLst>
                <a:ext uri="{FF2B5EF4-FFF2-40B4-BE49-F238E27FC236}">
                  <a16:creationId xmlns:a16="http://schemas.microsoft.com/office/drawing/2014/main" id="{E083CD35-8924-87B4-FA1C-B1057FD671FB}"/>
                </a:ext>
              </a:extLst>
            </p:cNvPr>
            <p:cNvGrpSpPr/>
            <p:nvPr/>
          </p:nvGrpSpPr>
          <p:grpSpPr>
            <a:xfrm>
              <a:off x="3424555" y="893183"/>
              <a:ext cx="2339556" cy="1940581"/>
              <a:chOff x="3424555" y="893183"/>
              <a:chExt cx="2339556" cy="1940581"/>
            </a:xfrm>
          </p:grpSpPr>
          <p:sp>
            <p:nvSpPr>
              <p:cNvPr id="586" name="Freeform: Shape 585">
                <a:extLst>
                  <a:ext uri="{FF2B5EF4-FFF2-40B4-BE49-F238E27FC236}">
                    <a16:creationId xmlns:a16="http://schemas.microsoft.com/office/drawing/2014/main" id="{13636057-767E-241C-F240-3EA6F0ACEC16}"/>
                  </a:ext>
                </a:extLst>
              </p:cNvPr>
              <p:cNvSpPr/>
              <p:nvPr/>
            </p:nvSpPr>
            <p:spPr>
              <a:xfrm>
                <a:off x="3424555" y="893183"/>
                <a:ext cx="2339556" cy="1940581"/>
              </a:xfrm>
              <a:custGeom>
                <a:avLst/>
                <a:gdLst>
                  <a:gd name="connsiteX0" fmla="*/ 398 w 2339556"/>
                  <a:gd name="connsiteY0" fmla="*/ 430 h 1940581"/>
                  <a:gd name="connsiteX1" fmla="*/ 2339954 w 2339556"/>
                  <a:gd name="connsiteY1" fmla="*/ 1675662 h 1940581"/>
                  <a:gd name="connsiteX2" fmla="*/ 1560108 w 2339556"/>
                  <a:gd name="connsiteY2" fmla="*/ 1941011 h 1940581"/>
                  <a:gd name="connsiteX3" fmla="*/ 398 w 2339556"/>
                  <a:gd name="connsiteY3" fmla="*/ 824194 h 1940581"/>
                </a:gdLst>
                <a:ahLst/>
                <a:cxnLst>
                  <a:cxn ang="0">
                    <a:pos x="connsiteX0" y="connsiteY0"/>
                  </a:cxn>
                  <a:cxn ang="0">
                    <a:pos x="connsiteX1" y="connsiteY1"/>
                  </a:cxn>
                  <a:cxn ang="0">
                    <a:pos x="connsiteX2" y="connsiteY2"/>
                  </a:cxn>
                  <a:cxn ang="0">
                    <a:pos x="connsiteX3" y="connsiteY3"/>
                  </a:cxn>
                </a:cxnLst>
                <a:rect l="l" t="t" r="r" b="b"/>
                <a:pathLst>
                  <a:path w="2339556" h="1940581">
                    <a:moveTo>
                      <a:pt x="398" y="430"/>
                    </a:moveTo>
                    <a:cubicBezTo>
                      <a:pt x="1058460" y="430"/>
                      <a:pt x="1999134" y="673999"/>
                      <a:pt x="2339954" y="1675662"/>
                    </a:cubicBezTo>
                    <a:lnTo>
                      <a:pt x="1560108" y="1941011"/>
                    </a:lnTo>
                    <a:cubicBezTo>
                      <a:pt x="1332885" y="1273231"/>
                      <a:pt x="705772" y="824194"/>
                      <a:pt x="398" y="824194"/>
                    </a:cubicBezTo>
                    <a:close/>
                  </a:path>
                </a:pathLst>
              </a:custGeom>
              <a:solidFill>
                <a:srgbClr val="01204E">
                  <a:alpha val="75000"/>
                </a:srgbClr>
              </a:solidFill>
              <a:ln w="4368" cap="flat">
                <a:solidFill>
                  <a:srgbClr val="FFFFFF">
                    <a:alpha val="75000"/>
                  </a:srgbClr>
                </a:solidFill>
                <a:prstDash val="solid"/>
                <a:miter/>
              </a:ln>
            </p:spPr>
            <p:txBody>
              <a:bodyPr rtlCol="0" anchor="ctr"/>
              <a:lstStyle/>
              <a:p>
                <a:endParaRPr lang="en-GB" sz="1600"/>
              </a:p>
            </p:txBody>
          </p:sp>
          <p:sp>
            <p:nvSpPr>
              <p:cNvPr id="587" name="TextBox 586">
                <a:extLst>
                  <a:ext uri="{FF2B5EF4-FFF2-40B4-BE49-F238E27FC236}">
                    <a16:creationId xmlns:a16="http://schemas.microsoft.com/office/drawing/2014/main" id="{0B5E57E0-330B-C039-6900-53904B209707}"/>
                  </a:ext>
                </a:extLst>
              </p:cNvPr>
              <p:cNvSpPr txBox="1"/>
              <p:nvPr/>
            </p:nvSpPr>
            <p:spPr>
              <a:xfrm rot="18336263">
                <a:off x="4293588" y="1531565"/>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53% I</a:t>
                </a:r>
              </a:p>
            </p:txBody>
          </p:sp>
          <p:sp>
            <p:nvSpPr>
              <p:cNvPr id="588" name="Freeform: Shape 587">
                <a:extLst>
                  <a:ext uri="{FF2B5EF4-FFF2-40B4-BE49-F238E27FC236}">
                    <a16:creationId xmlns:a16="http://schemas.microsoft.com/office/drawing/2014/main" id="{316FBE7A-28C7-389E-1AC7-0220CEA9BEE8}"/>
                  </a:ext>
                </a:extLst>
              </p:cNvPr>
              <p:cNvSpPr/>
              <p:nvPr/>
            </p:nvSpPr>
            <p:spPr>
              <a:xfrm>
                <a:off x="3424556" y="1305065"/>
                <a:ext cx="1949628" cy="1396025"/>
              </a:xfrm>
              <a:custGeom>
                <a:avLst/>
                <a:gdLst>
                  <a:gd name="connsiteX0" fmla="*/ 398 w 1949628"/>
                  <a:gd name="connsiteY0" fmla="*/ 430 h 1396025"/>
                  <a:gd name="connsiteX1" fmla="*/ 1950026 w 1949628"/>
                  <a:gd name="connsiteY1" fmla="*/ 1396455 h 1396025"/>
                </a:gdLst>
                <a:ahLst/>
                <a:cxnLst>
                  <a:cxn ang="0">
                    <a:pos x="connsiteX0" y="connsiteY0"/>
                  </a:cxn>
                  <a:cxn ang="0">
                    <a:pos x="connsiteX1" y="connsiteY1"/>
                  </a:cxn>
                </a:cxnLst>
                <a:rect l="l" t="t" r="r" b="b"/>
                <a:pathLst>
                  <a:path w="1949628" h="1396025">
                    <a:moveTo>
                      <a:pt x="398" y="430"/>
                    </a:moveTo>
                    <a:cubicBezTo>
                      <a:pt x="882117" y="430"/>
                      <a:pt x="1666009" y="561737"/>
                      <a:pt x="1950026" y="1396455"/>
                    </a:cubicBezTo>
                  </a:path>
                </a:pathLst>
              </a:custGeom>
              <a:noFill/>
              <a:ln w="8736" cap="flat">
                <a:noFill/>
                <a:prstDash val="solid"/>
                <a:miter/>
              </a:ln>
            </p:spPr>
            <p:txBody>
              <a:bodyPr rtlCol="0" anchor="ctr"/>
              <a:lstStyle/>
              <a:p>
                <a:endParaRPr lang="en-GB" sz="1600"/>
              </a:p>
            </p:txBody>
          </p:sp>
        </p:grpSp>
        <p:grpSp>
          <p:nvGrpSpPr>
            <p:cNvPr id="64" name="Graphic 2973">
              <a:extLst>
                <a:ext uri="{FF2B5EF4-FFF2-40B4-BE49-F238E27FC236}">
                  <a16:creationId xmlns:a16="http://schemas.microsoft.com/office/drawing/2014/main" id="{6014B7A5-7D31-63E0-8AF9-F19C3533A2DF}"/>
                </a:ext>
              </a:extLst>
            </p:cNvPr>
            <p:cNvGrpSpPr/>
            <p:nvPr/>
          </p:nvGrpSpPr>
          <p:grpSpPr>
            <a:xfrm>
              <a:off x="4921040" y="2568415"/>
              <a:ext cx="974797" cy="1829712"/>
              <a:chOff x="4921040" y="2568415"/>
              <a:chExt cx="974797" cy="1829712"/>
            </a:xfrm>
          </p:grpSpPr>
          <p:sp>
            <p:nvSpPr>
              <p:cNvPr id="583" name="Freeform: Shape 582">
                <a:extLst>
                  <a:ext uri="{FF2B5EF4-FFF2-40B4-BE49-F238E27FC236}">
                    <a16:creationId xmlns:a16="http://schemas.microsoft.com/office/drawing/2014/main" id="{A2545523-C809-9DB9-CE43-3F9E1DDDDCE2}"/>
                  </a:ext>
                </a:extLst>
              </p:cNvPr>
              <p:cNvSpPr/>
              <p:nvPr/>
            </p:nvSpPr>
            <p:spPr>
              <a:xfrm>
                <a:off x="4921040" y="2568415"/>
                <a:ext cx="974797" cy="1829712"/>
              </a:xfrm>
              <a:custGeom>
                <a:avLst/>
                <a:gdLst>
                  <a:gd name="connsiteX0" fmla="*/ 843469 w 974797"/>
                  <a:gd name="connsiteY0" fmla="*/ 430 h 1829712"/>
                  <a:gd name="connsiteX1" fmla="*/ 748636 w 974797"/>
                  <a:gd name="connsiteY1" fmla="*/ 1830142 h 1829712"/>
                  <a:gd name="connsiteX2" fmla="*/ 398 w 974797"/>
                  <a:gd name="connsiteY2" fmla="*/ 1485585 h 1829712"/>
                  <a:gd name="connsiteX3" fmla="*/ 63622 w 974797"/>
                  <a:gd name="connsiteY3" fmla="*/ 265780 h 1829712"/>
                </a:gdLst>
                <a:ahLst/>
                <a:cxnLst>
                  <a:cxn ang="0">
                    <a:pos x="connsiteX0" y="connsiteY0"/>
                  </a:cxn>
                  <a:cxn ang="0">
                    <a:pos x="connsiteX1" y="connsiteY1"/>
                  </a:cxn>
                  <a:cxn ang="0">
                    <a:pos x="connsiteX2" y="connsiteY2"/>
                  </a:cxn>
                  <a:cxn ang="0">
                    <a:pos x="connsiteX3" y="connsiteY3"/>
                  </a:cxn>
                </a:cxnLst>
                <a:rect l="l" t="t" r="r" b="b"/>
                <a:pathLst>
                  <a:path w="974797" h="1829712">
                    <a:moveTo>
                      <a:pt x="843469" y="430"/>
                    </a:moveTo>
                    <a:cubicBezTo>
                      <a:pt x="1047461" y="599955"/>
                      <a:pt x="1013521" y="1254914"/>
                      <a:pt x="748636" y="1830142"/>
                    </a:cubicBezTo>
                    <a:lnTo>
                      <a:pt x="398" y="1485585"/>
                    </a:lnTo>
                    <a:cubicBezTo>
                      <a:pt x="176985" y="1102103"/>
                      <a:pt x="199612" y="665463"/>
                      <a:pt x="63622" y="265780"/>
                    </a:cubicBezTo>
                    <a:close/>
                  </a:path>
                </a:pathLst>
              </a:custGeom>
              <a:solidFill>
                <a:srgbClr val="01204E">
                  <a:alpha val="75000"/>
                </a:srgbClr>
              </a:solidFill>
              <a:ln w="4368" cap="flat">
                <a:solidFill>
                  <a:srgbClr val="FFFFFF">
                    <a:alpha val="75000"/>
                  </a:srgbClr>
                </a:solidFill>
                <a:prstDash val="solid"/>
                <a:miter/>
              </a:ln>
            </p:spPr>
            <p:txBody>
              <a:bodyPr rtlCol="0" anchor="ctr"/>
              <a:lstStyle/>
              <a:p>
                <a:endParaRPr lang="en-GB" sz="1600"/>
              </a:p>
            </p:txBody>
          </p:sp>
          <p:sp>
            <p:nvSpPr>
              <p:cNvPr id="584" name="TextBox 583">
                <a:extLst>
                  <a:ext uri="{FF2B5EF4-FFF2-40B4-BE49-F238E27FC236}">
                    <a16:creationId xmlns:a16="http://schemas.microsoft.com/office/drawing/2014/main" id="{B7A9A780-156D-026E-D421-4A7B32CB0FD1}"/>
                  </a:ext>
                </a:extLst>
              </p:cNvPr>
              <p:cNvSpPr txBox="1"/>
              <p:nvPr/>
            </p:nvSpPr>
            <p:spPr>
              <a:xfrm rot="178022">
                <a:off x="5113984" y="3312426"/>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31% D</a:t>
                </a:r>
              </a:p>
            </p:txBody>
          </p:sp>
          <p:sp>
            <p:nvSpPr>
              <p:cNvPr id="585" name="Freeform: Shape 584">
                <a:extLst>
                  <a:ext uri="{FF2B5EF4-FFF2-40B4-BE49-F238E27FC236}">
                    <a16:creationId xmlns:a16="http://schemas.microsoft.com/office/drawing/2014/main" id="{DCA5CBB1-71BA-B811-98A5-1ED4F89EAD69}"/>
                  </a:ext>
                </a:extLst>
              </p:cNvPr>
              <p:cNvSpPr/>
              <p:nvPr/>
            </p:nvSpPr>
            <p:spPr>
              <a:xfrm>
                <a:off x="5295155" y="2701090"/>
                <a:ext cx="188804" cy="1524757"/>
              </a:xfrm>
              <a:custGeom>
                <a:avLst/>
                <a:gdLst>
                  <a:gd name="connsiteX0" fmla="*/ 398 w 188804"/>
                  <a:gd name="connsiteY0" fmla="*/ 1525187 h 1524757"/>
                  <a:gd name="connsiteX1" fmla="*/ 79435 w 188804"/>
                  <a:gd name="connsiteY1" fmla="*/ 430 h 1524757"/>
                </a:gdLst>
                <a:ahLst/>
                <a:cxnLst>
                  <a:cxn ang="0">
                    <a:pos x="connsiteX0" y="connsiteY0"/>
                  </a:cxn>
                  <a:cxn ang="0">
                    <a:pos x="connsiteX1" y="connsiteY1"/>
                  </a:cxn>
                </a:cxnLst>
                <a:rect l="l" t="t" r="r" b="b"/>
                <a:pathLst>
                  <a:path w="188804" h="1524757">
                    <a:moveTo>
                      <a:pt x="398" y="1525187"/>
                    </a:moveTo>
                    <a:cubicBezTo>
                      <a:pt x="221138" y="1045834"/>
                      <a:pt x="249426" y="500035"/>
                      <a:pt x="79435" y="430"/>
                    </a:cubicBezTo>
                  </a:path>
                </a:pathLst>
              </a:custGeom>
              <a:noFill/>
              <a:ln w="8736" cap="flat">
                <a:noFill/>
                <a:prstDash val="solid"/>
                <a:miter/>
              </a:ln>
            </p:spPr>
            <p:txBody>
              <a:bodyPr rtlCol="0" anchor="ctr"/>
              <a:lstStyle/>
              <a:p>
                <a:endParaRPr lang="en-GB" sz="1600"/>
              </a:p>
            </p:txBody>
          </p:sp>
        </p:grpSp>
        <p:grpSp>
          <p:nvGrpSpPr>
            <p:cNvPr id="65" name="Graphic 2973">
              <a:extLst>
                <a:ext uri="{FF2B5EF4-FFF2-40B4-BE49-F238E27FC236}">
                  <a16:creationId xmlns:a16="http://schemas.microsoft.com/office/drawing/2014/main" id="{F8D9DD7A-5AE0-BBC0-F550-EC059B3985D4}"/>
                </a:ext>
              </a:extLst>
            </p:cNvPr>
            <p:cNvGrpSpPr/>
            <p:nvPr/>
          </p:nvGrpSpPr>
          <p:grpSpPr>
            <a:xfrm>
              <a:off x="4517065" y="4053571"/>
              <a:ext cx="1152213" cy="1160676"/>
              <a:chOff x="4517065" y="4053571"/>
              <a:chExt cx="1152213" cy="1160676"/>
            </a:xfrm>
          </p:grpSpPr>
          <p:sp>
            <p:nvSpPr>
              <p:cNvPr id="580" name="Freeform: Shape 579">
                <a:extLst>
                  <a:ext uri="{FF2B5EF4-FFF2-40B4-BE49-F238E27FC236}">
                    <a16:creationId xmlns:a16="http://schemas.microsoft.com/office/drawing/2014/main" id="{33E9BB3D-04D3-CDC2-C4E9-9B2A9C9558E3}"/>
                  </a:ext>
                </a:extLst>
              </p:cNvPr>
              <p:cNvSpPr/>
              <p:nvPr/>
            </p:nvSpPr>
            <p:spPr>
              <a:xfrm>
                <a:off x="4517065" y="4053571"/>
                <a:ext cx="1152213" cy="1160676"/>
              </a:xfrm>
              <a:custGeom>
                <a:avLst/>
                <a:gdLst>
                  <a:gd name="connsiteX0" fmla="*/ 1152611 w 1152213"/>
                  <a:gd name="connsiteY0" fmla="*/ 344987 h 1160676"/>
                  <a:gd name="connsiteX1" fmla="*/ 546653 w 1152213"/>
                  <a:gd name="connsiteY1" fmla="*/ 1161106 h 1160676"/>
                  <a:gd name="connsiteX2" fmla="*/ 398 w 1152213"/>
                  <a:gd name="connsiteY2" fmla="*/ 544515 h 1160676"/>
                  <a:gd name="connsiteX3" fmla="*/ 404373 w 1152213"/>
                  <a:gd name="connsiteY3" fmla="*/ 430 h 1160676"/>
                </a:gdLst>
                <a:ahLst/>
                <a:cxnLst>
                  <a:cxn ang="0">
                    <a:pos x="connsiteX0" y="connsiteY0"/>
                  </a:cxn>
                  <a:cxn ang="0">
                    <a:pos x="connsiteX1" y="connsiteY1"/>
                  </a:cxn>
                  <a:cxn ang="0">
                    <a:pos x="connsiteX2" y="connsiteY2"/>
                  </a:cxn>
                  <a:cxn ang="0">
                    <a:pos x="connsiteX3" y="connsiteY3"/>
                  </a:cxn>
                </a:cxnLst>
                <a:rect l="l" t="t" r="r" b="b"/>
                <a:pathLst>
                  <a:path w="1152213" h="1160676">
                    <a:moveTo>
                      <a:pt x="1152611" y="344987"/>
                    </a:moveTo>
                    <a:cubicBezTo>
                      <a:pt x="1009362" y="656078"/>
                      <a:pt x="803011" y="933997"/>
                      <a:pt x="546653" y="1161106"/>
                    </a:cubicBezTo>
                    <a:lnTo>
                      <a:pt x="398" y="544515"/>
                    </a:lnTo>
                    <a:cubicBezTo>
                      <a:pt x="171297" y="393106"/>
                      <a:pt x="308868" y="207827"/>
                      <a:pt x="404373" y="430"/>
                    </a:cubicBezTo>
                    <a:close/>
                  </a:path>
                </a:pathLst>
              </a:custGeom>
              <a:solidFill>
                <a:srgbClr val="01204E">
                  <a:alpha val="75000"/>
                </a:srgbClr>
              </a:solidFill>
              <a:ln w="4368" cap="flat">
                <a:solidFill>
                  <a:srgbClr val="FFFFFF">
                    <a:alpha val="75000"/>
                  </a:srgbClr>
                </a:solidFill>
                <a:prstDash val="solid"/>
                <a:miter/>
              </a:ln>
            </p:spPr>
            <p:txBody>
              <a:bodyPr rtlCol="0" anchor="ctr"/>
              <a:lstStyle/>
              <a:p>
                <a:endParaRPr lang="en-GB" sz="1600"/>
              </a:p>
            </p:txBody>
          </p:sp>
          <p:sp>
            <p:nvSpPr>
              <p:cNvPr id="581" name="TextBox 580">
                <a:extLst>
                  <a:ext uri="{FF2B5EF4-FFF2-40B4-BE49-F238E27FC236}">
                    <a16:creationId xmlns:a16="http://schemas.microsoft.com/office/drawing/2014/main" id="{B7F7B3AE-20CA-025C-6F7D-7FE090C99588}"/>
                  </a:ext>
                </a:extLst>
              </p:cNvPr>
              <p:cNvSpPr txBox="1"/>
              <p:nvPr/>
            </p:nvSpPr>
            <p:spPr>
              <a:xfrm rot="2195603">
                <a:off x="4711002" y="4433575"/>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17% N</a:t>
                </a:r>
              </a:p>
            </p:txBody>
          </p:sp>
          <p:sp>
            <p:nvSpPr>
              <p:cNvPr id="582" name="Freeform: Shape 581">
                <a:extLst>
                  <a:ext uri="{FF2B5EF4-FFF2-40B4-BE49-F238E27FC236}">
                    <a16:creationId xmlns:a16="http://schemas.microsoft.com/office/drawing/2014/main" id="{32C02418-D5AF-5AB4-CE0C-CD79A0284F63}"/>
                  </a:ext>
                </a:extLst>
              </p:cNvPr>
              <p:cNvSpPr/>
              <p:nvPr/>
            </p:nvSpPr>
            <p:spPr>
              <a:xfrm>
                <a:off x="4790188" y="4225847"/>
                <a:ext cx="504975" cy="680104"/>
              </a:xfrm>
              <a:custGeom>
                <a:avLst/>
                <a:gdLst>
                  <a:gd name="connsiteX0" fmla="*/ 398 w 504975"/>
                  <a:gd name="connsiteY0" fmla="*/ 680535 h 680104"/>
                  <a:gd name="connsiteX1" fmla="*/ 505374 w 504975"/>
                  <a:gd name="connsiteY1" fmla="*/ 430 h 680104"/>
                </a:gdLst>
                <a:ahLst/>
                <a:cxnLst>
                  <a:cxn ang="0">
                    <a:pos x="connsiteX0" y="connsiteY0"/>
                  </a:cxn>
                  <a:cxn ang="0">
                    <a:pos x="connsiteX1" y="connsiteY1"/>
                  </a:cxn>
                </a:cxnLst>
                <a:rect l="l" t="t" r="r" b="b"/>
                <a:pathLst>
                  <a:path w="504975" h="680104">
                    <a:moveTo>
                      <a:pt x="398" y="680535"/>
                    </a:moveTo>
                    <a:cubicBezTo>
                      <a:pt x="214035" y="491271"/>
                      <a:pt x="385992" y="259672"/>
                      <a:pt x="505374" y="430"/>
                    </a:cubicBezTo>
                  </a:path>
                </a:pathLst>
              </a:custGeom>
              <a:noFill/>
              <a:ln w="8736" cap="flat">
                <a:noFill/>
                <a:prstDash val="solid"/>
                <a:miter/>
              </a:ln>
            </p:spPr>
            <p:txBody>
              <a:bodyPr rtlCol="0" anchor="ctr"/>
              <a:lstStyle/>
              <a:p>
                <a:endParaRPr lang="en-GB" sz="1600"/>
              </a:p>
            </p:txBody>
          </p:sp>
        </p:grpSp>
        <p:grpSp>
          <p:nvGrpSpPr>
            <p:cNvPr id="66" name="Graphic 2973">
              <a:extLst>
                <a:ext uri="{FF2B5EF4-FFF2-40B4-BE49-F238E27FC236}">
                  <a16:creationId xmlns:a16="http://schemas.microsoft.com/office/drawing/2014/main" id="{9A21D7F3-440D-0207-ACD5-C6F851ADA350}"/>
                </a:ext>
              </a:extLst>
            </p:cNvPr>
            <p:cNvGrpSpPr/>
            <p:nvPr/>
          </p:nvGrpSpPr>
          <p:grpSpPr>
            <a:xfrm>
              <a:off x="2508475" y="4597657"/>
              <a:ext cx="2554845" cy="1238137"/>
              <a:chOff x="2508475" y="4597657"/>
              <a:chExt cx="2554845" cy="1238137"/>
            </a:xfrm>
          </p:grpSpPr>
          <p:sp>
            <p:nvSpPr>
              <p:cNvPr id="577" name="Freeform: Shape 576">
                <a:extLst>
                  <a:ext uri="{FF2B5EF4-FFF2-40B4-BE49-F238E27FC236}">
                    <a16:creationId xmlns:a16="http://schemas.microsoft.com/office/drawing/2014/main" id="{A82BC2D8-1606-F647-252B-7F0415739B41}"/>
                  </a:ext>
                </a:extLst>
              </p:cNvPr>
              <p:cNvSpPr/>
              <p:nvPr/>
            </p:nvSpPr>
            <p:spPr>
              <a:xfrm>
                <a:off x="2508475" y="4597657"/>
                <a:ext cx="2554845" cy="1238137"/>
              </a:xfrm>
              <a:custGeom>
                <a:avLst/>
                <a:gdLst>
                  <a:gd name="connsiteX0" fmla="*/ 2555243 w 2554845"/>
                  <a:gd name="connsiteY0" fmla="*/ 617021 h 1238137"/>
                  <a:gd name="connsiteX1" fmla="*/ 398 w 2554845"/>
                  <a:gd name="connsiteY1" fmla="*/ 1062459 h 1238137"/>
                  <a:gd name="connsiteX2" fmla="*/ 305756 w 2554845"/>
                  <a:gd name="connsiteY2" fmla="*/ 297385 h 1238137"/>
                  <a:gd name="connsiteX3" fmla="*/ 2008988 w 2554845"/>
                  <a:gd name="connsiteY3" fmla="*/ 430 h 1238137"/>
                </a:gdLst>
                <a:ahLst/>
                <a:cxnLst>
                  <a:cxn ang="0">
                    <a:pos x="connsiteX0" y="connsiteY0"/>
                  </a:cxn>
                  <a:cxn ang="0">
                    <a:pos x="connsiteX1" y="connsiteY1"/>
                  </a:cxn>
                  <a:cxn ang="0">
                    <a:pos x="connsiteX2" y="connsiteY2"/>
                  </a:cxn>
                  <a:cxn ang="0">
                    <a:pos x="connsiteX3" y="connsiteY3"/>
                  </a:cxn>
                </a:cxnLst>
                <a:rect l="l" t="t" r="r" b="b"/>
                <a:pathLst>
                  <a:path w="2554845" h="1238137">
                    <a:moveTo>
                      <a:pt x="2555243" y="617021"/>
                    </a:moveTo>
                    <a:cubicBezTo>
                      <a:pt x="1856208" y="1236311"/>
                      <a:pt x="867766" y="1408652"/>
                      <a:pt x="398" y="1062459"/>
                    </a:cubicBezTo>
                    <a:lnTo>
                      <a:pt x="305756" y="297385"/>
                    </a:lnTo>
                    <a:cubicBezTo>
                      <a:pt x="884003" y="528181"/>
                      <a:pt x="1542962" y="413290"/>
                      <a:pt x="2008988" y="430"/>
                    </a:cubicBezTo>
                    <a:close/>
                  </a:path>
                </a:pathLst>
              </a:custGeom>
              <a:solidFill>
                <a:srgbClr val="025198">
                  <a:alpha val="75000"/>
                </a:srgbClr>
              </a:solidFill>
              <a:ln w="4368" cap="flat">
                <a:solidFill>
                  <a:srgbClr val="FFFFFF">
                    <a:alpha val="75000"/>
                  </a:srgbClr>
                </a:solidFill>
                <a:prstDash val="solid"/>
                <a:miter/>
              </a:ln>
            </p:spPr>
            <p:txBody>
              <a:bodyPr rtlCol="0" anchor="ctr"/>
              <a:lstStyle/>
              <a:p>
                <a:endParaRPr lang="en-GB" sz="1600"/>
              </a:p>
            </p:txBody>
          </p:sp>
          <p:sp>
            <p:nvSpPr>
              <p:cNvPr id="578" name="TextBox 577">
                <a:extLst>
                  <a:ext uri="{FF2B5EF4-FFF2-40B4-BE49-F238E27FC236}">
                    <a16:creationId xmlns:a16="http://schemas.microsoft.com/office/drawing/2014/main" id="{4C1B52F9-A452-26AD-26C1-26D594DA643E}"/>
                  </a:ext>
                </a:extLst>
              </p:cNvPr>
              <p:cNvSpPr txBox="1"/>
              <p:nvPr/>
            </p:nvSpPr>
            <p:spPr>
              <a:xfrm rot="4806594">
                <a:off x="3448983" y="5234915"/>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76% I</a:t>
                </a:r>
              </a:p>
            </p:txBody>
          </p:sp>
          <p:sp>
            <p:nvSpPr>
              <p:cNvPr id="579" name="Freeform: Shape 578">
                <a:extLst>
                  <a:ext uri="{FF2B5EF4-FFF2-40B4-BE49-F238E27FC236}">
                    <a16:creationId xmlns:a16="http://schemas.microsoft.com/office/drawing/2014/main" id="{D37CF396-C8F7-14E1-B2FC-E82ABC107DEE}"/>
                  </a:ext>
                </a:extLst>
              </p:cNvPr>
              <p:cNvSpPr/>
              <p:nvPr/>
            </p:nvSpPr>
            <p:spPr>
              <a:xfrm>
                <a:off x="2661152" y="4905952"/>
                <a:ext cx="2129035" cy="517953"/>
              </a:xfrm>
              <a:custGeom>
                <a:avLst/>
                <a:gdLst>
                  <a:gd name="connsiteX0" fmla="*/ 398 w 2129035"/>
                  <a:gd name="connsiteY0" fmla="*/ 371627 h 517953"/>
                  <a:gd name="connsiteX1" fmla="*/ 2129434 w 2129035"/>
                  <a:gd name="connsiteY1" fmla="*/ 430 h 517953"/>
                </a:gdLst>
                <a:ahLst/>
                <a:cxnLst>
                  <a:cxn ang="0">
                    <a:pos x="connsiteX0" y="connsiteY0"/>
                  </a:cxn>
                  <a:cxn ang="0">
                    <a:pos x="connsiteX1" y="connsiteY1"/>
                  </a:cxn>
                </a:cxnLst>
                <a:rect l="l" t="t" r="r" b="b"/>
                <a:pathLst>
                  <a:path w="2129035" h="517953">
                    <a:moveTo>
                      <a:pt x="398" y="371627"/>
                    </a:moveTo>
                    <a:cubicBezTo>
                      <a:pt x="723207" y="660117"/>
                      <a:pt x="1546906" y="516509"/>
                      <a:pt x="2129434" y="430"/>
                    </a:cubicBezTo>
                  </a:path>
                </a:pathLst>
              </a:custGeom>
              <a:noFill/>
              <a:ln w="8736" cap="flat">
                <a:noFill/>
                <a:prstDash val="solid"/>
                <a:miter/>
              </a:ln>
            </p:spPr>
            <p:txBody>
              <a:bodyPr rtlCol="0" anchor="ctr"/>
              <a:lstStyle/>
              <a:p>
                <a:endParaRPr lang="en-GB" sz="1600"/>
              </a:p>
            </p:txBody>
          </p:sp>
        </p:grpSp>
        <p:grpSp>
          <p:nvGrpSpPr>
            <p:cNvPr id="67" name="Graphic 2973">
              <a:extLst>
                <a:ext uri="{FF2B5EF4-FFF2-40B4-BE49-F238E27FC236}">
                  <a16:creationId xmlns:a16="http://schemas.microsoft.com/office/drawing/2014/main" id="{F732EA23-8E5B-6536-FD43-95743C228D85}"/>
                </a:ext>
              </a:extLst>
            </p:cNvPr>
            <p:cNvGrpSpPr/>
            <p:nvPr/>
          </p:nvGrpSpPr>
          <p:grpSpPr>
            <a:xfrm>
              <a:off x="1917315" y="4670089"/>
              <a:ext cx="896517" cy="989596"/>
              <a:chOff x="1917315" y="4670089"/>
              <a:chExt cx="896517" cy="989596"/>
            </a:xfrm>
          </p:grpSpPr>
          <p:sp>
            <p:nvSpPr>
              <p:cNvPr id="574" name="Freeform: Shape 573">
                <a:extLst>
                  <a:ext uri="{FF2B5EF4-FFF2-40B4-BE49-F238E27FC236}">
                    <a16:creationId xmlns:a16="http://schemas.microsoft.com/office/drawing/2014/main" id="{41ABF513-76ED-6434-D41D-76FA8C442B01}"/>
                  </a:ext>
                </a:extLst>
              </p:cNvPr>
              <p:cNvSpPr/>
              <p:nvPr/>
            </p:nvSpPr>
            <p:spPr>
              <a:xfrm>
                <a:off x="1917315" y="4670089"/>
                <a:ext cx="896517" cy="989596"/>
              </a:xfrm>
              <a:custGeom>
                <a:avLst/>
                <a:gdLst>
                  <a:gd name="connsiteX0" fmla="*/ 591557 w 896517"/>
                  <a:gd name="connsiteY0" fmla="*/ 990026 h 989596"/>
                  <a:gd name="connsiteX1" fmla="*/ 398 w 896517"/>
                  <a:gd name="connsiteY1" fmla="*/ 653241 h 989596"/>
                  <a:gd name="connsiteX2" fmla="*/ 502814 w 896517"/>
                  <a:gd name="connsiteY2" fmla="*/ 430 h 989596"/>
                  <a:gd name="connsiteX3" fmla="*/ 896916 w 896517"/>
                  <a:gd name="connsiteY3" fmla="*/ 224953 h 989596"/>
                </a:gdLst>
                <a:ahLst/>
                <a:cxnLst>
                  <a:cxn ang="0">
                    <a:pos x="connsiteX0" y="connsiteY0"/>
                  </a:cxn>
                  <a:cxn ang="0">
                    <a:pos x="connsiteX1" y="connsiteY1"/>
                  </a:cxn>
                  <a:cxn ang="0">
                    <a:pos x="connsiteX2" y="connsiteY2"/>
                  </a:cxn>
                  <a:cxn ang="0">
                    <a:pos x="connsiteX3" y="connsiteY3"/>
                  </a:cxn>
                </a:cxnLst>
                <a:rect l="l" t="t" r="r" b="b"/>
                <a:pathLst>
                  <a:path w="896517" h="989596">
                    <a:moveTo>
                      <a:pt x="591557" y="990026"/>
                    </a:moveTo>
                    <a:cubicBezTo>
                      <a:pt x="379920" y="905555"/>
                      <a:pt x="180977" y="792219"/>
                      <a:pt x="398" y="653241"/>
                    </a:cubicBezTo>
                    <a:lnTo>
                      <a:pt x="502814" y="430"/>
                    </a:lnTo>
                    <a:cubicBezTo>
                      <a:pt x="623200" y="93078"/>
                      <a:pt x="755824" y="168638"/>
                      <a:pt x="896916" y="224953"/>
                    </a:cubicBezTo>
                    <a:close/>
                  </a:path>
                </a:pathLst>
              </a:custGeom>
              <a:solidFill>
                <a:srgbClr val="025198">
                  <a:alpha val="75000"/>
                </a:srgbClr>
              </a:solidFill>
              <a:ln w="4368" cap="flat">
                <a:solidFill>
                  <a:srgbClr val="FFFFFF">
                    <a:alpha val="75000"/>
                  </a:srgbClr>
                </a:solidFill>
                <a:prstDash val="solid"/>
                <a:miter/>
              </a:ln>
            </p:spPr>
            <p:txBody>
              <a:bodyPr rtlCol="0" anchor="ctr"/>
              <a:lstStyle/>
              <a:p>
                <a:endParaRPr lang="en-GB" sz="1600"/>
              </a:p>
            </p:txBody>
          </p:sp>
          <p:sp>
            <p:nvSpPr>
              <p:cNvPr id="575" name="TextBox 574">
                <a:extLst>
                  <a:ext uri="{FF2B5EF4-FFF2-40B4-BE49-F238E27FC236}">
                    <a16:creationId xmlns:a16="http://schemas.microsoft.com/office/drawing/2014/main" id="{A22D23A0-3435-6D04-B32E-D7F1C974E25B}"/>
                  </a:ext>
                </a:extLst>
              </p:cNvPr>
              <p:cNvSpPr txBox="1"/>
              <p:nvPr/>
            </p:nvSpPr>
            <p:spPr>
              <a:xfrm rot="17980220">
                <a:off x="2037600" y="4995392"/>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19%</a:t>
                </a:r>
              </a:p>
            </p:txBody>
          </p:sp>
          <p:sp>
            <p:nvSpPr>
              <p:cNvPr id="576" name="Freeform: Shape 575">
                <a:extLst>
                  <a:ext uri="{FF2B5EF4-FFF2-40B4-BE49-F238E27FC236}">
                    <a16:creationId xmlns:a16="http://schemas.microsoft.com/office/drawing/2014/main" id="{79A19DF1-60E1-3FC7-5ABB-AEC37612B15A}"/>
                  </a:ext>
                </a:extLst>
              </p:cNvPr>
              <p:cNvSpPr/>
              <p:nvPr/>
            </p:nvSpPr>
            <p:spPr>
              <a:xfrm>
                <a:off x="2168519" y="4996495"/>
                <a:ext cx="492635" cy="280653"/>
              </a:xfrm>
              <a:custGeom>
                <a:avLst/>
                <a:gdLst>
                  <a:gd name="connsiteX0" fmla="*/ 398 w 492635"/>
                  <a:gd name="connsiteY0" fmla="*/ 430 h 280653"/>
                  <a:gd name="connsiteX1" fmla="*/ 493033 w 492635"/>
                  <a:gd name="connsiteY1" fmla="*/ 281084 h 280653"/>
                </a:gdLst>
                <a:ahLst/>
                <a:cxnLst>
                  <a:cxn ang="0">
                    <a:pos x="connsiteX0" y="connsiteY0"/>
                  </a:cxn>
                  <a:cxn ang="0">
                    <a:pos x="connsiteX1" y="connsiteY1"/>
                  </a:cxn>
                </a:cxnLst>
                <a:rect l="l" t="t" r="r" b="b"/>
                <a:pathLst>
                  <a:path w="492635" h="280653">
                    <a:moveTo>
                      <a:pt x="398" y="430"/>
                    </a:moveTo>
                    <a:cubicBezTo>
                      <a:pt x="150889" y="116247"/>
                      <a:pt x="316669" y="210695"/>
                      <a:pt x="493033" y="281084"/>
                    </a:cubicBezTo>
                  </a:path>
                </a:pathLst>
              </a:custGeom>
              <a:noFill/>
              <a:ln w="8736" cap="flat">
                <a:noFill/>
                <a:prstDash val="solid"/>
                <a:miter/>
              </a:ln>
            </p:spPr>
            <p:txBody>
              <a:bodyPr rtlCol="0" anchor="ctr"/>
              <a:lstStyle/>
              <a:p>
                <a:endParaRPr lang="en-GB" sz="1600"/>
              </a:p>
            </p:txBody>
          </p:sp>
        </p:grpSp>
        <p:grpSp>
          <p:nvGrpSpPr>
            <p:cNvPr id="68" name="Graphic 2973">
              <a:extLst>
                <a:ext uri="{FF2B5EF4-FFF2-40B4-BE49-F238E27FC236}">
                  <a16:creationId xmlns:a16="http://schemas.microsoft.com/office/drawing/2014/main" id="{AACCECBC-D6AA-D2DB-D050-8D59C4857330}"/>
                </a:ext>
              </a:extLst>
            </p:cNvPr>
            <p:cNvGrpSpPr/>
            <p:nvPr/>
          </p:nvGrpSpPr>
          <p:grpSpPr>
            <a:xfrm>
              <a:off x="1785790" y="4597657"/>
              <a:ext cx="633941" cy="725244"/>
              <a:chOff x="1785790" y="4597657"/>
              <a:chExt cx="633941" cy="725244"/>
            </a:xfrm>
          </p:grpSpPr>
          <p:sp>
            <p:nvSpPr>
              <p:cNvPr id="571" name="Freeform: Shape 570">
                <a:extLst>
                  <a:ext uri="{FF2B5EF4-FFF2-40B4-BE49-F238E27FC236}">
                    <a16:creationId xmlns:a16="http://schemas.microsoft.com/office/drawing/2014/main" id="{535CEBAE-670E-F1A1-A419-C8BF2EC69A8F}"/>
                  </a:ext>
                </a:extLst>
              </p:cNvPr>
              <p:cNvSpPr/>
              <p:nvPr/>
            </p:nvSpPr>
            <p:spPr>
              <a:xfrm>
                <a:off x="1785790" y="4597657"/>
                <a:ext cx="633941" cy="725244"/>
              </a:xfrm>
              <a:custGeom>
                <a:avLst/>
                <a:gdLst>
                  <a:gd name="connsiteX0" fmla="*/ 131923 w 633941"/>
                  <a:gd name="connsiteY0" fmla="*/ 725674 h 725244"/>
                  <a:gd name="connsiteX1" fmla="*/ 398 w 633941"/>
                  <a:gd name="connsiteY1" fmla="*/ 617021 h 725244"/>
                  <a:gd name="connsiteX2" fmla="*/ 546653 w 633941"/>
                  <a:gd name="connsiteY2" fmla="*/ 430 h 725244"/>
                  <a:gd name="connsiteX3" fmla="*/ 634339 w 633941"/>
                  <a:gd name="connsiteY3" fmla="*/ 72862 h 725244"/>
                </a:gdLst>
                <a:ahLst/>
                <a:cxnLst>
                  <a:cxn ang="0">
                    <a:pos x="connsiteX0" y="connsiteY0"/>
                  </a:cxn>
                  <a:cxn ang="0">
                    <a:pos x="connsiteX1" y="connsiteY1"/>
                  </a:cxn>
                  <a:cxn ang="0">
                    <a:pos x="connsiteX2" y="connsiteY2"/>
                  </a:cxn>
                  <a:cxn ang="0">
                    <a:pos x="connsiteX3" y="connsiteY3"/>
                  </a:cxn>
                </a:cxnLst>
                <a:rect l="l" t="t" r="r" b="b"/>
                <a:pathLst>
                  <a:path w="633941" h="725244">
                    <a:moveTo>
                      <a:pt x="131923" y="725674"/>
                    </a:moveTo>
                    <a:cubicBezTo>
                      <a:pt x="86843" y="690982"/>
                      <a:pt x="42978" y="654744"/>
                      <a:pt x="398" y="617021"/>
                    </a:cubicBezTo>
                    <a:lnTo>
                      <a:pt x="546653" y="430"/>
                    </a:lnTo>
                    <a:cubicBezTo>
                      <a:pt x="575037" y="25573"/>
                      <a:pt x="604286" y="49737"/>
                      <a:pt x="634339" y="72862"/>
                    </a:cubicBezTo>
                    <a:close/>
                  </a:path>
                </a:pathLst>
              </a:custGeom>
              <a:solidFill>
                <a:srgbClr val="025198">
                  <a:alpha val="75000"/>
                </a:srgbClr>
              </a:solidFill>
              <a:ln w="4368" cap="flat">
                <a:solidFill>
                  <a:srgbClr val="FFFFFF">
                    <a:alpha val="75000"/>
                  </a:srgbClr>
                </a:solidFill>
                <a:prstDash val="solid"/>
                <a:miter/>
              </a:ln>
            </p:spPr>
            <p:txBody>
              <a:bodyPr rtlCol="0" anchor="ctr"/>
              <a:lstStyle/>
              <a:p>
                <a:endParaRPr lang="en-GB" sz="1600"/>
              </a:p>
            </p:txBody>
          </p:sp>
          <p:sp>
            <p:nvSpPr>
              <p:cNvPr id="572" name="TextBox 571">
                <a:extLst>
                  <a:ext uri="{FF2B5EF4-FFF2-40B4-BE49-F238E27FC236}">
                    <a16:creationId xmlns:a16="http://schemas.microsoft.com/office/drawing/2014/main" id="{8EE8B1CA-7459-BAD0-8DBA-8DBC0E074086}"/>
                  </a:ext>
                </a:extLst>
              </p:cNvPr>
              <p:cNvSpPr txBox="1"/>
              <p:nvPr/>
            </p:nvSpPr>
            <p:spPr>
              <a:xfrm rot="18610301">
                <a:off x="1830181" y="4815997"/>
                <a:ext cx="641467"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5%</a:t>
                </a:r>
              </a:p>
            </p:txBody>
          </p:sp>
          <p:sp>
            <p:nvSpPr>
              <p:cNvPr id="573" name="Freeform: Shape 572">
                <a:extLst>
                  <a:ext uri="{FF2B5EF4-FFF2-40B4-BE49-F238E27FC236}">
                    <a16:creationId xmlns:a16="http://schemas.microsoft.com/office/drawing/2014/main" id="{93F6FFB1-2547-9692-F49A-81E3876C899C}"/>
                  </a:ext>
                </a:extLst>
              </p:cNvPr>
              <p:cNvSpPr/>
              <p:nvPr/>
            </p:nvSpPr>
            <p:spPr>
              <a:xfrm>
                <a:off x="2058922" y="4905952"/>
                <a:ext cx="109596" cy="90543"/>
              </a:xfrm>
              <a:custGeom>
                <a:avLst/>
                <a:gdLst>
                  <a:gd name="connsiteX0" fmla="*/ 398 w 109596"/>
                  <a:gd name="connsiteY0" fmla="*/ 430 h 90543"/>
                  <a:gd name="connsiteX1" fmla="*/ 109995 w 109596"/>
                  <a:gd name="connsiteY1" fmla="*/ 90973 h 90543"/>
                </a:gdLst>
                <a:ahLst/>
                <a:cxnLst>
                  <a:cxn ang="0">
                    <a:pos x="connsiteX0" y="connsiteY0"/>
                  </a:cxn>
                  <a:cxn ang="0">
                    <a:pos x="connsiteX1" y="connsiteY1"/>
                  </a:cxn>
                </a:cxnLst>
                <a:rect l="l" t="t" r="r" b="b"/>
                <a:pathLst>
                  <a:path w="109596" h="90543">
                    <a:moveTo>
                      <a:pt x="398" y="430"/>
                    </a:moveTo>
                    <a:cubicBezTo>
                      <a:pt x="35876" y="31863"/>
                      <a:pt x="72428" y="62064"/>
                      <a:pt x="109995" y="90973"/>
                    </a:cubicBezTo>
                  </a:path>
                </a:pathLst>
              </a:custGeom>
              <a:noFill/>
              <a:ln w="8736" cap="flat">
                <a:noFill/>
                <a:prstDash val="solid"/>
                <a:miter/>
              </a:ln>
            </p:spPr>
            <p:txBody>
              <a:bodyPr rtlCol="0" anchor="ctr"/>
              <a:lstStyle/>
              <a:p>
                <a:endParaRPr lang="en-GB" sz="1600"/>
              </a:p>
            </p:txBody>
          </p:sp>
        </p:grpSp>
        <p:grpSp>
          <p:nvGrpSpPr>
            <p:cNvPr id="69" name="Graphic 2973">
              <a:extLst>
                <a:ext uri="{FF2B5EF4-FFF2-40B4-BE49-F238E27FC236}">
                  <a16:creationId xmlns:a16="http://schemas.microsoft.com/office/drawing/2014/main" id="{941337CC-4BC5-2BD7-2AA9-F2B26BE547FD}"/>
                </a:ext>
              </a:extLst>
            </p:cNvPr>
            <p:cNvGrpSpPr/>
            <p:nvPr/>
          </p:nvGrpSpPr>
          <p:grpSpPr>
            <a:xfrm>
              <a:off x="1113863" y="3948685"/>
              <a:ext cx="1218181" cy="1265562"/>
              <a:chOff x="1113863" y="3948685"/>
              <a:chExt cx="1218181" cy="1265562"/>
            </a:xfrm>
          </p:grpSpPr>
          <p:sp>
            <p:nvSpPr>
              <p:cNvPr id="568" name="Freeform: Shape 567">
                <a:extLst>
                  <a:ext uri="{FF2B5EF4-FFF2-40B4-BE49-F238E27FC236}">
                    <a16:creationId xmlns:a16="http://schemas.microsoft.com/office/drawing/2014/main" id="{4CD9A7E9-9A1C-C720-618D-CA52F3D908B8}"/>
                  </a:ext>
                </a:extLst>
              </p:cNvPr>
              <p:cNvSpPr/>
              <p:nvPr/>
            </p:nvSpPr>
            <p:spPr>
              <a:xfrm>
                <a:off x="1113863" y="3948685"/>
                <a:ext cx="1218181" cy="1265562"/>
              </a:xfrm>
              <a:custGeom>
                <a:avLst/>
                <a:gdLst>
                  <a:gd name="connsiteX0" fmla="*/ 672325 w 1218181"/>
                  <a:gd name="connsiteY0" fmla="*/ 1265992 h 1265562"/>
                  <a:gd name="connsiteX1" fmla="*/ 398 w 1218181"/>
                  <a:gd name="connsiteY1" fmla="*/ 292540 h 1265562"/>
                  <a:gd name="connsiteX2" fmla="*/ 770634 w 1218181"/>
                  <a:gd name="connsiteY2" fmla="*/ 430 h 1265562"/>
                  <a:gd name="connsiteX3" fmla="*/ 1218580 w 1218181"/>
                  <a:gd name="connsiteY3" fmla="*/ 649401 h 1265562"/>
                </a:gdLst>
                <a:ahLst/>
                <a:cxnLst>
                  <a:cxn ang="0">
                    <a:pos x="connsiteX0" y="connsiteY0"/>
                  </a:cxn>
                  <a:cxn ang="0">
                    <a:pos x="connsiteX1" y="connsiteY1"/>
                  </a:cxn>
                  <a:cxn ang="0">
                    <a:pos x="connsiteX2" y="connsiteY2"/>
                  </a:cxn>
                  <a:cxn ang="0">
                    <a:pos x="connsiteX3" y="connsiteY3"/>
                  </a:cxn>
                </a:cxnLst>
                <a:rect l="l" t="t" r="r" b="b"/>
                <a:pathLst>
                  <a:path w="1218181" h="1265562">
                    <a:moveTo>
                      <a:pt x="672325" y="1265992"/>
                    </a:moveTo>
                    <a:cubicBezTo>
                      <a:pt x="372853" y="1000679"/>
                      <a:pt x="142275" y="666629"/>
                      <a:pt x="398" y="292540"/>
                    </a:cubicBezTo>
                    <a:lnTo>
                      <a:pt x="770634" y="430"/>
                    </a:lnTo>
                    <a:cubicBezTo>
                      <a:pt x="865213" y="249823"/>
                      <a:pt x="1018929" y="472526"/>
                      <a:pt x="1218580" y="649401"/>
                    </a:cubicBezTo>
                    <a:close/>
                  </a:path>
                </a:pathLst>
              </a:custGeom>
              <a:solidFill>
                <a:srgbClr val="028391">
                  <a:alpha val="75000"/>
                </a:srgbClr>
              </a:solidFill>
              <a:ln w="4368" cap="flat">
                <a:solidFill>
                  <a:srgbClr val="FFFFFF">
                    <a:alpha val="75000"/>
                  </a:srgbClr>
                </a:solidFill>
                <a:prstDash val="solid"/>
                <a:miter/>
              </a:ln>
            </p:spPr>
            <p:txBody>
              <a:bodyPr rtlCol="0" anchor="ctr"/>
              <a:lstStyle/>
              <a:p>
                <a:endParaRPr lang="en-GB" sz="1600"/>
              </a:p>
            </p:txBody>
          </p:sp>
          <p:sp>
            <p:nvSpPr>
              <p:cNvPr id="569" name="TextBox 568">
                <a:extLst>
                  <a:ext uri="{FF2B5EF4-FFF2-40B4-BE49-F238E27FC236}">
                    <a16:creationId xmlns:a16="http://schemas.microsoft.com/office/drawing/2014/main" id="{78A1FDF8-448C-0984-B5C8-DC535BB3AF3A}"/>
                  </a:ext>
                </a:extLst>
              </p:cNvPr>
              <p:cNvSpPr txBox="1"/>
              <p:nvPr/>
            </p:nvSpPr>
            <p:spPr>
              <a:xfrm rot="19523076">
                <a:off x="1362275" y="4375760"/>
                <a:ext cx="734461" cy="316577"/>
              </a:xfrm>
              <a:prstGeom prst="rect">
                <a:avLst/>
              </a:prstGeom>
              <a:noFill/>
            </p:spPr>
            <p:txBody>
              <a:bodyPr wrap="none" rtlCol="0" anchor="b">
                <a:spAutoFit/>
              </a:bodyPr>
              <a:lstStyle/>
              <a:p>
                <a:pPr algn="l"/>
                <a:r>
                  <a:rPr lang="en-GB" sz="1600" baseline="22000" dirty="0">
                    <a:ln/>
                    <a:solidFill>
                      <a:srgbClr val="FFFFFF"/>
                    </a:solidFill>
                    <a:latin typeface="Arial"/>
                    <a:cs typeface="Arial"/>
                    <a:sym typeface="Arial"/>
                    <a:rtl val="0"/>
                  </a:rPr>
                  <a:t>D 54%</a:t>
                </a:r>
                <a:endParaRPr lang="en-GB" sz="1600" spc="0" baseline="22000" dirty="0">
                  <a:ln/>
                  <a:solidFill>
                    <a:srgbClr val="FFFFFF"/>
                  </a:solidFill>
                  <a:latin typeface="Arial"/>
                  <a:cs typeface="Arial"/>
                  <a:sym typeface="Arial"/>
                  <a:rtl val="0"/>
                </a:endParaRPr>
              </a:p>
            </p:txBody>
          </p:sp>
          <p:sp>
            <p:nvSpPr>
              <p:cNvPr id="570" name="Freeform: Shape 569">
                <a:extLst>
                  <a:ext uri="{FF2B5EF4-FFF2-40B4-BE49-F238E27FC236}">
                    <a16:creationId xmlns:a16="http://schemas.microsoft.com/office/drawing/2014/main" id="{15D37121-E191-A46A-8F77-B2AE55E3889A}"/>
                  </a:ext>
                </a:extLst>
              </p:cNvPr>
              <p:cNvSpPr/>
              <p:nvPr/>
            </p:nvSpPr>
            <p:spPr>
              <a:xfrm>
                <a:off x="1498977" y="4094740"/>
                <a:ext cx="559944" cy="811212"/>
              </a:xfrm>
              <a:custGeom>
                <a:avLst/>
                <a:gdLst>
                  <a:gd name="connsiteX0" fmla="*/ 398 w 559944"/>
                  <a:gd name="connsiteY0" fmla="*/ 430 h 811212"/>
                  <a:gd name="connsiteX1" fmla="*/ 560342 w 559944"/>
                  <a:gd name="connsiteY1" fmla="*/ 811642 h 811212"/>
                </a:gdLst>
                <a:ahLst/>
                <a:cxnLst>
                  <a:cxn ang="0">
                    <a:pos x="connsiteX0" y="connsiteY0"/>
                  </a:cxn>
                  <a:cxn ang="0">
                    <a:pos x="connsiteX1" y="connsiteY1"/>
                  </a:cxn>
                </a:cxnLst>
                <a:rect l="l" t="t" r="r" b="b"/>
                <a:pathLst>
                  <a:path w="559944" h="811212">
                    <a:moveTo>
                      <a:pt x="398" y="430"/>
                    </a:moveTo>
                    <a:cubicBezTo>
                      <a:pt x="118626" y="312170"/>
                      <a:pt x="310781" y="590552"/>
                      <a:pt x="560342" y="811642"/>
                    </a:cubicBezTo>
                  </a:path>
                </a:pathLst>
              </a:custGeom>
              <a:noFill/>
              <a:ln w="8736" cap="flat">
                <a:noFill/>
                <a:prstDash val="solid"/>
                <a:miter/>
              </a:ln>
            </p:spPr>
            <p:txBody>
              <a:bodyPr rtlCol="0" anchor="ctr"/>
              <a:lstStyle/>
              <a:p>
                <a:endParaRPr lang="en-GB" sz="1600"/>
              </a:p>
            </p:txBody>
          </p:sp>
        </p:grpSp>
        <p:grpSp>
          <p:nvGrpSpPr>
            <p:cNvPr id="70" name="Graphic 2973">
              <a:extLst>
                <a:ext uri="{FF2B5EF4-FFF2-40B4-BE49-F238E27FC236}">
                  <a16:creationId xmlns:a16="http://schemas.microsoft.com/office/drawing/2014/main" id="{AEC2D379-DF70-073C-1665-45AC1EE14B9E}"/>
                </a:ext>
              </a:extLst>
            </p:cNvPr>
            <p:cNvGrpSpPr/>
            <p:nvPr/>
          </p:nvGrpSpPr>
          <p:grpSpPr>
            <a:xfrm>
              <a:off x="953639" y="3392903"/>
              <a:ext cx="930460" cy="847892"/>
              <a:chOff x="953639" y="3392903"/>
              <a:chExt cx="930460" cy="847892"/>
            </a:xfrm>
          </p:grpSpPr>
          <p:sp>
            <p:nvSpPr>
              <p:cNvPr id="565" name="Freeform: Shape 564">
                <a:extLst>
                  <a:ext uri="{FF2B5EF4-FFF2-40B4-BE49-F238E27FC236}">
                    <a16:creationId xmlns:a16="http://schemas.microsoft.com/office/drawing/2014/main" id="{C0E8E451-DBD5-C019-EC98-C64134EF6014}"/>
                  </a:ext>
                </a:extLst>
              </p:cNvPr>
              <p:cNvSpPr/>
              <p:nvPr/>
            </p:nvSpPr>
            <p:spPr>
              <a:xfrm>
                <a:off x="953639" y="3392903"/>
                <a:ext cx="930460" cy="847892"/>
              </a:xfrm>
              <a:custGeom>
                <a:avLst/>
                <a:gdLst>
                  <a:gd name="connsiteX0" fmla="*/ 160621 w 930460"/>
                  <a:gd name="connsiteY0" fmla="*/ 848323 h 847892"/>
                  <a:gd name="connsiteX1" fmla="*/ 398 w 930460"/>
                  <a:gd name="connsiteY1" fmla="*/ 14648 h 847892"/>
                  <a:gd name="connsiteX2" fmla="*/ 824039 w 930460"/>
                  <a:gd name="connsiteY2" fmla="*/ 430 h 847892"/>
                  <a:gd name="connsiteX3" fmla="*/ 930858 w 930460"/>
                  <a:gd name="connsiteY3" fmla="*/ 556212 h 847892"/>
                </a:gdLst>
                <a:ahLst/>
                <a:cxnLst>
                  <a:cxn ang="0">
                    <a:pos x="connsiteX0" y="connsiteY0"/>
                  </a:cxn>
                  <a:cxn ang="0">
                    <a:pos x="connsiteX1" y="connsiteY1"/>
                  </a:cxn>
                  <a:cxn ang="0">
                    <a:pos x="connsiteX2" y="connsiteY2"/>
                  </a:cxn>
                  <a:cxn ang="0">
                    <a:pos x="connsiteX3" y="connsiteY3"/>
                  </a:cxn>
                </a:cxnLst>
                <a:rect l="l" t="t" r="r" b="b"/>
                <a:pathLst>
                  <a:path w="930460" h="847892">
                    <a:moveTo>
                      <a:pt x="160621" y="848323"/>
                    </a:moveTo>
                    <a:cubicBezTo>
                      <a:pt x="59525" y="581752"/>
                      <a:pt x="5316" y="299701"/>
                      <a:pt x="398" y="14648"/>
                    </a:cubicBezTo>
                    <a:lnTo>
                      <a:pt x="824039" y="430"/>
                    </a:lnTo>
                    <a:cubicBezTo>
                      <a:pt x="827315" y="190465"/>
                      <a:pt x="863457" y="378500"/>
                      <a:pt x="930858" y="556212"/>
                    </a:cubicBezTo>
                    <a:close/>
                  </a:path>
                </a:pathLst>
              </a:custGeom>
              <a:solidFill>
                <a:srgbClr val="028391">
                  <a:alpha val="75000"/>
                </a:srgbClr>
              </a:solidFill>
              <a:ln w="4368" cap="flat">
                <a:solidFill>
                  <a:srgbClr val="FFFFFF">
                    <a:alpha val="75000"/>
                  </a:srgbClr>
                </a:solidFill>
                <a:prstDash val="solid"/>
                <a:miter/>
              </a:ln>
            </p:spPr>
            <p:txBody>
              <a:bodyPr rtlCol="0" anchor="ctr"/>
              <a:lstStyle/>
              <a:p>
                <a:endParaRPr lang="en-GB" sz="1600"/>
              </a:p>
            </p:txBody>
          </p:sp>
          <p:sp>
            <p:nvSpPr>
              <p:cNvPr id="566" name="TextBox 565">
                <a:extLst>
                  <a:ext uri="{FF2B5EF4-FFF2-40B4-BE49-F238E27FC236}">
                    <a16:creationId xmlns:a16="http://schemas.microsoft.com/office/drawing/2014/main" id="{5D30DB69-705A-A247-0641-DCAF7A1C4945}"/>
                  </a:ext>
                </a:extLst>
              </p:cNvPr>
              <p:cNvSpPr txBox="1"/>
              <p:nvPr/>
            </p:nvSpPr>
            <p:spPr>
              <a:xfrm rot="20947252">
                <a:off x="1072459" y="3594521"/>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38%</a:t>
                </a:r>
              </a:p>
            </p:txBody>
          </p:sp>
          <p:sp>
            <p:nvSpPr>
              <p:cNvPr id="567" name="Freeform: Shape 566">
                <a:extLst>
                  <a:ext uri="{FF2B5EF4-FFF2-40B4-BE49-F238E27FC236}">
                    <a16:creationId xmlns:a16="http://schemas.microsoft.com/office/drawing/2014/main" id="{1AE61DED-E072-1612-E2A6-A176438D5180}"/>
                  </a:ext>
                </a:extLst>
              </p:cNvPr>
              <p:cNvSpPr/>
              <p:nvPr/>
            </p:nvSpPr>
            <p:spPr>
              <a:xfrm>
                <a:off x="1365460" y="3400013"/>
                <a:ext cx="133517" cy="694727"/>
              </a:xfrm>
              <a:custGeom>
                <a:avLst/>
                <a:gdLst>
                  <a:gd name="connsiteX0" fmla="*/ 398 w 133517"/>
                  <a:gd name="connsiteY0" fmla="*/ 430 h 694727"/>
                  <a:gd name="connsiteX1" fmla="*/ 133915 w 133517"/>
                  <a:gd name="connsiteY1" fmla="*/ 695157 h 694727"/>
                </a:gdLst>
                <a:ahLst/>
                <a:cxnLst>
                  <a:cxn ang="0">
                    <a:pos x="connsiteX0" y="connsiteY0"/>
                  </a:cxn>
                  <a:cxn ang="0">
                    <a:pos x="connsiteX1" y="connsiteY1"/>
                  </a:cxn>
                </a:cxnLst>
                <a:rect l="l" t="t" r="r" b="b"/>
                <a:pathLst>
                  <a:path w="133517" h="694727">
                    <a:moveTo>
                      <a:pt x="398" y="430"/>
                    </a:moveTo>
                    <a:cubicBezTo>
                      <a:pt x="4495" y="237974"/>
                      <a:pt x="49670" y="473016"/>
                      <a:pt x="133915" y="695157"/>
                    </a:cubicBezTo>
                  </a:path>
                </a:pathLst>
              </a:custGeom>
              <a:noFill/>
              <a:ln w="8736" cap="flat">
                <a:noFill/>
                <a:prstDash val="solid"/>
                <a:miter/>
              </a:ln>
            </p:spPr>
            <p:txBody>
              <a:bodyPr rtlCol="0" anchor="ctr"/>
              <a:lstStyle/>
              <a:p>
                <a:endParaRPr lang="en-GB" sz="1600"/>
              </a:p>
            </p:txBody>
          </p:sp>
        </p:grpSp>
        <p:grpSp>
          <p:nvGrpSpPr>
            <p:cNvPr id="71" name="Graphic 2973">
              <a:extLst>
                <a:ext uri="{FF2B5EF4-FFF2-40B4-BE49-F238E27FC236}">
                  <a16:creationId xmlns:a16="http://schemas.microsoft.com/office/drawing/2014/main" id="{82E80DDE-E509-86FC-8562-4B8A358A1687}"/>
                </a:ext>
              </a:extLst>
            </p:cNvPr>
            <p:cNvGrpSpPr/>
            <p:nvPr/>
          </p:nvGrpSpPr>
          <p:grpSpPr>
            <a:xfrm>
              <a:off x="953273" y="3213329"/>
              <a:ext cx="825965" cy="316578"/>
              <a:chOff x="953273" y="3213329"/>
              <a:chExt cx="825965" cy="316578"/>
            </a:xfrm>
          </p:grpSpPr>
          <p:sp>
            <p:nvSpPr>
              <p:cNvPr id="562" name="Freeform: Shape 561">
                <a:extLst>
                  <a:ext uri="{FF2B5EF4-FFF2-40B4-BE49-F238E27FC236}">
                    <a16:creationId xmlns:a16="http://schemas.microsoft.com/office/drawing/2014/main" id="{660F1672-5318-EB4E-0B91-0829977B1C81}"/>
                  </a:ext>
                </a:extLst>
              </p:cNvPr>
              <p:cNvSpPr/>
              <p:nvPr/>
            </p:nvSpPr>
            <p:spPr>
              <a:xfrm>
                <a:off x="953273" y="3236549"/>
                <a:ext cx="825965" cy="170572"/>
              </a:xfrm>
              <a:custGeom>
                <a:avLst/>
                <a:gdLst>
                  <a:gd name="connsiteX0" fmla="*/ 764 w 825965"/>
                  <a:gd name="connsiteY0" fmla="*/ 171003 h 170572"/>
                  <a:gd name="connsiteX1" fmla="*/ 3709 w 825965"/>
                  <a:gd name="connsiteY1" fmla="*/ 430 h 170572"/>
                  <a:gd name="connsiteX2" fmla="*/ 826363 w 825965"/>
                  <a:gd name="connsiteY2" fmla="*/ 43069 h 170572"/>
                  <a:gd name="connsiteX3" fmla="*/ 824406 w 825965"/>
                  <a:gd name="connsiteY3" fmla="*/ 156784 h 170572"/>
                </a:gdLst>
                <a:ahLst/>
                <a:cxnLst>
                  <a:cxn ang="0">
                    <a:pos x="connsiteX0" y="connsiteY0"/>
                  </a:cxn>
                  <a:cxn ang="0">
                    <a:pos x="connsiteX1" y="connsiteY1"/>
                  </a:cxn>
                  <a:cxn ang="0">
                    <a:pos x="connsiteX2" y="connsiteY2"/>
                  </a:cxn>
                  <a:cxn ang="0">
                    <a:pos x="connsiteX3" y="connsiteY3"/>
                  </a:cxn>
                </a:cxnLst>
                <a:rect l="l" t="t" r="r" b="b"/>
                <a:pathLst>
                  <a:path w="825965" h="170572">
                    <a:moveTo>
                      <a:pt x="764" y="171003"/>
                    </a:moveTo>
                    <a:cubicBezTo>
                      <a:pt x="-214" y="114128"/>
                      <a:pt x="764" y="57237"/>
                      <a:pt x="3709" y="430"/>
                    </a:cubicBezTo>
                    <a:lnTo>
                      <a:pt x="826363" y="43069"/>
                    </a:lnTo>
                    <a:cubicBezTo>
                      <a:pt x="824406" y="80940"/>
                      <a:pt x="823751" y="118868"/>
                      <a:pt x="824406" y="156784"/>
                    </a:cubicBezTo>
                    <a:close/>
                  </a:path>
                </a:pathLst>
              </a:custGeom>
              <a:solidFill>
                <a:srgbClr val="028391">
                  <a:alpha val="75000"/>
                </a:srgbClr>
              </a:solidFill>
              <a:ln w="4368" cap="flat">
                <a:solidFill>
                  <a:srgbClr val="FFFFFF">
                    <a:alpha val="75000"/>
                  </a:srgbClr>
                </a:solidFill>
                <a:prstDash val="solid"/>
                <a:miter/>
              </a:ln>
            </p:spPr>
            <p:txBody>
              <a:bodyPr rtlCol="0" anchor="ctr"/>
              <a:lstStyle/>
              <a:p>
                <a:endParaRPr lang="en-GB" sz="1600"/>
              </a:p>
            </p:txBody>
          </p:sp>
          <p:sp>
            <p:nvSpPr>
              <p:cNvPr id="563" name="TextBox 562">
                <a:extLst>
                  <a:ext uri="{FF2B5EF4-FFF2-40B4-BE49-F238E27FC236}">
                    <a16:creationId xmlns:a16="http://schemas.microsoft.com/office/drawing/2014/main" id="{BA5CB320-DA47-E8C9-532A-E0CBDA663F63}"/>
                  </a:ext>
                </a:extLst>
              </p:cNvPr>
              <p:cNvSpPr txBox="1"/>
              <p:nvPr/>
            </p:nvSpPr>
            <p:spPr>
              <a:xfrm rot="59341">
                <a:off x="1038379" y="3213329"/>
                <a:ext cx="641467"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8%</a:t>
                </a:r>
              </a:p>
            </p:txBody>
          </p:sp>
          <p:sp>
            <p:nvSpPr>
              <p:cNvPr id="564" name="Freeform: Shape 563">
                <a:extLst>
                  <a:ext uri="{FF2B5EF4-FFF2-40B4-BE49-F238E27FC236}">
                    <a16:creationId xmlns:a16="http://schemas.microsoft.com/office/drawing/2014/main" id="{880E1E22-02C1-9A8A-1968-3CF6DB581D8E}"/>
                  </a:ext>
                </a:extLst>
              </p:cNvPr>
              <p:cNvSpPr/>
              <p:nvPr/>
            </p:nvSpPr>
            <p:spPr>
              <a:xfrm>
                <a:off x="1365152" y="3257868"/>
                <a:ext cx="2763" cy="142144"/>
              </a:xfrm>
              <a:custGeom>
                <a:avLst/>
                <a:gdLst>
                  <a:gd name="connsiteX0" fmla="*/ 706 w 2763"/>
                  <a:gd name="connsiteY0" fmla="*/ 142574 h 142144"/>
                  <a:gd name="connsiteX1" fmla="*/ 3161 w 2763"/>
                  <a:gd name="connsiteY1" fmla="*/ 430 h 142144"/>
                </a:gdLst>
                <a:ahLst/>
                <a:cxnLst>
                  <a:cxn ang="0">
                    <a:pos x="connsiteX0" y="connsiteY0"/>
                  </a:cxn>
                  <a:cxn ang="0">
                    <a:pos x="connsiteX1" y="connsiteY1"/>
                  </a:cxn>
                </a:cxnLst>
                <a:rect l="l" t="t" r="r" b="b"/>
                <a:pathLst>
                  <a:path w="2763" h="142144">
                    <a:moveTo>
                      <a:pt x="706" y="142574"/>
                    </a:moveTo>
                    <a:cubicBezTo>
                      <a:pt x="-115" y="95179"/>
                      <a:pt x="706" y="47769"/>
                      <a:pt x="3161" y="430"/>
                    </a:cubicBezTo>
                  </a:path>
                </a:pathLst>
              </a:custGeom>
              <a:noFill/>
              <a:ln w="8736" cap="flat">
                <a:noFill/>
                <a:prstDash val="solid"/>
                <a:miter/>
              </a:ln>
            </p:spPr>
            <p:txBody>
              <a:bodyPr rtlCol="0" anchor="ctr"/>
              <a:lstStyle/>
              <a:p>
                <a:endParaRPr lang="en-GB" sz="1600"/>
              </a:p>
            </p:txBody>
          </p:sp>
        </p:grpSp>
        <p:grpSp>
          <p:nvGrpSpPr>
            <p:cNvPr id="72" name="Graphic 2973">
              <a:extLst>
                <a:ext uri="{FF2B5EF4-FFF2-40B4-BE49-F238E27FC236}">
                  <a16:creationId xmlns:a16="http://schemas.microsoft.com/office/drawing/2014/main" id="{2A0593B3-834E-2D64-A934-FF0AC94A4459}"/>
                </a:ext>
              </a:extLst>
            </p:cNvPr>
            <p:cNvGrpSpPr/>
            <p:nvPr/>
          </p:nvGrpSpPr>
          <p:grpSpPr>
            <a:xfrm>
              <a:off x="956584" y="2253942"/>
              <a:ext cx="996166" cy="1025246"/>
              <a:chOff x="956584" y="2253942"/>
              <a:chExt cx="996166" cy="1025246"/>
            </a:xfrm>
          </p:grpSpPr>
          <p:sp>
            <p:nvSpPr>
              <p:cNvPr id="559" name="Freeform: Shape 558">
                <a:extLst>
                  <a:ext uri="{FF2B5EF4-FFF2-40B4-BE49-F238E27FC236}">
                    <a16:creationId xmlns:a16="http://schemas.microsoft.com/office/drawing/2014/main" id="{5A2341DA-A4F3-643F-ED6D-597E76B2CF14}"/>
                  </a:ext>
                </a:extLst>
              </p:cNvPr>
              <p:cNvSpPr/>
              <p:nvPr/>
            </p:nvSpPr>
            <p:spPr>
              <a:xfrm>
                <a:off x="956584" y="2253942"/>
                <a:ext cx="996166" cy="1025246"/>
              </a:xfrm>
              <a:custGeom>
                <a:avLst/>
                <a:gdLst>
                  <a:gd name="connsiteX0" fmla="*/ 398 w 996166"/>
                  <a:gd name="connsiteY0" fmla="*/ 983037 h 1025246"/>
                  <a:gd name="connsiteX1" fmla="*/ 260661 w 996166"/>
                  <a:gd name="connsiteY1" fmla="*/ 430 h 1025246"/>
                  <a:gd name="connsiteX2" fmla="*/ 996564 w 996166"/>
                  <a:gd name="connsiteY2" fmla="*/ 370606 h 1025246"/>
                  <a:gd name="connsiteX3" fmla="*/ 823052 w 996166"/>
                  <a:gd name="connsiteY3" fmla="*/ 1025676 h 1025246"/>
                </a:gdLst>
                <a:ahLst/>
                <a:cxnLst>
                  <a:cxn ang="0">
                    <a:pos x="connsiteX0" y="connsiteY0"/>
                  </a:cxn>
                  <a:cxn ang="0">
                    <a:pos x="connsiteX1" y="connsiteY1"/>
                  </a:cxn>
                  <a:cxn ang="0">
                    <a:pos x="connsiteX2" y="connsiteY2"/>
                  </a:cxn>
                  <a:cxn ang="0">
                    <a:pos x="connsiteX3" y="connsiteY3"/>
                  </a:cxn>
                </a:cxnLst>
                <a:rect l="l" t="t" r="r" b="b"/>
                <a:pathLst>
                  <a:path w="996166" h="1025246">
                    <a:moveTo>
                      <a:pt x="398" y="983037"/>
                    </a:moveTo>
                    <a:cubicBezTo>
                      <a:pt x="18124" y="641006"/>
                      <a:pt x="106754" y="306394"/>
                      <a:pt x="260661" y="430"/>
                    </a:cubicBezTo>
                    <a:lnTo>
                      <a:pt x="996564" y="370606"/>
                    </a:lnTo>
                    <a:cubicBezTo>
                      <a:pt x="893956" y="574581"/>
                      <a:pt x="834872" y="797655"/>
                      <a:pt x="823052" y="1025676"/>
                    </a:cubicBezTo>
                    <a:close/>
                  </a:path>
                </a:pathLst>
              </a:custGeom>
              <a:solidFill>
                <a:srgbClr val="02A9AE"/>
              </a:solidFill>
              <a:ln w="4368" cap="flat">
                <a:solidFill>
                  <a:srgbClr val="FFFFFF">
                    <a:alpha val="75000"/>
                  </a:srgbClr>
                </a:solidFill>
                <a:prstDash val="solid"/>
                <a:miter/>
              </a:ln>
            </p:spPr>
            <p:txBody>
              <a:bodyPr rtlCol="0" anchor="ctr"/>
              <a:lstStyle/>
              <a:p>
                <a:endParaRPr lang="en-GB" sz="1600"/>
              </a:p>
            </p:txBody>
          </p:sp>
          <p:sp>
            <p:nvSpPr>
              <p:cNvPr id="560" name="TextBox 559">
                <a:extLst>
                  <a:ext uri="{FF2B5EF4-FFF2-40B4-BE49-F238E27FC236}">
                    <a16:creationId xmlns:a16="http://schemas.microsoft.com/office/drawing/2014/main" id="{327BCB8B-C772-56C2-F2F5-36C6FD5933B7}"/>
                  </a:ext>
                </a:extLst>
              </p:cNvPr>
              <p:cNvSpPr txBox="1"/>
              <p:nvPr/>
            </p:nvSpPr>
            <p:spPr>
              <a:xfrm rot="890110">
                <a:off x="1104256" y="2678552"/>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86%</a:t>
                </a:r>
              </a:p>
            </p:txBody>
          </p:sp>
          <p:sp>
            <p:nvSpPr>
              <p:cNvPr id="561" name="Freeform: Shape 560">
                <a:extLst>
                  <a:ext uri="{FF2B5EF4-FFF2-40B4-BE49-F238E27FC236}">
                    <a16:creationId xmlns:a16="http://schemas.microsoft.com/office/drawing/2014/main" id="{9E2684E8-EFE4-6AA6-3B88-4EC2A7EF165C}"/>
                  </a:ext>
                </a:extLst>
              </p:cNvPr>
              <p:cNvSpPr/>
              <p:nvPr/>
            </p:nvSpPr>
            <p:spPr>
              <a:xfrm>
                <a:off x="1367915" y="2439029"/>
                <a:ext cx="216878" cy="818839"/>
              </a:xfrm>
              <a:custGeom>
                <a:avLst/>
                <a:gdLst>
                  <a:gd name="connsiteX0" fmla="*/ 398 w 216878"/>
                  <a:gd name="connsiteY0" fmla="*/ 819269 h 818839"/>
                  <a:gd name="connsiteX1" fmla="*/ 217276 w 216878"/>
                  <a:gd name="connsiteY1" fmla="*/ 430 h 818839"/>
                </a:gdLst>
                <a:ahLst/>
                <a:cxnLst>
                  <a:cxn ang="0">
                    <a:pos x="connsiteX0" y="connsiteY0"/>
                  </a:cxn>
                  <a:cxn ang="0">
                    <a:pos x="connsiteX1" y="connsiteY1"/>
                  </a:cxn>
                </a:cxnLst>
                <a:rect l="l" t="t" r="r" b="b"/>
                <a:pathLst>
                  <a:path w="216878" h="818839">
                    <a:moveTo>
                      <a:pt x="398" y="819269"/>
                    </a:moveTo>
                    <a:cubicBezTo>
                      <a:pt x="15171" y="534243"/>
                      <a:pt x="89027" y="255401"/>
                      <a:pt x="217276" y="430"/>
                    </a:cubicBezTo>
                  </a:path>
                </a:pathLst>
              </a:custGeom>
              <a:noFill/>
              <a:ln w="8736" cap="flat">
                <a:noFill/>
                <a:prstDash val="solid"/>
                <a:miter/>
              </a:ln>
            </p:spPr>
            <p:txBody>
              <a:bodyPr rtlCol="0" anchor="ctr"/>
              <a:lstStyle/>
              <a:p>
                <a:endParaRPr lang="en-GB" sz="1600"/>
              </a:p>
            </p:txBody>
          </p:sp>
        </p:grpSp>
        <p:grpSp>
          <p:nvGrpSpPr>
            <p:cNvPr id="73" name="Graphic 2973">
              <a:extLst>
                <a:ext uri="{FF2B5EF4-FFF2-40B4-BE49-F238E27FC236}">
                  <a16:creationId xmlns:a16="http://schemas.microsoft.com/office/drawing/2014/main" id="{988ACCF8-F316-BCE4-2E1E-C227D33763D0}"/>
                </a:ext>
              </a:extLst>
            </p:cNvPr>
            <p:cNvGrpSpPr/>
            <p:nvPr/>
          </p:nvGrpSpPr>
          <p:grpSpPr>
            <a:xfrm>
              <a:off x="1216847" y="2104280"/>
              <a:ext cx="790487" cy="519838"/>
              <a:chOff x="1216847" y="2104280"/>
              <a:chExt cx="790487" cy="519838"/>
            </a:xfrm>
          </p:grpSpPr>
          <p:sp>
            <p:nvSpPr>
              <p:cNvPr id="556" name="Freeform: Shape 555">
                <a:extLst>
                  <a:ext uri="{FF2B5EF4-FFF2-40B4-BE49-F238E27FC236}">
                    <a16:creationId xmlns:a16="http://schemas.microsoft.com/office/drawing/2014/main" id="{414CB740-8B29-F055-6A83-298031B84796}"/>
                  </a:ext>
                </a:extLst>
              </p:cNvPr>
              <p:cNvSpPr/>
              <p:nvPr/>
            </p:nvSpPr>
            <p:spPr>
              <a:xfrm>
                <a:off x="1216847" y="2104280"/>
                <a:ext cx="790487" cy="519838"/>
              </a:xfrm>
              <a:custGeom>
                <a:avLst/>
                <a:gdLst>
                  <a:gd name="connsiteX0" fmla="*/ 398 w 790487"/>
                  <a:gd name="connsiteY0" fmla="*/ 150091 h 519838"/>
                  <a:gd name="connsiteX1" fmla="*/ 82274 w 790487"/>
                  <a:gd name="connsiteY1" fmla="*/ 430 h 519838"/>
                  <a:gd name="connsiteX2" fmla="*/ 790885 w 790487"/>
                  <a:gd name="connsiteY2" fmla="*/ 420490 h 519838"/>
                  <a:gd name="connsiteX3" fmla="*/ 736300 w 790487"/>
                  <a:gd name="connsiteY3" fmla="*/ 520268 h 519838"/>
                </a:gdLst>
                <a:ahLst/>
                <a:cxnLst>
                  <a:cxn ang="0">
                    <a:pos x="connsiteX0" y="connsiteY0"/>
                  </a:cxn>
                  <a:cxn ang="0">
                    <a:pos x="connsiteX1" y="connsiteY1"/>
                  </a:cxn>
                  <a:cxn ang="0">
                    <a:pos x="connsiteX2" y="connsiteY2"/>
                  </a:cxn>
                  <a:cxn ang="0">
                    <a:pos x="connsiteX3" y="connsiteY3"/>
                  </a:cxn>
                </a:cxnLst>
                <a:rect l="l" t="t" r="r" b="b"/>
                <a:pathLst>
                  <a:path w="790487" h="519838">
                    <a:moveTo>
                      <a:pt x="398" y="150091"/>
                    </a:moveTo>
                    <a:cubicBezTo>
                      <a:pt x="25960" y="99281"/>
                      <a:pt x="53270" y="49362"/>
                      <a:pt x="82274" y="430"/>
                    </a:cubicBezTo>
                    <a:lnTo>
                      <a:pt x="790885" y="420490"/>
                    </a:lnTo>
                    <a:cubicBezTo>
                      <a:pt x="771543" y="453112"/>
                      <a:pt x="753336" y="486390"/>
                      <a:pt x="736300" y="520268"/>
                    </a:cubicBezTo>
                    <a:close/>
                  </a:path>
                </a:pathLst>
              </a:custGeom>
              <a:solidFill>
                <a:srgbClr val="02A9AE"/>
              </a:solidFill>
              <a:ln w="4368" cap="flat">
                <a:solidFill>
                  <a:srgbClr val="FFFFFF">
                    <a:alpha val="75000"/>
                  </a:srgbClr>
                </a:solidFill>
                <a:prstDash val="solid"/>
                <a:miter/>
              </a:ln>
            </p:spPr>
            <p:txBody>
              <a:bodyPr rtlCol="0" anchor="ctr"/>
              <a:lstStyle/>
              <a:p>
                <a:endParaRPr lang="en-GB" sz="1600"/>
              </a:p>
            </p:txBody>
          </p:sp>
          <p:sp>
            <p:nvSpPr>
              <p:cNvPr id="557" name="TextBox 556">
                <a:extLst>
                  <a:ext uri="{FF2B5EF4-FFF2-40B4-BE49-F238E27FC236}">
                    <a16:creationId xmlns:a16="http://schemas.microsoft.com/office/drawing/2014/main" id="{FFBD5B85-6CA7-15C2-D558-C8E2F3976E20}"/>
                  </a:ext>
                </a:extLst>
              </p:cNvPr>
              <p:cNvSpPr txBox="1"/>
              <p:nvPr/>
            </p:nvSpPr>
            <p:spPr>
              <a:xfrm rot="1720877">
                <a:off x="1234812" y="2252574"/>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14%</a:t>
                </a:r>
              </a:p>
            </p:txBody>
          </p:sp>
          <p:sp>
            <p:nvSpPr>
              <p:cNvPr id="558" name="Freeform: Shape 557">
                <a:extLst>
                  <a:ext uri="{FF2B5EF4-FFF2-40B4-BE49-F238E27FC236}">
                    <a16:creationId xmlns:a16="http://schemas.microsoft.com/office/drawing/2014/main" id="{E3FDE0D1-DE9B-D922-AF32-40E9EDB9D931}"/>
                  </a:ext>
                </a:extLst>
              </p:cNvPr>
              <p:cNvSpPr/>
              <p:nvPr/>
            </p:nvSpPr>
            <p:spPr>
              <a:xfrm>
                <a:off x="1584794" y="2314309"/>
                <a:ext cx="68230" cy="124719"/>
              </a:xfrm>
              <a:custGeom>
                <a:avLst/>
                <a:gdLst>
                  <a:gd name="connsiteX0" fmla="*/ 398 w 68230"/>
                  <a:gd name="connsiteY0" fmla="*/ 125149 h 124719"/>
                  <a:gd name="connsiteX1" fmla="*/ 68628 w 68230"/>
                  <a:gd name="connsiteY1" fmla="*/ 430 h 124719"/>
                </a:gdLst>
                <a:ahLst/>
                <a:cxnLst>
                  <a:cxn ang="0">
                    <a:pos x="connsiteX0" y="connsiteY0"/>
                  </a:cxn>
                  <a:cxn ang="0">
                    <a:pos x="connsiteX1" y="connsiteY1"/>
                  </a:cxn>
                </a:cxnLst>
                <a:rect l="l" t="t" r="r" b="b"/>
                <a:pathLst>
                  <a:path w="68230" h="124719">
                    <a:moveTo>
                      <a:pt x="398" y="125149"/>
                    </a:moveTo>
                    <a:cubicBezTo>
                      <a:pt x="21705" y="82804"/>
                      <a:pt x="44455" y="41202"/>
                      <a:pt x="68628" y="430"/>
                    </a:cubicBezTo>
                  </a:path>
                </a:pathLst>
              </a:custGeom>
              <a:noFill/>
              <a:ln w="8736" cap="flat">
                <a:noFill/>
                <a:prstDash val="solid"/>
                <a:miter/>
              </a:ln>
            </p:spPr>
            <p:txBody>
              <a:bodyPr rtlCol="0" anchor="ctr"/>
              <a:lstStyle/>
              <a:p>
                <a:endParaRPr lang="en-GB" sz="1600"/>
              </a:p>
            </p:txBody>
          </p:sp>
        </p:grpSp>
        <p:grpSp>
          <p:nvGrpSpPr>
            <p:cNvPr id="75" name="Graphic 2973">
              <a:extLst>
                <a:ext uri="{FF2B5EF4-FFF2-40B4-BE49-F238E27FC236}">
                  <a16:creationId xmlns:a16="http://schemas.microsoft.com/office/drawing/2014/main" id="{B325725E-2C25-BB33-9FF6-E9F80B524D74}"/>
                </a:ext>
              </a:extLst>
            </p:cNvPr>
            <p:cNvGrpSpPr/>
            <p:nvPr/>
          </p:nvGrpSpPr>
          <p:grpSpPr>
            <a:xfrm>
              <a:off x="1298724" y="2104280"/>
              <a:ext cx="2125831" cy="1260185"/>
              <a:chOff x="1298724" y="2104280"/>
              <a:chExt cx="2125831" cy="1260185"/>
            </a:xfrm>
          </p:grpSpPr>
          <p:sp>
            <p:nvSpPr>
              <p:cNvPr id="554" name="Freeform: Shape 553">
                <a:extLst>
                  <a:ext uri="{FF2B5EF4-FFF2-40B4-BE49-F238E27FC236}">
                    <a16:creationId xmlns:a16="http://schemas.microsoft.com/office/drawing/2014/main" id="{2D35DAB3-42AB-4966-569C-3EA2991519DE}"/>
                  </a:ext>
                </a:extLst>
              </p:cNvPr>
              <p:cNvSpPr/>
              <p:nvPr/>
            </p:nvSpPr>
            <p:spPr>
              <a:xfrm>
                <a:off x="1298724" y="2104280"/>
                <a:ext cx="708610" cy="420060"/>
              </a:xfrm>
              <a:custGeom>
                <a:avLst/>
                <a:gdLst>
                  <a:gd name="connsiteX0" fmla="*/ 398 w 708610"/>
                  <a:gd name="connsiteY0" fmla="*/ 430 h 420060"/>
                  <a:gd name="connsiteX1" fmla="*/ 709008 w 708610"/>
                  <a:gd name="connsiteY1" fmla="*/ 420490 h 420060"/>
                </a:gdLst>
                <a:ahLst/>
                <a:cxnLst>
                  <a:cxn ang="0">
                    <a:pos x="connsiteX0" y="connsiteY0"/>
                  </a:cxn>
                  <a:cxn ang="0">
                    <a:pos x="connsiteX1" y="connsiteY1"/>
                  </a:cxn>
                </a:cxnLst>
                <a:rect l="l" t="t" r="r" b="b"/>
                <a:pathLst>
                  <a:path w="708610" h="420060">
                    <a:moveTo>
                      <a:pt x="398" y="430"/>
                    </a:moveTo>
                    <a:lnTo>
                      <a:pt x="709008" y="420490"/>
                    </a:lnTo>
                    <a:close/>
                  </a:path>
                </a:pathLst>
              </a:custGeom>
              <a:solidFill>
                <a:srgbClr val="206D84">
                  <a:alpha val="75000"/>
                </a:srgbClr>
              </a:solidFill>
              <a:ln w="0" cap="flat">
                <a:solidFill>
                  <a:srgbClr val="FFFFFF">
                    <a:alpha val="75000"/>
                  </a:srgbClr>
                </a:solidFill>
                <a:prstDash val="solid"/>
                <a:miter/>
              </a:ln>
            </p:spPr>
            <p:txBody>
              <a:bodyPr rtlCol="0" anchor="ctr"/>
              <a:lstStyle/>
              <a:p>
                <a:endParaRPr lang="en-GB" sz="1600"/>
              </a:p>
            </p:txBody>
          </p:sp>
          <p:sp>
            <p:nvSpPr>
              <p:cNvPr id="555" name="Freeform: Shape 554">
                <a:extLst>
                  <a:ext uri="{FF2B5EF4-FFF2-40B4-BE49-F238E27FC236}">
                    <a16:creationId xmlns:a16="http://schemas.microsoft.com/office/drawing/2014/main" id="{31DF9837-D8D7-F108-1ED2-EDEA32C0379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76" name="Graphic 2973">
              <a:extLst>
                <a:ext uri="{FF2B5EF4-FFF2-40B4-BE49-F238E27FC236}">
                  <a16:creationId xmlns:a16="http://schemas.microsoft.com/office/drawing/2014/main" id="{AE285B7F-98A2-3660-4CC6-AD548F50C562}"/>
                </a:ext>
              </a:extLst>
            </p:cNvPr>
            <p:cNvGrpSpPr/>
            <p:nvPr/>
          </p:nvGrpSpPr>
          <p:grpSpPr>
            <a:xfrm>
              <a:off x="1298724" y="1459226"/>
              <a:ext cx="1076539" cy="1065114"/>
              <a:chOff x="1298724" y="1459226"/>
              <a:chExt cx="1076539" cy="1065114"/>
            </a:xfrm>
          </p:grpSpPr>
          <p:sp>
            <p:nvSpPr>
              <p:cNvPr id="551" name="Freeform: Shape 550">
                <a:extLst>
                  <a:ext uri="{FF2B5EF4-FFF2-40B4-BE49-F238E27FC236}">
                    <a16:creationId xmlns:a16="http://schemas.microsoft.com/office/drawing/2014/main" id="{ADFCFAE9-9799-E861-9777-EB50B3F02413}"/>
                  </a:ext>
                </a:extLst>
              </p:cNvPr>
              <p:cNvSpPr/>
              <p:nvPr/>
            </p:nvSpPr>
            <p:spPr>
              <a:xfrm>
                <a:off x="1298724" y="1459226"/>
                <a:ext cx="1076539" cy="1065114"/>
              </a:xfrm>
              <a:custGeom>
                <a:avLst/>
                <a:gdLst>
                  <a:gd name="connsiteX0" fmla="*/ 398 w 1076539"/>
                  <a:gd name="connsiteY0" fmla="*/ 645484 h 1065114"/>
                  <a:gd name="connsiteX1" fmla="*/ 552288 w 1076539"/>
                  <a:gd name="connsiteY1" fmla="*/ 430 h 1065114"/>
                  <a:gd name="connsiteX2" fmla="*/ 1076938 w 1076539"/>
                  <a:gd name="connsiteY2" fmla="*/ 635507 h 1065114"/>
                  <a:gd name="connsiteX3" fmla="*/ 709008 w 1076539"/>
                  <a:gd name="connsiteY3" fmla="*/ 1065544 h 1065114"/>
                </a:gdLst>
                <a:ahLst/>
                <a:cxnLst>
                  <a:cxn ang="0">
                    <a:pos x="connsiteX0" y="connsiteY0"/>
                  </a:cxn>
                  <a:cxn ang="0">
                    <a:pos x="connsiteX1" y="connsiteY1"/>
                  </a:cxn>
                  <a:cxn ang="0">
                    <a:pos x="connsiteX2" y="connsiteY2"/>
                  </a:cxn>
                  <a:cxn ang="0">
                    <a:pos x="connsiteX3" y="connsiteY3"/>
                  </a:cxn>
                </a:cxnLst>
                <a:rect l="l" t="t" r="r" b="b"/>
                <a:pathLst>
                  <a:path w="1076539" h="1065114">
                    <a:moveTo>
                      <a:pt x="398" y="645484"/>
                    </a:moveTo>
                    <a:cubicBezTo>
                      <a:pt x="145778" y="400238"/>
                      <a:pt x="332491" y="182005"/>
                      <a:pt x="552288" y="430"/>
                    </a:cubicBezTo>
                    <a:lnTo>
                      <a:pt x="1076938" y="635507"/>
                    </a:lnTo>
                    <a:cubicBezTo>
                      <a:pt x="930404" y="756557"/>
                      <a:pt x="805929" y="902051"/>
                      <a:pt x="709008" y="1065544"/>
                    </a:cubicBezTo>
                    <a:close/>
                  </a:path>
                </a:pathLst>
              </a:custGeom>
              <a:solidFill>
                <a:srgbClr val="F16F17">
                  <a:alpha val="75000"/>
                </a:srgbClr>
              </a:solidFill>
              <a:ln w="4368" cap="flat">
                <a:solidFill>
                  <a:srgbClr val="FFFFFF">
                    <a:alpha val="75000"/>
                  </a:srgbClr>
                </a:solidFill>
                <a:prstDash val="solid"/>
                <a:miter/>
              </a:ln>
            </p:spPr>
            <p:txBody>
              <a:bodyPr rtlCol="0" anchor="ctr"/>
              <a:lstStyle/>
              <a:p>
                <a:endParaRPr lang="en-GB" sz="1600"/>
              </a:p>
            </p:txBody>
          </p:sp>
          <p:sp>
            <p:nvSpPr>
              <p:cNvPr id="552" name="TextBox 551">
                <a:extLst>
                  <a:ext uri="{FF2B5EF4-FFF2-40B4-BE49-F238E27FC236}">
                    <a16:creationId xmlns:a16="http://schemas.microsoft.com/office/drawing/2014/main" id="{35BBA2EB-AD67-26F1-2FB0-6970285D30BD}"/>
                  </a:ext>
                </a:extLst>
              </p:cNvPr>
              <p:cNvSpPr txBox="1"/>
              <p:nvPr/>
            </p:nvSpPr>
            <p:spPr>
              <a:xfrm rot="2432967">
                <a:off x="1530316" y="1867081"/>
                <a:ext cx="6592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83%</a:t>
                </a:r>
              </a:p>
            </p:txBody>
          </p:sp>
          <p:sp>
            <p:nvSpPr>
              <p:cNvPr id="553" name="Freeform: Shape 552">
                <a:extLst>
                  <a:ext uri="{FF2B5EF4-FFF2-40B4-BE49-F238E27FC236}">
                    <a16:creationId xmlns:a16="http://schemas.microsoft.com/office/drawing/2014/main" id="{64FD97C1-62F5-169F-D4A6-D2F97367BD18}"/>
                  </a:ext>
                </a:extLst>
              </p:cNvPr>
              <p:cNvSpPr/>
              <p:nvPr/>
            </p:nvSpPr>
            <p:spPr>
              <a:xfrm>
                <a:off x="1653024" y="1776765"/>
                <a:ext cx="459914" cy="537544"/>
              </a:xfrm>
              <a:custGeom>
                <a:avLst/>
                <a:gdLst>
                  <a:gd name="connsiteX0" fmla="*/ 398 w 459914"/>
                  <a:gd name="connsiteY0" fmla="*/ 537975 h 537544"/>
                  <a:gd name="connsiteX1" fmla="*/ 460312 w 459914"/>
                  <a:gd name="connsiteY1" fmla="*/ 430 h 537544"/>
                </a:gdLst>
                <a:ahLst/>
                <a:cxnLst>
                  <a:cxn ang="0">
                    <a:pos x="connsiteX0" y="connsiteY0"/>
                  </a:cxn>
                  <a:cxn ang="0">
                    <a:pos x="connsiteX1" y="connsiteY1"/>
                  </a:cxn>
                </a:cxnLst>
                <a:rect l="l" t="t" r="r" b="b"/>
                <a:pathLst>
                  <a:path w="459914" h="537544">
                    <a:moveTo>
                      <a:pt x="398" y="537975"/>
                    </a:moveTo>
                    <a:cubicBezTo>
                      <a:pt x="121553" y="333606"/>
                      <a:pt x="277146" y="151742"/>
                      <a:pt x="460312" y="430"/>
                    </a:cubicBezTo>
                  </a:path>
                </a:pathLst>
              </a:custGeom>
              <a:noFill/>
              <a:ln w="8736" cap="flat">
                <a:noFill/>
                <a:prstDash val="solid"/>
                <a:miter/>
              </a:ln>
            </p:spPr>
            <p:txBody>
              <a:bodyPr rtlCol="0" anchor="ctr"/>
              <a:lstStyle/>
              <a:p>
                <a:endParaRPr lang="en-GB" sz="1600"/>
              </a:p>
            </p:txBody>
          </p:sp>
        </p:grpSp>
        <p:grpSp>
          <p:nvGrpSpPr>
            <p:cNvPr id="77" name="Graphic 2973">
              <a:extLst>
                <a:ext uri="{FF2B5EF4-FFF2-40B4-BE49-F238E27FC236}">
                  <a16:creationId xmlns:a16="http://schemas.microsoft.com/office/drawing/2014/main" id="{9A18C6C5-FBBF-2E94-7C4A-1DD9FD45BC12}"/>
                </a:ext>
              </a:extLst>
            </p:cNvPr>
            <p:cNvGrpSpPr/>
            <p:nvPr/>
          </p:nvGrpSpPr>
          <p:grpSpPr>
            <a:xfrm>
              <a:off x="1850613" y="1355177"/>
              <a:ext cx="614782" cy="771376"/>
              <a:chOff x="1850613" y="1355177"/>
              <a:chExt cx="614782" cy="771376"/>
            </a:xfrm>
          </p:grpSpPr>
          <p:sp>
            <p:nvSpPr>
              <p:cNvPr id="548" name="Freeform: Shape 547">
                <a:extLst>
                  <a:ext uri="{FF2B5EF4-FFF2-40B4-BE49-F238E27FC236}">
                    <a16:creationId xmlns:a16="http://schemas.microsoft.com/office/drawing/2014/main" id="{79936F37-8BAB-910A-A0CF-EA3C817540D8}"/>
                  </a:ext>
                </a:extLst>
              </p:cNvPr>
              <p:cNvSpPr/>
              <p:nvPr/>
            </p:nvSpPr>
            <p:spPr>
              <a:xfrm>
                <a:off x="1850613" y="1355177"/>
                <a:ext cx="614782" cy="739126"/>
              </a:xfrm>
              <a:custGeom>
                <a:avLst/>
                <a:gdLst>
                  <a:gd name="connsiteX0" fmla="*/ 398 w 614782"/>
                  <a:gd name="connsiteY0" fmla="*/ 104479 h 739126"/>
                  <a:gd name="connsiteX1" fmla="*/ 135592 w 614782"/>
                  <a:gd name="connsiteY1" fmla="*/ 430 h 739126"/>
                  <a:gd name="connsiteX2" fmla="*/ 615180 w 614782"/>
                  <a:gd name="connsiteY2" fmla="*/ 670190 h 739126"/>
                  <a:gd name="connsiteX3" fmla="*/ 525048 w 614782"/>
                  <a:gd name="connsiteY3" fmla="*/ 739556 h 739126"/>
                </a:gdLst>
                <a:ahLst/>
                <a:cxnLst>
                  <a:cxn ang="0">
                    <a:pos x="connsiteX0" y="connsiteY0"/>
                  </a:cxn>
                  <a:cxn ang="0">
                    <a:pos x="connsiteX1" y="connsiteY1"/>
                  </a:cxn>
                  <a:cxn ang="0">
                    <a:pos x="connsiteX2" y="connsiteY2"/>
                  </a:cxn>
                  <a:cxn ang="0">
                    <a:pos x="connsiteX3" y="connsiteY3"/>
                  </a:cxn>
                </a:cxnLst>
                <a:rect l="l" t="t" r="r" b="b"/>
                <a:pathLst>
                  <a:path w="614782" h="739126">
                    <a:moveTo>
                      <a:pt x="398" y="104479"/>
                    </a:moveTo>
                    <a:cubicBezTo>
                      <a:pt x="44254" y="68250"/>
                      <a:pt x="89342" y="33540"/>
                      <a:pt x="135592" y="430"/>
                    </a:cubicBezTo>
                    <a:lnTo>
                      <a:pt x="615180" y="670190"/>
                    </a:lnTo>
                    <a:cubicBezTo>
                      <a:pt x="584341" y="692266"/>
                      <a:pt x="554279" y="715400"/>
                      <a:pt x="525048" y="739556"/>
                    </a:cubicBezTo>
                    <a:close/>
                  </a:path>
                </a:pathLst>
              </a:custGeom>
              <a:solidFill>
                <a:srgbClr val="F16F17">
                  <a:alpha val="75000"/>
                </a:srgbClr>
              </a:solidFill>
              <a:ln w="4368" cap="flat">
                <a:solidFill>
                  <a:srgbClr val="FFFFFF">
                    <a:alpha val="75000"/>
                  </a:srgbClr>
                </a:solidFill>
                <a:prstDash val="solid"/>
                <a:miter/>
              </a:ln>
            </p:spPr>
            <p:txBody>
              <a:bodyPr rtlCol="0" anchor="ctr"/>
              <a:lstStyle/>
              <a:p>
                <a:endParaRPr lang="en-GB" sz="1600"/>
              </a:p>
            </p:txBody>
          </p:sp>
          <p:sp>
            <p:nvSpPr>
              <p:cNvPr id="549" name="TextBox 548">
                <a:extLst>
                  <a:ext uri="{FF2B5EF4-FFF2-40B4-BE49-F238E27FC236}">
                    <a16:creationId xmlns:a16="http://schemas.microsoft.com/office/drawing/2014/main" id="{F9FE422F-E4C2-CF93-ABEB-09025BA093B5}"/>
                  </a:ext>
                </a:extLst>
              </p:cNvPr>
              <p:cNvSpPr txBox="1"/>
              <p:nvPr/>
            </p:nvSpPr>
            <p:spPr>
              <a:xfrm rot="3145055">
                <a:off x="1776025" y="1601034"/>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17%</a:t>
                </a:r>
              </a:p>
            </p:txBody>
          </p:sp>
          <p:sp>
            <p:nvSpPr>
              <p:cNvPr id="550" name="Freeform: Shape 549">
                <a:extLst>
                  <a:ext uri="{FF2B5EF4-FFF2-40B4-BE49-F238E27FC236}">
                    <a16:creationId xmlns:a16="http://schemas.microsoft.com/office/drawing/2014/main" id="{053961A4-3353-68B1-EB0B-A70D98CCCCAC}"/>
                  </a:ext>
                </a:extLst>
              </p:cNvPr>
              <p:cNvSpPr/>
              <p:nvPr/>
            </p:nvSpPr>
            <p:spPr>
              <a:xfrm>
                <a:off x="2112938" y="1690057"/>
                <a:ext cx="112663" cy="86707"/>
              </a:xfrm>
              <a:custGeom>
                <a:avLst/>
                <a:gdLst>
                  <a:gd name="connsiteX0" fmla="*/ 398 w 112663"/>
                  <a:gd name="connsiteY0" fmla="*/ 87138 h 86707"/>
                  <a:gd name="connsiteX1" fmla="*/ 113061 w 112663"/>
                  <a:gd name="connsiteY1" fmla="*/ 430 h 86707"/>
                </a:gdLst>
                <a:ahLst/>
                <a:cxnLst>
                  <a:cxn ang="0">
                    <a:pos x="connsiteX0" y="connsiteY0"/>
                  </a:cxn>
                  <a:cxn ang="0">
                    <a:pos x="connsiteX1" y="connsiteY1"/>
                  </a:cxn>
                </a:cxnLst>
                <a:rect l="l" t="t" r="r" b="b"/>
                <a:pathLst>
                  <a:path w="112663" h="86707">
                    <a:moveTo>
                      <a:pt x="398" y="87138"/>
                    </a:moveTo>
                    <a:cubicBezTo>
                      <a:pt x="36942" y="56945"/>
                      <a:pt x="74517" y="28028"/>
                      <a:pt x="113061" y="430"/>
                    </a:cubicBezTo>
                  </a:path>
                </a:pathLst>
              </a:custGeom>
              <a:noFill/>
              <a:ln w="8736" cap="flat">
                <a:noFill/>
                <a:prstDash val="solid"/>
                <a:miter/>
              </a:ln>
            </p:spPr>
            <p:txBody>
              <a:bodyPr rtlCol="0" anchor="ctr"/>
              <a:lstStyle/>
              <a:p>
                <a:endParaRPr lang="en-GB" sz="1600"/>
              </a:p>
            </p:txBody>
          </p:sp>
        </p:grpSp>
        <p:grpSp>
          <p:nvGrpSpPr>
            <p:cNvPr id="117" name="Graphic 2973">
              <a:extLst>
                <a:ext uri="{FF2B5EF4-FFF2-40B4-BE49-F238E27FC236}">
                  <a16:creationId xmlns:a16="http://schemas.microsoft.com/office/drawing/2014/main" id="{ED4A6CB7-550B-0E0C-5582-75CA7A01AC9C}"/>
                </a:ext>
              </a:extLst>
            </p:cNvPr>
            <p:cNvGrpSpPr/>
            <p:nvPr/>
          </p:nvGrpSpPr>
          <p:grpSpPr>
            <a:xfrm>
              <a:off x="1985808" y="1355177"/>
              <a:ext cx="1438747" cy="2009289"/>
              <a:chOff x="1985808" y="1355177"/>
              <a:chExt cx="1438747" cy="2009289"/>
            </a:xfrm>
          </p:grpSpPr>
          <p:sp>
            <p:nvSpPr>
              <p:cNvPr id="546" name="Freeform: Shape 545">
                <a:extLst>
                  <a:ext uri="{FF2B5EF4-FFF2-40B4-BE49-F238E27FC236}">
                    <a16:creationId xmlns:a16="http://schemas.microsoft.com/office/drawing/2014/main" id="{89BEEFBA-358B-E2A5-4138-E7FB35FC72F5}"/>
                  </a:ext>
                </a:extLst>
              </p:cNvPr>
              <p:cNvSpPr/>
              <p:nvPr/>
            </p:nvSpPr>
            <p:spPr>
              <a:xfrm>
                <a:off x="1985808" y="1355177"/>
                <a:ext cx="479588" cy="669760"/>
              </a:xfrm>
              <a:custGeom>
                <a:avLst/>
                <a:gdLst>
                  <a:gd name="connsiteX0" fmla="*/ 398 w 479588"/>
                  <a:gd name="connsiteY0" fmla="*/ 430 h 669760"/>
                  <a:gd name="connsiteX1" fmla="*/ 479986 w 479588"/>
                  <a:gd name="connsiteY1" fmla="*/ 670190 h 669760"/>
                </a:gdLst>
                <a:ahLst/>
                <a:cxnLst>
                  <a:cxn ang="0">
                    <a:pos x="connsiteX0" y="connsiteY0"/>
                  </a:cxn>
                  <a:cxn ang="0">
                    <a:pos x="connsiteX1" y="connsiteY1"/>
                  </a:cxn>
                </a:cxnLst>
                <a:rect l="l" t="t" r="r" b="b"/>
                <a:pathLst>
                  <a:path w="479588" h="669760">
                    <a:moveTo>
                      <a:pt x="398" y="430"/>
                    </a:moveTo>
                    <a:lnTo>
                      <a:pt x="479986" y="670190"/>
                    </a:lnTo>
                    <a:close/>
                  </a:path>
                </a:pathLst>
              </a:custGeom>
              <a:solidFill>
                <a:srgbClr val="E49F38">
                  <a:alpha val="75000"/>
                </a:srgbClr>
              </a:solidFill>
              <a:ln w="0" cap="flat">
                <a:solidFill>
                  <a:srgbClr val="FFFFFF">
                    <a:alpha val="75000"/>
                  </a:srgbClr>
                </a:solidFill>
                <a:prstDash val="solid"/>
                <a:miter/>
              </a:ln>
            </p:spPr>
            <p:txBody>
              <a:bodyPr rtlCol="0" anchor="ctr"/>
              <a:lstStyle/>
              <a:p>
                <a:endParaRPr lang="en-GB" sz="1600"/>
              </a:p>
            </p:txBody>
          </p:sp>
          <p:sp>
            <p:nvSpPr>
              <p:cNvPr id="547" name="Freeform: Shape 546">
                <a:extLst>
                  <a:ext uri="{FF2B5EF4-FFF2-40B4-BE49-F238E27FC236}">
                    <a16:creationId xmlns:a16="http://schemas.microsoft.com/office/drawing/2014/main" id="{6C8910CF-0988-817C-BA3D-81EB00173B7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1" name="Graphic 2973">
              <a:extLst>
                <a:ext uri="{FF2B5EF4-FFF2-40B4-BE49-F238E27FC236}">
                  <a16:creationId xmlns:a16="http://schemas.microsoft.com/office/drawing/2014/main" id="{D3EB634B-5BA7-33E8-3879-6246147B906C}"/>
                </a:ext>
              </a:extLst>
            </p:cNvPr>
            <p:cNvGrpSpPr/>
            <p:nvPr/>
          </p:nvGrpSpPr>
          <p:grpSpPr>
            <a:xfrm>
              <a:off x="1985808" y="1038992"/>
              <a:ext cx="881204" cy="985944"/>
              <a:chOff x="1985808" y="1038992"/>
              <a:chExt cx="881204" cy="985944"/>
            </a:xfrm>
          </p:grpSpPr>
          <p:sp>
            <p:nvSpPr>
              <p:cNvPr id="543" name="Freeform: Shape 542">
                <a:extLst>
                  <a:ext uri="{FF2B5EF4-FFF2-40B4-BE49-F238E27FC236}">
                    <a16:creationId xmlns:a16="http://schemas.microsoft.com/office/drawing/2014/main" id="{5C53153C-C8CF-47A6-47B9-5D368279B802}"/>
                  </a:ext>
                </a:extLst>
              </p:cNvPr>
              <p:cNvSpPr/>
              <p:nvPr/>
            </p:nvSpPr>
            <p:spPr>
              <a:xfrm>
                <a:off x="1985808" y="1038992"/>
                <a:ext cx="881204" cy="985944"/>
              </a:xfrm>
              <a:custGeom>
                <a:avLst/>
                <a:gdLst>
                  <a:gd name="connsiteX0" fmla="*/ 398 w 881204"/>
                  <a:gd name="connsiteY0" fmla="*/ 316614 h 985944"/>
                  <a:gd name="connsiteX1" fmla="*/ 602831 w 881204"/>
                  <a:gd name="connsiteY1" fmla="*/ 430 h 985944"/>
                  <a:gd name="connsiteX2" fmla="*/ 881602 w 881204"/>
                  <a:gd name="connsiteY2" fmla="*/ 775593 h 985944"/>
                  <a:gd name="connsiteX3" fmla="*/ 479986 w 881204"/>
                  <a:gd name="connsiteY3" fmla="*/ 986374 h 985944"/>
                </a:gdLst>
                <a:ahLst/>
                <a:cxnLst>
                  <a:cxn ang="0">
                    <a:pos x="connsiteX0" y="connsiteY0"/>
                  </a:cxn>
                  <a:cxn ang="0">
                    <a:pos x="connsiteX1" y="connsiteY1"/>
                  </a:cxn>
                  <a:cxn ang="0">
                    <a:pos x="connsiteX2" y="connsiteY2"/>
                  </a:cxn>
                  <a:cxn ang="0">
                    <a:pos x="connsiteX3" y="connsiteY3"/>
                  </a:cxn>
                </a:cxnLst>
                <a:rect l="l" t="t" r="r" b="b"/>
                <a:pathLst>
                  <a:path w="881204" h="985944">
                    <a:moveTo>
                      <a:pt x="398" y="316614"/>
                    </a:moveTo>
                    <a:cubicBezTo>
                      <a:pt x="185677" y="183944"/>
                      <a:pt x="388403" y="77545"/>
                      <a:pt x="602831" y="430"/>
                    </a:cubicBezTo>
                    <a:lnTo>
                      <a:pt x="881602" y="775593"/>
                    </a:lnTo>
                    <a:cubicBezTo>
                      <a:pt x="738651" y="826998"/>
                      <a:pt x="603497" y="897937"/>
                      <a:pt x="479986" y="986374"/>
                    </a:cubicBezTo>
                    <a:close/>
                  </a:path>
                </a:pathLst>
              </a:custGeom>
              <a:solidFill>
                <a:srgbClr val="F75526">
                  <a:alpha val="75000"/>
                </a:srgbClr>
              </a:solidFill>
              <a:ln w="4368" cap="flat">
                <a:solidFill>
                  <a:srgbClr val="FFFFFF">
                    <a:alpha val="75000"/>
                  </a:srgbClr>
                </a:solidFill>
                <a:prstDash val="solid"/>
                <a:miter/>
              </a:ln>
            </p:spPr>
            <p:txBody>
              <a:bodyPr rtlCol="0" anchor="ctr"/>
              <a:lstStyle/>
              <a:p>
                <a:endParaRPr lang="en-GB" sz="1600"/>
              </a:p>
            </p:txBody>
          </p:sp>
          <p:sp>
            <p:nvSpPr>
              <p:cNvPr id="544" name="TextBox 543">
                <a:extLst>
                  <a:ext uri="{FF2B5EF4-FFF2-40B4-BE49-F238E27FC236}">
                    <a16:creationId xmlns:a16="http://schemas.microsoft.com/office/drawing/2014/main" id="{CD919171-0F85-CEAB-35A5-94709C635F1A}"/>
                  </a:ext>
                </a:extLst>
              </p:cNvPr>
              <p:cNvSpPr txBox="1"/>
              <p:nvPr/>
            </p:nvSpPr>
            <p:spPr>
              <a:xfrm rot="3738462">
                <a:off x="2128646" y="1388856"/>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80%</a:t>
                </a:r>
              </a:p>
            </p:txBody>
          </p:sp>
          <p:sp>
            <p:nvSpPr>
              <p:cNvPr id="545" name="Freeform: Shape 544">
                <a:extLst>
                  <a:ext uri="{FF2B5EF4-FFF2-40B4-BE49-F238E27FC236}">
                    <a16:creationId xmlns:a16="http://schemas.microsoft.com/office/drawing/2014/main" id="{D2B6059A-E9B6-2E24-5B0D-1A169F3B0E75}"/>
                  </a:ext>
                </a:extLst>
              </p:cNvPr>
              <p:cNvSpPr/>
              <p:nvPr/>
            </p:nvSpPr>
            <p:spPr>
              <a:xfrm>
                <a:off x="2225602" y="1426570"/>
                <a:ext cx="502023" cy="263487"/>
              </a:xfrm>
              <a:custGeom>
                <a:avLst/>
                <a:gdLst>
                  <a:gd name="connsiteX0" fmla="*/ 398 w 502023"/>
                  <a:gd name="connsiteY0" fmla="*/ 263917 h 263487"/>
                  <a:gd name="connsiteX1" fmla="*/ 502422 w 502023"/>
                  <a:gd name="connsiteY1" fmla="*/ 430 h 263487"/>
                </a:gdLst>
                <a:ahLst/>
                <a:cxnLst>
                  <a:cxn ang="0">
                    <a:pos x="connsiteX0" y="connsiteY0"/>
                  </a:cxn>
                  <a:cxn ang="0">
                    <a:pos x="connsiteX1" y="connsiteY1"/>
                  </a:cxn>
                </a:cxnLst>
                <a:rect l="l" t="t" r="r" b="b"/>
                <a:pathLst>
                  <a:path w="502023" h="263487">
                    <a:moveTo>
                      <a:pt x="398" y="263917"/>
                    </a:moveTo>
                    <a:cubicBezTo>
                      <a:pt x="154794" y="153367"/>
                      <a:pt x="323737" y="64694"/>
                      <a:pt x="502422" y="430"/>
                    </a:cubicBezTo>
                  </a:path>
                </a:pathLst>
              </a:custGeom>
              <a:noFill/>
              <a:ln w="8736" cap="flat">
                <a:noFill/>
                <a:prstDash val="solid"/>
                <a:miter/>
              </a:ln>
            </p:spPr>
            <p:txBody>
              <a:bodyPr rtlCol="0" anchor="ctr"/>
              <a:lstStyle/>
              <a:p>
                <a:endParaRPr lang="en-GB" sz="1600"/>
              </a:p>
            </p:txBody>
          </p:sp>
        </p:grpSp>
        <p:grpSp>
          <p:nvGrpSpPr>
            <p:cNvPr id="203" name="Graphic 2973">
              <a:extLst>
                <a:ext uri="{FF2B5EF4-FFF2-40B4-BE49-F238E27FC236}">
                  <a16:creationId xmlns:a16="http://schemas.microsoft.com/office/drawing/2014/main" id="{6234435D-CB27-7476-B4DD-731710D41504}"/>
                </a:ext>
              </a:extLst>
            </p:cNvPr>
            <p:cNvGrpSpPr/>
            <p:nvPr/>
          </p:nvGrpSpPr>
          <p:grpSpPr>
            <a:xfrm>
              <a:off x="2588241" y="986837"/>
              <a:ext cx="387057" cy="827319"/>
              <a:chOff x="2588241" y="986837"/>
              <a:chExt cx="387057" cy="827319"/>
            </a:xfrm>
          </p:grpSpPr>
          <p:sp>
            <p:nvSpPr>
              <p:cNvPr id="540" name="Freeform: Shape 539">
                <a:extLst>
                  <a:ext uri="{FF2B5EF4-FFF2-40B4-BE49-F238E27FC236}">
                    <a16:creationId xmlns:a16="http://schemas.microsoft.com/office/drawing/2014/main" id="{83F9A9AB-AEB6-F7F3-1ABC-5384DCDB60BE}"/>
                  </a:ext>
                </a:extLst>
              </p:cNvPr>
              <p:cNvSpPr/>
              <p:nvPr/>
            </p:nvSpPr>
            <p:spPr>
              <a:xfrm>
                <a:off x="2588241" y="986837"/>
                <a:ext cx="387057" cy="827319"/>
              </a:xfrm>
              <a:custGeom>
                <a:avLst/>
                <a:gdLst>
                  <a:gd name="connsiteX0" fmla="*/ 398 w 387057"/>
                  <a:gd name="connsiteY0" fmla="*/ 52585 h 827319"/>
                  <a:gd name="connsiteX1" fmla="*/ 162827 w 387057"/>
                  <a:gd name="connsiteY1" fmla="*/ 430 h 827319"/>
                  <a:gd name="connsiteX2" fmla="*/ 387455 w 387057"/>
                  <a:gd name="connsiteY2" fmla="*/ 792970 h 827319"/>
                  <a:gd name="connsiteX3" fmla="*/ 279169 w 387057"/>
                  <a:gd name="connsiteY3" fmla="*/ 827749 h 827319"/>
                </a:gdLst>
                <a:ahLst/>
                <a:cxnLst>
                  <a:cxn ang="0">
                    <a:pos x="connsiteX0" y="connsiteY0"/>
                  </a:cxn>
                  <a:cxn ang="0">
                    <a:pos x="connsiteX1" y="connsiteY1"/>
                  </a:cxn>
                  <a:cxn ang="0">
                    <a:pos x="connsiteX2" y="connsiteY2"/>
                  </a:cxn>
                  <a:cxn ang="0">
                    <a:pos x="connsiteX3" y="connsiteY3"/>
                  </a:cxn>
                </a:cxnLst>
                <a:rect l="l" t="t" r="r" b="b"/>
                <a:pathLst>
                  <a:path w="387057" h="827319">
                    <a:moveTo>
                      <a:pt x="398" y="52585"/>
                    </a:moveTo>
                    <a:cubicBezTo>
                      <a:pt x="53924" y="33339"/>
                      <a:pt x="108100" y="15945"/>
                      <a:pt x="162827" y="430"/>
                    </a:cubicBezTo>
                    <a:lnTo>
                      <a:pt x="387455" y="792970"/>
                    </a:lnTo>
                    <a:cubicBezTo>
                      <a:pt x="350971" y="803314"/>
                      <a:pt x="314854" y="814915"/>
                      <a:pt x="279169" y="827749"/>
                    </a:cubicBezTo>
                    <a:close/>
                  </a:path>
                </a:pathLst>
              </a:custGeom>
              <a:solidFill>
                <a:srgbClr val="F75526">
                  <a:alpha val="75000"/>
                </a:srgbClr>
              </a:solidFill>
              <a:ln w="4368" cap="flat">
                <a:solidFill>
                  <a:srgbClr val="FFFFFF">
                    <a:alpha val="75000"/>
                  </a:srgbClr>
                </a:solidFill>
                <a:prstDash val="solid"/>
                <a:miter/>
              </a:ln>
            </p:spPr>
            <p:txBody>
              <a:bodyPr rtlCol="0" anchor="ctr"/>
              <a:lstStyle/>
              <a:p>
                <a:endParaRPr lang="en-GB" sz="1600"/>
              </a:p>
            </p:txBody>
          </p:sp>
          <p:sp>
            <p:nvSpPr>
              <p:cNvPr id="541" name="TextBox 540">
                <a:extLst>
                  <a:ext uri="{FF2B5EF4-FFF2-40B4-BE49-F238E27FC236}">
                    <a16:creationId xmlns:a16="http://schemas.microsoft.com/office/drawing/2014/main" id="{DD319098-8F7B-70AD-0E2B-CCF0A5ABF8EA}"/>
                  </a:ext>
                </a:extLst>
              </p:cNvPr>
              <p:cNvSpPr txBox="1"/>
              <p:nvPr/>
            </p:nvSpPr>
            <p:spPr>
              <a:xfrm rot="4331868">
                <a:off x="2392938" y="1267558"/>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20%</a:t>
                </a:r>
              </a:p>
            </p:txBody>
          </p:sp>
          <p:sp>
            <p:nvSpPr>
              <p:cNvPr id="542" name="Freeform: Shape 541">
                <a:extLst>
                  <a:ext uri="{FF2B5EF4-FFF2-40B4-BE49-F238E27FC236}">
                    <a16:creationId xmlns:a16="http://schemas.microsoft.com/office/drawing/2014/main" id="{C9BE336D-D229-F782-3505-6B090F31F4BC}"/>
                  </a:ext>
                </a:extLst>
              </p:cNvPr>
              <p:cNvSpPr/>
              <p:nvPr/>
            </p:nvSpPr>
            <p:spPr>
              <a:xfrm>
                <a:off x="2727628" y="1383107"/>
                <a:ext cx="135355" cy="43463"/>
              </a:xfrm>
              <a:custGeom>
                <a:avLst/>
                <a:gdLst>
                  <a:gd name="connsiteX0" fmla="*/ 398 w 135355"/>
                  <a:gd name="connsiteY0" fmla="*/ 43893 h 43463"/>
                  <a:gd name="connsiteX1" fmla="*/ 135754 w 135355"/>
                  <a:gd name="connsiteY1" fmla="*/ 430 h 43463"/>
                </a:gdLst>
                <a:ahLst/>
                <a:cxnLst>
                  <a:cxn ang="0">
                    <a:pos x="connsiteX0" y="connsiteY0"/>
                  </a:cxn>
                  <a:cxn ang="0">
                    <a:pos x="connsiteX1" y="connsiteY1"/>
                  </a:cxn>
                </a:cxnLst>
                <a:rect l="l" t="t" r="r" b="b"/>
                <a:pathLst>
                  <a:path w="135355" h="43463">
                    <a:moveTo>
                      <a:pt x="398" y="43893"/>
                    </a:moveTo>
                    <a:cubicBezTo>
                      <a:pt x="45003" y="27853"/>
                      <a:pt x="90148" y="13359"/>
                      <a:pt x="135754" y="430"/>
                    </a:cubicBezTo>
                  </a:path>
                </a:pathLst>
              </a:custGeom>
              <a:noFill/>
              <a:ln w="8736" cap="flat">
                <a:noFill/>
                <a:prstDash val="solid"/>
                <a:miter/>
              </a:ln>
            </p:spPr>
            <p:txBody>
              <a:bodyPr rtlCol="0" anchor="ctr"/>
              <a:lstStyle/>
              <a:p>
                <a:endParaRPr lang="en-GB" sz="1600"/>
              </a:p>
            </p:txBody>
          </p:sp>
        </p:grpSp>
        <p:grpSp>
          <p:nvGrpSpPr>
            <p:cNvPr id="204" name="Graphic 2973">
              <a:extLst>
                <a:ext uri="{FF2B5EF4-FFF2-40B4-BE49-F238E27FC236}">
                  <a16:creationId xmlns:a16="http://schemas.microsoft.com/office/drawing/2014/main" id="{EAEDF33A-244F-ED25-C3F5-A6A823E77593}"/>
                </a:ext>
              </a:extLst>
            </p:cNvPr>
            <p:cNvGrpSpPr/>
            <p:nvPr/>
          </p:nvGrpSpPr>
          <p:grpSpPr>
            <a:xfrm>
              <a:off x="2750670" y="986837"/>
              <a:ext cx="673884" cy="2377629"/>
              <a:chOff x="2750670" y="986837"/>
              <a:chExt cx="673884" cy="2377629"/>
            </a:xfrm>
          </p:grpSpPr>
          <p:sp>
            <p:nvSpPr>
              <p:cNvPr id="538" name="Freeform: Shape 537">
                <a:extLst>
                  <a:ext uri="{FF2B5EF4-FFF2-40B4-BE49-F238E27FC236}">
                    <a16:creationId xmlns:a16="http://schemas.microsoft.com/office/drawing/2014/main" id="{B01965D0-A212-101A-35E9-D3B6C8E42953}"/>
                  </a:ext>
                </a:extLst>
              </p:cNvPr>
              <p:cNvSpPr/>
              <p:nvPr/>
            </p:nvSpPr>
            <p:spPr>
              <a:xfrm>
                <a:off x="2750670" y="986837"/>
                <a:ext cx="224627" cy="792540"/>
              </a:xfrm>
              <a:custGeom>
                <a:avLst/>
                <a:gdLst>
                  <a:gd name="connsiteX0" fmla="*/ 398 w 224627"/>
                  <a:gd name="connsiteY0" fmla="*/ 430 h 792540"/>
                  <a:gd name="connsiteX1" fmla="*/ 225026 w 224627"/>
                  <a:gd name="connsiteY1" fmla="*/ 792970 h 792540"/>
                </a:gdLst>
                <a:ahLst/>
                <a:cxnLst>
                  <a:cxn ang="0">
                    <a:pos x="connsiteX0" y="connsiteY0"/>
                  </a:cxn>
                  <a:cxn ang="0">
                    <a:pos x="connsiteX1" y="connsiteY1"/>
                  </a:cxn>
                </a:cxnLst>
                <a:rect l="l" t="t" r="r" b="b"/>
                <a:pathLst>
                  <a:path w="224627" h="792540">
                    <a:moveTo>
                      <a:pt x="398" y="430"/>
                    </a:moveTo>
                    <a:lnTo>
                      <a:pt x="225026" y="792970"/>
                    </a:lnTo>
                    <a:close/>
                  </a:path>
                </a:pathLst>
              </a:custGeom>
              <a:solidFill>
                <a:srgbClr val="A63C1E">
                  <a:alpha val="75000"/>
                </a:srgbClr>
              </a:solidFill>
              <a:ln w="0" cap="flat">
                <a:solidFill>
                  <a:srgbClr val="FFFFFF">
                    <a:alpha val="75000"/>
                  </a:srgbClr>
                </a:solidFill>
                <a:prstDash val="solid"/>
                <a:miter/>
              </a:ln>
            </p:spPr>
            <p:txBody>
              <a:bodyPr rtlCol="0" anchor="ctr"/>
              <a:lstStyle/>
              <a:p>
                <a:endParaRPr lang="en-GB" sz="1600"/>
              </a:p>
            </p:txBody>
          </p:sp>
          <p:sp>
            <p:nvSpPr>
              <p:cNvPr id="539" name="Freeform: Shape 538">
                <a:extLst>
                  <a:ext uri="{FF2B5EF4-FFF2-40B4-BE49-F238E27FC236}">
                    <a16:creationId xmlns:a16="http://schemas.microsoft.com/office/drawing/2014/main" id="{B6D64E07-B931-FCD6-6B60-12EB9D32621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5" name="Graphic 2973">
              <a:extLst>
                <a:ext uri="{FF2B5EF4-FFF2-40B4-BE49-F238E27FC236}">
                  <a16:creationId xmlns:a16="http://schemas.microsoft.com/office/drawing/2014/main" id="{272254B6-D34B-F5E1-880B-BEBB4A7F5ECA}"/>
                </a:ext>
              </a:extLst>
            </p:cNvPr>
            <p:cNvGrpSpPr/>
            <p:nvPr/>
          </p:nvGrpSpPr>
          <p:grpSpPr>
            <a:xfrm>
              <a:off x="2750670" y="916710"/>
              <a:ext cx="447097" cy="862666"/>
              <a:chOff x="2750670" y="916710"/>
              <a:chExt cx="447097" cy="862666"/>
            </a:xfrm>
          </p:grpSpPr>
          <p:sp>
            <p:nvSpPr>
              <p:cNvPr id="535" name="Freeform: Shape 534">
                <a:extLst>
                  <a:ext uri="{FF2B5EF4-FFF2-40B4-BE49-F238E27FC236}">
                    <a16:creationId xmlns:a16="http://schemas.microsoft.com/office/drawing/2014/main" id="{63C35243-73BF-9763-B31E-98413896302C}"/>
                  </a:ext>
                </a:extLst>
              </p:cNvPr>
              <p:cNvSpPr/>
              <p:nvPr/>
            </p:nvSpPr>
            <p:spPr>
              <a:xfrm>
                <a:off x="2750670" y="916710"/>
                <a:ext cx="447097" cy="862666"/>
              </a:xfrm>
              <a:custGeom>
                <a:avLst/>
                <a:gdLst>
                  <a:gd name="connsiteX0" fmla="*/ 398 w 447097"/>
                  <a:gd name="connsiteY0" fmla="*/ 70556 h 862666"/>
                  <a:gd name="connsiteX1" fmla="*/ 334102 w 447097"/>
                  <a:gd name="connsiteY1" fmla="*/ 430 h 862666"/>
                  <a:gd name="connsiteX2" fmla="*/ 447495 w 447097"/>
                  <a:gd name="connsiteY2" fmla="*/ 816348 h 862666"/>
                  <a:gd name="connsiteX3" fmla="*/ 225026 w 447097"/>
                  <a:gd name="connsiteY3" fmla="*/ 863096 h 862666"/>
                </a:gdLst>
                <a:ahLst/>
                <a:cxnLst>
                  <a:cxn ang="0">
                    <a:pos x="connsiteX0" y="connsiteY0"/>
                  </a:cxn>
                  <a:cxn ang="0">
                    <a:pos x="connsiteX1" y="connsiteY1"/>
                  </a:cxn>
                  <a:cxn ang="0">
                    <a:pos x="connsiteX2" y="connsiteY2"/>
                  </a:cxn>
                  <a:cxn ang="0">
                    <a:pos x="connsiteX3" y="connsiteY3"/>
                  </a:cxn>
                </a:cxnLst>
                <a:rect l="l" t="t" r="r" b="b"/>
                <a:pathLst>
                  <a:path w="447097" h="862666">
                    <a:moveTo>
                      <a:pt x="398" y="70556"/>
                    </a:moveTo>
                    <a:cubicBezTo>
                      <a:pt x="109885" y="39525"/>
                      <a:pt x="221385" y="16094"/>
                      <a:pt x="334102" y="430"/>
                    </a:cubicBezTo>
                    <a:lnTo>
                      <a:pt x="447495" y="816348"/>
                    </a:lnTo>
                    <a:cubicBezTo>
                      <a:pt x="372350" y="826788"/>
                      <a:pt x="298017" y="842409"/>
                      <a:pt x="225026" y="863096"/>
                    </a:cubicBezTo>
                    <a:close/>
                  </a:path>
                </a:pathLst>
              </a:custGeom>
              <a:solidFill>
                <a:srgbClr val="DD3E12">
                  <a:alpha val="75000"/>
                </a:srgbClr>
              </a:solidFill>
              <a:ln w="4368" cap="flat">
                <a:solidFill>
                  <a:srgbClr val="FFFFFF">
                    <a:alpha val="75000"/>
                  </a:srgbClr>
                </a:solidFill>
                <a:prstDash val="solid"/>
                <a:miter/>
              </a:ln>
            </p:spPr>
            <p:txBody>
              <a:bodyPr rtlCol="0" anchor="ctr"/>
              <a:lstStyle/>
              <a:p>
                <a:endParaRPr lang="en-GB" sz="1600"/>
              </a:p>
            </p:txBody>
          </p:sp>
          <p:sp>
            <p:nvSpPr>
              <p:cNvPr id="536" name="TextBox 535">
                <a:extLst>
                  <a:ext uri="{FF2B5EF4-FFF2-40B4-BE49-F238E27FC236}">
                    <a16:creationId xmlns:a16="http://schemas.microsoft.com/office/drawing/2014/main" id="{4E181BBD-ADEF-6B38-77A4-30F12A3681B1}"/>
                  </a:ext>
                </a:extLst>
              </p:cNvPr>
              <p:cNvSpPr txBox="1"/>
              <p:nvPr/>
            </p:nvSpPr>
            <p:spPr>
              <a:xfrm rot="4687912">
                <a:off x="2647380" y="1214013"/>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50%</a:t>
                </a:r>
              </a:p>
            </p:txBody>
          </p:sp>
          <p:sp>
            <p:nvSpPr>
              <p:cNvPr id="537" name="Freeform: Shape 536">
                <a:extLst>
                  <a:ext uri="{FF2B5EF4-FFF2-40B4-BE49-F238E27FC236}">
                    <a16:creationId xmlns:a16="http://schemas.microsoft.com/office/drawing/2014/main" id="{3F48BAA4-BBF0-D9B7-83E4-5A04A11B2165}"/>
                  </a:ext>
                </a:extLst>
              </p:cNvPr>
              <p:cNvSpPr/>
              <p:nvPr/>
            </p:nvSpPr>
            <p:spPr>
              <a:xfrm>
                <a:off x="2862985" y="1324669"/>
                <a:ext cx="278085" cy="58437"/>
              </a:xfrm>
              <a:custGeom>
                <a:avLst/>
                <a:gdLst>
                  <a:gd name="connsiteX0" fmla="*/ 398 w 278085"/>
                  <a:gd name="connsiteY0" fmla="*/ 58867 h 58437"/>
                  <a:gd name="connsiteX1" fmla="*/ 278483 w 278085"/>
                  <a:gd name="connsiteY1" fmla="*/ 430 h 58437"/>
                </a:gdLst>
                <a:ahLst/>
                <a:cxnLst>
                  <a:cxn ang="0">
                    <a:pos x="connsiteX0" y="connsiteY0"/>
                  </a:cxn>
                  <a:cxn ang="0">
                    <a:pos x="connsiteX1" y="connsiteY1"/>
                  </a:cxn>
                </a:cxnLst>
                <a:rect l="l" t="t" r="r" b="b"/>
                <a:pathLst>
                  <a:path w="278085" h="58437">
                    <a:moveTo>
                      <a:pt x="398" y="58867"/>
                    </a:moveTo>
                    <a:cubicBezTo>
                      <a:pt x="91636" y="33007"/>
                      <a:pt x="184553" y="13482"/>
                      <a:pt x="278483" y="430"/>
                    </a:cubicBezTo>
                  </a:path>
                </a:pathLst>
              </a:custGeom>
              <a:noFill/>
              <a:ln w="8736" cap="flat">
                <a:noFill/>
                <a:prstDash val="solid"/>
                <a:miter/>
              </a:ln>
            </p:spPr>
            <p:txBody>
              <a:bodyPr rtlCol="0" anchor="ctr"/>
              <a:lstStyle/>
              <a:p>
                <a:endParaRPr lang="en-GB" sz="1600"/>
              </a:p>
            </p:txBody>
          </p:sp>
        </p:grpSp>
        <p:grpSp>
          <p:nvGrpSpPr>
            <p:cNvPr id="206" name="Graphic 2973">
              <a:extLst>
                <a:ext uri="{FF2B5EF4-FFF2-40B4-BE49-F238E27FC236}">
                  <a16:creationId xmlns:a16="http://schemas.microsoft.com/office/drawing/2014/main" id="{30DD638E-CE10-62CE-CE5C-AE165EA29633}"/>
                </a:ext>
              </a:extLst>
            </p:cNvPr>
            <p:cNvGrpSpPr/>
            <p:nvPr/>
          </p:nvGrpSpPr>
          <p:grpSpPr>
            <a:xfrm>
              <a:off x="3084375" y="893183"/>
              <a:ext cx="340180" cy="839445"/>
              <a:chOff x="3084375" y="893183"/>
              <a:chExt cx="340180" cy="839445"/>
            </a:xfrm>
          </p:grpSpPr>
          <p:sp>
            <p:nvSpPr>
              <p:cNvPr id="532" name="Freeform: Shape 531">
                <a:extLst>
                  <a:ext uri="{FF2B5EF4-FFF2-40B4-BE49-F238E27FC236}">
                    <a16:creationId xmlns:a16="http://schemas.microsoft.com/office/drawing/2014/main" id="{78F92227-AC17-D171-D751-ACFF5634E127}"/>
                  </a:ext>
                </a:extLst>
              </p:cNvPr>
              <p:cNvSpPr/>
              <p:nvPr/>
            </p:nvSpPr>
            <p:spPr>
              <a:xfrm>
                <a:off x="3084375" y="893183"/>
                <a:ext cx="340180" cy="839445"/>
              </a:xfrm>
              <a:custGeom>
                <a:avLst/>
                <a:gdLst>
                  <a:gd name="connsiteX0" fmla="*/ 398 w 340180"/>
                  <a:gd name="connsiteY0" fmla="*/ 23956 h 839445"/>
                  <a:gd name="connsiteX1" fmla="*/ 340578 w 340180"/>
                  <a:gd name="connsiteY1" fmla="*/ 430 h 839445"/>
                  <a:gd name="connsiteX2" fmla="*/ 340578 w 340180"/>
                  <a:gd name="connsiteY2" fmla="*/ 824194 h 839445"/>
                  <a:gd name="connsiteX3" fmla="*/ 113791 w 340180"/>
                  <a:gd name="connsiteY3" fmla="*/ 839875 h 839445"/>
                </a:gdLst>
                <a:ahLst/>
                <a:cxnLst>
                  <a:cxn ang="0">
                    <a:pos x="connsiteX0" y="connsiteY0"/>
                  </a:cxn>
                  <a:cxn ang="0">
                    <a:pos x="connsiteX1" y="connsiteY1"/>
                  </a:cxn>
                  <a:cxn ang="0">
                    <a:pos x="connsiteX2" y="connsiteY2"/>
                  </a:cxn>
                  <a:cxn ang="0">
                    <a:pos x="connsiteX3" y="connsiteY3"/>
                  </a:cxn>
                </a:cxnLst>
                <a:rect l="l" t="t" r="r" b="b"/>
                <a:pathLst>
                  <a:path w="340180" h="839445">
                    <a:moveTo>
                      <a:pt x="398" y="23956"/>
                    </a:moveTo>
                    <a:cubicBezTo>
                      <a:pt x="113114" y="8292"/>
                      <a:pt x="226778" y="430"/>
                      <a:pt x="340578" y="430"/>
                    </a:cubicBezTo>
                    <a:lnTo>
                      <a:pt x="340578" y="824194"/>
                    </a:lnTo>
                    <a:cubicBezTo>
                      <a:pt x="264711" y="824194"/>
                      <a:pt x="188935" y="829427"/>
                      <a:pt x="113791" y="839875"/>
                    </a:cubicBezTo>
                    <a:close/>
                  </a:path>
                </a:pathLst>
              </a:custGeom>
              <a:solidFill>
                <a:srgbClr val="DD3E12">
                  <a:alpha val="75000"/>
                </a:srgbClr>
              </a:solidFill>
              <a:ln w="4368" cap="flat">
                <a:solidFill>
                  <a:srgbClr val="FFFFFF">
                    <a:alpha val="75000"/>
                  </a:srgbClr>
                </a:solidFill>
                <a:prstDash val="solid"/>
                <a:miter/>
              </a:ln>
            </p:spPr>
            <p:txBody>
              <a:bodyPr rtlCol="0" anchor="ctr"/>
              <a:lstStyle/>
              <a:p>
                <a:endParaRPr lang="en-GB" sz="1600"/>
              </a:p>
            </p:txBody>
          </p:sp>
          <p:sp>
            <p:nvSpPr>
              <p:cNvPr id="533" name="TextBox 532">
                <a:extLst>
                  <a:ext uri="{FF2B5EF4-FFF2-40B4-BE49-F238E27FC236}">
                    <a16:creationId xmlns:a16="http://schemas.microsoft.com/office/drawing/2014/main" id="{8D0CF122-FAAF-F59F-4FF7-3F2DFE73D519}"/>
                  </a:ext>
                </a:extLst>
              </p:cNvPr>
              <p:cNvSpPr txBox="1"/>
              <p:nvPr/>
            </p:nvSpPr>
            <p:spPr>
              <a:xfrm rot="5162637">
                <a:off x="2893366" y="1162766"/>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50%</a:t>
                </a:r>
              </a:p>
            </p:txBody>
          </p:sp>
          <p:sp>
            <p:nvSpPr>
              <p:cNvPr id="534" name="Freeform: Shape 533">
                <a:extLst>
                  <a:ext uri="{FF2B5EF4-FFF2-40B4-BE49-F238E27FC236}">
                    <a16:creationId xmlns:a16="http://schemas.microsoft.com/office/drawing/2014/main" id="{8BE9FF8F-0478-2865-2B4E-4AE34B925EA6}"/>
                  </a:ext>
                </a:extLst>
              </p:cNvPr>
              <p:cNvSpPr/>
              <p:nvPr/>
            </p:nvSpPr>
            <p:spPr>
              <a:xfrm>
                <a:off x="3141072" y="1305065"/>
                <a:ext cx="283481" cy="19604"/>
              </a:xfrm>
              <a:custGeom>
                <a:avLst/>
                <a:gdLst>
                  <a:gd name="connsiteX0" fmla="*/ 398 w 283481"/>
                  <a:gd name="connsiteY0" fmla="*/ 20034 h 19604"/>
                  <a:gd name="connsiteX1" fmla="*/ 283879 w 283481"/>
                  <a:gd name="connsiteY1" fmla="*/ 430 h 19604"/>
                </a:gdLst>
                <a:ahLst/>
                <a:cxnLst>
                  <a:cxn ang="0">
                    <a:pos x="connsiteX0" y="connsiteY0"/>
                  </a:cxn>
                  <a:cxn ang="0">
                    <a:pos x="connsiteX1" y="connsiteY1"/>
                  </a:cxn>
                </a:cxnLst>
                <a:rect l="l" t="t" r="r" b="b"/>
                <a:pathLst>
                  <a:path w="283481" h="19604">
                    <a:moveTo>
                      <a:pt x="398" y="20034"/>
                    </a:moveTo>
                    <a:cubicBezTo>
                      <a:pt x="94327" y="6982"/>
                      <a:pt x="189047" y="430"/>
                      <a:pt x="283879" y="430"/>
                    </a:cubicBezTo>
                  </a:path>
                </a:pathLst>
              </a:custGeom>
              <a:noFill/>
              <a:ln w="8736" cap="flat">
                <a:noFill/>
                <a:prstDash val="solid"/>
                <a:miter/>
              </a:ln>
            </p:spPr>
            <p:txBody>
              <a:bodyPr rtlCol="0" anchor="ctr"/>
              <a:lstStyle/>
              <a:p>
                <a:endParaRPr lang="en-GB" sz="1600"/>
              </a:p>
            </p:txBody>
          </p:sp>
        </p:grpSp>
        <p:grpSp>
          <p:nvGrpSpPr>
            <p:cNvPr id="207" name="Graphic 2973">
              <a:extLst>
                <a:ext uri="{FF2B5EF4-FFF2-40B4-BE49-F238E27FC236}">
                  <a16:creationId xmlns:a16="http://schemas.microsoft.com/office/drawing/2014/main" id="{713FDDE3-B6E3-DDCB-3E0C-13565840D8DF}"/>
                </a:ext>
              </a:extLst>
            </p:cNvPr>
            <p:cNvGrpSpPr/>
            <p:nvPr/>
          </p:nvGrpSpPr>
          <p:grpSpPr>
            <a:xfrm>
              <a:off x="3424555" y="893183"/>
              <a:ext cx="0" cy="2471282"/>
              <a:chOff x="3424555" y="893183"/>
              <a:chExt cx="0" cy="2471282"/>
            </a:xfrm>
          </p:grpSpPr>
          <p:sp>
            <p:nvSpPr>
              <p:cNvPr id="530" name="Freeform: Shape 529">
                <a:extLst>
                  <a:ext uri="{FF2B5EF4-FFF2-40B4-BE49-F238E27FC236}">
                    <a16:creationId xmlns:a16="http://schemas.microsoft.com/office/drawing/2014/main" id="{BAB338F0-F969-C078-A4E7-5461D8F7C7C1}"/>
                  </a:ext>
                </a:extLst>
              </p:cNvPr>
              <p:cNvSpPr/>
              <p:nvPr/>
            </p:nvSpPr>
            <p:spPr>
              <a:xfrm>
                <a:off x="3424555" y="893183"/>
                <a:ext cx="8736" cy="823763"/>
              </a:xfrm>
              <a:custGeom>
                <a:avLst/>
                <a:gdLst>
                  <a:gd name="connsiteX0" fmla="*/ 398 w 8736"/>
                  <a:gd name="connsiteY0" fmla="*/ 430 h 823763"/>
                  <a:gd name="connsiteX1" fmla="*/ 398 w 8736"/>
                  <a:gd name="connsiteY1" fmla="*/ 824194 h 823763"/>
                </a:gdLst>
                <a:ahLst/>
                <a:cxnLst>
                  <a:cxn ang="0">
                    <a:pos x="connsiteX0" y="connsiteY0"/>
                  </a:cxn>
                  <a:cxn ang="0">
                    <a:pos x="connsiteX1" y="connsiteY1"/>
                  </a:cxn>
                </a:cxnLst>
                <a:rect l="l" t="t" r="r" b="b"/>
                <a:pathLst>
                  <a:path w="8736" h="823763">
                    <a:moveTo>
                      <a:pt x="398" y="430"/>
                    </a:moveTo>
                    <a:lnTo>
                      <a:pt x="398" y="824194"/>
                    </a:lnTo>
                    <a:close/>
                  </a:path>
                </a:pathLst>
              </a:custGeom>
              <a:solidFill>
                <a:srgbClr val="333738">
                  <a:alpha val="75000"/>
                </a:srgbClr>
              </a:solidFill>
              <a:ln w="0" cap="flat">
                <a:solidFill>
                  <a:srgbClr val="FFFFFF">
                    <a:alpha val="75000"/>
                  </a:srgbClr>
                </a:solidFill>
                <a:prstDash val="solid"/>
                <a:miter/>
              </a:ln>
            </p:spPr>
            <p:txBody>
              <a:bodyPr rtlCol="0" anchor="ctr"/>
              <a:lstStyle/>
              <a:p>
                <a:endParaRPr lang="en-GB" sz="1600"/>
              </a:p>
            </p:txBody>
          </p:sp>
          <p:sp>
            <p:nvSpPr>
              <p:cNvPr id="531" name="Freeform: Shape 530">
                <a:extLst>
                  <a:ext uri="{FF2B5EF4-FFF2-40B4-BE49-F238E27FC236}">
                    <a16:creationId xmlns:a16="http://schemas.microsoft.com/office/drawing/2014/main" id="{452FD95E-467E-2BF4-46A3-B552650D984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8" name="Graphic 2973">
              <a:extLst>
                <a:ext uri="{FF2B5EF4-FFF2-40B4-BE49-F238E27FC236}">
                  <a16:creationId xmlns:a16="http://schemas.microsoft.com/office/drawing/2014/main" id="{93D1998D-0E62-E985-3079-8ED18D24DFE5}"/>
                </a:ext>
              </a:extLst>
            </p:cNvPr>
            <p:cNvGrpSpPr/>
            <p:nvPr/>
          </p:nvGrpSpPr>
          <p:grpSpPr>
            <a:xfrm>
              <a:off x="3424555" y="69420"/>
              <a:ext cx="1728923" cy="1191282"/>
              <a:chOff x="3424555" y="69420"/>
              <a:chExt cx="1728923" cy="1191282"/>
            </a:xfrm>
          </p:grpSpPr>
          <p:sp>
            <p:nvSpPr>
              <p:cNvPr id="527" name="Freeform: Shape 526">
                <a:extLst>
                  <a:ext uri="{FF2B5EF4-FFF2-40B4-BE49-F238E27FC236}">
                    <a16:creationId xmlns:a16="http://schemas.microsoft.com/office/drawing/2014/main" id="{5D88BD71-7CFD-55A2-089A-4F600DC4F9E8}"/>
                  </a:ext>
                </a:extLst>
              </p:cNvPr>
              <p:cNvSpPr/>
              <p:nvPr/>
            </p:nvSpPr>
            <p:spPr>
              <a:xfrm>
                <a:off x="3424555" y="69420"/>
                <a:ext cx="1728923" cy="1191282"/>
              </a:xfrm>
              <a:custGeom>
                <a:avLst/>
                <a:gdLst>
                  <a:gd name="connsiteX0" fmla="*/ 398 w 1728923"/>
                  <a:gd name="connsiteY0" fmla="*/ 430 h 1191282"/>
                  <a:gd name="connsiteX1" fmla="*/ 1729321 w 1728923"/>
                  <a:gd name="connsiteY1" fmla="*/ 490458 h 1191282"/>
                  <a:gd name="connsiteX2" fmla="*/ 1297093 w 1728923"/>
                  <a:gd name="connsiteY2" fmla="*/ 1191712 h 1191282"/>
                  <a:gd name="connsiteX3" fmla="*/ 398 w 1728923"/>
                  <a:gd name="connsiteY3" fmla="*/ 824193 h 1191282"/>
                </a:gdLst>
                <a:ahLst/>
                <a:cxnLst>
                  <a:cxn ang="0">
                    <a:pos x="connsiteX0" y="connsiteY0"/>
                  </a:cxn>
                  <a:cxn ang="0">
                    <a:pos x="connsiteX1" y="connsiteY1"/>
                  </a:cxn>
                  <a:cxn ang="0">
                    <a:pos x="connsiteX2" y="connsiteY2"/>
                  </a:cxn>
                  <a:cxn ang="0">
                    <a:pos x="connsiteX3" y="connsiteY3"/>
                  </a:cxn>
                </a:cxnLst>
                <a:rect l="l" t="t" r="r" b="b"/>
                <a:pathLst>
                  <a:path w="1728923" h="1191282">
                    <a:moveTo>
                      <a:pt x="398" y="430"/>
                    </a:moveTo>
                    <a:cubicBezTo>
                      <a:pt x="610976" y="430"/>
                      <a:pt x="1209546" y="170080"/>
                      <a:pt x="1729321" y="490458"/>
                    </a:cubicBezTo>
                    <a:lnTo>
                      <a:pt x="1297093" y="1191712"/>
                    </a:lnTo>
                    <a:cubicBezTo>
                      <a:pt x="907261" y="951429"/>
                      <a:pt x="458331" y="824193"/>
                      <a:pt x="398" y="824193"/>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28" name="TextBox 527">
                <a:extLst>
                  <a:ext uri="{FF2B5EF4-FFF2-40B4-BE49-F238E27FC236}">
                    <a16:creationId xmlns:a16="http://schemas.microsoft.com/office/drawing/2014/main" id="{948F545B-C08A-5032-4592-4F73E49476C5}"/>
                  </a:ext>
                </a:extLst>
              </p:cNvPr>
              <p:cNvSpPr txBox="1"/>
              <p:nvPr/>
            </p:nvSpPr>
            <p:spPr>
              <a:xfrm rot="17149450">
                <a:off x="3858026" y="432183"/>
                <a:ext cx="70478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529" name="Freeform: Shape 528">
                <a:extLst>
                  <a:ext uri="{FF2B5EF4-FFF2-40B4-BE49-F238E27FC236}">
                    <a16:creationId xmlns:a16="http://schemas.microsoft.com/office/drawing/2014/main" id="{FE1379EC-EA48-6FBC-6CE6-F09A0DE9B8EB}"/>
                  </a:ext>
                </a:extLst>
              </p:cNvPr>
              <p:cNvSpPr/>
              <p:nvPr/>
            </p:nvSpPr>
            <p:spPr>
              <a:xfrm>
                <a:off x="3424556" y="481301"/>
                <a:ext cx="1512803" cy="428769"/>
              </a:xfrm>
              <a:custGeom>
                <a:avLst/>
                <a:gdLst>
                  <a:gd name="connsiteX0" fmla="*/ 398 w 1512803"/>
                  <a:gd name="connsiteY0" fmla="*/ 430 h 428769"/>
                  <a:gd name="connsiteX1" fmla="*/ 1513202 w 1512803"/>
                  <a:gd name="connsiteY1" fmla="*/ 429199 h 428769"/>
                </a:gdLst>
                <a:ahLst/>
                <a:cxnLst>
                  <a:cxn ang="0">
                    <a:pos x="connsiteX0" y="connsiteY0"/>
                  </a:cxn>
                  <a:cxn ang="0">
                    <a:pos x="connsiteX1" y="connsiteY1"/>
                  </a:cxn>
                </a:cxnLst>
                <a:rect l="l" t="t" r="r" b="b"/>
                <a:pathLst>
                  <a:path w="1512803" h="428769">
                    <a:moveTo>
                      <a:pt x="398" y="430"/>
                    </a:moveTo>
                    <a:cubicBezTo>
                      <a:pt x="534653" y="430"/>
                      <a:pt x="1058398" y="148877"/>
                      <a:pt x="1513202" y="429199"/>
                    </a:cubicBezTo>
                  </a:path>
                </a:pathLst>
              </a:custGeom>
              <a:noFill/>
              <a:ln w="8736" cap="flat">
                <a:noFill/>
                <a:prstDash val="solid"/>
                <a:miter/>
              </a:ln>
            </p:spPr>
            <p:txBody>
              <a:bodyPr rtlCol="0" anchor="ctr"/>
              <a:lstStyle/>
              <a:p>
                <a:endParaRPr lang="en-GB" sz="1600"/>
              </a:p>
            </p:txBody>
          </p:sp>
        </p:grpSp>
        <p:grpSp>
          <p:nvGrpSpPr>
            <p:cNvPr id="209" name="Graphic 2973">
              <a:extLst>
                <a:ext uri="{FF2B5EF4-FFF2-40B4-BE49-F238E27FC236}">
                  <a16:creationId xmlns:a16="http://schemas.microsoft.com/office/drawing/2014/main" id="{C27ADE71-36F0-1DD9-9DB1-A59CC8CDB2B7}"/>
                </a:ext>
              </a:extLst>
            </p:cNvPr>
            <p:cNvGrpSpPr/>
            <p:nvPr/>
          </p:nvGrpSpPr>
          <p:grpSpPr>
            <a:xfrm>
              <a:off x="4721250" y="559448"/>
              <a:ext cx="1131596" cy="1134566"/>
              <a:chOff x="4721250" y="559448"/>
              <a:chExt cx="1131596" cy="1134566"/>
            </a:xfrm>
          </p:grpSpPr>
          <p:sp>
            <p:nvSpPr>
              <p:cNvPr id="524" name="Freeform: Shape 523">
                <a:extLst>
                  <a:ext uri="{FF2B5EF4-FFF2-40B4-BE49-F238E27FC236}">
                    <a16:creationId xmlns:a16="http://schemas.microsoft.com/office/drawing/2014/main" id="{3959B0DC-A99A-A261-AFD5-4D9159473146}"/>
                  </a:ext>
                </a:extLst>
              </p:cNvPr>
              <p:cNvSpPr/>
              <p:nvPr/>
            </p:nvSpPr>
            <p:spPr>
              <a:xfrm>
                <a:off x="4721250" y="559448"/>
                <a:ext cx="1131596" cy="1134566"/>
              </a:xfrm>
              <a:custGeom>
                <a:avLst/>
                <a:gdLst>
                  <a:gd name="connsiteX0" fmla="*/ 432626 w 1131596"/>
                  <a:gd name="connsiteY0" fmla="*/ 430 h 1134566"/>
                  <a:gd name="connsiteX1" fmla="*/ 1131994 w 1131596"/>
                  <a:gd name="connsiteY1" fmla="*/ 578188 h 1134566"/>
                  <a:gd name="connsiteX2" fmla="*/ 524926 w 1131596"/>
                  <a:gd name="connsiteY2" fmla="*/ 1134996 h 1134566"/>
                  <a:gd name="connsiteX3" fmla="*/ 398 w 1131596"/>
                  <a:gd name="connsiteY3" fmla="*/ 701684 h 1134566"/>
                </a:gdLst>
                <a:ahLst/>
                <a:cxnLst>
                  <a:cxn ang="0">
                    <a:pos x="connsiteX0" y="connsiteY0"/>
                  </a:cxn>
                  <a:cxn ang="0">
                    <a:pos x="connsiteX1" y="connsiteY1"/>
                  </a:cxn>
                  <a:cxn ang="0">
                    <a:pos x="connsiteX2" y="connsiteY2"/>
                  </a:cxn>
                  <a:cxn ang="0">
                    <a:pos x="connsiteX3" y="connsiteY3"/>
                  </a:cxn>
                </a:cxnLst>
                <a:rect l="l" t="t" r="r" b="b"/>
                <a:pathLst>
                  <a:path w="1131596" h="1134566">
                    <a:moveTo>
                      <a:pt x="432626" y="430"/>
                    </a:moveTo>
                    <a:cubicBezTo>
                      <a:pt x="691274" y="159850"/>
                      <a:pt x="926621" y="354276"/>
                      <a:pt x="1131994" y="578188"/>
                    </a:cubicBezTo>
                    <a:lnTo>
                      <a:pt x="524926" y="1134996"/>
                    </a:lnTo>
                    <a:cubicBezTo>
                      <a:pt x="370896" y="967067"/>
                      <a:pt x="194379" y="821249"/>
                      <a:pt x="398" y="701684"/>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25" name="TextBox 524">
                <a:extLst>
                  <a:ext uri="{FF2B5EF4-FFF2-40B4-BE49-F238E27FC236}">
                    <a16:creationId xmlns:a16="http://schemas.microsoft.com/office/drawing/2014/main" id="{52AB4407-D651-3B64-7A16-3B1951A4B49E}"/>
                  </a:ext>
                </a:extLst>
              </p:cNvPr>
              <p:cNvSpPr txBox="1"/>
              <p:nvPr/>
            </p:nvSpPr>
            <p:spPr>
              <a:xfrm rot="18573627">
                <a:off x="4908160" y="983168"/>
                <a:ext cx="704782"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(4) EV</a:t>
                </a:r>
              </a:p>
            </p:txBody>
          </p:sp>
          <p:sp>
            <p:nvSpPr>
              <p:cNvPr id="526" name="Freeform: Shape 525">
                <a:extLst>
                  <a:ext uri="{FF2B5EF4-FFF2-40B4-BE49-F238E27FC236}">
                    <a16:creationId xmlns:a16="http://schemas.microsoft.com/office/drawing/2014/main" id="{B0F0E16F-26A4-0BC2-7BC9-F3124448F61E}"/>
                  </a:ext>
                </a:extLst>
              </p:cNvPr>
              <p:cNvSpPr/>
              <p:nvPr/>
            </p:nvSpPr>
            <p:spPr>
              <a:xfrm>
                <a:off x="4937369" y="910071"/>
                <a:ext cx="611943" cy="505534"/>
              </a:xfrm>
              <a:custGeom>
                <a:avLst/>
                <a:gdLst>
                  <a:gd name="connsiteX0" fmla="*/ 398 w 611943"/>
                  <a:gd name="connsiteY0" fmla="*/ 430 h 505534"/>
                  <a:gd name="connsiteX1" fmla="*/ 612341 w 611943"/>
                  <a:gd name="connsiteY1" fmla="*/ 505965 h 505534"/>
                </a:gdLst>
                <a:ahLst/>
                <a:cxnLst>
                  <a:cxn ang="0">
                    <a:pos x="connsiteX0" y="connsiteY0"/>
                  </a:cxn>
                  <a:cxn ang="0">
                    <a:pos x="connsiteX1" y="connsiteY1"/>
                  </a:cxn>
                </a:cxnLst>
                <a:rect l="l" t="t" r="r" b="b"/>
                <a:pathLst>
                  <a:path w="611943" h="505534">
                    <a:moveTo>
                      <a:pt x="398" y="430"/>
                    </a:moveTo>
                    <a:cubicBezTo>
                      <a:pt x="226703" y="139922"/>
                      <a:pt x="432644" y="310053"/>
                      <a:pt x="612341" y="505965"/>
                    </a:cubicBezTo>
                  </a:path>
                </a:pathLst>
              </a:custGeom>
              <a:noFill/>
              <a:ln w="8736" cap="flat">
                <a:noFill/>
                <a:prstDash val="solid"/>
                <a:miter/>
              </a:ln>
            </p:spPr>
            <p:txBody>
              <a:bodyPr rtlCol="0" anchor="ctr"/>
              <a:lstStyle/>
              <a:p>
                <a:endParaRPr lang="en-GB" sz="1600"/>
              </a:p>
            </p:txBody>
          </p:sp>
        </p:grpSp>
        <p:grpSp>
          <p:nvGrpSpPr>
            <p:cNvPr id="210" name="Graphic 2973">
              <a:extLst>
                <a:ext uri="{FF2B5EF4-FFF2-40B4-BE49-F238E27FC236}">
                  <a16:creationId xmlns:a16="http://schemas.microsoft.com/office/drawing/2014/main" id="{95FC6625-C4C9-E5FA-2328-DA16C4DD8082}"/>
                </a:ext>
              </a:extLst>
            </p:cNvPr>
            <p:cNvGrpSpPr/>
            <p:nvPr/>
          </p:nvGrpSpPr>
          <p:grpSpPr>
            <a:xfrm>
              <a:off x="5245778" y="1137206"/>
              <a:ext cx="1013219" cy="967074"/>
              <a:chOff x="5245778" y="1137206"/>
              <a:chExt cx="1013219" cy="967074"/>
            </a:xfrm>
          </p:grpSpPr>
          <p:sp>
            <p:nvSpPr>
              <p:cNvPr id="521" name="Freeform: Shape 520">
                <a:extLst>
                  <a:ext uri="{FF2B5EF4-FFF2-40B4-BE49-F238E27FC236}">
                    <a16:creationId xmlns:a16="http://schemas.microsoft.com/office/drawing/2014/main" id="{3D8B129C-57FA-243F-2084-255F31D35234}"/>
                  </a:ext>
                </a:extLst>
              </p:cNvPr>
              <p:cNvSpPr/>
              <p:nvPr/>
            </p:nvSpPr>
            <p:spPr>
              <a:xfrm>
                <a:off x="5245778" y="1137206"/>
                <a:ext cx="1013219" cy="967074"/>
              </a:xfrm>
              <a:custGeom>
                <a:avLst/>
                <a:gdLst>
                  <a:gd name="connsiteX0" fmla="*/ 607466 w 1013219"/>
                  <a:gd name="connsiteY0" fmla="*/ 430 h 967074"/>
                  <a:gd name="connsiteX1" fmla="*/ 1013617 w 1013219"/>
                  <a:gd name="connsiteY1" fmla="*/ 547436 h 967074"/>
                  <a:gd name="connsiteX2" fmla="*/ 305006 w 1013219"/>
                  <a:gd name="connsiteY2" fmla="*/ 967504 h 967074"/>
                  <a:gd name="connsiteX3" fmla="*/ 398 w 1013219"/>
                  <a:gd name="connsiteY3" fmla="*/ 557238 h 967074"/>
                </a:gdLst>
                <a:ahLst/>
                <a:cxnLst>
                  <a:cxn ang="0">
                    <a:pos x="connsiteX0" y="connsiteY0"/>
                  </a:cxn>
                  <a:cxn ang="0">
                    <a:pos x="connsiteX1" y="connsiteY1"/>
                  </a:cxn>
                  <a:cxn ang="0">
                    <a:pos x="connsiteX2" y="connsiteY2"/>
                  </a:cxn>
                  <a:cxn ang="0">
                    <a:pos x="connsiteX3" y="connsiteY3"/>
                  </a:cxn>
                </a:cxnLst>
                <a:rect l="l" t="t" r="r" b="b"/>
                <a:pathLst>
                  <a:path w="1013219" h="967074">
                    <a:moveTo>
                      <a:pt x="607466" y="430"/>
                    </a:moveTo>
                    <a:cubicBezTo>
                      <a:pt x="761391" y="168237"/>
                      <a:pt x="897503" y="351559"/>
                      <a:pt x="1013617" y="547436"/>
                    </a:cubicBezTo>
                    <a:lnTo>
                      <a:pt x="305006" y="967504"/>
                    </a:lnTo>
                    <a:cubicBezTo>
                      <a:pt x="217923" y="820594"/>
                      <a:pt x="115839" y="683102"/>
                      <a:pt x="398" y="557238"/>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22" name="TextBox 521">
                <a:extLst>
                  <a:ext uri="{FF2B5EF4-FFF2-40B4-BE49-F238E27FC236}">
                    <a16:creationId xmlns:a16="http://schemas.microsoft.com/office/drawing/2014/main" id="{F4430BE9-1D6D-7A55-F36A-3A4275254426}"/>
                  </a:ext>
                </a:extLst>
              </p:cNvPr>
              <p:cNvSpPr txBox="1"/>
              <p:nvPr/>
            </p:nvSpPr>
            <p:spPr>
              <a:xfrm rot="19404397">
                <a:off x="5381861" y="1487151"/>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RP</a:t>
                </a:r>
              </a:p>
            </p:txBody>
          </p:sp>
          <p:sp>
            <p:nvSpPr>
              <p:cNvPr id="523" name="Freeform: Shape 522">
                <a:extLst>
                  <a:ext uri="{FF2B5EF4-FFF2-40B4-BE49-F238E27FC236}">
                    <a16:creationId xmlns:a16="http://schemas.microsoft.com/office/drawing/2014/main" id="{6C573007-1DEA-AE49-B709-4475711FDC3F}"/>
                  </a:ext>
                </a:extLst>
              </p:cNvPr>
              <p:cNvSpPr/>
              <p:nvPr/>
            </p:nvSpPr>
            <p:spPr>
              <a:xfrm>
                <a:off x="5549312" y="1415606"/>
                <a:ext cx="355384" cy="478644"/>
              </a:xfrm>
              <a:custGeom>
                <a:avLst/>
                <a:gdLst>
                  <a:gd name="connsiteX0" fmla="*/ 398 w 355384"/>
                  <a:gd name="connsiteY0" fmla="*/ 430 h 478644"/>
                  <a:gd name="connsiteX1" fmla="*/ 355782 w 355384"/>
                  <a:gd name="connsiteY1" fmla="*/ 479074 h 478644"/>
                </a:gdLst>
                <a:ahLst/>
                <a:cxnLst>
                  <a:cxn ang="0">
                    <a:pos x="connsiteX0" y="connsiteY0"/>
                  </a:cxn>
                  <a:cxn ang="0">
                    <a:pos x="connsiteX1" y="connsiteY1"/>
                  </a:cxn>
                </a:cxnLst>
                <a:rect l="l" t="t" r="r" b="b"/>
                <a:pathLst>
                  <a:path w="355384" h="478644">
                    <a:moveTo>
                      <a:pt x="398" y="430"/>
                    </a:moveTo>
                    <a:cubicBezTo>
                      <a:pt x="135077" y="147269"/>
                      <a:pt x="254179" y="307677"/>
                      <a:pt x="355782" y="479074"/>
                    </a:cubicBezTo>
                  </a:path>
                </a:pathLst>
              </a:custGeom>
              <a:noFill/>
              <a:ln w="8736" cap="flat">
                <a:noFill/>
                <a:prstDash val="solid"/>
                <a:miter/>
              </a:ln>
            </p:spPr>
            <p:txBody>
              <a:bodyPr rtlCol="0" anchor="ctr"/>
              <a:lstStyle/>
              <a:p>
                <a:endParaRPr lang="en-GB" sz="1600"/>
              </a:p>
            </p:txBody>
          </p:sp>
        </p:grpSp>
        <p:grpSp>
          <p:nvGrpSpPr>
            <p:cNvPr id="211" name="Graphic 2973">
              <a:extLst>
                <a:ext uri="{FF2B5EF4-FFF2-40B4-BE49-F238E27FC236}">
                  <a16:creationId xmlns:a16="http://schemas.microsoft.com/office/drawing/2014/main" id="{19DA0CDF-231D-5DC3-59F6-692460301EA1}"/>
                </a:ext>
              </a:extLst>
            </p:cNvPr>
            <p:cNvGrpSpPr/>
            <p:nvPr/>
          </p:nvGrpSpPr>
          <p:grpSpPr>
            <a:xfrm>
              <a:off x="5550386" y="1684212"/>
              <a:ext cx="993580" cy="884203"/>
              <a:chOff x="5550386" y="1684212"/>
              <a:chExt cx="993580" cy="884203"/>
            </a:xfrm>
          </p:grpSpPr>
          <p:sp>
            <p:nvSpPr>
              <p:cNvPr id="518" name="Freeform: Shape 517">
                <a:extLst>
                  <a:ext uri="{FF2B5EF4-FFF2-40B4-BE49-F238E27FC236}">
                    <a16:creationId xmlns:a16="http://schemas.microsoft.com/office/drawing/2014/main" id="{05577C45-4D45-F2C5-E00A-40772C18284F}"/>
                  </a:ext>
                </a:extLst>
              </p:cNvPr>
              <p:cNvSpPr/>
              <p:nvPr/>
            </p:nvSpPr>
            <p:spPr>
              <a:xfrm>
                <a:off x="5550386" y="1684212"/>
                <a:ext cx="993580" cy="884203"/>
              </a:xfrm>
              <a:custGeom>
                <a:avLst/>
                <a:gdLst>
                  <a:gd name="connsiteX0" fmla="*/ 709008 w 993580"/>
                  <a:gd name="connsiteY0" fmla="*/ 430 h 884203"/>
                  <a:gd name="connsiteX1" fmla="*/ 993978 w 993580"/>
                  <a:gd name="connsiteY1" fmla="*/ 619283 h 884203"/>
                  <a:gd name="connsiteX2" fmla="*/ 214123 w 993580"/>
                  <a:gd name="connsiteY2" fmla="*/ 884633 h 884203"/>
                  <a:gd name="connsiteX3" fmla="*/ 398 w 993580"/>
                  <a:gd name="connsiteY3" fmla="*/ 420498 h 884203"/>
                </a:gdLst>
                <a:ahLst/>
                <a:cxnLst>
                  <a:cxn ang="0">
                    <a:pos x="connsiteX0" y="connsiteY0"/>
                  </a:cxn>
                  <a:cxn ang="0">
                    <a:pos x="connsiteX1" y="connsiteY1"/>
                  </a:cxn>
                  <a:cxn ang="0">
                    <a:pos x="connsiteX2" y="connsiteY2"/>
                  </a:cxn>
                  <a:cxn ang="0">
                    <a:pos x="connsiteX3" y="connsiteY3"/>
                  </a:cxn>
                </a:cxnLst>
                <a:rect l="l" t="t" r="r" b="b"/>
                <a:pathLst>
                  <a:path w="993580" h="884203">
                    <a:moveTo>
                      <a:pt x="709008" y="430"/>
                    </a:moveTo>
                    <a:cubicBezTo>
                      <a:pt x="825131" y="196315"/>
                      <a:pt x="920628" y="403706"/>
                      <a:pt x="993978" y="619283"/>
                    </a:cubicBezTo>
                    <a:lnTo>
                      <a:pt x="214123" y="884633"/>
                    </a:lnTo>
                    <a:cubicBezTo>
                      <a:pt x="159110" y="722948"/>
                      <a:pt x="87490" y="567407"/>
                      <a:pt x="398" y="420498"/>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19" name="TextBox 518">
                <a:extLst>
                  <a:ext uri="{FF2B5EF4-FFF2-40B4-BE49-F238E27FC236}">
                    <a16:creationId xmlns:a16="http://schemas.microsoft.com/office/drawing/2014/main" id="{A0191375-6603-8897-40B5-3BB85A81C868}"/>
                  </a:ext>
                </a:extLst>
              </p:cNvPr>
              <p:cNvSpPr txBox="1"/>
              <p:nvPr/>
            </p:nvSpPr>
            <p:spPr>
              <a:xfrm rot="20116483">
                <a:off x="5685920" y="1999927"/>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CS</a:t>
                </a:r>
              </a:p>
            </p:txBody>
          </p:sp>
          <p:sp>
            <p:nvSpPr>
              <p:cNvPr id="520" name="Freeform: Shape 519">
                <a:extLst>
                  <a:ext uri="{FF2B5EF4-FFF2-40B4-BE49-F238E27FC236}">
                    <a16:creationId xmlns:a16="http://schemas.microsoft.com/office/drawing/2014/main" id="{2A3BF1AC-C355-4231-DB0F-2AB756DCDFE3}"/>
                  </a:ext>
                </a:extLst>
              </p:cNvPr>
              <p:cNvSpPr/>
              <p:nvPr/>
            </p:nvSpPr>
            <p:spPr>
              <a:xfrm>
                <a:off x="5904696" y="1894250"/>
                <a:ext cx="249342" cy="541493"/>
              </a:xfrm>
              <a:custGeom>
                <a:avLst/>
                <a:gdLst>
                  <a:gd name="connsiteX0" fmla="*/ 398 w 249342"/>
                  <a:gd name="connsiteY0" fmla="*/ 430 h 541493"/>
                  <a:gd name="connsiteX1" fmla="*/ 249740 w 249342"/>
                  <a:gd name="connsiteY1" fmla="*/ 541923 h 541493"/>
                </a:gdLst>
                <a:ahLst/>
                <a:cxnLst>
                  <a:cxn ang="0">
                    <a:pos x="connsiteX0" y="connsiteY0"/>
                  </a:cxn>
                  <a:cxn ang="0">
                    <a:pos x="connsiteX1" y="connsiteY1"/>
                  </a:cxn>
                </a:cxnLst>
                <a:rect l="l" t="t" r="r" b="b"/>
                <a:pathLst>
                  <a:path w="249342" h="541493">
                    <a:moveTo>
                      <a:pt x="398" y="430"/>
                    </a:moveTo>
                    <a:cubicBezTo>
                      <a:pt x="102001" y="171827"/>
                      <a:pt x="185564" y="353289"/>
                      <a:pt x="249740" y="541923"/>
                    </a:cubicBezTo>
                  </a:path>
                </a:pathLst>
              </a:custGeom>
              <a:noFill/>
              <a:ln w="8736" cap="flat">
                <a:noFill/>
                <a:prstDash val="solid"/>
                <a:miter/>
              </a:ln>
            </p:spPr>
            <p:txBody>
              <a:bodyPr rtlCol="0" anchor="ctr"/>
              <a:lstStyle/>
              <a:p>
                <a:endParaRPr lang="en-GB" sz="1600"/>
              </a:p>
            </p:txBody>
          </p:sp>
        </p:grpSp>
        <p:grpSp>
          <p:nvGrpSpPr>
            <p:cNvPr id="212" name="Graphic 2973">
              <a:extLst>
                <a:ext uri="{FF2B5EF4-FFF2-40B4-BE49-F238E27FC236}">
                  <a16:creationId xmlns:a16="http://schemas.microsoft.com/office/drawing/2014/main" id="{AEEB80AA-B891-D6AD-E352-96B695813FDF}"/>
                </a:ext>
              </a:extLst>
            </p:cNvPr>
            <p:cNvGrpSpPr/>
            <p:nvPr/>
          </p:nvGrpSpPr>
          <p:grpSpPr>
            <a:xfrm>
              <a:off x="5764111" y="2303066"/>
              <a:ext cx="955490" cy="1345433"/>
              <a:chOff x="5764111" y="2303066"/>
              <a:chExt cx="955490" cy="1345433"/>
            </a:xfrm>
          </p:grpSpPr>
          <p:sp>
            <p:nvSpPr>
              <p:cNvPr id="515" name="Freeform: Shape 514">
                <a:extLst>
                  <a:ext uri="{FF2B5EF4-FFF2-40B4-BE49-F238E27FC236}">
                    <a16:creationId xmlns:a16="http://schemas.microsoft.com/office/drawing/2014/main" id="{2903D6FB-3620-DF0E-2ABC-C971872E8FA1}"/>
                  </a:ext>
                </a:extLst>
              </p:cNvPr>
              <p:cNvSpPr/>
              <p:nvPr/>
            </p:nvSpPr>
            <p:spPr>
              <a:xfrm>
                <a:off x="5764111" y="2303066"/>
                <a:ext cx="955490" cy="1345433"/>
              </a:xfrm>
              <a:custGeom>
                <a:avLst/>
                <a:gdLst>
                  <a:gd name="connsiteX0" fmla="*/ 780253 w 955490"/>
                  <a:gd name="connsiteY0" fmla="*/ 430 h 1345433"/>
                  <a:gd name="connsiteX1" fmla="*/ 943622 w 955490"/>
                  <a:gd name="connsiteY1" fmla="*/ 1345864 h 1345433"/>
                  <a:gd name="connsiteX2" fmla="*/ 122924 w 955490"/>
                  <a:gd name="connsiteY2" fmla="*/ 1274855 h 1345433"/>
                  <a:gd name="connsiteX3" fmla="*/ 398 w 955490"/>
                  <a:gd name="connsiteY3" fmla="*/ 265779 h 1345433"/>
                </a:gdLst>
                <a:ahLst/>
                <a:cxnLst>
                  <a:cxn ang="0">
                    <a:pos x="connsiteX0" y="connsiteY0"/>
                  </a:cxn>
                  <a:cxn ang="0">
                    <a:pos x="connsiteX1" y="connsiteY1"/>
                  </a:cxn>
                  <a:cxn ang="0">
                    <a:pos x="connsiteX2" y="connsiteY2"/>
                  </a:cxn>
                  <a:cxn ang="0">
                    <a:pos x="connsiteX3" y="connsiteY3"/>
                  </a:cxn>
                </a:cxnLst>
                <a:rect l="l" t="t" r="r" b="b"/>
                <a:pathLst>
                  <a:path w="955490" h="1345433">
                    <a:moveTo>
                      <a:pt x="780253" y="430"/>
                    </a:moveTo>
                    <a:cubicBezTo>
                      <a:pt x="927355" y="432741"/>
                      <a:pt x="982988" y="890910"/>
                      <a:pt x="943622" y="1345864"/>
                    </a:cubicBezTo>
                    <a:lnTo>
                      <a:pt x="122924" y="1274855"/>
                    </a:lnTo>
                    <a:cubicBezTo>
                      <a:pt x="152444" y="933640"/>
                      <a:pt x="110728" y="590013"/>
                      <a:pt x="398" y="265779"/>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16" name="TextBox 515">
                <a:extLst>
                  <a:ext uri="{FF2B5EF4-FFF2-40B4-BE49-F238E27FC236}">
                    <a16:creationId xmlns:a16="http://schemas.microsoft.com/office/drawing/2014/main" id="{81FA984E-E265-BEB1-1B65-D80F1AF177F2}"/>
                  </a:ext>
                </a:extLst>
              </p:cNvPr>
              <p:cNvSpPr txBox="1"/>
              <p:nvPr/>
            </p:nvSpPr>
            <p:spPr>
              <a:xfrm rot="21184614">
                <a:off x="5934265" y="2858303"/>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(6) PP</a:t>
                </a:r>
              </a:p>
            </p:txBody>
          </p:sp>
          <p:sp>
            <p:nvSpPr>
              <p:cNvPr id="517" name="Freeform: Shape 516">
                <a:extLst>
                  <a:ext uri="{FF2B5EF4-FFF2-40B4-BE49-F238E27FC236}">
                    <a16:creationId xmlns:a16="http://schemas.microsoft.com/office/drawing/2014/main" id="{86D069C1-314A-116A-6E7F-DDC96CCFE0EC}"/>
                  </a:ext>
                </a:extLst>
              </p:cNvPr>
              <p:cNvSpPr/>
              <p:nvPr/>
            </p:nvSpPr>
            <p:spPr>
              <a:xfrm>
                <a:off x="6154039" y="2435744"/>
                <a:ext cx="153677" cy="1177251"/>
              </a:xfrm>
              <a:custGeom>
                <a:avLst/>
                <a:gdLst>
                  <a:gd name="connsiteX0" fmla="*/ 398 w 153677"/>
                  <a:gd name="connsiteY0" fmla="*/ 430 h 1177251"/>
                  <a:gd name="connsiteX1" fmla="*/ 143341 w 153677"/>
                  <a:gd name="connsiteY1" fmla="*/ 1177681 h 1177251"/>
                </a:gdLst>
                <a:ahLst/>
                <a:cxnLst>
                  <a:cxn ang="0">
                    <a:pos x="connsiteX0" y="connsiteY0"/>
                  </a:cxn>
                  <a:cxn ang="0">
                    <a:pos x="connsiteX1" y="connsiteY1"/>
                  </a:cxn>
                </a:cxnLst>
                <a:rect l="l" t="t" r="r" b="b"/>
                <a:pathLst>
                  <a:path w="153677" h="1177251">
                    <a:moveTo>
                      <a:pt x="398" y="430"/>
                    </a:moveTo>
                    <a:cubicBezTo>
                      <a:pt x="129110" y="378699"/>
                      <a:pt x="177788" y="779597"/>
                      <a:pt x="143341" y="1177681"/>
                    </a:cubicBezTo>
                  </a:path>
                </a:pathLst>
              </a:custGeom>
              <a:noFill/>
              <a:ln w="8736" cap="flat">
                <a:noFill/>
                <a:prstDash val="solid"/>
                <a:miter/>
              </a:ln>
            </p:spPr>
            <p:txBody>
              <a:bodyPr rtlCol="0" anchor="ctr"/>
              <a:lstStyle/>
              <a:p>
                <a:endParaRPr lang="en-GB" sz="1600"/>
              </a:p>
            </p:txBody>
          </p:sp>
        </p:grpSp>
        <p:grpSp>
          <p:nvGrpSpPr>
            <p:cNvPr id="213" name="Graphic 2973">
              <a:extLst>
                <a:ext uri="{FF2B5EF4-FFF2-40B4-BE49-F238E27FC236}">
                  <a16:creationId xmlns:a16="http://schemas.microsoft.com/office/drawing/2014/main" id="{7F0B9D34-965D-7FC5-58F7-9B3E46F046EA}"/>
                </a:ext>
              </a:extLst>
            </p:cNvPr>
            <p:cNvGrpSpPr/>
            <p:nvPr/>
          </p:nvGrpSpPr>
          <p:grpSpPr>
            <a:xfrm>
              <a:off x="5669279" y="3577491"/>
              <a:ext cx="1038056" cy="1165188"/>
              <a:chOff x="5669279" y="3577491"/>
              <a:chExt cx="1038056" cy="1165188"/>
            </a:xfrm>
          </p:grpSpPr>
          <p:sp>
            <p:nvSpPr>
              <p:cNvPr id="512" name="Freeform: Shape 511">
                <a:extLst>
                  <a:ext uri="{FF2B5EF4-FFF2-40B4-BE49-F238E27FC236}">
                    <a16:creationId xmlns:a16="http://schemas.microsoft.com/office/drawing/2014/main" id="{50E57EB8-E9CA-76FA-0FC7-8330ED60789C}"/>
                  </a:ext>
                </a:extLst>
              </p:cNvPr>
              <p:cNvSpPr/>
              <p:nvPr/>
            </p:nvSpPr>
            <p:spPr>
              <a:xfrm>
                <a:off x="5669279" y="3577491"/>
                <a:ext cx="1038056" cy="1165188"/>
              </a:xfrm>
              <a:custGeom>
                <a:avLst/>
                <a:gdLst>
                  <a:gd name="connsiteX0" fmla="*/ 1038454 w 1038056"/>
                  <a:gd name="connsiteY0" fmla="*/ 71438 h 1165188"/>
                  <a:gd name="connsiteX1" fmla="*/ 748636 w 1038056"/>
                  <a:gd name="connsiteY1" fmla="*/ 1165618 h 1165188"/>
                  <a:gd name="connsiteX2" fmla="*/ 398 w 1038056"/>
                  <a:gd name="connsiteY2" fmla="*/ 821067 h 1165188"/>
                  <a:gd name="connsiteX3" fmla="*/ 217757 w 1038056"/>
                  <a:gd name="connsiteY3" fmla="*/ 430 h 1165188"/>
                </a:gdLst>
                <a:ahLst/>
                <a:cxnLst>
                  <a:cxn ang="0">
                    <a:pos x="connsiteX0" y="connsiteY0"/>
                  </a:cxn>
                  <a:cxn ang="0">
                    <a:pos x="connsiteX1" y="connsiteY1"/>
                  </a:cxn>
                  <a:cxn ang="0">
                    <a:pos x="connsiteX2" y="connsiteY2"/>
                  </a:cxn>
                  <a:cxn ang="0">
                    <a:pos x="connsiteX3" y="connsiteY3"/>
                  </a:cxn>
                </a:cxnLst>
                <a:rect l="l" t="t" r="r" b="b"/>
                <a:pathLst>
                  <a:path w="1038056" h="1165188">
                    <a:moveTo>
                      <a:pt x="1038454" y="71438"/>
                    </a:moveTo>
                    <a:cubicBezTo>
                      <a:pt x="1005684" y="450150"/>
                      <a:pt x="907637" y="820333"/>
                      <a:pt x="748636" y="1165618"/>
                    </a:cubicBezTo>
                    <a:lnTo>
                      <a:pt x="398" y="821067"/>
                    </a:lnTo>
                    <a:cubicBezTo>
                      <a:pt x="119648" y="562103"/>
                      <a:pt x="193182" y="284464"/>
                      <a:pt x="217757" y="430"/>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13" name="TextBox 512">
                <a:extLst>
                  <a:ext uri="{FF2B5EF4-FFF2-40B4-BE49-F238E27FC236}">
                    <a16:creationId xmlns:a16="http://schemas.microsoft.com/office/drawing/2014/main" id="{4FF78C14-BD71-9545-463E-1F716DD35C1E}"/>
                  </a:ext>
                </a:extLst>
              </p:cNvPr>
              <p:cNvSpPr txBox="1"/>
              <p:nvPr/>
            </p:nvSpPr>
            <p:spPr>
              <a:xfrm rot="890110">
                <a:off x="5854365" y="3944042"/>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RP</a:t>
                </a:r>
              </a:p>
            </p:txBody>
          </p:sp>
          <p:sp>
            <p:nvSpPr>
              <p:cNvPr id="514" name="Freeform: Shape 513">
                <a:extLst>
                  <a:ext uri="{FF2B5EF4-FFF2-40B4-BE49-F238E27FC236}">
                    <a16:creationId xmlns:a16="http://schemas.microsoft.com/office/drawing/2014/main" id="{52416E08-5E8B-9619-0424-CF535333306F}"/>
                  </a:ext>
                </a:extLst>
              </p:cNvPr>
              <p:cNvSpPr/>
              <p:nvPr/>
            </p:nvSpPr>
            <p:spPr>
              <a:xfrm>
                <a:off x="6043402" y="3612995"/>
                <a:ext cx="253588" cy="957403"/>
              </a:xfrm>
              <a:custGeom>
                <a:avLst/>
                <a:gdLst>
                  <a:gd name="connsiteX0" fmla="*/ 398 w 253588"/>
                  <a:gd name="connsiteY0" fmla="*/ 957834 h 957403"/>
                  <a:gd name="connsiteX1" fmla="*/ 253986 w 253588"/>
                  <a:gd name="connsiteY1" fmla="*/ 430 h 957403"/>
                </a:gdLst>
                <a:ahLst/>
                <a:cxnLst>
                  <a:cxn ang="0">
                    <a:pos x="connsiteX0" y="connsiteY0"/>
                  </a:cxn>
                  <a:cxn ang="0">
                    <a:pos x="connsiteX1" y="connsiteY1"/>
                  </a:cxn>
                </a:cxnLst>
                <a:rect l="l" t="t" r="r" b="b"/>
                <a:pathLst>
                  <a:path w="253588" h="957403">
                    <a:moveTo>
                      <a:pt x="398" y="957834"/>
                    </a:moveTo>
                    <a:cubicBezTo>
                      <a:pt x="139515" y="655715"/>
                      <a:pt x="225314" y="331803"/>
                      <a:pt x="253986" y="430"/>
                    </a:cubicBezTo>
                  </a:path>
                </a:pathLst>
              </a:custGeom>
              <a:noFill/>
              <a:ln w="8736" cap="flat">
                <a:noFill/>
                <a:prstDash val="solid"/>
                <a:miter/>
              </a:ln>
            </p:spPr>
            <p:txBody>
              <a:bodyPr rtlCol="0" anchor="ctr"/>
              <a:lstStyle/>
              <a:p>
                <a:endParaRPr lang="en-GB" sz="1600"/>
              </a:p>
            </p:txBody>
          </p:sp>
        </p:grpSp>
        <p:grpSp>
          <p:nvGrpSpPr>
            <p:cNvPr id="214" name="Graphic 2973">
              <a:extLst>
                <a:ext uri="{FF2B5EF4-FFF2-40B4-BE49-F238E27FC236}">
                  <a16:creationId xmlns:a16="http://schemas.microsoft.com/office/drawing/2014/main" id="{54FD1986-48A3-22A2-6095-ED72A27ED57D}"/>
                </a:ext>
              </a:extLst>
            </p:cNvPr>
            <p:cNvGrpSpPr/>
            <p:nvPr/>
          </p:nvGrpSpPr>
          <p:grpSpPr>
            <a:xfrm>
              <a:off x="3424555" y="3364466"/>
              <a:ext cx="2992962" cy="1378213"/>
              <a:chOff x="3424555" y="3364466"/>
              <a:chExt cx="2992962" cy="1378213"/>
            </a:xfrm>
          </p:grpSpPr>
          <p:sp>
            <p:nvSpPr>
              <p:cNvPr id="510" name="Freeform: Shape 509">
                <a:extLst>
                  <a:ext uri="{FF2B5EF4-FFF2-40B4-BE49-F238E27FC236}">
                    <a16:creationId xmlns:a16="http://schemas.microsoft.com/office/drawing/2014/main" id="{753989F4-4047-C8CE-2F74-E2CC737CAED4}"/>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11" name="Freeform: Shape 510">
                <a:extLst>
                  <a:ext uri="{FF2B5EF4-FFF2-40B4-BE49-F238E27FC236}">
                    <a16:creationId xmlns:a16="http://schemas.microsoft.com/office/drawing/2014/main" id="{A9327EDC-19DC-5668-6BBE-AFE89DEE310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5" name="Graphic 2973">
              <a:extLst>
                <a:ext uri="{FF2B5EF4-FFF2-40B4-BE49-F238E27FC236}">
                  <a16:creationId xmlns:a16="http://schemas.microsoft.com/office/drawing/2014/main" id="{0E6B43CF-A7AF-6D6B-DC34-71E5BE050792}"/>
                </a:ext>
              </a:extLst>
            </p:cNvPr>
            <p:cNvGrpSpPr/>
            <p:nvPr/>
          </p:nvGrpSpPr>
          <p:grpSpPr>
            <a:xfrm>
              <a:off x="3424555" y="3364466"/>
              <a:ext cx="2992962" cy="1378213"/>
              <a:chOff x="3424555" y="3364466"/>
              <a:chExt cx="2992962" cy="1378213"/>
            </a:xfrm>
          </p:grpSpPr>
          <p:sp>
            <p:nvSpPr>
              <p:cNvPr id="508" name="Freeform: Shape 507">
                <a:extLst>
                  <a:ext uri="{FF2B5EF4-FFF2-40B4-BE49-F238E27FC236}">
                    <a16:creationId xmlns:a16="http://schemas.microsoft.com/office/drawing/2014/main" id="{D8FAEDDE-A78B-22CE-3A5C-533EFC32F08F}"/>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9" name="Freeform: Shape 508">
                <a:extLst>
                  <a:ext uri="{FF2B5EF4-FFF2-40B4-BE49-F238E27FC236}">
                    <a16:creationId xmlns:a16="http://schemas.microsoft.com/office/drawing/2014/main" id="{5E0F2477-8AF3-A62F-7E48-3246892D946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6" name="Graphic 2973">
              <a:extLst>
                <a:ext uri="{FF2B5EF4-FFF2-40B4-BE49-F238E27FC236}">
                  <a16:creationId xmlns:a16="http://schemas.microsoft.com/office/drawing/2014/main" id="{8115D12C-5AF7-4985-1831-711FBCE4C739}"/>
                </a:ext>
              </a:extLst>
            </p:cNvPr>
            <p:cNvGrpSpPr/>
            <p:nvPr/>
          </p:nvGrpSpPr>
          <p:grpSpPr>
            <a:xfrm>
              <a:off x="5187035" y="4398128"/>
              <a:ext cx="1230482" cy="1276086"/>
              <a:chOff x="5187035" y="4398128"/>
              <a:chExt cx="1230482" cy="1276086"/>
            </a:xfrm>
          </p:grpSpPr>
          <p:sp>
            <p:nvSpPr>
              <p:cNvPr id="505" name="Freeform: Shape 504">
                <a:extLst>
                  <a:ext uri="{FF2B5EF4-FFF2-40B4-BE49-F238E27FC236}">
                    <a16:creationId xmlns:a16="http://schemas.microsoft.com/office/drawing/2014/main" id="{1FB56CA4-4F4B-7048-B058-92ABF935A248}"/>
                  </a:ext>
                </a:extLst>
              </p:cNvPr>
              <p:cNvSpPr/>
              <p:nvPr/>
            </p:nvSpPr>
            <p:spPr>
              <a:xfrm>
                <a:off x="5187035" y="4398128"/>
                <a:ext cx="1230482" cy="1276086"/>
              </a:xfrm>
              <a:custGeom>
                <a:avLst/>
                <a:gdLst>
                  <a:gd name="connsiteX0" fmla="*/ 1230880 w 1230482"/>
                  <a:gd name="connsiteY0" fmla="*/ 344981 h 1276086"/>
                  <a:gd name="connsiteX1" fmla="*/ 587888 w 1230482"/>
                  <a:gd name="connsiteY1" fmla="*/ 1276516 h 1276086"/>
                  <a:gd name="connsiteX2" fmla="*/ 398 w 1230482"/>
                  <a:gd name="connsiteY2" fmla="*/ 699081 h 1276086"/>
                  <a:gd name="connsiteX3" fmla="*/ 482642 w 1230482"/>
                  <a:gd name="connsiteY3" fmla="*/ 430 h 1276086"/>
                </a:gdLst>
                <a:ahLst/>
                <a:cxnLst>
                  <a:cxn ang="0">
                    <a:pos x="connsiteX0" y="connsiteY0"/>
                  </a:cxn>
                  <a:cxn ang="0">
                    <a:pos x="connsiteX1" y="connsiteY1"/>
                  </a:cxn>
                  <a:cxn ang="0">
                    <a:pos x="connsiteX2" y="connsiteY2"/>
                  </a:cxn>
                  <a:cxn ang="0">
                    <a:pos x="connsiteX3" y="connsiteY3"/>
                  </a:cxn>
                </a:cxnLst>
                <a:rect l="l" t="t" r="r" b="b"/>
                <a:pathLst>
                  <a:path w="1230482" h="1276086">
                    <a:moveTo>
                      <a:pt x="1230880" y="344981"/>
                    </a:moveTo>
                    <a:cubicBezTo>
                      <a:pt x="1071888" y="690257"/>
                      <a:pt x="854345" y="1005419"/>
                      <a:pt x="587888" y="1276516"/>
                    </a:cubicBezTo>
                    <a:lnTo>
                      <a:pt x="398" y="699081"/>
                    </a:lnTo>
                    <a:cubicBezTo>
                      <a:pt x="200241" y="495752"/>
                      <a:pt x="363400" y="259383"/>
                      <a:pt x="482642" y="430"/>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06" name="TextBox 505">
                <a:extLst>
                  <a:ext uri="{FF2B5EF4-FFF2-40B4-BE49-F238E27FC236}">
                    <a16:creationId xmlns:a16="http://schemas.microsoft.com/office/drawing/2014/main" id="{569A40CE-B3EC-E105-B6EA-0D87C6890CE0}"/>
                  </a:ext>
                </a:extLst>
              </p:cNvPr>
              <p:cNvSpPr txBox="1"/>
              <p:nvPr/>
            </p:nvSpPr>
            <p:spPr>
              <a:xfrm rot="2076924">
                <a:off x="5445160" y="4843711"/>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PP</a:t>
                </a:r>
              </a:p>
            </p:txBody>
          </p:sp>
          <p:sp>
            <p:nvSpPr>
              <p:cNvPr id="507" name="Freeform: Shape 506">
                <a:extLst>
                  <a:ext uri="{FF2B5EF4-FFF2-40B4-BE49-F238E27FC236}">
                    <a16:creationId xmlns:a16="http://schemas.microsoft.com/office/drawing/2014/main" id="{C66D978D-9070-E024-CE92-33DA6711633E}"/>
                  </a:ext>
                </a:extLst>
              </p:cNvPr>
              <p:cNvSpPr/>
              <p:nvPr/>
            </p:nvSpPr>
            <p:spPr>
              <a:xfrm>
                <a:off x="5480776" y="4570399"/>
                <a:ext cx="562626" cy="815097"/>
              </a:xfrm>
              <a:custGeom>
                <a:avLst/>
                <a:gdLst>
                  <a:gd name="connsiteX0" fmla="*/ 398 w 562626"/>
                  <a:gd name="connsiteY0" fmla="*/ 815527 h 815097"/>
                  <a:gd name="connsiteX1" fmla="*/ 563024 w 562626"/>
                  <a:gd name="connsiteY1" fmla="*/ 430 h 815097"/>
                </a:gdLst>
                <a:ahLst/>
                <a:cxnLst>
                  <a:cxn ang="0">
                    <a:pos x="connsiteX0" y="connsiteY0"/>
                  </a:cxn>
                  <a:cxn ang="0">
                    <a:pos x="connsiteX1" y="connsiteY1"/>
                  </a:cxn>
                </a:cxnLst>
                <a:rect l="l" t="t" r="r" b="b"/>
                <a:pathLst>
                  <a:path w="562626" h="815097">
                    <a:moveTo>
                      <a:pt x="398" y="815527"/>
                    </a:moveTo>
                    <a:cubicBezTo>
                      <a:pt x="233552" y="578319"/>
                      <a:pt x="423899" y="302549"/>
                      <a:pt x="563024" y="430"/>
                    </a:cubicBezTo>
                  </a:path>
                </a:pathLst>
              </a:custGeom>
              <a:noFill/>
              <a:ln w="8736" cap="flat">
                <a:noFill/>
                <a:prstDash val="solid"/>
                <a:miter/>
              </a:ln>
            </p:spPr>
            <p:txBody>
              <a:bodyPr rtlCol="0" anchor="ctr"/>
              <a:lstStyle/>
              <a:p>
                <a:endParaRPr lang="en-GB" sz="1600"/>
              </a:p>
            </p:txBody>
          </p:sp>
        </p:grpSp>
        <p:grpSp>
          <p:nvGrpSpPr>
            <p:cNvPr id="217" name="Graphic 2973">
              <a:extLst>
                <a:ext uri="{FF2B5EF4-FFF2-40B4-BE49-F238E27FC236}">
                  <a16:creationId xmlns:a16="http://schemas.microsoft.com/office/drawing/2014/main" id="{ECBF9BF7-BAC6-5CFA-24B8-61FF41C9ABDD}"/>
                </a:ext>
              </a:extLst>
            </p:cNvPr>
            <p:cNvGrpSpPr/>
            <p:nvPr/>
          </p:nvGrpSpPr>
          <p:grpSpPr>
            <a:xfrm>
              <a:off x="5063320" y="5096779"/>
              <a:ext cx="711205" cy="745215"/>
              <a:chOff x="5063320" y="5096779"/>
              <a:chExt cx="711205" cy="745215"/>
            </a:xfrm>
          </p:grpSpPr>
          <p:sp>
            <p:nvSpPr>
              <p:cNvPr id="502" name="Freeform: Shape 501">
                <a:extLst>
                  <a:ext uri="{FF2B5EF4-FFF2-40B4-BE49-F238E27FC236}">
                    <a16:creationId xmlns:a16="http://schemas.microsoft.com/office/drawing/2014/main" id="{99169277-A6C2-A5C5-97DC-08005F8CF2DE}"/>
                  </a:ext>
                </a:extLst>
              </p:cNvPr>
              <p:cNvSpPr/>
              <p:nvPr/>
            </p:nvSpPr>
            <p:spPr>
              <a:xfrm>
                <a:off x="5063320" y="5096779"/>
                <a:ext cx="711205" cy="734059"/>
              </a:xfrm>
              <a:custGeom>
                <a:avLst/>
                <a:gdLst>
                  <a:gd name="connsiteX0" fmla="*/ 711603 w 711205"/>
                  <a:gd name="connsiteY0" fmla="*/ 577865 h 734059"/>
                  <a:gd name="connsiteX1" fmla="*/ 546653 w 711205"/>
                  <a:gd name="connsiteY1" fmla="*/ 734489 h 734059"/>
                  <a:gd name="connsiteX2" fmla="*/ 398 w 711205"/>
                  <a:gd name="connsiteY2" fmla="*/ 117898 h 734059"/>
                  <a:gd name="connsiteX3" fmla="*/ 124113 w 711205"/>
                  <a:gd name="connsiteY3" fmla="*/ 430 h 734059"/>
                </a:gdLst>
                <a:ahLst/>
                <a:cxnLst>
                  <a:cxn ang="0">
                    <a:pos x="connsiteX0" y="connsiteY0"/>
                  </a:cxn>
                  <a:cxn ang="0">
                    <a:pos x="connsiteX1" y="connsiteY1"/>
                  </a:cxn>
                  <a:cxn ang="0">
                    <a:pos x="connsiteX2" y="connsiteY2"/>
                  </a:cxn>
                  <a:cxn ang="0">
                    <a:pos x="connsiteX3" y="connsiteY3"/>
                  </a:cxn>
                </a:cxnLst>
                <a:rect l="l" t="t" r="r" b="b"/>
                <a:pathLst>
                  <a:path w="711205" h="734059">
                    <a:moveTo>
                      <a:pt x="711603" y="577865"/>
                    </a:moveTo>
                    <a:cubicBezTo>
                      <a:pt x="658434" y="631960"/>
                      <a:pt x="603421" y="684194"/>
                      <a:pt x="546653" y="734489"/>
                    </a:cubicBezTo>
                    <a:lnTo>
                      <a:pt x="398" y="117898"/>
                    </a:lnTo>
                    <a:cubicBezTo>
                      <a:pt x="42970" y="80175"/>
                      <a:pt x="84240" y="41001"/>
                      <a:pt x="124113" y="430"/>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03" name="TextBox 502">
                <a:extLst>
                  <a:ext uri="{FF2B5EF4-FFF2-40B4-BE49-F238E27FC236}">
                    <a16:creationId xmlns:a16="http://schemas.microsoft.com/office/drawing/2014/main" id="{C0C8C4F6-72EB-A4F8-6E06-C2AFFB6C0BEF}"/>
                  </a:ext>
                </a:extLst>
              </p:cNvPr>
              <p:cNvSpPr txBox="1"/>
              <p:nvPr/>
            </p:nvSpPr>
            <p:spPr>
              <a:xfrm rot="2789011">
                <a:off x="5031545" y="5326368"/>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 RP</a:t>
                </a:r>
              </a:p>
            </p:txBody>
          </p:sp>
          <p:sp>
            <p:nvSpPr>
              <p:cNvPr id="504" name="Freeform: Shape 503">
                <a:extLst>
                  <a:ext uri="{FF2B5EF4-FFF2-40B4-BE49-F238E27FC236}">
                    <a16:creationId xmlns:a16="http://schemas.microsoft.com/office/drawing/2014/main" id="{D680FCFC-F466-47BA-AA39-DACE359D5E57}"/>
                  </a:ext>
                </a:extLst>
              </p:cNvPr>
              <p:cNvSpPr/>
              <p:nvPr/>
            </p:nvSpPr>
            <p:spPr>
              <a:xfrm>
                <a:off x="5336443" y="5385497"/>
                <a:ext cx="144332" cy="137046"/>
              </a:xfrm>
              <a:custGeom>
                <a:avLst/>
                <a:gdLst>
                  <a:gd name="connsiteX0" fmla="*/ 398 w 144332"/>
                  <a:gd name="connsiteY0" fmla="*/ 137476 h 137046"/>
                  <a:gd name="connsiteX1" fmla="*/ 144730 w 144332"/>
                  <a:gd name="connsiteY1" fmla="*/ 430 h 137046"/>
                </a:gdLst>
                <a:ahLst/>
                <a:cxnLst>
                  <a:cxn ang="0">
                    <a:pos x="connsiteX0" y="connsiteY0"/>
                  </a:cxn>
                  <a:cxn ang="0">
                    <a:pos x="connsiteX1" y="connsiteY1"/>
                  </a:cxn>
                </a:cxnLst>
                <a:rect l="l" t="t" r="r" b="b"/>
                <a:pathLst>
                  <a:path w="144332" h="137046">
                    <a:moveTo>
                      <a:pt x="398" y="137476"/>
                    </a:moveTo>
                    <a:cubicBezTo>
                      <a:pt x="50072" y="93471"/>
                      <a:pt x="98218" y="47763"/>
                      <a:pt x="144730" y="430"/>
                    </a:cubicBezTo>
                  </a:path>
                </a:pathLst>
              </a:custGeom>
              <a:noFill/>
              <a:ln w="8736" cap="flat">
                <a:noFill/>
                <a:prstDash val="solid"/>
                <a:miter/>
              </a:ln>
            </p:spPr>
            <p:txBody>
              <a:bodyPr rtlCol="0" anchor="ctr"/>
              <a:lstStyle/>
              <a:p>
                <a:endParaRPr lang="en-GB" sz="1600"/>
              </a:p>
            </p:txBody>
          </p:sp>
        </p:grpSp>
        <p:grpSp>
          <p:nvGrpSpPr>
            <p:cNvPr id="218" name="Graphic 2973">
              <a:extLst>
                <a:ext uri="{FF2B5EF4-FFF2-40B4-BE49-F238E27FC236}">
                  <a16:creationId xmlns:a16="http://schemas.microsoft.com/office/drawing/2014/main" id="{DE13B3C2-95BB-DDDD-AC29-D140D0366B2F}"/>
                </a:ext>
              </a:extLst>
            </p:cNvPr>
            <p:cNvGrpSpPr/>
            <p:nvPr/>
          </p:nvGrpSpPr>
          <p:grpSpPr>
            <a:xfrm>
              <a:off x="3424555" y="3364466"/>
              <a:ext cx="2185019" cy="2466372"/>
              <a:chOff x="3424555" y="3364466"/>
              <a:chExt cx="2185019" cy="2466372"/>
            </a:xfrm>
          </p:grpSpPr>
          <p:sp>
            <p:nvSpPr>
              <p:cNvPr id="500" name="Freeform: Shape 499">
                <a:extLst>
                  <a:ext uri="{FF2B5EF4-FFF2-40B4-BE49-F238E27FC236}">
                    <a16:creationId xmlns:a16="http://schemas.microsoft.com/office/drawing/2014/main" id="{57B33CEA-D914-77EE-AC88-BF56E28B6859}"/>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1" name="Freeform: Shape 500">
                <a:extLst>
                  <a:ext uri="{FF2B5EF4-FFF2-40B4-BE49-F238E27FC236}">
                    <a16:creationId xmlns:a16="http://schemas.microsoft.com/office/drawing/2014/main" id="{24184EBB-0836-8E70-1734-9BDC61A42D4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9" name="Graphic 2973">
              <a:extLst>
                <a:ext uri="{FF2B5EF4-FFF2-40B4-BE49-F238E27FC236}">
                  <a16:creationId xmlns:a16="http://schemas.microsoft.com/office/drawing/2014/main" id="{4F108E9B-A8C2-5C14-E1B1-62AC3542E1B5}"/>
                </a:ext>
              </a:extLst>
            </p:cNvPr>
            <p:cNvGrpSpPr/>
            <p:nvPr/>
          </p:nvGrpSpPr>
          <p:grpSpPr>
            <a:xfrm>
              <a:off x="3424555" y="3364466"/>
              <a:ext cx="2185019" cy="2466372"/>
              <a:chOff x="3424555" y="3364466"/>
              <a:chExt cx="2185019" cy="2466372"/>
            </a:xfrm>
          </p:grpSpPr>
          <p:sp>
            <p:nvSpPr>
              <p:cNvPr id="498" name="Freeform: Shape 497">
                <a:extLst>
                  <a:ext uri="{FF2B5EF4-FFF2-40B4-BE49-F238E27FC236}">
                    <a16:creationId xmlns:a16="http://schemas.microsoft.com/office/drawing/2014/main" id="{E67B834C-ABE1-E695-9B1E-72C8D1B2749B}"/>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499" name="Freeform: Shape 498">
                <a:extLst>
                  <a:ext uri="{FF2B5EF4-FFF2-40B4-BE49-F238E27FC236}">
                    <a16:creationId xmlns:a16="http://schemas.microsoft.com/office/drawing/2014/main" id="{C0B67DD1-FF6D-0BE6-7DF6-A4113849AEF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0" name="Graphic 2973">
              <a:extLst>
                <a:ext uri="{FF2B5EF4-FFF2-40B4-BE49-F238E27FC236}">
                  <a16:creationId xmlns:a16="http://schemas.microsoft.com/office/drawing/2014/main" id="{DE9F84D9-B72B-2E9A-7E1A-007C5C397998}"/>
                </a:ext>
              </a:extLst>
            </p:cNvPr>
            <p:cNvGrpSpPr/>
            <p:nvPr/>
          </p:nvGrpSpPr>
          <p:grpSpPr>
            <a:xfrm>
              <a:off x="3849020" y="5214248"/>
              <a:ext cx="1760555" cy="1396297"/>
              <a:chOff x="3849020" y="5214248"/>
              <a:chExt cx="1760555" cy="1396297"/>
            </a:xfrm>
          </p:grpSpPr>
          <p:sp>
            <p:nvSpPr>
              <p:cNvPr id="495" name="Freeform: Shape 494">
                <a:extLst>
                  <a:ext uri="{FF2B5EF4-FFF2-40B4-BE49-F238E27FC236}">
                    <a16:creationId xmlns:a16="http://schemas.microsoft.com/office/drawing/2014/main" id="{CF32487B-155C-CD24-2419-F69C9E97FDFC}"/>
                  </a:ext>
                </a:extLst>
              </p:cNvPr>
              <p:cNvSpPr/>
              <p:nvPr/>
            </p:nvSpPr>
            <p:spPr>
              <a:xfrm>
                <a:off x="3849020" y="5214248"/>
                <a:ext cx="1760555" cy="1396297"/>
              </a:xfrm>
              <a:custGeom>
                <a:avLst/>
                <a:gdLst>
                  <a:gd name="connsiteX0" fmla="*/ 1760953 w 1760555"/>
                  <a:gd name="connsiteY0" fmla="*/ 617021 h 1396297"/>
                  <a:gd name="connsiteX1" fmla="*/ 141887 w 1760555"/>
                  <a:gd name="connsiteY1" fmla="*/ 1396727 h 1396297"/>
                  <a:gd name="connsiteX2" fmla="*/ 398 w 1760555"/>
                  <a:gd name="connsiteY2" fmla="*/ 585203 h 1396297"/>
                  <a:gd name="connsiteX3" fmla="*/ 1214698 w 1760555"/>
                  <a:gd name="connsiteY3" fmla="*/ 430 h 1396297"/>
                </a:gdLst>
                <a:ahLst/>
                <a:cxnLst>
                  <a:cxn ang="0">
                    <a:pos x="connsiteX0" y="connsiteY0"/>
                  </a:cxn>
                  <a:cxn ang="0">
                    <a:pos x="connsiteX1" y="connsiteY1"/>
                  </a:cxn>
                  <a:cxn ang="0">
                    <a:pos x="connsiteX2" y="connsiteY2"/>
                  </a:cxn>
                  <a:cxn ang="0">
                    <a:pos x="connsiteX3" y="connsiteY3"/>
                  </a:cxn>
                </a:cxnLst>
                <a:rect l="l" t="t" r="r" b="b"/>
                <a:pathLst>
                  <a:path w="1760555" h="1396297">
                    <a:moveTo>
                      <a:pt x="1760953" y="617021"/>
                    </a:moveTo>
                    <a:cubicBezTo>
                      <a:pt x="1303931" y="1021914"/>
                      <a:pt x="743392" y="1291848"/>
                      <a:pt x="141887" y="1396727"/>
                    </a:cubicBezTo>
                    <a:lnTo>
                      <a:pt x="398" y="585203"/>
                    </a:lnTo>
                    <a:cubicBezTo>
                      <a:pt x="451529" y="506550"/>
                      <a:pt x="871929" y="304095"/>
                      <a:pt x="1214698" y="430"/>
                    </a:cubicBezTo>
                    <a:close/>
                  </a:path>
                </a:pathLst>
              </a:custGeom>
              <a:solidFill>
                <a:srgbClr val="025198">
                  <a:alpha val="56000"/>
                </a:srgbClr>
              </a:solidFill>
              <a:ln w="4368" cap="flat">
                <a:solidFill>
                  <a:srgbClr val="FFFFFF">
                    <a:alpha val="56000"/>
                  </a:srgbClr>
                </a:solidFill>
                <a:prstDash val="solid"/>
                <a:miter/>
              </a:ln>
            </p:spPr>
            <p:txBody>
              <a:bodyPr rtlCol="0" anchor="ctr"/>
              <a:lstStyle/>
              <a:p>
                <a:endParaRPr lang="en-GB" sz="1600"/>
              </a:p>
            </p:txBody>
          </p:sp>
          <p:sp>
            <p:nvSpPr>
              <p:cNvPr id="496" name="TextBox 495">
                <a:extLst>
                  <a:ext uri="{FF2B5EF4-FFF2-40B4-BE49-F238E27FC236}">
                    <a16:creationId xmlns:a16="http://schemas.microsoft.com/office/drawing/2014/main" id="{F2852574-2EC9-4206-5E6F-C33C68394D03}"/>
                  </a:ext>
                </a:extLst>
              </p:cNvPr>
              <p:cNvSpPr txBox="1"/>
              <p:nvPr/>
            </p:nvSpPr>
            <p:spPr>
              <a:xfrm rot="3857142">
                <a:off x="4323438" y="5803671"/>
                <a:ext cx="70478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497" name="Freeform: Shape 496">
                <a:extLst>
                  <a:ext uri="{FF2B5EF4-FFF2-40B4-BE49-F238E27FC236}">
                    <a16:creationId xmlns:a16="http://schemas.microsoft.com/office/drawing/2014/main" id="{1EF57108-34AD-58AB-13F7-42FB6478AABA}"/>
                  </a:ext>
                </a:extLst>
              </p:cNvPr>
              <p:cNvSpPr/>
              <p:nvPr/>
            </p:nvSpPr>
            <p:spPr>
              <a:xfrm>
                <a:off x="3919764" y="5522543"/>
                <a:ext cx="1416679" cy="682235"/>
              </a:xfrm>
              <a:custGeom>
                <a:avLst/>
                <a:gdLst>
                  <a:gd name="connsiteX0" fmla="*/ 398 w 1416679"/>
                  <a:gd name="connsiteY0" fmla="*/ 682665 h 682235"/>
                  <a:gd name="connsiteX1" fmla="*/ 1417077 w 1416679"/>
                  <a:gd name="connsiteY1" fmla="*/ 430 h 682235"/>
                </a:gdLst>
                <a:ahLst/>
                <a:cxnLst>
                  <a:cxn ang="0">
                    <a:pos x="connsiteX0" y="connsiteY0"/>
                  </a:cxn>
                  <a:cxn ang="0">
                    <a:pos x="connsiteX1" y="connsiteY1"/>
                  </a:cxn>
                </a:cxnLst>
                <a:rect l="l" t="t" r="r" b="b"/>
                <a:pathLst>
                  <a:path w="1416679" h="682235">
                    <a:moveTo>
                      <a:pt x="398" y="682665"/>
                    </a:moveTo>
                    <a:cubicBezTo>
                      <a:pt x="526716" y="590908"/>
                      <a:pt x="1017181" y="354704"/>
                      <a:pt x="1417077" y="430"/>
                    </a:cubicBezTo>
                  </a:path>
                </a:pathLst>
              </a:custGeom>
              <a:noFill/>
              <a:ln w="8736" cap="flat">
                <a:noFill/>
                <a:prstDash val="solid"/>
                <a:miter/>
              </a:ln>
            </p:spPr>
            <p:txBody>
              <a:bodyPr rtlCol="0" anchor="ctr"/>
              <a:lstStyle/>
              <a:p>
                <a:endParaRPr lang="en-GB" sz="1600"/>
              </a:p>
            </p:txBody>
          </p:sp>
        </p:grpSp>
        <p:grpSp>
          <p:nvGrpSpPr>
            <p:cNvPr id="221" name="Graphic 2973">
              <a:extLst>
                <a:ext uri="{FF2B5EF4-FFF2-40B4-BE49-F238E27FC236}">
                  <a16:creationId xmlns:a16="http://schemas.microsoft.com/office/drawing/2014/main" id="{B80CBA7E-EB90-5A75-619B-D03370E4E448}"/>
                </a:ext>
              </a:extLst>
            </p:cNvPr>
            <p:cNvGrpSpPr/>
            <p:nvPr/>
          </p:nvGrpSpPr>
          <p:grpSpPr>
            <a:xfrm>
              <a:off x="2635999" y="5763936"/>
              <a:ext cx="1354509" cy="895575"/>
              <a:chOff x="2635999" y="5763936"/>
              <a:chExt cx="1354509" cy="895575"/>
            </a:xfrm>
          </p:grpSpPr>
          <p:sp>
            <p:nvSpPr>
              <p:cNvPr id="492" name="Freeform: Shape 491">
                <a:extLst>
                  <a:ext uri="{FF2B5EF4-FFF2-40B4-BE49-F238E27FC236}">
                    <a16:creationId xmlns:a16="http://schemas.microsoft.com/office/drawing/2014/main" id="{6DB4D32E-FD8D-8852-759F-3A95933CF3C3}"/>
                  </a:ext>
                </a:extLst>
              </p:cNvPr>
              <p:cNvSpPr/>
              <p:nvPr/>
            </p:nvSpPr>
            <p:spPr>
              <a:xfrm>
                <a:off x="2635999" y="5763936"/>
                <a:ext cx="1354509" cy="895575"/>
              </a:xfrm>
              <a:custGeom>
                <a:avLst/>
                <a:gdLst>
                  <a:gd name="connsiteX0" fmla="*/ 1354907 w 1354509"/>
                  <a:gd name="connsiteY0" fmla="*/ 847039 h 895575"/>
                  <a:gd name="connsiteX1" fmla="*/ 398 w 1354509"/>
                  <a:gd name="connsiteY1" fmla="*/ 800256 h 895575"/>
                  <a:gd name="connsiteX2" fmla="*/ 197537 w 1354509"/>
                  <a:gd name="connsiteY2" fmla="*/ 430 h 895575"/>
                  <a:gd name="connsiteX3" fmla="*/ 1213418 w 1354509"/>
                  <a:gd name="connsiteY3" fmla="*/ 35515 h 895575"/>
                </a:gdLst>
                <a:ahLst/>
                <a:cxnLst>
                  <a:cxn ang="0">
                    <a:pos x="connsiteX0" y="connsiteY0"/>
                  </a:cxn>
                  <a:cxn ang="0">
                    <a:pos x="connsiteX1" y="connsiteY1"/>
                  </a:cxn>
                  <a:cxn ang="0">
                    <a:pos x="connsiteX2" y="connsiteY2"/>
                  </a:cxn>
                  <a:cxn ang="0">
                    <a:pos x="connsiteX3" y="connsiteY3"/>
                  </a:cxn>
                </a:cxnLst>
                <a:rect l="l" t="t" r="r" b="b"/>
                <a:pathLst>
                  <a:path w="1354509" h="895575">
                    <a:moveTo>
                      <a:pt x="1354907" y="847039"/>
                    </a:moveTo>
                    <a:cubicBezTo>
                      <a:pt x="905040" y="925474"/>
                      <a:pt x="443781" y="909538"/>
                      <a:pt x="398" y="800256"/>
                    </a:cubicBezTo>
                    <a:lnTo>
                      <a:pt x="197537" y="430"/>
                    </a:lnTo>
                    <a:cubicBezTo>
                      <a:pt x="530075" y="82394"/>
                      <a:pt x="876018" y="94345"/>
                      <a:pt x="1213418" y="35515"/>
                    </a:cubicBezTo>
                    <a:close/>
                  </a:path>
                </a:pathLst>
              </a:custGeom>
              <a:solidFill>
                <a:srgbClr val="025198">
                  <a:alpha val="56000"/>
                </a:srgbClr>
              </a:solidFill>
              <a:ln w="4368" cap="flat">
                <a:solidFill>
                  <a:srgbClr val="FFFFFF">
                    <a:alpha val="56000"/>
                  </a:srgbClr>
                </a:solidFill>
                <a:prstDash val="solid"/>
                <a:miter/>
              </a:ln>
            </p:spPr>
            <p:txBody>
              <a:bodyPr rtlCol="0" anchor="ctr"/>
              <a:lstStyle/>
              <a:p>
                <a:endParaRPr lang="en-GB" sz="1600"/>
              </a:p>
            </p:txBody>
          </p:sp>
          <p:sp>
            <p:nvSpPr>
              <p:cNvPr id="493" name="TextBox 492">
                <a:extLst>
                  <a:ext uri="{FF2B5EF4-FFF2-40B4-BE49-F238E27FC236}">
                    <a16:creationId xmlns:a16="http://schemas.microsoft.com/office/drawing/2014/main" id="{C54D42F6-4CBE-AC74-F683-D4BC99B428D1}"/>
                  </a:ext>
                </a:extLst>
              </p:cNvPr>
              <p:cNvSpPr txBox="1"/>
              <p:nvPr/>
            </p:nvSpPr>
            <p:spPr>
              <a:xfrm rot="16318681">
                <a:off x="2967355" y="6087609"/>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(6)</a:t>
                </a:r>
              </a:p>
            </p:txBody>
          </p:sp>
          <p:sp>
            <p:nvSpPr>
              <p:cNvPr id="494" name="Freeform: Shape 493">
                <a:extLst>
                  <a:ext uri="{FF2B5EF4-FFF2-40B4-BE49-F238E27FC236}">
                    <a16:creationId xmlns:a16="http://schemas.microsoft.com/office/drawing/2014/main" id="{7D10BB55-A945-E035-A353-694D7373FFE1}"/>
                  </a:ext>
                </a:extLst>
              </p:cNvPr>
              <p:cNvSpPr/>
              <p:nvPr/>
            </p:nvSpPr>
            <p:spPr>
              <a:xfrm>
                <a:off x="2734568" y="6163849"/>
                <a:ext cx="1185197" cy="83779"/>
              </a:xfrm>
              <a:custGeom>
                <a:avLst/>
                <a:gdLst>
                  <a:gd name="connsiteX0" fmla="*/ 398 w 1185197"/>
                  <a:gd name="connsiteY0" fmla="*/ 430 h 83779"/>
                  <a:gd name="connsiteX1" fmla="*/ 1185596 w 1185197"/>
                  <a:gd name="connsiteY1" fmla="*/ 41359 h 83779"/>
                </a:gdLst>
                <a:ahLst/>
                <a:cxnLst>
                  <a:cxn ang="0">
                    <a:pos x="connsiteX0" y="connsiteY0"/>
                  </a:cxn>
                  <a:cxn ang="0">
                    <a:pos x="connsiteX1" y="connsiteY1"/>
                  </a:cxn>
                </a:cxnLst>
                <a:rect l="l" t="t" r="r" b="b"/>
                <a:pathLst>
                  <a:path w="1185197" h="83779">
                    <a:moveTo>
                      <a:pt x="398" y="430"/>
                    </a:moveTo>
                    <a:cubicBezTo>
                      <a:pt x="388360" y="96057"/>
                      <a:pt x="791961" y="109992"/>
                      <a:pt x="1185596" y="41359"/>
                    </a:cubicBezTo>
                  </a:path>
                </a:pathLst>
              </a:custGeom>
              <a:noFill/>
              <a:ln w="8736" cap="flat">
                <a:noFill/>
                <a:prstDash val="solid"/>
                <a:miter/>
              </a:ln>
            </p:spPr>
            <p:txBody>
              <a:bodyPr rtlCol="0" anchor="ctr"/>
              <a:lstStyle/>
              <a:p>
                <a:endParaRPr lang="en-GB" sz="1600"/>
              </a:p>
            </p:txBody>
          </p:sp>
        </p:grpSp>
        <p:grpSp>
          <p:nvGrpSpPr>
            <p:cNvPr id="222" name="Graphic 2973">
              <a:extLst>
                <a:ext uri="{FF2B5EF4-FFF2-40B4-BE49-F238E27FC236}">
                  <a16:creationId xmlns:a16="http://schemas.microsoft.com/office/drawing/2014/main" id="{541C559D-D7AD-7839-DBE2-5F72B0131BAC}"/>
                </a:ext>
              </a:extLst>
            </p:cNvPr>
            <p:cNvGrpSpPr/>
            <p:nvPr/>
          </p:nvGrpSpPr>
          <p:grpSpPr>
            <a:xfrm>
              <a:off x="2203115" y="5659686"/>
              <a:ext cx="630023" cy="904076"/>
              <a:chOff x="2203115" y="5659686"/>
              <a:chExt cx="630023" cy="904076"/>
            </a:xfrm>
          </p:grpSpPr>
          <p:sp>
            <p:nvSpPr>
              <p:cNvPr id="489" name="Freeform: Shape 488">
                <a:extLst>
                  <a:ext uri="{FF2B5EF4-FFF2-40B4-BE49-F238E27FC236}">
                    <a16:creationId xmlns:a16="http://schemas.microsoft.com/office/drawing/2014/main" id="{C684D33D-7AA6-3815-0CAA-FDB6BD3BA123}"/>
                  </a:ext>
                </a:extLst>
              </p:cNvPr>
              <p:cNvSpPr/>
              <p:nvPr/>
            </p:nvSpPr>
            <p:spPr>
              <a:xfrm>
                <a:off x="2203115" y="5659686"/>
                <a:ext cx="630023" cy="904076"/>
              </a:xfrm>
              <a:custGeom>
                <a:avLst/>
                <a:gdLst>
                  <a:gd name="connsiteX0" fmla="*/ 433282 w 630023"/>
                  <a:gd name="connsiteY0" fmla="*/ 904506 h 904076"/>
                  <a:gd name="connsiteX1" fmla="*/ 398 w 630023"/>
                  <a:gd name="connsiteY1" fmla="*/ 765503 h 904076"/>
                  <a:gd name="connsiteX2" fmla="*/ 305758 w 630023"/>
                  <a:gd name="connsiteY2" fmla="*/ 430 h 904076"/>
                  <a:gd name="connsiteX3" fmla="*/ 630422 w 630023"/>
                  <a:gd name="connsiteY3" fmla="*/ 104680 h 904076"/>
                </a:gdLst>
                <a:ahLst/>
                <a:cxnLst>
                  <a:cxn ang="0">
                    <a:pos x="connsiteX0" y="connsiteY0"/>
                  </a:cxn>
                  <a:cxn ang="0">
                    <a:pos x="connsiteX1" y="connsiteY1"/>
                  </a:cxn>
                  <a:cxn ang="0">
                    <a:pos x="connsiteX2" y="connsiteY2"/>
                  </a:cxn>
                  <a:cxn ang="0">
                    <a:pos x="connsiteX3" y="connsiteY3"/>
                  </a:cxn>
                </a:cxnLst>
                <a:rect l="l" t="t" r="r" b="b"/>
                <a:pathLst>
                  <a:path w="630023" h="904076">
                    <a:moveTo>
                      <a:pt x="433282" y="904506"/>
                    </a:moveTo>
                    <a:cubicBezTo>
                      <a:pt x="285961" y="868190"/>
                      <a:pt x="141314" y="821748"/>
                      <a:pt x="398" y="765503"/>
                    </a:cubicBezTo>
                    <a:lnTo>
                      <a:pt x="305758" y="430"/>
                    </a:lnTo>
                    <a:cubicBezTo>
                      <a:pt x="411448" y="42617"/>
                      <a:pt x="519928" y="77449"/>
                      <a:pt x="630422" y="104680"/>
                    </a:cubicBezTo>
                    <a:close/>
                  </a:path>
                </a:pathLst>
              </a:custGeom>
              <a:solidFill>
                <a:srgbClr val="025198">
                  <a:alpha val="56000"/>
                </a:srgbClr>
              </a:solidFill>
              <a:ln w="4368" cap="flat">
                <a:solidFill>
                  <a:srgbClr val="FFFFFF">
                    <a:alpha val="56000"/>
                  </a:srgbClr>
                </a:solidFill>
                <a:prstDash val="solid"/>
                <a:miter/>
              </a:ln>
            </p:spPr>
            <p:txBody>
              <a:bodyPr rtlCol="0" anchor="ctr"/>
              <a:lstStyle/>
              <a:p>
                <a:endParaRPr lang="en-GB" sz="1600"/>
              </a:p>
            </p:txBody>
          </p:sp>
          <p:sp>
            <p:nvSpPr>
              <p:cNvPr id="490" name="TextBox 489">
                <a:extLst>
                  <a:ext uri="{FF2B5EF4-FFF2-40B4-BE49-F238E27FC236}">
                    <a16:creationId xmlns:a16="http://schemas.microsoft.com/office/drawing/2014/main" id="{7B8A8D4F-E333-4FC0-500A-82F3A5E5B532}"/>
                  </a:ext>
                </a:extLst>
              </p:cNvPr>
              <p:cNvSpPr txBox="1"/>
              <p:nvPr/>
            </p:nvSpPr>
            <p:spPr>
              <a:xfrm rot="17268132">
                <a:off x="2186954" y="59511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91" name="Freeform: Shape 490">
                <a:extLst>
                  <a:ext uri="{FF2B5EF4-FFF2-40B4-BE49-F238E27FC236}">
                    <a16:creationId xmlns:a16="http://schemas.microsoft.com/office/drawing/2014/main" id="{82E56488-E445-4077-3AFF-04B3F6323835}"/>
                  </a:ext>
                </a:extLst>
              </p:cNvPr>
              <p:cNvSpPr/>
              <p:nvPr/>
            </p:nvSpPr>
            <p:spPr>
              <a:xfrm>
                <a:off x="2355790" y="6042222"/>
                <a:ext cx="378779" cy="121626"/>
              </a:xfrm>
              <a:custGeom>
                <a:avLst/>
                <a:gdLst>
                  <a:gd name="connsiteX0" fmla="*/ 398 w 378779"/>
                  <a:gd name="connsiteY0" fmla="*/ 430 h 121626"/>
                  <a:gd name="connsiteX1" fmla="*/ 379177 w 378779"/>
                  <a:gd name="connsiteY1" fmla="*/ 122056 h 121626"/>
                </a:gdLst>
                <a:ahLst/>
                <a:cxnLst>
                  <a:cxn ang="0">
                    <a:pos x="connsiteX0" y="connsiteY0"/>
                  </a:cxn>
                  <a:cxn ang="0">
                    <a:pos x="connsiteX1" y="connsiteY1"/>
                  </a:cxn>
                </a:cxnLst>
                <a:rect l="l" t="t" r="r" b="b"/>
                <a:pathLst>
                  <a:path w="378779" h="121626">
                    <a:moveTo>
                      <a:pt x="398" y="430"/>
                    </a:moveTo>
                    <a:cubicBezTo>
                      <a:pt x="123711" y="49641"/>
                      <a:pt x="250268" y="90283"/>
                      <a:pt x="379177" y="122056"/>
                    </a:cubicBezTo>
                  </a:path>
                </a:pathLst>
              </a:custGeom>
              <a:noFill/>
              <a:ln w="8736" cap="flat">
                <a:noFill/>
                <a:prstDash val="solid"/>
                <a:miter/>
              </a:ln>
            </p:spPr>
            <p:txBody>
              <a:bodyPr rtlCol="0" anchor="ctr"/>
              <a:lstStyle/>
              <a:p>
                <a:endParaRPr lang="en-GB" sz="1600"/>
              </a:p>
            </p:txBody>
          </p:sp>
        </p:grpSp>
        <p:grpSp>
          <p:nvGrpSpPr>
            <p:cNvPr id="223" name="Graphic 2973">
              <a:extLst>
                <a:ext uri="{FF2B5EF4-FFF2-40B4-BE49-F238E27FC236}">
                  <a16:creationId xmlns:a16="http://schemas.microsoft.com/office/drawing/2014/main" id="{06E1D3D0-0EC9-BEAD-CF4B-1F65DF76EF3C}"/>
                </a:ext>
              </a:extLst>
            </p:cNvPr>
            <p:cNvGrpSpPr/>
            <p:nvPr/>
          </p:nvGrpSpPr>
          <p:grpSpPr>
            <a:xfrm>
              <a:off x="2203115" y="3364466"/>
              <a:ext cx="1221440" cy="3060292"/>
              <a:chOff x="2203115" y="3364466"/>
              <a:chExt cx="1221440" cy="3060292"/>
            </a:xfrm>
          </p:grpSpPr>
          <p:sp>
            <p:nvSpPr>
              <p:cNvPr id="487" name="Freeform: Shape 486">
                <a:extLst>
                  <a:ext uri="{FF2B5EF4-FFF2-40B4-BE49-F238E27FC236}">
                    <a16:creationId xmlns:a16="http://schemas.microsoft.com/office/drawing/2014/main" id="{89891FAF-0B17-A12B-BDBA-B7FA97231A98}"/>
                  </a:ext>
                </a:extLst>
              </p:cNvPr>
              <p:cNvSpPr/>
              <p:nvPr/>
            </p:nvSpPr>
            <p:spPr>
              <a:xfrm>
                <a:off x="2203115" y="5659686"/>
                <a:ext cx="305360" cy="765073"/>
              </a:xfrm>
              <a:custGeom>
                <a:avLst/>
                <a:gdLst>
                  <a:gd name="connsiteX0" fmla="*/ 398 w 305360"/>
                  <a:gd name="connsiteY0" fmla="*/ 765503 h 765073"/>
                  <a:gd name="connsiteX1" fmla="*/ 305758 w 305360"/>
                  <a:gd name="connsiteY1" fmla="*/ 430 h 765073"/>
                </a:gdLst>
                <a:ahLst/>
                <a:cxnLst>
                  <a:cxn ang="0">
                    <a:pos x="connsiteX0" y="connsiteY0"/>
                  </a:cxn>
                  <a:cxn ang="0">
                    <a:pos x="connsiteX1" y="connsiteY1"/>
                  </a:cxn>
                </a:cxnLst>
                <a:rect l="l" t="t" r="r" b="b"/>
                <a:pathLst>
                  <a:path w="305360" h="765073">
                    <a:moveTo>
                      <a:pt x="398" y="765503"/>
                    </a:moveTo>
                    <a:lnTo>
                      <a:pt x="305758"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8" name="Freeform: Shape 487">
                <a:extLst>
                  <a:ext uri="{FF2B5EF4-FFF2-40B4-BE49-F238E27FC236}">
                    <a16:creationId xmlns:a16="http://schemas.microsoft.com/office/drawing/2014/main" id="{DE633C2D-DAE0-3AC2-84A0-F041C8E2AA3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4" name="Graphic 2973">
              <a:extLst>
                <a:ext uri="{FF2B5EF4-FFF2-40B4-BE49-F238E27FC236}">
                  <a16:creationId xmlns:a16="http://schemas.microsoft.com/office/drawing/2014/main" id="{347E6AE1-43C6-F53F-5B33-24310D991218}"/>
                </a:ext>
              </a:extLst>
            </p:cNvPr>
            <p:cNvGrpSpPr/>
            <p:nvPr/>
          </p:nvGrpSpPr>
          <p:grpSpPr>
            <a:xfrm>
              <a:off x="1599846" y="5422224"/>
              <a:ext cx="908628" cy="1002534"/>
              <a:chOff x="1599846" y="5422224"/>
              <a:chExt cx="908628" cy="1002534"/>
            </a:xfrm>
          </p:grpSpPr>
          <p:sp>
            <p:nvSpPr>
              <p:cNvPr id="484" name="Freeform: Shape 483">
                <a:extLst>
                  <a:ext uri="{FF2B5EF4-FFF2-40B4-BE49-F238E27FC236}">
                    <a16:creationId xmlns:a16="http://schemas.microsoft.com/office/drawing/2014/main" id="{72F295FC-4D82-A4AF-A8F6-5F18802BA944}"/>
                  </a:ext>
                </a:extLst>
              </p:cNvPr>
              <p:cNvSpPr/>
              <p:nvPr/>
            </p:nvSpPr>
            <p:spPr>
              <a:xfrm>
                <a:off x="1599846" y="5422224"/>
                <a:ext cx="908628" cy="1002534"/>
              </a:xfrm>
              <a:custGeom>
                <a:avLst/>
                <a:gdLst>
                  <a:gd name="connsiteX0" fmla="*/ 603666 w 908628"/>
                  <a:gd name="connsiteY0" fmla="*/ 1002964 h 1002534"/>
                  <a:gd name="connsiteX1" fmla="*/ 398 w 908628"/>
                  <a:gd name="connsiteY1" fmla="*/ 686343 h 1002534"/>
                  <a:gd name="connsiteX2" fmla="*/ 456573 w 908628"/>
                  <a:gd name="connsiteY2" fmla="*/ 430 h 1002534"/>
                  <a:gd name="connsiteX3" fmla="*/ 909026 w 908628"/>
                  <a:gd name="connsiteY3" fmla="*/ 237891 h 1002534"/>
                </a:gdLst>
                <a:ahLst/>
                <a:cxnLst>
                  <a:cxn ang="0">
                    <a:pos x="connsiteX0" y="connsiteY0"/>
                  </a:cxn>
                  <a:cxn ang="0">
                    <a:pos x="connsiteX1" y="connsiteY1"/>
                  </a:cxn>
                  <a:cxn ang="0">
                    <a:pos x="connsiteX2" y="connsiteY2"/>
                  </a:cxn>
                  <a:cxn ang="0">
                    <a:pos x="connsiteX3" y="connsiteY3"/>
                  </a:cxn>
                </a:cxnLst>
                <a:rect l="l" t="t" r="r" b="b"/>
                <a:pathLst>
                  <a:path w="908628" h="1002534">
                    <a:moveTo>
                      <a:pt x="603666" y="1002964"/>
                    </a:moveTo>
                    <a:cubicBezTo>
                      <a:pt x="392177" y="918554"/>
                      <a:pt x="190002" y="812443"/>
                      <a:pt x="398" y="686343"/>
                    </a:cubicBezTo>
                    <a:lnTo>
                      <a:pt x="456573" y="430"/>
                    </a:lnTo>
                    <a:cubicBezTo>
                      <a:pt x="598782" y="95000"/>
                      <a:pt x="750410" y="174579"/>
                      <a:pt x="909026" y="237891"/>
                    </a:cubicBezTo>
                    <a:close/>
                  </a:path>
                </a:pathLst>
              </a:custGeom>
              <a:solidFill>
                <a:srgbClr val="025198">
                  <a:alpha val="56000"/>
                </a:srgbClr>
              </a:solidFill>
              <a:ln w="4368" cap="flat">
                <a:solidFill>
                  <a:srgbClr val="FFFFFF">
                    <a:alpha val="56000"/>
                  </a:srgbClr>
                </a:solidFill>
                <a:prstDash val="solid"/>
                <a:miter/>
              </a:ln>
            </p:spPr>
            <p:txBody>
              <a:bodyPr rtlCol="0" anchor="ctr"/>
              <a:lstStyle/>
              <a:p>
                <a:endParaRPr lang="en-GB" sz="1600"/>
              </a:p>
            </p:txBody>
          </p:sp>
          <p:sp>
            <p:nvSpPr>
              <p:cNvPr id="485" name="TextBox 484">
                <a:extLst>
                  <a:ext uri="{FF2B5EF4-FFF2-40B4-BE49-F238E27FC236}">
                    <a16:creationId xmlns:a16="http://schemas.microsoft.com/office/drawing/2014/main" id="{F2053C5D-2CA1-3272-D613-4C5513CA4E4F}"/>
                  </a:ext>
                </a:extLst>
              </p:cNvPr>
              <p:cNvSpPr txBox="1"/>
              <p:nvPr/>
            </p:nvSpPr>
            <p:spPr>
              <a:xfrm rot="17861538">
                <a:off x="1728584" y="57589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(3)</a:t>
                </a:r>
              </a:p>
            </p:txBody>
          </p:sp>
          <p:sp>
            <p:nvSpPr>
              <p:cNvPr id="486" name="Freeform: Shape 485">
                <a:extLst>
                  <a:ext uri="{FF2B5EF4-FFF2-40B4-BE49-F238E27FC236}">
                    <a16:creationId xmlns:a16="http://schemas.microsoft.com/office/drawing/2014/main" id="{DDB2787E-C809-66A3-A90D-281B5EC5CAFE}"/>
                  </a:ext>
                </a:extLst>
              </p:cNvPr>
              <p:cNvSpPr/>
              <p:nvPr/>
            </p:nvSpPr>
            <p:spPr>
              <a:xfrm>
                <a:off x="1827934" y="5765177"/>
                <a:ext cx="527856" cy="277045"/>
              </a:xfrm>
              <a:custGeom>
                <a:avLst/>
                <a:gdLst>
                  <a:gd name="connsiteX0" fmla="*/ 398 w 527856"/>
                  <a:gd name="connsiteY0" fmla="*/ 430 h 277045"/>
                  <a:gd name="connsiteX1" fmla="*/ 528254 w 527856"/>
                  <a:gd name="connsiteY1" fmla="*/ 277475 h 277045"/>
                </a:gdLst>
                <a:ahLst/>
                <a:cxnLst>
                  <a:cxn ang="0">
                    <a:pos x="connsiteX0" y="connsiteY0"/>
                  </a:cxn>
                  <a:cxn ang="0">
                    <a:pos x="connsiteX1" y="connsiteY1"/>
                  </a:cxn>
                </a:cxnLst>
                <a:rect l="l" t="t" r="r" b="b"/>
                <a:pathLst>
                  <a:path w="527856" h="277045">
                    <a:moveTo>
                      <a:pt x="398" y="430"/>
                    </a:moveTo>
                    <a:cubicBezTo>
                      <a:pt x="166300" y="110769"/>
                      <a:pt x="343202" y="203619"/>
                      <a:pt x="528254" y="277475"/>
                    </a:cubicBezTo>
                  </a:path>
                </a:pathLst>
              </a:custGeom>
              <a:noFill/>
              <a:ln w="8736" cap="flat">
                <a:noFill/>
                <a:prstDash val="solid"/>
                <a:miter/>
              </a:ln>
            </p:spPr>
            <p:txBody>
              <a:bodyPr rtlCol="0" anchor="ctr"/>
              <a:lstStyle/>
              <a:p>
                <a:endParaRPr lang="en-GB" sz="1600"/>
              </a:p>
            </p:txBody>
          </p:sp>
        </p:grpSp>
        <p:grpSp>
          <p:nvGrpSpPr>
            <p:cNvPr id="225" name="Graphic 2973">
              <a:extLst>
                <a:ext uri="{FF2B5EF4-FFF2-40B4-BE49-F238E27FC236}">
                  <a16:creationId xmlns:a16="http://schemas.microsoft.com/office/drawing/2014/main" id="{044E7F54-0665-CF09-4A1A-FFE5090CABDB}"/>
                </a:ext>
              </a:extLst>
            </p:cNvPr>
            <p:cNvGrpSpPr/>
            <p:nvPr/>
          </p:nvGrpSpPr>
          <p:grpSpPr>
            <a:xfrm>
              <a:off x="1414899" y="5322901"/>
              <a:ext cx="641122" cy="785236"/>
              <a:chOff x="1414899" y="5322901"/>
              <a:chExt cx="641122" cy="785236"/>
            </a:xfrm>
          </p:grpSpPr>
          <p:sp>
            <p:nvSpPr>
              <p:cNvPr id="481" name="Freeform: Shape 480">
                <a:extLst>
                  <a:ext uri="{FF2B5EF4-FFF2-40B4-BE49-F238E27FC236}">
                    <a16:creationId xmlns:a16="http://schemas.microsoft.com/office/drawing/2014/main" id="{F50114E1-2EF6-741C-ABF6-78C011B20398}"/>
                  </a:ext>
                </a:extLst>
              </p:cNvPr>
              <p:cNvSpPr/>
              <p:nvPr/>
            </p:nvSpPr>
            <p:spPr>
              <a:xfrm>
                <a:off x="1414899" y="5322901"/>
                <a:ext cx="641122" cy="785236"/>
              </a:xfrm>
              <a:custGeom>
                <a:avLst/>
                <a:gdLst>
                  <a:gd name="connsiteX0" fmla="*/ 185345 w 641122"/>
                  <a:gd name="connsiteY0" fmla="*/ 785666 h 785236"/>
                  <a:gd name="connsiteX1" fmla="*/ 398 w 641122"/>
                  <a:gd name="connsiteY1" fmla="*/ 653241 h 785236"/>
                  <a:gd name="connsiteX2" fmla="*/ 502814 w 641122"/>
                  <a:gd name="connsiteY2" fmla="*/ 430 h 785236"/>
                  <a:gd name="connsiteX3" fmla="*/ 641520 w 641122"/>
                  <a:gd name="connsiteY3" fmla="*/ 99753 h 785236"/>
                </a:gdLst>
                <a:ahLst/>
                <a:cxnLst>
                  <a:cxn ang="0">
                    <a:pos x="connsiteX0" y="connsiteY0"/>
                  </a:cxn>
                  <a:cxn ang="0">
                    <a:pos x="connsiteX1" y="connsiteY1"/>
                  </a:cxn>
                  <a:cxn ang="0">
                    <a:pos x="connsiteX2" y="connsiteY2"/>
                  </a:cxn>
                  <a:cxn ang="0">
                    <a:pos x="connsiteX3" y="connsiteY3"/>
                  </a:cxn>
                </a:cxnLst>
                <a:rect l="l" t="t" r="r" b="b"/>
                <a:pathLst>
                  <a:path w="641122" h="785236">
                    <a:moveTo>
                      <a:pt x="185345" y="785666"/>
                    </a:moveTo>
                    <a:cubicBezTo>
                      <a:pt x="122191" y="743662"/>
                      <a:pt x="60503" y="699500"/>
                      <a:pt x="398" y="653241"/>
                    </a:cubicBezTo>
                    <a:lnTo>
                      <a:pt x="502814" y="430"/>
                    </a:lnTo>
                    <a:cubicBezTo>
                      <a:pt x="547893" y="35122"/>
                      <a:pt x="594152" y="68250"/>
                      <a:pt x="641520" y="99753"/>
                    </a:cubicBezTo>
                    <a:close/>
                  </a:path>
                </a:pathLst>
              </a:custGeom>
              <a:solidFill>
                <a:srgbClr val="025198">
                  <a:alpha val="56000"/>
                </a:srgbClr>
              </a:solidFill>
              <a:ln w="4368" cap="flat">
                <a:solidFill>
                  <a:srgbClr val="FFFFFF">
                    <a:alpha val="56000"/>
                  </a:srgbClr>
                </a:solidFill>
                <a:prstDash val="solid"/>
                <a:miter/>
              </a:ln>
            </p:spPr>
            <p:txBody>
              <a:bodyPr rtlCol="0" anchor="ctr"/>
              <a:lstStyle/>
              <a:p>
                <a:endParaRPr lang="en-GB" sz="1600"/>
              </a:p>
            </p:txBody>
          </p:sp>
          <p:sp>
            <p:nvSpPr>
              <p:cNvPr id="482" name="TextBox 481">
                <a:extLst>
                  <a:ext uri="{FF2B5EF4-FFF2-40B4-BE49-F238E27FC236}">
                    <a16:creationId xmlns:a16="http://schemas.microsoft.com/office/drawing/2014/main" id="{DFEF966B-A544-5B3C-6563-DA23FEC8B9F6}"/>
                  </a:ext>
                </a:extLst>
              </p:cNvPr>
              <p:cNvSpPr txBox="1"/>
              <p:nvPr/>
            </p:nvSpPr>
            <p:spPr>
              <a:xfrm rot="18336263">
                <a:off x="1417123" y="5569199"/>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83" name="Freeform: Shape 482">
                <a:extLst>
                  <a:ext uri="{FF2B5EF4-FFF2-40B4-BE49-F238E27FC236}">
                    <a16:creationId xmlns:a16="http://schemas.microsoft.com/office/drawing/2014/main" id="{B6FC1034-5D96-A69D-8FB9-12ACDCA6F83F}"/>
                  </a:ext>
                </a:extLst>
              </p:cNvPr>
              <p:cNvSpPr/>
              <p:nvPr/>
            </p:nvSpPr>
            <p:spPr>
              <a:xfrm>
                <a:off x="1666111" y="5649307"/>
                <a:ext cx="161822" cy="115869"/>
              </a:xfrm>
              <a:custGeom>
                <a:avLst/>
                <a:gdLst>
                  <a:gd name="connsiteX0" fmla="*/ 398 w 161822"/>
                  <a:gd name="connsiteY0" fmla="*/ 430 h 115869"/>
                  <a:gd name="connsiteX1" fmla="*/ 162220 w 161822"/>
                  <a:gd name="connsiteY1" fmla="*/ 116299 h 115869"/>
                </a:gdLst>
                <a:ahLst/>
                <a:cxnLst>
                  <a:cxn ang="0">
                    <a:pos x="connsiteX0" y="connsiteY0"/>
                  </a:cxn>
                  <a:cxn ang="0">
                    <a:pos x="connsiteX1" y="connsiteY1"/>
                  </a:cxn>
                </a:cxnLst>
                <a:rect l="l" t="t" r="r" b="b"/>
                <a:pathLst>
                  <a:path w="161822" h="115869">
                    <a:moveTo>
                      <a:pt x="398" y="430"/>
                    </a:moveTo>
                    <a:cubicBezTo>
                      <a:pt x="52981" y="40905"/>
                      <a:pt x="106963" y="79554"/>
                      <a:pt x="162220" y="116299"/>
                    </a:cubicBezTo>
                  </a:path>
                </a:pathLst>
              </a:custGeom>
              <a:noFill/>
              <a:ln w="8736" cap="flat">
                <a:noFill/>
                <a:prstDash val="solid"/>
                <a:miter/>
              </a:ln>
            </p:spPr>
            <p:txBody>
              <a:bodyPr rtlCol="0" anchor="ctr"/>
              <a:lstStyle/>
              <a:p>
                <a:endParaRPr lang="en-GB" sz="1600"/>
              </a:p>
            </p:txBody>
          </p:sp>
        </p:grpSp>
        <p:grpSp>
          <p:nvGrpSpPr>
            <p:cNvPr id="226" name="Graphic 2973">
              <a:extLst>
                <a:ext uri="{FF2B5EF4-FFF2-40B4-BE49-F238E27FC236}">
                  <a16:creationId xmlns:a16="http://schemas.microsoft.com/office/drawing/2014/main" id="{ECC2A1AB-599B-AF0E-3C09-218BC09DD8A6}"/>
                </a:ext>
              </a:extLst>
            </p:cNvPr>
            <p:cNvGrpSpPr/>
            <p:nvPr/>
          </p:nvGrpSpPr>
          <p:grpSpPr>
            <a:xfrm>
              <a:off x="1414899" y="3364466"/>
              <a:ext cx="2009656" cy="2611246"/>
              <a:chOff x="1414899" y="3364466"/>
              <a:chExt cx="2009656" cy="2611246"/>
            </a:xfrm>
          </p:grpSpPr>
          <p:sp>
            <p:nvSpPr>
              <p:cNvPr id="479" name="Freeform: Shape 478">
                <a:extLst>
                  <a:ext uri="{FF2B5EF4-FFF2-40B4-BE49-F238E27FC236}">
                    <a16:creationId xmlns:a16="http://schemas.microsoft.com/office/drawing/2014/main" id="{9A6436EF-7070-6F74-C956-EBD32AA11AA5}"/>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0" name="Freeform: Shape 479">
                <a:extLst>
                  <a:ext uri="{FF2B5EF4-FFF2-40B4-BE49-F238E27FC236}">
                    <a16:creationId xmlns:a16="http://schemas.microsoft.com/office/drawing/2014/main" id="{4943AFD3-97B2-4A55-2BB9-7F53AEC77CA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7" name="Graphic 2973">
              <a:extLst>
                <a:ext uri="{FF2B5EF4-FFF2-40B4-BE49-F238E27FC236}">
                  <a16:creationId xmlns:a16="http://schemas.microsoft.com/office/drawing/2014/main" id="{88D84F7C-7B20-C375-08E5-664B006B9795}"/>
                </a:ext>
              </a:extLst>
            </p:cNvPr>
            <p:cNvGrpSpPr/>
            <p:nvPr/>
          </p:nvGrpSpPr>
          <p:grpSpPr>
            <a:xfrm>
              <a:off x="1414899" y="3364466"/>
              <a:ext cx="2009656" cy="2611246"/>
              <a:chOff x="1414899" y="3364466"/>
              <a:chExt cx="2009656" cy="2611246"/>
            </a:xfrm>
          </p:grpSpPr>
          <p:sp>
            <p:nvSpPr>
              <p:cNvPr id="477" name="Freeform: Shape 476">
                <a:extLst>
                  <a:ext uri="{FF2B5EF4-FFF2-40B4-BE49-F238E27FC236}">
                    <a16:creationId xmlns:a16="http://schemas.microsoft.com/office/drawing/2014/main" id="{36892EB2-62FD-B8D0-BF99-6BCEF40C8593}"/>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8" name="Freeform: Shape 477">
                <a:extLst>
                  <a:ext uri="{FF2B5EF4-FFF2-40B4-BE49-F238E27FC236}">
                    <a16:creationId xmlns:a16="http://schemas.microsoft.com/office/drawing/2014/main" id="{55765588-6C85-ABE6-A3A5-81732F3834D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8" name="Graphic 2973">
              <a:extLst>
                <a:ext uri="{FF2B5EF4-FFF2-40B4-BE49-F238E27FC236}">
                  <a16:creationId xmlns:a16="http://schemas.microsoft.com/office/drawing/2014/main" id="{C6DB257D-EADF-7CB8-C1FF-77DBC37BBB2E}"/>
                </a:ext>
              </a:extLst>
            </p:cNvPr>
            <p:cNvGrpSpPr/>
            <p:nvPr/>
          </p:nvGrpSpPr>
          <p:grpSpPr>
            <a:xfrm>
              <a:off x="1239535" y="5214248"/>
              <a:ext cx="677780" cy="761465"/>
              <a:chOff x="1239535" y="5214248"/>
              <a:chExt cx="677780" cy="761465"/>
            </a:xfrm>
          </p:grpSpPr>
          <p:sp>
            <p:nvSpPr>
              <p:cNvPr id="474" name="Freeform: Shape 473">
                <a:extLst>
                  <a:ext uri="{FF2B5EF4-FFF2-40B4-BE49-F238E27FC236}">
                    <a16:creationId xmlns:a16="http://schemas.microsoft.com/office/drawing/2014/main" id="{BED4E073-19C9-6B4F-6F7A-2BB7663FD5BD}"/>
                  </a:ext>
                </a:extLst>
              </p:cNvPr>
              <p:cNvSpPr/>
              <p:nvPr/>
            </p:nvSpPr>
            <p:spPr>
              <a:xfrm>
                <a:off x="1239535" y="5214248"/>
                <a:ext cx="677780" cy="761465"/>
              </a:xfrm>
              <a:custGeom>
                <a:avLst/>
                <a:gdLst>
                  <a:gd name="connsiteX0" fmla="*/ 175762 w 677780"/>
                  <a:gd name="connsiteY0" fmla="*/ 761895 h 761465"/>
                  <a:gd name="connsiteX1" fmla="*/ 398 w 677780"/>
                  <a:gd name="connsiteY1" fmla="*/ 617021 h 761465"/>
                  <a:gd name="connsiteX2" fmla="*/ 546653 w 677780"/>
                  <a:gd name="connsiteY2" fmla="*/ 430 h 761465"/>
                  <a:gd name="connsiteX3" fmla="*/ 678178 w 677780"/>
                  <a:gd name="connsiteY3" fmla="*/ 109083 h 761465"/>
                </a:gdLst>
                <a:ahLst/>
                <a:cxnLst>
                  <a:cxn ang="0">
                    <a:pos x="connsiteX0" y="connsiteY0"/>
                  </a:cxn>
                  <a:cxn ang="0">
                    <a:pos x="connsiteX1" y="connsiteY1"/>
                  </a:cxn>
                  <a:cxn ang="0">
                    <a:pos x="connsiteX2" y="connsiteY2"/>
                  </a:cxn>
                  <a:cxn ang="0">
                    <a:pos x="connsiteX3" y="connsiteY3"/>
                  </a:cxn>
                </a:cxnLst>
                <a:rect l="l" t="t" r="r" b="b"/>
                <a:pathLst>
                  <a:path w="677780" h="761465">
                    <a:moveTo>
                      <a:pt x="175762" y="761895"/>
                    </a:moveTo>
                    <a:cubicBezTo>
                      <a:pt x="115656" y="715636"/>
                      <a:pt x="57166" y="667316"/>
                      <a:pt x="398" y="617021"/>
                    </a:cubicBezTo>
                    <a:lnTo>
                      <a:pt x="546653" y="430"/>
                    </a:lnTo>
                    <a:cubicBezTo>
                      <a:pt x="589233" y="38153"/>
                      <a:pt x="633098" y="74391"/>
                      <a:pt x="678178" y="109083"/>
                    </a:cubicBezTo>
                    <a:close/>
                  </a:path>
                </a:pathLst>
              </a:custGeom>
              <a:solidFill>
                <a:srgbClr val="025198">
                  <a:alpha val="56000"/>
                </a:srgbClr>
              </a:solidFill>
              <a:ln w="4368" cap="flat">
                <a:solidFill>
                  <a:srgbClr val="FFFFFF">
                    <a:alpha val="56000"/>
                  </a:srgbClr>
                </a:solidFill>
                <a:prstDash val="solid"/>
                <a:miter/>
              </a:ln>
            </p:spPr>
            <p:txBody>
              <a:bodyPr rtlCol="0" anchor="ctr"/>
              <a:lstStyle/>
              <a:p>
                <a:endParaRPr lang="en-GB" sz="1600"/>
              </a:p>
            </p:txBody>
          </p:sp>
          <p:sp>
            <p:nvSpPr>
              <p:cNvPr id="475" name="TextBox 474">
                <a:extLst>
                  <a:ext uri="{FF2B5EF4-FFF2-40B4-BE49-F238E27FC236}">
                    <a16:creationId xmlns:a16="http://schemas.microsoft.com/office/drawing/2014/main" id="{A770E016-E783-3F08-4FE2-A62DD25B254F}"/>
                  </a:ext>
                </a:extLst>
              </p:cNvPr>
              <p:cNvSpPr txBox="1"/>
              <p:nvPr/>
            </p:nvSpPr>
            <p:spPr>
              <a:xfrm rot="18573627">
                <a:off x="1262922" y="5448855"/>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476" name="Freeform: Shape 475">
                <a:extLst>
                  <a:ext uri="{FF2B5EF4-FFF2-40B4-BE49-F238E27FC236}">
                    <a16:creationId xmlns:a16="http://schemas.microsoft.com/office/drawing/2014/main" id="{C8953F3E-495E-1AD4-57A9-14518CE6043C}"/>
                  </a:ext>
                </a:extLst>
              </p:cNvPr>
              <p:cNvSpPr/>
              <p:nvPr/>
            </p:nvSpPr>
            <p:spPr>
              <a:xfrm>
                <a:off x="1512667" y="5522543"/>
                <a:ext cx="153444" cy="126763"/>
              </a:xfrm>
              <a:custGeom>
                <a:avLst/>
                <a:gdLst>
                  <a:gd name="connsiteX0" fmla="*/ 398 w 153444"/>
                  <a:gd name="connsiteY0" fmla="*/ 430 h 126763"/>
                  <a:gd name="connsiteX1" fmla="*/ 153842 w 153444"/>
                  <a:gd name="connsiteY1" fmla="*/ 127193 h 126763"/>
                </a:gdLst>
                <a:ahLst/>
                <a:cxnLst>
                  <a:cxn ang="0">
                    <a:pos x="connsiteX0" y="connsiteY0"/>
                  </a:cxn>
                  <a:cxn ang="0">
                    <a:pos x="connsiteX1" y="connsiteY1"/>
                  </a:cxn>
                </a:cxnLst>
                <a:rect l="l" t="t" r="r" b="b"/>
                <a:pathLst>
                  <a:path w="153444" h="126763">
                    <a:moveTo>
                      <a:pt x="398" y="430"/>
                    </a:moveTo>
                    <a:cubicBezTo>
                      <a:pt x="50072" y="44434"/>
                      <a:pt x="101250" y="86718"/>
                      <a:pt x="153842" y="127193"/>
                    </a:cubicBezTo>
                  </a:path>
                </a:pathLst>
              </a:custGeom>
              <a:noFill/>
              <a:ln w="8736" cap="flat">
                <a:noFill/>
                <a:prstDash val="solid"/>
                <a:miter/>
              </a:ln>
            </p:spPr>
            <p:txBody>
              <a:bodyPr rtlCol="0" anchor="ctr"/>
              <a:lstStyle/>
              <a:p>
                <a:endParaRPr lang="en-GB" sz="1600"/>
              </a:p>
            </p:txBody>
          </p:sp>
        </p:grpSp>
        <p:grpSp>
          <p:nvGrpSpPr>
            <p:cNvPr id="229" name="Graphic 2973">
              <a:extLst>
                <a:ext uri="{FF2B5EF4-FFF2-40B4-BE49-F238E27FC236}">
                  <a16:creationId xmlns:a16="http://schemas.microsoft.com/office/drawing/2014/main" id="{A67857C0-1DC0-0F7B-BBAD-19D03114169F}"/>
                </a:ext>
              </a:extLst>
            </p:cNvPr>
            <p:cNvGrpSpPr/>
            <p:nvPr/>
          </p:nvGrpSpPr>
          <p:grpSpPr>
            <a:xfrm>
              <a:off x="1239535" y="3364466"/>
              <a:ext cx="2185019" cy="2466372"/>
              <a:chOff x="1239535" y="3364466"/>
              <a:chExt cx="2185019" cy="2466372"/>
            </a:xfrm>
          </p:grpSpPr>
          <p:sp>
            <p:nvSpPr>
              <p:cNvPr id="472" name="Freeform: Shape 471">
                <a:extLst>
                  <a:ext uri="{FF2B5EF4-FFF2-40B4-BE49-F238E27FC236}">
                    <a16:creationId xmlns:a16="http://schemas.microsoft.com/office/drawing/2014/main" id="{B67FFD90-9EF4-4205-3B7A-D6B04B842A9D}"/>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3" name="Freeform: Shape 472">
                <a:extLst>
                  <a:ext uri="{FF2B5EF4-FFF2-40B4-BE49-F238E27FC236}">
                    <a16:creationId xmlns:a16="http://schemas.microsoft.com/office/drawing/2014/main" id="{D947D9FE-66C8-0B25-D385-DCE26D02FCC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0" name="Graphic 2973">
              <a:extLst>
                <a:ext uri="{FF2B5EF4-FFF2-40B4-BE49-F238E27FC236}">
                  <a16:creationId xmlns:a16="http://schemas.microsoft.com/office/drawing/2014/main" id="{E1ACB8B4-9C87-356F-6B5C-33F3609E46F3}"/>
                </a:ext>
              </a:extLst>
            </p:cNvPr>
            <p:cNvGrpSpPr/>
            <p:nvPr/>
          </p:nvGrpSpPr>
          <p:grpSpPr>
            <a:xfrm>
              <a:off x="1239535" y="3364466"/>
              <a:ext cx="2185019" cy="2466372"/>
              <a:chOff x="1239535" y="3364466"/>
              <a:chExt cx="2185019" cy="2466372"/>
            </a:xfrm>
          </p:grpSpPr>
          <p:sp>
            <p:nvSpPr>
              <p:cNvPr id="470" name="Freeform: Shape 469">
                <a:extLst>
                  <a:ext uri="{FF2B5EF4-FFF2-40B4-BE49-F238E27FC236}">
                    <a16:creationId xmlns:a16="http://schemas.microsoft.com/office/drawing/2014/main" id="{24F7C079-F9E6-155C-8E4E-C9BDAE560266}"/>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1" name="Freeform: Shape 470">
                <a:extLst>
                  <a:ext uri="{FF2B5EF4-FFF2-40B4-BE49-F238E27FC236}">
                    <a16:creationId xmlns:a16="http://schemas.microsoft.com/office/drawing/2014/main" id="{687B1962-08E6-0DEF-5F49-1884F2F4943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1" name="Graphic 2973">
              <a:extLst>
                <a:ext uri="{FF2B5EF4-FFF2-40B4-BE49-F238E27FC236}">
                  <a16:creationId xmlns:a16="http://schemas.microsoft.com/office/drawing/2014/main" id="{C9B8FB20-67A5-D39D-83CD-AD6043476A1A}"/>
                </a:ext>
              </a:extLst>
            </p:cNvPr>
            <p:cNvGrpSpPr/>
            <p:nvPr/>
          </p:nvGrpSpPr>
          <p:grpSpPr>
            <a:xfrm>
              <a:off x="1239535" y="3364466"/>
              <a:ext cx="2185019" cy="2466372"/>
              <a:chOff x="1239535" y="3364466"/>
              <a:chExt cx="2185019" cy="2466372"/>
            </a:xfrm>
          </p:grpSpPr>
          <p:sp>
            <p:nvSpPr>
              <p:cNvPr id="468" name="Freeform: Shape 467">
                <a:extLst>
                  <a:ext uri="{FF2B5EF4-FFF2-40B4-BE49-F238E27FC236}">
                    <a16:creationId xmlns:a16="http://schemas.microsoft.com/office/drawing/2014/main" id="{14F53AFB-277A-78A9-E379-F56C7B1E429C}"/>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69" name="Freeform: Shape 468">
                <a:extLst>
                  <a:ext uri="{FF2B5EF4-FFF2-40B4-BE49-F238E27FC236}">
                    <a16:creationId xmlns:a16="http://schemas.microsoft.com/office/drawing/2014/main" id="{25822807-B18A-C9A9-FC35-72A5C8F1675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2" name="Graphic 2973">
              <a:extLst>
                <a:ext uri="{FF2B5EF4-FFF2-40B4-BE49-F238E27FC236}">
                  <a16:creationId xmlns:a16="http://schemas.microsoft.com/office/drawing/2014/main" id="{31DAB42D-3A36-8809-9794-EB02F54CC3F6}"/>
                </a:ext>
              </a:extLst>
            </p:cNvPr>
            <p:cNvGrpSpPr/>
            <p:nvPr/>
          </p:nvGrpSpPr>
          <p:grpSpPr>
            <a:xfrm>
              <a:off x="533807" y="4550524"/>
              <a:ext cx="1251982" cy="1280314"/>
              <a:chOff x="533807" y="4550524"/>
              <a:chExt cx="1251982" cy="1280314"/>
            </a:xfrm>
          </p:grpSpPr>
          <p:sp>
            <p:nvSpPr>
              <p:cNvPr id="465" name="Freeform: Shape 464">
                <a:extLst>
                  <a:ext uri="{FF2B5EF4-FFF2-40B4-BE49-F238E27FC236}">
                    <a16:creationId xmlns:a16="http://schemas.microsoft.com/office/drawing/2014/main" id="{1DFC7FB2-2155-64FF-3725-4EA3816D2A53}"/>
                  </a:ext>
                </a:extLst>
              </p:cNvPr>
              <p:cNvSpPr/>
              <p:nvPr/>
            </p:nvSpPr>
            <p:spPr>
              <a:xfrm>
                <a:off x="533807" y="4550524"/>
                <a:ext cx="1251982" cy="1280314"/>
              </a:xfrm>
              <a:custGeom>
                <a:avLst/>
                <a:gdLst>
                  <a:gd name="connsiteX0" fmla="*/ 706125 w 1251982"/>
                  <a:gd name="connsiteY0" fmla="*/ 1280744 h 1280314"/>
                  <a:gd name="connsiteX1" fmla="*/ 398 w 1251982"/>
                  <a:gd name="connsiteY1" fmla="*/ 395783 h 1280314"/>
                  <a:gd name="connsiteX2" fmla="*/ 723082 w 1251982"/>
                  <a:gd name="connsiteY2" fmla="*/ 430 h 1280314"/>
                  <a:gd name="connsiteX3" fmla="*/ 1252380 w 1251982"/>
                  <a:gd name="connsiteY3" fmla="*/ 664153 h 1280314"/>
                </a:gdLst>
                <a:ahLst/>
                <a:cxnLst>
                  <a:cxn ang="0">
                    <a:pos x="connsiteX0" y="connsiteY0"/>
                  </a:cxn>
                  <a:cxn ang="0">
                    <a:pos x="connsiteX1" y="connsiteY1"/>
                  </a:cxn>
                  <a:cxn ang="0">
                    <a:pos x="connsiteX2" y="connsiteY2"/>
                  </a:cxn>
                  <a:cxn ang="0">
                    <a:pos x="connsiteX3" y="connsiteY3"/>
                  </a:cxn>
                </a:cxnLst>
                <a:rect l="l" t="t" r="r" b="b"/>
                <a:pathLst>
                  <a:path w="1251982" h="1280314">
                    <a:moveTo>
                      <a:pt x="706125" y="1280744"/>
                    </a:moveTo>
                    <a:cubicBezTo>
                      <a:pt x="421601" y="1028676"/>
                      <a:pt x="182829" y="729274"/>
                      <a:pt x="398" y="395783"/>
                    </a:cubicBezTo>
                    <a:lnTo>
                      <a:pt x="723082" y="430"/>
                    </a:lnTo>
                    <a:cubicBezTo>
                      <a:pt x="859910" y="250550"/>
                      <a:pt x="1038987" y="475099"/>
                      <a:pt x="1252380" y="664153"/>
                    </a:cubicBezTo>
                    <a:close/>
                  </a:path>
                </a:pathLst>
              </a:custGeom>
              <a:solidFill>
                <a:srgbClr val="028391">
                  <a:alpha val="56000"/>
                </a:srgbClr>
              </a:solidFill>
              <a:ln w="4368" cap="flat">
                <a:solidFill>
                  <a:srgbClr val="FFFFFF">
                    <a:alpha val="56000"/>
                  </a:srgbClr>
                </a:solidFill>
                <a:prstDash val="solid"/>
                <a:miter/>
              </a:ln>
            </p:spPr>
            <p:txBody>
              <a:bodyPr rtlCol="0" anchor="ctr"/>
              <a:lstStyle/>
              <a:p>
                <a:endParaRPr lang="en-GB" sz="1600"/>
              </a:p>
            </p:txBody>
          </p:sp>
          <p:sp>
            <p:nvSpPr>
              <p:cNvPr id="466" name="TextBox 465">
                <a:extLst>
                  <a:ext uri="{FF2B5EF4-FFF2-40B4-BE49-F238E27FC236}">
                    <a16:creationId xmlns:a16="http://schemas.microsoft.com/office/drawing/2014/main" id="{999321E7-44B6-EFC8-56A6-0899C42616DE}"/>
                  </a:ext>
                </a:extLst>
              </p:cNvPr>
              <p:cNvSpPr txBox="1"/>
              <p:nvPr/>
            </p:nvSpPr>
            <p:spPr>
              <a:xfrm rot="19285713">
                <a:off x="814394" y="50035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(5)</a:t>
                </a:r>
              </a:p>
            </p:txBody>
          </p:sp>
          <p:sp>
            <p:nvSpPr>
              <p:cNvPr id="467" name="Freeform: Shape 466">
                <a:extLst>
                  <a:ext uri="{FF2B5EF4-FFF2-40B4-BE49-F238E27FC236}">
                    <a16:creationId xmlns:a16="http://schemas.microsoft.com/office/drawing/2014/main" id="{9BFAD29B-6F0F-9515-4B43-6E6BBC941876}"/>
                  </a:ext>
                </a:extLst>
              </p:cNvPr>
              <p:cNvSpPr/>
              <p:nvPr/>
            </p:nvSpPr>
            <p:spPr>
              <a:xfrm>
                <a:off x="895150" y="4748201"/>
                <a:ext cx="617517" cy="774342"/>
              </a:xfrm>
              <a:custGeom>
                <a:avLst/>
                <a:gdLst>
                  <a:gd name="connsiteX0" fmla="*/ 398 w 617517"/>
                  <a:gd name="connsiteY0" fmla="*/ 430 h 774342"/>
                  <a:gd name="connsiteX1" fmla="*/ 617915 w 617517"/>
                  <a:gd name="connsiteY1" fmla="*/ 774772 h 774342"/>
                </a:gdLst>
                <a:ahLst/>
                <a:cxnLst>
                  <a:cxn ang="0">
                    <a:pos x="connsiteX0" y="connsiteY0"/>
                  </a:cxn>
                  <a:cxn ang="0">
                    <a:pos x="connsiteX1" y="connsiteY1"/>
                  </a:cxn>
                </a:cxnLst>
                <a:rect l="l" t="t" r="r" b="b"/>
                <a:pathLst>
                  <a:path w="617517" h="774342">
                    <a:moveTo>
                      <a:pt x="398" y="430"/>
                    </a:moveTo>
                    <a:cubicBezTo>
                      <a:pt x="160027" y="292231"/>
                      <a:pt x="368948" y="554215"/>
                      <a:pt x="617915" y="774772"/>
                    </a:cubicBezTo>
                  </a:path>
                </a:pathLst>
              </a:custGeom>
              <a:noFill/>
              <a:ln w="8736" cap="flat">
                <a:noFill/>
                <a:prstDash val="solid"/>
                <a:miter/>
              </a:ln>
            </p:spPr>
            <p:txBody>
              <a:bodyPr rtlCol="0" anchor="ctr"/>
              <a:lstStyle/>
              <a:p>
                <a:endParaRPr lang="en-GB" sz="1600"/>
              </a:p>
            </p:txBody>
          </p:sp>
        </p:grpSp>
        <p:grpSp>
          <p:nvGrpSpPr>
            <p:cNvPr id="233" name="Graphic 2973">
              <a:extLst>
                <a:ext uri="{FF2B5EF4-FFF2-40B4-BE49-F238E27FC236}">
                  <a16:creationId xmlns:a16="http://schemas.microsoft.com/office/drawing/2014/main" id="{DA359564-1871-FD66-090E-09DB18AD1931}"/>
                </a:ext>
              </a:extLst>
            </p:cNvPr>
            <p:cNvGrpSpPr/>
            <p:nvPr/>
          </p:nvGrpSpPr>
          <p:grpSpPr>
            <a:xfrm>
              <a:off x="343636" y="4240796"/>
              <a:ext cx="912856" cy="705081"/>
              <a:chOff x="343636" y="4240796"/>
              <a:chExt cx="912856" cy="705081"/>
            </a:xfrm>
          </p:grpSpPr>
          <p:sp>
            <p:nvSpPr>
              <p:cNvPr id="462" name="Freeform: Shape 461">
                <a:extLst>
                  <a:ext uri="{FF2B5EF4-FFF2-40B4-BE49-F238E27FC236}">
                    <a16:creationId xmlns:a16="http://schemas.microsoft.com/office/drawing/2014/main" id="{EFE44A30-D3E3-1D98-BBBB-B160E280D3CD}"/>
                  </a:ext>
                </a:extLst>
              </p:cNvPr>
              <p:cNvSpPr/>
              <p:nvPr/>
            </p:nvSpPr>
            <p:spPr>
              <a:xfrm>
                <a:off x="343636" y="4240796"/>
                <a:ext cx="912856" cy="705081"/>
              </a:xfrm>
              <a:custGeom>
                <a:avLst/>
                <a:gdLst>
                  <a:gd name="connsiteX0" fmla="*/ 190570 w 912856"/>
                  <a:gd name="connsiteY0" fmla="*/ 705511 h 705081"/>
                  <a:gd name="connsiteX1" fmla="*/ 398 w 912856"/>
                  <a:gd name="connsiteY1" fmla="*/ 292537 h 705081"/>
                  <a:gd name="connsiteX2" fmla="*/ 770625 w 912856"/>
                  <a:gd name="connsiteY2" fmla="*/ 430 h 705081"/>
                  <a:gd name="connsiteX3" fmla="*/ 913254 w 912856"/>
                  <a:gd name="connsiteY3" fmla="*/ 310158 h 705081"/>
                </a:gdLst>
                <a:ahLst/>
                <a:cxnLst>
                  <a:cxn ang="0">
                    <a:pos x="connsiteX0" y="connsiteY0"/>
                  </a:cxn>
                  <a:cxn ang="0">
                    <a:pos x="connsiteX1" y="connsiteY1"/>
                  </a:cxn>
                  <a:cxn ang="0">
                    <a:pos x="connsiteX2" y="connsiteY2"/>
                  </a:cxn>
                  <a:cxn ang="0">
                    <a:pos x="connsiteX3" y="connsiteY3"/>
                  </a:cxn>
                </a:cxnLst>
                <a:rect l="l" t="t" r="r" b="b"/>
                <a:pathLst>
                  <a:path w="912856" h="705081">
                    <a:moveTo>
                      <a:pt x="190570" y="705511"/>
                    </a:moveTo>
                    <a:cubicBezTo>
                      <a:pt x="117744" y="572396"/>
                      <a:pt x="54205" y="434414"/>
                      <a:pt x="398" y="292537"/>
                    </a:cubicBezTo>
                    <a:lnTo>
                      <a:pt x="770625" y="430"/>
                    </a:lnTo>
                    <a:cubicBezTo>
                      <a:pt x="810979" y="106829"/>
                      <a:pt x="858635" y="210319"/>
                      <a:pt x="913254" y="310158"/>
                    </a:cubicBezTo>
                    <a:close/>
                  </a:path>
                </a:pathLst>
              </a:custGeom>
              <a:solidFill>
                <a:srgbClr val="028391">
                  <a:alpha val="56000"/>
                </a:srgbClr>
              </a:solidFill>
              <a:ln w="4368" cap="flat">
                <a:solidFill>
                  <a:srgbClr val="FFFFFF">
                    <a:alpha val="56000"/>
                  </a:srgbClr>
                </a:solidFill>
                <a:prstDash val="solid"/>
                <a:miter/>
              </a:ln>
            </p:spPr>
            <p:txBody>
              <a:bodyPr rtlCol="0" anchor="ctr"/>
              <a:lstStyle/>
              <a:p>
                <a:endParaRPr lang="en-GB" sz="1600"/>
              </a:p>
            </p:txBody>
          </p:sp>
          <p:sp>
            <p:nvSpPr>
              <p:cNvPr id="463" name="TextBox 462">
                <a:extLst>
                  <a:ext uri="{FF2B5EF4-FFF2-40B4-BE49-F238E27FC236}">
                    <a16:creationId xmlns:a16="http://schemas.microsoft.com/office/drawing/2014/main" id="{EA60C81A-059B-2AD9-1F84-9F7385A79E3F}"/>
                  </a:ext>
                </a:extLst>
              </p:cNvPr>
              <p:cNvSpPr txBox="1"/>
              <p:nvPr/>
            </p:nvSpPr>
            <p:spPr>
              <a:xfrm rot="20116483">
                <a:off x="454715" y="4411793"/>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(2)</a:t>
                </a:r>
              </a:p>
            </p:txBody>
          </p:sp>
          <p:sp>
            <p:nvSpPr>
              <p:cNvPr id="464" name="Freeform: Shape 463">
                <a:extLst>
                  <a:ext uri="{FF2B5EF4-FFF2-40B4-BE49-F238E27FC236}">
                    <a16:creationId xmlns:a16="http://schemas.microsoft.com/office/drawing/2014/main" id="{A719BF97-3914-6F85-2160-367F032E91A1}"/>
                  </a:ext>
                </a:extLst>
              </p:cNvPr>
              <p:cNvSpPr/>
              <p:nvPr/>
            </p:nvSpPr>
            <p:spPr>
              <a:xfrm>
                <a:off x="728749" y="4386850"/>
                <a:ext cx="166400" cy="361351"/>
              </a:xfrm>
              <a:custGeom>
                <a:avLst/>
                <a:gdLst>
                  <a:gd name="connsiteX0" fmla="*/ 398 w 166400"/>
                  <a:gd name="connsiteY0" fmla="*/ 430 h 361351"/>
                  <a:gd name="connsiteX1" fmla="*/ 166798 w 166400"/>
                  <a:gd name="connsiteY1" fmla="*/ 361781 h 361351"/>
                </a:gdLst>
                <a:ahLst/>
                <a:cxnLst>
                  <a:cxn ang="0">
                    <a:pos x="connsiteX0" y="connsiteY0"/>
                  </a:cxn>
                  <a:cxn ang="0">
                    <a:pos x="connsiteX1" y="connsiteY1"/>
                  </a:cxn>
                </a:cxnLst>
                <a:rect l="l" t="t" r="r" b="b"/>
                <a:pathLst>
                  <a:path w="166400" h="361351">
                    <a:moveTo>
                      <a:pt x="398" y="430"/>
                    </a:moveTo>
                    <a:cubicBezTo>
                      <a:pt x="47478" y="124573"/>
                      <a:pt x="103076" y="245308"/>
                      <a:pt x="166798" y="361781"/>
                    </a:cubicBezTo>
                  </a:path>
                </a:pathLst>
              </a:custGeom>
              <a:noFill/>
              <a:ln w="8736" cap="flat">
                <a:noFill/>
                <a:prstDash val="solid"/>
                <a:miter/>
              </a:ln>
            </p:spPr>
            <p:txBody>
              <a:bodyPr rtlCol="0" anchor="ctr"/>
              <a:lstStyle/>
              <a:p>
                <a:endParaRPr lang="en-GB" sz="1600"/>
              </a:p>
            </p:txBody>
          </p:sp>
        </p:grpSp>
        <p:grpSp>
          <p:nvGrpSpPr>
            <p:cNvPr id="234" name="Graphic 2973">
              <a:extLst>
                <a:ext uri="{FF2B5EF4-FFF2-40B4-BE49-F238E27FC236}">
                  <a16:creationId xmlns:a16="http://schemas.microsoft.com/office/drawing/2014/main" id="{701CCE93-C1A6-343A-D14D-E4B05840CAFA}"/>
                </a:ext>
              </a:extLst>
            </p:cNvPr>
            <p:cNvGrpSpPr/>
            <p:nvPr/>
          </p:nvGrpSpPr>
          <p:grpSpPr>
            <a:xfrm>
              <a:off x="343636" y="3364466"/>
              <a:ext cx="3080919" cy="1168437"/>
              <a:chOff x="343636" y="3364466"/>
              <a:chExt cx="3080919" cy="1168437"/>
            </a:xfrm>
          </p:grpSpPr>
          <p:sp>
            <p:nvSpPr>
              <p:cNvPr id="460" name="Freeform: Shape 459">
                <a:extLst>
                  <a:ext uri="{FF2B5EF4-FFF2-40B4-BE49-F238E27FC236}">
                    <a16:creationId xmlns:a16="http://schemas.microsoft.com/office/drawing/2014/main" id="{FEA9CD7F-C725-87C1-F30E-0D250323278D}"/>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61" name="Freeform: Shape 460">
                <a:extLst>
                  <a:ext uri="{FF2B5EF4-FFF2-40B4-BE49-F238E27FC236}">
                    <a16:creationId xmlns:a16="http://schemas.microsoft.com/office/drawing/2014/main" id="{D7C79C7E-9638-2212-9134-A37C7353C63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5" name="Graphic 2973">
              <a:extLst>
                <a:ext uri="{FF2B5EF4-FFF2-40B4-BE49-F238E27FC236}">
                  <a16:creationId xmlns:a16="http://schemas.microsoft.com/office/drawing/2014/main" id="{4120D92E-C888-8F38-D04A-9744DD638AD3}"/>
                </a:ext>
              </a:extLst>
            </p:cNvPr>
            <p:cNvGrpSpPr/>
            <p:nvPr/>
          </p:nvGrpSpPr>
          <p:grpSpPr>
            <a:xfrm>
              <a:off x="343636" y="3364466"/>
              <a:ext cx="3080919" cy="1168437"/>
              <a:chOff x="343636" y="3364466"/>
              <a:chExt cx="3080919" cy="1168437"/>
            </a:xfrm>
          </p:grpSpPr>
          <p:sp>
            <p:nvSpPr>
              <p:cNvPr id="458" name="Freeform: Shape 457">
                <a:extLst>
                  <a:ext uri="{FF2B5EF4-FFF2-40B4-BE49-F238E27FC236}">
                    <a16:creationId xmlns:a16="http://schemas.microsoft.com/office/drawing/2014/main" id="{D9DA57D9-666A-19B7-34FA-7BAA933D36A9}"/>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9" name="Freeform: Shape 458">
                <a:extLst>
                  <a:ext uri="{FF2B5EF4-FFF2-40B4-BE49-F238E27FC236}">
                    <a16:creationId xmlns:a16="http://schemas.microsoft.com/office/drawing/2014/main" id="{F4E90CC0-F899-5EC0-7E70-0ECE50AD052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6" name="Graphic 2973">
              <a:extLst>
                <a:ext uri="{FF2B5EF4-FFF2-40B4-BE49-F238E27FC236}">
                  <a16:creationId xmlns:a16="http://schemas.microsoft.com/office/drawing/2014/main" id="{9363760C-039F-A0C5-DCA6-BAA876DB5043}"/>
                </a:ext>
              </a:extLst>
            </p:cNvPr>
            <p:cNvGrpSpPr/>
            <p:nvPr/>
          </p:nvGrpSpPr>
          <p:grpSpPr>
            <a:xfrm>
              <a:off x="169198" y="3746846"/>
              <a:ext cx="944665" cy="786056"/>
              <a:chOff x="169198" y="3746846"/>
              <a:chExt cx="944665" cy="786056"/>
            </a:xfrm>
          </p:grpSpPr>
          <p:sp>
            <p:nvSpPr>
              <p:cNvPr id="455" name="Freeform: Shape 454">
                <a:extLst>
                  <a:ext uri="{FF2B5EF4-FFF2-40B4-BE49-F238E27FC236}">
                    <a16:creationId xmlns:a16="http://schemas.microsoft.com/office/drawing/2014/main" id="{1C34D414-89E8-E5FE-2C76-233ED476EA1E}"/>
                  </a:ext>
                </a:extLst>
              </p:cNvPr>
              <p:cNvSpPr/>
              <p:nvPr/>
            </p:nvSpPr>
            <p:spPr>
              <a:xfrm>
                <a:off x="169198" y="3746846"/>
                <a:ext cx="944665" cy="786056"/>
              </a:xfrm>
              <a:custGeom>
                <a:avLst/>
                <a:gdLst>
                  <a:gd name="connsiteX0" fmla="*/ 174835 w 944665"/>
                  <a:gd name="connsiteY0" fmla="*/ 786487 h 786056"/>
                  <a:gd name="connsiteX1" fmla="*/ 398 w 944665"/>
                  <a:gd name="connsiteY1" fmla="*/ 127889 h 786056"/>
                  <a:gd name="connsiteX2" fmla="*/ 814237 w 944665"/>
                  <a:gd name="connsiteY2" fmla="*/ 430 h 786056"/>
                  <a:gd name="connsiteX3" fmla="*/ 945063 w 944665"/>
                  <a:gd name="connsiteY3" fmla="*/ 494380 h 786056"/>
                </a:gdLst>
                <a:ahLst/>
                <a:cxnLst>
                  <a:cxn ang="0">
                    <a:pos x="connsiteX0" y="connsiteY0"/>
                  </a:cxn>
                  <a:cxn ang="0">
                    <a:pos x="connsiteX1" y="connsiteY1"/>
                  </a:cxn>
                  <a:cxn ang="0">
                    <a:pos x="connsiteX2" y="connsiteY2"/>
                  </a:cxn>
                  <a:cxn ang="0">
                    <a:pos x="connsiteX3" y="connsiteY3"/>
                  </a:cxn>
                </a:cxnLst>
                <a:rect l="l" t="t" r="r" b="b"/>
                <a:pathLst>
                  <a:path w="944665" h="786056">
                    <a:moveTo>
                      <a:pt x="174835" y="786487"/>
                    </a:moveTo>
                    <a:cubicBezTo>
                      <a:pt x="94086" y="573574"/>
                      <a:pt x="35631" y="352860"/>
                      <a:pt x="398" y="127889"/>
                    </a:cubicBezTo>
                    <a:lnTo>
                      <a:pt x="814237" y="430"/>
                    </a:lnTo>
                    <a:cubicBezTo>
                      <a:pt x="840656" y="169157"/>
                      <a:pt x="884503" y="334692"/>
                      <a:pt x="945063" y="494380"/>
                    </a:cubicBezTo>
                    <a:close/>
                  </a:path>
                </a:pathLst>
              </a:custGeom>
              <a:solidFill>
                <a:srgbClr val="028391">
                  <a:alpha val="56000"/>
                </a:srgbClr>
              </a:solidFill>
              <a:ln w="4368" cap="flat">
                <a:solidFill>
                  <a:srgbClr val="FFFFFF">
                    <a:alpha val="56000"/>
                  </a:srgbClr>
                </a:solidFill>
                <a:prstDash val="solid"/>
                <a:miter/>
              </a:ln>
            </p:spPr>
            <p:txBody>
              <a:bodyPr rtlCol="0" anchor="ctr"/>
              <a:lstStyle/>
              <a:p>
                <a:endParaRPr lang="en-GB" sz="1600"/>
              </a:p>
            </p:txBody>
          </p:sp>
          <p:sp>
            <p:nvSpPr>
              <p:cNvPr id="456" name="TextBox 455">
                <a:extLst>
                  <a:ext uri="{FF2B5EF4-FFF2-40B4-BE49-F238E27FC236}">
                    <a16:creationId xmlns:a16="http://schemas.microsoft.com/office/drawing/2014/main" id="{55E18410-D1C0-F992-63E1-2EAFBCEF468C}"/>
                  </a:ext>
                </a:extLst>
              </p:cNvPr>
              <p:cNvSpPr txBox="1"/>
              <p:nvPr/>
            </p:nvSpPr>
            <p:spPr>
              <a:xfrm rot="20709890">
                <a:off x="286563" y="394404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457" name="Freeform: Shape 456">
                <a:extLst>
                  <a:ext uri="{FF2B5EF4-FFF2-40B4-BE49-F238E27FC236}">
                    <a16:creationId xmlns:a16="http://schemas.microsoft.com/office/drawing/2014/main" id="{FF0B960A-FBD1-6428-C76A-683F82813345}"/>
                  </a:ext>
                </a:extLst>
              </p:cNvPr>
              <p:cNvSpPr/>
              <p:nvPr/>
            </p:nvSpPr>
            <p:spPr>
              <a:xfrm>
                <a:off x="576118" y="3810576"/>
                <a:ext cx="152631" cy="576273"/>
              </a:xfrm>
              <a:custGeom>
                <a:avLst/>
                <a:gdLst>
                  <a:gd name="connsiteX0" fmla="*/ 398 w 152631"/>
                  <a:gd name="connsiteY0" fmla="*/ 430 h 576273"/>
                  <a:gd name="connsiteX1" fmla="*/ 153029 w 152631"/>
                  <a:gd name="connsiteY1" fmla="*/ 576704 h 576273"/>
                </a:gdLst>
                <a:ahLst/>
                <a:cxnLst>
                  <a:cxn ang="0">
                    <a:pos x="connsiteX0" y="connsiteY0"/>
                  </a:cxn>
                  <a:cxn ang="0">
                    <a:pos x="connsiteX1" y="connsiteY1"/>
                  </a:cxn>
                </a:cxnLst>
                <a:rect l="l" t="t" r="r" b="b"/>
                <a:pathLst>
                  <a:path w="152631" h="576273">
                    <a:moveTo>
                      <a:pt x="398" y="430"/>
                    </a:moveTo>
                    <a:cubicBezTo>
                      <a:pt x="31228" y="197280"/>
                      <a:pt x="82379" y="390403"/>
                      <a:pt x="153029" y="576704"/>
                    </a:cubicBezTo>
                  </a:path>
                </a:pathLst>
              </a:custGeom>
              <a:noFill/>
              <a:ln w="8736" cap="flat">
                <a:noFill/>
                <a:prstDash val="solid"/>
                <a:miter/>
              </a:ln>
            </p:spPr>
            <p:txBody>
              <a:bodyPr rtlCol="0" anchor="ctr"/>
              <a:lstStyle/>
              <a:p>
                <a:endParaRPr lang="en-GB" sz="1600"/>
              </a:p>
            </p:txBody>
          </p:sp>
        </p:grpSp>
        <p:grpSp>
          <p:nvGrpSpPr>
            <p:cNvPr id="237" name="Graphic 2973">
              <a:extLst>
                <a:ext uri="{FF2B5EF4-FFF2-40B4-BE49-F238E27FC236}">
                  <a16:creationId xmlns:a16="http://schemas.microsoft.com/office/drawing/2014/main" id="{1CF1B072-944F-6CE2-30C4-CDA2FB11467D}"/>
                </a:ext>
              </a:extLst>
            </p:cNvPr>
            <p:cNvGrpSpPr/>
            <p:nvPr/>
          </p:nvGrpSpPr>
          <p:grpSpPr>
            <a:xfrm>
              <a:off x="130007" y="3407122"/>
              <a:ext cx="853030" cy="467183"/>
              <a:chOff x="130007" y="3407122"/>
              <a:chExt cx="853030" cy="467183"/>
            </a:xfrm>
          </p:grpSpPr>
          <p:sp>
            <p:nvSpPr>
              <p:cNvPr id="452" name="Freeform: Shape 451">
                <a:extLst>
                  <a:ext uri="{FF2B5EF4-FFF2-40B4-BE49-F238E27FC236}">
                    <a16:creationId xmlns:a16="http://schemas.microsoft.com/office/drawing/2014/main" id="{CDB93B38-12EC-06A5-0155-D4B6F6ADF486}"/>
                  </a:ext>
                </a:extLst>
              </p:cNvPr>
              <p:cNvSpPr/>
              <p:nvPr/>
            </p:nvSpPr>
            <p:spPr>
              <a:xfrm>
                <a:off x="130007" y="3407122"/>
                <a:ext cx="853030" cy="467183"/>
              </a:xfrm>
              <a:custGeom>
                <a:avLst/>
                <a:gdLst>
                  <a:gd name="connsiteX0" fmla="*/ 39589 w 853030"/>
                  <a:gd name="connsiteY0" fmla="*/ 467613 h 467183"/>
                  <a:gd name="connsiteX1" fmla="*/ 398 w 853030"/>
                  <a:gd name="connsiteY1" fmla="*/ 14648 h 467183"/>
                  <a:gd name="connsiteX2" fmla="*/ 824030 w 853030"/>
                  <a:gd name="connsiteY2" fmla="*/ 430 h 467183"/>
                  <a:gd name="connsiteX3" fmla="*/ 853428 w 853030"/>
                  <a:gd name="connsiteY3" fmla="*/ 340154 h 467183"/>
                </a:gdLst>
                <a:ahLst/>
                <a:cxnLst>
                  <a:cxn ang="0">
                    <a:pos x="connsiteX0" y="connsiteY0"/>
                  </a:cxn>
                  <a:cxn ang="0">
                    <a:pos x="connsiteX1" y="connsiteY1"/>
                  </a:cxn>
                  <a:cxn ang="0">
                    <a:pos x="connsiteX2" y="connsiteY2"/>
                  </a:cxn>
                  <a:cxn ang="0">
                    <a:pos x="connsiteX3" y="connsiteY3"/>
                  </a:cxn>
                </a:cxnLst>
                <a:rect l="l" t="t" r="r" b="b"/>
                <a:pathLst>
                  <a:path w="853030" h="467183">
                    <a:moveTo>
                      <a:pt x="39589" y="467613"/>
                    </a:moveTo>
                    <a:cubicBezTo>
                      <a:pt x="16105" y="317708"/>
                      <a:pt x="3010" y="166359"/>
                      <a:pt x="398" y="14648"/>
                    </a:cubicBezTo>
                    <a:lnTo>
                      <a:pt x="824030" y="430"/>
                    </a:lnTo>
                    <a:cubicBezTo>
                      <a:pt x="825996" y="114213"/>
                      <a:pt x="835815" y="227724"/>
                      <a:pt x="853428" y="340154"/>
                    </a:cubicBezTo>
                    <a:close/>
                  </a:path>
                </a:pathLst>
              </a:custGeom>
              <a:solidFill>
                <a:srgbClr val="028391">
                  <a:alpha val="56000"/>
                </a:srgbClr>
              </a:solidFill>
              <a:ln w="4368" cap="flat">
                <a:solidFill>
                  <a:srgbClr val="FFFFFF">
                    <a:alpha val="56000"/>
                  </a:srgbClr>
                </a:solidFill>
                <a:prstDash val="solid"/>
                <a:miter/>
              </a:ln>
            </p:spPr>
            <p:txBody>
              <a:bodyPr rtlCol="0" anchor="ctr"/>
              <a:lstStyle/>
              <a:p>
                <a:endParaRPr lang="en-GB" sz="1600"/>
              </a:p>
            </p:txBody>
          </p:sp>
          <p:sp>
            <p:nvSpPr>
              <p:cNvPr id="453" name="TextBox 452">
                <a:extLst>
                  <a:ext uri="{FF2B5EF4-FFF2-40B4-BE49-F238E27FC236}">
                    <a16:creationId xmlns:a16="http://schemas.microsoft.com/office/drawing/2014/main" id="{77E20891-9BE0-DE36-5240-B15EC32544AF}"/>
                  </a:ext>
                </a:extLst>
              </p:cNvPr>
              <p:cNvSpPr txBox="1"/>
              <p:nvPr/>
            </p:nvSpPr>
            <p:spPr>
              <a:xfrm rot="21303297">
                <a:off x="189954" y="3476589"/>
                <a:ext cx="711588"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54" name="Freeform: Shape 453">
                <a:extLst>
                  <a:ext uri="{FF2B5EF4-FFF2-40B4-BE49-F238E27FC236}">
                    <a16:creationId xmlns:a16="http://schemas.microsoft.com/office/drawing/2014/main" id="{51664564-1A76-12D8-7910-38D575D91530}"/>
                  </a:ext>
                </a:extLst>
              </p:cNvPr>
              <p:cNvSpPr/>
              <p:nvPr/>
            </p:nvSpPr>
            <p:spPr>
              <a:xfrm>
                <a:off x="541819" y="3414231"/>
                <a:ext cx="34298" cy="396344"/>
              </a:xfrm>
              <a:custGeom>
                <a:avLst/>
                <a:gdLst>
                  <a:gd name="connsiteX0" fmla="*/ 398 w 34298"/>
                  <a:gd name="connsiteY0" fmla="*/ 430 h 396344"/>
                  <a:gd name="connsiteX1" fmla="*/ 34696 w 34298"/>
                  <a:gd name="connsiteY1" fmla="*/ 396774 h 396344"/>
                </a:gdLst>
                <a:ahLst/>
                <a:cxnLst>
                  <a:cxn ang="0">
                    <a:pos x="connsiteX0" y="connsiteY0"/>
                  </a:cxn>
                  <a:cxn ang="0">
                    <a:pos x="connsiteX1" y="connsiteY1"/>
                  </a:cxn>
                </a:cxnLst>
                <a:rect l="l" t="t" r="r" b="b"/>
                <a:pathLst>
                  <a:path w="34298" h="396344">
                    <a:moveTo>
                      <a:pt x="398" y="430"/>
                    </a:moveTo>
                    <a:cubicBezTo>
                      <a:pt x="2695" y="133176"/>
                      <a:pt x="14148" y="265607"/>
                      <a:pt x="34696" y="396774"/>
                    </a:cubicBezTo>
                  </a:path>
                </a:pathLst>
              </a:custGeom>
              <a:noFill/>
              <a:ln w="8736" cap="flat">
                <a:noFill/>
                <a:prstDash val="solid"/>
                <a:miter/>
              </a:ln>
            </p:spPr>
            <p:txBody>
              <a:bodyPr rtlCol="0" anchor="ctr"/>
              <a:lstStyle/>
              <a:p>
                <a:endParaRPr lang="en-GB" sz="1600"/>
              </a:p>
            </p:txBody>
          </p:sp>
        </p:grpSp>
        <p:grpSp>
          <p:nvGrpSpPr>
            <p:cNvPr id="238" name="Graphic 2973">
              <a:extLst>
                <a:ext uri="{FF2B5EF4-FFF2-40B4-BE49-F238E27FC236}">
                  <a16:creationId xmlns:a16="http://schemas.microsoft.com/office/drawing/2014/main" id="{F24FD43D-0303-02ED-9F7D-C7930E0A8463}"/>
                </a:ext>
              </a:extLst>
            </p:cNvPr>
            <p:cNvGrpSpPr/>
            <p:nvPr/>
          </p:nvGrpSpPr>
          <p:grpSpPr>
            <a:xfrm>
              <a:off x="129998" y="3364466"/>
              <a:ext cx="3294556" cy="56874"/>
              <a:chOff x="129998" y="3364466"/>
              <a:chExt cx="3294556" cy="56874"/>
            </a:xfrm>
          </p:grpSpPr>
          <p:sp>
            <p:nvSpPr>
              <p:cNvPr id="450" name="Freeform: Shape 449">
                <a:extLst>
                  <a:ext uri="{FF2B5EF4-FFF2-40B4-BE49-F238E27FC236}">
                    <a16:creationId xmlns:a16="http://schemas.microsoft.com/office/drawing/2014/main" id="{C26E0717-4DAD-319E-1071-20107740B174}"/>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1" name="Freeform: Shape 450">
                <a:extLst>
                  <a:ext uri="{FF2B5EF4-FFF2-40B4-BE49-F238E27FC236}">
                    <a16:creationId xmlns:a16="http://schemas.microsoft.com/office/drawing/2014/main" id="{E606B82D-1B2D-DBED-BEE8-4D90CECB47B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9" name="Graphic 2973">
              <a:extLst>
                <a:ext uri="{FF2B5EF4-FFF2-40B4-BE49-F238E27FC236}">
                  <a16:creationId xmlns:a16="http://schemas.microsoft.com/office/drawing/2014/main" id="{29DC2EEE-479A-B5A0-E830-AB45BB258210}"/>
                </a:ext>
              </a:extLst>
            </p:cNvPr>
            <p:cNvGrpSpPr/>
            <p:nvPr/>
          </p:nvGrpSpPr>
          <p:grpSpPr>
            <a:xfrm>
              <a:off x="129998" y="3364466"/>
              <a:ext cx="3294556" cy="56874"/>
              <a:chOff x="129998" y="3364466"/>
              <a:chExt cx="3294556" cy="56874"/>
            </a:xfrm>
          </p:grpSpPr>
          <p:sp>
            <p:nvSpPr>
              <p:cNvPr id="448" name="Freeform: Shape 447">
                <a:extLst>
                  <a:ext uri="{FF2B5EF4-FFF2-40B4-BE49-F238E27FC236}">
                    <a16:creationId xmlns:a16="http://schemas.microsoft.com/office/drawing/2014/main" id="{68C2DC27-E9F5-8949-C38E-3A2B9D466447}"/>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9" name="Freeform: Shape 448">
                <a:extLst>
                  <a:ext uri="{FF2B5EF4-FFF2-40B4-BE49-F238E27FC236}">
                    <a16:creationId xmlns:a16="http://schemas.microsoft.com/office/drawing/2014/main" id="{27B0AEA0-B168-66B2-5445-18A55B7BE56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0" name="Graphic 2973">
              <a:extLst>
                <a:ext uri="{FF2B5EF4-FFF2-40B4-BE49-F238E27FC236}">
                  <a16:creationId xmlns:a16="http://schemas.microsoft.com/office/drawing/2014/main" id="{8FCC19CE-4BC0-F1B1-8AEC-1B51E83DAD23}"/>
                </a:ext>
              </a:extLst>
            </p:cNvPr>
            <p:cNvGrpSpPr/>
            <p:nvPr/>
          </p:nvGrpSpPr>
          <p:grpSpPr>
            <a:xfrm>
              <a:off x="129512" y="3186758"/>
              <a:ext cx="827072" cy="316577"/>
              <a:chOff x="129512" y="3186758"/>
              <a:chExt cx="827072" cy="316577"/>
            </a:xfrm>
          </p:grpSpPr>
          <p:sp>
            <p:nvSpPr>
              <p:cNvPr id="445" name="Freeform: Shape 444">
                <a:extLst>
                  <a:ext uri="{FF2B5EF4-FFF2-40B4-BE49-F238E27FC236}">
                    <a16:creationId xmlns:a16="http://schemas.microsoft.com/office/drawing/2014/main" id="{A6F49BA8-41C2-297C-4CC7-05FA4DB867D8}"/>
                  </a:ext>
                </a:extLst>
              </p:cNvPr>
              <p:cNvSpPr/>
              <p:nvPr/>
            </p:nvSpPr>
            <p:spPr>
              <a:xfrm>
                <a:off x="129512" y="3193910"/>
                <a:ext cx="827072" cy="227430"/>
              </a:xfrm>
              <a:custGeom>
                <a:avLst/>
                <a:gdLst>
                  <a:gd name="connsiteX0" fmla="*/ 884 w 827072"/>
                  <a:gd name="connsiteY0" fmla="*/ 227861 h 227430"/>
                  <a:gd name="connsiteX1" fmla="*/ 4815 w 827072"/>
                  <a:gd name="connsiteY1" fmla="*/ 430 h 227430"/>
                  <a:gd name="connsiteX2" fmla="*/ 827470 w 827072"/>
                  <a:gd name="connsiteY2" fmla="*/ 43069 h 227430"/>
                  <a:gd name="connsiteX3" fmla="*/ 824526 w 827072"/>
                  <a:gd name="connsiteY3" fmla="*/ 213642 h 227430"/>
                </a:gdLst>
                <a:ahLst/>
                <a:cxnLst>
                  <a:cxn ang="0">
                    <a:pos x="connsiteX0" y="connsiteY0"/>
                  </a:cxn>
                  <a:cxn ang="0">
                    <a:pos x="connsiteX1" y="connsiteY1"/>
                  </a:cxn>
                  <a:cxn ang="0">
                    <a:pos x="connsiteX2" y="connsiteY2"/>
                  </a:cxn>
                  <a:cxn ang="0">
                    <a:pos x="connsiteX3" y="connsiteY3"/>
                  </a:cxn>
                </a:cxnLst>
                <a:rect l="l" t="t" r="r" b="b"/>
                <a:pathLst>
                  <a:path w="827072" h="227430">
                    <a:moveTo>
                      <a:pt x="884" y="227861"/>
                    </a:moveTo>
                    <a:cubicBezTo>
                      <a:pt x="-418" y="152028"/>
                      <a:pt x="893" y="76173"/>
                      <a:pt x="4815" y="430"/>
                    </a:cubicBezTo>
                    <a:lnTo>
                      <a:pt x="827470" y="43069"/>
                    </a:lnTo>
                    <a:cubicBezTo>
                      <a:pt x="824526" y="99876"/>
                      <a:pt x="823547" y="156767"/>
                      <a:pt x="824526" y="213642"/>
                    </a:cubicBezTo>
                    <a:close/>
                  </a:path>
                </a:pathLst>
              </a:custGeom>
              <a:solidFill>
                <a:srgbClr val="028391">
                  <a:alpha val="56000"/>
                </a:srgbClr>
              </a:solidFill>
              <a:ln w="4368" cap="flat">
                <a:solidFill>
                  <a:srgbClr val="FFFFFF">
                    <a:alpha val="56000"/>
                  </a:srgbClr>
                </a:solidFill>
                <a:prstDash val="solid"/>
                <a:miter/>
              </a:ln>
            </p:spPr>
            <p:txBody>
              <a:bodyPr rtlCol="0" anchor="ctr"/>
              <a:lstStyle/>
              <a:p>
                <a:endParaRPr lang="en-GB" sz="1600"/>
              </a:p>
            </p:txBody>
          </p:sp>
          <p:sp>
            <p:nvSpPr>
              <p:cNvPr id="446" name="TextBox 445">
                <a:extLst>
                  <a:ext uri="{FF2B5EF4-FFF2-40B4-BE49-F238E27FC236}">
                    <a16:creationId xmlns:a16="http://schemas.microsoft.com/office/drawing/2014/main" id="{BE201A60-C4E2-2974-05D6-DFE6930A1CC5}"/>
                  </a:ext>
                </a:extLst>
              </p:cNvPr>
              <p:cNvSpPr txBox="1"/>
              <p:nvPr/>
            </p:nvSpPr>
            <p:spPr>
              <a:xfrm rot="59341">
                <a:off x="184627" y="3186758"/>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47" name="Freeform: Shape 446">
                <a:extLst>
                  <a:ext uri="{FF2B5EF4-FFF2-40B4-BE49-F238E27FC236}">
                    <a16:creationId xmlns:a16="http://schemas.microsoft.com/office/drawing/2014/main" id="{249DDBCC-F606-EBB9-3F41-476952888C68}"/>
                  </a:ext>
                </a:extLst>
              </p:cNvPr>
              <p:cNvSpPr/>
              <p:nvPr/>
            </p:nvSpPr>
            <p:spPr>
              <a:xfrm>
                <a:off x="541390" y="3215230"/>
                <a:ext cx="3862" cy="199001"/>
              </a:xfrm>
              <a:custGeom>
                <a:avLst/>
                <a:gdLst>
                  <a:gd name="connsiteX0" fmla="*/ 827 w 3862"/>
                  <a:gd name="connsiteY0" fmla="*/ 199431 h 199001"/>
                  <a:gd name="connsiteX1" fmla="*/ 4260 w 3862"/>
                  <a:gd name="connsiteY1" fmla="*/ 430 h 199001"/>
                </a:gdLst>
                <a:ahLst/>
                <a:cxnLst>
                  <a:cxn ang="0">
                    <a:pos x="connsiteX0" y="connsiteY0"/>
                  </a:cxn>
                  <a:cxn ang="0">
                    <a:pos x="connsiteX1" y="connsiteY1"/>
                  </a:cxn>
                </a:cxnLst>
                <a:rect l="l" t="t" r="r" b="b"/>
                <a:pathLst>
                  <a:path w="3862" h="199001">
                    <a:moveTo>
                      <a:pt x="827" y="199431"/>
                    </a:moveTo>
                    <a:cubicBezTo>
                      <a:pt x="-318" y="133077"/>
                      <a:pt x="827" y="66704"/>
                      <a:pt x="4260" y="430"/>
                    </a:cubicBezTo>
                  </a:path>
                </a:pathLst>
              </a:custGeom>
              <a:noFill/>
              <a:ln w="8736" cap="flat">
                <a:noFill/>
                <a:prstDash val="solid"/>
                <a:miter/>
              </a:ln>
            </p:spPr>
            <p:txBody>
              <a:bodyPr rtlCol="0" anchor="ctr"/>
              <a:lstStyle/>
              <a:p>
                <a:endParaRPr lang="en-GB" sz="1600"/>
              </a:p>
            </p:txBody>
          </p:sp>
        </p:grpSp>
        <p:grpSp>
          <p:nvGrpSpPr>
            <p:cNvPr id="241" name="Graphic 2973">
              <a:extLst>
                <a:ext uri="{FF2B5EF4-FFF2-40B4-BE49-F238E27FC236}">
                  <a16:creationId xmlns:a16="http://schemas.microsoft.com/office/drawing/2014/main" id="{17A6C2A0-B174-2CDA-7B22-3E65364D7185}"/>
                </a:ext>
              </a:extLst>
            </p:cNvPr>
            <p:cNvGrpSpPr/>
            <p:nvPr/>
          </p:nvGrpSpPr>
          <p:grpSpPr>
            <a:xfrm>
              <a:off x="133929" y="3193910"/>
              <a:ext cx="3290625" cy="170556"/>
              <a:chOff x="133929" y="3193910"/>
              <a:chExt cx="3290625" cy="170556"/>
            </a:xfrm>
          </p:grpSpPr>
          <p:sp>
            <p:nvSpPr>
              <p:cNvPr id="443" name="Freeform: Shape 442">
                <a:extLst>
                  <a:ext uri="{FF2B5EF4-FFF2-40B4-BE49-F238E27FC236}">
                    <a16:creationId xmlns:a16="http://schemas.microsoft.com/office/drawing/2014/main" id="{673FB393-7C10-83E2-4BC9-C5FAB6EAD51E}"/>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4" name="Freeform: Shape 443">
                <a:extLst>
                  <a:ext uri="{FF2B5EF4-FFF2-40B4-BE49-F238E27FC236}">
                    <a16:creationId xmlns:a16="http://schemas.microsoft.com/office/drawing/2014/main" id="{CFBD5598-938D-0C63-8E94-6DEAA0EF114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2" name="Graphic 2973">
              <a:extLst>
                <a:ext uri="{FF2B5EF4-FFF2-40B4-BE49-F238E27FC236}">
                  <a16:creationId xmlns:a16="http://schemas.microsoft.com/office/drawing/2014/main" id="{1B6A48CD-CFA6-C835-F82F-18E67465D199}"/>
                </a:ext>
              </a:extLst>
            </p:cNvPr>
            <p:cNvGrpSpPr/>
            <p:nvPr/>
          </p:nvGrpSpPr>
          <p:grpSpPr>
            <a:xfrm>
              <a:off x="133929" y="3193910"/>
              <a:ext cx="3290625" cy="170556"/>
              <a:chOff x="133929" y="3193910"/>
              <a:chExt cx="3290625" cy="170556"/>
            </a:xfrm>
          </p:grpSpPr>
          <p:sp>
            <p:nvSpPr>
              <p:cNvPr id="441" name="Freeform: Shape 440">
                <a:extLst>
                  <a:ext uri="{FF2B5EF4-FFF2-40B4-BE49-F238E27FC236}">
                    <a16:creationId xmlns:a16="http://schemas.microsoft.com/office/drawing/2014/main" id="{8256ADDF-7E91-5042-66B1-C2C901D935C7}"/>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2" name="Freeform: Shape 441">
                <a:extLst>
                  <a:ext uri="{FF2B5EF4-FFF2-40B4-BE49-F238E27FC236}">
                    <a16:creationId xmlns:a16="http://schemas.microsoft.com/office/drawing/2014/main" id="{9EFFCF88-8EEF-270C-9E07-92493F1B603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3" name="Graphic 2973">
              <a:extLst>
                <a:ext uri="{FF2B5EF4-FFF2-40B4-BE49-F238E27FC236}">
                  <a16:creationId xmlns:a16="http://schemas.microsoft.com/office/drawing/2014/main" id="{10D3DA24-7C1B-02F8-0CA5-57D06C2FC0E8}"/>
                </a:ext>
              </a:extLst>
            </p:cNvPr>
            <p:cNvGrpSpPr/>
            <p:nvPr/>
          </p:nvGrpSpPr>
          <p:grpSpPr>
            <a:xfrm>
              <a:off x="133929" y="3193910"/>
              <a:ext cx="3290625" cy="170556"/>
              <a:chOff x="133929" y="3193910"/>
              <a:chExt cx="3290625" cy="170556"/>
            </a:xfrm>
          </p:grpSpPr>
          <p:sp>
            <p:nvSpPr>
              <p:cNvPr id="439" name="Freeform: Shape 438">
                <a:extLst>
                  <a:ext uri="{FF2B5EF4-FFF2-40B4-BE49-F238E27FC236}">
                    <a16:creationId xmlns:a16="http://schemas.microsoft.com/office/drawing/2014/main" id="{12B83E93-CBBA-8A9D-D19F-6A8E8C3D2A0E}"/>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0" name="Freeform: Shape 439">
                <a:extLst>
                  <a:ext uri="{FF2B5EF4-FFF2-40B4-BE49-F238E27FC236}">
                    <a16:creationId xmlns:a16="http://schemas.microsoft.com/office/drawing/2014/main" id="{27088BEC-32C1-C35B-C032-F4D0A38DC69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4" name="Graphic 2973">
              <a:extLst>
                <a:ext uri="{FF2B5EF4-FFF2-40B4-BE49-F238E27FC236}">
                  <a16:creationId xmlns:a16="http://schemas.microsoft.com/office/drawing/2014/main" id="{7125E0A5-639E-744C-C368-40518D54B69D}"/>
                </a:ext>
              </a:extLst>
            </p:cNvPr>
            <p:cNvGrpSpPr/>
            <p:nvPr/>
          </p:nvGrpSpPr>
          <p:grpSpPr>
            <a:xfrm>
              <a:off x="133929" y="2520806"/>
              <a:ext cx="901717" cy="715742"/>
              <a:chOff x="133929" y="2520806"/>
              <a:chExt cx="901717" cy="715742"/>
            </a:xfrm>
          </p:grpSpPr>
          <p:sp>
            <p:nvSpPr>
              <p:cNvPr id="436" name="Freeform: Shape 435">
                <a:extLst>
                  <a:ext uri="{FF2B5EF4-FFF2-40B4-BE49-F238E27FC236}">
                    <a16:creationId xmlns:a16="http://schemas.microsoft.com/office/drawing/2014/main" id="{1C0AFB41-E91A-5FBF-F528-F9E4C5344B90}"/>
                  </a:ext>
                </a:extLst>
              </p:cNvPr>
              <p:cNvSpPr/>
              <p:nvPr/>
            </p:nvSpPr>
            <p:spPr>
              <a:xfrm>
                <a:off x="133929" y="2520806"/>
                <a:ext cx="901717" cy="715742"/>
              </a:xfrm>
              <a:custGeom>
                <a:avLst/>
                <a:gdLst>
                  <a:gd name="connsiteX0" fmla="*/ 398 w 901717"/>
                  <a:gd name="connsiteY0" fmla="*/ 673533 h 715742"/>
                  <a:gd name="connsiteX1" fmla="*/ 105819 w 901717"/>
                  <a:gd name="connsiteY1" fmla="*/ 430 h 715742"/>
                  <a:gd name="connsiteX2" fmla="*/ 902115 w 901717"/>
                  <a:gd name="connsiteY2" fmla="*/ 211344 h 715742"/>
                  <a:gd name="connsiteX3" fmla="*/ 823052 w 901717"/>
                  <a:gd name="connsiteY3" fmla="*/ 716173 h 715742"/>
                </a:gdLst>
                <a:ahLst/>
                <a:cxnLst>
                  <a:cxn ang="0">
                    <a:pos x="connsiteX0" y="connsiteY0"/>
                  </a:cxn>
                  <a:cxn ang="0">
                    <a:pos x="connsiteX1" y="connsiteY1"/>
                  </a:cxn>
                  <a:cxn ang="0">
                    <a:pos x="connsiteX2" y="connsiteY2"/>
                  </a:cxn>
                  <a:cxn ang="0">
                    <a:pos x="connsiteX3" y="connsiteY3"/>
                  </a:cxn>
                </a:cxnLst>
                <a:rect l="l" t="t" r="r" b="b"/>
                <a:pathLst>
                  <a:path w="901717" h="715742">
                    <a:moveTo>
                      <a:pt x="398" y="673533"/>
                    </a:moveTo>
                    <a:cubicBezTo>
                      <a:pt x="12183" y="446125"/>
                      <a:pt x="47513" y="220552"/>
                      <a:pt x="105819" y="430"/>
                    </a:cubicBezTo>
                    <a:lnTo>
                      <a:pt x="902115" y="211344"/>
                    </a:lnTo>
                    <a:cubicBezTo>
                      <a:pt x="858390" y="376437"/>
                      <a:pt x="831893" y="545616"/>
                      <a:pt x="823052" y="716173"/>
                    </a:cubicBezTo>
                    <a:close/>
                  </a:path>
                </a:pathLst>
              </a:custGeom>
              <a:solidFill>
                <a:srgbClr val="02A9AE">
                  <a:alpha val="56000"/>
                </a:srgbClr>
              </a:solidFill>
              <a:ln w="4368" cap="flat">
                <a:solidFill>
                  <a:srgbClr val="FFFFFF">
                    <a:alpha val="56000"/>
                  </a:srgbClr>
                </a:solidFill>
                <a:prstDash val="solid"/>
                <a:miter/>
              </a:ln>
            </p:spPr>
            <p:txBody>
              <a:bodyPr rtlCol="0" anchor="ctr"/>
              <a:lstStyle/>
              <a:p>
                <a:endParaRPr lang="en-GB" sz="1600"/>
              </a:p>
            </p:txBody>
          </p:sp>
          <p:sp>
            <p:nvSpPr>
              <p:cNvPr id="437" name="TextBox 436">
                <a:extLst>
                  <a:ext uri="{FF2B5EF4-FFF2-40B4-BE49-F238E27FC236}">
                    <a16:creationId xmlns:a16="http://schemas.microsoft.com/office/drawing/2014/main" id="{1ECB2970-348D-DBE4-EBA5-6A65782BC8E2}"/>
                  </a:ext>
                </a:extLst>
              </p:cNvPr>
              <p:cNvSpPr txBox="1"/>
              <p:nvPr/>
            </p:nvSpPr>
            <p:spPr>
              <a:xfrm rot="534065">
                <a:off x="223781" y="2759723"/>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(3)</a:t>
                </a:r>
              </a:p>
            </p:txBody>
          </p:sp>
          <p:sp>
            <p:nvSpPr>
              <p:cNvPr id="438" name="Freeform: Shape 437">
                <a:extLst>
                  <a:ext uri="{FF2B5EF4-FFF2-40B4-BE49-F238E27FC236}">
                    <a16:creationId xmlns:a16="http://schemas.microsoft.com/office/drawing/2014/main" id="{DA3CD39B-C91C-AAE7-FEF6-032B57462A11}"/>
                  </a:ext>
                </a:extLst>
              </p:cNvPr>
              <p:cNvSpPr/>
              <p:nvPr/>
            </p:nvSpPr>
            <p:spPr>
              <a:xfrm>
                <a:off x="545261" y="2626264"/>
                <a:ext cx="92238" cy="588965"/>
              </a:xfrm>
              <a:custGeom>
                <a:avLst/>
                <a:gdLst>
                  <a:gd name="connsiteX0" fmla="*/ 398 w 92238"/>
                  <a:gd name="connsiteY0" fmla="*/ 589396 h 588965"/>
                  <a:gd name="connsiteX1" fmla="*/ 92636 w 92238"/>
                  <a:gd name="connsiteY1" fmla="*/ 430 h 588965"/>
                </a:gdLst>
                <a:ahLst/>
                <a:cxnLst>
                  <a:cxn ang="0">
                    <a:pos x="connsiteX0" y="connsiteY0"/>
                  </a:cxn>
                  <a:cxn ang="0">
                    <a:pos x="connsiteX1" y="connsiteY1"/>
                  </a:cxn>
                </a:cxnLst>
                <a:rect l="l" t="t" r="r" b="b"/>
                <a:pathLst>
                  <a:path w="92238" h="588965">
                    <a:moveTo>
                      <a:pt x="398" y="589396"/>
                    </a:moveTo>
                    <a:cubicBezTo>
                      <a:pt x="10706" y="390413"/>
                      <a:pt x="41616" y="193036"/>
                      <a:pt x="92636" y="430"/>
                    </a:cubicBezTo>
                  </a:path>
                </a:pathLst>
              </a:custGeom>
              <a:noFill/>
              <a:ln w="8736" cap="flat">
                <a:noFill/>
                <a:prstDash val="solid"/>
                <a:miter/>
              </a:ln>
            </p:spPr>
            <p:txBody>
              <a:bodyPr rtlCol="0" anchor="ctr"/>
              <a:lstStyle/>
              <a:p>
                <a:endParaRPr lang="en-GB" sz="1600"/>
              </a:p>
            </p:txBody>
          </p:sp>
        </p:grpSp>
        <p:grpSp>
          <p:nvGrpSpPr>
            <p:cNvPr id="245" name="Graphic 2973">
              <a:extLst>
                <a:ext uri="{FF2B5EF4-FFF2-40B4-BE49-F238E27FC236}">
                  <a16:creationId xmlns:a16="http://schemas.microsoft.com/office/drawing/2014/main" id="{8F900F9F-02FA-D0E7-FE07-9E8F9711A0C0}"/>
                </a:ext>
              </a:extLst>
            </p:cNvPr>
            <p:cNvGrpSpPr/>
            <p:nvPr/>
          </p:nvGrpSpPr>
          <p:grpSpPr>
            <a:xfrm>
              <a:off x="239350" y="2090381"/>
              <a:ext cx="906138" cy="641340"/>
              <a:chOff x="239350" y="2090381"/>
              <a:chExt cx="906138" cy="641340"/>
            </a:xfrm>
          </p:grpSpPr>
          <p:sp>
            <p:nvSpPr>
              <p:cNvPr id="433" name="Freeform: Shape 432">
                <a:extLst>
                  <a:ext uri="{FF2B5EF4-FFF2-40B4-BE49-F238E27FC236}">
                    <a16:creationId xmlns:a16="http://schemas.microsoft.com/office/drawing/2014/main" id="{2DB919F2-7C1F-79FF-4B55-C2589D361059}"/>
                  </a:ext>
                </a:extLst>
              </p:cNvPr>
              <p:cNvSpPr/>
              <p:nvPr/>
            </p:nvSpPr>
            <p:spPr>
              <a:xfrm>
                <a:off x="239350" y="2090381"/>
                <a:ext cx="906138" cy="641340"/>
              </a:xfrm>
              <a:custGeom>
                <a:avLst/>
                <a:gdLst>
                  <a:gd name="connsiteX0" fmla="*/ 398 w 906138"/>
                  <a:gd name="connsiteY0" fmla="*/ 430855 h 641340"/>
                  <a:gd name="connsiteX1" fmla="*/ 146853 w 906138"/>
                  <a:gd name="connsiteY1" fmla="*/ 430 h 641340"/>
                  <a:gd name="connsiteX2" fmla="*/ 906536 w 906138"/>
                  <a:gd name="connsiteY2" fmla="*/ 318955 h 641340"/>
                  <a:gd name="connsiteX3" fmla="*/ 796694 w 906138"/>
                  <a:gd name="connsiteY3" fmla="*/ 641770 h 641340"/>
                </a:gdLst>
                <a:ahLst/>
                <a:cxnLst>
                  <a:cxn ang="0">
                    <a:pos x="connsiteX0" y="connsiteY0"/>
                  </a:cxn>
                  <a:cxn ang="0">
                    <a:pos x="connsiteX1" y="connsiteY1"/>
                  </a:cxn>
                  <a:cxn ang="0">
                    <a:pos x="connsiteX2" y="connsiteY2"/>
                  </a:cxn>
                  <a:cxn ang="0">
                    <a:pos x="connsiteX3" y="connsiteY3"/>
                  </a:cxn>
                </a:cxnLst>
                <a:rect l="l" t="t" r="r" b="b"/>
                <a:pathLst>
                  <a:path w="906138" h="641340">
                    <a:moveTo>
                      <a:pt x="398" y="430855"/>
                    </a:moveTo>
                    <a:cubicBezTo>
                      <a:pt x="39248" y="284176"/>
                      <a:pt x="88180" y="140359"/>
                      <a:pt x="146853" y="430"/>
                    </a:cubicBezTo>
                    <a:lnTo>
                      <a:pt x="906536" y="318955"/>
                    </a:lnTo>
                    <a:cubicBezTo>
                      <a:pt x="862531" y="423901"/>
                      <a:pt x="825830" y="531763"/>
                      <a:pt x="796694" y="641770"/>
                    </a:cubicBezTo>
                    <a:close/>
                  </a:path>
                </a:pathLst>
              </a:custGeom>
              <a:solidFill>
                <a:srgbClr val="02A9AE">
                  <a:alpha val="56000"/>
                </a:srgbClr>
              </a:solidFill>
              <a:ln w="4368" cap="flat">
                <a:solidFill>
                  <a:srgbClr val="FFFFFF">
                    <a:alpha val="56000"/>
                  </a:srgbClr>
                </a:solidFill>
                <a:prstDash val="solid"/>
                <a:miter/>
              </a:ln>
            </p:spPr>
            <p:txBody>
              <a:bodyPr rtlCol="0" anchor="ctr"/>
              <a:lstStyle/>
              <a:p>
                <a:endParaRPr lang="en-GB" sz="1600"/>
              </a:p>
            </p:txBody>
          </p:sp>
          <p:sp>
            <p:nvSpPr>
              <p:cNvPr id="434" name="TextBox 433">
                <a:extLst>
                  <a:ext uri="{FF2B5EF4-FFF2-40B4-BE49-F238E27FC236}">
                    <a16:creationId xmlns:a16="http://schemas.microsoft.com/office/drawing/2014/main" id="{B49FBCF1-3066-56CB-9287-FA955E094AB3}"/>
                  </a:ext>
                </a:extLst>
              </p:cNvPr>
              <p:cNvSpPr txBox="1"/>
              <p:nvPr/>
            </p:nvSpPr>
            <p:spPr>
              <a:xfrm rot="1127471">
                <a:off x="325102" y="2304118"/>
                <a:ext cx="711589"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35" name="Freeform: Shape 434">
                <a:extLst>
                  <a:ext uri="{FF2B5EF4-FFF2-40B4-BE49-F238E27FC236}">
                    <a16:creationId xmlns:a16="http://schemas.microsoft.com/office/drawing/2014/main" id="{4692A949-2542-5B33-7AB0-E96137C5649F}"/>
                  </a:ext>
                </a:extLst>
              </p:cNvPr>
              <p:cNvSpPr/>
              <p:nvPr/>
            </p:nvSpPr>
            <p:spPr>
              <a:xfrm>
                <a:off x="637499" y="2249643"/>
                <a:ext cx="128144" cy="376620"/>
              </a:xfrm>
              <a:custGeom>
                <a:avLst/>
                <a:gdLst>
                  <a:gd name="connsiteX0" fmla="*/ 398 w 128144"/>
                  <a:gd name="connsiteY0" fmla="*/ 377050 h 376620"/>
                  <a:gd name="connsiteX1" fmla="*/ 128542 w 128144"/>
                  <a:gd name="connsiteY1" fmla="*/ 430 h 376620"/>
                </a:gdLst>
                <a:ahLst/>
                <a:cxnLst>
                  <a:cxn ang="0">
                    <a:pos x="connsiteX0" y="connsiteY0"/>
                  </a:cxn>
                  <a:cxn ang="0">
                    <a:pos x="connsiteX1" y="connsiteY1"/>
                  </a:cxn>
                </a:cxnLst>
                <a:rect l="l" t="t" r="r" b="b"/>
                <a:pathLst>
                  <a:path w="128144" h="376620">
                    <a:moveTo>
                      <a:pt x="398" y="377050"/>
                    </a:moveTo>
                    <a:cubicBezTo>
                      <a:pt x="34391" y="248709"/>
                      <a:pt x="77207" y="122869"/>
                      <a:pt x="128542" y="430"/>
                    </a:cubicBezTo>
                  </a:path>
                </a:pathLst>
              </a:custGeom>
              <a:noFill/>
              <a:ln w="8736" cap="flat">
                <a:noFill/>
                <a:prstDash val="solid"/>
                <a:miter/>
              </a:ln>
            </p:spPr>
            <p:txBody>
              <a:bodyPr rtlCol="0" anchor="ctr"/>
              <a:lstStyle/>
              <a:p>
                <a:endParaRPr lang="en-GB" sz="1600"/>
              </a:p>
            </p:txBody>
          </p:sp>
        </p:grpSp>
        <p:grpSp>
          <p:nvGrpSpPr>
            <p:cNvPr id="246" name="Graphic 2973">
              <a:extLst>
                <a:ext uri="{FF2B5EF4-FFF2-40B4-BE49-F238E27FC236}">
                  <a16:creationId xmlns:a16="http://schemas.microsoft.com/office/drawing/2014/main" id="{C36DE8A8-D471-C406-7A95-FA2836ED52B4}"/>
                </a:ext>
              </a:extLst>
            </p:cNvPr>
            <p:cNvGrpSpPr/>
            <p:nvPr/>
          </p:nvGrpSpPr>
          <p:grpSpPr>
            <a:xfrm>
              <a:off x="385806" y="1883767"/>
              <a:ext cx="831040" cy="525139"/>
              <a:chOff x="385806" y="1883767"/>
              <a:chExt cx="831040" cy="525139"/>
            </a:xfrm>
          </p:grpSpPr>
          <p:sp>
            <p:nvSpPr>
              <p:cNvPr id="430" name="Freeform: Shape 429">
                <a:extLst>
                  <a:ext uri="{FF2B5EF4-FFF2-40B4-BE49-F238E27FC236}">
                    <a16:creationId xmlns:a16="http://schemas.microsoft.com/office/drawing/2014/main" id="{401D0452-A651-890B-6A19-8035FC0DE53C}"/>
                  </a:ext>
                </a:extLst>
              </p:cNvPr>
              <p:cNvSpPr/>
              <p:nvPr/>
            </p:nvSpPr>
            <p:spPr>
              <a:xfrm>
                <a:off x="385806" y="1883767"/>
                <a:ext cx="831040" cy="525139"/>
              </a:xfrm>
              <a:custGeom>
                <a:avLst/>
                <a:gdLst>
                  <a:gd name="connsiteX0" fmla="*/ 398 w 831040"/>
                  <a:gd name="connsiteY0" fmla="*/ 207043 h 525139"/>
                  <a:gd name="connsiteX1" fmla="*/ 95536 w 831040"/>
                  <a:gd name="connsiteY1" fmla="*/ 430 h 525139"/>
                  <a:gd name="connsiteX2" fmla="*/ 831439 w 831040"/>
                  <a:gd name="connsiteY2" fmla="*/ 370605 h 525139"/>
                  <a:gd name="connsiteX3" fmla="*/ 760081 w 831040"/>
                  <a:gd name="connsiteY3" fmla="*/ 525569 h 525139"/>
                </a:gdLst>
                <a:ahLst/>
                <a:cxnLst>
                  <a:cxn ang="0">
                    <a:pos x="connsiteX0" y="connsiteY0"/>
                  </a:cxn>
                  <a:cxn ang="0">
                    <a:pos x="connsiteX1" y="connsiteY1"/>
                  </a:cxn>
                  <a:cxn ang="0">
                    <a:pos x="connsiteX2" y="connsiteY2"/>
                  </a:cxn>
                  <a:cxn ang="0">
                    <a:pos x="connsiteX3" y="connsiteY3"/>
                  </a:cxn>
                </a:cxnLst>
                <a:rect l="l" t="t" r="r" b="b"/>
                <a:pathLst>
                  <a:path w="831040" h="525139">
                    <a:moveTo>
                      <a:pt x="398" y="207043"/>
                    </a:moveTo>
                    <a:cubicBezTo>
                      <a:pt x="29717" y="137101"/>
                      <a:pt x="61456" y="68189"/>
                      <a:pt x="95536" y="430"/>
                    </a:cubicBezTo>
                    <a:lnTo>
                      <a:pt x="831439" y="370605"/>
                    </a:lnTo>
                    <a:cubicBezTo>
                      <a:pt x="805876" y="421424"/>
                      <a:pt x="782078" y="473108"/>
                      <a:pt x="760081" y="525569"/>
                    </a:cubicBezTo>
                    <a:close/>
                  </a:path>
                </a:pathLst>
              </a:custGeom>
              <a:solidFill>
                <a:srgbClr val="02A9AE">
                  <a:alpha val="56000"/>
                </a:srgbClr>
              </a:solidFill>
              <a:ln w="4368" cap="flat">
                <a:solidFill>
                  <a:srgbClr val="FFFFFF">
                    <a:alpha val="56000"/>
                  </a:srgbClr>
                </a:solidFill>
                <a:prstDash val="solid"/>
                <a:miter/>
              </a:ln>
            </p:spPr>
            <p:txBody>
              <a:bodyPr rtlCol="0" anchor="ctr"/>
              <a:lstStyle/>
              <a:p>
                <a:endParaRPr lang="en-GB" sz="1600"/>
              </a:p>
            </p:txBody>
          </p:sp>
          <p:sp>
            <p:nvSpPr>
              <p:cNvPr id="431" name="TextBox 430">
                <a:extLst>
                  <a:ext uri="{FF2B5EF4-FFF2-40B4-BE49-F238E27FC236}">
                    <a16:creationId xmlns:a16="http://schemas.microsoft.com/office/drawing/2014/main" id="{080607DE-3361-E7E9-B633-0DA10395FE1C}"/>
                  </a:ext>
                </a:extLst>
              </p:cNvPr>
              <p:cNvSpPr txBox="1"/>
              <p:nvPr/>
            </p:nvSpPr>
            <p:spPr>
              <a:xfrm rot="1483517">
                <a:off x="440717" y="2026919"/>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32" name="Freeform: Shape 431">
                <a:extLst>
                  <a:ext uri="{FF2B5EF4-FFF2-40B4-BE49-F238E27FC236}">
                    <a16:creationId xmlns:a16="http://schemas.microsoft.com/office/drawing/2014/main" id="{502826DA-A3CF-FD10-3B27-4E0F2A089FCC}"/>
                  </a:ext>
                </a:extLst>
              </p:cNvPr>
              <p:cNvSpPr/>
              <p:nvPr/>
            </p:nvSpPr>
            <p:spPr>
              <a:xfrm>
                <a:off x="765643" y="2068854"/>
                <a:ext cx="83248" cy="180789"/>
              </a:xfrm>
              <a:custGeom>
                <a:avLst/>
                <a:gdLst>
                  <a:gd name="connsiteX0" fmla="*/ 398 w 83248"/>
                  <a:gd name="connsiteY0" fmla="*/ 181219 h 180789"/>
                  <a:gd name="connsiteX1" fmla="*/ 83646 w 83248"/>
                  <a:gd name="connsiteY1" fmla="*/ 430 h 180789"/>
                </a:gdLst>
                <a:ahLst/>
                <a:cxnLst>
                  <a:cxn ang="0">
                    <a:pos x="connsiteX0" y="connsiteY0"/>
                  </a:cxn>
                  <a:cxn ang="0">
                    <a:pos x="connsiteX1" y="connsiteY1"/>
                  </a:cxn>
                </a:cxnLst>
                <a:rect l="l" t="t" r="r" b="b"/>
                <a:pathLst>
                  <a:path w="83248" h="180789">
                    <a:moveTo>
                      <a:pt x="398" y="181219"/>
                    </a:moveTo>
                    <a:cubicBezTo>
                      <a:pt x="26065" y="120012"/>
                      <a:pt x="53829" y="59723"/>
                      <a:pt x="83646" y="430"/>
                    </a:cubicBezTo>
                  </a:path>
                </a:pathLst>
              </a:custGeom>
              <a:noFill/>
              <a:ln w="8736" cap="flat">
                <a:noFill/>
                <a:prstDash val="solid"/>
                <a:miter/>
              </a:ln>
            </p:spPr>
            <p:txBody>
              <a:bodyPr rtlCol="0" anchor="ctr"/>
              <a:lstStyle/>
              <a:p>
                <a:endParaRPr lang="en-GB" sz="1600"/>
              </a:p>
            </p:txBody>
          </p:sp>
        </p:grpSp>
        <p:grpSp>
          <p:nvGrpSpPr>
            <p:cNvPr id="247" name="Graphic 2973">
              <a:extLst>
                <a:ext uri="{FF2B5EF4-FFF2-40B4-BE49-F238E27FC236}">
                  <a16:creationId xmlns:a16="http://schemas.microsoft.com/office/drawing/2014/main" id="{F57AF1AC-BC6D-6518-A6A6-9C669FF3377D}"/>
                </a:ext>
              </a:extLst>
            </p:cNvPr>
            <p:cNvGrpSpPr/>
            <p:nvPr/>
          </p:nvGrpSpPr>
          <p:grpSpPr>
            <a:xfrm>
              <a:off x="480944" y="1883767"/>
              <a:ext cx="2943610" cy="1480699"/>
              <a:chOff x="480944" y="1883767"/>
              <a:chExt cx="2943610" cy="1480699"/>
            </a:xfrm>
          </p:grpSpPr>
          <p:sp>
            <p:nvSpPr>
              <p:cNvPr id="415" name="Freeform: Shape 414">
                <a:extLst>
                  <a:ext uri="{FF2B5EF4-FFF2-40B4-BE49-F238E27FC236}">
                    <a16:creationId xmlns:a16="http://schemas.microsoft.com/office/drawing/2014/main" id="{EF1C7B7A-3639-6C13-7385-B6FE4944F85B}"/>
                  </a:ext>
                </a:extLst>
              </p:cNvPr>
              <p:cNvSpPr/>
              <p:nvPr/>
            </p:nvSpPr>
            <p:spPr>
              <a:xfrm>
                <a:off x="480944" y="1883767"/>
                <a:ext cx="735902" cy="370174"/>
              </a:xfrm>
              <a:custGeom>
                <a:avLst/>
                <a:gdLst>
                  <a:gd name="connsiteX0" fmla="*/ 398 w 735902"/>
                  <a:gd name="connsiteY0" fmla="*/ 430 h 370174"/>
                  <a:gd name="connsiteX1" fmla="*/ 736300 w 735902"/>
                  <a:gd name="connsiteY1" fmla="*/ 370605 h 370174"/>
                </a:gdLst>
                <a:ahLst/>
                <a:cxnLst>
                  <a:cxn ang="0">
                    <a:pos x="connsiteX0" y="connsiteY0"/>
                  </a:cxn>
                  <a:cxn ang="0">
                    <a:pos x="connsiteX1" y="connsiteY1"/>
                  </a:cxn>
                </a:cxnLst>
                <a:rect l="l" t="t" r="r" b="b"/>
                <a:pathLst>
                  <a:path w="735902" h="370174">
                    <a:moveTo>
                      <a:pt x="398" y="430"/>
                    </a:moveTo>
                    <a:lnTo>
                      <a:pt x="736300" y="370605"/>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29" name="Freeform: Shape 428">
                <a:extLst>
                  <a:ext uri="{FF2B5EF4-FFF2-40B4-BE49-F238E27FC236}">
                    <a16:creationId xmlns:a16="http://schemas.microsoft.com/office/drawing/2014/main" id="{ED0501BF-4496-323B-9FF5-3C4A3A92716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8" name="Graphic 2973">
              <a:extLst>
                <a:ext uri="{FF2B5EF4-FFF2-40B4-BE49-F238E27FC236}">
                  <a16:creationId xmlns:a16="http://schemas.microsoft.com/office/drawing/2014/main" id="{0E9BED70-DD52-D83D-FE59-0419AA2837F2}"/>
                </a:ext>
              </a:extLst>
            </p:cNvPr>
            <p:cNvGrpSpPr/>
            <p:nvPr/>
          </p:nvGrpSpPr>
          <p:grpSpPr>
            <a:xfrm>
              <a:off x="480944" y="1684212"/>
              <a:ext cx="817779" cy="569729"/>
              <a:chOff x="480944" y="1684212"/>
              <a:chExt cx="817779" cy="569729"/>
            </a:xfrm>
          </p:grpSpPr>
          <p:sp>
            <p:nvSpPr>
              <p:cNvPr id="405" name="Freeform: Shape 404">
                <a:extLst>
                  <a:ext uri="{FF2B5EF4-FFF2-40B4-BE49-F238E27FC236}">
                    <a16:creationId xmlns:a16="http://schemas.microsoft.com/office/drawing/2014/main" id="{61647834-BEFE-CD29-AEC0-5BF84E975C34}"/>
                  </a:ext>
                </a:extLst>
              </p:cNvPr>
              <p:cNvSpPr/>
              <p:nvPr/>
            </p:nvSpPr>
            <p:spPr>
              <a:xfrm>
                <a:off x="480944" y="1684212"/>
                <a:ext cx="817779" cy="569729"/>
              </a:xfrm>
              <a:custGeom>
                <a:avLst/>
                <a:gdLst>
                  <a:gd name="connsiteX0" fmla="*/ 398 w 817779"/>
                  <a:gd name="connsiteY0" fmla="*/ 199984 h 569729"/>
                  <a:gd name="connsiteX1" fmla="*/ 109567 w 817779"/>
                  <a:gd name="connsiteY1" fmla="*/ 430 h 569729"/>
                  <a:gd name="connsiteX2" fmla="*/ 818177 w 817779"/>
                  <a:gd name="connsiteY2" fmla="*/ 420498 h 569729"/>
                  <a:gd name="connsiteX3" fmla="*/ 736300 w 817779"/>
                  <a:gd name="connsiteY3" fmla="*/ 570159 h 569729"/>
                </a:gdLst>
                <a:ahLst/>
                <a:cxnLst>
                  <a:cxn ang="0">
                    <a:pos x="connsiteX0" y="connsiteY0"/>
                  </a:cxn>
                  <a:cxn ang="0">
                    <a:pos x="connsiteX1" y="connsiteY1"/>
                  </a:cxn>
                  <a:cxn ang="0">
                    <a:pos x="connsiteX2" y="connsiteY2"/>
                  </a:cxn>
                  <a:cxn ang="0">
                    <a:pos x="connsiteX3" y="connsiteY3"/>
                  </a:cxn>
                </a:cxnLst>
                <a:rect l="l" t="t" r="r" b="b"/>
                <a:pathLst>
                  <a:path w="817779" h="569729">
                    <a:moveTo>
                      <a:pt x="398" y="199984"/>
                    </a:moveTo>
                    <a:cubicBezTo>
                      <a:pt x="34478" y="132234"/>
                      <a:pt x="70891" y="65672"/>
                      <a:pt x="109567" y="430"/>
                    </a:cubicBezTo>
                    <a:lnTo>
                      <a:pt x="818177" y="420498"/>
                    </a:lnTo>
                    <a:cubicBezTo>
                      <a:pt x="789173" y="469430"/>
                      <a:pt x="761863" y="519349"/>
                      <a:pt x="736300" y="570159"/>
                    </a:cubicBezTo>
                    <a:close/>
                  </a:path>
                </a:pathLst>
              </a:custGeom>
              <a:solidFill>
                <a:srgbClr val="02A9AE">
                  <a:alpha val="56000"/>
                </a:srgbClr>
              </a:solidFill>
              <a:ln w="4368" cap="flat">
                <a:solidFill>
                  <a:srgbClr val="FFFFFF">
                    <a:alpha val="56000"/>
                  </a:srgbClr>
                </a:solidFill>
                <a:prstDash val="solid"/>
                <a:miter/>
              </a:ln>
            </p:spPr>
            <p:txBody>
              <a:bodyPr rtlCol="0" anchor="ctr"/>
              <a:lstStyle/>
              <a:p>
                <a:endParaRPr lang="en-GB" sz="1600"/>
              </a:p>
            </p:txBody>
          </p:sp>
          <p:sp>
            <p:nvSpPr>
              <p:cNvPr id="406" name="TextBox 405">
                <a:extLst>
                  <a:ext uri="{FF2B5EF4-FFF2-40B4-BE49-F238E27FC236}">
                    <a16:creationId xmlns:a16="http://schemas.microsoft.com/office/drawing/2014/main" id="{E41972E2-3567-28EE-90B6-5D6C2D8E3278}"/>
                  </a:ext>
                </a:extLst>
              </p:cNvPr>
              <p:cNvSpPr txBox="1"/>
              <p:nvPr/>
            </p:nvSpPr>
            <p:spPr>
              <a:xfrm rot="1720877">
                <a:off x="523832" y="1847538"/>
                <a:ext cx="70169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07" name="Freeform: Shape 406">
                <a:extLst>
                  <a:ext uri="{FF2B5EF4-FFF2-40B4-BE49-F238E27FC236}">
                    <a16:creationId xmlns:a16="http://schemas.microsoft.com/office/drawing/2014/main" id="{125C055F-760C-219F-742F-19DDC5576609}"/>
                  </a:ext>
                </a:extLst>
              </p:cNvPr>
              <p:cNvSpPr/>
              <p:nvPr/>
            </p:nvSpPr>
            <p:spPr>
              <a:xfrm>
                <a:off x="848891" y="1894250"/>
                <a:ext cx="95522" cy="174603"/>
              </a:xfrm>
              <a:custGeom>
                <a:avLst/>
                <a:gdLst>
                  <a:gd name="connsiteX0" fmla="*/ 398 w 95522"/>
                  <a:gd name="connsiteY0" fmla="*/ 175033 h 174603"/>
                  <a:gd name="connsiteX1" fmla="*/ 95920 w 95522"/>
                  <a:gd name="connsiteY1" fmla="*/ 430 h 174603"/>
                </a:gdLst>
                <a:ahLst/>
                <a:cxnLst>
                  <a:cxn ang="0">
                    <a:pos x="connsiteX0" y="connsiteY0"/>
                  </a:cxn>
                  <a:cxn ang="0">
                    <a:pos x="connsiteX1" y="connsiteY1"/>
                  </a:cxn>
                </a:cxnLst>
                <a:rect l="l" t="t" r="r" b="b"/>
                <a:pathLst>
                  <a:path w="95522" h="174603">
                    <a:moveTo>
                      <a:pt x="398" y="175033"/>
                    </a:moveTo>
                    <a:cubicBezTo>
                      <a:pt x="30223" y="115749"/>
                      <a:pt x="62085" y="57513"/>
                      <a:pt x="95920" y="430"/>
                    </a:cubicBezTo>
                  </a:path>
                </a:pathLst>
              </a:custGeom>
              <a:noFill/>
              <a:ln w="8736" cap="flat">
                <a:noFill/>
                <a:prstDash val="solid"/>
                <a:miter/>
              </a:ln>
            </p:spPr>
            <p:txBody>
              <a:bodyPr rtlCol="0" anchor="ctr"/>
              <a:lstStyle/>
              <a:p>
                <a:endParaRPr lang="en-GB" sz="1600"/>
              </a:p>
            </p:txBody>
          </p:sp>
        </p:grpSp>
        <p:grpSp>
          <p:nvGrpSpPr>
            <p:cNvPr id="249" name="Graphic 2973">
              <a:extLst>
                <a:ext uri="{FF2B5EF4-FFF2-40B4-BE49-F238E27FC236}">
                  <a16:creationId xmlns:a16="http://schemas.microsoft.com/office/drawing/2014/main" id="{B4177FDC-1AE4-0484-BC41-DF5C97F37E9E}"/>
                </a:ext>
              </a:extLst>
            </p:cNvPr>
            <p:cNvGrpSpPr/>
            <p:nvPr/>
          </p:nvGrpSpPr>
          <p:grpSpPr>
            <a:xfrm>
              <a:off x="590113" y="1684212"/>
              <a:ext cx="2834441" cy="1680253"/>
              <a:chOff x="590113" y="1684212"/>
              <a:chExt cx="2834441" cy="1680253"/>
            </a:xfrm>
          </p:grpSpPr>
          <p:sp>
            <p:nvSpPr>
              <p:cNvPr id="403" name="Freeform: Shape 402">
                <a:extLst>
                  <a:ext uri="{FF2B5EF4-FFF2-40B4-BE49-F238E27FC236}">
                    <a16:creationId xmlns:a16="http://schemas.microsoft.com/office/drawing/2014/main" id="{B2DA15C8-FBB3-3787-A905-1F286192AE0D}"/>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4" name="Freeform: Shape 403">
                <a:extLst>
                  <a:ext uri="{FF2B5EF4-FFF2-40B4-BE49-F238E27FC236}">
                    <a16:creationId xmlns:a16="http://schemas.microsoft.com/office/drawing/2014/main" id="{5A5876F3-44C8-9A09-231C-6C83E41A03A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0" name="Graphic 2973">
              <a:extLst>
                <a:ext uri="{FF2B5EF4-FFF2-40B4-BE49-F238E27FC236}">
                  <a16:creationId xmlns:a16="http://schemas.microsoft.com/office/drawing/2014/main" id="{74F3CD5D-8553-B606-5CE4-C7B55DDC7273}"/>
                </a:ext>
              </a:extLst>
            </p:cNvPr>
            <p:cNvGrpSpPr/>
            <p:nvPr/>
          </p:nvGrpSpPr>
          <p:grpSpPr>
            <a:xfrm>
              <a:off x="590113" y="1684212"/>
              <a:ext cx="2834441" cy="1680253"/>
              <a:chOff x="590113" y="1684212"/>
              <a:chExt cx="2834441" cy="1680253"/>
            </a:xfrm>
          </p:grpSpPr>
          <p:sp>
            <p:nvSpPr>
              <p:cNvPr id="401" name="Freeform: Shape 400">
                <a:extLst>
                  <a:ext uri="{FF2B5EF4-FFF2-40B4-BE49-F238E27FC236}">
                    <a16:creationId xmlns:a16="http://schemas.microsoft.com/office/drawing/2014/main" id="{471A60EA-9277-A390-4D96-A6A039EBB280}"/>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2" name="Freeform: Shape 401">
                <a:extLst>
                  <a:ext uri="{FF2B5EF4-FFF2-40B4-BE49-F238E27FC236}">
                    <a16:creationId xmlns:a16="http://schemas.microsoft.com/office/drawing/2014/main" id="{4220023B-85E8-0FCA-0F47-600AAD0FD1F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1" name="Graphic 2973">
              <a:extLst>
                <a:ext uri="{FF2B5EF4-FFF2-40B4-BE49-F238E27FC236}">
                  <a16:creationId xmlns:a16="http://schemas.microsoft.com/office/drawing/2014/main" id="{15695334-C597-3BB3-FC4F-0199359629EF}"/>
                </a:ext>
              </a:extLst>
            </p:cNvPr>
            <p:cNvGrpSpPr/>
            <p:nvPr/>
          </p:nvGrpSpPr>
          <p:grpSpPr>
            <a:xfrm>
              <a:off x="590113" y="1684212"/>
              <a:ext cx="2834441" cy="1680253"/>
              <a:chOff x="590113" y="1684212"/>
              <a:chExt cx="2834441" cy="1680253"/>
            </a:xfrm>
          </p:grpSpPr>
          <p:sp>
            <p:nvSpPr>
              <p:cNvPr id="393" name="Freeform: Shape 392">
                <a:extLst>
                  <a:ext uri="{FF2B5EF4-FFF2-40B4-BE49-F238E27FC236}">
                    <a16:creationId xmlns:a16="http://schemas.microsoft.com/office/drawing/2014/main" id="{E6146B80-A1A1-E32C-7A07-B88261C813E1}"/>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0" name="Freeform: Shape 399">
                <a:extLst>
                  <a:ext uri="{FF2B5EF4-FFF2-40B4-BE49-F238E27FC236}">
                    <a16:creationId xmlns:a16="http://schemas.microsoft.com/office/drawing/2014/main" id="{C13496FB-518C-898E-8937-F47B9879AB5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2" name="Graphic 2973">
              <a:extLst>
                <a:ext uri="{FF2B5EF4-FFF2-40B4-BE49-F238E27FC236}">
                  <a16:creationId xmlns:a16="http://schemas.microsoft.com/office/drawing/2014/main" id="{09AAB56B-E1D3-AB1E-583B-627446F854D4}"/>
                </a:ext>
              </a:extLst>
            </p:cNvPr>
            <p:cNvGrpSpPr/>
            <p:nvPr/>
          </p:nvGrpSpPr>
          <p:grpSpPr>
            <a:xfrm>
              <a:off x="590113" y="1684212"/>
              <a:ext cx="2834441" cy="1680253"/>
              <a:chOff x="590113" y="1684212"/>
              <a:chExt cx="2834441" cy="1680253"/>
            </a:xfrm>
          </p:grpSpPr>
          <p:sp>
            <p:nvSpPr>
              <p:cNvPr id="391" name="Freeform: Shape 390">
                <a:extLst>
                  <a:ext uri="{FF2B5EF4-FFF2-40B4-BE49-F238E27FC236}">
                    <a16:creationId xmlns:a16="http://schemas.microsoft.com/office/drawing/2014/main" id="{EB801D93-F381-67A7-8C52-3150FC1D302C}"/>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2" name="Freeform: Shape 391">
                <a:extLst>
                  <a:ext uri="{FF2B5EF4-FFF2-40B4-BE49-F238E27FC236}">
                    <a16:creationId xmlns:a16="http://schemas.microsoft.com/office/drawing/2014/main" id="{E7CB2B93-F750-E0BF-256D-5E31305A3E3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4" name="Graphic 2973">
              <a:extLst>
                <a:ext uri="{FF2B5EF4-FFF2-40B4-BE49-F238E27FC236}">
                  <a16:creationId xmlns:a16="http://schemas.microsoft.com/office/drawing/2014/main" id="{8E3FD022-C8A7-A757-C5E8-55E772ECCCE0}"/>
                </a:ext>
              </a:extLst>
            </p:cNvPr>
            <p:cNvGrpSpPr/>
            <p:nvPr/>
          </p:nvGrpSpPr>
          <p:grpSpPr>
            <a:xfrm>
              <a:off x="590113" y="1684212"/>
              <a:ext cx="2834441" cy="1680253"/>
              <a:chOff x="590113" y="1684212"/>
              <a:chExt cx="2834441" cy="1680253"/>
            </a:xfrm>
          </p:grpSpPr>
          <p:sp>
            <p:nvSpPr>
              <p:cNvPr id="389" name="Freeform: Shape 388">
                <a:extLst>
                  <a:ext uri="{FF2B5EF4-FFF2-40B4-BE49-F238E27FC236}">
                    <a16:creationId xmlns:a16="http://schemas.microsoft.com/office/drawing/2014/main" id="{6E1A81F2-6503-6BD8-162B-776E322F0314}"/>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0" name="Freeform: Shape 389">
                <a:extLst>
                  <a:ext uri="{FF2B5EF4-FFF2-40B4-BE49-F238E27FC236}">
                    <a16:creationId xmlns:a16="http://schemas.microsoft.com/office/drawing/2014/main" id="{3778A2B4-ED9C-E29B-E32F-D10B8ABF2F7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5" name="Graphic 2973">
              <a:extLst>
                <a:ext uri="{FF2B5EF4-FFF2-40B4-BE49-F238E27FC236}">
                  <a16:creationId xmlns:a16="http://schemas.microsoft.com/office/drawing/2014/main" id="{E1AAC0C8-7F68-C21A-DE29-009ABE2EC177}"/>
                </a:ext>
              </a:extLst>
            </p:cNvPr>
            <p:cNvGrpSpPr/>
            <p:nvPr/>
          </p:nvGrpSpPr>
          <p:grpSpPr>
            <a:xfrm>
              <a:off x="590113" y="1684212"/>
              <a:ext cx="2834441" cy="1680253"/>
              <a:chOff x="590113" y="1684212"/>
              <a:chExt cx="2834441" cy="1680253"/>
            </a:xfrm>
          </p:grpSpPr>
          <p:sp>
            <p:nvSpPr>
              <p:cNvPr id="387" name="Freeform: Shape 386">
                <a:extLst>
                  <a:ext uri="{FF2B5EF4-FFF2-40B4-BE49-F238E27FC236}">
                    <a16:creationId xmlns:a16="http://schemas.microsoft.com/office/drawing/2014/main" id="{DC690372-F906-9E73-BBD8-B586D855AFAD}"/>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8" name="Freeform: Shape 387">
                <a:extLst>
                  <a:ext uri="{FF2B5EF4-FFF2-40B4-BE49-F238E27FC236}">
                    <a16:creationId xmlns:a16="http://schemas.microsoft.com/office/drawing/2014/main" id="{C24882FF-6163-D601-8F87-67F893F0CF7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6" name="Graphic 2973">
              <a:extLst>
                <a:ext uri="{FF2B5EF4-FFF2-40B4-BE49-F238E27FC236}">
                  <a16:creationId xmlns:a16="http://schemas.microsoft.com/office/drawing/2014/main" id="{5116243A-DBBD-D3A9-2982-F43FF19AEFE2}"/>
                </a:ext>
              </a:extLst>
            </p:cNvPr>
            <p:cNvGrpSpPr/>
            <p:nvPr/>
          </p:nvGrpSpPr>
          <p:grpSpPr>
            <a:xfrm>
              <a:off x="590113" y="1684212"/>
              <a:ext cx="2834441" cy="1680253"/>
              <a:chOff x="590113" y="1684212"/>
              <a:chExt cx="2834441" cy="1680253"/>
            </a:xfrm>
          </p:grpSpPr>
          <p:sp>
            <p:nvSpPr>
              <p:cNvPr id="380" name="Freeform: Shape 379">
                <a:extLst>
                  <a:ext uri="{FF2B5EF4-FFF2-40B4-BE49-F238E27FC236}">
                    <a16:creationId xmlns:a16="http://schemas.microsoft.com/office/drawing/2014/main" id="{1A615803-BBFC-047D-00EB-FB4B4A3BB541}"/>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1" name="Freeform: Shape 380">
                <a:extLst>
                  <a:ext uri="{FF2B5EF4-FFF2-40B4-BE49-F238E27FC236}">
                    <a16:creationId xmlns:a16="http://schemas.microsoft.com/office/drawing/2014/main" id="{84493861-6A9F-2FF7-65FC-B23E4D692CD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7" name="Graphic 2973">
              <a:extLst>
                <a:ext uri="{FF2B5EF4-FFF2-40B4-BE49-F238E27FC236}">
                  <a16:creationId xmlns:a16="http://schemas.microsoft.com/office/drawing/2014/main" id="{A5C3B7AE-714E-D359-CB3D-B6CBE0E6DDB5}"/>
                </a:ext>
              </a:extLst>
            </p:cNvPr>
            <p:cNvGrpSpPr/>
            <p:nvPr/>
          </p:nvGrpSpPr>
          <p:grpSpPr>
            <a:xfrm>
              <a:off x="590113" y="1310036"/>
              <a:ext cx="902311" cy="794243"/>
              <a:chOff x="590113" y="1310036"/>
              <a:chExt cx="902311" cy="794243"/>
            </a:xfrm>
          </p:grpSpPr>
          <p:sp>
            <p:nvSpPr>
              <p:cNvPr id="377" name="Freeform: Shape 376">
                <a:extLst>
                  <a:ext uri="{FF2B5EF4-FFF2-40B4-BE49-F238E27FC236}">
                    <a16:creationId xmlns:a16="http://schemas.microsoft.com/office/drawing/2014/main" id="{2EB77F7E-8A4D-2CA2-9FC2-DB675B857FCD}"/>
                  </a:ext>
                </a:extLst>
              </p:cNvPr>
              <p:cNvSpPr/>
              <p:nvPr/>
            </p:nvSpPr>
            <p:spPr>
              <a:xfrm>
                <a:off x="590113" y="1310036"/>
                <a:ext cx="902311" cy="794243"/>
              </a:xfrm>
              <a:custGeom>
                <a:avLst/>
                <a:gdLst>
                  <a:gd name="connsiteX0" fmla="*/ 398 w 902311"/>
                  <a:gd name="connsiteY0" fmla="*/ 374606 h 794243"/>
                  <a:gd name="connsiteX1" fmla="*/ 258669 w 902311"/>
                  <a:gd name="connsiteY1" fmla="*/ 430 h 794243"/>
                  <a:gd name="connsiteX2" fmla="*/ 902710 w 902311"/>
                  <a:gd name="connsiteY2" fmla="*/ 514037 h 794243"/>
                  <a:gd name="connsiteX3" fmla="*/ 709008 w 902311"/>
                  <a:gd name="connsiteY3" fmla="*/ 794674 h 794243"/>
                </a:gdLst>
                <a:ahLst/>
                <a:cxnLst>
                  <a:cxn ang="0">
                    <a:pos x="connsiteX0" y="connsiteY0"/>
                  </a:cxn>
                  <a:cxn ang="0">
                    <a:pos x="connsiteX1" y="connsiteY1"/>
                  </a:cxn>
                  <a:cxn ang="0">
                    <a:pos x="connsiteX2" y="connsiteY2"/>
                  </a:cxn>
                  <a:cxn ang="0">
                    <a:pos x="connsiteX3" y="connsiteY3"/>
                  </a:cxn>
                </a:cxnLst>
                <a:rect l="l" t="t" r="r" b="b"/>
                <a:pathLst>
                  <a:path w="902311" h="794243">
                    <a:moveTo>
                      <a:pt x="398" y="374606"/>
                    </a:moveTo>
                    <a:cubicBezTo>
                      <a:pt x="77766" y="244085"/>
                      <a:pt x="164064" y="119060"/>
                      <a:pt x="258669" y="430"/>
                    </a:cubicBezTo>
                    <a:lnTo>
                      <a:pt x="902710" y="514037"/>
                    </a:lnTo>
                    <a:cubicBezTo>
                      <a:pt x="831762" y="603016"/>
                      <a:pt x="767035" y="696783"/>
                      <a:pt x="709008" y="794674"/>
                    </a:cubicBezTo>
                    <a:close/>
                  </a:path>
                </a:pathLst>
              </a:custGeom>
              <a:solidFill>
                <a:srgbClr val="F16F17">
                  <a:alpha val="56000"/>
                </a:srgbClr>
              </a:solidFill>
              <a:ln w="4368" cap="flat">
                <a:solidFill>
                  <a:srgbClr val="FFFFFF">
                    <a:alpha val="56000"/>
                  </a:srgbClr>
                </a:solidFill>
                <a:prstDash val="solid"/>
                <a:miter/>
              </a:ln>
            </p:spPr>
            <p:txBody>
              <a:bodyPr rtlCol="0" anchor="ctr"/>
              <a:lstStyle/>
              <a:p>
                <a:endParaRPr lang="en-GB" sz="1600"/>
              </a:p>
            </p:txBody>
          </p:sp>
          <p:sp>
            <p:nvSpPr>
              <p:cNvPr id="378" name="TextBox 377">
                <a:extLst>
                  <a:ext uri="{FF2B5EF4-FFF2-40B4-BE49-F238E27FC236}">
                    <a16:creationId xmlns:a16="http://schemas.microsoft.com/office/drawing/2014/main" id="{D90E32D7-A227-018C-7AA8-32AABE5422F7}"/>
                  </a:ext>
                </a:extLst>
              </p:cNvPr>
              <p:cNvSpPr txBox="1"/>
              <p:nvPr/>
            </p:nvSpPr>
            <p:spPr>
              <a:xfrm rot="2076924">
                <a:off x="675524" y="159347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379" name="Freeform: Shape 378">
                <a:extLst>
                  <a:ext uri="{FF2B5EF4-FFF2-40B4-BE49-F238E27FC236}">
                    <a16:creationId xmlns:a16="http://schemas.microsoft.com/office/drawing/2014/main" id="{79D28EC0-14C0-9C36-3C72-7A3525291A88}"/>
                  </a:ext>
                </a:extLst>
              </p:cNvPr>
              <p:cNvSpPr/>
              <p:nvPr/>
            </p:nvSpPr>
            <p:spPr>
              <a:xfrm>
                <a:off x="944414" y="1566840"/>
                <a:ext cx="225990" cy="327410"/>
              </a:xfrm>
              <a:custGeom>
                <a:avLst/>
                <a:gdLst>
                  <a:gd name="connsiteX0" fmla="*/ 398 w 225990"/>
                  <a:gd name="connsiteY0" fmla="*/ 327840 h 327410"/>
                  <a:gd name="connsiteX1" fmla="*/ 226389 w 225990"/>
                  <a:gd name="connsiteY1" fmla="*/ 430 h 327410"/>
                </a:gdLst>
                <a:ahLst/>
                <a:cxnLst>
                  <a:cxn ang="0">
                    <a:pos x="connsiteX0" y="connsiteY0"/>
                  </a:cxn>
                  <a:cxn ang="0">
                    <a:pos x="connsiteX1" y="connsiteY1"/>
                  </a:cxn>
                </a:cxnLst>
                <a:rect l="l" t="t" r="r" b="b"/>
                <a:pathLst>
                  <a:path w="225990" h="327410">
                    <a:moveTo>
                      <a:pt x="398" y="327840"/>
                    </a:moveTo>
                    <a:cubicBezTo>
                      <a:pt x="68104" y="213631"/>
                      <a:pt x="143612" y="104234"/>
                      <a:pt x="226389" y="430"/>
                    </a:cubicBezTo>
                  </a:path>
                </a:pathLst>
              </a:custGeom>
              <a:noFill/>
              <a:ln w="8736" cap="flat">
                <a:noFill/>
                <a:prstDash val="solid"/>
                <a:miter/>
              </a:ln>
            </p:spPr>
            <p:txBody>
              <a:bodyPr rtlCol="0" anchor="ctr"/>
              <a:lstStyle/>
              <a:p>
                <a:endParaRPr lang="en-GB" sz="1600"/>
              </a:p>
            </p:txBody>
          </p:sp>
        </p:grpSp>
        <p:grpSp>
          <p:nvGrpSpPr>
            <p:cNvPr id="258" name="Graphic 2973">
              <a:extLst>
                <a:ext uri="{FF2B5EF4-FFF2-40B4-BE49-F238E27FC236}">
                  <a16:creationId xmlns:a16="http://schemas.microsoft.com/office/drawing/2014/main" id="{6C912D3F-7E82-2F64-B868-D375349BAC45}"/>
                </a:ext>
              </a:extLst>
            </p:cNvPr>
            <p:cNvGrpSpPr/>
            <p:nvPr/>
          </p:nvGrpSpPr>
          <p:grpSpPr>
            <a:xfrm>
              <a:off x="848384" y="1137206"/>
              <a:ext cx="754947" cy="686437"/>
              <a:chOff x="848384" y="1137206"/>
              <a:chExt cx="754947" cy="686437"/>
            </a:xfrm>
          </p:grpSpPr>
          <p:sp>
            <p:nvSpPr>
              <p:cNvPr id="374" name="Freeform: Shape 373">
                <a:extLst>
                  <a:ext uri="{FF2B5EF4-FFF2-40B4-BE49-F238E27FC236}">
                    <a16:creationId xmlns:a16="http://schemas.microsoft.com/office/drawing/2014/main" id="{EE26E268-7B71-1DD6-2F9E-FB70566BD2ED}"/>
                  </a:ext>
                </a:extLst>
              </p:cNvPr>
              <p:cNvSpPr/>
              <p:nvPr/>
            </p:nvSpPr>
            <p:spPr>
              <a:xfrm>
                <a:off x="848384" y="1137206"/>
                <a:ext cx="754947" cy="686437"/>
              </a:xfrm>
              <a:custGeom>
                <a:avLst/>
                <a:gdLst>
                  <a:gd name="connsiteX0" fmla="*/ 398 w 754947"/>
                  <a:gd name="connsiteY0" fmla="*/ 173260 h 686437"/>
                  <a:gd name="connsiteX1" fmla="*/ 148277 w 754947"/>
                  <a:gd name="connsiteY1" fmla="*/ 430 h 686437"/>
                  <a:gd name="connsiteX2" fmla="*/ 755346 w 754947"/>
                  <a:gd name="connsiteY2" fmla="*/ 557238 h 686437"/>
                  <a:gd name="connsiteX3" fmla="*/ 644438 w 754947"/>
                  <a:gd name="connsiteY3" fmla="*/ 686867 h 686437"/>
                </a:gdLst>
                <a:ahLst/>
                <a:cxnLst>
                  <a:cxn ang="0">
                    <a:pos x="connsiteX0" y="connsiteY0"/>
                  </a:cxn>
                  <a:cxn ang="0">
                    <a:pos x="connsiteX1" y="connsiteY1"/>
                  </a:cxn>
                  <a:cxn ang="0">
                    <a:pos x="connsiteX2" y="connsiteY2"/>
                  </a:cxn>
                  <a:cxn ang="0">
                    <a:pos x="connsiteX3" y="connsiteY3"/>
                  </a:cxn>
                </a:cxnLst>
                <a:rect l="l" t="t" r="r" b="b"/>
                <a:pathLst>
                  <a:path w="754947" h="686437">
                    <a:moveTo>
                      <a:pt x="398" y="173260"/>
                    </a:moveTo>
                    <a:cubicBezTo>
                      <a:pt x="47688" y="113967"/>
                      <a:pt x="97013" y="56316"/>
                      <a:pt x="148277" y="430"/>
                    </a:cubicBezTo>
                    <a:lnTo>
                      <a:pt x="755346" y="557238"/>
                    </a:lnTo>
                    <a:cubicBezTo>
                      <a:pt x="716897" y="599164"/>
                      <a:pt x="679908" y="642400"/>
                      <a:pt x="644438" y="686867"/>
                    </a:cubicBezTo>
                    <a:close/>
                  </a:path>
                </a:pathLst>
              </a:custGeom>
              <a:solidFill>
                <a:srgbClr val="F16F17">
                  <a:alpha val="56000"/>
                </a:srgbClr>
              </a:solidFill>
              <a:ln w="4368" cap="flat">
                <a:solidFill>
                  <a:srgbClr val="FFFFFF">
                    <a:alpha val="56000"/>
                  </a:srgbClr>
                </a:solidFill>
                <a:prstDash val="solid"/>
                <a:miter/>
              </a:ln>
            </p:spPr>
            <p:txBody>
              <a:bodyPr rtlCol="0" anchor="ctr"/>
              <a:lstStyle/>
              <a:p>
                <a:endParaRPr lang="en-GB" sz="1600"/>
              </a:p>
            </p:txBody>
          </p:sp>
          <p:sp>
            <p:nvSpPr>
              <p:cNvPr id="375" name="TextBox 374">
                <a:extLst>
                  <a:ext uri="{FF2B5EF4-FFF2-40B4-BE49-F238E27FC236}">
                    <a16:creationId xmlns:a16="http://schemas.microsoft.com/office/drawing/2014/main" id="{5A4ADA7A-4D9A-59F2-9299-9750B524FDBD}"/>
                  </a:ext>
                </a:extLst>
              </p:cNvPr>
              <p:cNvSpPr txBox="1"/>
              <p:nvPr/>
            </p:nvSpPr>
            <p:spPr>
              <a:xfrm rot="2432967">
                <a:off x="856048" y="1356958"/>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(1)</a:t>
                </a:r>
              </a:p>
            </p:txBody>
          </p:sp>
          <p:sp>
            <p:nvSpPr>
              <p:cNvPr id="376" name="Freeform: Shape 375">
                <a:extLst>
                  <a:ext uri="{FF2B5EF4-FFF2-40B4-BE49-F238E27FC236}">
                    <a16:creationId xmlns:a16="http://schemas.microsoft.com/office/drawing/2014/main" id="{034BFE56-DC58-DA59-9A07-60675EE1A7AD}"/>
                  </a:ext>
                </a:extLst>
              </p:cNvPr>
              <p:cNvSpPr/>
              <p:nvPr/>
            </p:nvSpPr>
            <p:spPr>
              <a:xfrm>
                <a:off x="1170405" y="1415606"/>
                <a:ext cx="129393" cy="151234"/>
              </a:xfrm>
              <a:custGeom>
                <a:avLst/>
                <a:gdLst>
                  <a:gd name="connsiteX0" fmla="*/ 398 w 129393"/>
                  <a:gd name="connsiteY0" fmla="*/ 151664 h 151234"/>
                  <a:gd name="connsiteX1" fmla="*/ 129791 w 129393"/>
                  <a:gd name="connsiteY1" fmla="*/ 430 h 151234"/>
                </a:gdLst>
                <a:ahLst/>
                <a:cxnLst>
                  <a:cxn ang="0">
                    <a:pos x="connsiteX0" y="connsiteY0"/>
                  </a:cxn>
                  <a:cxn ang="0">
                    <a:pos x="connsiteX1" y="connsiteY1"/>
                  </a:cxn>
                </a:cxnLst>
                <a:rect l="l" t="t" r="r" b="b"/>
                <a:pathLst>
                  <a:path w="129393" h="151234">
                    <a:moveTo>
                      <a:pt x="398" y="151664"/>
                    </a:moveTo>
                    <a:cubicBezTo>
                      <a:pt x="41782" y="99779"/>
                      <a:pt x="84930" y="49344"/>
                      <a:pt x="129791" y="430"/>
                    </a:cubicBezTo>
                  </a:path>
                </a:pathLst>
              </a:custGeom>
              <a:noFill/>
              <a:ln w="8736" cap="flat">
                <a:noFill/>
                <a:prstDash val="solid"/>
                <a:miter/>
              </a:ln>
            </p:spPr>
            <p:txBody>
              <a:bodyPr rtlCol="0" anchor="ctr"/>
              <a:lstStyle/>
              <a:p>
                <a:endParaRPr lang="en-GB" sz="1600"/>
              </a:p>
            </p:txBody>
          </p:sp>
        </p:grpSp>
        <p:grpSp>
          <p:nvGrpSpPr>
            <p:cNvPr id="259" name="Graphic 2973">
              <a:extLst>
                <a:ext uri="{FF2B5EF4-FFF2-40B4-BE49-F238E27FC236}">
                  <a16:creationId xmlns:a16="http://schemas.microsoft.com/office/drawing/2014/main" id="{4BE1DC0F-4FC8-D1A6-3754-D67CFED89B09}"/>
                </a:ext>
              </a:extLst>
            </p:cNvPr>
            <p:cNvGrpSpPr/>
            <p:nvPr/>
          </p:nvGrpSpPr>
          <p:grpSpPr>
            <a:xfrm>
              <a:off x="996264" y="974981"/>
              <a:ext cx="726659" cy="719032"/>
              <a:chOff x="996264" y="974981"/>
              <a:chExt cx="726659" cy="719032"/>
            </a:xfrm>
          </p:grpSpPr>
          <p:sp>
            <p:nvSpPr>
              <p:cNvPr id="371" name="Freeform: Shape 370">
                <a:extLst>
                  <a:ext uri="{FF2B5EF4-FFF2-40B4-BE49-F238E27FC236}">
                    <a16:creationId xmlns:a16="http://schemas.microsoft.com/office/drawing/2014/main" id="{852D169B-BBC4-057E-5D64-F5280F2D7DBA}"/>
                  </a:ext>
                </a:extLst>
              </p:cNvPr>
              <p:cNvSpPr/>
              <p:nvPr/>
            </p:nvSpPr>
            <p:spPr>
              <a:xfrm>
                <a:off x="996264" y="974981"/>
                <a:ext cx="726659" cy="719032"/>
              </a:xfrm>
              <a:custGeom>
                <a:avLst/>
                <a:gdLst>
                  <a:gd name="connsiteX0" fmla="*/ 398 w 726659"/>
                  <a:gd name="connsiteY0" fmla="*/ 162654 h 719032"/>
                  <a:gd name="connsiteX1" fmla="*/ 159844 w 726659"/>
                  <a:gd name="connsiteY1" fmla="*/ 430 h 719032"/>
                  <a:gd name="connsiteX2" fmla="*/ 727058 w 726659"/>
                  <a:gd name="connsiteY2" fmla="*/ 597801 h 719032"/>
                  <a:gd name="connsiteX3" fmla="*/ 607466 w 726659"/>
                  <a:gd name="connsiteY3" fmla="*/ 719463 h 719032"/>
                </a:gdLst>
                <a:ahLst/>
                <a:cxnLst>
                  <a:cxn ang="0">
                    <a:pos x="connsiteX0" y="connsiteY0"/>
                  </a:cxn>
                  <a:cxn ang="0">
                    <a:pos x="connsiteX1" y="connsiteY1"/>
                  </a:cxn>
                  <a:cxn ang="0">
                    <a:pos x="connsiteX2" y="connsiteY2"/>
                  </a:cxn>
                  <a:cxn ang="0">
                    <a:pos x="connsiteX3" y="connsiteY3"/>
                  </a:cxn>
                </a:cxnLst>
                <a:rect l="l" t="t" r="r" b="b"/>
                <a:pathLst>
                  <a:path w="726659" h="719032">
                    <a:moveTo>
                      <a:pt x="398" y="162654"/>
                    </a:moveTo>
                    <a:cubicBezTo>
                      <a:pt x="51662" y="106759"/>
                      <a:pt x="104840" y="52646"/>
                      <a:pt x="159844" y="430"/>
                    </a:cubicBezTo>
                    <a:lnTo>
                      <a:pt x="727058" y="597801"/>
                    </a:lnTo>
                    <a:cubicBezTo>
                      <a:pt x="685805" y="636966"/>
                      <a:pt x="645915" y="677546"/>
                      <a:pt x="607466" y="719463"/>
                    </a:cubicBezTo>
                    <a:close/>
                  </a:path>
                </a:pathLst>
              </a:custGeom>
              <a:solidFill>
                <a:srgbClr val="F16F17">
                  <a:alpha val="56000"/>
                </a:srgbClr>
              </a:solidFill>
              <a:ln w="4368" cap="flat">
                <a:solidFill>
                  <a:srgbClr val="FFFFFF">
                    <a:alpha val="56000"/>
                  </a:srgbClr>
                </a:solidFill>
                <a:prstDash val="solid"/>
                <a:miter/>
              </a:ln>
            </p:spPr>
            <p:txBody>
              <a:bodyPr rtlCol="0" anchor="ctr"/>
              <a:lstStyle/>
              <a:p>
                <a:endParaRPr lang="en-GB" sz="1600"/>
              </a:p>
            </p:txBody>
          </p:sp>
          <p:sp>
            <p:nvSpPr>
              <p:cNvPr id="372" name="TextBox 371">
                <a:extLst>
                  <a:ext uri="{FF2B5EF4-FFF2-40B4-BE49-F238E27FC236}">
                    <a16:creationId xmlns:a16="http://schemas.microsoft.com/office/drawing/2014/main" id="{3DE0041E-6556-05D7-B9AF-CA24365C2B77}"/>
                  </a:ext>
                </a:extLst>
              </p:cNvPr>
              <p:cNvSpPr txBox="1"/>
              <p:nvPr/>
            </p:nvSpPr>
            <p:spPr>
              <a:xfrm rot="2670331">
                <a:off x="997093" y="1210301"/>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73" name="Freeform: Shape 372">
                <a:extLst>
                  <a:ext uri="{FF2B5EF4-FFF2-40B4-BE49-F238E27FC236}">
                    <a16:creationId xmlns:a16="http://schemas.microsoft.com/office/drawing/2014/main" id="{D12D203B-B860-96F1-DE34-FD5F5119EAC5}"/>
                  </a:ext>
                </a:extLst>
              </p:cNvPr>
              <p:cNvSpPr/>
              <p:nvPr/>
            </p:nvSpPr>
            <p:spPr>
              <a:xfrm>
                <a:off x="1299798" y="1273667"/>
                <a:ext cx="139518" cy="141938"/>
              </a:xfrm>
              <a:custGeom>
                <a:avLst/>
                <a:gdLst>
                  <a:gd name="connsiteX0" fmla="*/ 398 w 139518"/>
                  <a:gd name="connsiteY0" fmla="*/ 142368 h 141938"/>
                  <a:gd name="connsiteX1" fmla="*/ 139916 w 139518"/>
                  <a:gd name="connsiteY1" fmla="*/ 430 h 141938"/>
                </a:gdLst>
                <a:ahLst/>
                <a:cxnLst>
                  <a:cxn ang="0">
                    <a:pos x="connsiteX0" y="connsiteY0"/>
                  </a:cxn>
                  <a:cxn ang="0">
                    <a:pos x="connsiteX1" y="connsiteY1"/>
                  </a:cxn>
                </a:cxnLst>
                <a:rect l="l" t="t" r="r" b="b"/>
                <a:pathLst>
                  <a:path w="139518" h="141938">
                    <a:moveTo>
                      <a:pt x="398" y="142368"/>
                    </a:moveTo>
                    <a:cubicBezTo>
                      <a:pt x="45259" y="93463"/>
                      <a:pt x="91788" y="46121"/>
                      <a:pt x="139916" y="430"/>
                    </a:cubicBezTo>
                  </a:path>
                </a:pathLst>
              </a:custGeom>
              <a:noFill/>
              <a:ln w="8736" cap="flat">
                <a:noFill/>
                <a:prstDash val="solid"/>
                <a:miter/>
              </a:ln>
            </p:spPr>
            <p:txBody>
              <a:bodyPr rtlCol="0" anchor="ctr"/>
              <a:lstStyle/>
              <a:p>
                <a:endParaRPr lang="en-GB" sz="1600"/>
              </a:p>
            </p:txBody>
          </p:sp>
        </p:grpSp>
        <p:grpSp>
          <p:nvGrpSpPr>
            <p:cNvPr id="260" name="Graphic 2973">
              <a:extLst>
                <a:ext uri="{FF2B5EF4-FFF2-40B4-BE49-F238E27FC236}">
                  <a16:creationId xmlns:a16="http://schemas.microsoft.com/office/drawing/2014/main" id="{EF0E96C0-78E4-A6A8-342B-B46BD50D4C95}"/>
                </a:ext>
              </a:extLst>
            </p:cNvPr>
            <p:cNvGrpSpPr/>
            <p:nvPr/>
          </p:nvGrpSpPr>
          <p:grpSpPr>
            <a:xfrm>
              <a:off x="1155710" y="824140"/>
              <a:ext cx="694903" cy="759812"/>
              <a:chOff x="1155710" y="824140"/>
              <a:chExt cx="694903" cy="759812"/>
            </a:xfrm>
          </p:grpSpPr>
          <p:sp>
            <p:nvSpPr>
              <p:cNvPr id="368" name="Freeform: Shape 367">
                <a:extLst>
                  <a:ext uri="{FF2B5EF4-FFF2-40B4-BE49-F238E27FC236}">
                    <a16:creationId xmlns:a16="http://schemas.microsoft.com/office/drawing/2014/main" id="{D60E4240-6A7C-AB4D-9393-73505C40D506}"/>
                  </a:ext>
                </a:extLst>
              </p:cNvPr>
              <p:cNvSpPr/>
              <p:nvPr/>
            </p:nvSpPr>
            <p:spPr>
              <a:xfrm>
                <a:off x="1155710" y="824140"/>
                <a:ext cx="694903" cy="748212"/>
              </a:xfrm>
              <a:custGeom>
                <a:avLst/>
                <a:gdLst>
                  <a:gd name="connsiteX0" fmla="*/ 398 w 694903"/>
                  <a:gd name="connsiteY0" fmla="*/ 151271 h 748212"/>
                  <a:gd name="connsiteX1" fmla="*/ 170660 w 694903"/>
                  <a:gd name="connsiteY1" fmla="*/ 430 h 748212"/>
                  <a:gd name="connsiteX2" fmla="*/ 695301 w 694903"/>
                  <a:gd name="connsiteY2" fmla="*/ 635516 h 748212"/>
                  <a:gd name="connsiteX3" fmla="*/ 567611 w 694903"/>
                  <a:gd name="connsiteY3" fmla="*/ 748642 h 748212"/>
                </a:gdLst>
                <a:ahLst/>
                <a:cxnLst>
                  <a:cxn ang="0">
                    <a:pos x="connsiteX0" y="connsiteY0"/>
                  </a:cxn>
                  <a:cxn ang="0">
                    <a:pos x="connsiteX1" y="connsiteY1"/>
                  </a:cxn>
                  <a:cxn ang="0">
                    <a:pos x="connsiteX2" y="connsiteY2"/>
                  </a:cxn>
                  <a:cxn ang="0">
                    <a:pos x="connsiteX3" y="connsiteY3"/>
                  </a:cxn>
                </a:cxnLst>
                <a:rect l="l" t="t" r="r" b="b"/>
                <a:pathLst>
                  <a:path w="694903" h="748212">
                    <a:moveTo>
                      <a:pt x="398" y="151271"/>
                    </a:moveTo>
                    <a:cubicBezTo>
                      <a:pt x="55393" y="99045"/>
                      <a:pt x="112187" y="48733"/>
                      <a:pt x="170660" y="430"/>
                    </a:cubicBezTo>
                    <a:lnTo>
                      <a:pt x="695301" y="635516"/>
                    </a:lnTo>
                    <a:cubicBezTo>
                      <a:pt x="651445" y="671736"/>
                      <a:pt x="608855" y="709468"/>
                      <a:pt x="567611" y="748642"/>
                    </a:cubicBezTo>
                    <a:close/>
                  </a:path>
                </a:pathLst>
              </a:custGeom>
              <a:solidFill>
                <a:srgbClr val="F16F17">
                  <a:alpha val="56000"/>
                </a:srgbClr>
              </a:solidFill>
              <a:ln w="4368" cap="flat">
                <a:solidFill>
                  <a:srgbClr val="FFFFFF">
                    <a:alpha val="56000"/>
                  </a:srgbClr>
                </a:solidFill>
                <a:prstDash val="solid"/>
                <a:miter/>
              </a:ln>
            </p:spPr>
            <p:txBody>
              <a:bodyPr rtlCol="0" anchor="ctr"/>
              <a:lstStyle/>
              <a:p>
                <a:endParaRPr lang="en-GB" sz="1600"/>
              </a:p>
            </p:txBody>
          </p:sp>
          <p:sp>
            <p:nvSpPr>
              <p:cNvPr id="369" name="TextBox 368">
                <a:extLst>
                  <a:ext uri="{FF2B5EF4-FFF2-40B4-BE49-F238E27FC236}">
                    <a16:creationId xmlns:a16="http://schemas.microsoft.com/office/drawing/2014/main" id="{54AF9B3C-4A45-E1EB-8762-46C334782F53}"/>
                  </a:ext>
                </a:extLst>
              </p:cNvPr>
              <p:cNvSpPr txBox="1"/>
              <p:nvPr/>
            </p:nvSpPr>
            <p:spPr>
              <a:xfrm rot="2907692">
                <a:off x="1139898" y="1073272"/>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70" name="Freeform: Shape 369">
                <a:extLst>
                  <a:ext uri="{FF2B5EF4-FFF2-40B4-BE49-F238E27FC236}">
                    <a16:creationId xmlns:a16="http://schemas.microsoft.com/office/drawing/2014/main" id="{C599459F-2AE3-D35B-2297-5E03C6F2EDF0}"/>
                  </a:ext>
                </a:extLst>
              </p:cNvPr>
              <p:cNvSpPr/>
              <p:nvPr/>
            </p:nvSpPr>
            <p:spPr>
              <a:xfrm>
                <a:off x="1439317" y="1141679"/>
                <a:ext cx="148971" cy="131988"/>
              </a:xfrm>
              <a:custGeom>
                <a:avLst/>
                <a:gdLst>
                  <a:gd name="connsiteX0" fmla="*/ 398 w 148971"/>
                  <a:gd name="connsiteY0" fmla="*/ 132418 h 131988"/>
                  <a:gd name="connsiteX1" fmla="*/ 149369 w 148971"/>
                  <a:gd name="connsiteY1" fmla="*/ 430 h 131988"/>
                </a:gdLst>
                <a:ahLst/>
                <a:cxnLst>
                  <a:cxn ang="0">
                    <a:pos x="connsiteX0" y="connsiteY0"/>
                  </a:cxn>
                  <a:cxn ang="0">
                    <a:pos x="connsiteX1" y="connsiteY1"/>
                  </a:cxn>
                </a:cxnLst>
                <a:rect l="l" t="t" r="r" b="b"/>
                <a:pathLst>
                  <a:path w="148971" h="131988">
                    <a:moveTo>
                      <a:pt x="398" y="132418"/>
                    </a:moveTo>
                    <a:cubicBezTo>
                      <a:pt x="48517" y="86718"/>
                      <a:pt x="98209" y="42696"/>
                      <a:pt x="149369" y="430"/>
                    </a:cubicBezTo>
                  </a:path>
                </a:pathLst>
              </a:custGeom>
              <a:noFill/>
              <a:ln w="8736" cap="flat">
                <a:noFill/>
                <a:prstDash val="solid"/>
                <a:miter/>
              </a:ln>
            </p:spPr>
            <p:txBody>
              <a:bodyPr rtlCol="0" anchor="ctr"/>
              <a:lstStyle/>
              <a:p>
                <a:endParaRPr lang="en-GB" sz="1600"/>
              </a:p>
            </p:txBody>
          </p:sp>
        </p:grpSp>
        <p:grpSp>
          <p:nvGrpSpPr>
            <p:cNvPr id="261" name="Graphic 2973">
              <a:extLst>
                <a:ext uri="{FF2B5EF4-FFF2-40B4-BE49-F238E27FC236}">
                  <a16:creationId xmlns:a16="http://schemas.microsoft.com/office/drawing/2014/main" id="{A1842C11-DBD6-1F96-58B2-ACC573409503}"/>
                </a:ext>
              </a:extLst>
            </p:cNvPr>
            <p:cNvGrpSpPr/>
            <p:nvPr/>
          </p:nvGrpSpPr>
          <p:grpSpPr>
            <a:xfrm>
              <a:off x="1325972" y="685408"/>
              <a:ext cx="659835" cy="773818"/>
              <a:chOff x="1325972" y="685408"/>
              <a:chExt cx="659835" cy="773818"/>
            </a:xfrm>
          </p:grpSpPr>
          <p:sp>
            <p:nvSpPr>
              <p:cNvPr id="365" name="Freeform: Shape 364">
                <a:extLst>
                  <a:ext uri="{FF2B5EF4-FFF2-40B4-BE49-F238E27FC236}">
                    <a16:creationId xmlns:a16="http://schemas.microsoft.com/office/drawing/2014/main" id="{71CC67DC-7002-9536-8827-7DF81E473278}"/>
                  </a:ext>
                </a:extLst>
              </p:cNvPr>
              <p:cNvSpPr/>
              <p:nvPr/>
            </p:nvSpPr>
            <p:spPr>
              <a:xfrm>
                <a:off x="1325972" y="685408"/>
                <a:ext cx="659835" cy="773818"/>
              </a:xfrm>
              <a:custGeom>
                <a:avLst/>
                <a:gdLst>
                  <a:gd name="connsiteX0" fmla="*/ 398 w 659835"/>
                  <a:gd name="connsiteY0" fmla="*/ 139162 h 773818"/>
                  <a:gd name="connsiteX1" fmla="*/ 180654 w 659835"/>
                  <a:gd name="connsiteY1" fmla="*/ 430 h 773818"/>
                  <a:gd name="connsiteX2" fmla="*/ 660233 w 659835"/>
                  <a:gd name="connsiteY2" fmla="*/ 670199 h 773818"/>
                  <a:gd name="connsiteX3" fmla="*/ 525039 w 659835"/>
                  <a:gd name="connsiteY3" fmla="*/ 774248 h 773818"/>
                </a:gdLst>
                <a:ahLst/>
                <a:cxnLst>
                  <a:cxn ang="0">
                    <a:pos x="connsiteX0" y="connsiteY0"/>
                  </a:cxn>
                  <a:cxn ang="0">
                    <a:pos x="connsiteX1" y="connsiteY1"/>
                  </a:cxn>
                  <a:cxn ang="0">
                    <a:pos x="connsiteX2" y="connsiteY2"/>
                  </a:cxn>
                  <a:cxn ang="0">
                    <a:pos x="connsiteX3" y="connsiteY3"/>
                  </a:cxn>
                </a:cxnLst>
                <a:rect l="l" t="t" r="r" b="b"/>
                <a:pathLst>
                  <a:path w="659835" h="773818">
                    <a:moveTo>
                      <a:pt x="398" y="139162"/>
                    </a:moveTo>
                    <a:cubicBezTo>
                      <a:pt x="58870" y="90859"/>
                      <a:pt x="118993" y="44592"/>
                      <a:pt x="180654" y="430"/>
                    </a:cubicBezTo>
                    <a:lnTo>
                      <a:pt x="660233" y="670199"/>
                    </a:lnTo>
                    <a:cubicBezTo>
                      <a:pt x="613983" y="703309"/>
                      <a:pt x="568895" y="738018"/>
                      <a:pt x="525039" y="774248"/>
                    </a:cubicBezTo>
                    <a:close/>
                  </a:path>
                </a:pathLst>
              </a:custGeom>
              <a:solidFill>
                <a:srgbClr val="F16F17">
                  <a:alpha val="56000"/>
                </a:srgbClr>
              </a:solidFill>
              <a:ln w="4368" cap="flat">
                <a:solidFill>
                  <a:srgbClr val="FFFFFF">
                    <a:alpha val="56000"/>
                  </a:srgbClr>
                </a:solidFill>
                <a:prstDash val="solid"/>
                <a:miter/>
              </a:ln>
            </p:spPr>
            <p:txBody>
              <a:bodyPr rtlCol="0" anchor="ctr"/>
              <a:lstStyle/>
              <a:p>
                <a:endParaRPr lang="en-GB" sz="1600"/>
              </a:p>
            </p:txBody>
          </p:sp>
          <p:sp>
            <p:nvSpPr>
              <p:cNvPr id="366" name="TextBox 365">
                <a:extLst>
                  <a:ext uri="{FF2B5EF4-FFF2-40B4-BE49-F238E27FC236}">
                    <a16:creationId xmlns:a16="http://schemas.microsoft.com/office/drawing/2014/main" id="{A478F0D3-7CE0-E7C6-7827-EA8BA4559D50}"/>
                  </a:ext>
                </a:extLst>
              </p:cNvPr>
              <p:cNvSpPr txBox="1"/>
              <p:nvPr/>
            </p:nvSpPr>
            <p:spPr>
              <a:xfrm rot="3145055">
                <a:off x="1294903" y="946527"/>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67" name="Freeform: Shape 366">
                <a:extLst>
                  <a:ext uri="{FF2B5EF4-FFF2-40B4-BE49-F238E27FC236}">
                    <a16:creationId xmlns:a16="http://schemas.microsoft.com/office/drawing/2014/main" id="{F86856E2-172F-FBF5-C7A7-A07B0DA2DD0A}"/>
                  </a:ext>
                </a:extLst>
              </p:cNvPr>
              <p:cNvSpPr/>
              <p:nvPr/>
            </p:nvSpPr>
            <p:spPr>
              <a:xfrm>
                <a:off x="1588297" y="1020296"/>
                <a:ext cx="157725" cy="121382"/>
              </a:xfrm>
              <a:custGeom>
                <a:avLst/>
                <a:gdLst>
                  <a:gd name="connsiteX0" fmla="*/ 398 w 157725"/>
                  <a:gd name="connsiteY0" fmla="*/ 121812 h 121382"/>
                  <a:gd name="connsiteX1" fmla="*/ 158123 w 157725"/>
                  <a:gd name="connsiteY1" fmla="*/ 430 h 121382"/>
                </a:gdLst>
                <a:ahLst/>
                <a:cxnLst>
                  <a:cxn ang="0">
                    <a:pos x="connsiteX0" y="connsiteY0"/>
                  </a:cxn>
                  <a:cxn ang="0">
                    <a:pos x="connsiteX1" y="connsiteY1"/>
                  </a:cxn>
                </a:cxnLst>
                <a:rect l="l" t="t" r="r" b="b"/>
                <a:pathLst>
                  <a:path w="157725" h="121382">
                    <a:moveTo>
                      <a:pt x="398" y="121812"/>
                    </a:moveTo>
                    <a:cubicBezTo>
                      <a:pt x="51557" y="79546"/>
                      <a:pt x="104159" y="39062"/>
                      <a:pt x="158123" y="430"/>
                    </a:cubicBezTo>
                  </a:path>
                </a:pathLst>
              </a:custGeom>
              <a:noFill/>
              <a:ln w="8736" cap="flat">
                <a:noFill/>
                <a:prstDash val="solid"/>
                <a:miter/>
              </a:ln>
            </p:spPr>
            <p:txBody>
              <a:bodyPr rtlCol="0" anchor="ctr"/>
              <a:lstStyle/>
              <a:p>
                <a:endParaRPr lang="en-GB" sz="1600"/>
              </a:p>
            </p:txBody>
          </p:sp>
        </p:grpSp>
        <p:grpSp>
          <p:nvGrpSpPr>
            <p:cNvPr id="262" name="Graphic 2973">
              <a:extLst>
                <a:ext uri="{FF2B5EF4-FFF2-40B4-BE49-F238E27FC236}">
                  <a16:creationId xmlns:a16="http://schemas.microsoft.com/office/drawing/2014/main" id="{86EF4623-EF8B-0303-6459-735C2C5507EE}"/>
                </a:ext>
              </a:extLst>
            </p:cNvPr>
            <p:cNvGrpSpPr/>
            <p:nvPr/>
          </p:nvGrpSpPr>
          <p:grpSpPr>
            <a:xfrm>
              <a:off x="1506228" y="685408"/>
              <a:ext cx="1918326" cy="2679058"/>
              <a:chOff x="1506228" y="685408"/>
              <a:chExt cx="1918326" cy="2679058"/>
            </a:xfrm>
          </p:grpSpPr>
          <p:sp>
            <p:nvSpPr>
              <p:cNvPr id="363" name="Freeform: Shape 362">
                <a:extLst>
                  <a:ext uri="{FF2B5EF4-FFF2-40B4-BE49-F238E27FC236}">
                    <a16:creationId xmlns:a16="http://schemas.microsoft.com/office/drawing/2014/main" id="{E73D61A9-C86A-0283-AF05-0888C741978B}"/>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4" name="Freeform: Shape 363">
                <a:extLst>
                  <a:ext uri="{FF2B5EF4-FFF2-40B4-BE49-F238E27FC236}">
                    <a16:creationId xmlns:a16="http://schemas.microsoft.com/office/drawing/2014/main" id="{FBD478EE-462C-AD46-ABE6-249308BBE6D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4" name="Graphic 2973">
              <a:extLst>
                <a:ext uri="{FF2B5EF4-FFF2-40B4-BE49-F238E27FC236}">
                  <a16:creationId xmlns:a16="http://schemas.microsoft.com/office/drawing/2014/main" id="{74C36F5A-E995-7AF2-1093-CBD1D06C9B79}"/>
                </a:ext>
              </a:extLst>
            </p:cNvPr>
            <p:cNvGrpSpPr/>
            <p:nvPr/>
          </p:nvGrpSpPr>
          <p:grpSpPr>
            <a:xfrm>
              <a:off x="1506228" y="685408"/>
              <a:ext cx="1918326" cy="2679058"/>
              <a:chOff x="1506228" y="685408"/>
              <a:chExt cx="1918326" cy="2679058"/>
            </a:xfrm>
          </p:grpSpPr>
          <p:sp>
            <p:nvSpPr>
              <p:cNvPr id="361" name="Freeform: Shape 360">
                <a:extLst>
                  <a:ext uri="{FF2B5EF4-FFF2-40B4-BE49-F238E27FC236}">
                    <a16:creationId xmlns:a16="http://schemas.microsoft.com/office/drawing/2014/main" id="{C5D9BA1E-E9D2-2319-F871-F47AC132AF9C}"/>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2" name="Freeform: Shape 361">
                <a:extLst>
                  <a:ext uri="{FF2B5EF4-FFF2-40B4-BE49-F238E27FC236}">
                    <a16:creationId xmlns:a16="http://schemas.microsoft.com/office/drawing/2014/main" id="{1C2DEC51-B7C1-2B3C-2B43-D606262D6A6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5" name="Graphic 2973">
              <a:extLst>
                <a:ext uri="{FF2B5EF4-FFF2-40B4-BE49-F238E27FC236}">
                  <a16:creationId xmlns:a16="http://schemas.microsoft.com/office/drawing/2014/main" id="{5E2D415C-7C45-6DCB-14B7-5FF6AF043F10}"/>
                </a:ext>
              </a:extLst>
            </p:cNvPr>
            <p:cNvGrpSpPr/>
            <p:nvPr/>
          </p:nvGrpSpPr>
          <p:grpSpPr>
            <a:xfrm>
              <a:off x="1506228" y="685408"/>
              <a:ext cx="1918326" cy="2679058"/>
              <a:chOff x="1506228" y="685408"/>
              <a:chExt cx="1918326" cy="2679058"/>
            </a:xfrm>
          </p:grpSpPr>
          <p:sp>
            <p:nvSpPr>
              <p:cNvPr id="359" name="Freeform: Shape 358">
                <a:extLst>
                  <a:ext uri="{FF2B5EF4-FFF2-40B4-BE49-F238E27FC236}">
                    <a16:creationId xmlns:a16="http://schemas.microsoft.com/office/drawing/2014/main" id="{2CF48140-0617-32FF-5641-AA64BD3D01D3}"/>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0" name="Freeform: Shape 359">
                <a:extLst>
                  <a:ext uri="{FF2B5EF4-FFF2-40B4-BE49-F238E27FC236}">
                    <a16:creationId xmlns:a16="http://schemas.microsoft.com/office/drawing/2014/main" id="{281B0693-6B11-01B7-AE44-8AC6C502117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6" name="Graphic 2973">
              <a:extLst>
                <a:ext uri="{FF2B5EF4-FFF2-40B4-BE49-F238E27FC236}">
                  <a16:creationId xmlns:a16="http://schemas.microsoft.com/office/drawing/2014/main" id="{EE439DB0-E9BE-FCF8-70A2-6BC7679C6973}"/>
                </a:ext>
              </a:extLst>
            </p:cNvPr>
            <p:cNvGrpSpPr/>
            <p:nvPr/>
          </p:nvGrpSpPr>
          <p:grpSpPr>
            <a:xfrm>
              <a:off x="1506228" y="685408"/>
              <a:ext cx="1918326" cy="2679058"/>
              <a:chOff x="1506228" y="685408"/>
              <a:chExt cx="1918326" cy="2679058"/>
            </a:xfrm>
          </p:grpSpPr>
          <p:sp>
            <p:nvSpPr>
              <p:cNvPr id="357" name="Freeform: Shape 356">
                <a:extLst>
                  <a:ext uri="{FF2B5EF4-FFF2-40B4-BE49-F238E27FC236}">
                    <a16:creationId xmlns:a16="http://schemas.microsoft.com/office/drawing/2014/main" id="{82ECDCD0-B6CA-E89E-6FB0-47BA1312B1F8}"/>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8" name="Freeform: Shape 357">
                <a:extLst>
                  <a:ext uri="{FF2B5EF4-FFF2-40B4-BE49-F238E27FC236}">
                    <a16:creationId xmlns:a16="http://schemas.microsoft.com/office/drawing/2014/main" id="{64E8310C-24EF-001D-BF08-024F89F21D5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7" name="Graphic 2973">
              <a:extLst>
                <a:ext uri="{FF2B5EF4-FFF2-40B4-BE49-F238E27FC236}">
                  <a16:creationId xmlns:a16="http://schemas.microsoft.com/office/drawing/2014/main" id="{391F4D57-A2A9-48CF-8F09-707ACE38FA37}"/>
                </a:ext>
              </a:extLst>
            </p:cNvPr>
            <p:cNvGrpSpPr/>
            <p:nvPr/>
          </p:nvGrpSpPr>
          <p:grpSpPr>
            <a:xfrm>
              <a:off x="1506228" y="685408"/>
              <a:ext cx="1918326" cy="2679058"/>
              <a:chOff x="1506228" y="685408"/>
              <a:chExt cx="1918326" cy="2679058"/>
            </a:xfrm>
          </p:grpSpPr>
          <p:sp>
            <p:nvSpPr>
              <p:cNvPr id="355" name="Freeform: Shape 354">
                <a:extLst>
                  <a:ext uri="{FF2B5EF4-FFF2-40B4-BE49-F238E27FC236}">
                    <a16:creationId xmlns:a16="http://schemas.microsoft.com/office/drawing/2014/main" id="{0F193F69-9367-AA6F-47A7-602C4CFEAA62}"/>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6" name="Freeform: Shape 355">
                <a:extLst>
                  <a:ext uri="{FF2B5EF4-FFF2-40B4-BE49-F238E27FC236}">
                    <a16:creationId xmlns:a16="http://schemas.microsoft.com/office/drawing/2014/main" id="{D1CB50BA-74A9-D78F-EFF1-3A79296DAAA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8" name="Graphic 2973">
              <a:extLst>
                <a:ext uri="{FF2B5EF4-FFF2-40B4-BE49-F238E27FC236}">
                  <a16:creationId xmlns:a16="http://schemas.microsoft.com/office/drawing/2014/main" id="{59A14CB9-A411-8242-0F1B-6E803B2DC6E8}"/>
                </a:ext>
              </a:extLst>
            </p:cNvPr>
            <p:cNvGrpSpPr/>
            <p:nvPr/>
          </p:nvGrpSpPr>
          <p:grpSpPr>
            <a:xfrm>
              <a:off x="1506228" y="685408"/>
              <a:ext cx="1918326" cy="2679058"/>
              <a:chOff x="1506228" y="685408"/>
              <a:chExt cx="1918326" cy="2679058"/>
            </a:xfrm>
          </p:grpSpPr>
          <p:sp>
            <p:nvSpPr>
              <p:cNvPr id="353" name="Freeform: Shape 352">
                <a:extLst>
                  <a:ext uri="{FF2B5EF4-FFF2-40B4-BE49-F238E27FC236}">
                    <a16:creationId xmlns:a16="http://schemas.microsoft.com/office/drawing/2014/main" id="{B54565D0-D6CD-25D5-5030-1D24EC02A63A}"/>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4" name="Freeform: Shape 353">
                <a:extLst>
                  <a:ext uri="{FF2B5EF4-FFF2-40B4-BE49-F238E27FC236}">
                    <a16:creationId xmlns:a16="http://schemas.microsoft.com/office/drawing/2014/main" id="{2F8C1F67-3F64-04DF-08D3-DC1C89C0958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9" name="Graphic 2973">
              <a:extLst>
                <a:ext uri="{FF2B5EF4-FFF2-40B4-BE49-F238E27FC236}">
                  <a16:creationId xmlns:a16="http://schemas.microsoft.com/office/drawing/2014/main" id="{6099E7B4-54FF-425F-E7F8-C5007788C820}"/>
                </a:ext>
              </a:extLst>
            </p:cNvPr>
            <p:cNvGrpSpPr/>
            <p:nvPr/>
          </p:nvGrpSpPr>
          <p:grpSpPr>
            <a:xfrm>
              <a:off x="1506228" y="685408"/>
              <a:ext cx="1918326" cy="2679058"/>
              <a:chOff x="1506228" y="685408"/>
              <a:chExt cx="1918326" cy="2679058"/>
            </a:xfrm>
          </p:grpSpPr>
          <p:sp>
            <p:nvSpPr>
              <p:cNvPr id="351" name="Freeform: Shape 350">
                <a:extLst>
                  <a:ext uri="{FF2B5EF4-FFF2-40B4-BE49-F238E27FC236}">
                    <a16:creationId xmlns:a16="http://schemas.microsoft.com/office/drawing/2014/main" id="{E1F020E9-62AF-04E1-43A6-CF3F731EBC47}"/>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2" name="Freeform: Shape 351">
                <a:extLst>
                  <a:ext uri="{FF2B5EF4-FFF2-40B4-BE49-F238E27FC236}">
                    <a16:creationId xmlns:a16="http://schemas.microsoft.com/office/drawing/2014/main" id="{C50DFE97-6869-F4AB-037E-4F89A9C5589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0" name="Graphic 2973">
              <a:extLst>
                <a:ext uri="{FF2B5EF4-FFF2-40B4-BE49-F238E27FC236}">
                  <a16:creationId xmlns:a16="http://schemas.microsoft.com/office/drawing/2014/main" id="{FC0397E5-F3F2-BFBC-C75D-4502E3274412}"/>
                </a:ext>
              </a:extLst>
            </p:cNvPr>
            <p:cNvGrpSpPr/>
            <p:nvPr/>
          </p:nvGrpSpPr>
          <p:grpSpPr>
            <a:xfrm>
              <a:off x="1506228" y="348160"/>
              <a:ext cx="923567" cy="1007016"/>
              <a:chOff x="1506228" y="348160"/>
              <a:chExt cx="923567" cy="1007016"/>
            </a:xfrm>
          </p:grpSpPr>
          <p:sp>
            <p:nvSpPr>
              <p:cNvPr id="348" name="Freeform: Shape 347">
                <a:extLst>
                  <a:ext uri="{FF2B5EF4-FFF2-40B4-BE49-F238E27FC236}">
                    <a16:creationId xmlns:a16="http://schemas.microsoft.com/office/drawing/2014/main" id="{E08F983B-3B32-FBFE-5E5B-DB18667C5A26}"/>
                  </a:ext>
                </a:extLst>
              </p:cNvPr>
              <p:cNvSpPr/>
              <p:nvPr/>
            </p:nvSpPr>
            <p:spPr>
              <a:xfrm>
                <a:off x="1506228" y="348160"/>
                <a:ext cx="923567" cy="1007016"/>
              </a:xfrm>
              <a:custGeom>
                <a:avLst/>
                <a:gdLst>
                  <a:gd name="connsiteX0" fmla="*/ 398 w 923567"/>
                  <a:gd name="connsiteY0" fmla="*/ 337677 h 1007016"/>
                  <a:gd name="connsiteX1" fmla="*/ 592378 w 923567"/>
                  <a:gd name="connsiteY1" fmla="*/ 430 h 1007016"/>
                  <a:gd name="connsiteX2" fmla="*/ 923965 w 923567"/>
                  <a:gd name="connsiteY2" fmla="*/ 754504 h 1007016"/>
                  <a:gd name="connsiteX3" fmla="*/ 479977 w 923567"/>
                  <a:gd name="connsiteY3" fmla="*/ 1007446 h 1007016"/>
                </a:gdLst>
                <a:ahLst/>
                <a:cxnLst>
                  <a:cxn ang="0">
                    <a:pos x="connsiteX0" y="connsiteY0"/>
                  </a:cxn>
                  <a:cxn ang="0">
                    <a:pos x="connsiteX1" y="connsiteY1"/>
                  </a:cxn>
                  <a:cxn ang="0">
                    <a:pos x="connsiteX2" y="connsiteY2"/>
                  </a:cxn>
                  <a:cxn ang="0">
                    <a:pos x="connsiteX3" y="connsiteY3"/>
                  </a:cxn>
                </a:cxnLst>
                <a:rect l="l" t="t" r="r" b="b"/>
                <a:pathLst>
                  <a:path w="923567" h="1007016">
                    <a:moveTo>
                      <a:pt x="398" y="337677"/>
                    </a:moveTo>
                    <a:cubicBezTo>
                      <a:pt x="185546" y="205112"/>
                      <a:pt x="383930" y="92091"/>
                      <a:pt x="592378" y="430"/>
                    </a:cubicBezTo>
                    <a:lnTo>
                      <a:pt x="923965" y="754504"/>
                    </a:lnTo>
                    <a:cubicBezTo>
                      <a:pt x="767629" y="823250"/>
                      <a:pt x="618841" y="908018"/>
                      <a:pt x="479977" y="1007446"/>
                    </a:cubicBezTo>
                    <a:close/>
                  </a:path>
                </a:pathLst>
              </a:custGeom>
              <a:solidFill>
                <a:srgbClr val="F75526">
                  <a:alpha val="45098"/>
                </a:srgbClr>
              </a:solidFill>
              <a:ln w="4368" cap="flat">
                <a:solidFill>
                  <a:srgbClr val="FFFFFF">
                    <a:alpha val="56000"/>
                  </a:srgbClr>
                </a:solidFill>
                <a:prstDash val="solid"/>
                <a:miter/>
              </a:ln>
            </p:spPr>
            <p:txBody>
              <a:bodyPr rtlCol="0" anchor="ctr"/>
              <a:lstStyle/>
              <a:p>
                <a:endParaRPr lang="en-GB" sz="1600"/>
              </a:p>
            </p:txBody>
          </p:sp>
          <p:sp>
            <p:nvSpPr>
              <p:cNvPr id="349" name="TextBox 348">
                <a:extLst>
                  <a:ext uri="{FF2B5EF4-FFF2-40B4-BE49-F238E27FC236}">
                    <a16:creationId xmlns:a16="http://schemas.microsoft.com/office/drawing/2014/main" id="{C97FB475-00A9-EB71-AA66-84282A2C2EB6}"/>
                  </a:ext>
                </a:extLst>
              </p:cNvPr>
              <p:cNvSpPr txBox="1"/>
              <p:nvPr/>
            </p:nvSpPr>
            <p:spPr>
              <a:xfrm rot="3619780">
                <a:off x="1646823" y="700860"/>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350" name="Freeform: Shape 349">
                <a:extLst>
                  <a:ext uri="{FF2B5EF4-FFF2-40B4-BE49-F238E27FC236}">
                    <a16:creationId xmlns:a16="http://schemas.microsoft.com/office/drawing/2014/main" id="{D00E4041-511C-DD38-118A-AAC5FF9AE923}"/>
                  </a:ext>
                </a:extLst>
              </p:cNvPr>
              <p:cNvSpPr/>
              <p:nvPr/>
            </p:nvSpPr>
            <p:spPr>
              <a:xfrm>
                <a:off x="1746022" y="725193"/>
                <a:ext cx="517984" cy="295103"/>
              </a:xfrm>
              <a:custGeom>
                <a:avLst/>
                <a:gdLst>
                  <a:gd name="connsiteX0" fmla="*/ 398 w 517984"/>
                  <a:gd name="connsiteY0" fmla="*/ 295533 h 295103"/>
                  <a:gd name="connsiteX1" fmla="*/ 518382 w 517984"/>
                  <a:gd name="connsiteY1" fmla="*/ 430 h 295103"/>
                </a:gdLst>
                <a:ahLst/>
                <a:cxnLst>
                  <a:cxn ang="0">
                    <a:pos x="connsiteX0" y="connsiteY0"/>
                  </a:cxn>
                  <a:cxn ang="0">
                    <a:pos x="connsiteX1" y="connsiteY1"/>
                  </a:cxn>
                </a:cxnLst>
                <a:rect l="l" t="t" r="r" b="b"/>
                <a:pathLst>
                  <a:path w="517984" h="295103">
                    <a:moveTo>
                      <a:pt x="398" y="295533"/>
                    </a:moveTo>
                    <a:cubicBezTo>
                      <a:pt x="162395" y="179533"/>
                      <a:pt x="335985" y="80638"/>
                      <a:pt x="518382" y="430"/>
                    </a:cubicBezTo>
                  </a:path>
                </a:pathLst>
              </a:custGeom>
              <a:noFill/>
              <a:ln w="8736" cap="flat">
                <a:noFill/>
                <a:prstDash val="solid"/>
                <a:miter/>
              </a:ln>
            </p:spPr>
            <p:txBody>
              <a:bodyPr rtlCol="0" anchor="ctr"/>
              <a:lstStyle/>
              <a:p>
                <a:endParaRPr lang="en-GB" sz="1600"/>
              </a:p>
            </p:txBody>
          </p:sp>
        </p:grpSp>
        <p:grpSp>
          <p:nvGrpSpPr>
            <p:cNvPr id="271" name="Graphic 2973">
              <a:extLst>
                <a:ext uri="{FF2B5EF4-FFF2-40B4-BE49-F238E27FC236}">
                  <a16:creationId xmlns:a16="http://schemas.microsoft.com/office/drawing/2014/main" id="{ECD6183D-18CF-D69C-E720-8EC626E2EA69}"/>
                </a:ext>
              </a:extLst>
            </p:cNvPr>
            <p:cNvGrpSpPr/>
            <p:nvPr/>
          </p:nvGrpSpPr>
          <p:grpSpPr>
            <a:xfrm>
              <a:off x="2098209" y="263837"/>
              <a:ext cx="490031" cy="838396"/>
              <a:chOff x="2098209" y="263837"/>
              <a:chExt cx="490031" cy="838396"/>
            </a:xfrm>
          </p:grpSpPr>
          <p:sp>
            <p:nvSpPr>
              <p:cNvPr id="344" name="Freeform: Shape 343">
                <a:extLst>
                  <a:ext uri="{FF2B5EF4-FFF2-40B4-BE49-F238E27FC236}">
                    <a16:creationId xmlns:a16="http://schemas.microsoft.com/office/drawing/2014/main" id="{4696231D-45EF-81BE-BA78-25A63C8384B3}"/>
                  </a:ext>
                </a:extLst>
              </p:cNvPr>
              <p:cNvSpPr/>
              <p:nvPr/>
            </p:nvSpPr>
            <p:spPr>
              <a:xfrm>
                <a:off x="2098209" y="263837"/>
                <a:ext cx="490031" cy="838396"/>
              </a:xfrm>
              <a:custGeom>
                <a:avLst/>
                <a:gdLst>
                  <a:gd name="connsiteX0" fmla="*/ 398 w 490031"/>
                  <a:gd name="connsiteY0" fmla="*/ 84753 h 838396"/>
                  <a:gd name="connsiteX1" fmla="*/ 211659 w 490031"/>
                  <a:gd name="connsiteY1" fmla="*/ 430 h 838396"/>
                  <a:gd name="connsiteX2" fmla="*/ 490429 w 490031"/>
                  <a:gd name="connsiteY2" fmla="*/ 775585 h 838396"/>
                  <a:gd name="connsiteX3" fmla="*/ 331984 w 490031"/>
                  <a:gd name="connsiteY3" fmla="*/ 838827 h 838396"/>
                </a:gdLst>
                <a:ahLst/>
                <a:cxnLst>
                  <a:cxn ang="0">
                    <a:pos x="connsiteX0" y="connsiteY0"/>
                  </a:cxn>
                  <a:cxn ang="0">
                    <a:pos x="connsiteX1" y="connsiteY1"/>
                  </a:cxn>
                  <a:cxn ang="0">
                    <a:pos x="connsiteX2" y="connsiteY2"/>
                  </a:cxn>
                  <a:cxn ang="0">
                    <a:pos x="connsiteX3" y="connsiteY3"/>
                  </a:cxn>
                </a:cxnLst>
                <a:rect l="l" t="t" r="r" b="b"/>
                <a:pathLst>
                  <a:path w="490031" h="838396">
                    <a:moveTo>
                      <a:pt x="398" y="84753"/>
                    </a:moveTo>
                    <a:cubicBezTo>
                      <a:pt x="69825" y="54219"/>
                      <a:pt x="140292" y="26097"/>
                      <a:pt x="211659" y="430"/>
                    </a:cubicBezTo>
                    <a:lnTo>
                      <a:pt x="490429" y="775585"/>
                    </a:lnTo>
                    <a:cubicBezTo>
                      <a:pt x="436899" y="794840"/>
                      <a:pt x="384053" y="815929"/>
                      <a:pt x="331984" y="838827"/>
                    </a:cubicBezTo>
                    <a:close/>
                  </a:path>
                </a:pathLst>
              </a:custGeom>
              <a:solidFill>
                <a:srgbClr val="F75526">
                  <a:alpha val="45098"/>
                </a:srgbClr>
              </a:solidFill>
              <a:ln w="4368" cap="flat">
                <a:solidFill>
                  <a:srgbClr val="FFFFFF">
                    <a:alpha val="56000"/>
                  </a:srgbClr>
                </a:solidFill>
                <a:prstDash val="solid"/>
                <a:miter/>
              </a:ln>
            </p:spPr>
            <p:txBody>
              <a:bodyPr rtlCol="0" anchor="ctr"/>
              <a:lstStyle/>
              <a:p>
                <a:endParaRPr lang="en-GB" sz="1600"/>
              </a:p>
            </p:txBody>
          </p:sp>
          <p:sp>
            <p:nvSpPr>
              <p:cNvPr id="345" name="TextBox 344">
                <a:extLst>
                  <a:ext uri="{FF2B5EF4-FFF2-40B4-BE49-F238E27FC236}">
                    <a16:creationId xmlns:a16="http://schemas.microsoft.com/office/drawing/2014/main" id="{C6D9941F-65B2-5595-59E0-65BFEE742066}"/>
                  </a:ext>
                </a:extLst>
              </p:cNvPr>
              <p:cNvSpPr txBox="1"/>
              <p:nvPr/>
            </p:nvSpPr>
            <p:spPr>
              <a:xfrm rot="4094505">
                <a:off x="1966981" y="54734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47" name="Freeform: Shape 346">
                <a:extLst>
                  <a:ext uri="{FF2B5EF4-FFF2-40B4-BE49-F238E27FC236}">
                    <a16:creationId xmlns:a16="http://schemas.microsoft.com/office/drawing/2014/main" id="{3378B238-F770-9730-2C40-4F65DCF12BB8}"/>
                  </a:ext>
                </a:extLst>
              </p:cNvPr>
              <p:cNvSpPr/>
              <p:nvPr/>
            </p:nvSpPr>
            <p:spPr>
              <a:xfrm>
                <a:off x="2264007" y="651415"/>
                <a:ext cx="184851" cy="73778"/>
              </a:xfrm>
              <a:custGeom>
                <a:avLst/>
                <a:gdLst>
                  <a:gd name="connsiteX0" fmla="*/ 398 w 184851"/>
                  <a:gd name="connsiteY0" fmla="*/ 74208 h 73778"/>
                  <a:gd name="connsiteX1" fmla="*/ 185249 w 184851"/>
                  <a:gd name="connsiteY1" fmla="*/ 430 h 73778"/>
                </a:gdLst>
                <a:ahLst/>
                <a:cxnLst>
                  <a:cxn ang="0">
                    <a:pos x="connsiteX0" y="connsiteY0"/>
                  </a:cxn>
                  <a:cxn ang="0">
                    <a:pos x="connsiteX1" y="connsiteY1"/>
                  </a:cxn>
                </a:cxnLst>
                <a:rect l="l" t="t" r="r" b="b"/>
                <a:pathLst>
                  <a:path w="184851" h="73778">
                    <a:moveTo>
                      <a:pt x="398" y="74208"/>
                    </a:moveTo>
                    <a:cubicBezTo>
                      <a:pt x="61141" y="47501"/>
                      <a:pt x="122793" y="22891"/>
                      <a:pt x="185249" y="430"/>
                    </a:cubicBezTo>
                  </a:path>
                </a:pathLst>
              </a:custGeom>
              <a:noFill/>
              <a:ln w="8736" cap="flat">
                <a:noFill/>
                <a:prstDash val="solid"/>
                <a:miter/>
              </a:ln>
            </p:spPr>
            <p:txBody>
              <a:bodyPr rtlCol="0" anchor="ctr"/>
              <a:lstStyle/>
              <a:p>
                <a:endParaRPr lang="en-GB" sz="1600"/>
              </a:p>
            </p:txBody>
          </p:sp>
        </p:grpSp>
        <p:grpSp>
          <p:nvGrpSpPr>
            <p:cNvPr id="272" name="Graphic 2973">
              <a:extLst>
                <a:ext uri="{FF2B5EF4-FFF2-40B4-BE49-F238E27FC236}">
                  <a16:creationId xmlns:a16="http://schemas.microsoft.com/office/drawing/2014/main" id="{30CEA1A0-BA59-F8F7-0EFB-88DC407813D1}"/>
                </a:ext>
              </a:extLst>
            </p:cNvPr>
            <p:cNvGrpSpPr/>
            <p:nvPr/>
          </p:nvGrpSpPr>
          <p:grpSpPr>
            <a:xfrm>
              <a:off x="2309470" y="263837"/>
              <a:ext cx="1115084" cy="3100628"/>
              <a:chOff x="2309470" y="263837"/>
              <a:chExt cx="1115084" cy="3100628"/>
            </a:xfrm>
          </p:grpSpPr>
          <p:sp>
            <p:nvSpPr>
              <p:cNvPr id="342" name="Freeform: Shape 341">
                <a:extLst>
                  <a:ext uri="{FF2B5EF4-FFF2-40B4-BE49-F238E27FC236}">
                    <a16:creationId xmlns:a16="http://schemas.microsoft.com/office/drawing/2014/main" id="{31F04CD2-71C9-A92A-33D0-65EB577C2ECC}"/>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3" name="Freeform: Shape 342">
                <a:extLst>
                  <a:ext uri="{FF2B5EF4-FFF2-40B4-BE49-F238E27FC236}">
                    <a16:creationId xmlns:a16="http://schemas.microsoft.com/office/drawing/2014/main" id="{E2503BBC-B20B-5BBF-4C77-2FCE1660832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3" name="Graphic 2973">
              <a:extLst>
                <a:ext uri="{FF2B5EF4-FFF2-40B4-BE49-F238E27FC236}">
                  <a16:creationId xmlns:a16="http://schemas.microsoft.com/office/drawing/2014/main" id="{0BDB139D-3A19-17F7-B73D-CB2027A9C453}"/>
                </a:ext>
              </a:extLst>
            </p:cNvPr>
            <p:cNvGrpSpPr/>
            <p:nvPr/>
          </p:nvGrpSpPr>
          <p:grpSpPr>
            <a:xfrm>
              <a:off x="2309470" y="263837"/>
              <a:ext cx="1115084" cy="3100628"/>
              <a:chOff x="2309470" y="263837"/>
              <a:chExt cx="1115084" cy="3100628"/>
            </a:xfrm>
          </p:grpSpPr>
          <p:sp>
            <p:nvSpPr>
              <p:cNvPr id="340" name="Freeform: Shape 339">
                <a:extLst>
                  <a:ext uri="{FF2B5EF4-FFF2-40B4-BE49-F238E27FC236}">
                    <a16:creationId xmlns:a16="http://schemas.microsoft.com/office/drawing/2014/main" id="{68C90DC7-D1D7-C762-5536-F17A37A63CC2}"/>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1" name="Freeform: Shape 340">
                <a:extLst>
                  <a:ext uri="{FF2B5EF4-FFF2-40B4-BE49-F238E27FC236}">
                    <a16:creationId xmlns:a16="http://schemas.microsoft.com/office/drawing/2014/main" id="{0EB5452D-F5C3-1D33-E9AE-F079F394C75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4" name="Graphic 2973">
              <a:extLst>
                <a:ext uri="{FF2B5EF4-FFF2-40B4-BE49-F238E27FC236}">
                  <a16:creationId xmlns:a16="http://schemas.microsoft.com/office/drawing/2014/main" id="{5E90AC8A-11FD-E8FE-7727-55029D11912C}"/>
                </a:ext>
              </a:extLst>
            </p:cNvPr>
            <p:cNvGrpSpPr/>
            <p:nvPr/>
          </p:nvGrpSpPr>
          <p:grpSpPr>
            <a:xfrm>
              <a:off x="2309470" y="194296"/>
              <a:ext cx="441200" cy="844695"/>
              <a:chOff x="2309470" y="194296"/>
              <a:chExt cx="441200" cy="844695"/>
            </a:xfrm>
          </p:grpSpPr>
          <p:sp>
            <p:nvSpPr>
              <p:cNvPr id="337" name="Freeform: Shape 336">
                <a:extLst>
                  <a:ext uri="{FF2B5EF4-FFF2-40B4-BE49-F238E27FC236}">
                    <a16:creationId xmlns:a16="http://schemas.microsoft.com/office/drawing/2014/main" id="{EB05195F-3C85-30AC-39AD-41324E2C7094}"/>
                  </a:ext>
                </a:extLst>
              </p:cNvPr>
              <p:cNvSpPr/>
              <p:nvPr/>
            </p:nvSpPr>
            <p:spPr>
              <a:xfrm>
                <a:off x="2309470" y="194296"/>
                <a:ext cx="441200" cy="844695"/>
              </a:xfrm>
              <a:custGeom>
                <a:avLst/>
                <a:gdLst>
                  <a:gd name="connsiteX0" fmla="*/ 398 w 441200"/>
                  <a:gd name="connsiteY0" fmla="*/ 69971 h 844695"/>
                  <a:gd name="connsiteX1" fmla="*/ 216971 w 441200"/>
                  <a:gd name="connsiteY1" fmla="*/ 430 h 844695"/>
                  <a:gd name="connsiteX2" fmla="*/ 441598 w 441200"/>
                  <a:gd name="connsiteY2" fmla="*/ 792970 h 844695"/>
                  <a:gd name="connsiteX3" fmla="*/ 279168 w 441200"/>
                  <a:gd name="connsiteY3" fmla="*/ 845126 h 844695"/>
                </a:gdLst>
                <a:ahLst/>
                <a:cxnLst>
                  <a:cxn ang="0">
                    <a:pos x="connsiteX0" y="connsiteY0"/>
                  </a:cxn>
                  <a:cxn ang="0">
                    <a:pos x="connsiteX1" y="connsiteY1"/>
                  </a:cxn>
                  <a:cxn ang="0">
                    <a:pos x="connsiteX2" y="connsiteY2"/>
                  </a:cxn>
                  <a:cxn ang="0">
                    <a:pos x="connsiteX3" y="connsiteY3"/>
                  </a:cxn>
                </a:cxnLst>
                <a:rect l="l" t="t" r="r" b="b"/>
                <a:pathLst>
                  <a:path w="441200" h="844695">
                    <a:moveTo>
                      <a:pt x="398" y="69971"/>
                    </a:moveTo>
                    <a:cubicBezTo>
                      <a:pt x="71765" y="44303"/>
                      <a:pt x="143996" y="21108"/>
                      <a:pt x="216971" y="430"/>
                    </a:cubicBezTo>
                    <a:lnTo>
                      <a:pt x="441598" y="792970"/>
                    </a:lnTo>
                    <a:cubicBezTo>
                      <a:pt x="386870" y="808485"/>
                      <a:pt x="332694" y="825879"/>
                      <a:pt x="279168" y="845126"/>
                    </a:cubicBezTo>
                    <a:close/>
                  </a:path>
                </a:pathLst>
              </a:custGeom>
              <a:solidFill>
                <a:srgbClr val="F75526">
                  <a:alpha val="45098"/>
                </a:srgbClr>
              </a:solidFill>
              <a:ln w="4368" cap="flat">
                <a:solidFill>
                  <a:srgbClr val="FFFFFF">
                    <a:alpha val="56000"/>
                  </a:srgbClr>
                </a:solidFill>
                <a:prstDash val="solid"/>
                <a:miter/>
              </a:ln>
            </p:spPr>
            <p:txBody>
              <a:bodyPr rtlCol="0" anchor="ctr"/>
              <a:lstStyle/>
              <a:p>
                <a:endParaRPr lang="en-GB" sz="1600"/>
              </a:p>
            </p:txBody>
          </p:sp>
          <p:sp>
            <p:nvSpPr>
              <p:cNvPr id="338" name="TextBox 337">
                <a:extLst>
                  <a:ext uri="{FF2B5EF4-FFF2-40B4-BE49-F238E27FC236}">
                    <a16:creationId xmlns:a16="http://schemas.microsoft.com/office/drawing/2014/main" id="{20C403FB-BBC3-1D72-EC22-9054F90B424F}"/>
                  </a:ext>
                </a:extLst>
              </p:cNvPr>
              <p:cNvSpPr txBox="1"/>
              <p:nvPr/>
            </p:nvSpPr>
            <p:spPr>
              <a:xfrm rot="4331868">
                <a:off x="2154277" y="480008"/>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39" name="Freeform: Shape 338">
                <a:extLst>
                  <a:ext uri="{FF2B5EF4-FFF2-40B4-BE49-F238E27FC236}">
                    <a16:creationId xmlns:a16="http://schemas.microsoft.com/office/drawing/2014/main" id="{E5702B58-CBB5-F732-0E2E-A8D5D0CE8DA0}"/>
                  </a:ext>
                </a:extLst>
              </p:cNvPr>
              <p:cNvSpPr/>
              <p:nvPr/>
            </p:nvSpPr>
            <p:spPr>
              <a:xfrm>
                <a:off x="2448858" y="590566"/>
                <a:ext cx="189497" cy="60848"/>
              </a:xfrm>
              <a:custGeom>
                <a:avLst/>
                <a:gdLst>
                  <a:gd name="connsiteX0" fmla="*/ 398 w 189497"/>
                  <a:gd name="connsiteY0" fmla="*/ 61278 h 60848"/>
                  <a:gd name="connsiteX1" fmla="*/ 189895 w 189497"/>
                  <a:gd name="connsiteY1" fmla="*/ 430 h 60848"/>
                </a:gdLst>
                <a:ahLst/>
                <a:cxnLst>
                  <a:cxn ang="0">
                    <a:pos x="connsiteX0" y="connsiteY0"/>
                  </a:cxn>
                  <a:cxn ang="0">
                    <a:pos x="connsiteX1" y="connsiteY1"/>
                  </a:cxn>
                </a:cxnLst>
                <a:rect l="l" t="t" r="r" b="b"/>
                <a:pathLst>
                  <a:path w="189497" h="60848">
                    <a:moveTo>
                      <a:pt x="398" y="61278"/>
                    </a:moveTo>
                    <a:cubicBezTo>
                      <a:pt x="62845" y="38817"/>
                      <a:pt x="126047" y="18523"/>
                      <a:pt x="189895" y="430"/>
                    </a:cubicBezTo>
                  </a:path>
                </a:pathLst>
              </a:custGeom>
              <a:noFill/>
              <a:ln w="8736" cap="flat">
                <a:noFill/>
                <a:prstDash val="solid"/>
                <a:miter/>
              </a:ln>
            </p:spPr>
            <p:txBody>
              <a:bodyPr rtlCol="0" anchor="ctr"/>
              <a:lstStyle/>
              <a:p>
                <a:endParaRPr lang="en-GB" sz="1600"/>
              </a:p>
            </p:txBody>
          </p:sp>
        </p:grpSp>
        <p:grpSp>
          <p:nvGrpSpPr>
            <p:cNvPr id="275" name="Graphic 2973">
              <a:extLst>
                <a:ext uri="{FF2B5EF4-FFF2-40B4-BE49-F238E27FC236}">
                  <a16:creationId xmlns:a16="http://schemas.microsoft.com/office/drawing/2014/main" id="{DBDAA624-E972-2B7A-72BE-6E751492BEE9}"/>
                </a:ext>
              </a:extLst>
            </p:cNvPr>
            <p:cNvGrpSpPr/>
            <p:nvPr/>
          </p:nvGrpSpPr>
          <p:grpSpPr>
            <a:xfrm>
              <a:off x="2526043" y="194296"/>
              <a:ext cx="898511" cy="3170169"/>
              <a:chOff x="2526043" y="194296"/>
              <a:chExt cx="898511" cy="3170169"/>
            </a:xfrm>
          </p:grpSpPr>
          <p:sp>
            <p:nvSpPr>
              <p:cNvPr id="334" name="Freeform: Shape 333">
                <a:extLst>
                  <a:ext uri="{FF2B5EF4-FFF2-40B4-BE49-F238E27FC236}">
                    <a16:creationId xmlns:a16="http://schemas.microsoft.com/office/drawing/2014/main" id="{A7C0AE70-F802-D34B-9774-E2AE040A6C27}"/>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6" name="Freeform: Shape 335">
                <a:extLst>
                  <a:ext uri="{FF2B5EF4-FFF2-40B4-BE49-F238E27FC236}">
                    <a16:creationId xmlns:a16="http://schemas.microsoft.com/office/drawing/2014/main" id="{2383D8F1-9867-8517-502B-E736CC9D09A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6" name="Graphic 2973">
              <a:extLst>
                <a:ext uri="{FF2B5EF4-FFF2-40B4-BE49-F238E27FC236}">
                  <a16:creationId xmlns:a16="http://schemas.microsoft.com/office/drawing/2014/main" id="{F0251B4B-972B-2DE4-5C37-5D07A1294668}"/>
                </a:ext>
              </a:extLst>
            </p:cNvPr>
            <p:cNvGrpSpPr/>
            <p:nvPr/>
          </p:nvGrpSpPr>
          <p:grpSpPr>
            <a:xfrm>
              <a:off x="2526043" y="194296"/>
              <a:ext cx="898511" cy="3170169"/>
              <a:chOff x="2526043" y="194296"/>
              <a:chExt cx="898511" cy="3170169"/>
            </a:xfrm>
          </p:grpSpPr>
          <p:sp>
            <p:nvSpPr>
              <p:cNvPr id="332" name="Freeform: Shape 331">
                <a:extLst>
                  <a:ext uri="{FF2B5EF4-FFF2-40B4-BE49-F238E27FC236}">
                    <a16:creationId xmlns:a16="http://schemas.microsoft.com/office/drawing/2014/main" id="{94291C28-40EC-ED73-D236-2A94FF45C5C8}"/>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3" name="Freeform: Shape 332">
                <a:extLst>
                  <a:ext uri="{FF2B5EF4-FFF2-40B4-BE49-F238E27FC236}">
                    <a16:creationId xmlns:a16="http://schemas.microsoft.com/office/drawing/2014/main" id="{E65409C6-F540-7FBA-4E6F-9F802637F01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7" name="Graphic 2973">
              <a:extLst>
                <a:ext uri="{FF2B5EF4-FFF2-40B4-BE49-F238E27FC236}">
                  <a16:creationId xmlns:a16="http://schemas.microsoft.com/office/drawing/2014/main" id="{17D51CCC-0A03-0DFB-5DC0-0B71C1EE9A6D}"/>
                </a:ext>
              </a:extLst>
            </p:cNvPr>
            <p:cNvGrpSpPr/>
            <p:nvPr/>
          </p:nvGrpSpPr>
          <p:grpSpPr>
            <a:xfrm>
              <a:off x="2526043" y="194296"/>
              <a:ext cx="898511" cy="3170169"/>
              <a:chOff x="2526043" y="194296"/>
              <a:chExt cx="898511" cy="3170169"/>
            </a:xfrm>
          </p:grpSpPr>
          <p:sp>
            <p:nvSpPr>
              <p:cNvPr id="330" name="Freeform: Shape 329">
                <a:extLst>
                  <a:ext uri="{FF2B5EF4-FFF2-40B4-BE49-F238E27FC236}">
                    <a16:creationId xmlns:a16="http://schemas.microsoft.com/office/drawing/2014/main" id="{FCB419D9-F472-B0A6-432F-BC57C89DBF01}"/>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1" name="Freeform: Shape 330">
                <a:extLst>
                  <a:ext uri="{FF2B5EF4-FFF2-40B4-BE49-F238E27FC236}">
                    <a16:creationId xmlns:a16="http://schemas.microsoft.com/office/drawing/2014/main" id="{D133D876-8CFE-5830-9BCC-08E5DF288FC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8" name="Graphic 2973">
              <a:extLst>
                <a:ext uri="{FF2B5EF4-FFF2-40B4-BE49-F238E27FC236}">
                  <a16:creationId xmlns:a16="http://schemas.microsoft.com/office/drawing/2014/main" id="{398C9853-0EEA-949B-7BE9-5886E19AD60E}"/>
                </a:ext>
              </a:extLst>
            </p:cNvPr>
            <p:cNvGrpSpPr/>
            <p:nvPr/>
          </p:nvGrpSpPr>
          <p:grpSpPr>
            <a:xfrm>
              <a:off x="2526043" y="194296"/>
              <a:ext cx="898511" cy="3170169"/>
              <a:chOff x="2526043" y="194296"/>
              <a:chExt cx="898511" cy="3170169"/>
            </a:xfrm>
          </p:grpSpPr>
          <p:sp>
            <p:nvSpPr>
              <p:cNvPr id="328" name="Freeform: Shape 327">
                <a:extLst>
                  <a:ext uri="{FF2B5EF4-FFF2-40B4-BE49-F238E27FC236}">
                    <a16:creationId xmlns:a16="http://schemas.microsoft.com/office/drawing/2014/main" id="{16997784-2A61-6007-F525-98928123298E}"/>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9" name="Freeform: Shape 328">
                <a:extLst>
                  <a:ext uri="{FF2B5EF4-FFF2-40B4-BE49-F238E27FC236}">
                    <a16:creationId xmlns:a16="http://schemas.microsoft.com/office/drawing/2014/main" id="{FF588C3C-7FDB-B0A6-D904-FC423CB06EB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9" name="Graphic 2973">
              <a:extLst>
                <a:ext uri="{FF2B5EF4-FFF2-40B4-BE49-F238E27FC236}">
                  <a16:creationId xmlns:a16="http://schemas.microsoft.com/office/drawing/2014/main" id="{DD04CFC1-63A2-E40E-320D-5028C786EB72}"/>
                </a:ext>
              </a:extLst>
            </p:cNvPr>
            <p:cNvGrpSpPr/>
            <p:nvPr/>
          </p:nvGrpSpPr>
          <p:grpSpPr>
            <a:xfrm>
              <a:off x="2526043" y="194296"/>
              <a:ext cx="898511" cy="3170169"/>
              <a:chOff x="2526043" y="194296"/>
              <a:chExt cx="898511" cy="3170169"/>
            </a:xfrm>
          </p:grpSpPr>
          <p:sp>
            <p:nvSpPr>
              <p:cNvPr id="326" name="Freeform: Shape 325">
                <a:extLst>
                  <a:ext uri="{FF2B5EF4-FFF2-40B4-BE49-F238E27FC236}">
                    <a16:creationId xmlns:a16="http://schemas.microsoft.com/office/drawing/2014/main" id="{0ADF0040-D642-1C2A-F9D2-233B1980C94F}"/>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7" name="Freeform: Shape 326">
                <a:extLst>
                  <a:ext uri="{FF2B5EF4-FFF2-40B4-BE49-F238E27FC236}">
                    <a16:creationId xmlns:a16="http://schemas.microsoft.com/office/drawing/2014/main" id="{E3B67C9A-AD8B-C71A-638A-6A215484F7F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0" name="Graphic 2973">
              <a:extLst>
                <a:ext uri="{FF2B5EF4-FFF2-40B4-BE49-F238E27FC236}">
                  <a16:creationId xmlns:a16="http://schemas.microsoft.com/office/drawing/2014/main" id="{3A864BB0-78EA-0724-1038-2F55F0D903F9}"/>
                </a:ext>
              </a:extLst>
            </p:cNvPr>
            <p:cNvGrpSpPr/>
            <p:nvPr/>
          </p:nvGrpSpPr>
          <p:grpSpPr>
            <a:xfrm>
              <a:off x="2526043" y="194296"/>
              <a:ext cx="898511" cy="3170169"/>
              <a:chOff x="2526043" y="194296"/>
              <a:chExt cx="898511" cy="3170169"/>
            </a:xfrm>
          </p:grpSpPr>
          <p:sp>
            <p:nvSpPr>
              <p:cNvPr id="324" name="Freeform: Shape 323">
                <a:extLst>
                  <a:ext uri="{FF2B5EF4-FFF2-40B4-BE49-F238E27FC236}">
                    <a16:creationId xmlns:a16="http://schemas.microsoft.com/office/drawing/2014/main" id="{C3697342-2D19-3260-D700-5CEE32FF5ECA}"/>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5" name="Freeform: Shape 324">
                <a:extLst>
                  <a:ext uri="{FF2B5EF4-FFF2-40B4-BE49-F238E27FC236}">
                    <a16:creationId xmlns:a16="http://schemas.microsoft.com/office/drawing/2014/main" id="{483991EB-F996-AED2-7FDC-4002FA25DC2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1" name="Graphic 2973">
              <a:extLst>
                <a:ext uri="{FF2B5EF4-FFF2-40B4-BE49-F238E27FC236}">
                  <a16:creationId xmlns:a16="http://schemas.microsoft.com/office/drawing/2014/main" id="{CA0CF90E-3226-1A94-8E3E-14C93BCE45E1}"/>
                </a:ext>
              </a:extLst>
            </p:cNvPr>
            <p:cNvGrpSpPr/>
            <p:nvPr/>
          </p:nvGrpSpPr>
          <p:grpSpPr>
            <a:xfrm>
              <a:off x="2526043" y="194296"/>
              <a:ext cx="898511" cy="3170169"/>
              <a:chOff x="2526043" y="194296"/>
              <a:chExt cx="898511" cy="3170169"/>
            </a:xfrm>
          </p:grpSpPr>
          <p:sp>
            <p:nvSpPr>
              <p:cNvPr id="322" name="Freeform: Shape 321">
                <a:extLst>
                  <a:ext uri="{FF2B5EF4-FFF2-40B4-BE49-F238E27FC236}">
                    <a16:creationId xmlns:a16="http://schemas.microsoft.com/office/drawing/2014/main" id="{63BE6FAA-C6A2-75AB-0690-70F141E24ED0}"/>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3" name="Freeform: Shape 322">
                <a:extLst>
                  <a:ext uri="{FF2B5EF4-FFF2-40B4-BE49-F238E27FC236}">
                    <a16:creationId xmlns:a16="http://schemas.microsoft.com/office/drawing/2014/main" id="{A1379B8D-444A-6BA5-2D0F-A614C790B0D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2" name="Graphic 2973">
              <a:extLst>
                <a:ext uri="{FF2B5EF4-FFF2-40B4-BE49-F238E27FC236}">
                  <a16:creationId xmlns:a16="http://schemas.microsoft.com/office/drawing/2014/main" id="{18F38305-6D04-4AF2-C01E-0566C3CF9E42}"/>
                </a:ext>
              </a:extLst>
            </p:cNvPr>
            <p:cNvGrpSpPr/>
            <p:nvPr/>
          </p:nvGrpSpPr>
          <p:grpSpPr>
            <a:xfrm>
              <a:off x="2526043" y="139860"/>
              <a:ext cx="390268" cy="846976"/>
              <a:chOff x="2526043" y="139860"/>
              <a:chExt cx="390268" cy="846976"/>
            </a:xfrm>
          </p:grpSpPr>
          <p:sp>
            <p:nvSpPr>
              <p:cNvPr id="319" name="Freeform: Shape 318">
                <a:extLst>
                  <a:ext uri="{FF2B5EF4-FFF2-40B4-BE49-F238E27FC236}">
                    <a16:creationId xmlns:a16="http://schemas.microsoft.com/office/drawing/2014/main" id="{43BA0822-2956-A380-397E-B462DBA1A73D}"/>
                  </a:ext>
                </a:extLst>
              </p:cNvPr>
              <p:cNvSpPr/>
              <p:nvPr/>
            </p:nvSpPr>
            <p:spPr>
              <a:xfrm>
                <a:off x="2526043" y="139860"/>
                <a:ext cx="390268" cy="846976"/>
              </a:xfrm>
              <a:custGeom>
                <a:avLst/>
                <a:gdLst>
                  <a:gd name="connsiteX0" fmla="*/ 398 w 390268"/>
                  <a:gd name="connsiteY0" fmla="*/ 54866 h 846976"/>
                  <a:gd name="connsiteX1" fmla="*/ 221251 w 390268"/>
                  <a:gd name="connsiteY1" fmla="*/ 430 h 846976"/>
                  <a:gd name="connsiteX2" fmla="*/ 390666 w 390268"/>
                  <a:gd name="connsiteY2" fmla="*/ 806581 h 846976"/>
                  <a:gd name="connsiteX3" fmla="*/ 225025 w 390268"/>
                  <a:gd name="connsiteY3" fmla="*/ 847406 h 846976"/>
                </a:gdLst>
                <a:ahLst/>
                <a:cxnLst>
                  <a:cxn ang="0">
                    <a:pos x="connsiteX0" y="connsiteY0"/>
                  </a:cxn>
                  <a:cxn ang="0">
                    <a:pos x="connsiteX1" y="connsiteY1"/>
                  </a:cxn>
                  <a:cxn ang="0">
                    <a:pos x="connsiteX2" y="connsiteY2"/>
                  </a:cxn>
                  <a:cxn ang="0">
                    <a:pos x="connsiteX3" y="connsiteY3"/>
                  </a:cxn>
                </a:cxnLst>
                <a:rect l="l" t="t" r="r" b="b"/>
                <a:pathLst>
                  <a:path w="390268" h="846976">
                    <a:moveTo>
                      <a:pt x="398" y="54866"/>
                    </a:moveTo>
                    <a:cubicBezTo>
                      <a:pt x="73366" y="34178"/>
                      <a:pt x="147028" y="16024"/>
                      <a:pt x="221251" y="430"/>
                    </a:cubicBezTo>
                    <a:lnTo>
                      <a:pt x="390666" y="806581"/>
                    </a:lnTo>
                    <a:cubicBezTo>
                      <a:pt x="334998" y="818279"/>
                      <a:pt x="279752" y="831899"/>
                      <a:pt x="225025" y="847406"/>
                    </a:cubicBezTo>
                    <a:close/>
                  </a:path>
                </a:pathLst>
              </a:custGeom>
              <a:solidFill>
                <a:srgbClr val="DD3E12">
                  <a:alpha val="56000"/>
                </a:srgbClr>
              </a:solidFill>
              <a:ln w="4368" cap="flat">
                <a:solidFill>
                  <a:srgbClr val="FFFFFF">
                    <a:alpha val="56000"/>
                  </a:srgbClr>
                </a:solidFill>
                <a:prstDash val="solid"/>
                <a:miter/>
              </a:ln>
            </p:spPr>
            <p:txBody>
              <a:bodyPr rtlCol="0" anchor="ctr"/>
              <a:lstStyle/>
              <a:p>
                <a:endParaRPr lang="en-GB" sz="1600"/>
              </a:p>
            </p:txBody>
          </p:sp>
          <p:sp>
            <p:nvSpPr>
              <p:cNvPr id="320" name="TextBox 319">
                <a:extLst>
                  <a:ext uri="{FF2B5EF4-FFF2-40B4-BE49-F238E27FC236}">
                    <a16:creationId xmlns:a16="http://schemas.microsoft.com/office/drawing/2014/main" id="{E48F03C3-688A-9227-EC1C-ECC4F678A405}"/>
                  </a:ext>
                </a:extLst>
              </p:cNvPr>
              <p:cNvSpPr txBox="1"/>
              <p:nvPr/>
            </p:nvSpPr>
            <p:spPr>
              <a:xfrm rot="4569230">
                <a:off x="2350720" y="42576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21" name="Freeform: Shape 320">
                <a:extLst>
                  <a:ext uri="{FF2B5EF4-FFF2-40B4-BE49-F238E27FC236}">
                    <a16:creationId xmlns:a16="http://schemas.microsoft.com/office/drawing/2014/main" id="{3DB79570-93B2-538B-6703-7F35097E4263}"/>
                  </a:ext>
                </a:extLst>
              </p:cNvPr>
              <p:cNvSpPr/>
              <p:nvPr/>
            </p:nvSpPr>
            <p:spPr>
              <a:xfrm>
                <a:off x="2638357" y="542936"/>
                <a:ext cx="193245" cy="47630"/>
              </a:xfrm>
              <a:custGeom>
                <a:avLst/>
                <a:gdLst>
                  <a:gd name="connsiteX0" fmla="*/ 398 w 193245"/>
                  <a:gd name="connsiteY0" fmla="*/ 48060 h 47630"/>
                  <a:gd name="connsiteX1" fmla="*/ 193643 w 193245"/>
                  <a:gd name="connsiteY1" fmla="*/ 430 h 47630"/>
                </a:gdLst>
                <a:ahLst/>
                <a:cxnLst>
                  <a:cxn ang="0">
                    <a:pos x="connsiteX0" y="connsiteY0"/>
                  </a:cxn>
                  <a:cxn ang="0">
                    <a:pos x="connsiteX1" y="connsiteY1"/>
                  </a:cxn>
                </a:cxnLst>
                <a:rect l="l" t="t" r="r" b="b"/>
                <a:pathLst>
                  <a:path w="193245" h="47630">
                    <a:moveTo>
                      <a:pt x="398" y="48060"/>
                    </a:moveTo>
                    <a:cubicBezTo>
                      <a:pt x="64245" y="29967"/>
                      <a:pt x="128699" y="14076"/>
                      <a:pt x="193643" y="430"/>
                    </a:cubicBezTo>
                  </a:path>
                </a:pathLst>
              </a:custGeom>
              <a:noFill/>
              <a:ln w="8736" cap="flat">
                <a:noFill/>
                <a:prstDash val="solid"/>
                <a:miter/>
              </a:ln>
            </p:spPr>
            <p:txBody>
              <a:bodyPr rtlCol="0" anchor="ctr"/>
              <a:lstStyle/>
              <a:p>
                <a:endParaRPr lang="en-GB" sz="1600"/>
              </a:p>
            </p:txBody>
          </p:sp>
        </p:grpSp>
        <p:grpSp>
          <p:nvGrpSpPr>
            <p:cNvPr id="283" name="Graphic 2973">
              <a:extLst>
                <a:ext uri="{FF2B5EF4-FFF2-40B4-BE49-F238E27FC236}">
                  <a16:creationId xmlns:a16="http://schemas.microsoft.com/office/drawing/2014/main" id="{A2BA6DA4-331E-2084-6E7D-C13D59252A95}"/>
                </a:ext>
              </a:extLst>
            </p:cNvPr>
            <p:cNvGrpSpPr/>
            <p:nvPr/>
          </p:nvGrpSpPr>
          <p:grpSpPr>
            <a:xfrm>
              <a:off x="2738060" y="100792"/>
              <a:ext cx="346314" cy="845220"/>
              <a:chOff x="2738060" y="100792"/>
              <a:chExt cx="346314" cy="845220"/>
            </a:xfrm>
          </p:grpSpPr>
          <p:sp>
            <p:nvSpPr>
              <p:cNvPr id="316" name="Freeform: Shape 315">
                <a:extLst>
                  <a:ext uri="{FF2B5EF4-FFF2-40B4-BE49-F238E27FC236}">
                    <a16:creationId xmlns:a16="http://schemas.microsoft.com/office/drawing/2014/main" id="{41A40480-7DC0-8B4B-2CC9-FA535C680625}"/>
                  </a:ext>
                </a:extLst>
              </p:cNvPr>
              <p:cNvSpPr/>
              <p:nvPr/>
            </p:nvSpPr>
            <p:spPr>
              <a:xfrm>
                <a:off x="2746896" y="100792"/>
                <a:ext cx="337478" cy="845220"/>
              </a:xfrm>
              <a:custGeom>
                <a:avLst/>
                <a:gdLst>
                  <a:gd name="connsiteX0" fmla="*/ 398 w 337478"/>
                  <a:gd name="connsiteY0" fmla="*/ 39498 h 845220"/>
                  <a:gd name="connsiteX1" fmla="*/ 224482 w 337478"/>
                  <a:gd name="connsiteY1" fmla="*/ 430 h 845220"/>
                  <a:gd name="connsiteX2" fmla="*/ 337876 w 337478"/>
                  <a:gd name="connsiteY2" fmla="*/ 816348 h 845220"/>
                  <a:gd name="connsiteX3" fmla="*/ 169813 w 337478"/>
                  <a:gd name="connsiteY3" fmla="*/ 845650 h 845220"/>
                </a:gdLst>
                <a:ahLst/>
                <a:cxnLst>
                  <a:cxn ang="0">
                    <a:pos x="connsiteX0" y="connsiteY0"/>
                  </a:cxn>
                  <a:cxn ang="0">
                    <a:pos x="connsiteX1" y="connsiteY1"/>
                  </a:cxn>
                  <a:cxn ang="0">
                    <a:pos x="connsiteX2" y="connsiteY2"/>
                  </a:cxn>
                  <a:cxn ang="0">
                    <a:pos x="connsiteX3" y="connsiteY3"/>
                  </a:cxn>
                </a:cxnLst>
                <a:rect l="l" t="t" r="r" b="b"/>
                <a:pathLst>
                  <a:path w="337478" h="845220">
                    <a:moveTo>
                      <a:pt x="398" y="39498"/>
                    </a:moveTo>
                    <a:cubicBezTo>
                      <a:pt x="74620" y="23895"/>
                      <a:pt x="149360" y="10869"/>
                      <a:pt x="224482" y="430"/>
                    </a:cubicBezTo>
                    <a:lnTo>
                      <a:pt x="337876" y="816348"/>
                    </a:lnTo>
                    <a:cubicBezTo>
                      <a:pt x="281534" y="824176"/>
                      <a:pt x="225480" y="833952"/>
                      <a:pt x="169813" y="845650"/>
                    </a:cubicBezTo>
                    <a:close/>
                  </a:path>
                </a:pathLst>
              </a:custGeom>
              <a:solidFill>
                <a:srgbClr val="DD3E12">
                  <a:alpha val="56000"/>
                </a:srgbClr>
              </a:solidFill>
              <a:ln w="4368" cap="flat">
                <a:solidFill>
                  <a:srgbClr val="FFFFFF">
                    <a:alpha val="56000"/>
                  </a:srgbClr>
                </a:solidFill>
                <a:prstDash val="solid"/>
                <a:miter/>
              </a:ln>
            </p:spPr>
            <p:txBody>
              <a:bodyPr rtlCol="0" anchor="ctr"/>
              <a:lstStyle/>
              <a:p>
                <a:endParaRPr lang="en-GB" sz="1600"/>
              </a:p>
            </p:txBody>
          </p:sp>
          <p:sp>
            <p:nvSpPr>
              <p:cNvPr id="317" name="TextBox 316">
                <a:extLst>
                  <a:ext uri="{FF2B5EF4-FFF2-40B4-BE49-F238E27FC236}">
                    <a16:creationId xmlns:a16="http://schemas.microsoft.com/office/drawing/2014/main" id="{4B700D6B-9C6D-C7F8-A499-723513BF97E9}"/>
                  </a:ext>
                </a:extLst>
              </p:cNvPr>
              <p:cNvSpPr txBox="1"/>
              <p:nvPr/>
            </p:nvSpPr>
            <p:spPr>
              <a:xfrm rot="4806594">
                <a:off x="2540555" y="384856"/>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8" name="Freeform: Shape 317">
                <a:extLst>
                  <a:ext uri="{FF2B5EF4-FFF2-40B4-BE49-F238E27FC236}">
                    <a16:creationId xmlns:a16="http://schemas.microsoft.com/office/drawing/2014/main" id="{E11414CB-4BBE-63A4-3EA7-E1231469C20D}"/>
                  </a:ext>
                </a:extLst>
              </p:cNvPr>
              <p:cNvSpPr/>
              <p:nvPr/>
            </p:nvSpPr>
            <p:spPr>
              <a:xfrm>
                <a:off x="2831604" y="508751"/>
                <a:ext cx="196072" cy="34185"/>
              </a:xfrm>
              <a:custGeom>
                <a:avLst/>
                <a:gdLst>
                  <a:gd name="connsiteX0" fmla="*/ 398 w 196072"/>
                  <a:gd name="connsiteY0" fmla="*/ 34615 h 34185"/>
                  <a:gd name="connsiteX1" fmla="*/ 196470 w 196072"/>
                  <a:gd name="connsiteY1" fmla="*/ 430 h 34185"/>
                </a:gdLst>
                <a:ahLst/>
                <a:cxnLst>
                  <a:cxn ang="0">
                    <a:pos x="connsiteX0" y="connsiteY0"/>
                  </a:cxn>
                  <a:cxn ang="0">
                    <a:pos x="connsiteX1" y="connsiteY1"/>
                  </a:cxn>
                </a:cxnLst>
                <a:rect l="l" t="t" r="r" b="b"/>
                <a:pathLst>
                  <a:path w="196072" h="34185">
                    <a:moveTo>
                      <a:pt x="398" y="34615"/>
                    </a:moveTo>
                    <a:cubicBezTo>
                      <a:pt x="65343" y="20969"/>
                      <a:pt x="130739" y="9559"/>
                      <a:pt x="196470" y="430"/>
                    </a:cubicBezTo>
                  </a:path>
                </a:pathLst>
              </a:custGeom>
              <a:noFill/>
              <a:ln w="8736" cap="flat">
                <a:noFill/>
                <a:prstDash val="solid"/>
                <a:miter/>
              </a:ln>
            </p:spPr>
            <p:txBody>
              <a:bodyPr rtlCol="0" anchor="ctr"/>
              <a:lstStyle/>
              <a:p>
                <a:endParaRPr lang="en-GB" sz="1600"/>
              </a:p>
            </p:txBody>
          </p:sp>
        </p:grpSp>
        <p:grpSp>
          <p:nvGrpSpPr>
            <p:cNvPr id="284" name="Graphic 2973">
              <a:extLst>
                <a:ext uri="{FF2B5EF4-FFF2-40B4-BE49-F238E27FC236}">
                  <a16:creationId xmlns:a16="http://schemas.microsoft.com/office/drawing/2014/main" id="{3DDDAB92-8F26-5B5B-1D5B-D5863EE58E27}"/>
                </a:ext>
              </a:extLst>
            </p:cNvPr>
            <p:cNvGrpSpPr/>
            <p:nvPr/>
          </p:nvGrpSpPr>
          <p:grpSpPr>
            <a:xfrm>
              <a:off x="2970981" y="100792"/>
              <a:ext cx="453574" cy="3263674"/>
              <a:chOff x="2970981" y="100792"/>
              <a:chExt cx="453574" cy="3263674"/>
            </a:xfrm>
          </p:grpSpPr>
          <p:sp>
            <p:nvSpPr>
              <p:cNvPr id="314" name="Freeform: Shape 313">
                <a:extLst>
                  <a:ext uri="{FF2B5EF4-FFF2-40B4-BE49-F238E27FC236}">
                    <a16:creationId xmlns:a16="http://schemas.microsoft.com/office/drawing/2014/main" id="{92C39519-11AF-3CA5-7091-706296532B34}"/>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5" name="Freeform: Shape 314">
                <a:extLst>
                  <a:ext uri="{FF2B5EF4-FFF2-40B4-BE49-F238E27FC236}">
                    <a16:creationId xmlns:a16="http://schemas.microsoft.com/office/drawing/2014/main" id="{829E65B2-B930-2E7C-9CE2-FB620CFD845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5" name="Graphic 2973">
              <a:extLst>
                <a:ext uri="{FF2B5EF4-FFF2-40B4-BE49-F238E27FC236}">
                  <a16:creationId xmlns:a16="http://schemas.microsoft.com/office/drawing/2014/main" id="{318BEB9A-B686-F480-1A91-F3B2BB9C4ACA}"/>
                </a:ext>
              </a:extLst>
            </p:cNvPr>
            <p:cNvGrpSpPr/>
            <p:nvPr/>
          </p:nvGrpSpPr>
          <p:grpSpPr>
            <a:xfrm>
              <a:off x="2970981" y="100792"/>
              <a:ext cx="453574" cy="3263674"/>
              <a:chOff x="2970981" y="100792"/>
              <a:chExt cx="453574" cy="3263674"/>
            </a:xfrm>
          </p:grpSpPr>
          <p:sp>
            <p:nvSpPr>
              <p:cNvPr id="312" name="Freeform: Shape 311">
                <a:extLst>
                  <a:ext uri="{FF2B5EF4-FFF2-40B4-BE49-F238E27FC236}">
                    <a16:creationId xmlns:a16="http://schemas.microsoft.com/office/drawing/2014/main" id="{4B2864C0-CD22-0B38-E8D7-94043C8DFDC0}"/>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3" name="Freeform: Shape 312">
                <a:extLst>
                  <a:ext uri="{FF2B5EF4-FFF2-40B4-BE49-F238E27FC236}">
                    <a16:creationId xmlns:a16="http://schemas.microsoft.com/office/drawing/2014/main" id="{0AE0A9E9-3B2A-246F-F646-56370AD55B4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6" name="Graphic 2973">
              <a:extLst>
                <a:ext uri="{FF2B5EF4-FFF2-40B4-BE49-F238E27FC236}">
                  <a16:creationId xmlns:a16="http://schemas.microsoft.com/office/drawing/2014/main" id="{AA412FBF-0B37-8222-DB7E-70E31C397F33}"/>
                </a:ext>
              </a:extLst>
            </p:cNvPr>
            <p:cNvGrpSpPr/>
            <p:nvPr/>
          </p:nvGrpSpPr>
          <p:grpSpPr>
            <a:xfrm>
              <a:off x="2935201" y="77273"/>
              <a:ext cx="318857" cy="839436"/>
              <a:chOff x="2935201" y="77273"/>
              <a:chExt cx="318857" cy="839436"/>
            </a:xfrm>
          </p:grpSpPr>
          <p:sp>
            <p:nvSpPr>
              <p:cNvPr id="309" name="Freeform: Shape 308">
                <a:extLst>
                  <a:ext uri="{FF2B5EF4-FFF2-40B4-BE49-F238E27FC236}">
                    <a16:creationId xmlns:a16="http://schemas.microsoft.com/office/drawing/2014/main" id="{6787E54B-8E72-7A65-4DF4-29D9FD1197A8}"/>
                  </a:ext>
                </a:extLst>
              </p:cNvPr>
              <p:cNvSpPr/>
              <p:nvPr/>
            </p:nvSpPr>
            <p:spPr>
              <a:xfrm>
                <a:off x="2970981" y="77273"/>
                <a:ext cx="283077" cy="839436"/>
              </a:xfrm>
              <a:custGeom>
                <a:avLst/>
                <a:gdLst>
                  <a:gd name="connsiteX0" fmla="*/ 398 w 283077"/>
                  <a:gd name="connsiteY0" fmla="*/ 23948 h 839436"/>
                  <a:gd name="connsiteX1" fmla="*/ 226643 w 283077"/>
                  <a:gd name="connsiteY1" fmla="*/ 430 h 839436"/>
                  <a:gd name="connsiteX2" fmla="*/ 283475 w 283077"/>
                  <a:gd name="connsiteY2" fmla="*/ 822228 h 839436"/>
                  <a:gd name="connsiteX3" fmla="*/ 113791 w 283077"/>
                  <a:gd name="connsiteY3" fmla="*/ 839866 h 839436"/>
                </a:gdLst>
                <a:ahLst/>
                <a:cxnLst>
                  <a:cxn ang="0">
                    <a:pos x="connsiteX0" y="connsiteY0"/>
                  </a:cxn>
                  <a:cxn ang="0">
                    <a:pos x="connsiteX1" y="connsiteY1"/>
                  </a:cxn>
                  <a:cxn ang="0">
                    <a:pos x="connsiteX2" y="connsiteY2"/>
                  </a:cxn>
                  <a:cxn ang="0">
                    <a:pos x="connsiteX3" y="connsiteY3"/>
                  </a:cxn>
                </a:cxnLst>
                <a:rect l="l" t="t" r="r" b="b"/>
                <a:pathLst>
                  <a:path w="283077" h="839436">
                    <a:moveTo>
                      <a:pt x="398" y="23948"/>
                    </a:moveTo>
                    <a:cubicBezTo>
                      <a:pt x="75519" y="13508"/>
                      <a:pt x="150979" y="5663"/>
                      <a:pt x="226643" y="430"/>
                    </a:cubicBezTo>
                    <a:lnTo>
                      <a:pt x="283475" y="822228"/>
                    </a:lnTo>
                    <a:cubicBezTo>
                      <a:pt x="226727" y="826150"/>
                      <a:pt x="170133" y="832039"/>
                      <a:pt x="113791" y="839866"/>
                    </a:cubicBezTo>
                    <a:close/>
                  </a:path>
                </a:pathLst>
              </a:custGeom>
              <a:solidFill>
                <a:srgbClr val="DD3E12">
                  <a:alpha val="56000"/>
                </a:srgbClr>
              </a:solidFill>
              <a:ln w="4368" cap="flat">
                <a:solidFill>
                  <a:srgbClr val="FFFFFF">
                    <a:alpha val="56000"/>
                  </a:srgbClr>
                </a:solidFill>
                <a:prstDash val="solid"/>
                <a:miter/>
              </a:ln>
            </p:spPr>
            <p:txBody>
              <a:bodyPr rtlCol="0" anchor="ctr"/>
              <a:lstStyle/>
              <a:p>
                <a:endParaRPr lang="en-GB" sz="1600"/>
              </a:p>
            </p:txBody>
          </p:sp>
          <p:sp>
            <p:nvSpPr>
              <p:cNvPr id="310" name="TextBox 309">
                <a:extLst>
                  <a:ext uri="{FF2B5EF4-FFF2-40B4-BE49-F238E27FC236}">
                    <a16:creationId xmlns:a16="http://schemas.microsoft.com/office/drawing/2014/main" id="{E24E153D-57FA-A14B-3A3D-DAF3C6181EA4}"/>
                  </a:ext>
                </a:extLst>
              </p:cNvPr>
              <p:cNvSpPr txBox="1"/>
              <p:nvPr/>
            </p:nvSpPr>
            <p:spPr>
              <a:xfrm rot="5043956">
                <a:off x="2737696" y="3574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1" name="Freeform: Shape 310">
                <a:extLst>
                  <a:ext uri="{FF2B5EF4-FFF2-40B4-BE49-F238E27FC236}">
                    <a16:creationId xmlns:a16="http://schemas.microsoft.com/office/drawing/2014/main" id="{D9435590-1E64-A88C-2081-AA73471D15FB}"/>
                  </a:ext>
                </a:extLst>
              </p:cNvPr>
              <p:cNvSpPr/>
              <p:nvPr/>
            </p:nvSpPr>
            <p:spPr>
              <a:xfrm>
                <a:off x="3027679" y="488168"/>
                <a:ext cx="197962" cy="20582"/>
              </a:xfrm>
              <a:custGeom>
                <a:avLst/>
                <a:gdLst>
                  <a:gd name="connsiteX0" fmla="*/ 398 w 197962"/>
                  <a:gd name="connsiteY0" fmla="*/ 21012 h 20582"/>
                  <a:gd name="connsiteX1" fmla="*/ 198361 w 197962"/>
                  <a:gd name="connsiteY1" fmla="*/ 430 h 20582"/>
                </a:gdLst>
                <a:ahLst/>
                <a:cxnLst>
                  <a:cxn ang="0">
                    <a:pos x="connsiteX0" y="connsiteY0"/>
                  </a:cxn>
                  <a:cxn ang="0">
                    <a:pos x="connsiteX1" y="connsiteY1"/>
                  </a:cxn>
                </a:cxnLst>
                <a:rect l="l" t="t" r="r" b="b"/>
                <a:pathLst>
                  <a:path w="197962" h="20582">
                    <a:moveTo>
                      <a:pt x="398" y="21012"/>
                    </a:moveTo>
                    <a:cubicBezTo>
                      <a:pt x="66129" y="11874"/>
                      <a:pt x="132156" y="5016"/>
                      <a:pt x="198361" y="430"/>
                    </a:cubicBezTo>
                  </a:path>
                </a:pathLst>
              </a:custGeom>
              <a:noFill/>
              <a:ln w="8736" cap="flat">
                <a:noFill/>
                <a:prstDash val="solid"/>
                <a:miter/>
              </a:ln>
            </p:spPr>
            <p:txBody>
              <a:bodyPr rtlCol="0" anchor="ctr"/>
              <a:lstStyle/>
              <a:p>
                <a:endParaRPr lang="en-GB" sz="1600"/>
              </a:p>
            </p:txBody>
          </p:sp>
        </p:grpSp>
        <p:grpSp>
          <p:nvGrpSpPr>
            <p:cNvPr id="287" name="Graphic 2973">
              <a:extLst>
                <a:ext uri="{FF2B5EF4-FFF2-40B4-BE49-F238E27FC236}">
                  <a16:creationId xmlns:a16="http://schemas.microsoft.com/office/drawing/2014/main" id="{360964E0-C9A6-F5CA-13B0-C3D88E054351}"/>
                </a:ext>
              </a:extLst>
            </p:cNvPr>
            <p:cNvGrpSpPr/>
            <p:nvPr/>
          </p:nvGrpSpPr>
          <p:grpSpPr>
            <a:xfrm>
              <a:off x="3133759" y="69420"/>
              <a:ext cx="316578" cy="829652"/>
              <a:chOff x="3133759" y="69420"/>
              <a:chExt cx="316578" cy="829652"/>
            </a:xfrm>
          </p:grpSpPr>
          <p:sp>
            <p:nvSpPr>
              <p:cNvPr id="306" name="Freeform: Shape 305">
                <a:extLst>
                  <a:ext uri="{FF2B5EF4-FFF2-40B4-BE49-F238E27FC236}">
                    <a16:creationId xmlns:a16="http://schemas.microsoft.com/office/drawing/2014/main" id="{B1542735-1837-1158-0543-C83FF9C6240F}"/>
                  </a:ext>
                </a:extLst>
              </p:cNvPr>
              <p:cNvSpPr/>
              <p:nvPr/>
            </p:nvSpPr>
            <p:spPr>
              <a:xfrm>
                <a:off x="3197226" y="69420"/>
                <a:ext cx="227329" cy="829652"/>
              </a:xfrm>
              <a:custGeom>
                <a:avLst/>
                <a:gdLst>
                  <a:gd name="connsiteX0" fmla="*/ 398 w 227329"/>
                  <a:gd name="connsiteY0" fmla="*/ 8283 h 829652"/>
                  <a:gd name="connsiteX1" fmla="*/ 227727 w 227329"/>
                  <a:gd name="connsiteY1" fmla="*/ 430 h 829652"/>
                  <a:gd name="connsiteX2" fmla="*/ 227727 w 227329"/>
                  <a:gd name="connsiteY2" fmla="*/ 824193 h 829652"/>
                  <a:gd name="connsiteX3" fmla="*/ 57230 w 227329"/>
                  <a:gd name="connsiteY3" fmla="*/ 830082 h 829652"/>
                </a:gdLst>
                <a:ahLst/>
                <a:cxnLst>
                  <a:cxn ang="0">
                    <a:pos x="connsiteX0" y="connsiteY0"/>
                  </a:cxn>
                  <a:cxn ang="0">
                    <a:pos x="connsiteX1" y="connsiteY1"/>
                  </a:cxn>
                  <a:cxn ang="0">
                    <a:pos x="connsiteX2" y="connsiteY2"/>
                  </a:cxn>
                  <a:cxn ang="0">
                    <a:pos x="connsiteX3" y="connsiteY3"/>
                  </a:cxn>
                </a:cxnLst>
                <a:rect l="l" t="t" r="r" b="b"/>
                <a:pathLst>
                  <a:path w="227329" h="829652">
                    <a:moveTo>
                      <a:pt x="398" y="8283"/>
                    </a:moveTo>
                    <a:cubicBezTo>
                      <a:pt x="76061" y="3050"/>
                      <a:pt x="151883" y="430"/>
                      <a:pt x="227727" y="430"/>
                    </a:cubicBezTo>
                    <a:lnTo>
                      <a:pt x="227727" y="824193"/>
                    </a:lnTo>
                    <a:cubicBezTo>
                      <a:pt x="170844" y="824193"/>
                      <a:pt x="113978" y="826159"/>
                      <a:pt x="57230" y="830082"/>
                    </a:cubicBezTo>
                    <a:close/>
                  </a:path>
                </a:pathLst>
              </a:custGeom>
              <a:solidFill>
                <a:srgbClr val="DD3E12">
                  <a:alpha val="56000"/>
                </a:srgbClr>
              </a:solidFill>
              <a:ln w="4368" cap="flat">
                <a:solidFill>
                  <a:srgbClr val="FFFFFF">
                    <a:alpha val="56000"/>
                  </a:srgbClr>
                </a:solidFill>
                <a:prstDash val="solid"/>
                <a:miter/>
              </a:ln>
            </p:spPr>
            <p:txBody>
              <a:bodyPr rtlCol="0" anchor="ctr"/>
              <a:lstStyle/>
              <a:p>
                <a:endParaRPr lang="en-GB" sz="1600"/>
              </a:p>
            </p:txBody>
          </p:sp>
          <p:sp>
            <p:nvSpPr>
              <p:cNvPr id="307" name="TextBox 306">
                <a:extLst>
                  <a:ext uri="{FF2B5EF4-FFF2-40B4-BE49-F238E27FC236}">
                    <a16:creationId xmlns:a16="http://schemas.microsoft.com/office/drawing/2014/main" id="{193696AB-90FF-409A-B21D-26CA3754CD9F}"/>
                  </a:ext>
                </a:extLst>
              </p:cNvPr>
              <p:cNvSpPr txBox="1"/>
              <p:nvPr/>
            </p:nvSpPr>
            <p:spPr>
              <a:xfrm rot="5281319">
                <a:off x="2939657" y="343773"/>
                <a:ext cx="704782"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08" name="Freeform: Shape 307">
                <a:extLst>
                  <a:ext uri="{FF2B5EF4-FFF2-40B4-BE49-F238E27FC236}">
                    <a16:creationId xmlns:a16="http://schemas.microsoft.com/office/drawing/2014/main" id="{582BDF54-F670-1642-8A20-B95AC5ED7A83}"/>
                  </a:ext>
                </a:extLst>
              </p:cNvPr>
              <p:cNvSpPr/>
              <p:nvPr/>
            </p:nvSpPr>
            <p:spPr>
              <a:xfrm>
                <a:off x="3225643" y="481301"/>
                <a:ext cx="198910" cy="6875"/>
              </a:xfrm>
              <a:custGeom>
                <a:avLst/>
                <a:gdLst>
                  <a:gd name="connsiteX0" fmla="*/ 398 w 198910"/>
                  <a:gd name="connsiteY0" fmla="*/ 7305 h 6875"/>
                  <a:gd name="connsiteX1" fmla="*/ 199309 w 198910"/>
                  <a:gd name="connsiteY1" fmla="*/ 430 h 6875"/>
                </a:gdLst>
                <a:ahLst/>
                <a:cxnLst>
                  <a:cxn ang="0">
                    <a:pos x="connsiteX0" y="connsiteY0"/>
                  </a:cxn>
                  <a:cxn ang="0">
                    <a:pos x="connsiteX1" y="connsiteY1"/>
                  </a:cxn>
                </a:cxnLst>
                <a:rect l="l" t="t" r="r" b="b"/>
                <a:pathLst>
                  <a:path w="198910" h="6875">
                    <a:moveTo>
                      <a:pt x="398" y="7305"/>
                    </a:moveTo>
                    <a:cubicBezTo>
                      <a:pt x="66602" y="2719"/>
                      <a:pt x="132946" y="430"/>
                      <a:pt x="199309" y="430"/>
                    </a:cubicBezTo>
                  </a:path>
                </a:pathLst>
              </a:custGeom>
              <a:noFill/>
              <a:ln w="8736" cap="flat">
                <a:noFill/>
                <a:prstDash val="solid"/>
                <a:miter/>
              </a:ln>
            </p:spPr>
            <p:txBody>
              <a:bodyPr rtlCol="0" anchor="ctr"/>
              <a:lstStyle/>
              <a:p>
                <a:endParaRPr lang="en-GB" sz="1600"/>
              </a:p>
            </p:txBody>
          </p:sp>
        </p:grpSp>
        <p:grpSp>
          <p:nvGrpSpPr>
            <p:cNvPr id="288" name="Graphic 2973">
              <a:extLst>
                <a:ext uri="{FF2B5EF4-FFF2-40B4-BE49-F238E27FC236}">
                  <a16:creationId xmlns:a16="http://schemas.microsoft.com/office/drawing/2014/main" id="{3BE127EA-8B9A-B6F7-8A92-5F40A9651531}"/>
                </a:ext>
              </a:extLst>
            </p:cNvPr>
            <p:cNvGrpSpPr/>
            <p:nvPr/>
          </p:nvGrpSpPr>
          <p:grpSpPr>
            <a:xfrm>
              <a:off x="3424555" y="69420"/>
              <a:ext cx="0" cy="3295046"/>
              <a:chOff x="3424555" y="69420"/>
              <a:chExt cx="0" cy="3295046"/>
            </a:xfrm>
          </p:grpSpPr>
          <p:sp>
            <p:nvSpPr>
              <p:cNvPr id="304" name="Freeform: Shape 303">
                <a:extLst>
                  <a:ext uri="{FF2B5EF4-FFF2-40B4-BE49-F238E27FC236}">
                    <a16:creationId xmlns:a16="http://schemas.microsoft.com/office/drawing/2014/main" id="{3BC04705-67E6-AE07-9731-21F4AF2DEBAB}"/>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5" name="Freeform: Shape 304">
                <a:extLst>
                  <a:ext uri="{FF2B5EF4-FFF2-40B4-BE49-F238E27FC236}">
                    <a16:creationId xmlns:a16="http://schemas.microsoft.com/office/drawing/2014/main" id="{835801D0-9D5E-4A2C-3C54-AA4A2415348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9" name="Graphic 2973">
              <a:extLst>
                <a:ext uri="{FF2B5EF4-FFF2-40B4-BE49-F238E27FC236}">
                  <a16:creationId xmlns:a16="http://schemas.microsoft.com/office/drawing/2014/main" id="{DEB7BD0E-952D-8982-9B11-61901A47EF62}"/>
                </a:ext>
              </a:extLst>
            </p:cNvPr>
            <p:cNvGrpSpPr/>
            <p:nvPr/>
          </p:nvGrpSpPr>
          <p:grpSpPr>
            <a:xfrm>
              <a:off x="3424555" y="69420"/>
              <a:ext cx="0" cy="3295046"/>
              <a:chOff x="3424555" y="69420"/>
              <a:chExt cx="0" cy="3295046"/>
            </a:xfrm>
          </p:grpSpPr>
          <p:sp>
            <p:nvSpPr>
              <p:cNvPr id="302" name="Freeform: Shape 301">
                <a:extLst>
                  <a:ext uri="{FF2B5EF4-FFF2-40B4-BE49-F238E27FC236}">
                    <a16:creationId xmlns:a16="http://schemas.microsoft.com/office/drawing/2014/main" id="{9B0302E4-A522-DAFE-5E33-965C9B243B99}"/>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3" name="Freeform: Shape 302">
                <a:extLst>
                  <a:ext uri="{FF2B5EF4-FFF2-40B4-BE49-F238E27FC236}">
                    <a16:creationId xmlns:a16="http://schemas.microsoft.com/office/drawing/2014/main" id="{D52A58A2-D65B-7202-3BE9-F6A622CCD81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0" name="Graphic 2973">
              <a:extLst>
                <a:ext uri="{FF2B5EF4-FFF2-40B4-BE49-F238E27FC236}">
                  <a16:creationId xmlns:a16="http://schemas.microsoft.com/office/drawing/2014/main" id="{5511A680-FC41-01CC-C10A-1C0B9B77BA93}"/>
                </a:ext>
              </a:extLst>
            </p:cNvPr>
            <p:cNvGrpSpPr/>
            <p:nvPr/>
          </p:nvGrpSpPr>
          <p:grpSpPr>
            <a:xfrm>
              <a:off x="3424555" y="69420"/>
              <a:ext cx="0" cy="3295046"/>
              <a:chOff x="3424555" y="69420"/>
              <a:chExt cx="0" cy="3295046"/>
            </a:xfrm>
          </p:grpSpPr>
          <p:sp>
            <p:nvSpPr>
              <p:cNvPr id="300" name="Freeform: Shape 299">
                <a:extLst>
                  <a:ext uri="{FF2B5EF4-FFF2-40B4-BE49-F238E27FC236}">
                    <a16:creationId xmlns:a16="http://schemas.microsoft.com/office/drawing/2014/main" id="{15B92855-4487-8B83-E948-4CB2105231B6}"/>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1" name="Freeform: Shape 300">
                <a:extLst>
                  <a:ext uri="{FF2B5EF4-FFF2-40B4-BE49-F238E27FC236}">
                    <a16:creationId xmlns:a16="http://schemas.microsoft.com/office/drawing/2014/main" id="{6B7CAA77-7D1C-045A-2C78-B719FF4ADE7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1" name="Graphic 2973">
              <a:extLst>
                <a:ext uri="{FF2B5EF4-FFF2-40B4-BE49-F238E27FC236}">
                  <a16:creationId xmlns:a16="http://schemas.microsoft.com/office/drawing/2014/main" id="{399C53FB-645F-5F3D-E264-8CE02E7827ED}"/>
                </a:ext>
              </a:extLst>
            </p:cNvPr>
            <p:cNvGrpSpPr/>
            <p:nvPr/>
          </p:nvGrpSpPr>
          <p:grpSpPr>
            <a:xfrm>
              <a:off x="3424555" y="69420"/>
              <a:ext cx="0" cy="3295046"/>
              <a:chOff x="3424555" y="69420"/>
              <a:chExt cx="0" cy="3295046"/>
            </a:xfrm>
          </p:grpSpPr>
          <p:sp>
            <p:nvSpPr>
              <p:cNvPr id="298" name="Freeform: Shape 297">
                <a:extLst>
                  <a:ext uri="{FF2B5EF4-FFF2-40B4-BE49-F238E27FC236}">
                    <a16:creationId xmlns:a16="http://schemas.microsoft.com/office/drawing/2014/main" id="{5248FCAE-48B3-D23A-36EE-43592E793F25}"/>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9" name="Freeform: Shape 298">
                <a:extLst>
                  <a:ext uri="{FF2B5EF4-FFF2-40B4-BE49-F238E27FC236}">
                    <a16:creationId xmlns:a16="http://schemas.microsoft.com/office/drawing/2014/main" id="{AF155C05-78C1-A85A-166B-86C5E88A1BA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2" name="Graphic 2973">
              <a:extLst>
                <a:ext uri="{FF2B5EF4-FFF2-40B4-BE49-F238E27FC236}">
                  <a16:creationId xmlns:a16="http://schemas.microsoft.com/office/drawing/2014/main" id="{1445C697-07C9-4348-230B-F4679E28230D}"/>
                </a:ext>
              </a:extLst>
            </p:cNvPr>
            <p:cNvGrpSpPr/>
            <p:nvPr/>
          </p:nvGrpSpPr>
          <p:grpSpPr>
            <a:xfrm>
              <a:off x="3424555" y="69420"/>
              <a:ext cx="0" cy="3295046"/>
              <a:chOff x="3424555" y="69420"/>
              <a:chExt cx="0" cy="3295046"/>
            </a:xfrm>
          </p:grpSpPr>
          <p:sp>
            <p:nvSpPr>
              <p:cNvPr id="296" name="Freeform: Shape 295">
                <a:extLst>
                  <a:ext uri="{FF2B5EF4-FFF2-40B4-BE49-F238E27FC236}">
                    <a16:creationId xmlns:a16="http://schemas.microsoft.com/office/drawing/2014/main" id="{D8F92838-72A8-6723-60B2-00DAB32E07E0}"/>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7" name="Freeform: Shape 296">
                <a:extLst>
                  <a:ext uri="{FF2B5EF4-FFF2-40B4-BE49-F238E27FC236}">
                    <a16:creationId xmlns:a16="http://schemas.microsoft.com/office/drawing/2014/main" id="{AB75D5C2-A40E-52B9-9DF4-183EE1BB200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3" name="Graphic 2973">
              <a:extLst>
                <a:ext uri="{FF2B5EF4-FFF2-40B4-BE49-F238E27FC236}">
                  <a16:creationId xmlns:a16="http://schemas.microsoft.com/office/drawing/2014/main" id="{6FEB73A0-E1C2-69D7-0CAF-0EB74EAB6800}"/>
                </a:ext>
              </a:extLst>
            </p:cNvPr>
            <p:cNvGrpSpPr/>
            <p:nvPr/>
          </p:nvGrpSpPr>
          <p:grpSpPr>
            <a:xfrm>
              <a:off x="3424555" y="69420"/>
              <a:ext cx="0" cy="3295046"/>
              <a:chOff x="3424555" y="69420"/>
              <a:chExt cx="0" cy="3295046"/>
            </a:xfrm>
          </p:grpSpPr>
          <p:sp>
            <p:nvSpPr>
              <p:cNvPr id="294" name="Freeform: Shape 293">
                <a:extLst>
                  <a:ext uri="{FF2B5EF4-FFF2-40B4-BE49-F238E27FC236}">
                    <a16:creationId xmlns:a16="http://schemas.microsoft.com/office/drawing/2014/main" id="{F19405FF-22A4-5754-9A5D-0AA464366447}"/>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5" name="Freeform: Shape 294">
                <a:extLst>
                  <a:ext uri="{FF2B5EF4-FFF2-40B4-BE49-F238E27FC236}">
                    <a16:creationId xmlns:a16="http://schemas.microsoft.com/office/drawing/2014/main" id="{A07397E9-E308-081C-ADD8-0DF1568EC14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sp>
        <p:nvSpPr>
          <p:cNvPr id="5" name="Rectangle 4">
            <a:extLst>
              <a:ext uri="{FF2B5EF4-FFF2-40B4-BE49-F238E27FC236}">
                <a16:creationId xmlns:a16="http://schemas.microsoft.com/office/drawing/2014/main" id="{5E136720-7A46-E555-9483-F65B183D44FF}"/>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9A09D7BE-A63E-C367-2E70-59F998BF11B4}"/>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9" action="ppaction://hlinksldjump"/>
            <a:extLst>
              <a:ext uri="{FF2B5EF4-FFF2-40B4-BE49-F238E27FC236}">
                <a16:creationId xmlns:a16="http://schemas.microsoft.com/office/drawing/2014/main" id="{277FD87A-3841-8C97-ADB5-D5FFB5387207}"/>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10" action="ppaction://hlinksldjump"/>
            <a:extLst>
              <a:ext uri="{FF2B5EF4-FFF2-40B4-BE49-F238E27FC236}">
                <a16:creationId xmlns:a16="http://schemas.microsoft.com/office/drawing/2014/main" id="{5A51C845-0C41-A0E4-CAA6-939EE60CF867}"/>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11" action="ppaction://hlinksldjump"/>
            <a:extLst>
              <a:ext uri="{FF2B5EF4-FFF2-40B4-BE49-F238E27FC236}">
                <a16:creationId xmlns:a16="http://schemas.microsoft.com/office/drawing/2014/main" id="{4309094C-3118-D36C-3941-4FC3246C068A}"/>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12" action="ppaction://hlinksldjump"/>
            <a:extLst>
              <a:ext uri="{FF2B5EF4-FFF2-40B4-BE49-F238E27FC236}">
                <a16:creationId xmlns:a16="http://schemas.microsoft.com/office/drawing/2014/main" id="{96B8B2DB-E45E-A47F-F490-06608F7B1D50}"/>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13" action="ppaction://hlinksldjump"/>
            <a:extLst>
              <a:ext uri="{FF2B5EF4-FFF2-40B4-BE49-F238E27FC236}">
                <a16:creationId xmlns:a16="http://schemas.microsoft.com/office/drawing/2014/main" id="{17DA88B4-E3CB-6F2C-F0DB-7CC3CA9C4AC7}"/>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29" name="Rectangle 28">
            <a:extLst>
              <a:ext uri="{FF2B5EF4-FFF2-40B4-BE49-F238E27FC236}">
                <a16:creationId xmlns:a16="http://schemas.microsoft.com/office/drawing/2014/main" id="{CFED194C-16CD-5F42-A13D-A45EF6C267FE}"/>
              </a:ext>
            </a:extLst>
          </p:cNvPr>
          <p:cNvSpPr/>
          <p:nvPr/>
        </p:nvSpPr>
        <p:spPr>
          <a:xfrm>
            <a:off x="2" y="-184"/>
            <a:ext cx="4953736"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ADBF2948-53CC-7BBD-2BCF-2296C6061B9D}"/>
              </a:ext>
            </a:extLst>
          </p:cNvPr>
          <p:cNvSpPr txBox="1">
            <a:spLocks/>
          </p:cNvSpPr>
          <p:nvPr/>
        </p:nvSpPr>
        <p:spPr>
          <a:xfrm>
            <a:off x="23716" y="70103"/>
            <a:ext cx="4922487"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C6C2D4A-7772-E3FA-4568-8EF2170FB6BE}"/>
              </a:ext>
            </a:extLst>
          </p:cNvPr>
          <p:cNvSpPr txBox="1"/>
          <p:nvPr/>
        </p:nvSpPr>
        <p:spPr>
          <a:xfrm>
            <a:off x="702960" y="5155714"/>
            <a:ext cx="3131666" cy="276999"/>
          </a:xfrm>
          <a:prstGeom prst="rect">
            <a:avLst/>
          </a:prstGeom>
          <a:noFill/>
        </p:spPr>
        <p:txBody>
          <a:bodyPr wrap="square" rtlCol="0">
            <a:spAutoFit/>
          </a:bodyPr>
          <a:lstStyle/>
          <a:p>
            <a:r>
              <a:rPr lang="en-GB" sz="1200" dirty="0"/>
              <a:t>Emergency Services and Volunteers</a:t>
            </a:r>
          </a:p>
        </p:txBody>
      </p:sp>
      <p:sp>
        <p:nvSpPr>
          <p:cNvPr id="7" name="TextBox 6">
            <a:extLst>
              <a:ext uri="{FF2B5EF4-FFF2-40B4-BE49-F238E27FC236}">
                <a16:creationId xmlns:a16="http://schemas.microsoft.com/office/drawing/2014/main" id="{F45141A7-7FC6-CAA3-0A6D-459C2BC66BEC}"/>
              </a:ext>
            </a:extLst>
          </p:cNvPr>
          <p:cNvSpPr txBox="1"/>
          <p:nvPr/>
        </p:nvSpPr>
        <p:spPr>
          <a:xfrm>
            <a:off x="702924" y="4224954"/>
            <a:ext cx="3131666" cy="276999"/>
          </a:xfrm>
          <a:prstGeom prst="rect">
            <a:avLst/>
          </a:prstGeom>
          <a:noFill/>
        </p:spPr>
        <p:txBody>
          <a:bodyPr wrap="square" rtlCol="0">
            <a:spAutoFit/>
          </a:bodyPr>
          <a:lstStyle/>
          <a:p>
            <a:r>
              <a:rPr lang="en-GB" sz="1200" dirty="0"/>
              <a:t>Community, Neighbours, and Family</a:t>
            </a:r>
          </a:p>
        </p:txBody>
      </p:sp>
      <p:sp>
        <p:nvSpPr>
          <p:cNvPr id="9" name="TextBox 8">
            <a:extLst>
              <a:ext uri="{FF2B5EF4-FFF2-40B4-BE49-F238E27FC236}">
                <a16:creationId xmlns:a16="http://schemas.microsoft.com/office/drawing/2014/main" id="{B8DB0F32-F5C0-D4E3-074F-F4D30F88F6A0}"/>
              </a:ext>
            </a:extLst>
          </p:cNvPr>
          <p:cNvSpPr txBox="1"/>
          <p:nvPr/>
        </p:nvSpPr>
        <p:spPr>
          <a:xfrm>
            <a:off x="705223" y="4608381"/>
            <a:ext cx="1992851" cy="276999"/>
          </a:xfrm>
          <a:prstGeom prst="rect">
            <a:avLst/>
          </a:prstGeom>
          <a:noFill/>
        </p:spPr>
        <p:txBody>
          <a:bodyPr wrap="square" rtlCol="0">
            <a:spAutoFit/>
          </a:bodyPr>
          <a:lstStyle/>
          <a:p>
            <a:r>
              <a:rPr lang="en-GB" sz="1200" dirty="0"/>
              <a:t>Mitigation Infrastructure</a:t>
            </a:r>
          </a:p>
        </p:txBody>
      </p:sp>
      <p:sp>
        <p:nvSpPr>
          <p:cNvPr id="12" name="TextBox 11">
            <a:extLst>
              <a:ext uri="{FF2B5EF4-FFF2-40B4-BE49-F238E27FC236}">
                <a16:creationId xmlns:a16="http://schemas.microsoft.com/office/drawing/2014/main" id="{4B1B73E9-C3ED-5524-8E4F-A8D1656DBEFF}"/>
              </a:ext>
            </a:extLst>
          </p:cNvPr>
          <p:cNvSpPr txBox="1"/>
          <p:nvPr/>
        </p:nvSpPr>
        <p:spPr>
          <a:xfrm>
            <a:off x="3541129" y="5540130"/>
            <a:ext cx="1823207" cy="307777"/>
          </a:xfrm>
          <a:prstGeom prst="rect">
            <a:avLst/>
          </a:prstGeom>
          <a:noFill/>
        </p:spPr>
        <p:txBody>
          <a:bodyPr wrap="square" rtlCol="0">
            <a:spAutoFit/>
          </a:bodyPr>
          <a:lstStyle/>
          <a:p>
            <a:r>
              <a:rPr lang="en-GB" sz="1400" dirty="0"/>
              <a:t>Values</a:t>
            </a:r>
          </a:p>
        </p:txBody>
      </p:sp>
      <p:sp>
        <p:nvSpPr>
          <p:cNvPr id="37" name="TextBox 36">
            <a:extLst>
              <a:ext uri="{FF2B5EF4-FFF2-40B4-BE49-F238E27FC236}">
                <a16:creationId xmlns:a16="http://schemas.microsoft.com/office/drawing/2014/main" id="{FEB52354-A9D1-380F-3C75-454D68E00995}"/>
              </a:ext>
            </a:extLst>
          </p:cNvPr>
          <p:cNvSpPr txBox="1"/>
          <p:nvPr/>
        </p:nvSpPr>
        <p:spPr>
          <a:xfrm>
            <a:off x="0" y="3429000"/>
            <a:ext cx="1078508" cy="523220"/>
          </a:xfrm>
          <a:prstGeom prst="rect">
            <a:avLst/>
          </a:prstGeom>
          <a:noFill/>
        </p:spPr>
        <p:txBody>
          <a:bodyPr wrap="square" rtlCol="0">
            <a:spAutoFit/>
          </a:bodyPr>
          <a:lstStyle/>
          <a:p>
            <a:r>
              <a:rPr lang="en-GB" sz="1400" b="1" dirty="0"/>
              <a:t>LEGEND</a:t>
            </a:r>
          </a:p>
        </p:txBody>
      </p:sp>
      <p:sp>
        <p:nvSpPr>
          <p:cNvPr id="38" name="Rectangle 37">
            <a:extLst>
              <a:ext uri="{FF2B5EF4-FFF2-40B4-BE49-F238E27FC236}">
                <a16:creationId xmlns:a16="http://schemas.microsoft.com/office/drawing/2014/main" id="{A77F65AE-4B87-FDFD-1D53-43945AF42D6C}"/>
              </a:ext>
            </a:extLst>
          </p:cNvPr>
          <p:cNvSpPr/>
          <p:nvPr/>
        </p:nvSpPr>
        <p:spPr>
          <a:xfrm>
            <a:off x="107716" y="3956317"/>
            <a:ext cx="585680" cy="172817"/>
          </a:xfrm>
          <a:prstGeom prst="rect">
            <a:avLst/>
          </a:prstGeom>
          <a:solidFill>
            <a:srgbClr val="01204E"/>
          </a:solidFill>
          <a:ln>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GOV</a:t>
            </a:r>
          </a:p>
        </p:txBody>
      </p:sp>
      <p:sp>
        <p:nvSpPr>
          <p:cNvPr id="39" name="TextBox 38">
            <a:extLst>
              <a:ext uri="{FF2B5EF4-FFF2-40B4-BE49-F238E27FC236}">
                <a16:creationId xmlns:a16="http://schemas.microsoft.com/office/drawing/2014/main" id="{7332434B-A9A6-D1D2-CED5-014E9435DE1B}"/>
              </a:ext>
            </a:extLst>
          </p:cNvPr>
          <p:cNvSpPr txBox="1"/>
          <p:nvPr/>
        </p:nvSpPr>
        <p:spPr>
          <a:xfrm>
            <a:off x="702923" y="3903311"/>
            <a:ext cx="3131665" cy="276999"/>
          </a:xfrm>
          <a:prstGeom prst="rect">
            <a:avLst/>
          </a:prstGeom>
          <a:noFill/>
        </p:spPr>
        <p:txBody>
          <a:bodyPr wrap="square" rtlCol="0">
            <a:spAutoFit/>
          </a:bodyPr>
          <a:lstStyle/>
          <a:p>
            <a:r>
              <a:rPr lang="en-GB" sz="1200" dirty="0"/>
              <a:t>Government and Authorities</a:t>
            </a:r>
          </a:p>
        </p:txBody>
      </p:sp>
      <p:sp>
        <p:nvSpPr>
          <p:cNvPr id="40" name="Rectangle 39">
            <a:extLst>
              <a:ext uri="{FF2B5EF4-FFF2-40B4-BE49-F238E27FC236}">
                <a16:creationId xmlns:a16="http://schemas.microsoft.com/office/drawing/2014/main" id="{C84B7BFB-A90D-3FE8-C5E9-A3F65B646A43}"/>
              </a:ext>
            </a:extLst>
          </p:cNvPr>
          <p:cNvSpPr/>
          <p:nvPr/>
        </p:nvSpPr>
        <p:spPr>
          <a:xfrm>
            <a:off x="108162" y="4267662"/>
            <a:ext cx="585680" cy="172817"/>
          </a:xfrm>
          <a:prstGeom prst="rect">
            <a:avLst/>
          </a:prstGeom>
          <a:solidFill>
            <a:srgbClr val="025198"/>
          </a:solidFill>
          <a:ln>
            <a:solidFill>
              <a:srgbClr val="0251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COM</a:t>
            </a:r>
          </a:p>
        </p:txBody>
      </p:sp>
      <p:sp>
        <p:nvSpPr>
          <p:cNvPr id="41" name="Rectangle 40">
            <a:extLst>
              <a:ext uri="{FF2B5EF4-FFF2-40B4-BE49-F238E27FC236}">
                <a16:creationId xmlns:a16="http://schemas.microsoft.com/office/drawing/2014/main" id="{C65B3601-D260-95BB-58C5-EEE1CB6F2D92}"/>
              </a:ext>
            </a:extLst>
          </p:cNvPr>
          <p:cNvSpPr/>
          <p:nvPr/>
        </p:nvSpPr>
        <p:spPr>
          <a:xfrm>
            <a:off x="107736" y="4580119"/>
            <a:ext cx="585680" cy="172817"/>
          </a:xfrm>
          <a:prstGeom prst="rect">
            <a:avLst/>
          </a:prstGeom>
          <a:solidFill>
            <a:srgbClr val="028391"/>
          </a:solidFill>
          <a:ln>
            <a:solidFill>
              <a:srgbClr val="0283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MIT</a:t>
            </a:r>
          </a:p>
        </p:txBody>
      </p:sp>
      <p:sp>
        <p:nvSpPr>
          <p:cNvPr id="42" name="TextBox 41">
            <a:extLst>
              <a:ext uri="{FF2B5EF4-FFF2-40B4-BE49-F238E27FC236}">
                <a16:creationId xmlns:a16="http://schemas.microsoft.com/office/drawing/2014/main" id="{F850F40C-0CD9-FD50-AEC2-1A2EBC6115AD}"/>
              </a:ext>
            </a:extLst>
          </p:cNvPr>
          <p:cNvSpPr txBox="1"/>
          <p:nvPr/>
        </p:nvSpPr>
        <p:spPr>
          <a:xfrm>
            <a:off x="702924" y="4457830"/>
            <a:ext cx="3131665" cy="276999"/>
          </a:xfrm>
          <a:prstGeom prst="rect">
            <a:avLst/>
          </a:prstGeom>
          <a:noFill/>
        </p:spPr>
        <p:txBody>
          <a:bodyPr wrap="square" rtlCol="0">
            <a:spAutoFit/>
          </a:bodyPr>
          <a:lstStyle/>
          <a:p>
            <a:r>
              <a:rPr lang="en-GB" sz="1200" dirty="0"/>
              <a:t>Preparedness Measures and</a:t>
            </a:r>
          </a:p>
        </p:txBody>
      </p:sp>
      <p:sp>
        <p:nvSpPr>
          <p:cNvPr id="43" name="Rectangle 42">
            <a:extLst>
              <a:ext uri="{FF2B5EF4-FFF2-40B4-BE49-F238E27FC236}">
                <a16:creationId xmlns:a16="http://schemas.microsoft.com/office/drawing/2014/main" id="{6633A292-0CAF-5179-FB48-7E3CC6DE1238}"/>
              </a:ext>
            </a:extLst>
          </p:cNvPr>
          <p:cNvSpPr/>
          <p:nvPr/>
        </p:nvSpPr>
        <p:spPr>
          <a:xfrm>
            <a:off x="107736" y="4892569"/>
            <a:ext cx="585680" cy="172817"/>
          </a:xfrm>
          <a:prstGeom prst="rect">
            <a:avLst/>
          </a:prstGeom>
          <a:solidFill>
            <a:srgbClr val="02A9AE"/>
          </a:solidFill>
          <a:ln>
            <a:solidFill>
              <a:srgbClr val="02A9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MDA</a:t>
            </a:r>
          </a:p>
        </p:txBody>
      </p:sp>
      <p:sp>
        <p:nvSpPr>
          <p:cNvPr id="44" name="TextBox 43">
            <a:extLst>
              <a:ext uri="{FF2B5EF4-FFF2-40B4-BE49-F238E27FC236}">
                <a16:creationId xmlns:a16="http://schemas.microsoft.com/office/drawing/2014/main" id="{C1EF697A-6804-F8D7-0D16-31D101958A48}"/>
              </a:ext>
            </a:extLst>
          </p:cNvPr>
          <p:cNvSpPr txBox="1"/>
          <p:nvPr/>
        </p:nvSpPr>
        <p:spPr>
          <a:xfrm>
            <a:off x="702956" y="4842064"/>
            <a:ext cx="3131665" cy="276999"/>
          </a:xfrm>
          <a:prstGeom prst="rect">
            <a:avLst/>
          </a:prstGeom>
          <a:noFill/>
        </p:spPr>
        <p:txBody>
          <a:bodyPr wrap="square" rtlCol="0">
            <a:spAutoFit/>
          </a:bodyPr>
          <a:lstStyle/>
          <a:p>
            <a:r>
              <a:rPr lang="en-GB" sz="1200" dirty="0"/>
              <a:t>Media and Communication</a:t>
            </a:r>
          </a:p>
        </p:txBody>
      </p:sp>
      <p:sp>
        <p:nvSpPr>
          <p:cNvPr id="45" name="Rectangle 44">
            <a:extLst>
              <a:ext uri="{FF2B5EF4-FFF2-40B4-BE49-F238E27FC236}">
                <a16:creationId xmlns:a16="http://schemas.microsoft.com/office/drawing/2014/main" id="{12023951-D9D9-884F-F0FD-C0583AFC4ECF}"/>
              </a:ext>
            </a:extLst>
          </p:cNvPr>
          <p:cNvSpPr/>
          <p:nvPr/>
        </p:nvSpPr>
        <p:spPr>
          <a:xfrm>
            <a:off x="108219" y="5203638"/>
            <a:ext cx="585680" cy="172817"/>
          </a:xfrm>
          <a:prstGeom prst="rect">
            <a:avLst/>
          </a:prstGeom>
          <a:solidFill>
            <a:srgbClr val="F16F17"/>
          </a:solidFill>
          <a:ln>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EMS</a:t>
            </a:r>
          </a:p>
        </p:txBody>
      </p:sp>
      <p:sp>
        <p:nvSpPr>
          <p:cNvPr id="46" name="Rectangle 45">
            <a:extLst>
              <a:ext uri="{FF2B5EF4-FFF2-40B4-BE49-F238E27FC236}">
                <a16:creationId xmlns:a16="http://schemas.microsoft.com/office/drawing/2014/main" id="{F2484C32-B2DC-6E0E-0478-6B06EE777BE0}"/>
              </a:ext>
            </a:extLst>
          </p:cNvPr>
          <p:cNvSpPr/>
          <p:nvPr/>
        </p:nvSpPr>
        <p:spPr>
          <a:xfrm>
            <a:off x="108217" y="5514326"/>
            <a:ext cx="585680" cy="172817"/>
          </a:xfrm>
          <a:prstGeom prst="rect">
            <a:avLst/>
          </a:prstGeom>
          <a:solidFill>
            <a:srgbClr val="F75526"/>
          </a:solidFill>
          <a:ln>
            <a:solidFill>
              <a:srgbClr val="F755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SCI</a:t>
            </a:r>
          </a:p>
        </p:txBody>
      </p:sp>
      <p:sp>
        <p:nvSpPr>
          <p:cNvPr id="47" name="TextBox 46">
            <a:extLst>
              <a:ext uri="{FF2B5EF4-FFF2-40B4-BE49-F238E27FC236}">
                <a16:creationId xmlns:a16="http://schemas.microsoft.com/office/drawing/2014/main" id="{C6FFFD63-E1E5-2295-ACAC-D72C714C1577}"/>
              </a:ext>
            </a:extLst>
          </p:cNvPr>
          <p:cNvSpPr txBox="1"/>
          <p:nvPr/>
        </p:nvSpPr>
        <p:spPr>
          <a:xfrm>
            <a:off x="704478" y="5464462"/>
            <a:ext cx="3131665" cy="276999"/>
          </a:xfrm>
          <a:prstGeom prst="rect">
            <a:avLst/>
          </a:prstGeom>
          <a:noFill/>
        </p:spPr>
        <p:txBody>
          <a:bodyPr wrap="square" rtlCol="0">
            <a:spAutoFit/>
          </a:bodyPr>
          <a:lstStyle/>
          <a:p>
            <a:r>
              <a:rPr lang="en-GB" sz="1200" dirty="0"/>
              <a:t>Science Community</a:t>
            </a:r>
          </a:p>
        </p:txBody>
      </p:sp>
      <p:sp>
        <p:nvSpPr>
          <p:cNvPr id="48" name="TextBox 47">
            <a:extLst>
              <a:ext uri="{FF2B5EF4-FFF2-40B4-BE49-F238E27FC236}">
                <a16:creationId xmlns:a16="http://schemas.microsoft.com/office/drawing/2014/main" id="{5EDC3C83-FC9C-0CBB-344C-683B5E4DF3F3}"/>
              </a:ext>
            </a:extLst>
          </p:cNvPr>
          <p:cNvSpPr txBox="1"/>
          <p:nvPr/>
        </p:nvSpPr>
        <p:spPr>
          <a:xfrm>
            <a:off x="2718" y="3642775"/>
            <a:ext cx="1823207" cy="307777"/>
          </a:xfrm>
          <a:prstGeom prst="rect">
            <a:avLst/>
          </a:prstGeom>
          <a:noFill/>
        </p:spPr>
        <p:txBody>
          <a:bodyPr wrap="square" rtlCol="0">
            <a:spAutoFit/>
          </a:bodyPr>
          <a:lstStyle/>
          <a:p>
            <a:r>
              <a:rPr lang="en-GB" sz="1400" dirty="0"/>
              <a:t>Trusted Parties</a:t>
            </a:r>
          </a:p>
        </p:txBody>
      </p:sp>
      <p:sp>
        <p:nvSpPr>
          <p:cNvPr id="49" name="TextBox 48">
            <a:extLst>
              <a:ext uri="{FF2B5EF4-FFF2-40B4-BE49-F238E27FC236}">
                <a16:creationId xmlns:a16="http://schemas.microsoft.com/office/drawing/2014/main" id="{3542A627-71BD-61FD-2BA9-D7A8AA864629}"/>
              </a:ext>
            </a:extLst>
          </p:cNvPr>
          <p:cNvSpPr txBox="1"/>
          <p:nvPr/>
        </p:nvSpPr>
        <p:spPr>
          <a:xfrm>
            <a:off x="3528425" y="4699203"/>
            <a:ext cx="4296940" cy="307777"/>
          </a:xfrm>
          <a:prstGeom prst="rect">
            <a:avLst/>
          </a:prstGeom>
          <a:noFill/>
        </p:spPr>
        <p:txBody>
          <a:bodyPr wrap="square" rtlCol="0">
            <a:spAutoFit/>
          </a:bodyPr>
          <a:lstStyle/>
          <a:p>
            <a:r>
              <a:rPr lang="en-GB" sz="1400" b="1" dirty="0"/>
              <a:t>PP</a:t>
            </a:r>
            <a:r>
              <a:rPr lang="en-GB" sz="1400" dirty="0"/>
              <a:t>	</a:t>
            </a:r>
            <a:r>
              <a:rPr lang="en-GB" sz="1200" dirty="0"/>
              <a:t>Personal preparedness measures</a:t>
            </a:r>
            <a:endParaRPr lang="en-GB" sz="1400" dirty="0"/>
          </a:p>
        </p:txBody>
      </p:sp>
      <p:sp>
        <p:nvSpPr>
          <p:cNvPr id="50" name="TextBox 49">
            <a:extLst>
              <a:ext uri="{FF2B5EF4-FFF2-40B4-BE49-F238E27FC236}">
                <a16:creationId xmlns:a16="http://schemas.microsoft.com/office/drawing/2014/main" id="{27C87072-3A60-1B45-1B03-B9A2FD4800CB}"/>
              </a:ext>
            </a:extLst>
          </p:cNvPr>
          <p:cNvSpPr txBox="1"/>
          <p:nvPr/>
        </p:nvSpPr>
        <p:spPr>
          <a:xfrm>
            <a:off x="3534777" y="4902173"/>
            <a:ext cx="3131665" cy="307777"/>
          </a:xfrm>
          <a:prstGeom prst="rect">
            <a:avLst/>
          </a:prstGeom>
          <a:noFill/>
        </p:spPr>
        <p:txBody>
          <a:bodyPr wrap="square" rtlCol="0">
            <a:spAutoFit/>
          </a:bodyPr>
          <a:lstStyle/>
          <a:p>
            <a:r>
              <a:rPr lang="en-GB" sz="1400" b="1" dirty="0"/>
              <a:t>CS</a:t>
            </a:r>
            <a:r>
              <a:rPr lang="en-GB" sz="1400" dirty="0"/>
              <a:t>	</a:t>
            </a:r>
            <a:r>
              <a:rPr lang="en-GB" sz="1200" dirty="0"/>
              <a:t>Community support</a:t>
            </a:r>
            <a:endParaRPr lang="en-GB" sz="1400" dirty="0"/>
          </a:p>
        </p:txBody>
      </p:sp>
      <p:sp>
        <p:nvSpPr>
          <p:cNvPr id="51" name="TextBox 50">
            <a:extLst>
              <a:ext uri="{FF2B5EF4-FFF2-40B4-BE49-F238E27FC236}">
                <a16:creationId xmlns:a16="http://schemas.microsoft.com/office/drawing/2014/main" id="{29568E76-A87B-968B-3A75-4EACF121C656}"/>
              </a:ext>
            </a:extLst>
          </p:cNvPr>
          <p:cNvSpPr txBox="1"/>
          <p:nvPr/>
        </p:nvSpPr>
        <p:spPr>
          <a:xfrm>
            <a:off x="3528425" y="5106540"/>
            <a:ext cx="3131665" cy="307777"/>
          </a:xfrm>
          <a:prstGeom prst="rect">
            <a:avLst/>
          </a:prstGeom>
          <a:noFill/>
        </p:spPr>
        <p:txBody>
          <a:bodyPr wrap="square" rtlCol="0">
            <a:spAutoFit/>
          </a:bodyPr>
          <a:lstStyle/>
          <a:p>
            <a:r>
              <a:rPr lang="en-GB" sz="1400" b="1" dirty="0"/>
              <a:t>EV</a:t>
            </a:r>
            <a:r>
              <a:rPr lang="en-GB" sz="1400" dirty="0"/>
              <a:t>	</a:t>
            </a:r>
            <a:r>
              <a:rPr lang="en-GB" sz="1200" dirty="0"/>
              <a:t>Willingness to evacuate</a:t>
            </a:r>
            <a:endParaRPr lang="en-GB" sz="1400" dirty="0"/>
          </a:p>
        </p:txBody>
      </p:sp>
      <p:sp>
        <p:nvSpPr>
          <p:cNvPr id="52" name="TextBox 51">
            <a:extLst>
              <a:ext uri="{FF2B5EF4-FFF2-40B4-BE49-F238E27FC236}">
                <a16:creationId xmlns:a16="http://schemas.microsoft.com/office/drawing/2014/main" id="{6F0AFBF4-BEED-780C-0783-5A4E10B95CAD}"/>
              </a:ext>
            </a:extLst>
          </p:cNvPr>
          <p:cNvSpPr txBox="1"/>
          <p:nvPr/>
        </p:nvSpPr>
        <p:spPr>
          <a:xfrm>
            <a:off x="3528425" y="5304336"/>
            <a:ext cx="2895080" cy="307777"/>
          </a:xfrm>
          <a:prstGeom prst="rect">
            <a:avLst/>
          </a:prstGeom>
          <a:noFill/>
        </p:spPr>
        <p:txBody>
          <a:bodyPr wrap="square" rtlCol="0">
            <a:spAutoFit/>
          </a:bodyPr>
          <a:lstStyle/>
          <a:p>
            <a:r>
              <a:rPr lang="en-GB" sz="1400" b="1" dirty="0"/>
              <a:t>RP</a:t>
            </a:r>
            <a:r>
              <a:rPr lang="en-GB" sz="1400" dirty="0"/>
              <a:t>	</a:t>
            </a:r>
            <a:r>
              <a:rPr lang="en-GB" sz="1200" dirty="0"/>
              <a:t>Risk perception of natural hazards</a:t>
            </a:r>
            <a:endParaRPr lang="en-GB" sz="1400" dirty="0"/>
          </a:p>
        </p:txBody>
      </p:sp>
      <p:sp>
        <p:nvSpPr>
          <p:cNvPr id="33" name="TextBox 32">
            <a:extLst>
              <a:ext uri="{FF2B5EF4-FFF2-40B4-BE49-F238E27FC236}">
                <a16:creationId xmlns:a16="http://schemas.microsoft.com/office/drawing/2014/main" id="{CA5EFD7A-8BD4-B55F-A886-F3379CF62DE2}"/>
              </a:ext>
            </a:extLst>
          </p:cNvPr>
          <p:cNvSpPr txBox="1"/>
          <p:nvPr/>
        </p:nvSpPr>
        <p:spPr>
          <a:xfrm>
            <a:off x="3531064" y="3645622"/>
            <a:ext cx="1823207" cy="307777"/>
          </a:xfrm>
          <a:prstGeom prst="rect">
            <a:avLst/>
          </a:prstGeom>
          <a:noFill/>
        </p:spPr>
        <p:txBody>
          <a:bodyPr wrap="square" rtlCol="0">
            <a:spAutoFit/>
          </a:bodyPr>
          <a:lstStyle/>
          <a:p>
            <a:r>
              <a:rPr lang="en-GB" sz="1400" dirty="0"/>
              <a:t>Resilience Type</a:t>
            </a:r>
          </a:p>
        </p:txBody>
      </p:sp>
      <p:sp>
        <p:nvSpPr>
          <p:cNvPr id="34" name="TextBox 33">
            <a:extLst>
              <a:ext uri="{FF2B5EF4-FFF2-40B4-BE49-F238E27FC236}">
                <a16:creationId xmlns:a16="http://schemas.microsoft.com/office/drawing/2014/main" id="{A0AC2C31-20E5-6481-979E-EE4BCF9D8B0C}"/>
              </a:ext>
            </a:extLst>
          </p:cNvPr>
          <p:cNvSpPr txBox="1"/>
          <p:nvPr/>
        </p:nvSpPr>
        <p:spPr>
          <a:xfrm>
            <a:off x="3528176" y="4254923"/>
            <a:ext cx="2201439" cy="307777"/>
          </a:xfrm>
          <a:prstGeom prst="rect">
            <a:avLst/>
          </a:prstGeom>
          <a:noFill/>
        </p:spPr>
        <p:txBody>
          <a:bodyPr wrap="square" rtlCol="0">
            <a:spAutoFit/>
          </a:bodyPr>
          <a:lstStyle/>
          <a:p>
            <a:r>
              <a:rPr lang="en-GB" sz="1400" b="1" dirty="0"/>
              <a:t>N</a:t>
            </a:r>
            <a:r>
              <a:rPr lang="en-GB" sz="1400" dirty="0"/>
              <a:t>	</a:t>
            </a:r>
            <a:r>
              <a:rPr lang="en-GB" sz="1200" dirty="0"/>
              <a:t>No change to resilience</a:t>
            </a:r>
            <a:endParaRPr lang="en-GB" sz="1400" dirty="0"/>
          </a:p>
        </p:txBody>
      </p:sp>
      <p:sp>
        <p:nvSpPr>
          <p:cNvPr id="35" name="TextBox 34">
            <a:extLst>
              <a:ext uri="{FF2B5EF4-FFF2-40B4-BE49-F238E27FC236}">
                <a16:creationId xmlns:a16="http://schemas.microsoft.com/office/drawing/2014/main" id="{B572CE0D-97BE-36E7-0B61-07737F597C09}"/>
              </a:ext>
            </a:extLst>
          </p:cNvPr>
          <p:cNvSpPr txBox="1"/>
          <p:nvPr/>
        </p:nvSpPr>
        <p:spPr>
          <a:xfrm>
            <a:off x="3529704" y="3833409"/>
            <a:ext cx="3131665" cy="307777"/>
          </a:xfrm>
          <a:prstGeom prst="rect">
            <a:avLst/>
          </a:prstGeom>
          <a:noFill/>
        </p:spPr>
        <p:txBody>
          <a:bodyPr wrap="square" rtlCol="0">
            <a:spAutoFit/>
          </a:bodyPr>
          <a:lstStyle/>
          <a:p>
            <a:r>
              <a:rPr lang="en-GB" sz="1400" b="1" dirty="0"/>
              <a:t>I</a:t>
            </a:r>
            <a:r>
              <a:rPr lang="en-GB" sz="1400" dirty="0"/>
              <a:t>	</a:t>
            </a:r>
            <a:r>
              <a:rPr lang="en-GB" sz="1200" dirty="0"/>
              <a:t>Increases resilience</a:t>
            </a:r>
            <a:endParaRPr lang="en-GB" sz="1400" dirty="0"/>
          </a:p>
        </p:txBody>
      </p:sp>
      <p:sp>
        <p:nvSpPr>
          <p:cNvPr id="36" name="TextBox 35">
            <a:extLst>
              <a:ext uri="{FF2B5EF4-FFF2-40B4-BE49-F238E27FC236}">
                <a16:creationId xmlns:a16="http://schemas.microsoft.com/office/drawing/2014/main" id="{1B023058-5C07-CD21-6779-42334CC43EEE}"/>
              </a:ext>
            </a:extLst>
          </p:cNvPr>
          <p:cNvSpPr txBox="1"/>
          <p:nvPr/>
        </p:nvSpPr>
        <p:spPr>
          <a:xfrm>
            <a:off x="3529116" y="4039572"/>
            <a:ext cx="3131665" cy="307777"/>
          </a:xfrm>
          <a:prstGeom prst="rect">
            <a:avLst/>
          </a:prstGeom>
          <a:noFill/>
        </p:spPr>
        <p:txBody>
          <a:bodyPr wrap="square" rtlCol="0">
            <a:spAutoFit/>
          </a:bodyPr>
          <a:lstStyle/>
          <a:p>
            <a:r>
              <a:rPr lang="en-GB" sz="1400" b="1" dirty="0"/>
              <a:t>D</a:t>
            </a:r>
            <a:r>
              <a:rPr lang="en-GB" sz="1400" dirty="0"/>
              <a:t>	</a:t>
            </a:r>
            <a:r>
              <a:rPr lang="en-GB" sz="1200" dirty="0"/>
              <a:t>Decreases resilience</a:t>
            </a:r>
            <a:endParaRPr lang="en-GB" sz="1400" dirty="0"/>
          </a:p>
        </p:txBody>
      </p:sp>
      <p:sp>
        <p:nvSpPr>
          <p:cNvPr id="18" name="Rectangle 17">
            <a:extLst>
              <a:ext uri="{FF2B5EF4-FFF2-40B4-BE49-F238E27FC236}">
                <a16:creationId xmlns:a16="http://schemas.microsoft.com/office/drawing/2014/main" id="{B83C4FAD-5C72-753F-824B-7F3095CB8198}"/>
              </a:ext>
            </a:extLst>
          </p:cNvPr>
          <p:cNvSpPr/>
          <p:nvPr/>
        </p:nvSpPr>
        <p:spPr>
          <a:xfrm>
            <a:off x="108170" y="5826389"/>
            <a:ext cx="585680" cy="172817"/>
          </a:xfrm>
          <a:prstGeom prst="rect">
            <a:avLst/>
          </a:prstGeom>
          <a:solidFill>
            <a:srgbClr val="DD3E12"/>
          </a:solidFill>
          <a:ln>
            <a:solidFill>
              <a:srgbClr val="DD3E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PER</a:t>
            </a:r>
          </a:p>
        </p:txBody>
      </p:sp>
      <p:sp>
        <p:nvSpPr>
          <p:cNvPr id="19" name="TextBox 18">
            <a:extLst>
              <a:ext uri="{FF2B5EF4-FFF2-40B4-BE49-F238E27FC236}">
                <a16:creationId xmlns:a16="http://schemas.microsoft.com/office/drawing/2014/main" id="{2A731D96-E265-A52D-44B6-369BF7155C21}"/>
              </a:ext>
            </a:extLst>
          </p:cNvPr>
          <p:cNvSpPr txBox="1"/>
          <p:nvPr/>
        </p:nvSpPr>
        <p:spPr>
          <a:xfrm>
            <a:off x="704578" y="5776121"/>
            <a:ext cx="3131665" cy="276999"/>
          </a:xfrm>
          <a:prstGeom prst="rect">
            <a:avLst/>
          </a:prstGeom>
          <a:noFill/>
        </p:spPr>
        <p:txBody>
          <a:bodyPr wrap="square" rtlCol="0">
            <a:spAutoFit/>
          </a:bodyPr>
          <a:lstStyle/>
          <a:p>
            <a:r>
              <a:rPr lang="en-GB" sz="1200" dirty="0"/>
              <a:t>Personal Beliefs/ Actions</a:t>
            </a:r>
          </a:p>
        </p:txBody>
      </p:sp>
      <p:sp>
        <p:nvSpPr>
          <p:cNvPr id="15" name="TextBox 14">
            <a:extLst>
              <a:ext uri="{FF2B5EF4-FFF2-40B4-BE49-F238E27FC236}">
                <a16:creationId xmlns:a16="http://schemas.microsoft.com/office/drawing/2014/main" id="{5C1C09B5-CC3F-4AA1-97DB-998358CA6101}"/>
              </a:ext>
            </a:extLst>
          </p:cNvPr>
          <p:cNvSpPr txBox="1"/>
          <p:nvPr/>
        </p:nvSpPr>
        <p:spPr>
          <a:xfrm>
            <a:off x="3547535" y="5721139"/>
            <a:ext cx="3969753" cy="307777"/>
          </a:xfrm>
          <a:prstGeom prst="rect">
            <a:avLst/>
          </a:prstGeom>
          <a:noFill/>
        </p:spPr>
        <p:txBody>
          <a:bodyPr wrap="square" rtlCol="0">
            <a:spAutoFit/>
          </a:bodyPr>
          <a:lstStyle/>
          <a:p>
            <a:r>
              <a:rPr lang="en-GB" sz="1400" b="1" dirty="0"/>
              <a:t>x%</a:t>
            </a:r>
            <a:r>
              <a:rPr lang="en-GB" sz="1400" dirty="0"/>
              <a:t>	</a:t>
            </a:r>
            <a:r>
              <a:rPr lang="en-GB" sz="1200" dirty="0"/>
              <a:t>Representative percent of group</a:t>
            </a:r>
            <a:endParaRPr lang="en-GB" sz="1400" dirty="0"/>
          </a:p>
        </p:txBody>
      </p:sp>
      <p:sp>
        <p:nvSpPr>
          <p:cNvPr id="16" name="TextBox 15">
            <a:extLst>
              <a:ext uri="{FF2B5EF4-FFF2-40B4-BE49-F238E27FC236}">
                <a16:creationId xmlns:a16="http://schemas.microsoft.com/office/drawing/2014/main" id="{544D66D3-2F18-90F2-66D0-CA264E38EDA6}"/>
              </a:ext>
            </a:extLst>
          </p:cNvPr>
          <p:cNvSpPr txBox="1"/>
          <p:nvPr/>
        </p:nvSpPr>
        <p:spPr>
          <a:xfrm>
            <a:off x="3537953" y="5930882"/>
            <a:ext cx="3969754" cy="307777"/>
          </a:xfrm>
          <a:prstGeom prst="rect">
            <a:avLst/>
          </a:prstGeom>
          <a:noFill/>
        </p:spPr>
        <p:txBody>
          <a:bodyPr wrap="square" rtlCol="0">
            <a:spAutoFit/>
          </a:bodyPr>
          <a:lstStyle/>
          <a:p>
            <a:r>
              <a:rPr lang="en-GB" sz="1400" b="1" dirty="0"/>
              <a:t>(n)</a:t>
            </a:r>
            <a:r>
              <a:rPr lang="en-GB" sz="1400" dirty="0"/>
              <a:t>	</a:t>
            </a:r>
            <a:r>
              <a:rPr lang="en-GB" sz="1200" dirty="0"/>
              <a:t>Number of articles</a:t>
            </a:r>
            <a:endParaRPr lang="en-GB" sz="1400" dirty="0"/>
          </a:p>
        </p:txBody>
      </p:sp>
      <p:sp>
        <p:nvSpPr>
          <p:cNvPr id="11" name="TextBox 10">
            <a:extLst>
              <a:ext uri="{FF2B5EF4-FFF2-40B4-BE49-F238E27FC236}">
                <a16:creationId xmlns:a16="http://schemas.microsoft.com/office/drawing/2014/main" id="{04EDA8A3-7BDA-0271-9450-0E5B48866DFC}"/>
              </a:ext>
            </a:extLst>
          </p:cNvPr>
          <p:cNvSpPr txBox="1"/>
          <p:nvPr/>
        </p:nvSpPr>
        <p:spPr>
          <a:xfrm>
            <a:off x="3533189" y="4492550"/>
            <a:ext cx="1823207" cy="307777"/>
          </a:xfrm>
          <a:prstGeom prst="rect">
            <a:avLst/>
          </a:prstGeom>
          <a:noFill/>
        </p:spPr>
        <p:txBody>
          <a:bodyPr wrap="square" rtlCol="0">
            <a:spAutoFit/>
          </a:bodyPr>
          <a:lstStyle/>
          <a:p>
            <a:r>
              <a:rPr lang="en-GB" sz="1400" dirty="0"/>
              <a:t>Resilience Factors</a:t>
            </a:r>
          </a:p>
        </p:txBody>
      </p:sp>
      <p:cxnSp>
        <p:nvCxnSpPr>
          <p:cNvPr id="53" name="Straight Connector 52">
            <a:extLst>
              <a:ext uri="{FF2B5EF4-FFF2-40B4-BE49-F238E27FC236}">
                <a16:creationId xmlns:a16="http://schemas.microsoft.com/office/drawing/2014/main" id="{D5522E3E-E51F-0712-3500-66841AAB9442}"/>
              </a:ext>
            </a:extLst>
          </p:cNvPr>
          <p:cNvCxnSpPr>
            <a:cxnSpLocks/>
          </p:cNvCxnSpPr>
          <p:nvPr/>
        </p:nvCxnSpPr>
        <p:spPr>
          <a:xfrm>
            <a:off x="4960567" y="-769150"/>
            <a:ext cx="0" cy="367966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97D7309-C886-CA5D-42A0-EED6232D3860}"/>
              </a:ext>
            </a:extLst>
          </p:cNvPr>
          <p:cNvCxnSpPr>
            <a:cxnSpLocks/>
          </p:cNvCxnSpPr>
          <p:nvPr/>
        </p:nvCxnSpPr>
        <p:spPr>
          <a:xfrm>
            <a:off x="-97563" y="2881230"/>
            <a:ext cx="5069016"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790C0B3-B841-7498-3E4B-007AA46D2E26}"/>
              </a:ext>
            </a:extLst>
          </p:cNvPr>
          <p:cNvSpPr txBox="1"/>
          <p:nvPr/>
        </p:nvSpPr>
        <p:spPr>
          <a:xfrm>
            <a:off x="5087567" y="75706"/>
            <a:ext cx="3059777" cy="400110"/>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Data: 92 cases</a:t>
            </a:r>
          </a:p>
        </p:txBody>
      </p:sp>
      <p:sp>
        <p:nvSpPr>
          <p:cNvPr id="13" name="Isosceles Triangle 12">
            <a:hlinkClick r:id="" action="ppaction://hlinkshowjump?jump=previousslide"/>
            <a:extLst>
              <a:ext uri="{FF2B5EF4-FFF2-40B4-BE49-F238E27FC236}">
                <a16:creationId xmlns:a16="http://schemas.microsoft.com/office/drawing/2014/main" id="{EA91517B-9DB8-5C44-144F-056C38EDE0E2}"/>
              </a:ext>
            </a:extLst>
          </p:cNvPr>
          <p:cNvSpPr/>
          <p:nvPr/>
        </p:nvSpPr>
        <p:spPr>
          <a:xfrm rot="16200000">
            <a:off x="367925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hlinkClick r:id="" action="ppaction://hlinkshowjump?jump=nextslide"/>
            <a:extLst>
              <a:ext uri="{FF2B5EF4-FFF2-40B4-BE49-F238E27FC236}">
                <a16:creationId xmlns:a16="http://schemas.microsoft.com/office/drawing/2014/main" id="{0A8E30A4-9292-C09B-1709-17CB2EE7C213}"/>
              </a:ext>
            </a:extLst>
          </p:cNvPr>
          <p:cNvSpPr/>
          <p:nvPr/>
        </p:nvSpPr>
        <p:spPr>
          <a:xfrm rot="5400000">
            <a:off x="453485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Home with solid fill">
            <a:hlinkClick r:id="rId9" action="ppaction://hlinksldjump"/>
            <a:extLst>
              <a:ext uri="{FF2B5EF4-FFF2-40B4-BE49-F238E27FC236}">
                <a16:creationId xmlns:a16="http://schemas.microsoft.com/office/drawing/2014/main" id="{D34EC296-63A2-F4C4-4884-F008EA11E94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88581" y="31787"/>
            <a:ext cx="427551" cy="427551"/>
          </a:xfrm>
          <a:prstGeom prst="rect">
            <a:avLst/>
          </a:prstGeom>
        </p:spPr>
      </p:pic>
      <p:sp>
        <p:nvSpPr>
          <p:cNvPr id="21" name="Rectangle: Rounded Corners 20">
            <a:hlinkClick r:id="rId16" action="ppaction://hlinksldjump"/>
            <a:extLst>
              <a:ext uri="{FF2B5EF4-FFF2-40B4-BE49-F238E27FC236}">
                <a16:creationId xmlns:a16="http://schemas.microsoft.com/office/drawing/2014/main" id="{6BDA1986-FC71-1E91-A332-9BA755A12FE9}"/>
              </a:ext>
            </a:extLst>
          </p:cNvPr>
          <p:cNvSpPr/>
          <p:nvPr/>
        </p:nvSpPr>
        <p:spPr>
          <a:xfrm>
            <a:off x="5197253" y="535925"/>
            <a:ext cx="1389680" cy="647568"/>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Verdana Pro Cond" panose="020B0606030504040204" pitchFamily="34" charset="0"/>
              </a:rPr>
              <a:t>Resilience Outcome</a:t>
            </a:r>
          </a:p>
        </p:txBody>
      </p:sp>
      <p:sp>
        <p:nvSpPr>
          <p:cNvPr id="80" name="Rectangle 79">
            <a:hlinkClick r:id="rId2" action="ppaction://hlinksldjump"/>
            <a:extLst>
              <a:ext uri="{FF2B5EF4-FFF2-40B4-BE49-F238E27FC236}">
                <a16:creationId xmlns:a16="http://schemas.microsoft.com/office/drawing/2014/main" id="{B5F5DFD4-7A7D-77F1-7A60-C1C259473B0F}"/>
              </a:ext>
            </a:extLst>
          </p:cNvPr>
          <p:cNvSpPr/>
          <p:nvPr/>
        </p:nvSpPr>
        <p:spPr>
          <a:xfrm>
            <a:off x="107736" y="3919759"/>
            <a:ext cx="2516931"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hlinkClick r:id="rId3" action="ppaction://hlinksldjump"/>
            <a:extLst>
              <a:ext uri="{FF2B5EF4-FFF2-40B4-BE49-F238E27FC236}">
                <a16:creationId xmlns:a16="http://schemas.microsoft.com/office/drawing/2014/main" id="{10D903D7-C3E1-4F45-50DE-3B82913BB00F}"/>
              </a:ext>
            </a:extLst>
          </p:cNvPr>
          <p:cNvSpPr/>
          <p:nvPr/>
        </p:nvSpPr>
        <p:spPr>
          <a:xfrm>
            <a:off x="107736" y="4228352"/>
            <a:ext cx="2952964"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hlinkClick r:id="rId4" action="ppaction://hlinksldjump"/>
            <a:extLst>
              <a:ext uri="{FF2B5EF4-FFF2-40B4-BE49-F238E27FC236}">
                <a16:creationId xmlns:a16="http://schemas.microsoft.com/office/drawing/2014/main" id="{B76E0622-6044-13E3-8E75-87CF90D1823B}"/>
              </a:ext>
            </a:extLst>
          </p:cNvPr>
          <p:cNvSpPr/>
          <p:nvPr/>
        </p:nvSpPr>
        <p:spPr>
          <a:xfrm>
            <a:off x="107736" y="4537795"/>
            <a:ext cx="2952964" cy="2938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hlinkClick r:id="rId5" action="ppaction://hlinksldjump"/>
            <a:extLst>
              <a:ext uri="{FF2B5EF4-FFF2-40B4-BE49-F238E27FC236}">
                <a16:creationId xmlns:a16="http://schemas.microsoft.com/office/drawing/2014/main" id="{CFF7ED31-EB7E-3E32-5740-85B78E150E49}"/>
              </a:ext>
            </a:extLst>
          </p:cNvPr>
          <p:cNvSpPr/>
          <p:nvPr/>
        </p:nvSpPr>
        <p:spPr>
          <a:xfrm>
            <a:off x="107736" y="4867486"/>
            <a:ext cx="2952964"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hlinkClick r:id="rId6" action="ppaction://hlinksldjump"/>
            <a:extLst>
              <a:ext uri="{FF2B5EF4-FFF2-40B4-BE49-F238E27FC236}">
                <a16:creationId xmlns:a16="http://schemas.microsoft.com/office/drawing/2014/main" id="{C9129240-11A9-55BF-562E-212BB7DCB282}"/>
              </a:ext>
            </a:extLst>
          </p:cNvPr>
          <p:cNvSpPr/>
          <p:nvPr/>
        </p:nvSpPr>
        <p:spPr>
          <a:xfrm>
            <a:off x="107736" y="5163937"/>
            <a:ext cx="2952964"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hlinkClick r:id="rId7" action="ppaction://hlinksldjump"/>
            <a:extLst>
              <a:ext uri="{FF2B5EF4-FFF2-40B4-BE49-F238E27FC236}">
                <a16:creationId xmlns:a16="http://schemas.microsoft.com/office/drawing/2014/main" id="{416BFBCD-9C37-4C24-4298-3A8A5D57FC41}"/>
              </a:ext>
            </a:extLst>
          </p:cNvPr>
          <p:cNvSpPr/>
          <p:nvPr/>
        </p:nvSpPr>
        <p:spPr>
          <a:xfrm>
            <a:off x="107073" y="5459195"/>
            <a:ext cx="2952964"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hlinkClick r:id="rId8" action="ppaction://hlinksldjump"/>
            <a:extLst>
              <a:ext uri="{FF2B5EF4-FFF2-40B4-BE49-F238E27FC236}">
                <a16:creationId xmlns:a16="http://schemas.microsoft.com/office/drawing/2014/main" id="{471CE64B-A3FA-FDD5-EBD0-5B0FF7AFFB56}"/>
              </a:ext>
            </a:extLst>
          </p:cNvPr>
          <p:cNvSpPr/>
          <p:nvPr/>
        </p:nvSpPr>
        <p:spPr>
          <a:xfrm>
            <a:off x="107560" y="5768365"/>
            <a:ext cx="2952964"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9812DAAD-F11B-4F9C-AC50-AEAF36C75D7E}"/>
              </a:ext>
            </a:extLst>
          </p:cNvPr>
          <p:cNvSpPr/>
          <p:nvPr/>
        </p:nvSpPr>
        <p:spPr>
          <a:xfrm rot="5400000">
            <a:off x="1349939" y="925289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7587A0C1-A1EA-2BEE-1B97-7A842196A8ED}"/>
              </a:ext>
            </a:extLst>
          </p:cNvPr>
          <p:cNvSpPr/>
          <p:nvPr/>
        </p:nvSpPr>
        <p:spPr>
          <a:xfrm rot="5400000">
            <a:off x="-4658724" y="33191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ACAC0B21-2D19-0815-7C34-131408AE722E}"/>
              </a:ext>
            </a:extLst>
          </p:cNvPr>
          <p:cNvSpPr/>
          <p:nvPr/>
        </p:nvSpPr>
        <p:spPr>
          <a:xfrm rot="5400000">
            <a:off x="4972876" y="9350844"/>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CCB035EA-06D9-60F0-7947-F0B7EBAF31F1}"/>
              </a:ext>
            </a:extLst>
          </p:cNvPr>
          <p:cNvSpPr/>
          <p:nvPr/>
        </p:nvSpPr>
        <p:spPr>
          <a:xfrm rot="5400000">
            <a:off x="14741637" y="439044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E7D11005-1D0A-0876-62DE-C4B69EA17E86}"/>
              </a:ext>
            </a:extLst>
          </p:cNvPr>
          <p:cNvSpPr/>
          <p:nvPr/>
        </p:nvSpPr>
        <p:spPr>
          <a:xfrm rot="5400000">
            <a:off x="-1302278" y="-1209775"/>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A6F65960-FD20-8750-8FB0-CD66C9694040}"/>
              </a:ext>
            </a:extLst>
          </p:cNvPr>
          <p:cNvSpPr/>
          <p:nvPr/>
        </p:nvSpPr>
        <p:spPr>
          <a:xfrm rot="5400000">
            <a:off x="14841597" y="734364"/>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F4D8022C-9E3E-7548-57AD-885885A79483}"/>
              </a:ext>
            </a:extLst>
          </p:cNvPr>
          <p:cNvSpPr/>
          <p:nvPr/>
        </p:nvSpPr>
        <p:spPr>
          <a:xfrm rot="5400000">
            <a:off x="9350786" y="-2592034"/>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EFF57283-CA69-9F4A-03B1-FF757E8CD29E}"/>
              </a:ext>
            </a:extLst>
          </p:cNvPr>
          <p:cNvSpPr/>
          <p:nvPr/>
        </p:nvSpPr>
        <p:spPr>
          <a:xfrm rot="5400000">
            <a:off x="-3404558" y="318312"/>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EA4D691C-4B80-D0AC-4F7E-3567A5729488}"/>
              </a:ext>
            </a:extLst>
          </p:cNvPr>
          <p:cNvSpPr/>
          <p:nvPr/>
        </p:nvSpPr>
        <p:spPr>
          <a:xfrm rot="5400000">
            <a:off x="15518626" y="4340768"/>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D382083B-9D4B-C566-C09E-5C4F54BEA0E1}"/>
              </a:ext>
            </a:extLst>
          </p:cNvPr>
          <p:cNvSpPr/>
          <p:nvPr/>
        </p:nvSpPr>
        <p:spPr>
          <a:xfrm rot="5400000">
            <a:off x="2649097" y="-18282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F91F6F39-3BA8-B588-723A-1AC5785E5D9A}"/>
              </a:ext>
            </a:extLst>
          </p:cNvPr>
          <p:cNvSpPr/>
          <p:nvPr/>
        </p:nvSpPr>
        <p:spPr>
          <a:xfrm rot="5400000">
            <a:off x="11235185" y="-172931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F237A89F-98E8-4EAC-8E1A-C4B57763C0F1}"/>
              </a:ext>
            </a:extLst>
          </p:cNvPr>
          <p:cNvSpPr/>
          <p:nvPr/>
        </p:nvSpPr>
        <p:spPr>
          <a:xfrm rot="5400000">
            <a:off x="5680638" y="-1926204"/>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9C7C383E-4881-83FA-FB01-4FACFA0C41B7}"/>
              </a:ext>
            </a:extLst>
          </p:cNvPr>
          <p:cNvSpPr/>
          <p:nvPr/>
        </p:nvSpPr>
        <p:spPr>
          <a:xfrm rot="5400000">
            <a:off x="1390531" y="-1160798"/>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2125D720-1DD3-1A87-5CB2-9FFD04854A3D}"/>
              </a:ext>
            </a:extLst>
          </p:cNvPr>
          <p:cNvSpPr/>
          <p:nvPr/>
        </p:nvSpPr>
        <p:spPr>
          <a:xfrm rot="5400000">
            <a:off x="4131497" y="-1944757"/>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889368F9-855F-0895-DBCC-BD9B93B8EF4C}"/>
              </a:ext>
            </a:extLst>
          </p:cNvPr>
          <p:cNvSpPr/>
          <p:nvPr/>
        </p:nvSpPr>
        <p:spPr>
          <a:xfrm rot="5400000">
            <a:off x="-4756678" y="473369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1E7F2BC9-C531-7D53-0584-3F69256119E0}"/>
              </a:ext>
            </a:extLst>
          </p:cNvPr>
          <p:cNvSpPr/>
          <p:nvPr/>
        </p:nvSpPr>
        <p:spPr>
          <a:xfrm rot="5400000">
            <a:off x="14186741" y="5491978"/>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3142264F-FCDA-064E-133D-063970BFE2D1}"/>
              </a:ext>
            </a:extLst>
          </p:cNvPr>
          <p:cNvSpPr/>
          <p:nvPr/>
        </p:nvSpPr>
        <p:spPr>
          <a:xfrm rot="5400000">
            <a:off x="-2885961" y="-262547"/>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ECB5F574-A1BE-DD0C-BDCF-14B694C5639D}"/>
              </a:ext>
            </a:extLst>
          </p:cNvPr>
          <p:cNvSpPr/>
          <p:nvPr/>
        </p:nvSpPr>
        <p:spPr>
          <a:xfrm rot="5400000">
            <a:off x="7570574" y="-2153748"/>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41038EB2-F281-3F37-D302-1FE8817A77F3}"/>
              </a:ext>
            </a:extLst>
          </p:cNvPr>
          <p:cNvSpPr/>
          <p:nvPr/>
        </p:nvSpPr>
        <p:spPr>
          <a:xfrm rot="5400000">
            <a:off x="-3760188" y="871278"/>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7E96D711-CD0E-86A3-0C9C-741BDDFC422C}"/>
              </a:ext>
            </a:extLst>
          </p:cNvPr>
          <p:cNvSpPr/>
          <p:nvPr/>
        </p:nvSpPr>
        <p:spPr>
          <a:xfrm rot="5400000">
            <a:off x="14493868" y="2496802"/>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37F18A93-7B3F-71FA-D07D-9C0058F4757F}"/>
              </a:ext>
            </a:extLst>
          </p:cNvPr>
          <p:cNvSpPr/>
          <p:nvPr/>
        </p:nvSpPr>
        <p:spPr>
          <a:xfrm rot="5400000">
            <a:off x="4674273" y="-185304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D6D0A17D-A24A-E36C-B831-43ACDFAA4A4A}"/>
              </a:ext>
            </a:extLst>
          </p:cNvPr>
          <p:cNvSpPr/>
          <p:nvPr/>
        </p:nvSpPr>
        <p:spPr>
          <a:xfrm rot="5400000">
            <a:off x="15518626" y="2386278"/>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7F8B7572-EC4A-4BE7-35C4-9750E8AE5DFD}"/>
              </a:ext>
            </a:extLst>
          </p:cNvPr>
          <p:cNvSpPr/>
          <p:nvPr/>
        </p:nvSpPr>
        <p:spPr>
          <a:xfrm rot="5400000">
            <a:off x="5100609" y="-18282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589DADD0-4DDD-1FEF-8C07-22A8CB2FEE96}"/>
              </a:ext>
            </a:extLst>
          </p:cNvPr>
          <p:cNvSpPr/>
          <p:nvPr/>
        </p:nvSpPr>
        <p:spPr>
          <a:xfrm rot="5400000">
            <a:off x="14576059" y="192769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42FC0B88-9AF7-F00F-A8C2-860C9804ACBF}"/>
              </a:ext>
            </a:extLst>
          </p:cNvPr>
          <p:cNvSpPr/>
          <p:nvPr/>
        </p:nvSpPr>
        <p:spPr>
          <a:xfrm rot="5400000">
            <a:off x="604969" y="907647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1477173C-01EF-B868-42B8-DF90F4CF0361}"/>
              </a:ext>
            </a:extLst>
          </p:cNvPr>
          <p:cNvSpPr/>
          <p:nvPr/>
        </p:nvSpPr>
        <p:spPr>
          <a:xfrm rot="5400000">
            <a:off x="11381206" y="925683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524C9D56-33EA-CA5C-C75B-D938CFDE7A5F}"/>
              </a:ext>
            </a:extLst>
          </p:cNvPr>
          <p:cNvSpPr/>
          <p:nvPr/>
        </p:nvSpPr>
        <p:spPr>
          <a:xfrm rot="5400000">
            <a:off x="-2579909" y="-262547"/>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1323A39B-F63E-0822-6434-1B3140661063}"/>
              </a:ext>
            </a:extLst>
          </p:cNvPr>
          <p:cNvSpPr/>
          <p:nvPr/>
        </p:nvSpPr>
        <p:spPr>
          <a:xfrm rot="5400000">
            <a:off x="14079515" y="-104410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B9B9AB56-AFE6-918E-6679-7ADEC6DDCB95}"/>
              </a:ext>
            </a:extLst>
          </p:cNvPr>
          <p:cNvSpPr/>
          <p:nvPr/>
        </p:nvSpPr>
        <p:spPr>
          <a:xfrm rot="5400000">
            <a:off x="-4187742" y="281669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515E9910-079E-1C86-B9D4-E7CF05FEEA4E}"/>
              </a:ext>
            </a:extLst>
          </p:cNvPr>
          <p:cNvSpPr/>
          <p:nvPr/>
        </p:nvSpPr>
        <p:spPr>
          <a:xfrm rot="5400000">
            <a:off x="12788342" y="-210477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AC6AECB0-DE78-3CD5-A301-31D0E6CAB95B}"/>
              </a:ext>
            </a:extLst>
          </p:cNvPr>
          <p:cNvSpPr/>
          <p:nvPr/>
        </p:nvSpPr>
        <p:spPr>
          <a:xfrm rot="5400000">
            <a:off x="2169706" y="925559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68E066E2-0C5B-01B0-8D3F-5E5D8B9201AE}"/>
              </a:ext>
            </a:extLst>
          </p:cNvPr>
          <p:cNvSpPr/>
          <p:nvPr/>
        </p:nvSpPr>
        <p:spPr>
          <a:xfrm rot="5400000">
            <a:off x="14729861" y="7948574"/>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0F894945-F596-C209-D58E-E85139C60691}"/>
              </a:ext>
            </a:extLst>
          </p:cNvPr>
          <p:cNvSpPr/>
          <p:nvPr/>
        </p:nvSpPr>
        <p:spPr>
          <a:xfrm rot="5400000">
            <a:off x="8378239" y="-2172004"/>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1EC999FD-F2DB-6158-AD62-28207E3B1B42}"/>
              </a:ext>
            </a:extLst>
          </p:cNvPr>
          <p:cNvSpPr/>
          <p:nvPr/>
        </p:nvSpPr>
        <p:spPr>
          <a:xfrm rot="5400000">
            <a:off x="9171916" y="-184082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0ED687B9-D20B-C17A-D30E-7A7E88925FD8}"/>
              </a:ext>
            </a:extLst>
          </p:cNvPr>
          <p:cNvSpPr/>
          <p:nvPr/>
        </p:nvSpPr>
        <p:spPr>
          <a:xfrm rot="5400000">
            <a:off x="14713004" y="3296232"/>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18F05177-3F77-FF56-B00A-F9E177569BB4}"/>
              </a:ext>
            </a:extLst>
          </p:cNvPr>
          <p:cNvSpPr/>
          <p:nvPr/>
        </p:nvSpPr>
        <p:spPr>
          <a:xfrm rot="5400000">
            <a:off x="14246931" y="644647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BA6AC5B9-3E0D-D693-A706-E5355885D649}"/>
              </a:ext>
            </a:extLst>
          </p:cNvPr>
          <p:cNvSpPr/>
          <p:nvPr/>
        </p:nvSpPr>
        <p:spPr>
          <a:xfrm rot="5400000">
            <a:off x="-4747393" y="4098825"/>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CFB26AF6-D1B9-562E-717A-2D6CAD91576E}"/>
              </a:ext>
            </a:extLst>
          </p:cNvPr>
          <p:cNvSpPr/>
          <p:nvPr/>
        </p:nvSpPr>
        <p:spPr>
          <a:xfrm rot="5400000">
            <a:off x="11703774" y="-1730296"/>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D5065E8F-38BE-3716-8613-70887C83348F}"/>
              </a:ext>
            </a:extLst>
          </p:cNvPr>
          <p:cNvSpPr/>
          <p:nvPr/>
        </p:nvSpPr>
        <p:spPr>
          <a:xfrm rot="5400000">
            <a:off x="8049390" y="920391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EAEB8019-8BB1-2FE8-900F-640D93E82596}"/>
              </a:ext>
            </a:extLst>
          </p:cNvPr>
          <p:cNvSpPr/>
          <p:nvPr/>
        </p:nvSpPr>
        <p:spPr>
          <a:xfrm rot="5400000">
            <a:off x="3528176" y="-182825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12" name="Freeform: Shape 611">
            <a:extLst>
              <a:ext uri="{FF2B5EF4-FFF2-40B4-BE49-F238E27FC236}">
                <a16:creationId xmlns:a16="http://schemas.microsoft.com/office/drawing/2014/main" id="{0B84A2D5-BE8D-ABCF-9AB8-0CBE4C2FADFA}"/>
              </a:ext>
            </a:extLst>
          </p:cNvPr>
          <p:cNvSpPr/>
          <p:nvPr/>
        </p:nvSpPr>
        <p:spPr>
          <a:xfrm rot="5400000">
            <a:off x="-4318103" y="551415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13" name="Freeform: Shape 612">
            <a:extLst>
              <a:ext uri="{FF2B5EF4-FFF2-40B4-BE49-F238E27FC236}">
                <a16:creationId xmlns:a16="http://schemas.microsoft.com/office/drawing/2014/main" id="{91503906-C66A-3994-CCCD-A0B776B8AD4C}"/>
              </a:ext>
            </a:extLst>
          </p:cNvPr>
          <p:cNvSpPr/>
          <p:nvPr/>
        </p:nvSpPr>
        <p:spPr>
          <a:xfrm rot="5400000">
            <a:off x="-3858142" y="1469588"/>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14" name="Freeform: Shape 613">
            <a:extLst>
              <a:ext uri="{FF2B5EF4-FFF2-40B4-BE49-F238E27FC236}">
                <a16:creationId xmlns:a16="http://schemas.microsoft.com/office/drawing/2014/main" id="{C1ACE8D6-171B-954B-7256-0AED9DB3104B}"/>
              </a:ext>
            </a:extLst>
          </p:cNvPr>
          <p:cNvSpPr/>
          <p:nvPr/>
        </p:nvSpPr>
        <p:spPr>
          <a:xfrm rot="5400000">
            <a:off x="-3498169" y="6189682"/>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15" name="Freeform: Shape 614">
            <a:extLst>
              <a:ext uri="{FF2B5EF4-FFF2-40B4-BE49-F238E27FC236}">
                <a16:creationId xmlns:a16="http://schemas.microsoft.com/office/drawing/2014/main" id="{F5E175C5-77E0-70A7-46A1-57BEED611574}"/>
              </a:ext>
            </a:extLst>
          </p:cNvPr>
          <p:cNvSpPr/>
          <p:nvPr/>
        </p:nvSpPr>
        <p:spPr>
          <a:xfrm rot="5400000">
            <a:off x="14939551" y="3938795"/>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16" name="Freeform: Shape 615">
            <a:extLst>
              <a:ext uri="{FF2B5EF4-FFF2-40B4-BE49-F238E27FC236}">
                <a16:creationId xmlns:a16="http://schemas.microsoft.com/office/drawing/2014/main" id="{23CF0BC2-84CF-0D55-FE16-3C5FA0AE6793}"/>
              </a:ext>
            </a:extLst>
          </p:cNvPr>
          <p:cNvSpPr/>
          <p:nvPr/>
        </p:nvSpPr>
        <p:spPr>
          <a:xfrm rot="5400000">
            <a:off x="-4204299" y="605630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17" name="Freeform: Shape 616">
            <a:extLst>
              <a:ext uri="{FF2B5EF4-FFF2-40B4-BE49-F238E27FC236}">
                <a16:creationId xmlns:a16="http://schemas.microsoft.com/office/drawing/2014/main" id="{B86AC757-E40B-819C-51F7-7CA9CA962669}"/>
              </a:ext>
            </a:extLst>
          </p:cNvPr>
          <p:cNvSpPr/>
          <p:nvPr/>
        </p:nvSpPr>
        <p:spPr>
          <a:xfrm rot="5400000">
            <a:off x="-4214394" y="3180682"/>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18" name="Freeform: Shape 617">
            <a:extLst>
              <a:ext uri="{FF2B5EF4-FFF2-40B4-BE49-F238E27FC236}">
                <a16:creationId xmlns:a16="http://schemas.microsoft.com/office/drawing/2014/main" id="{E56AE953-297B-2C2D-DCAE-8098E0D69BBD}"/>
              </a:ext>
            </a:extLst>
          </p:cNvPr>
          <p:cNvSpPr/>
          <p:nvPr/>
        </p:nvSpPr>
        <p:spPr>
          <a:xfrm rot="5400000">
            <a:off x="2169706" y="-1496508"/>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19" name="Freeform: Shape 618">
            <a:extLst>
              <a:ext uri="{FF2B5EF4-FFF2-40B4-BE49-F238E27FC236}">
                <a16:creationId xmlns:a16="http://schemas.microsoft.com/office/drawing/2014/main" id="{A1C36FD5-D76E-4ABF-C173-51E50D085551}"/>
              </a:ext>
            </a:extLst>
          </p:cNvPr>
          <p:cNvSpPr/>
          <p:nvPr/>
        </p:nvSpPr>
        <p:spPr>
          <a:xfrm rot="5400000">
            <a:off x="6523100" y="9671632"/>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20" name="Freeform: Shape 619">
            <a:extLst>
              <a:ext uri="{FF2B5EF4-FFF2-40B4-BE49-F238E27FC236}">
                <a16:creationId xmlns:a16="http://schemas.microsoft.com/office/drawing/2014/main" id="{A9B64E9D-EB4C-48C5-2BC8-AD3E4E6BAAB7}"/>
              </a:ext>
            </a:extLst>
          </p:cNvPr>
          <p:cNvSpPr/>
          <p:nvPr/>
        </p:nvSpPr>
        <p:spPr>
          <a:xfrm rot="5400000">
            <a:off x="14088787" y="939982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21" name="Freeform: Shape 620">
            <a:extLst>
              <a:ext uri="{FF2B5EF4-FFF2-40B4-BE49-F238E27FC236}">
                <a16:creationId xmlns:a16="http://schemas.microsoft.com/office/drawing/2014/main" id="{DCF4E807-4846-6897-CFC1-D3B968092FCD}"/>
              </a:ext>
            </a:extLst>
          </p:cNvPr>
          <p:cNvSpPr/>
          <p:nvPr/>
        </p:nvSpPr>
        <p:spPr>
          <a:xfrm rot="5400000">
            <a:off x="-2781858" y="8104692"/>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22" name="Freeform: Shape 621">
            <a:extLst>
              <a:ext uri="{FF2B5EF4-FFF2-40B4-BE49-F238E27FC236}">
                <a16:creationId xmlns:a16="http://schemas.microsoft.com/office/drawing/2014/main" id="{3C0702C0-4429-A54A-4DDE-9C5DC3C0BA9B}"/>
              </a:ext>
            </a:extLst>
          </p:cNvPr>
          <p:cNvSpPr/>
          <p:nvPr/>
        </p:nvSpPr>
        <p:spPr>
          <a:xfrm rot="5400000">
            <a:off x="4253379" y="9253467"/>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23" name="Freeform: Shape 622">
            <a:extLst>
              <a:ext uri="{FF2B5EF4-FFF2-40B4-BE49-F238E27FC236}">
                <a16:creationId xmlns:a16="http://schemas.microsoft.com/office/drawing/2014/main" id="{CD28E9FD-8D7C-3E50-8973-2261F37F48EA}"/>
              </a:ext>
            </a:extLst>
          </p:cNvPr>
          <p:cNvSpPr/>
          <p:nvPr/>
        </p:nvSpPr>
        <p:spPr>
          <a:xfrm rot="5400000">
            <a:off x="7027670" y="-2084964"/>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24" name="Freeform: Shape 623">
            <a:extLst>
              <a:ext uri="{FF2B5EF4-FFF2-40B4-BE49-F238E27FC236}">
                <a16:creationId xmlns:a16="http://schemas.microsoft.com/office/drawing/2014/main" id="{3B7B2A30-4840-01EC-5FCF-FF4E6748AEEF}"/>
              </a:ext>
            </a:extLst>
          </p:cNvPr>
          <p:cNvSpPr/>
          <p:nvPr/>
        </p:nvSpPr>
        <p:spPr>
          <a:xfrm rot="5400000">
            <a:off x="-1548647" y="8805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25" name="Freeform: Shape 624">
            <a:extLst>
              <a:ext uri="{FF2B5EF4-FFF2-40B4-BE49-F238E27FC236}">
                <a16:creationId xmlns:a16="http://schemas.microsoft.com/office/drawing/2014/main" id="{94AC10FF-BE91-3D73-3DA9-7DE06E7D2AF4}"/>
              </a:ext>
            </a:extLst>
          </p:cNvPr>
          <p:cNvSpPr/>
          <p:nvPr/>
        </p:nvSpPr>
        <p:spPr>
          <a:xfrm rot="5400000">
            <a:off x="9788637" y="-201481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26" name="Freeform: Shape 625">
            <a:extLst>
              <a:ext uri="{FF2B5EF4-FFF2-40B4-BE49-F238E27FC236}">
                <a16:creationId xmlns:a16="http://schemas.microsoft.com/office/drawing/2014/main" id="{A614AF39-4B97-3E60-FB72-5CC9F1E1D726}"/>
              </a:ext>
            </a:extLst>
          </p:cNvPr>
          <p:cNvSpPr/>
          <p:nvPr/>
        </p:nvSpPr>
        <p:spPr>
          <a:xfrm rot="5400000">
            <a:off x="12235922" y="-155761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27" name="Freeform: Shape 626">
            <a:extLst>
              <a:ext uri="{FF2B5EF4-FFF2-40B4-BE49-F238E27FC236}">
                <a16:creationId xmlns:a16="http://schemas.microsoft.com/office/drawing/2014/main" id="{FE24ACBB-90BB-2B94-94FF-FBEB7A8E7058}"/>
              </a:ext>
            </a:extLst>
          </p:cNvPr>
          <p:cNvSpPr/>
          <p:nvPr/>
        </p:nvSpPr>
        <p:spPr>
          <a:xfrm rot="5400000">
            <a:off x="3191413" y="920391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28" name="Freeform: Shape 627">
            <a:extLst>
              <a:ext uri="{FF2B5EF4-FFF2-40B4-BE49-F238E27FC236}">
                <a16:creationId xmlns:a16="http://schemas.microsoft.com/office/drawing/2014/main" id="{F5DD7D20-D84D-2248-6C93-A4E00819EAEB}"/>
              </a:ext>
            </a:extLst>
          </p:cNvPr>
          <p:cNvSpPr/>
          <p:nvPr/>
        </p:nvSpPr>
        <p:spPr>
          <a:xfrm rot="5400000">
            <a:off x="14792620" y="74085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29" name="Freeform: Shape 628">
            <a:extLst>
              <a:ext uri="{FF2B5EF4-FFF2-40B4-BE49-F238E27FC236}">
                <a16:creationId xmlns:a16="http://schemas.microsoft.com/office/drawing/2014/main" id="{C0B8DC8B-F8E6-B781-C117-FC0EBFD6CD43}"/>
              </a:ext>
            </a:extLst>
          </p:cNvPr>
          <p:cNvSpPr/>
          <p:nvPr/>
        </p:nvSpPr>
        <p:spPr>
          <a:xfrm rot="5400000">
            <a:off x="10747560" y="9301867"/>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30" name="Freeform: Shape 629">
            <a:extLst>
              <a:ext uri="{FF2B5EF4-FFF2-40B4-BE49-F238E27FC236}">
                <a16:creationId xmlns:a16="http://schemas.microsoft.com/office/drawing/2014/main" id="{4DC7518D-58B9-8641-C44E-55D1650EE110}"/>
              </a:ext>
            </a:extLst>
          </p:cNvPr>
          <p:cNvSpPr/>
          <p:nvPr/>
        </p:nvSpPr>
        <p:spPr>
          <a:xfrm rot="5400000">
            <a:off x="12070330" y="9253467"/>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31" name="Freeform: Shape 630">
            <a:extLst>
              <a:ext uri="{FF2B5EF4-FFF2-40B4-BE49-F238E27FC236}">
                <a16:creationId xmlns:a16="http://schemas.microsoft.com/office/drawing/2014/main" id="{648DB1F8-D1B9-C0C7-AAC9-F3476CE1AE65}"/>
              </a:ext>
            </a:extLst>
          </p:cNvPr>
          <p:cNvSpPr/>
          <p:nvPr/>
        </p:nvSpPr>
        <p:spPr>
          <a:xfrm rot="5400000">
            <a:off x="8551664" y="964378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32" name="Freeform: Shape 631">
            <a:extLst>
              <a:ext uri="{FF2B5EF4-FFF2-40B4-BE49-F238E27FC236}">
                <a16:creationId xmlns:a16="http://schemas.microsoft.com/office/drawing/2014/main" id="{8160DC02-C320-AEF8-AE7A-A61D091F099F}"/>
              </a:ext>
            </a:extLst>
          </p:cNvPr>
          <p:cNvSpPr/>
          <p:nvPr/>
        </p:nvSpPr>
        <p:spPr>
          <a:xfrm rot="5400000">
            <a:off x="-4326815" y="6583899"/>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33" name="Freeform: Shape 632">
            <a:extLst>
              <a:ext uri="{FF2B5EF4-FFF2-40B4-BE49-F238E27FC236}">
                <a16:creationId xmlns:a16="http://schemas.microsoft.com/office/drawing/2014/main" id="{61848F47-C16C-D873-4CDB-5F934E633A16}"/>
              </a:ext>
            </a:extLst>
          </p:cNvPr>
          <p:cNvSpPr/>
          <p:nvPr/>
        </p:nvSpPr>
        <p:spPr>
          <a:xfrm rot="5400000">
            <a:off x="14707955" y="6732825"/>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34" name="Freeform: Shape 633">
            <a:extLst>
              <a:ext uri="{FF2B5EF4-FFF2-40B4-BE49-F238E27FC236}">
                <a16:creationId xmlns:a16="http://schemas.microsoft.com/office/drawing/2014/main" id="{F02A80F0-4EAF-79E7-6100-AA1377428F5F}"/>
              </a:ext>
            </a:extLst>
          </p:cNvPr>
          <p:cNvSpPr/>
          <p:nvPr/>
        </p:nvSpPr>
        <p:spPr>
          <a:xfrm rot="5400000">
            <a:off x="10051912" y="-204271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35" name="Freeform: Shape 634">
            <a:extLst>
              <a:ext uri="{FF2B5EF4-FFF2-40B4-BE49-F238E27FC236}">
                <a16:creationId xmlns:a16="http://schemas.microsoft.com/office/drawing/2014/main" id="{1A3C33D1-4A11-C1FA-0040-49E196E7CF07}"/>
              </a:ext>
            </a:extLst>
          </p:cNvPr>
          <p:cNvSpPr/>
          <p:nvPr/>
        </p:nvSpPr>
        <p:spPr>
          <a:xfrm rot="5400000">
            <a:off x="5434457" y="925289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36" name="Freeform: Shape 635">
            <a:extLst>
              <a:ext uri="{FF2B5EF4-FFF2-40B4-BE49-F238E27FC236}">
                <a16:creationId xmlns:a16="http://schemas.microsoft.com/office/drawing/2014/main" id="{EC4858EF-EC4B-55E8-4706-0BFD6C9315C0}"/>
              </a:ext>
            </a:extLst>
          </p:cNvPr>
          <p:cNvSpPr/>
          <p:nvPr/>
        </p:nvSpPr>
        <p:spPr>
          <a:xfrm rot="5400000">
            <a:off x="-616478" y="9277887"/>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37" name="Freeform: Shape 636">
            <a:extLst>
              <a:ext uri="{FF2B5EF4-FFF2-40B4-BE49-F238E27FC236}">
                <a16:creationId xmlns:a16="http://schemas.microsoft.com/office/drawing/2014/main" id="{3384BD2B-E499-0670-C814-6121780F4C9C}"/>
              </a:ext>
            </a:extLst>
          </p:cNvPr>
          <p:cNvSpPr/>
          <p:nvPr/>
        </p:nvSpPr>
        <p:spPr>
          <a:xfrm rot="5400000">
            <a:off x="14483391" y="103734"/>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38" name="Freeform: Shape 637">
            <a:extLst>
              <a:ext uri="{FF2B5EF4-FFF2-40B4-BE49-F238E27FC236}">
                <a16:creationId xmlns:a16="http://schemas.microsoft.com/office/drawing/2014/main" id="{132A184C-98B0-BC32-FF8D-465F8E228A79}"/>
              </a:ext>
            </a:extLst>
          </p:cNvPr>
          <p:cNvSpPr/>
          <p:nvPr/>
        </p:nvSpPr>
        <p:spPr>
          <a:xfrm rot="5400000">
            <a:off x="6325551" y="9264838"/>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639" name="Freeform: Shape 638">
            <a:extLst>
              <a:ext uri="{FF2B5EF4-FFF2-40B4-BE49-F238E27FC236}">
                <a16:creationId xmlns:a16="http://schemas.microsoft.com/office/drawing/2014/main" id="{E1860F1E-4D80-B890-F3D9-55F69DF19AC7}"/>
              </a:ext>
            </a:extLst>
          </p:cNvPr>
          <p:cNvSpPr/>
          <p:nvPr/>
        </p:nvSpPr>
        <p:spPr>
          <a:xfrm rot="5400000">
            <a:off x="-1478826" y="-70431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92" name="Freeform: Shape 191">
            <a:extLst>
              <a:ext uri="{FF2B5EF4-FFF2-40B4-BE49-F238E27FC236}">
                <a16:creationId xmlns:a16="http://schemas.microsoft.com/office/drawing/2014/main" id="{2DD2C8C7-46FF-6EE9-827F-DBB2A500B713}"/>
              </a:ext>
            </a:extLst>
          </p:cNvPr>
          <p:cNvSpPr/>
          <p:nvPr/>
        </p:nvSpPr>
        <p:spPr>
          <a:xfrm rot="5400000">
            <a:off x="7841018" y="9684287"/>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E8032416-C305-1F16-16AC-8BC1B42470FD}"/>
              </a:ext>
            </a:extLst>
          </p:cNvPr>
          <p:cNvSpPr/>
          <p:nvPr/>
        </p:nvSpPr>
        <p:spPr>
          <a:xfrm rot="5400000">
            <a:off x="351579" y="-1062844"/>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2F5DF0E4-0074-3859-F9A1-349491CBB1AA}"/>
              </a:ext>
            </a:extLst>
          </p:cNvPr>
          <p:cNvSpPr/>
          <p:nvPr/>
        </p:nvSpPr>
        <p:spPr>
          <a:xfrm rot="5400000">
            <a:off x="14088787" y="-311524"/>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8C726846-42B4-CE2B-44BE-3ED9DEE2D370}"/>
              </a:ext>
            </a:extLst>
          </p:cNvPr>
          <p:cNvSpPr/>
          <p:nvPr/>
        </p:nvSpPr>
        <p:spPr>
          <a:xfrm rot="5400000">
            <a:off x="8867477" y="925289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CE8D8FFC-BCC3-13FE-D170-269BAF026BB3}"/>
              </a:ext>
            </a:extLst>
          </p:cNvPr>
          <p:cNvSpPr/>
          <p:nvPr/>
        </p:nvSpPr>
        <p:spPr>
          <a:xfrm rot="5400000">
            <a:off x="-3662234" y="7367435"/>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5AFF4720-414A-168B-3F7A-002D47600DB2}"/>
              </a:ext>
            </a:extLst>
          </p:cNvPr>
          <p:cNvSpPr/>
          <p:nvPr/>
        </p:nvSpPr>
        <p:spPr>
          <a:xfrm rot="5400000">
            <a:off x="9805153" y="925359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74541742-26E9-1E6A-76EA-E3A40281CD70}"/>
              </a:ext>
            </a:extLst>
          </p:cNvPr>
          <p:cNvSpPr/>
          <p:nvPr/>
        </p:nvSpPr>
        <p:spPr>
          <a:xfrm rot="5400000">
            <a:off x="14692660" y="1476442"/>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199" name="Freeform: Shape 198">
            <a:extLst>
              <a:ext uri="{FF2B5EF4-FFF2-40B4-BE49-F238E27FC236}">
                <a16:creationId xmlns:a16="http://schemas.microsoft.com/office/drawing/2014/main" id="{0116038B-5735-38F5-94AB-7D92E0920A43}"/>
              </a:ext>
            </a:extLst>
          </p:cNvPr>
          <p:cNvSpPr/>
          <p:nvPr/>
        </p:nvSpPr>
        <p:spPr>
          <a:xfrm rot="5400000">
            <a:off x="14013922" y="7672235"/>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28AD7FC3-2207-50F4-D8E1-F1918FBD2DE2}"/>
              </a:ext>
            </a:extLst>
          </p:cNvPr>
          <p:cNvSpPr/>
          <p:nvPr/>
        </p:nvSpPr>
        <p:spPr>
          <a:xfrm rot="5400000">
            <a:off x="14939551" y="8358035"/>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D4A8EBE9-F2E1-3DCB-5F4E-9D26465DCF6B}"/>
              </a:ext>
            </a:extLst>
          </p:cNvPr>
          <p:cNvSpPr/>
          <p:nvPr/>
        </p:nvSpPr>
        <p:spPr>
          <a:xfrm rot="5400000">
            <a:off x="-674909" y="-1166965"/>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A88F78F3-81E5-3BED-B07C-6B5875BF7F8D}"/>
              </a:ext>
            </a:extLst>
          </p:cNvPr>
          <p:cNvSpPr/>
          <p:nvPr/>
        </p:nvSpPr>
        <p:spPr>
          <a:xfrm rot="5400000">
            <a:off x="-4069626" y="2185835"/>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A703E49B-FCA6-AB25-54A5-077A0E895A76}"/>
              </a:ext>
            </a:extLst>
          </p:cNvPr>
          <p:cNvSpPr/>
          <p:nvPr/>
        </p:nvSpPr>
        <p:spPr>
          <a:xfrm rot="5400000">
            <a:off x="13389058" y="-1573365"/>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7AB43217-047C-5D3C-C71E-B6EB86421704}"/>
              </a:ext>
            </a:extLst>
          </p:cNvPr>
          <p:cNvSpPr/>
          <p:nvPr/>
        </p:nvSpPr>
        <p:spPr>
          <a:xfrm rot="5400000">
            <a:off x="14395914" y="8637435"/>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46" name="Freeform: Shape 345">
            <a:extLst>
              <a:ext uri="{FF2B5EF4-FFF2-40B4-BE49-F238E27FC236}">
                <a16:creationId xmlns:a16="http://schemas.microsoft.com/office/drawing/2014/main" id="{B45D17FB-6DFD-1A9B-3B50-D09DAF7F6F3F}"/>
              </a:ext>
            </a:extLst>
          </p:cNvPr>
          <p:cNvSpPr/>
          <p:nvPr/>
        </p:nvSpPr>
        <p:spPr>
          <a:xfrm rot="5400000">
            <a:off x="14890574" y="6084770"/>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0921B12A-E510-A74F-D2A3-9A11115B3530}"/>
              </a:ext>
            </a:extLst>
          </p:cNvPr>
          <p:cNvSpPr/>
          <p:nvPr/>
        </p:nvSpPr>
        <p:spPr>
          <a:xfrm rot="5400000">
            <a:off x="3570511" y="9301867"/>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EFBADEA6-4F7B-B987-B674-C49F1A9B601A}"/>
              </a:ext>
            </a:extLst>
          </p:cNvPr>
          <p:cNvSpPr/>
          <p:nvPr/>
        </p:nvSpPr>
        <p:spPr>
          <a:xfrm rot="5400000">
            <a:off x="6586933" y="-204271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A2314BED-A266-D5C3-5EEA-391D4B44E639}"/>
              </a:ext>
            </a:extLst>
          </p:cNvPr>
          <p:cNvSpPr/>
          <p:nvPr/>
        </p:nvSpPr>
        <p:spPr>
          <a:xfrm rot="5400000">
            <a:off x="13361153" y="9160532"/>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EDB63474-A7AA-D274-DEF9-C649D9350CEB}"/>
              </a:ext>
            </a:extLst>
          </p:cNvPr>
          <p:cNvSpPr/>
          <p:nvPr/>
        </p:nvSpPr>
        <p:spPr>
          <a:xfrm rot="5400000">
            <a:off x="-2377963" y="8525532"/>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0FB672D5-E4EE-8C89-D515-EA5DD85291BD}"/>
              </a:ext>
            </a:extLst>
          </p:cNvPr>
          <p:cNvSpPr/>
          <p:nvPr/>
        </p:nvSpPr>
        <p:spPr>
          <a:xfrm rot="5400000">
            <a:off x="10693161" y="-1863068"/>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A4671753-3F96-7CAC-5AF3-B98281DA8B3F}"/>
              </a:ext>
            </a:extLst>
          </p:cNvPr>
          <p:cNvSpPr/>
          <p:nvPr/>
        </p:nvSpPr>
        <p:spPr>
          <a:xfrm rot="5400000">
            <a:off x="15064446" y="511906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30CF3298-63A4-225D-33E2-0E7E682FEAE3}"/>
              </a:ext>
            </a:extLst>
          </p:cNvPr>
          <p:cNvSpPr/>
          <p:nvPr/>
        </p:nvSpPr>
        <p:spPr>
          <a:xfrm rot="5400000">
            <a:off x="-2079150" y="-360501"/>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A3B74F68-7FC9-1BDF-08C5-C490ACD0A332}"/>
              </a:ext>
            </a:extLst>
          </p:cNvPr>
          <p:cNvSpPr/>
          <p:nvPr/>
        </p:nvSpPr>
        <p:spPr>
          <a:xfrm rot="5400000">
            <a:off x="914321" y="-1304268"/>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482F5C1B-2910-287E-93A3-6D6BC100731B}"/>
              </a:ext>
            </a:extLst>
          </p:cNvPr>
          <p:cNvSpPr/>
          <p:nvPr/>
        </p:nvSpPr>
        <p:spPr>
          <a:xfrm rot="5400000">
            <a:off x="7263459" y="9316745"/>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06C93B9B-39C3-48F3-2829-0347628E04F4}"/>
              </a:ext>
            </a:extLst>
          </p:cNvPr>
          <p:cNvSpPr/>
          <p:nvPr/>
        </p:nvSpPr>
        <p:spPr>
          <a:xfrm rot="5400000">
            <a:off x="15319236" y="1183493"/>
            <a:ext cx="97954" cy="97954"/>
          </a:xfrm>
          <a:custGeom>
            <a:avLst/>
            <a:gdLst>
              <a:gd name="connsiteX0" fmla="*/ 47964 w 96122"/>
              <a:gd name="connsiteY0" fmla="*/ -114 h 114773"/>
              <a:gd name="connsiteX1" fmla="*/ 96026 w 96122"/>
              <a:gd name="connsiteY1" fmla="*/ 57273 h 114773"/>
              <a:gd name="connsiteX2" fmla="*/ 47964 w 96122"/>
              <a:gd name="connsiteY2" fmla="*/ 114659 h 114773"/>
              <a:gd name="connsiteX3" fmla="*/ -97 w 96122"/>
              <a:gd name="connsiteY3" fmla="*/ 57273 h 114773"/>
            </a:gdLst>
            <a:ahLst/>
            <a:cxnLst>
              <a:cxn ang="0">
                <a:pos x="connsiteX0" y="connsiteY0"/>
              </a:cxn>
              <a:cxn ang="0">
                <a:pos x="connsiteX1" y="connsiteY1"/>
              </a:cxn>
              <a:cxn ang="0">
                <a:pos x="connsiteX2" y="connsiteY2"/>
              </a:cxn>
              <a:cxn ang="0">
                <a:pos x="connsiteX3" y="connsiteY3"/>
              </a:cxn>
            </a:cxnLst>
            <a:rect l="l" t="t" r="r" b="b"/>
            <a:pathLst>
              <a:path w="96122" h="114773">
                <a:moveTo>
                  <a:pt x="47964" y="-114"/>
                </a:moveTo>
                <a:lnTo>
                  <a:pt x="96026" y="57273"/>
                </a:lnTo>
                <a:lnTo>
                  <a:pt x="47964" y="114659"/>
                </a:lnTo>
                <a:lnTo>
                  <a:pt x="-97" y="57273"/>
                </a:lnTo>
                <a:close/>
              </a:path>
            </a:pathLst>
          </a:custGeom>
          <a:solidFill>
            <a:srgbClr val="FAA96A"/>
          </a:solidFill>
          <a:ln w="7997" cap="flat">
            <a:solidFill>
              <a:srgbClr val="FAA96A"/>
            </a:solid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C6C6AC0E-A516-8618-2DC2-D81EBEBC9717}"/>
              </a:ext>
            </a:extLst>
          </p:cNvPr>
          <p:cNvSpPr/>
          <p:nvPr/>
        </p:nvSpPr>
        <p:spPr>
          <a:xfrm rot="16200000">
            <a:off x="1825925" y="9125888"/>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08" name="Freeform: Shape 407">
            <a:extLst>
              <a:ext uri="{FF2B5EF4-FFF2-40B4-BE49-F238E27FC236}">
                <a16:creationId xmlns:a16="http://schemas.microsoft.com/office/drawing/2014/main" id="{C0683D79-5E96-02C0-5460-ACC7A586447B}"/>
              </a:ext>
            </a:extLst>
          </p:cNvPr>
          <p:cNvSpPr/>
          <p:nvPr/>
        </p:nvSpPr>
        <p:spPr>
          <a:xfrm rot="16200000">
            <a:off x="6548581" y="9372094"/>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09" name="Freeform: Shape 408">
            <a:extLst>
              <a:ext uri="{FF2B5EF4-FFF2-40B4-BE49-F238E27FC236}">
                <a16:creationId xmlns:a16="http://schemas.microsoft.com/office/drawing/2014/main" id="{439314A3-A7B1-79DD-34DC-30480506CFFB}"/>
              </a:ext>
            </a:extLst>
          </p:cNvPr>
          <p:cNvSpPr/>
          <p:nvPr/>
        </p:nvSpPr>
        <p:spPr>
          <a:xfrm rot="16200000">
            <a:off x="5277566" y="9448798"/>
            <a:ext cx="76704" cy="76703"/>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10" name="Freeform: Shape 409">
            <a:extLst>
              <a:ext uri="{FF2B5EF4-FFF2-40B4-BE49-F238E27FC236}">
                <a16:creationId xmlns:a16="http://schemas.microsoft.com/office/drawing/2014/main" id="{01531DDD-089A-C18B-87CD-3A58D7EA9D91}"/>
              </a:ext>
            </a:extLst>
          </p:cNvPr>
          <p:cNvSpPr/>
          <p:nvPr/>
        </p:nvSpPr>
        <p:spPr>
          <a:xfrm rot="16200000">
            <a:off x="14939551" y="460094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11" name="Freeform: Shape 410">
            <a:extLst>
              <a:ext uri="{FF2B5EF4-FFF2-40B4-BE49-F238E27FC236}">
                <a16:creationId xmlns:a16="http://schemas.microsoft.com/office/drawing/2014/main" id="{B7300215-4E96-F078-E77D-F3B5C7F3A5C5}"/>
              </a:ext>
            </a:extLst>
          </p:cNvPr>
          <p:cNvSpPr/>
          <p:nvPr/>
        </p:nvSpPr>
        <p:spPr>
          <a:xfrm rot="16200000">
            <a:off x="8399489" y="-2021461"/>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12" name="Freeform: Shape 411">
            <a:extLst>
              <a:ext uri="{FF2B5EF4-FFF2-40B4-BE49-F238E27FC236}">
                <a16:creationId xmlns:a16="http://schemas.microsoft.com/office/drawing/2014/main" id="{9D4AB756-F930-0AB6-4455-9334F0C81783}"/>
              </a:ext>
            </a:extLst>
          </p:cNvPr>
          <p:cNvSpPr/>
          <p:nvPr/>
        </p:nvSpPr>
        <p:spPr>
          <a:xfrm rot="16200000">
            <a:off x="-4187262" y="6408124"/>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13" name="Freeform: Shape 412">
            <a:extLst>
              <a:ext uri="{FF2B5EF4-FFF2-40B4-BE49-F238E27FC236}">
                <a16:creationId xmlns:a16="http://schemas.microsoft.com/office/drawing/2014/main" id="{DA5EE19F-C5B2-15DE-9414-AAEAAFB220AD}"/>
              </a:ext>
            </a:extLst>
          </p:cNvPr>
          <p:cNvSpPr/>
          <p:nvPr/>
        </p:nvSpPr>
        <p:spPr>
          <a:xfrm rot="16200000">
            <a:off x="-921783" y="9414531"/>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14" name="Freeform: Shape 413">
            <a:extLst>
              <a:ext uri="{FF2B5EF4-FFF2-40B4-BE49-F238E27FC236}">
                <a16:creationId xmlns:a16="http://schemas.microsoft.com/office/drawing/2014/main" id="{CE6FD8AE-DAE6-A6BA-1D79-87A2C68F244C}"/>
              </a:ext>
            </a:extLst>
          </p:cNvPr>
          <p:cNvSpPr/>
          <p:nvPr/>
        </p:nvSpPr>
        <p:spPr>
          <a:xfrm rot="16200000">
            <a:off x="12932493" y="9399821"/>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16" name="Freeform: Shape 415">
            <a:extLst>
              <a:ext uri="{FF2B5EF4-FFF2-40B4-BE49-F238E27FC236}">
                <a16:creationId xmlns:a16="http://schemas.microsoft.com/office/drawing/2014/main" id="{ABBCB725-501D-AE78-B45E-5355ABEBDD59}"/>
              </a:ext>
            </a:extLst>
          </p:cNvPr>
          <p:cNvSpPr/>
          <p:nvPr/>
        </p:nvSpPr>
        <p:spPr>
          <a:xfrm rot="16200000">
            <a:off x="14417164" y="1845648"/>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17" name="Freeform: Shape 416">
            <a:extLst>
              <a:ext uri="{FF2B5EF4-FFF2-40B4-BE49-F238E27FC236}">
                <a16:creationId xmlns:a16="http://schemas.microsoft.com/office/drawing/2014/main" id="{D9D82336-39F5-2F7F-9AB6-D9C4FEB37AE3}"/>
              </a:ext>
            </a:extLst>
          </p:cNvPr>
          <p:cNvSpPr/>
          <p:nvPr/>
        </p:nvSpPr>
        <p:spPr>
          <a:xfrm rot="16200000">
            <a:off x="14370962" y="25526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18" name="Freeform: Shape 417">
            <a:extLst>
              <a:ext uri="{FF2B5EF4-FFF2-40B4-BE49-F238E27FC236}">
                <a16:creationId xmlns:a16="http://schemas.microsoft.com/office/drawing/2014/main" id="{E0CA1B03-F16C-E111-BB74-8E7073E8A36C}"/>
              </a:ext>
            </a:extLst>
          </p:cNvPr>
          <p:cNvSpPr/>
          <p:nvPr/>
        </p:nvSpPr>
        <p:spPr>
          <a:xfrm rot="16200000">
            <a:off x="14939551" y="3888558"/>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19" name="Freeform: Shape 418">
            <a:extLst>
              <a:ext uri="{FF2B5EF4-FFF2-40B4-BE49-F238E27FC236}">
                <a16:creationId xmlns:a16="http://schemas.microsoft.com/office/drawing/2014/main" id="{9E99BDB9-FA6D-035E-8527-2C7EA150C8E3}"/>
              </a:ext>
            </a:extLst>
          </p:cNvPr>
          <p:cNvSpPr/>
          <p:nvPr/>
        </p:nvSpPr>
        <p:spPr>
          <a:xfrm rot="16200000">
            <a:off x="14674014" y="6273994"/>
            <a:ext cx="76704" cy="76707"/>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20" name="Freeform: Shape 419">
            <a:extLst>
              <a:ext uri="{FF2B5EF4-FFF2-40B4-BE49-F238E27FC236}">
                <a16:creationId xmlns:a16="http://schemas.microsoft.com/office/drawing/2014/main" id="{046D5C59-DC99-696A-FBC6-F58B35E9B2D5}"/>
              </a:ext>
            </a:extLst>
          </p:cNvPr>
          <p:cNvSpPr/>
          <p:nvPr/>
        </p:nvSpPr>
        <p:spPr>
          <a:xfrm rot="16200000">
            <a:off x="-4658726" y="3799369"/>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21" name="Freeform: Shape 420">
            <a:extLst>
              <a:ext uri="{FF2B5EF4-FFF2-40B4-BE49-F238E27FC236}">
                <a16:creationId xmlns:a16="http://schemas.microsoft.com/office/drawing/2014/main" id="{56E473C9-7717-3EB1-0E48-6486B7EB7F31}"/>
              </a:ext>
            </a:extLst>
          </p:cNvPr>
          <p:cNvSpPr/>
          <p:nvPr/>
        </p:nvSpPr>
        <p:spPr>
          <a:xfrm rot="16200000">
            <a:off x="-1204326" y="-1061311"/>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22" name="Freeform: Shape 421">
            <a:extLst>
              <a:ext uri="{FF2B5EF4-FFF2-40B4-BE49-F238E27FC236}">
                <a16:creationId xmlns:a16="http://schemas.microsoft.com/office/drawing/2014/main" id="{37094383-313F-645E-937F-8A3021D81DA0}"/>
              </a:ext>
            </a:extLst>
          </p:cNvPr>
          <p:cNvSpPr/>
          <p:nvPr/>
        </p:nvSpPr>
        <p:spPr>
          <a:xfrm rot="16200000">
            <a:off x="-4532698" y="2594757"/>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23" name="Freeform: Shape 422">
            <a:extLst>
              <a:ext uri="{FF2B5EF4-FFF2-40B4-BE49-F238E27FC236}">
                <a16:creationId xmlns:a16="http://schemas.microsoft.com/office/drawing/2014/main" id="{108EE3FA-A17E-64CB-E27B-7BB167C7D86D}"/>
              </a:ext>
            </a:extLst>
          </p:cNvPr>
          <p:cNvSpPr/>
          <p:nvPr/>
        </p:nvSpPr>
        <p:spPr>
          <a:xfrm rot="16200000">
            <a:off x="1439506" y="-1286478"/>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24" name="Freeform: Shape 423">
            <a:extLst>
              <a:ext uri="{FF2B5EF4-FFF2-40B4-BE49-F238E27FC236}">
                <a16:creationId xmlns:a16="http://schemas.microsoft.com/office/drawing/2014/main" id="{0B97EA0B-58F0-6986-2A4C-11EFD4834B03}"/>
              </a:ext>
            </a:extLst>
          </p:cNvPr>
          <p:cNvSpPr/>
          <p:nvPr/>
        </p:nvSpPr>
        <p:spPr>
          <a:xfrm rot="16200000">
            <a:off x="2747049" y="9752825"/>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25" name="Freeform: Shape 424">
            <a:extLst>
              <a:ext uri="{FF2B5EF4-FFF2-40B4-BE49-F238E27FC236}">
                <a16:creationId xmlns:a16="http://schemas.microsoft.com/office/drawing/2014/main" id="{4E82F082-4F6A-2552-67E0-79E011C3BDC8}"/>
              </a:ext>
            </a:extLst>
          </p:cNvPr>
          <p:cNvSpPr/>
          <p:nvPr/>
        </p:nvSpPr>
        <p:spPr>
          <a:xfrm rot="16200000">
            <a:off x="-3836892" y="7193726"/>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26" name="Freeform: Shape 425">
            <a:extLst>
              <a:ext uri="{FF2B5EF4-FFF2-40B4-BE49-F238E27FC236}">
                <a16:creationId xmlns:a16="http://schemas.microsoft.com/office/drawing/2014/main" id="{161E6BFC-F0F1-BB39-70C7-C8A46E6F5C62}"/>
              </a:ext>
            </a:extLst>
          </p:cNvPr>
          <p:cNvSpPr/>
          <p:nvPr/>
        </p:nvSpPr>
        <p:spPr>
          <a:xfrm rot="16200000">
            <a:off x="7431003" y="9784526"/>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27" name="Freeform: Shape 426">
            <a:extLst>
              <a:ext uri="{FF2B5EF4-FFF2-40B4-BE49-F238E27FC236}">
                <a16:creationId xmlns:a16="http://schemas.microsoft.com/office/drawing/2014/main" id="{654F94CE-294D-F3DD-70A0-D18215D664E9}"/>
              </a:ext>
            </a:extLst>
          </p:cNvPr>
          <p:cNvSpPr/>
          <p:nvPr/>
        </p:nvSpPr>
        <p:spPr>
          <a:xfrm rot="16200000">
            <a:off x="3451472" y="-1793438"/>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28" name="Freeform: Shape 427">
            <a:extLst>
              <a:ext uri="{FF2B5EF4-FFF2-40B4-BE49-F238E27FC236}">
                <a16:creationId xmlns:a16="http://schemas.microsoft.com/office/drawing/2014/main" id="{803706D3-7F04-978E-35C3-DE4EA77756C7}"/>
              </a:ext>
            </a:extLst>
          </p:cNvPr>
          <p:cNvSpPr/>
          <p:nvPr/>
        </p:nvSpPr>
        <p:spPr>
          <a:xfrm rot="16200000">
            <a:off x="9372036" y="-2104771"/>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40" name="Freeform: Shape 639">
            <a:extLst>
              <a:ext uri="{FF2B5EF4-FFF2-40B4-BE49-F238E27FC236}">
                <a16:creationId xmlns:a16="http://schemas.microsoft.com/office/drawing/2014/main" id="{C1E91BA0-4170-A329-7463-5A87185197B6}"/>
              </a:ext>
            </a:extLst>
          </p:cNvPr>
          <p:cNvSpPr/>
          <p:nvPr/>
        </p:nvSpPr>
        <p:spPr>
          <a:xfrm rot="16200000">
            <a:off x="14890574" y="7447726"/>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41" name="Freeform: Shape 640">
            <a:extLst>
              <a:ext uri="{FF2B5EF4-FFF2-40B4-BE49-F238E27FC236}">
                <a16:creationId xmlns:a16="http://schemas.microsoft.com/office/drawing/2014/main" id="{C1CD0282-74FE-8946-3463-966432762F9B}"/>
              </a:ext>
            </a:extLst>
          </p:cNvPr>
          <p:cNvSpPr/>
          <p:nvPr/>
        </p:nvSpPr>
        <p:spPr>
          <a:xfrm rot="16200000">
            <a:off x="6346801" y="-2192100"/>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42" name="Freeform: Shape 641">
            <a:extLst>
              <a:ext uri="{FF2B5EF4-FFF2-40B4-BE49-F238E27FC236}">
                <a16:creationId xmlns:a16="http://schemas.microsoft.com/office/drawing/2014/main" id="{E137965C-1D38-4114-BB73-5CC20EC8E9E2}"/>
              </a:ext>
            </a:extLst>
          </p:cNvPr>
          <p:cNvSpPr/>
          <p:nvPr/>
        </p:nvSpPr>
        <p:spPr>
          <a:xfrm rot="16200000">
            <a:off x="-3662234" y="86732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43" name="Freeform: Shape 642">
            <a:extLst>
              <a:ext uri="{FF2B5EF4-FFF2-40B4-BE49-F238E27FC236}">
                <a16:creationId xmlns:a16="http://schemas.microsoft.com/office/drawing/2014/main" id="{5144ED7F-B914-1755-A428-7C99F747C442}"/>
              </a:ext>
            </a:extLst>
          </p:cNvPr>
          <p:cNvSpPr/>
          <p:nvPr/>
        </p:nvSpPr>
        <p:spPr>
          <a:xfrm rot="16200000">
            <a:off x="7591824" y="-2319183"/>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44" name="Freeform: Shape 643">
            <a:extLst>
              <a:ext uri="{FF2B5EF4-FFF2-40B4-BE49-F238E27FC236}">
                <a16:creationId xmlns:a16="http://schemas.microsoft.com/office/drawing/2014/main" id="{A045972A-53BB-B18A-337A-39D30C5E6218}"/>
              </a:ext>
            </a:extLst>
          </p:cNvPr>
          <p:cNvSpPr/>
          <p:nvPr/>
        </p:nvSpPr>
        <p:spPr>
          <a:xfrm rot="16200000">
            <a:off x="13822773" y="8920926"/>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45" name="Freeform: Shape 644">
            <a:extLst>
              <a:ext uri="{FF2B5EF4-FFF2-40B4-BE49-F238E27FC236}">
                <a16:creationId xmlns:a16="http://schemas.microsoft.com/office/drawing/2014/main" id="{5150E952-720B-F005-24E2-C19CB838B662}"/>
              </a:ext>
            </a:extLst>
          </p:cNvPr>
          <p:cNvSpPr/>
          <p:nvPr/>
        </p:nvSpPr>
        <p:spPr>
          <a:xfrm rot="16200000">
            <a:off x="-2677065" y="-339583"/>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46" name="Freeform: Shape 645">
            <a:extLst>
              <a:ext uri="{FF2B5EF4-FFF2-40B4-BE49-F238E27FC236}">
                <a16:creationId xmlns:a16="http://schemas.microsoft.com/office/drawing/2014/main" id="{29842879-272D-0AB1-55CF-8DD1AB1737A6}"/>
              </a:ext>
            </a:extLst>
          </p:cNvPr>
          <p:cNvSpPr/>
          <p:nvPr/>
        </p:nvSpPr>
        <p:spPr>
          <a:xfrm rot="16200000">
            <a:off x="107073" y="9350844"/>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47" name="Freeform: Shape 646">
            <a:extLst>
              <a:ext uri="{FF2B5EF4-FFF2-40B4-BE49-F238E27FC236}">
                <a16:creationId xmlns:a16="http://schemas.microsoft.com/office/drawing/2014/main" id="{B534E2C7-8221-6DC5-4962-EC0DC13D060C}"/>
              </a:ext>
            </a:extLst>
          </p:cNvPr>
          <p:cNvSpPr/>
          <p:nvPr/>
        </p:nvSpPr>
        <p:spPr>
          <a:xfrm rot="16200000">
            <a:off x="-3836892" y="1899972"/>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48" name="Freeform: Shape 647">
            <a:extLst>
              <a:ext uri="{FF2B5EF4-FFF2-40B4-BE49-F238E27FC236}">
                <a16:creationId xmlns:a16="http://schemas.microsoft.com/office/drawing/2014/main" id="{A6D4C655-D91F-AC10-DB37-5F38617D686D}"/>
              </a:ext>
            </a:extLst>
          </p:cNvPr>
          <p:cNvSpPr/>
          <p:nvPr/>
        </p:nvSpPr>
        <p:spPr>
          <a:xfrm rot="16200000">
            <a:off x="-4061863" y="3078851"/>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49" name="Freeform: Shape 648">
            <a:extLst>
              <a:ext uri="{FF2B5EF4-FFF2-40B4-BE49-F238E27FC236}">
                <a16:creationId xmlns:a16="http://schemas.microsoft.com/office/drawing/2014/main" id="{1166D6D4-88B5-F8FE-4369-CC7932EC6CE2}"/>
              </a:ext>
            </a:extLst>
          </p:cNvPr>
          <p:cNvSpPr/>
          <p:nvPr/>
        </p:nvSpPr>
        <p:spPr>
          <a:xfrm rot="16200000">
            <a:off x="12115090" y="-1804063"/>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50" name="Freeform: Shape 649">
            <a:extLst>
              <a:ext uri="{FF2B5EF4-FFF2-40B4-BE49-F238E27FC236}">
                <a16:creationId xmlns:a16="http://schemas.microsoft.com/office/drawing/2014/main" id="{D0BE4EF2-DA8C-3D29-02C4-2EE2D5A0BEFA}"/>
              </a:ext>
            </a:extLst>
          </p:cNvPr>
          <p:cNvSpPr/>
          <p:nvPr/>
        </p:nvSpPr>
        <p:spPr>
          <a:xfrm rot="16200000">
            <a:off x="12091580" y="9076179"/>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51" name="Freeform: Shape 650">
            <a:extLst>
              <a:ext uri="{FF2B5EF4-FFF2-40B4-BE49-F238E27FC236}">
                <a16:creationId xmlns:a16="http://schemas.microsoft.com/office/drawing/2014/main" id="{2B3503F4-80CC-9FE1-C7FE-B135F38CA693}"/>
              </a:ext>
            </a:extLst>
          </p:cNvPr>
          <p:cNvSpPr/>
          <p:nvPr/>
        </p:nvSpPr>
        <p:spPr>
          <a:xfrm rot="16200000">
            <a:off x="-3481262" y="7978038"/>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52" name="Freeform: Shape 651">
            <a:extLst>
              <a:ext uri="{FF2B5EF4-FFF2-40B4-BE49-F238E27FC236}">
                <a16:creationId xmlns:a16="http://schemas.microsoft.com/office/drawing/2014/main" id="{A282F2FF-B2E0-81CA-1AC6-196EEEA1832B}"/>
              </a:ext>
            </a:extLst>
          </p:cNvPr>
          <p:cNvSpPr/>
          <p:nvPr/>
        </p:nvSpPr>
        <p:spPr>
          <a:xfrm rot="16200000">
            <a:off x="14110037" y="9422589"/>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53" name="Freeform: Shape 652">
            <a:extLst>
              <a:ext uri="{FF2B5EF4-FFF2-40B4-BE49-F238E27FC236}">
                <a16:creationId xmlns:a16="http://schemas.microsoft.com/office/drawing/2014/main" id="{5E8006B8-5D5F-7FBA-AD05-2E8FF9F97A7F}"/>
              </a:ext>
            </a:extLst>
          </p:cNvPr>
          <p:cNvSpPr/>
          <p:nvPr/>
        </p:nvSpPr>
        <p:spPr>
          <a:xfrm rot="16200000">
            <a:off x="7285097" y="-2323638"/>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54" name="Freeform: Shape 653">
            <a:extLst>
              <a:ext uri="{FF2B5EF4-FFF2-40B4-BE49-F238E27FC236}">
                <a16:creationId xmlns:a16="http://schemas.microsoft.com/office/drawing/2014/main" id="{70E9C941-5B52-1C6F-AB5D-4520B3EE9866}"/>
              </a:ext>
            </a:extLst>
          </p:cNvPr>
          <p:cNvSpPr/>
          <p:nvPr/>
        </p:nvSpPr>
        <p:spPr>
          <a:xfrm rot="16200000">
            <a:off x="9971962" y="9983126"/>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55" name="Freeform: Shape 654">
            <a:extLst>
              <a:ext uri="{FF2B5EF4-FFF2-40B4-BE49-F238E27FC236}">
                <a16:creationId xmlns:a16="http://schemas.microsoft.com/office/drawing/2014/main" id="{0CE6B81A-EDF6-C287-056C-E202478A361A}"/>
              </a:ext>
            </a:extLst>
          </p:cNvPr>
          <p:cNvSpPr/>
          <p:nvPr/>
        </p:nvSpPr>
        <p:spPr>
          <a:xfrm rot="16200000">
            <a:off x="15567603" y="459338"/>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56" name="Freeform: Shape 655">
            <a:extLst>
              <a:ext uri="{FF2B5EF4-FFF2-40B4-BE49-F238E27FC236}">
                <a16:creationId xmlns:a16="http://schemas.microsoft.com/office/drawing/2014/main" id="{022565C7-72F3-A1F7-561A-CB303C6ACA09}"/>
              </a:ext>
            </a:extLst>
          </p:cNvPr>
          <p:cNvSpPr/>
          <p:nvPr/>
        </p:nvSpPr>
        <p:spPr>
          <a:xfrm rot="16200000">
            <a:off x="12813906" y="10389526"/>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57" name="Freeform: Shape 656">
            <a:extLst>
              <a:ext uri="{FF2B5EF4-FFF2-40B4-BE49-F238E27FC236}">
                <a16:creationId xmlns:a16="http://schemas.microsoft.com/office/drawing/2014/main" id="{E3AFCBAA-75FA-0978-F5BC-4EC40A0E02CD}"/>
              </a:ext>
            </a:extLst>
          </p:cNvPr>
          <p:cNvSpPr/>
          <p:nvPr/>
        </p:nvSpPr>
        <p:spPr>
          <a:xfrm rot="16200000">
            <a:off x="5892093" y="10135526"/>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58" name="Freeform: Shape 657">
            <a:extLst>
              <a:ext uri="{FF2B5EF4-FFF2-40B4-BE49-F238E27FC236}">
                <a16:creationId xmlns:a16="http://schemas.microsoft.com/office/drawing/2014/main" id="{96DBA60F-4C0B-1BE9-8EC1-06E698EDD4A3}"/>
              </a:ext>
            </a:extLst>
          </p:cNvPr>
          <p:cNvSpPr/>
          <p:nvPr/>
        </p:nvSpPr>
        <p:spPr>
          <a:xfrm rot="16200000">
            <a:off x="3741277" y="9448798"/>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59" name="Freeform: Shape 658">
            <a:extLst>
              <a:ext uri="{FF2B5EF4-FFF2-40B4-BE49-F238E27FC236}">
                <a16:creationId xmlns:a16="http://schemas.microsoft.com/office/drawing/2014/main" id="{CE2D1659-5457-0765-B47B-531CE7E45D52}"/>
              </a:ext>
            </a:extLst>
          </p:cNvPr>
          <p:cNvSpPr/>
          <p:nvPr/>
        </p:nvSpPr>
        <p:spPr>
          <a:xfrm rot="16200000">
            <a:off x="875968" y="8996022"/>
            <a:ext cx="76704" cy="76703"/>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60" name="Freeform: Shape 659">
            <a:extLst>
              <a:ext uri="{FF2B5EF4-FFF2-40B4-BE49-F238E27FC236}">
                <a16:creationId xmlns:a16="http://schemas.microsoft.com/office/drawing/2014/main" id="{26B86EB9-7703-DB25-0BEC-D3FEFF9A6D9E}"/>
              </a:ext>
            </a:extLst>
          </p:cNvPr>
          <p:cNvSpPr/>
          <p:nvPr/>
        </p:nvSpPr>
        <p:spPr>
          <a:xfrm rot="16200000">
            <a:off x="14481905" y="1183493"/>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61" name="Freeform: Shape 660">
            <a:extLst>
              <a:ext uri="{FF2B5EF4-FFF2-40B4-BE49-F238E27FC236}">
                <a16:creationId xmlns:a16="http://schemas.microsoft.com/office/drawing/2014/main" id="{571BBB6C-6B55-3F04-1AA7-D15FC0978C9E}"/>
              </a:ext>
            </a:extLst>
          </p:cNvPr>
          <p:cNvSpPr/>
          <p:nvPr/>
        </p:nvSpPr>
        <p:spPr>
          <a:xfrm rot="16200000">
            <a:off x="-2788007" y="8332126"/>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62" name="Freeform: Shape 661">
            <a:extLst>
              <a:ext uri="{FF2B5EF4-FFF2-40B4-BE49-F238E27FC236}">
                <a16:creationId xmlns:a16="http://schemas.microsoft.com/office/drawing/2014/main" id="{8B865CBE-E3D9-5449-BD62-36D94B502037}"/>
              </a:ext>
            </a:extLst>
          </p:cNvPr>
          <p:cNvSpPr/>
          <p:nvPr/>
        </p:nvSpPr>
        <p:spPr>
          <a:xfrm rot="16200000">
            <a:off x="14664933" y="2871126"/>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63" name="Freeform: Shape 662">
            <a:extLst>
              <a:ext uri="{FF2B5EF4-FFF2-40B4-BE49-F238E27FC236}">
                <a16:creationId xmlns:a16="http://schemas.microsoft.com/office/drawing/2014/main" id="{C1A4B17A-5A3F-9F0D-94DA-F41D65CE7C37}"/>
              </a:ext>
            </a:extLst>
          </p:cNvPr>
          <p:cNvSpPr/>
          <p:nvPr/>
        </p:nvSpPr>
        <p:spPr>
          <a:xfrm rot="16200000">
            <a:off x="14762887" y="5290046"/>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64" name="Freeform: Shape 663">
            <a:extLst>
              <a:ext uri="{FF2B5EF4-FFF2-40B4-BE49-F238E27FC236}">
                <a16:creationId xmlns:a16="http://schemas.microsoft.com/office/drawing/2014/main" id="{E965E771-5BE5-E7AE-312E-710E15B46BA5}"/>
              </a:ext>
            </a:extLst>
          </p:cNvPr>
          <p:cNvSpPr/>
          <p:nvPr/>
        </p:nvSpPr>
        <p:spPr>
          <a:xfrm rot="16200000">
            <a:off x="-2002707" y="8506711"/>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65" name="Freeform: Shape 664">
            <a:extLst>
              <a:ext uri="{FF2B5EF4-FFF2-40B4-BE49-F238E27FC236}">
                <a16:creationId xmlns:a16="http://schemas.microsoft.com/office/drawing/2014/main" id="{93CEE8C2-7D84-4EE3-4840-19D531EB912C}"/>
              </a:ext>
            </a:extLst>
          </p:cNvPr>
          <p:cNvSpPr/>
          <p:nvPr/>
        </p:nvSpPr>
        <p:spPr>
          <a:xfrm rot="16200000">
            <a:off x="14110037" y="-713489"/>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66" name="Freeform: Shape 665">
            <a:extLst>
              <a:ext uri="{FF2B5EF4-FFF2-40B4-BE49-F238E27FC236}">
                <a16:creationId xmlns:a16="http://schemas.microsoft.com/office/drawing/2014/main" id="{890D63D0-647C-D759-4B52-FE5DEB46D81A}"/>
              </a:ext>
            </a:extLst>
          </p:cNvPr>
          <p:cNvSpPr/>
          <p:nvPr/>
        </p:nvSpPr>
        <p:spPr>
          <a:xfrm rot="16200000">
            <a:off x="4695523" y="-1780623"/>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67" name="Freeform: Shape 666">
            <a:extLst>
              <a:ext uri="{FF2B5EF4-FFF2-40B4-BE49-F238E27FC236}">
                <a16:creationId xmlns:a16="http://schemas.microsoft.com/office/drawing/2014/main" id="{C0D8424E-1734-A047-DED9-66CA2E9F6457}"/>
              </a:ext>
            </a:extLst>
          </p:cNvPr>
          <p:cNvSpPr/>
          <p:nvPr/>
        </p:nvSpPr>
        <p:spPr>
          <a:xfrm rot="16200000">
            <a:off x="14703285" y="8430511"/>
            <a:ext cx="76704" cy="76704"/>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68" name="Freeform: Shape 667">
            <a:extLst>
              <a:ext uri="{FF2B5EF4-FFF2-40B4-BE49-F238E27FC236}">
                <a16:creationId xmlns:a16="http://schemas.microsoft.com/office/drawing/2014/main" id="{ADD9CD70-B5CC-F3F0-0E82-0938A2C8C170}"/>
              </a:ext>
            </a:extLst>
          </p:cNvPr>
          <p:cNvSpPr/>
          <p:nvPr/>
        </p:nvSpPr>
        <p:spPr>
          <a:xfrm rot="16200000">
            <a:off x="8735777" y="9751310"/>
            <a:ext cx="76704" cy="76707"/>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69" name="Freeform: Shape 668">
            <a:extLst>
              <a:ext uri="{FF2B5EF4-FFF2-40B4-BE49-F238E27FC236}">
                <a16:creationId xmlns:a16="http://schemas.microsoft.com/office/drawing/2014/main" id="{2326C0AE-307F-5719-8FD9-D35A826EDFF5}"/>
              </a:ext>
            </a:extLst>
          </p:cNvPr>
          <p:cNvSpPr/>
          <p:nvPr/>
        </p:nvSpPr>
        <p:spPr>
          <a:xfrm rot="16200000">
            <a:off x="107071" y="-1209774"/>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70" name="Freeform: Shape 669">
            <a:extLst>
              <a:ext uri="{FF2B5EF4-FFF2-40B4-BE49-F238E27FC236}">
                <a16:creationId xmlns:a16="http://schemas.microsoft.com/office/drawing/2014/main" id="{DFC1E790-80D3-AA95-32F3-1E5A01836E1B}"/>
              </a:ext>
            </a:extLst>
          </p:cNvPr>
          <p:cNvSpPr/>
          <p:nvPr/>
        </p:nvSpPr>
        <p:spPr>
          <a:xfrm rot="16200000">
            <a:off x="13127120" y="-1300444"/>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71" name="Freeform: Shape 670">
            <a:extLst>
              <a:ext uri="{FF2B5EF4-FFF2-40B4-BE49-F238E27FC236}">
                <a16:creationId xmlns:a16="http://schemas.microsoft.com/office/drawing/2014/main" id="{01C41A1D-F76D-AF01-43D9-7B5C658A3221}"/>
              </a:ext>
            </a:extLst>
          </p:cNvPr>
          <p:cNvSpPr/>
          <p:nvPr/>
        </p:nvSpPr>
        <p:spPr>
          <a:xfrm rot="16200000">
            <a:off x="10242791" y="-2104770"/>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72" name="Freeform: Shape 671">
            <a:extLst>
              <a:ext uri="{FF2B5EF4-FFF2-40B4-BE49-F238E27FC236}">
                <a16:creationId xmlns:a16="http://schemas.microsoft.com/office/drawing/2014/main" id="{64BDEA4F-F429-6031-1165-2018100ED022}"/>
              </a:ext>
            </a:extLst>
          </p:cNvPr>
          <p:cNvSpPr/>
          <p:nvPr/>
        </p:nvSpPr>
        <p:spPr>
          <a:xfrm rot="16200000">
            <a:off x="-4540457" y="5000746"/>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73" name="Freeform: Shape 672">
            <a:extLst>
              <a:ext uri="{FF2B5EF4-FFF2-40B4-BE49-F238E27FC236}">
                <a16:creationId xmlns:a16="http://schemas.microsoft.com/office/drawing/2014/main" id="{6000022D-3382-2CB3-35B4-EE1DE2EF2B47}"/>
              </a:ext>
            </a:extLst>
          </p:cNvPr>
          <p:cNvSpPr/>
          <p:nvPr/>
        </p:nvSpPr>
        <p:spPr>
          <a:xfrm rot="16200000">
            <a:off x="-4543925" y="5687144"/>
            <a:ext cx="76704" cy="76701"/>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 name="TextBox 1">
            <a:extLst>
              <a:ext uri="{FF2B5EF4-FFF2-40B4-BE49-F238E27FC236}">
                <a16:creationId xmlns:a16="http://schemas.microsoft.com/office/drawing/2014/main" id="{CD3537C5-EABC-C1F0-BE88-43873873D856}"/>
              </a:ext>
            </a:extLst>
          </p:cNvPr>
          <p:cNvSpPr txBox="1"/>
          <p:nvPr/>
        </p:nvSpPr>
        <p:spPr>
          <a:xfrm>
            <a:off x="65759" y="984263"/>
            <a:ext cx="4711621" cy="1785104"/>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The trust-resilience wheel highlights whether trust in a given institution is associated with a change in resilience across different resilience types. </a:t>
            </a:r>
          </a:p>
        </p:txBody>
      </p:sp>
      <p:sp>
        <p:nvSpPr>
          <p:cNvPr id="8" name="TextBox 7">
            <a:extLst>
              <a:ext uri="{FF2B5EF4-FFF2-40B4-BE49-F238E27FC236}">
                <a16:creationId xmlns:a16="http://schemas.microsoft.com/office/drawing/2014/main" id="{A44A15A8-22C8-F703-CF58-66BFF5A80C0C}"/>
              </a:ext>
            </a:extLst>
          </p:cNvPr>
          <p:cNvSpPr txBox="1"/>
          <p:nvPr/>
        </p:nvSpPr>
        <p:spPr>
          <a:xfrm>
            <a:off x="9373" y="2995669"/>
            <a:ext cx="5845323" cy="369332"/>
          </a:xfrm>
          <a:prstGeom prst="rect">
            <a:avLst/>
          </a:prstGeom>
          <a:noFill/>
        </p:spPr>
        <p:txBody>
          <a:bodyPr wrap="square" rtlCol="0">
            <a:spAutoFit/>
          </a:bodyPr>
          <a:lstStyle/>
          <a:p>
            <a:pPr>
              <a:spcAft>
                <a:spcPts val="1000"/>
              </a:spcAft>
            </a:pPr>
            <a:r>
              <a:rPr lang="en-GB" dirty="0">
                <a:solidFill>
                  <a:srgbClr val="DD3E12"/>
                </a:solidFill>
                <a:latin typeface="Verdana Pro Cond" panose="020B0606030504040204" pitchFamily="34" charset="0"/>
              </a:rPr>
              <a:t>CLICK ON A TRUSTED PARTY BELOW FOR MORE DETAILS</a:t>
            </a:r>
          </a:p>
        </p:txBody>
      </p:sp>
      <p:sp>
        <p:nvSpPr>
          <p:cNvPr id="20" name="Rectangle: Rounded Corners 19">
            <a:hlinkClick r:id="rId11" action="ppaction://hlinksldjump"/>
            <a:extLst>
              <a:ext uri="{FF2B5EF4-FFF2-40B4-BE49-F238E27FC236}">
                <a16:creationId xmlns:a16="http://schemas.microsoft.com/office/drawing/2014/main" id="{4E1F95BD-30ED-3A14-3651-1367E5C438B1}"/>
              </a:ext>
            </a:extLst>
          </p:cNvPr>
          <p:cNvSpPr/>
          <p:nvPr/>
        </p:nvSpPr>
        <p:spPr>
          <a:xfrm>
            <a:off x="3750902" y="590826"/>
            <a:ext cx="1108348" cy="552992"/>
          </a:xfrm>
          <a:prstGeom prst="roundRect">
            <a:avLst/>
          </a:prstGeom>
          <a:solidFill>
            <a:srgbClr val="F7DCAD"/>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1204E"/>
                </a:solidFill>
                <a:latin typeface="Verdana Pro Cond" panose="020B0606030504040204" pitchFamily="34" charset="0"/>
              </a:rPr>
              <a:t>Return to Results</a:t>
            </a:r>
          </a:p>
        </p:txBody>
      </p:sp>
      <p:sp>
        <p:nvSpPr>
          <p:cNvPr id="28" name="Subtitle 2">
            <a:hlinkClick r:id="rId17" action="ppaction://hlinksldjump"/>
            <a:extLst>
              <a:ext uri="{FF2B5EF4-FFF2-40B4-BE49-F238E27FC236}">
                <a16:creationId xmlns:a16="http://schemas.microsoft.com/office/drawing/2014/main" id="{2BEB61DB-1C31-7A9A-C64E-E0FF9F8B27C2}"/>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3667607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F7653-FC1B-8D13-B1D5-CB61469B02D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DB5C7F1-2277-B7F8-1286-640DA57CF15E}"/>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Parallelogram 14">
            <a:extLst>
              <a:ext uri="{FF2B5EF4-FFF2-40B4-BE49-F238E27FC236}">
                <a16:creationId xmlns:a16="http://schemas.microsoft.com/office/drawing/2014/main" id="{026FF57F-CDC9-695D-8DD6-F9316729D84F}"/>
              </a:ext>
            </a:extLst>
          </p:cNvPr>
          <p:cNvSpPr/>
          <p:nvPr/>
        </p:nvSpPr>
        <p:spPr>
          <a:xfrm>
            <a:off x="-654050" y="6346825"/>
            <a:ext cx="3083635"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4" name="Rectangle 1553">
            <a:extLst>
              <a:ext uri="{FF2B5EF4-FFF2-40B4-BE49-F238E27FC236}">
                <a16:creationId xmlns:a16="http://schemas.microsoft.com/office/drawing/2014/main" id="{BC392119-0DCC-6D65-8F48-526375B26984}"/>
              </a:ext>
            </a:extLst>
          </p:cNvPr>
          <p:cNvSpPr/>
          <p:nvPr/>
        </p:nvSpPr>
        <p:spPr>
          <a:xfrm>
            <a:off x="1" y="-184"/>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5" name="Title 1">
            <a:extLst>
              <a:ext uri="{FF2B5EF4-FFF2-40B4-BE49-F238E27FC236}">
                <a16:creationId xmlns:a16="http://schemas.microsoft.com/office/drawing/2014/main" id="{44083B12-EDBA-9758-54DC-0D2BC0F25F60}"/>
              </a:ext>
            </a:extLst>
          </p:cNvPr>
          <p:cNvSpPr txBox="1">
            <a:spLocks/>
          </p:cNvSpPr>
          <p:nvPr/>
        </p:nvSpPr>
        <p:spPr>
          <a:xfrm>
            <a:off x="58365" y="70103"/>
            <a:ext cx="12115090"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Century Gothic" panose="020B0502020202020204" pitchFamily="34" charset="0"/>
                <a:cs typeface="Times New Roman" panose="02020603050405020304" pitchFamily="18" charset="0"/>
              </a:rPr>
              <a:t>Title: The role of trust in influencing natural hazard resilience</a:t>
            </a:r>
            <a:endParaRPr lang="en-US" sz="2000" dirty="0">
              <a:solidFill>
                <a:schemeClr val="bg1">
                  <a:lumMod val="75000"/>
                </a:schemeClr>
              </a:solidFill>
              <a:latin typeface="Century Gothic" panose="020B0502020202020204" pitchFamily="34" charset="0"/>
              <a:cs typeface="Times New Roman" panose="02020603050405020304" pitchFamily="18" charset="0"/>
            </a:endParaRPr>
          </a:p>
        </p:txBody>
      </p:sp>
      <p:sp>
        <p:nvSpPr>
          <p:cNvPr id="1557" name="Title 1">
            <a:extLst>
              <a:ext uri="{FF2B5EF4-FFF2-40B4-BE49-F238E27FC236}">
                <a16:creationId xmlns:a16="http://schemas.microsoft.com/office/drawing/2014/main" id="{B26C994D-BD93-46A2-5E57-46DF8DB94189}"/>
              </a:ext>
            </a:extLst>
          </p:cNvPr>
          <p:cNvSpPr txBox="1">
            <a:spLocks/>
          </p:cNvSpPr>
          <p:nvPr/>
        </p:nvSpPr>
        <p:spPr>
          <a:xfrm>
            <a:off x="121664" y="758593"/>
            <a:ext cx="7432105" cy="119315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400" b="1" dirty="0">
                <a:solidFill>
                  <a:srgbClr val="02214F"/>
                </a:solidFill>
                <a:latin typeface="Verdana Pro Cond" panose="020B0606030504040204" pitchFamily="34" charset="0"/>
                <a:cs typeface="Times New Roman" panose="02020603050405020304" pitchFamily="18" charset="0"/>
              </a:rPr>
              <a:t>Problem: </a:t>
            </a:r>
            <a:r>
              <a:rPr lang="en-GB" sz="2400" dirty="0">
                <a:solidFill>
                  <a:srgbClr val="02214F"/>
                </a:solidFill>
                <a:latin typeface="Verdana Pro Cond" panose="020B0606030504040204" pitchFamily="34" charset="0"/>
                <a:cs typeface="Times New Roman" panose="02020603050405020304" pitchFamily="18" charset="0"/>
              </a:rPr>
              <a:t>Trust is a crucial but poorly defined factor in DRR, often leading to inconsistent findings about its influence on resilience.</a:t>
            </a:r>
            <a:endParaRPr lang="en-US" sz="2400" dirty="0">
              <a:solidFill>
                <a:srgbClr val="02214F"/>
              </a:solidFill>
              <a:latin typeface="Verdana Pro Cond" panose="020B0606030504040204" pitchFamily="34" charset="0"/>
              <a:cs typeface="Times New Roman" panose="02020603050405020304" pitchFamily="18" charset="0"/>
            </a:endParaRPr>
          </a:p>
        </p:txBody>
      </p:sp>
      <p:cxnSp>
        <p:nvCxnSpPr>
          <p:cNvPr id="1559" name="Straight Connector 1558">
            <a:extLst>
              <a:ext uri="{FF2B5EF4-FFF2-40B4-BE49-F238E27FC236}">
                <a16:creationId xmlns:a16="http://schemas.microsoft.com/office/drawing/2014/main" id="{645435ED-B6E4-53A1-70C7-BE72AC2966EB}"/>
              </a:ext>
            </a:extLst>
          </p:cNvPr>
          <p:cNvCxnSpPr>
            <a:cxnSpLocks/>
          </p:cNvCxnSpPr>
          <p:nvPr/>
        </p:nvCxnSpPr>
        <p:spPr>
          <a:xfrm>
            <a:off x="7635974" y="809449"/>
            <a:ext cx="0" cy="5159551"/>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6" name="Subtitle 2">
            <a:hlinkClick r:id="rId2" action="ppaction://hlinksldjump"/>
            <a:extLst>
              <a:ext uri="{FF2B5EF4-FFF2-40B4-BE49-F238E27FC236}">
                <a16:creationId xmlns:a16="http://schemas.microsoft.com/office/drawing/2014/main" id="{9EB14F66-3A88-D2F2-0D68-689999C63EAF}"/>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7" name="Subtitle 2">
            <a:hlinkClick r:id="rId3" action="ppaction://hlinksldjump"/>
            <a:extLst>
              <a:ext uri="{FF2B5EF4-FFF2-40B4-BE49-F238E27FC236}">
                <a16:creationId xmlns:a16="http://schemas.microsoft.com/office/drawing/2014/main" id="{CE60BAE8-434B-D314-27AF-4919C62D3ACB}"/>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8" name="Subtitle 2">
            <a:hlinkClick r:id="rId4" action="ppaction://hlinksldjump"/>
            <a:extLst>
              <a:ext uri="{FF2B5EF4-FFF2-40B4-BE49-F238E27FC236}">
                <a16:creationId xmlns:a16="http://schemas.microsoft.com/office/drawing/2014/main" id="{EBB87069-1508-113E-3274-0DD2063B1285}"/>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9" name="Subtitle 2">
            <a:hlinkClick r:id="rId5" action="ppaction://hlinksldjump"/>
            <a:extLst>
              <a:ext uri="{FF2B5EF4-FFF2-40B4-BE49-F238E27FC236}">
                <a16:creationId xmlns:a16="http://schemas.microsoft.com/office/drawing/2014/main" id="{95AC13CF-EE64-3BBD-FC22-0FDA52CDC5C3}"/>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11" name="Subtitle 2">
            <a:hlinkClick r:id="rId6" action="ppaction://hlinksldjump"/>
            <a:extLst>
              <a:ext uri="{FF2B5EF4-FFF2-40B4-BE49-F238E27FC236}">
                <a16:creationId xmlns:a16="http://schemas.microsoft.com/office/drawing/2014/main" id="{AB72595A-9086-101E-87A6-87C523A26417}"/>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Introduction</a:t>
            </a:r>
            <a:endParaRPr lang="en-US" sz="1800" dirty="0">
              <a:solidFill>
                <a:srgbClr val="02214F"/>
              </a:solidFill>
              <a:latin typeface="Century Gothic" panose="020B0502020202020204" pitchFamily="34" charset="0"/>
            </a:endParaRPr>
          </a:p>
        </p:txBody>
      </p:sp>
      <p:sp>
        <p:nvSpPr>
          <p:cNvPr id="2" name="Subtitle 2">
            <a:hlinkClick r:id="rId7" action="ppaction://hlinksldjump"/>
            <a:extLst>
              <a:ext uri="{FF2B5EF4-FFF2-40B4-BE49-F238E27FC236}">
                <a16:creationId xmlns:a16="http://schemas.microsoft.com/office/drawing/2014/main" id="{3F1A83D3-5365-8A23-87DC-EB9F6A68E64C}"/>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
        <p:nvSpPr>
          <p:cNvPr id="12" name="Isosceles Triangle 11">
            <a:hlinkClick r:id="" action="ppaction://hlinkshowjump?jump=previousslide"/>
            <a:extLst>
              <a:ext uri="{FF2B5EF4-FFF2-40B4-BE49-F238E27FC236}">
                <a16:creationId xmlns:a16="http://schemas.microsoft.com/office/drawing/2014/main" id="{F111F666-37D8-AAD9-C130-059419CED845}"/>
              </a:ext>
            </a:extLst>
          </p:cNvPr>
          <p:cNvSpPr/>
          <p:nvPr/>
        </p:nvSpPr>
        <p:spPr>
          <a:xfrm rot="16200000">
            <a:off x="1093790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hlinkClick r:id="" action="ppaction://hlinkshowjump?jump=nextslide"/>
            <a:extLst>
              <a:ext uri="{FF2B5EF4-FFF2-40B4-BE49-F238E27FC236}">
                <a16:creationId xmlns:a16="http://schemas.microsoft.com/office/drawing/2014/main" id="{4DADC19C-8F49-3FD4-5715-E0C5E6CBA580}"/>
              </a:ext>
            </a:extLst>
          </p:cNvPr>
          <p:cNvSpPr/>
          <p:nvPr/>
        </p:nvSpPr>
        <p:spPr>
          <a:xfrm rot="5400000">
            <a:off x="1179350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Home with solid fill">
            <a:hlinkClick r:id="rId2" action="ppaction://hlinksldjump"/>
            <a:extLst>
              <a:ext uri="{FF2B5EF4-FFF2-40B4-BE49-F238E27FC236}">
                <a16:creationId xmlns:a16="http://schemas.microsoft.com/office/drawing/2014/main" id="{1563A7CF-FDB0-1560-3260-CC379DEC8A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47231" y="31787"/>
            <a:ext cx="427551" cy="427551"/>
          </a:xfrm>
          <a:prstGeom prst="rect">
            <a:avLst/>
          </a:prstGeom>
        </p:spPr>
      </p:pic>
    </p:spTree>
    <p:extLst>
      <p:ext uri="{BB962C8B-B14F-4D97-AF65-F5344CB8AC3E}">
        <p14:creationId xmlns:p14="http://schemas.microsoft.com/office/powerpoint/2010/main" val="11622201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EB9AC-43C9-783F-B7F3-6C4C53361A3F}"/>
            </a:ext>
          </a:extLst>
        </p:cNvPr>
        <p:cNvGrpSpPr/>
        <p:nvPr/>
      </p:nvGrpSpPr>
      <p:grpSpPr>
        <a:xfrm>
          <a:off x="0" y="0"/>
          <a:ext cx="0" cy="0"/>
          <a:chOff x="0" y="0"/>
          <a:chExt cx="0" cy="0"/>
        </a:xfrm>
      </p:grpSpPr>
      <p:cxnSp>
        <p:nvCxnSpPr>
          <p:cNvPr id="85" name="Straight Connector 84">
            <a:extLst>
              <a:ext uri="{FF2B5EF4-FFF2-40B4-BE49-F238E27FC236}">
                <a16:creationId xmlns:a16="http://schemas.microsoft.com/office/drawing/2014/main" id="{A92FF0A5-7D1A-892F-19A7-7521418E93B8}"/>
              </a:ext>
            </a:extLst>
          </p:cNvPr>
          <p:cNvCxnSpPr>
            <a:cxnSpLocks/>
          </p:cNvCxnSpPr>
          <p:nvPr/>
        </p:nvCxnSpPr>
        <p:spPr>
          <a:xfrm>
            <a:off x="544694" y="269986"/>
            <a:ext cx="5069016"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E1D9FB67-811F-7DEA-98A8-0779AECD0338}"/>
              </a:ext>
            </a:extLst>
          </p:cNvPr>
          <p:cNvSpPr/>
          <p:nvPr/>
        </p:nvSpPr>
        <p:spPr>
          <a:xfrm rot="12168452">
            <a:off x="9017000" y="-1237"/>
            <a:ext cx="6313584" cy="6313585"/>
          </a:xfrm>
          <a:custGeom>
            <a:avLst/>
            <a:gdLst>
              <a:gd name="connsiteX0" fmla="*/ 11 w 6764809"/>
              <a:gd name="connsiteY0" fmla="*/ 43 h 6764810"/>
              <a:gd name="connsiteX1" fmla="*/ 6764821 w 6764809"/>
              <a:gd name="connsiteY1" fmla="*/ 43 h 6764810"/>
              <a:gd name="connsiteX2" fmla="*/ 6764821 w 6764809"/>
              <a:gd name="connsiteY2" fmla="*/ 6764853 h 6764810"/>
              <a:gd name="connsiteX3" fmla="*/ 11 w 6764809"/>
              <a:gd name="connsiteY3" fmla="*/ 6764853 h 6764810"/>
            </a:gdLst>
            <a:ahLst/>
            <a:cxnLst>
              <a:cxn ang="0">
                <a:pos x="connsiteX0" y="connsiteY0"/>
              </a:cxn>
              <a:cxn ang="0">
                <a:pos x="connsiteX1" y="connsiteY1"/>
              </a:cxn>
              <a:cxn ang="0">
                <a:pos x="connsiteX2" y="connsiteY2"/>
              </a:cxn>
              <a:cxn ang="0">
                <a:pos x="connsiteX3" y="connsiteY3"/>
              </a:cxn>
            </a:cxnLst>
            <a:rect l="l" t="t" r="r" b="b"/>
            <a:pathLst>
              <a:path w="6764809" h="6764810">
                <a:moveTo>
                  <a:pt x="11" y="43"/>
                </a:moveTo>
                <a:lnTo>
                  <a:pt x="6764821" y="43"/>
                </a:lnTo>
                <a:lnTo>
                  <a:pt x="6764821" y="6764853"/>
                </a:lnTo>
                <a:lnTo>
                  <a:pt x="11" y="6764853"/>
                </a:lnTo>
                <a:close/>
              </a:path>
            </a:pathLst>
          </a:custGeom>
          <a:noFill/>
          <a:ln w="8736" cap="flat">
            <a:noFill/>
            <a:prstDash val="solid"/>
            <a:miter/>
          </a:ln>
        </p:spPr>
        <p:txBody>
          <a:bodyPr rtlCol="0" anchor="ctr"/>
          <a:lstStyle/>
          <a:p>
            <a:endParaRPr lang="en-GB" sz="1600"/>
          </a:p>
        </p:txBody>
      </p:sp>
      <p:grpSp>
        <p:nvGrpSpPr>
          <p:cNvPr id="32" name="Graphic 2973">
            <a:extLst>
              <a:ext uri="{FF2B5EF4-FFF2-40B4-BE49-F238E27FC236}">
                <a16:creationId xmlns:a16="http://schemas.microsoft.com/office/drawing/2014/main" id="{E6ACED38-3814-AB08-AEC7-077404ACE4C5}"/>
              </a:ext>
            </a:extLst>
          </p:cNvPr>
          <p:cNvGrpSpPr/>
          <p:nvPr/>
        </p:nvGrpSpPr>
        <p:grpSpPr>
          <a:xfrm rot="12168452">
            <a:off x="9098529" y="80291"/>
            <a:ext cx="6150518" cy="6150520"/>
            <a:chOff x="129512" y="69420"/>
            <a:chExt cx="6590089" cy="6590091"/>
          </a:xfrm>
        </p:grpSpPr>
        <p:grpSp>
          <p:nvGrpSpPr>
            <p:cNvPr id="55" name="Graphic 2973">
              <a:extLst>
                <a:ext uri="{FF2B5EF4-FFF2-40B4-BE49-F238E27FC236}">
                  <a16:creationId xmlns:a16="http://schemas.microsoft.com/office/drawing/2014/main" id="{EC7BA228-2700-570A-47FA-FEC72E921243}"/>
                </a:ext>
              </a:extLst>
            </p:cNvPr>
            <p:cNvGrpSpPr/>
            <p:nvPr/>
          </p:nvGrpSpPr>
          <p:grpSpPr>
            <a:xfrm>
              <a:off x="3424555" y="3364466"/>
              <a:ext cx="8736" cy="8736"/>
              <a:chOff x="3424555" y="3364466"/>
              <a:chExt cx="8736" cy="8736"/>
            </a:xfrm>
          </p:grpSpPr>
          <p:sp>
            <p:nvSpPr>
              <p:cNvPr id="610" name="Freeform: Shape 609">
                <a:extLst>
                  <a:ext uri="{FF2B5EF4-FFF2-40B4-BE49-F238E27FC236}">
                    <a16:creationId xmlns:a16="http://schemas.microsoft.com/office/drawing/2014/main" id="{23425FE1-ADB6-0B82-B685-EE4C7C149F43}"/>
                  </a:ext>
                </a:extLst>
              </p:cNvPr>
              <p:cNvSpPr/>
              <p:nvPr/>
            </p:nvSpPr>
            <p:spPr>
              <a:xfrm>
                <a:off x="3424555" y="3364466"/>
                <a:ext cx="8736" cy="8736"/>
              </a:xfrm>
              <a:custGeom>
                <a:avLst/>
                <a:gdLst/>
                <a:ahLst/>
                <a:cxnLst/>
                <a:rect l="l" t="t" r="r" b="b"/>
                <a:pathLst>
                  <a:path w="8736" h="8736"/>
                </a:pathLst>
              </a:custGeom>
              <a:solidFill>
                <a:srgbClr val="000000"/>
              </a:solidFill>
              <a:ln w="8736" cap="flat">
                <a:noFill/>
                <a:prstDash val="solid"/>
                <a:miter/>
              </a:ln>
            </p:spPr>
            <p:txBody>
              <a:bodyPr rtlCol="0" anchor="ctr"/>
              <a:lstStyle/>
              <a:p>
                <a:endParaRPr lang="en-GB" sz="1600"/>
              </a:p>
            </p:txBody>
          </p:sp>
          <p:sp>
            <p:nvSpPr>
              <p:cNvPr id="611" name="Freeform: Shape 610">
                <a:extLst>
                  <a:ext uri="{FF2B5EF4-FFF2-40B4-BE49-F238E27FC236}">
                    <a16:creationId xmlns:a16="http://schemas.microsoft.com/office/drawing/2014/main" id="{D0477C50-A341-1219-F75B-33AE958D4C6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56" name="Graphic 2973">
              <a:extLst>
                <a:ext uri="{FF2B5EF4-FFF2-40B4-BE49-F238E27FC236}">
                  <a16:creationId xmlns:a16="http://schemas.microsoft.com/office/drawing/2014/main" id="{A98C86B6-826C-04CB-EA09-A253003535B4}"/>
                </a:ext>
              </a:extLst>
            </p:cNvPr>
            <p:cNvGrpSpPr/>
            <p:nvPr/>
          </p:nvGrpSpPr>
          <p:grpSpPr>
            <a:xfrm>
              <a:off x="3424555" y="1716947"/>
              <a:ext cx="1647518" cy="2880709"/>
              <a:chOff x="3424555" y="1716947"/>
              <a:chExt cx="1647518" cy="2880709"/>
            </a:xfrm>
          </p:grpSpPr>
          <p:sp>
            <p:nvSpPr>
              <p:cNvPr id="607" name="Freeform: Shape 606">
                <a:extLst>
                  <a:ext uri="{FF2B5EF4-FFF2-40B4-BE49-F238E27FC236}">
                    <a16:creationId xmlns:a16="http://schemas.microsoft.com/office/drawing/2014/main" id="{758E7C82-5E98-C832-B3A3-7CC41DCDDA1C}"/>
                  </a:ext>
                </a:extLst>
              </p:cNvPr>
              <p:cNvSpPr/>
              <p:nvPr/>
            </p:nvSpPr>
            <p:spPr>
              <a:xfrm>
                <a:off x="3424555" y="1716947"/>
                <a:ext cx="1647518" cy="2880709"/>
              </a:xfrm>
              <a:custGeom>
                <a:avLst/>
                <a:gdLst>
                  <a:gd name="connsiteX0" fmla="*/ 398 w 1647518"/>
                  <a:gd name="connsiteY0" fmla="*/ 430 h 2880709"/>
                  <a:gd name="connsiteX1" fmla="*/ 1647916 w 1647518"/>
                  <a:gd name="connsiteY1" fmla="*/ 1647948 h 2880709"/>
                  <a:gd name="connsiteX2" fmla="*/ 1092908 w 1647518"/>
                  <a:gd name="connsiteY2" fmla="*/ 2881139 h 2880709"/>
                  <a:gd name="connsiteX3" fmla="*/ 546652 w 1647518"/>
                  <a:gd name="connsiteY3" fmla="*/ 2264542 h 2880709"/>
                  <a:gd name="connsiteX4" fmla="*/ 616991 w 1647518"/>
                  <a:gd name="connsiteY4" fmla="*/ 1101694 h 2880709"/>
                  <a:gd name="connsiteX5" fmla="*/ 398 w 1647518"/>
                  <a:gd name="connsiteY5" fmla="*/ 824187 h 288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518" h="2880709">
                    <a:moveTo>
                      <a:pt x="398" y="430"/>
                    </a:moveTo>
                    <a:cubicBezTo>
                      <a:pt x="910301" y="430"/>
                      <a:pt x="1647916" y="738045"/>
                      <a:pt x="1647916" y="1647948"/>
                    </a:cubicBezTo>
                    <a:cubicBezTo>
                      <a:pt x="1647916" y="2119496"/>
                      <a:pt x="1445863" y="2568441"/>
                      <a:pt x="1092908" y="2881139"/>
                    </a:cubicBezTo>
                    <a:lnTo>
                      <a:pt x="546652" y="2264542"/>
                    </a:lnTo>
                    <a:cubicBezTo>
                      <a:pt x="887185" y="1962855"/>
                      <a:pt x="918680" y="1442229"/>
                      <a:pt x="616991" y="1101694"/>
                    </a:cubicBezTo>
                    <a:cubicBezTo>
                      <a:pt x="460645" y="925215"/>
                      <a:pt x="236171" y="824187"/>
                      <a:pt x="398" y="824187"/>
                    </a:cubicBezTo>
                    <a:close/>
                  </a:path>
                </a:pathLst>
              </a:custGeom>
              <a:solidFill>
                <a:srgbClr val="01204E"/>
              </a:solidFill>
              <a:ln w="4368" cap="flat">
                <a:solidFill>
                  <a:srgbClr val="FFFFFF"/>
                </a:solidFill>
                <a:prstDash val="solid"/>
                <a:miter/>
              </a:ln>
            </p:spPr>
            <p:txBody>
              <a:bodyPr rtlCol="0" anchor="ctr"/>
              <a:lstStyle/>
              <a:p>
                <a:endParaRPr lang="en-GB" sz="1600" dirty="0"/>
              </a:p>
            </p:txBody>
          </p:sp>
          <p:sp>
            <p:nvSpPr>
              <p:cNvPr id="608" name="TextBox 607">
                <a:extLst>
                  <a:ext uri="{FF2B5EF4-FFF2-40B4-BE49-F238E27FC236}">
                    <a16:creationId xmlns:a16="http://schemas.microsoft.com/office/drawing/2014/main" id="{3FB820B2-44C3-88B4-5269-9645158DFAE4}"/>
                  </a:ext>
                </a:extLst>
              </p:cNvPr>
              <p:cNvSpPr txBox="1"/>
              <p:nvPr/>
            </p:nvSpPr>
            <p:spPr>
              <a:xfrm rot="9431548">
                <a:off x="4298571" y="2778071"/>
                <a:ext cx="562403"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GOV</a:t>
                </a:r>
              </a:p>
            </p:txBody>
          </p:sp>
          <p:sp>
            <p:nvSpPr>
              <p:cNvPr id="609" name="Freeform: Shape 608">
                <a:extLst>
                  <a:ext uri="{FF2B5EF4-FFF2-40B4-BE49-F238E27FC236}">
                    <a16:creationId xmlns:a16="http://schemas.microsoft.com/office/drawing/2014/main" id="{A6985F6B-4A9A-7CD2-D5BC-FB1B4D186B1B}"/>
                  </a:ext>
                </a:extLst>
              </p:cNvPr>
              <p:cNvSpPr/>
              <p:nvPr/>
            </p:nvSpPr>
            <p:spPr>
              <a:xfrm>
                <a:off x="3424556" y="2128820"/>
                <a:ext cx="1235635" cy="2160540"/>
              </a:xfrm>
              <a:custGeom>
                <a:avLst/>
                <a:gdLst>
                  <a:gd name="connsiteX0" fmla="*/ 398 w 1235635"/>
                  <a:gd name="connsiteY0" fmla="*/ 430 h 2160540"/>
                  <a:gd name="connsiteX1" fmla="*/ 1236034 w 1235635"/>
                  <a:gd name="connsiteY1" fmla="*/ 1236077 h 2160540"/>
                  <a:gd name="connsiteX2" fmla="*/ 819778 w 1235635"/>
                  <a:gd name="connsiteY2" fmla="*/ 2160971 h 2160540"/>
                </a:gdLst>
                <a:ahLst/>
                <a:cxnLst>
                  <a:cxn ang="0">
                    <a:pos x="connsiteX0" y="connsiteY0"/>
                  </a:cxn>
                  <a:cxn ang="0">
                    <a:pos x="connsiteX1" y="connsiteY1"/>
                  </a:cxn>
                  <a:cxn ang="0">
                    <a:pos x="connsiteX2" y="connsiteY2"/>
                  </a:cxn>
                </a:cxnLst>
                <a:rect l="l" t="t" r="r" b="b"/>
                <a:pathLst>
                  <a:path w="1235635" h="2160540">
                    <a:moveTo>
                      <a:pt x="398" y="430"/>
                    </a:moveTo>
                    <a:cubicBezTo>
                      <a:pt x="682824" y="438"/>
                      <a:pt x="1236042" y="553651"/>
                      <a:pt x="1236034" y="1236077"/>
                    </a:cubicBezTo>
                    <a:cubicBezTo>
                      <a:pt x="1236034" y="1589738"/>
                      <a:pt x="1084494" y="1926446"/>
                      <a:pt x="819778" y="2160971"/>
                    </a:cubicBezTo>
                  </a:path>
                </a:pathLst>
              </a:custGeom>
              <a:noFill/>
              <a:ln w="8736" cap="flat">
                <a:noFill/>
                <a:prstDash val="solid"/>
                <a:miter/>
              </a:ln>
            </p:spPr>
            <p:txBody>
              <a:bodyPr rtlCol="0" anchor="ctr"/>
              <a:lstStyle/>
              <a:p>
                <a:endParaRPr lang="en-GB" sz="1600"/>
              </a:p>
            </p:txBody>
          </p:sp>
        </p:grpSp>
        <p:grpSp>
          <p:nvGrpSpPr>
            <p:cNvPr id="57" name="Graphic 2973">
              <a:extLst>
                <a:ext uri="{FF2B5EF4-FFF2-40B4-BE49-F238E27FC236}">
                  <a16:creationId xmlns:a16="http://schemas.microsoft.com/office/drawing/2014/main" id="{8E5F2706-2E85-8D02-318D-6E2021E435A8}"/>
                </a:ext>
              </a:extLst>
            </p:cNvPr>
            <p:cNvGrpSpPr/>
            <p:nvPr/>
          </p:nvGrpSpPr>
          <p:grpSpPr>
            <a:xfrm>
              <a:off x="2332045" y="3981060"/>
              <a:ext cx="2185019" cy="1030927"/>
              <a:chOff x="2332045" y="3981060"/>
              <a:chExt cx="2185019" cy="1030927"/>
            </a:xfrm>
          </p:grpSpPr>
          <p:sp>
            <p:nvSpPr>
              <p:cNvPr id="604" name="Freeform: Shape 603">
                <a:hlinkClick r:id="rId3" action="ppaction://hlinksldjump"/>
                <a:extLst>
                  <a:ext uri="{FF2B5EF4-FFF2-40B4-BE49-F238E27FC236}">
                    <a16:creationId xmlns:a16="http://schemas.microsoft.com/office/drawing/2014/main" id="{D675CA13-3995-1DAE-A43B-8DA563AC60F1}"/>
                  </a:ext>
                </a:extLst>
              </p:cNvPr>
              <p:cNvSpPr/>
              <p:nvPr/>
            </p:nvSpPr>
            <p:spPr>
              <a:xfrm>
                <a:off x="2332045" y="3981060"/>
                <a:ext cx="2185019" cy="1030927"/>
              </a:xfrm>
              <a:custGeom>
                <a:avLst/>
                <a:gdLst>
                  <a:gd name="connsiteX0" fmla="*/ 2185418 w 2185019"/>
                  <a:gd name="connsiteY0" fmla="*/ 617027 h 1030927"/>
                  <a:gd name="connsiteX1" fmla="*/ 398 w 2185019"/>
                  <a:gd name="connsiteY1" fmla="*/ 617027 h 1030927"/>
                  <a:gd name="connsiteX2" fmla="*/ 546654 w 2185019"/>
                  <a:gd name="connsiteY2" fmla="*/ 430 h 1030927"/>
                  <a:gd name="connsiteX3" fmla="*/ 1639162 w 2185019"/>
                  <a:gd name="connsiteY3" fmla="*/ 430 h 1030927"/>
                </a:gdLst>
                <a:ahLst/>
                <a:cxnLst>
                  <a:cxn ang="0">
                    <a:pos x="connsiteX0" y="connsiteY0"/>
                  </a:cxn>
                  <a:cxn ang="0">
                    <a:pos x="connsiteX1" y="connsiteY1"/>
                  </a:cxn>
                  <a:cxn ang="0">
                    <a:pos x="connsiteX2" y="connsiteY2"/>
                  </a:cxn>
                  <a:cxn ang="0">
                    <a:pos x="connsiteX3" y="connsiteY3"/>
                  </a:cxn>
                </a:cxnLst>
                <a:rect l="l" t="t" r="r" b="b"/>
                <a:pathLst>
                  <a:path w="2185019" h="1030927">
                    <a:moveTo>
                      <a:pt x="2185418" y="617027"/>
                    </a:moveTo>
                    <a:cubicBezTo>
                      <a:pt x="1561835" y="1169467"/>
                      <a:pt x="623980" y="1169467"/>
                      <a:pt x="398" y="617027"/>
                    </a:cubicBezTo>
                    <a:lnTo>
                      <a:pt x="546654" y="430"/>
                    </a:lnTo>
                    <a:cubicBezTo>
                      <a:pt x="858444" y="276652"/>
                      <a:pt x="1327371" y="276652"/>
                      <a:pt x="1639162" y="430"/>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605" name="TextBox 604">
                <a:extLst>
                  <a:ext uri="{FF2B5EF4-FFF2-40B4-BE49-F238E27FC236}">
                    <a16:creationId xmlns:a16="http://schemas.microsoft.com/office/drawing/2014/main" id="{7FE1A03E-EB96-6FAA-775C-F65BCBC1DD4A}"/>
                  </a:ext>
                </a:extLst>
              </p:cNvPr>
              <p:cNvSpPr txBox="1"/>
              <p:nvPr/>
            </p:nvSpPr>
            <p:spPr>
              <a:xfrm rot="16393402">
                <a:off x="3134460" y="4452207"/>
                <a:ext cx="58089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COM</a:t>
                </a:r>
              </a:p>
            </p:txBody>
          </p:sp>
          <p:sp>
            <p:nvSpPr>
              <p:cNvPr id="606" name="Freeform: Shape 605">
                <a:extLst>
                  <a:ext uri="{FF2B5EF4-FFF2-40B4-BE49-F238E27FC236}">
                    <a16:creationId xmlns:a16="http://schemas.microsoft.com/office/drawing/2014/main" id="{D75C563B-1A22-03E7-2BC2-B9BC525DC3F7}"/>
                  </a:ext>
                </a:extLst>
              </p:cNvPr>
              <p:cNvSpPr/>
              <p:nvPr/>
            </p:nvSpPr>
            <p:spPr>
              <a:xfrm>
                <a:off x="2605173" y="4289352"/>
                <a:ext cx="1638764" cy="310752"/>
              </a:xfrm>
              <a:custGeom>
                <a:avLst/>
                <a:gdLst>
                  <a:gd name="connsiteX0" fmla="*/ 398 w 1638764"/>
                  <a:gd name="connsiteY0" fmla="*/ 430 h 310752"/>
                  <a:gd name="connsiteX1" fmla="*/ 1639163 w 1638764"/>
                  <a:gd name="connsiteY1" fmla="*/ 430 h 310752"/>
                </a:gdLst>
                <a:ahLst/>
                <a:cxnLst>
                  <a:cxn ang="0">
                    <a:pos x="connsiteX0" y="connsiteY0"/>
                  </a:cxn>
                  <a:cxn ang="0">
                    <a:pos x="connsiteX1" y="connsiteY1"/>
                  </a:cxn>
                </a:cxnLst>
                <a:rect l="l" t="t" r="r" b="b"/>
                <a:pathLst>
                  <a:path w="1638764" h="310752">
                    <a:moveTo>
                      <a:pt x="398" y="430"/>
                    </a:moveTo>
                    <a:cubicBezTo>
                      <a:pt x="468084" y="414767"/>
                      <a:pt x="1171476" y="414767"/>
                      <a:pt x="1639163" y="430"/>
                    </a:cubicBezTo>
                  </a:path>
                </a:pathLst>
              </a:custGeom>
              <a:noFill/>
              <a:ln w="8736" cap="flat">
                <a:noFill/>
                <a:prstDash val="solid"/>
                <a:miter/>
              </a:ln>
            </p:spPr>
            <p:txBody>
              <a:bodyPr rtlCol="0" anchor="ctr"/>
              <a:lstStyle/>
              <a:p>
                <a:endParaRPr lang="en-GB" sz="1600"/>
              </a:p>
            </p:txBody>
          </p:sp>
        </p:grpSp>
        <p:grpSp>
          <p:nvGrpSpPr>
            <p:cNvPr id="58" name="Graphic 2973">
              <a:extLst>
                <a:ext uri="{FF2B5EF4-FFF2-40B4-BE49-F238E27FC236}">
                  <a16:creationId xmlns:a16="http://schemas.microsoft.com/office/drawing/2014/main" id="{D4B686A0-F5D3-3300-2163-A693D0091810}"/>
                </a:ext>
              </a:extLst>
            </p:cNvPr>
            <p:cNvGrpSpPr/>
            <p:nvPr/>
          </p:nvGrpSpPr>
          <p:grpSpPr>
            <a:xfrm>
              <a:off x="1777026" y="3279188"/>
              <a:ext cx="1101274" cy="1318468"/>
              <a:chOff x="1777026" y="3279188"/>
              <a:chExt cx="1101274" cy="1318468"/>
            </a:xfrm>
          </p:grpSpPr>
          <p:sp>
            <p:nvSpPr>
              <p:cNvPr id="601" name="Freeform: Shape 600">
                <a:extLst>
                  <a:ext uri="{FF2B5EF4-FFF2-40B4-BE49-F238E27FC236}">
                    <a16:creationId xmlns:a16="http://schemas.microsoft.com/office/drawing/2014/main" id="{02E72A94-CDD4-2B87-6341-E8F9213EBB78}"/>
                  </a:ext>
                </a:extLst>
              </p:cNvPr>
              <p:cNvSpPr/>
              <p:nvPr/>
            </p:nvSpPr>
            <p:spPr>
              <a:xfrm>
                <a:off x="1777026" y="3279188"/>
                <a:ext cx="1101274" cy="1318468"/>
              </a:xfrm>
              <a:custGeom>
                <a:avLst/>
                <a:gdLst>
                  <a:gd name="connsiteX0" fmla="*/ 555416 w 1101274"/>
                  <a:gd name="connsiteY0" fmla="*/ 1318898 h 1318468"/>
                  <a:gd name="connsiteX1" fmla="*/ 2609 w 1101274"/>
                  <a:gd name="connsiteY1" fmla="*/ 430 h 1318468"/>
                  <a:gd name="connsiteX2" fmla="*/ 825269 w 1101274"/>
                  <a:gd name="connsiteY2" fmla="*/ 43069 h 1318468"/>
                  <a:gd name="connsiteX3" fmla="*/ 1101672 w 1101274"/>
                  <a:gd name="connsiteY3" fmla="*/ 702301 h 1318468"/>
                </a:gdLst>
                <a:ahLst/>
                <a:cxnLst>
                  <a:cxn ang="0">
                    <a:pos x="connsiteX0" y="connsiteY0"/>
                  </a:cxn>
                  <a:cxn ang="0">
                    <a:pos x="connsiteX1" y="connsiteY1"/>
                  </a:cxn>
                  <a:cxn ang="0">
                    <a:pos x="connsiteX2" y="connsiteY2"/>
                  </a:cxn>
                  <a:cxn ang="0">
                    <a:pos x="connsiteX3" y="connsiteY3"/>
                  </a:cxn>
                </a:cxnLst>
                <a:rect l="l" t="t" r="r" b="b"/>
                <a:pathLst>
                  <a:path w="1101274" h="1318468">
                    <a:moveTo>
                      <a:pt x="555416" y="1318898"/>
                    </a:moveTo>
                    <a:cubicBezTo>
                      <a:pt x="180131" y="986421"/>
                      <a:pt x="-23338" y="501139"/>
                      <a:pt x="2609" y="430"/>
                    </a:cubicBezTo>
                    <a:lnTo>
                      <a:pt x="825269" y="43069"/>
                    </a:lnTo>
                    <a:cubicBezTo>
                      <a:pt x="812293" y="293423"/>
                      <a:pt x="914027" y="536062"/>
                      <a:pt x="1101672" y="702301"/>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602" name="TextBox 601">
                <a:extLst>
                  <a:ext uri="{FF2B5EF4-FFF2-40B4-BE49-F238E27FC236}">
                    <a16:creationId xmlns:a16="http://schemas.microsoft.com/office/drawing/2014/main" id="{AAB57B5B-8401-7754-A2C2-708D025875C3}"/>
                  </a:ext>
                </a:extLst>
              </p:cNvPr>
              <p:cNvSpPr txBox="1"/>
              <p:nvPr/>
            </p:nvSpPr>
            <p:spPr>
              <a:xfrm rot="20235165">
                <a:off x="2042515" y="3694020"/>
                <a:ext cx="484754"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MIT</a:t>
                </a:r>
              </a:p>
            </p:txBody>
          </p:sp>
          <p:sp>
            <p:nvSpPr>
              <p:cNvPr id="603" name="Freeform: Shape 602">
                <a:extLst>
                  <a:ext uri="{FF2B5EF4-FFF2-40B4-BE49-F238E27FC236}">
                    <a16:creationId xmlns:a16="http://schemas.microsoft.com/office/drawing/2014/main" id="{9CC838F9-AE96-C6CD-20C5-EABC52BE47A7}"/>
                  </a:ext>
                </a:extLst>
              </p:cNvPr>
              <p:cNvSpPr/>
              <p:nvPr/>
            </p:nvSpPr>
            <p:spPr>
              <a:xfrm>
                <a:off x="2188910" y="3300507"/>
                <a:ext cx="416264" cy="988844"/>
              </a:xfrm>
              <a:custGeom>
                <a:avLst/>
                <a:gdLst>
                  <a:gd name="connsiteX0" fmla="*/ 2057 w 416264"/>
                  <a:gd name="connsiteY0" fmla="*/ 430 h 988844"/>
                  <a:gd name="connsiteX1" fmla="*/ 416662 w 416264"/>
                  <a:gd name="connsiteY1" fmla="*/ 989275 h 988844"/>
                </a:gdLst>
                <a:ahLst/>
                <a:cxnLst>
                  <a:cxn ang="0">
                    <a:pos x="connsiteX0" y="connsiteY0"/>
                  </a:cxn>
                  <a:cxn ang="0">
                    <a:pos x="connsiteX1" y="connsiteY1"/>
                  </a:cxn>
                </a:cxnLst>
                <a:rect l="l" t="t" r="r" b="b"/>
                <a:pathLst>
                  <a:path w="416264" h="988844">
                    <a:moveTo>
                      <a:pt x="2057" y="430"/>
                    </a:moveTo>
                    <a:cubicBezTo>
                      <a:pt x="-17408" y="375962"/>
                      <a:pt x="135198" y="739921"/>
                      <a:pt x="416662" y="989275"/>
                    </a:cubicBezTo>
                  </a:path>
                </a:pathLst>
              </a:custGeom>
              <a:noFill/>
              <a:ln w="8736" cap="flat">
                <a:noFill/>
                <a:prstDash val="solid"/>
                <a:miter/>
              </a:ln>
            </p:spPr>
            <p:txBody>
              <a:bodyPr rtlCol="0" anchor="ctr"/>
              <a:lstStyle/>
              <a:p>
                <a:endParaRPr lang="en-GB" sz="1600"/>
              </a:p>
            </p:txBody>
          </p:sp>
        </p:grpSp>
        <p:grpSp>
          <p:nvGrpSpPr>
            <p:cNvPr id="59" name="Graphic 2973">
              <a:extLst>
                <a:ext uri="{FF2B5EF4-FFF2-40B4-BE49-F238E27FC236}">
                  <a16:creationId xmlns:a16="http://schemas.microsoft.com/office/drawing/2014/main" id="{9563C8D3-53A7-33CC-3018-7562EEFC35F5}"/>
                </a:ext>
              </a:extLst>
            </p:cNvPr>
            <p:cNvGrpSpPr/>
            <p:nvPr/>
          </p:nvGrpSpPr>
          <p:grpSpPr>
            <a:xfrm>
              <a:off x="1779238" y="2524341"/>
              <a:ext cx="936705" cy="797486"/>
              <a:chOff x="1779238" y="2524341"/>
              <a:chExt cx="936705" cy="797486"/>
            </a:xfrm>
          </p:grpSpPr>
          <p:sp>
            <p:nvSpPr>
              <p:cNvPr id="598" name="Freeform: Shape 597">
                <a:extLst>
                  <a:ext uri="{FF2B5EF4-FFF2-40B4-BE49-F238E27FC236}">
                    <a16:creationId xmlns:a16="http://schemas.microsoft.com/office/drawing/2014/main" id="{9259CBAD-E03D-28F8-3885-39E00A082EC7}"/>
                  </a:ext>
                </a:extLst>
              </p:cNvPr>
              <p:cNvSpPr/>
              <p:nvPr/>
            </p:nvSpPr>
            <p:spPr>
              <a:xfrm>
                <a:off x="1779238" y="2524341"/>
                <a:ext cx="936705" cy="797486"/>
              </a:xfrm>
              <a:custGeom>
                <a:avLst/>
                <a:gdLst>
                  <a:gd name="connsiteX0" fmla="*/ 398 w 936705"/>
                  <a:gd name="connsiteY0" fmla="*/ 755277 h 797486"/>
                  <a:gd name="connsiteX1" fmla="*/ 228494 w 936705"/>
                  <a:gd name="connsiteY1" fmla="*/ 430 h 797486"/>
                  <a:gd name="connsiteX2" fmla="*/ 937103 w 936705"/>
                  <a:gd name="connsiteY2" fmla="*/ 420492 h 797486"/>
                  <a:gd name="connsiteX3" fmla="*/ 823058 w 936705"/>
                  <a:gd name="connsiteY3" fmla="*/ 797916 h 797486"/>
                </a:gdLst>
                <a:ahLst/>
                <a:cxnLst>
                  <a:cxn ang="0">
                    <a:pos x="connsiteX0" y="connsiteY0"/>
                  </a:cxn>
                  <a:cxn ang="0">
                    <a:pos x="connsiteX1" y="connsiteY1"/>
                  </a:cxn>
                  <a:cxn ang="0">
                    <a:pos x="connsiteX2" y="connsiteY2"/>
                  </a:cxn>
                  <a:cxn ang="0">
                    <a:pos x="connsiteX3" y="connsiteY3"/>
                  </a:cxn>
                </a:cxnLst>
                <a:rect l="l" t="t" r="r" b="b"/>
                <a:pathLst>
                  <a:path w="936705" h="797486">
                    <a:moveTo>
                      <a:pt x="398" y="755277"/>
                    </a:moveTo>
                    <a:cubicBezTo>
                      <a:pt x="14210" y="488907"/>
                      <a:pt x="92478" y="229872"/>
                      <a:pt x="228494" y="430"/>
                    </a:cubicBezTo>
                    <a:lnTo>
                      <a:pt x="937103" y="420492"/>
                    </a:lnTo>
                    <a:cubicBezTo>
                      <a:pt x="869097" y="535214"/>
                      <a:pt x="829961" y="664731"/>
                      <a:pt x="823058" y="79791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9" name="TextBox 598">
                <a:extLst>
                  <a:ext uri="{FF2B5EF4-FFF2-40B4-BE49-F238E27FC236}">
                    <a16:creationId xmlns:a16="http://schemas.microsoft.com/office/drawing/2014/main" id="{4FFF33B0-D84E-19B3-5AA2-69B91C9A242F}"/>
                  </a:ext>
                </a:extLst>
              </p:cNvPr>
              <p:cNvSpPr txBox="1"/>
              <p:nvPr/>
            </p:nvSpPr>
            <p:spPr>
              <a:xfrm rot="1008791">
                <a:off x="1951776" y="2871520"/>
                <a:ext cx="56425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MDA</a:t>
                </a:r>
              </a:p>
            </p:txBody>
          </p:sp>
          <p:sp>
            <p:nvSpPr>
              <p:cNvPr id="600" name="Freeform: Shape 599">
                <a:extLst>
                  <a:ext uri="{FF2B5EF4-FFF2-40B4-BE49-F238E27FC236}">
                    <a16:creationId xmlns:a16="http://schemas.microsoft.com/office/drawing/2014/main" id="{DF4D216D-8697-8846-C408-2D1BA70175C1}"/>
                  </a:ext>
                </a:extLst>
              </p:cNvPr>
              <p:cNvSpPr/>
              <p:nvPr/>
            </p:nvSpPr>
            <p:spPr>
              <a:xfrm>
                <a:off x="2190569" y="2734372"/>
                <a:ext cx="171065" cy="566135"/>
              </a:xfrm>
              <a:custGeom>
                <a:avLst/>
                <a:gdLst>
                  <a:gd name="connsiteX0" fmla="*/ 398 w 171065"/>
                  <a:gd name="connsiteY0" fmla="*/ 566565 h 566135"/>
                  <a:gd name="connsiteX1" fmla="*/ 171463 w 171065"/>
                  <a:gd name="connsiteY1" fmla="*/ 430 h 566135"/>
                </a:gdLst>
                <a:ahLst/>
                <a:cxnLst>
                  <a:cxn ang="0">
                    <a:pos x="connsiteX0" y="connsiteY0"/>
                  </a:cxn>
                  <a:cxn ang="0">
                    <a:pos x="connsiteX1" y="connsiteY1"/>
                  </a:cxn>
                </a:cxnLst>
                <a:rect l="l" t="t" r="r" b="b"/>
                <a:pathLst>
                  <a:path w="171065" h="566135">
                    <a:moveTo>
                      <a:pt x="398" y="566565"/>
                    </a:moveTo>
                    <a:cubicBezTo>
                      <a:pt x="10750" y="366788"/>
                      <a:pt x="69458" y="172511"/>
                      <a:pt x="171463" y="430"/>
                    </a:cubicBezTo>
                  </a:path>
                </a:pathLst>
              </a:custGeom>
              <a:noFill/>
              <a:ln w="8736" cap="flat">
                <a:noFill/>
                <a:prstDash val="solid"/>
                <a:miter/>
              </a:ln>
            </p:spPr>
            <p:txBody>
              <a:bodyPr rtlCol="0" anchor="ctr"/>
              <a:lstStyle/>
              <a:p>
                <a:endParaRPr lang="en-GB" sz="1600"/>
              </a:p>
            </p:txBody>
          </p:sp>
        </p:grpSp>
        <p:grpSp>
          <p:nvGrpSpPr>
            <p:cNvPr id="60" name="Graphic 2973">
              <a:extLst>
                <a:ext uri="{FF2B5EF4-FFF2-40B4-BE49-F238E27FC236}">
                  <a16:creationId xmlns:a16="http://schemas.microsoft.com/office/drawing/2014/main" id="{D2AC088C-A518-F5D0-8326-F1B565C38914}"/>
                </a:ext>
              </a:extLst>
            </p:cNvPr>
            <p:cNvGrpSpPr/>
            <p:nvPr/>
          </p:nvGrpSpPr>
          <p:grpSpPr>
            <a:xfrm>
              <a:off x="2007334" y="2024937"/>
              <a:ext cx="937639" cy="919466"/>
              <a:chOff x="2007334" y="2024937"/>
              <a:chExt cx="937639" cy="919466"/>
            </a:xfrm>
          </p:grpSpPr>
          <p:sp>
            <p:nvSpPr>
              <p:cNvPr id="595" name="Freeform: Shape 594">
                <a:extLst>
                  <a:ext uri="{FF2B5EF4-FFF2-40B4-BE49-F238E27FC236}">
                    <a16:creationId xmlns:a16="http://schemas.microsoft.com/office/drawing/2014/main" id="{59BA5CFA-35D7-934B-85C8-0D69B839728D}"/>
                  </a:ext>
                </a:extLst>
              </p:cNvPr>
              <p:cNvSpPr/>
              <p:nvPr/>
            </p:nvSpPr>
            <p:spPr>
              <a:xfrm>
                <a:off x="2007334" y="2024937"/>
                <a:ext cx="937639" cy="919466"/>
              </a:xfrm>
              <a:custGeom>
                <a:avLst/>
                <a:gdLst>
                  <a:gd name="connsiteX0" fmla="*/ 398 w 937639"/>
                  <a:gd name="connsiteY0" fmla="*/ 499834 h 919466"/>
                  <a:gd name="connsiteX1" fmla="*/ 458460 w 937639"/>
                  <a:gd name="connsiteY1" fmla="*/ 430 h 919466"/>
                  <a:gd name="connsiteX2" fmla="*/ 938037 w 937639"/>
                  <a:gd name="connsiteY2" fmla="*/ 670195 h 919466"/>
                  <a:gd name="connsiteX3" fmla="*/ 709008 w 937639"/>
                  <a:gd name="connsiteY3" fmla="*/ 919896 h 919466"/>
                </a:gdLst>
                <a:ahLst/>
                <a:cxnLst>
                  <a:cxn ang="0">
                    <a:pos x="connsiteX0" y="connsiteY0"/>
                  </a:cxn>
                  <a:cxn ang="0">
                    <a:pos x="connsiteX1" y="connsiteY1"/>
                  </a:cxn>
                  <a:cxn ang="0">
                    <a:pos x="connsiteX2" y="connsiteY2"/>
                  </a:cxn>
                  <a:cxn ang="0">
                    <a:pos x="connsiteX3" y="connsiteY3"/>
                  </a:cxn>
                </a:cxnLst>
                <a:rect l="l" t="t" r="r" b="b"/>
                <a:pathLst>
                  <a:path w="937639" h="919466">
                    <a:moveTo>
                      <a:pt x="398" y="499834"/>
                    </a:moveTo>
                    <a:cubicBezTo>
                      <a:pt x="116826" y="303422"/>
                      <a:pt x="272813" y="133361"/>
                      <a:pt x="458460" y="430"/>
                    </a:cubicBezTo>
                    <a:lnTo>
                      <a:pt x="938037" y="670195"/>
                    </a:lnTo>
                    <a:cubicBezTo>
                      <a:pt x="845216" y="736659"/>
                      <a:pt x="767223" y="821691"/>
                      <a:pt x="709008" y="91989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6" name="TextBox 595">
                <a:extLst>
                  <a:ext uri="{FF2B5EF4-FFF2-40B4-BE49-F238E27FC236}">
                    <a16:creationId xmlns:a16="http://schemas.microsoft.com/office/drawing/2014/main" id="{E6263DD3-F233-35B9-E1CA-6FEB8CC96FAF}"/>
                  </a:ext>
                </a:extLst>
              </p:cNvPr>
              <p:cNvSpPr txBox="1"/>
              <p:nvPr/>
            </p:nvSpPr>
            <p:spPr>
              <a:xfrm rot="2551650">
                <a:off x="2228211" y="2393781"/>
                <a:ext cx="555008"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EMS</a:t>
                </a:r>
              </a:p>
            </p:txBody>
          </p:sp>
          <p:sp>
            <p:nvSpPr>
              <p:cNvPr id="597" name="Freeform: Shape 596">
                <a:extLst>
                  <a:ext uri="{FF2B5EF4-FFF2-40B4-BE49-F238E27FC236}">
                    <a16:creationId xmlns:a16="http://schemas.microsoft.com/office/drawing/2014/main" id="{562DF796-CDA7-23FB-F305-0E4FED8AACC0}"/>
                  </a:ext>
                </a:extLst>
              </p:cNvPr>
              <p:cNvSpPr/>
              <p:nvPr/>
            </p:nvSpPr>
            <p:spPr>
              <a:xfrm>
                <a:off x="2361644" y="2359817"/>
                <a:ext cx="343538" cy="374555"/>
              </a:xfrm>
              <a:custGeom>
                <a:avLst/>
                <a:gdLst>
                  <a:gd name="connsiteX0" fmla="*/ 398 w 343538"/>
                  <a:gd name="connsiteY0" fmla="*/ 374985 h 374555"/>
                  <a:gd name="connsiteX1" fmla="*/ 343936 w 343538"/>
                  <a:gd name="connsiteY1" fmla="*/ 430 h 374555"/>
                </a:gdLst>
                <a:ahLst/>
                <a:cxnLst>
                  <a:cxn ang="0">
                    <a:pos x="connsiteX0" y="connsiteY0"/>
                  </a:cxn>
                  <a:cxn ang="0">
                    <a:pos x="connsiteX1" y="connsiteY1"/>
                  </a:cxn>
                </a:cxnLst>
                <a:rect l="l" t="t" r="r" b="b"/>
                <a:pathLst>
                  <a:path w="343538" h="374555">
                    <a:moveTo>
                      <a:pt x="398" y="374985"/>
                    </a:moveTo>
                    <a:cubicBezTo>
                      <a:pt x="87717" y="227678"/>
                      <a:pt x="204705" y="100128"/>
                      <a:pt x="343936" y="430"/>
                    </a:cubicBezTo>
                  </a:path>
                </a:pathLst>
              </a:custGeom>
              <a:noFill/>
              <a:ln w="8736" cap="flat">
                <a:noFill/>
                <a:prstDash val="solid"/>
                <a:miter/>
              </a:ln>
            </p:spPr>
            <p:txBody>
              <a:bodyPr rtlCol="0" anchor="ctr"/>
              <a:lstStyle/>
              <a:p>
                <a:endParaRPr lang="en-GB" sz="1600"/>
              </a:p>
            </p:txBody>
          </p:sp>
        </p:grpSp>
        <p:grpSp>
          <p:nvGrpSpPr>
            <p:cNvPr id="61" name="Graphic 2973">
              <a:extLst>
                <a:ext uri="{FF2B5EF4-FFF2-40B4-BE49-F238E27FC236}">
                  <a16:creationId xmlns:a16="http://schemas.microsoft.com/office/drawing/2014/main" id="{3DADCCED-F0FE-CDBE-195A-B24F34EF3A90}"/>
                </a:ext>
              </a:extLst>
            </p:cNvPr>
            <p:cNvGrpSpPr/>
            <p:nvPr/>
          </p:nvGrpSpPr>
          <p:grpSpPr>
            <a:xfrm>
              <a:off x="2465396" y="1779377"/>
              <a:ext cx="734531" cy="915325"/>
              <a:chOff x="2465396" y="1779377"/>
              <a:chExt cx="734531" cy="915325"/>
            </a:xfrm>
          </p:grpSpPr>
          <p:sp>
            <p:nvSpPr>
              <p:cNvPr id="592" name="Freeform: Shape 591">
                <a:extLst>
                  <a:ext uri="{FF2B5EF4-FFF2-40B4-BE49-F238E27FC236}">
                    <a16:creationId xmlns:a16="http://schemas.microsoft.com/office/drawing/2014/main" id="{F573C761-94A5-E66E-ADE0-B66FA3AB0C22}"/>
                  </a:ext>
                </a:extLst>
              </p:cNvPr>
              <p:cNvSpPr/>
              <p:nvPr/>
            </p:nvSpPr>
            <p:spPr>
              <a:xfrm>
                <a:off x="2465396" y="1779377"/>
                <a:ext cx="734531" cy="915325"/>
              </a:xfrm>
              <a:custGeom>
                <a:avLst/>
                <a:gdLst>
                  <a:gd name="connsiteX0" fmla="*/ 398 w 734531"/>
                  <a:gd name="connsiteY0" fmla="*/ 245990 h 915325"/>
                  <a:gd name="connsiteX1" fmla="*/ 510300 w 734531"/>
                  <a:gd name="connsiteY1" fmla="*/ 430 h 915325"/>
                  <a:gd name="connsiteX2" fmla="*/ 734929 w 734531"/>
                  <a:gd name="connsiteY2" fmla="*/ 792976 h 915325"/>
                  <a:gd name="connsiteX3" fmla="*/ 479975 w 734531"/>
                  <a:gd name="connsiteY3" fmla="*/ 915755 h 915325"/>
                </a:gdLst>
                <a:ahLst/>
                <a:cxnLst>
                  <a:cxn ang="0">
                    <a:pos x="connsiteX0" y="connsiteY0"/>
                  </a:cxn>
                  <a:cxn ang="0">
                    <a:pos x="connsiteX1" y="connsiteY1"/>
                  </a:cxn>
                  <a:cxn ang="0">
                    <a:pos x="connsiteX2" y="connsiteY2"/>
                  </a:cxn>
                  <a:cxn ang="0">
                    <a:pos x="connsiteX3" y="connsiteY3"/>
                  </a:cxn>
                </a:cxnLst>
                <a:rect l="l" t="t" r="r" b="b"/>
                <a:pathLst>
                  <a:path w="734531" h="915325">
                    <a:moveTo>
                      <a:pt x="398" y="245990"/>
                    </a:moveTo>
                    <a:cubicBezTo>
                      <a:pt x="154926" y="135336"/>
                      <a:pt x="327440" y="52262"/>
                      <a:pt x="510300" y="430"/>
                    </a:cubicBezTo>
                    <a:lnTo>
                      <a:pt x="734929" y="792976"/>
                    </a:lnTo>
                    <a:cubicBezTo>
                      <a:pt x="643498" y="818890"/>
                      <a:pt x="557241" y="860429"/>
                      <a:pt x="479975" y="915755"/>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3" name="TextBox 592">
                <a:extLst>
                  <a:ext uri="{FF2B5EF4-FFF2-40B4-BE49-F238E27FC236}">
                    <a16:creationId xmlns:a16="http://schemas.microsoft.com/office/drawing/2014/main" id="{5A76E47B-F1A3-3702-0D17-E9DC274CFB12}"/>
                  </a:ext>
                </a:extLst>
              </p:cNvPr>
              <p:cNvSpPr txBox="1"/>
              <p:nvPr/>
            </p:nvSpPr>
            <p:spPr>
              <a:xfrm rot="3857142">
                <a:off x="2633134" y="2115835"/>
                <a:ext cx="477359"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SCI</a:t>
                </a:r>
              </a:p>
            </p:txBody>
          </p:sp>
          <p:sp>
            <p:nvSpPr>
              <p:cNvPr id="594" name="Freeform: Shape 593">
                <a:extLst>
                  <a:ext uri="{FF2B5EF4-FFF2-40B4-BE49-F238E27FC236}">
                    <a16:creationId xmlns:a16="http://schemas.microsoft.com/office/drawing/2014/main" id="{1BE36130-F7BF-E494-7F8B-D832C7B80AD8}"/>
                  </a:ext>
                </a:extLst>
              </p:cNvPr>
              <p:cNvSpPr/>
              <p:nvPr/>
            </p:nvSpPr>
            <p:spPr>
              <a:xfrm>
                <a:off x="2705184" y="2175656"/>
                <a:ext cx="382427" cy="184161"/>
              </a:xfrm>
              <a:custGeom>
                <a:avLst/>
                <a:gdLst>
                  <a:gd name="connsiteX0" fmla="*/ 398 w 382427"/>
                  <a:gd name="connsiteY0" fmla="*/ 184591 h 184161"/>
                  <a:gd name="connsiteX1" fmla="*/ 382825 w 382427"/>
                  <a:gd name="connsiteY1" fmla="*/ 430 h 184161"/>
                </a:gdLst>
                <a:ahLst/>
                <a:cxnLst>
                  <a:cxn ang="0">
                    <a:pos x="connsiteX0" y="connsiteY0"/>
                  </a:cxn>
                  <a:cxn ang="0">
                    <a:pos x="connsiteX1" y="connsiteY1"/>
                  </a:cxn>
                </a:cxnLst>
                <a:rect l="l" t="t" r="r" b="b"/>
                <a:pathLst>
                  <a:path w="382427" h="184161">
                    <a:moveTo>
                      <a:pt x="398" y="184591"/>
                    </a:moveTo>
                    <a:cubicBezTo>
                      <a:pt x="116296" y="101605"/>
                      <a:pt x="245681" y="39297"/>
                      <a:pt x="382825" y="430"/>
                    </a:cubicBezTo>
                  </a:path>
                </a:pathLst>
              </a:custGeom>
              <a:noFill/>
              <a:ln w="8736" cap="flat">
                <a:noFill/>
                <a:prstDash val="solid"/>
                <a:miter/>
              </a:ln>
            </p:spPr>
            <p:txBody>
              <a:bodyPr rtlCol="0" anchor="ctr"/>
              <a:lstStyle/>
              <a:p>
                <a:endParaRPr lang="en-GB" sz="1600"/>
              </a:p>
            </p:txBody>
          </p:sp>
        </p:grpSp>
        <p:grpSp>
          <p:nvGrpSpPr>
            <p:cNvPr id="62" name="Graphic 2973">
              <a:extLst>
                <a:ext uri="{FF2B5EF4-FFF2-40B4-BE49-F238E27FC236}">
                  <a16:creationId xmlns:a16="http://schemas.microsoft.com/office/drawing/2014/main" id="{8F2F97E5-D36B-A5FC-5D32-F4CAD4E14109}"/>
                </a:ext>
              </a:extLst>
            </p:cNvPr>
            <p:cNvGrpSpPr/>
            <p:nvPr/>
          </p:nvGrpSpPr>
          <p:grpSpPr>
            <a:xfrm>
              <a:off x="2975298" y="1716947"/>
              <a:ext cx="449256" cy="854975"/>
              <a:chOff x="2975298" y="1716947"/>
              <a:chExt cx="449256" cy="854975"/>
            </a:xfrm>
          </p:grpSpPr>
          <p:sp>
            <p:nvSpPr>
              <p:cNvPr id="589" name="Freeform: Shape 588">
                <a:hlinkClick r:id="rId4" action="ppaction://hlinksldjump"/>
                <a:extLst>
                  <a:ext uri="{FF2B5EF4-FFF2-40B4-BE49-F238E27FC236}">
                    <a16:creationId xmlns:a16="http://schemas.microsoft.com/office/drawing/2014/main" id="{87F6BD59-B2F9-2CD5-AEC8-74446D883FB4}"/>
                  </a:ext>
                </a:extLst>
              </p:cNvPr>
              <p:cNvSpPr/>
              <p:nvPr/>
            </p:nvSpPr>
            <p:spPr>
              <a:xfrm>
                <a:off x="2975298" y="1716947"/>
                <a:ext cx="449256" cy="854975"/>
              </a:xfrm>
              <a:custGeom>
                <a:avLst/>
                <a:gdLst>
                  <a:gd name="connsiteX0" fmla="*/ 398 w 449256"/>
                  <a:gd name="connsiteY0" fmla="*/ 62859 h 854975"/>
                  <a:gd name="connsiteX1" fmla="*/ 449654 w 449256"/>
                  <a:gd name="connsiteY1" fmla="*/ 430 h 854975"/>
                  <a:gd name="connsiteX2" fmla="*/ 449654 w 449256"/>
                  <a:gd name="connsiteY2" fmla="*/ 824187 h 854975"/>
                  <a:gd name="connsiteX3" fmla="*/ 225026 w 449256"/>
                  <a:gd name="connsiteY3" fmla="*/ 855406 h 854975"/>
                </a:gdLst>
                <a:ahLst/>
                <a:cxnLst>
                  <a:cxn ang="0">
                    <a:pos x="connsiteX0" y="connsiteY0"/>
                  </a:cxn>
                  <a:cxn ang="0">
                    <a:pos x="connsiteX1" y="connsiteY1"/>
                  </a:cxn>
                  <a:cxn ang="0">
                    <a:pos x="connsiteX2" y="connsiteY2"/>
                  </a:cxn>
                  <a:cxn ang="0">
                    <a:pos x="connsiteX3" y="connsiteY3"/>
                  </a:cxn>
                </a:cxnLst>
                <a:rect l="l" t="t" r="r" b="b"/>
                <a:pathLst>
                  <a:path w="449256" h="854975">
                    <a:moveTo>
                      <a:pt x="398" y="62859"/>
                    </a:moveTo>
                    <a:cubicBezTo>
                      <a:pt x="146555" y="21440"/>
                      <a:pt x="297740" y="430"/>
                      <a:pt x="449654" y="430"/>
                    </a:cubicBezTo>
                    <a:lnTo>
                      <a:pt x="449654" y="824187"/>
                    </a:lnTo>
                    <a:cubicBezTo>
                      <a:pt x="373697" y="824187"/>
                      <a:pt x="298105" y="834693"/>
                      <a:pt x="225026" y="85540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0" name="TextBox 589">
                <a:hlinkClick r:id="rId4" action="ppaction://hlinksldjump"/>
                <a:extLst>
                  <a:ext uri="{FF2B5EF4-FFF2-40B4-BE49-F238E27FC236}">
                    <a16:creationId xmlns:a16="http://schemas.microsoft.com/office/drawing/2014/main" id="{E682187C-421E-FB29-0CBA-F2BCCBEFDC78}"/>
                  </a:ext>
                </a:extLst>
              </p:cNvPr>
              <p:cNvSpPr txBox="1"/>
              <p:nvPr/>
            </p:nvSpPr>
            <p:spPr>
              <a:xfrm rot="4925273">
                <a:off x="2955996" y="1996869"/>
                <a:ext cx="538367"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PER</a:t>
                </a:r>
              </a:p>
            </p:txBody>
          </p:sp>
          <p:sp>
            <p:nvSpPr>
              <p:cNvPr id="591" name="Freeform: Shape 590">
                <a:extLst>
                  <a:ext uri="{FF2B5EF4-FFF2-40B4-BE49-F238E27FC236}">
                    <a16:creationId xmlns:a16="http://schemas.microsoft.com/office/drawing/2014/main" id="{450F5B6E-7F4B-931C-AD92-C2B4A7731599}"/>
                  </a:ext>
                </a:extLst>
              </p:cNvPr>
              <p:cNvSpPr/>
              <p:nvPr/>
            </p:nvSpPr>
            <p:spPr>
              <a:xfrm>
                <a:off x="3087613" y="2128820"/>
                <a:ext cx="336940" cy="46835"/>
              </a:xfrm>
              <a:custGeom>
                <a:avLst/>
                <a:gdLst>
                  <a:gd name="connsiteX0" fmla="*/ 398 w 336940"/>
                  <a:gd name="connsiteY0" fmla="*/ 47265 h 46835"/>
                  <a:gd name="connsiteX1" fmla="*/ 337339 w 336940"/>
                  <a:gd name="connsiteY1" fmla="*/ 430 h 46835"/>
                </a:gdLst>
                <a:ahLst/>
                <a:cxnLst>
                  <a:cxn ang="0">
                    <a:pos x="connsiteX0" y="connsiteY0"/>
                  </a:cxn>
                  <a:cxn ang="0">
                    <a:pos x="connsiteX1" y="connsiteY1"/>
                  </a:cxn>
                </a:cxnLst>
                <a:rect l="l" t="t" r="r" b="b"/>
                <a:pathLst>
                  <a:path w="336940" h="46835">
                    <a:moveTo>
                      <a:pt x="398" y="47265"/>
                    </a:moveTo>
                    <a:cubicBezTo>
                      <a:pt x="110016" y="16190"/>
                      <a:pt x="223403" y="438"/>
                      <a:pt x="337339" y="430"/>
                    </a:cubicBezTo>
                  </a:path>
                </a:pathLst>
              </a:custGeom>
              <a:noFill/>
              <a:ln w="8736" cap="flat">
                <a:noFill/>
                <a:prstDash val="solid"/>
                <a:miter/>
              </a:ln>
            </p:spPr>
            <p:txBody>
              <a:bodyPr rtlCol="0" anchor="ctr"/>
              <a:lstStyle/>
              <a:p>
                <a:endParaRPr lang="en-GB" sz="1600"/>
              </a:p>
            </p:txBody>
          </p:sp>
        </p:grpSp>
        <p:grpSp>
          <p:nvGrpSpPr>
            <p:cNvPr id="63" name="Graphic 2973">
              <a:extLst>
                <a:ext uri="{FF2B5EF4-FFF2-40B4-BE49-F238E27FC236}">
                  <a16:creationId xmlns:a16="http://schemas.microsoft.com/office/drawing/2014/main" id="{109C64D4-6A3F-77F0-F894-D82E9311E678}"/>
                </a:ext>
              </a:extLst>
            </p:cNvPr>
            <p:cNvGrpSpPr/>
            <p:nvPr/>
          </p:nvGrpSpPr>
          <p:grpSpPr>
            <a:xfrm>
              <a:off x="3424555" y="893183"/>
              <a:ext cx="2339556" cy="1940581"/>
              <a:chOff x="3424555" y="893183"/>
              <a:chExt cx="2339556" cy="1940581"/>
            </a:xfrm>
          </p:grpSpPr>
          <p:sp>
            <p:nvSpPr>
              <p:cNvPr id="586" name="Freeform: Shape 585">
                <a:extLst>
                  <a:ext uri="{FF2B5EF4-FFF2-40B4-BE49-F238E27FC236}">
                    <a16:creationId xmlns:a16="http://schemas.microsoft.com/office/drawing/2014/main" id="{37916551-1103-7556-59C0-C9A9EBA772D1}"/>
                  </a:ext>
                </a:extLst>
              </p:cNvPr>
              <p:cNvSpPr/>
              <p:nvPr/>
            </p:nvSpPr>
            <p:spPr>
              <a:xfrm>
                <a:off x="3424555" y="893183"/>
                <a:ext cx="2339556" cy="1940581"/>
              </a:xfrm>
              <a:custGeom>
                <a:avLst/>
                <a:gdLst>
                  <a:gd name="connsiteX0" fmla="*/ 398 w 2339556"/>
                  <a:gd name="connsiteY0" fmla="*/ 430 h 1940581"/>
                  <a:gd name="connsiteX1" fmla="*/ 2339954 w 2339556"/>
                  <a:gd name="connsiteY1" fmla="*/ 1675662 h 1940581"/>
                  <a:gd name="connsiteX2" fmla="*/ 1560108 w 2339556"/>
                  <a:gd name="connsiteY2" fmla="*/ 1941011 h 1940581"/>
                  <a:gd name="connsiteX3" fmla="*/ 398 w 2339556"/>
                  <a:gd name="connsiteY3" fmla="*/ 824194 h 1940581"/>
                </a:gdLst>
                <a:ahLst/>
                <a:cxnLst>
                  <a:cxn ang="0">
                    <a:pos x="connsiteX0" y="connsiteY0"/>
                  </a:cxn>
                  <a:cxn ang="0">
                    <a:pos x="connsiteX1" y="connsiteY1"/>
                  </a:cxn>
                  <a:cxn ang="0">
                    <a:pos x="connsiteX2" y="connsiteY2"/>
                  </a:cxn>
                  <a:cxn ang="0">
                    <a:pos x="connsiteX3" y="connsiteY3"/>
                  </a:cxn>
                </a:cxnLst>
                <a:rect l="l" t="t" r="r" b="b"/>
                <a:pathLst>
                  <a:path w="2339556" h="1940581">
                    <a:moveTo>
                      <a:pt x="398" y="430"/>
                    </a:moveTo>
                    <a:cubicBezTo>
                      <a:pt x="1058460" y="430"/>
                      <a:pt x="1999134" y="673999"/>
                      <a:pt x="2339954" y="1675662"/>
                    </a:cubicBezTo>
                    <a:lnTo>
                      <a:pt x="1560108" y="1941011"/>
                    </a:lnTo>
                    <a:cubicBezTo>
                      <a:pt x="1332885" y="1273231"/>
                      <a:pt x="705772" y="824194"/>
                      <a:pt x="398" y="824194"/>
                    </a:cubicBezTo>
                    <a:close/>
                  </a:path>
                </a:pathLst>
              </a:custGeom>
              <a:solidFill>
                <a:srgbClr val="01204E">
                  <a:alpha val="75000"/>
                </a:srgbClr>
              </a:solidFill>
              <a:ln w="4368" cap="flat">
                <a:solidFill>
                  <a:srgbClr val="FFFFFF">
                    <a:alpha val="75000"/>
                  </a:srgbClr>
                </a:solidFill>
                <a:prstDash val="solid"/>
                <a:miter/>
              </a:ln>
            </p:spPr>
            <p:txBody>
              <a:bodyPr rtlCol="0" anchor="ctr"/>
              <a:lstStyle/>
              <a:p>
                <a:endParaRPr lang="en-GB" sz="1600"/>
              </a:p>
            </p:txBody>
          </p:sp>
          <p:sp>
            <p:nvSpPr>
              <p:cNvPr id="587" name="TextBox 586">
                <a:extLst>
                  <a:ext uri="{FF2B5EF4-FFF2-40B4-BE49-F238E27FC236}">
                    <a16:creationId xmlns:a16="http://schemas.microsoft.com/office/drawing/2014/main" id="{FD443BBF-B53F-3A14-6D77-5136BD0B28F3}"/>
                  </a:ext>
                </a:extLst>
              </p:cNvPr>
              <p:cNvSpPr txBox="1"/>
              <p:nvPr/>
            </p:nvSpPr>
            <p:spPr>
              <a:xfrm rot="7411072">
                <a:off x="4293589" y="1531565"/>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53% I</a:t>
                </a:r>
              </a:p>
            </p:txBody>
          </p:sp>
          <p:sp>
            <p:nvSpPr>
              <p:cNvPr id="588" name="Freeform: Shape 587">
                <a:extLst>
                  <a:ext uri="{FF2B5EF4-FFF2-40B4-BE49-F238E27FC236}">
                    <a16:creationId xmlns:a16="http://schemas.microsoft.com/office/drawing/2014/main" id="{673A03A0-A472-5908-6C40-648A614C6D91}"/>
                  </a:ext>
                </a:extLst>
              </p:cNvPr>
              <p:cNvSpPr/>
              <p:nvPr/>
            </p:nvSpPr>
            <p:spPr>
              <a:xfrm>
                <a:off x="3424556" y="1305065"/>
                <a:ext cx="1949628" cy="1396025"/>
              </a:xfrm>
              <a:custGeom>
                <a:avLst/>
                <a:gdLst>
                  <a:gd name="connsiteX0" fmla="*/ 398 w 1949628"/>
                  <a:gd name="connsiteY0" fmla="*/ 430 h 1396025"/>
                  <a:gd name="connsiteX1" fmla="*/ 1950026 w 1949628"/>
                  <a:gd name="connsiteY1" fmla="*/ 1396455 h 1396025"/>
                </a:gdLst>
                <a:ahLst/>
                <a:cxnLst>
                  <a:cxn ang="0">
                    <a:pos x="connsiteX0" y="connsiteY0"/>
                  </a:cxn>
                  <a:cxn ang="0">
                    <a:pos x="connsiteX1" y="connsiteY1"/>
                  </a:cxn>
                </a:cxnLst>
                <a:rect l="l" t="t" r="r" b="b"/>
                <a:pathLst>
                  <a:path w="1949628" h="1396025">
                    <a:moveTo>
                      <a:pt x="398" y="430"/>
                    </a:moveTo>
                    <a:cubicBezTo>
                      <a:pt x="882117" y="430"/>
                      <a:pt x="1666009" y="561737"/>
                      <a:pt x="1950026" y="1396455"/>
                    </a:cubicBezTo>
                  </a:path>
                </a:pathLst>
              </a:custGeom>
              <a:noFill/>
              <a:ln w="8736" cap="flat">
                <a:noFill/>
                <a:prstDash val="solid"/>
                <a:miter/>
              </a:ln>
            </p:spPr>
            <p:txBody>
              <a:bodyPr rtlCol="0" anchor="ctr"/>
              <a:lstStyle/>
              <a:p>
                <a:endParaRPr lang="en-GB" sz="1600"/>
              </a:p>
            </p:txBody>
          </p:sp>
        </p:grpSp>
        <p:grpSp>
          <p:nvGrpSpPr>
            <p:cNvPr id="64" name="Graphic 2973">
              <a:extLst>
                <a:ext uri="{FF2B5EF4-FFF2-40B4-BE49-F238E27FC236}">
                  <a16:creationId xmlns:a16="http://schemas.microsoft.com/office/drawing/2014/main" id="{A33C7AC1-EB10-A89D-2258-5C9EAA3E9EAF}"/>
                </a:ext>
              </a:extLst>
            </p:cNvPr>
            <p:cNvGrpSpPr/>
            <p:nvPr/>
          </p:nvGrpSpPr>
          <p:grpSpPr>
            <a:xfrm>
              <a:off x="4921040" y="2568415"/>
              <a:ext cx="974797" cy="1829712"/>
              <a:chOff x="4921040" y="2568415"/>
              <a:chExt cx="974797" cy="1829712"/>
            </a:xfrm>
          </p:grpSpPr>
          <p:sp>
            <p:nvSpPr>
              <p:cNvPr id="583" name="Freeform: Shape 582">
                <a:extLst>
                  <a:ext uri="{FF2B5EF4-FFF2-40B4-BE49-F238E27FC236}">
                    <a16:creationId xmlns:a16="http://schemas.microsoft.com/office/drawing/2014/main" id="{5600FFB4-56FB-9ADB-F9D6-191B89BFBFF9}"/>
                  </a:ext>
                </a:extLst>
              </p:cNvPr>
              <p:cNvSpPr/>
              <p:nvPr/>
            </p:nvSpPr>
            <p:spPr>
              <a:xfrm>
                <a:off x="4921040" y="2568415"/>
                <a:ext cx="974797" cy="1829712"/>
              </a:xfrm>
              <a:custGeom>
                <a:avLst/>
                <a:gdLst>
                  <a:gd name="connsiteX0" fmla="*/ 843469 w 974797"/>
                  <a:gd name="connsiteY0" fmla="*/ 430 h 1829712"/>
                  <a:gd name="connsiteX1" fmla="*/ 748636 w 974797"/>
                  <a:gd name="connsiteY1" fmla="*/ 1830142 h 1829712"/>
                  <a:gd name="connsiteX2" fmla="*/ 398 w 974797"/>
                  <a:gd name="connsiteY2" fmla="*/ 1485585 h 1829712"/>
                  <a:gd name="connsiteX3" fmla="*/ 63622 w 974797"/>
                  <a:gd name="connsiteY3" fmla="*/ 265780 h 1829712"/>
                </a:gdLst>
                <a:ahLst/>
                <a:cxnLst>
                  <a:cxn ang="0">
                    <a:pos x="connsiteX0" y="connsiteY0"/>
                  </a:cxn>
                  <a:cxn ang="0">
                    <a:pos x="connsiteX1" y="connsiteY1"/>
                  </a:cxn>
                  <a:cxn ang="0">
                    <a:pos x="connsiteX2" y="connsiteY2"/>
                  </a:cxn>
                  <a:cxn ang="0">
                    <a:pos x="connsiteX3" y="connsiteY3"/>
                  </a:cxn>
                </a:cxnLst>
                <a:rect l="l" t="t" r="r" b="b"/>
                <a:pathLst>
                  <a:path w="974797" h="1829712">
                    <a:moveTo>
                      <a:pt x="843469" y="430"/>
                    </a:moveTo>
                    <a:cubicBezTo>
                      <a:pt x="1047461" y="599955"/>
                      <a:pt x="1013521" y="1254914"/>
                      <a:pt x="748636" y="1830142"/>
                    </a:cubicBezTo>
                    <a:lnTo>
                      <a:pt x="398" y="1485585"/>
                    </a:lnTo>
                    <a:cubicBezTo>
                      <a:pt x="176985" y="1102103"/>
                      <a:pt x="199612" y="665463"/>
                      <a:pt x="63622" y="265780"/>
                    </a:cubicBezTo>
                    <a:close/>
                  </a:path>
                </a:pathLst>
              </a:custGeom>
              <a:solidFill>
                <a:srgbClr val="01204E">
                  <a:alpha val="75000"/>
                </a:srgbClr>
              </a:solidFill>
              <a:ln w="4368" cap="flat">
                <a:solidFill>
                  <a:srgbClr val="FFFFFF">
                    <a:alpha val="75000"/>
                  </a:srgbClr>
                </a:solidFill>
                <a:prstDash val="solid"/>
                <a:miter/>
              </a:ln>
            </p:spPr>
            <p:txBody>
              <a:bodyPr rtlCol="0" anchor="ctr"/>
              <a:lstStyle/>
              <a:p>
                <a:endParaRPr lang="en-GB" sz="1600"/>
              </a:p>
            </p:txBody>
          </p:sp>
          <p:sp>
            <p:nvSpPr>
              <p:cNvPr id="584" name="TextBox 583">
                <a:extLst>
                  <a:ext uri="{FF2B5EF4-FFF2-40B4-BE49-F238E27FC236}">
                    <a16:creationId xmlns:a16="http://schemas.microsoft.com/office/drawing/2014/main" id="{F976B056-BDAF-2BCE-51CB-9DB43B60124C}"/>
                  </a:ext>
                </a:extLst>
              </p:cNvPr>
              <p:cNvSpPr txBox="1"/>
              <p:nvPr/>
            </p:nvSpPr>
            <p:spPr>
              <a:xfrm rot="10967501">
                <a:off x="5113984" y="3312426"/>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31% D</a:t>
                </a:r>
              </a:p>
            </p:txBody>
          </p:sp>
          <p:sp>
            <p:nvSpPr>
              <p:cNvPr id="585" name="Freeform: Shape 584">
                <a:extLst>
                  <a:ext uri="{FF2B5EF4-FFF2-40B4-BE49-F238E27FC236}">
                    <a16:creationId xmlns:a16="http://schemas.microsoft.com/office/drawing/2014/main" id="{A3A1C3F2-683A-2033-E576-6DBA95221DB2}"/>
                  </a:ext>
                </a:extLst>
              </p:cNvPr>
              <p:cNvSpPr/>
              <p:nvPr/>
            </p:nvSpPr>
            <p:spPr>
              <a:xfrm>
                <a:off x="5295155" y="2701090"/>
                <a:ext cx="188804" cy="1524757"/>
              </a:xfrm>
              <a:custGeom>
                <a:avLst/>
                <a:gdLst>
                  <a:gd name="connsiteX0" fmla="*/ 398 w 188804"/>
                  <a:gd name="connsiteY0" fmla="*/ 1525187 h 1524757"/>
                  <a:gd name="connsiteX1" fmla="*/ 79435 w 188804"/>
                  <a:gd name="connsiteY1" fmla="*/ 430 h 1524757"/>
                </a:gdLst>
                <a:ahLst/>
                <a:cxnLst>
                  <a:cxn ang="0">
                    <a:pos x="connsiteX0" y="connsiteY0"/>
                  </a:cxn>
                  <a:cxn ang="0">
                    <a:pos x="connsiteX1" y="connsiteY1"/>
                  </a:cxn>
                </a:cxnLst>
                <a:rect l="l" t="t" r="r" b="b"/>
                <a:pathLst>
                  <a:path w="188804" h="1524757">
                    <a:moveTo>
                      <a:pt x="398" y="1525187"/>
                    </a:moveTo>
                    <a:cubicBezTo>
                      <a:pt x="221138" y="1045834"/>
                      <a:pt x="249426" y="500035"/>
                      <a:pt x="79435" y="430"/>
                    </a:cubicBezTo>
                  </a:path>
                </a:pathLst>
              </a:custGeom>
              <a:noFill/>
              <a:ln w="8736" cap="flat">
                <a:noFill/>
                <a:prstDash val="solid"/>
                <a:miter/>
              </a:ln>
            </p:spPr>
            <p:txBody>
              <a:bodyPr rtlCol="0" anchor="ctr"/>
              <a:lstStyle/>
              <a:p>
                <a:endParaRPr lang="en-GB" sz="1600"/>
              </a:p>
            </p:txBody>
          </p:sp>
        </p:grpSp>
        <p:grpSp>
          <p:nvGrpSpPr>
            <p:cNvPr id="65" name="Graphic 2973">
              <a:extLst>
                <a:ext uri="{FF2B5EF4-FFF2-40B4-BE49-F238E27FC236}">
                  <a16:creationId xmlns:a16="http://schemas.microsoft.com/office/drawing/2014/main" id="{2CA6A4EE-1CEA-6CDF-D5B8-574DFEFABB5E}"/>
                </a:ext>
              </a:extLst>
            </p:cNvPr>
            <p:cNvGrpSpPr/>
            <p:nvPr/>
          </p:nvGrpSpPr>
          <p:grpSpPr>
            <a:xfrm>
              <a:off x="4517065" y="4053571"/>
              <a:ext cx="1152213" cy="1160676"/>
              <a:chOff x="4517065" y="4053571"/>
              <a:chExt cx="1152213" cy="1160676"/>
            </a:xfrm>
          </p:grpSpPr>
          <p:sp>
            <p:nvSpPr>
              <p:cNvPr id="580" name="Freeform: Shape 579">
                <a:extLst>
                  <a:ext uri="{FF2B5EF4-FFF2-40B4-BE49-F238E27FC236}">
                    <a16:creationId xmlns:a16="http://schemas.microsoft.com/office/drawing/2014/main" id="{0842D73B-C14F-9A3C-50B7-E5CF1F832F14}"/>
                  </a:ext>
                </a:extLst>
              </p:cNvPr>
              <p:cNvSpPr/>
              <p:nvPr/>
            </p:nvSpPr>
            <p:spPr>
              <a:xfrm>
                <a:off x="4517065" y="4053571"/>
                <a:ext cx="1152213" cy="1160676"/>
              </a:xfrm>
              <a:custGeom>
                <a:avLst/>
                <a:gdLst>
                  <a:gd name="connsiteX0" fmla="*/ 1152611 w 1152213"/>
                  <a:gd name="connsiteY0" fmla="*/ 344987 h 1160676"/>
                  <a:gd name="connsiteX1" fmla="*/ 546653 w 1152213"/>
                  <a:gd name="connsiteY1" fmla="*/ 1161106 h 1160676"/>
                  <a:gd name="connsiteX2" fmla="*/ 398 w 1152213"/>
                  <a:gd name="connsiteY2" fmla="*/ 544515 h 1160676"/>
                  <a:gd name="connsiteX3" fmla="*/ 404373 w 1152213"/>
                  <a:gd name="connsiteY3" fmla="*/ 430 h 1160676"/>
                </a:gdLst>
                <a:ahLst/>
                <a:cxnLst>
                  <a:cxn ang="0">
                    <a:pos x="connsiteX0" y="connsiteY0"/>
                  </a:cxn>
                  <a:cxn ang="0">
                    <a:pos x="connsiteX1" y="connsiteY1"/>
                  </a:cxn>
                  <a:cxn ang="0">
                    <a:pos x="connsiteX2" y="connsiteY2"/>
                  </a:cxn>
                  <a:cxn ang="0">
                    <a:pos x="connsiteX3" y="connsiteY3"/>
                  </a:cxn>
                </a:cxnLst>
                <a:rect l="l" t="t" r="r" b="b"/>
                <a:pathLst>
                  <a:path w="1152213" h="1160676">
                    <a:moveTo>
                      <a:pt x="1152611" y="344987"/>
                    </a:moveTo>
                    <a:cubicBezTo>
                      <a:pt x="1009362" y="656078"/>
                      <a:pt x="803011" y="933997"/>
                      <a:pt x="546653" y="1161106"/>
                    </a:cubicBezTo>
                    <a:lnTo>
                      <a:pt x="398" y="544515"/>
                    </a:lnTo>
                    <a:cubicBezTo>
                      <a:pt x="171297" y="393106"/>
                      <a:pt x="308868" y="207827"/>
                      <a:pt x="404373" y="430"/>
                    </a:cubicBezTo>
                    <a:close/>
                  </a:path>
                </a:pathLst>
              </a:custGeom>
              <a:solidFill>
                <a:srgbClr val="01204E">
                  <a:alpha val="75000"/>
                </a:srgbClr>
              </a:solidFill>
              <a:ln w="4368" cap="flat">
                <a:solidFill>
                  <a:srgbClr val="FFFFFF">
                    <a:alpha val="75000"/>
                  </a:srgbClr>
                </a:solidFill>
                <a:prstDash val="solid"/>
                <a:miter/>
              </a:ln>
            </p:spPr>
            <p:txBody>
              <a:bodyPr rtlCol="0" anchor="ctr"/>
              <a:lstStyle/>
              <a:p>
                <a:endParaRPr lang="en-GB" sz="1600"/>
              </a:p>
            </p:txBody>
          </p:sp>
          <p:sp>
            <p:nvSpPr>
              <p:cNvPr id="581" name="TextBox 580">
                <a:extLst>
                  <a:ext uri="{FF2B5EF4-FFF2-40B4-BE49-F238E27FC236}">
                    <a16:creationId xmlns:a16="http://schemas.microsoft.com/office/drawing/2014/main" id="{4AA3EEB6-C09E-3616-57F5-72A9D7419152}"/>
                  </a:ext>
                </a:extLst>
              </p:cNvPr>
              <p:cNvSpPr txBox="1"/>
              <p:nvPr/>
            </p:nvSpPr>
            <p:spPr>
              <a:xfrm rot="12738518">
                <a:off x="4711002" y="4433574"/>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17% N</a:t>
                </a:r>
              </a:p>
            </p:txBody>
          </p:sp>
          <p:sp>
            <p:nvSpPr>
              <p:cNvPr id="582" name="Freeform: Shape 581">
                <a:extLst>
                  <a:ext uri="{FF2B5EF4-FFF2-40B4-BE49-F238E27FC236}">
                    <a16:creationId xmlns:a16="http://schemas.microsoft.com/office/drawing/2014/main" id="{A8527F00-2940-0653-BEBA-D77BF9173E47}"/>
                  </a:ext>
                </a:extLst>
              </p:cNvPr>
              <p:cNvSpPr/>
              <p:nvPr/>
            </p:nvSpPr>
            <p:spPr>
              <a:xfrm>
                <a:off x="4790188" y="4225847"/>
                <a:ext cx="504975" cy="680104"/>
              </a:xfrm>
              <a:custGeom>
                <a:avLst/>
                <a:gdLst>
                  <a:gd name="connsiteX0" fmla="*/ 398 w 504975"/>
                  <a:gd name="connsiteY0" fmla="*/ 680535 h 680104"/>
                  <a:gd name="connsiteX1" fmla="*/ 505374 w 504975"/>
                  <a:gd name="connsiteY1" fmla="*/ 430 h 680104"/>
                </a:gdLst>
                <a:ahLst/>
                <a:cxnLst>
                  <a:cxn ang="0">
                    <a:pos x="connsiteX0" y="connsiteY0"/>
                  </a:cxn>
                  <a:cxn ang="0">
                    <a:pos x="connsiteX1" y="connsiteY1"/>
                  </a:cxn>
                </a:cxnLst>
                <a:rect l="l" t="t" r="r" b="b"/>
                <a:pathLst>
                  <a:path w="504975" h="680104">
                    <a:moveTo>
                      <a:pt x="398" y="680535"/>
                    </a:moveTo>
                    <a:cubicBezTo>
                      <a:pt x="214035" y="491271"/>
                      <a:pt x="385992" y="259672"/>
                      <a:pt x="505374" y="430"/>
                    </a:cubicBezTo>
                  </a:path>
                </a:pathLst>
              </a:custGeom>
              <a:noFill/>
              <a:ln w="8736" cap="flat">
                <a:noFill/>
                <a:prstDash val="solid"/>
                <a:miter/>
              </a:ln>
            </p:spPr>
            <p:txBody>
              <a:bodyPr rtlCol="0" anchor="ctr"/>
              <a:lstStyle/>
              <a:p>
                <a:endParaRPr lang="en-GB" sz="1600"/>
              </a:p>
            </p:txBody>
          </p:sp>
        </p:grpSp>
        <p:grpSp>
          <p:nvGrpSpPr>
            <p:cNvPr id="66" name="Graphic 2973">
              <a:extLst>
                <a:ext uri="{FF2B5EF4-FFF2-40B4-BE49-F238E27FC236}">
                  <a16:creationId xmlns:a16="http://schemas.microsoft.com/office/drawing/2014/main" id="{DB514456-00B3-E459-40B0-95434AAED2FB}"/>
                </a:ext>
              </a:extLst>
            </p:cNvPr>
            <p:cNvGrpSpPr/>
            <p:nvPr/>
          </p:nvGrpSpPr>
          <p:grpSpPr>
            <a:xfrm>
              <a:off x="2508475" y="4597657"/>
              <a:ext cx="2554845" cy="1238137"/>
              <a:chOff x="2508475" y="4597657"/>
              <a:chExt cx="2554845" cy="1238137"/>
            </a:xfrm>
          </p:grpSpPr>
          <p:sp>
            <p:nvSpPr>
              <p:cNvPr id="577" name="Freeform: Shape 576">
                <a:extLst>
                  <a:ext uri="{FF2B5EF4-FFF2-40B4-BE49-F238E27FC236}">
                    <a16:creationId xmlns:a16="http://schemas.microsoft.com/office/drawing/2014/main" id="{8BD600A1-C54F-B3FB-90F8-9C3DE9C11893}"/>
                  </a:ext>
                </a:extLst>
              </p:cNvPr>
              <p:cNvSpPr/>
              <p:nvPr/>
            </p:nvSpPr>
            <p:spPr>
              <a:xfrm>
                <a:off x="2508475" y="4597657"/>
                <a:ext cx="2554845" cy="1238137"/>
              </a:xfrm>
              <a:custGeom>
                <a:avLst/>
                <a:gdLst>
                  <a:gd name="connsiteX0" fmla="*/ 2555243 w 2554845"/>
                  <a:gd name="connsiteY0" fmla="*/ 617021 h 1238137"/>
                  <a:gd name="connsiteX1" fmla="*/ 398 w 2554845"/>
                  <a:gd name="connsiteY1" fmla="*/ 1062459 h 1238137"/>
                  <a:gd name="connsiteX2" fmla="*/ 305756 w 2554845"/>
                  <a:gd name="connsiteY2" fmla="*/ 297385 h 1238137"/>
                  <a:gd name="connsiteX3" fmla="*/ 2008988 w 2554845"/>
                  <a:gd name="connsiteY3" fmla="*/ 430 h 1238137"/>
                </a:gdLst>
                <a:ahLst/>
                <a:cxnLst>
                  <a:cxn ang="0">
                    <a:pos x="connsiteX0" y="connsiteY0"/>
                  </a:cxn>
                  <a:cxn ang="0">
                    <a:pos x="connsiteX1" y="connsiteY1"/>
                  </a:cxn>
                  <a:cxn ang="0">
                    <a:pos x="connsiteX2" y="connsiteY2"/>
                  </a:cxn>
                  <a:cxn ang="0">
                    <a:pos x="connsiteX3" y="connsiteY3"/>
                  </a:cxn>
                </a:cxnLst>
                <a:rect l="l" t="t" r="r" b="b"/>
                <a:pathLst>
                  <a:path w="2554845" h="1238137">
                    <a:moveTo>
                      <a:pt x="2555243" y="617021"/>
                    </a:moveTo>
                    <a:cubicBezTo>
                      <a:pt x="1856208" y="1236311"/>
                      <a:pt x="867766" y="1408652"/>
                      <a:pt x="398" y="1062459"/>
                    </a:cubicBezTo>
                    <a:lnTo>
                      <a:pt x="305756" y="297385"/>
                    </a:lnTo>
                    <a:cubicBezTo>
                      <a:pt x="884003" y="528181"/>
                      <a:pt x="1542962" y="413290"/>
                      <a:pt x="2008988" y="430"/>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78" name="TextBox 577">
                <a:extLst>
                  <a:ext uri="{FF2B5EF4-FFF2-40B4-BE49-F238E27FC236}">
                    <a16:creationId xmlns:a16="http://schemas.microsoft.com/office/drawing/2014/main" id="{F04FA3DA-0EBD-B0D1-047E-5E734B3C28F2}"/>
                  </a:ext>
                </a:extLst>
              </p:cNvPr>
              <p:cNvSpPr txBox="1"/>
              <p:nvPr/>
            </p:nvSpPr>
            <p:spPr>
              <a:xfrm rot="15609134">
                <a:off x="3448983" y="5234915"/>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76% I</a:t>
                </a:r>
              </a:p>
            </p:txBody>
          </p:sp>
          <p:sp>
            <p:nvSpPr>
              <p:cNvPr id="579" name="Freeform: Shape 578">
                <a:extLst>
                  <a:ext uri="{FF2B5EF4-FFF2-40B4-BE49-F238E27FC236}">
                    <a16:creationId xmlns:a16="http://schemas.microsoft.com/office/drawing/2014/main" id="{BCFFAE2E-B0A7-0559-3598-33B5D25E4E82}"/>
                  </a:ext>
                </a:extLst>
              </p:cNvPr>
              <p:cNvSpPr/>
              <p:nvPr/>
            </p:nvSpPr>
            <p:spPr>
              <a:xfrm>
                <a:off x="2661152" y="4905952"/>
                <a:ext cx="2129035" cy="517953"/>
              </a:xfrm>
              <a:custGeom>
                <a:avLst/>
                <a:gdLst>
                  <a:gd name="connsiteX0" fmla="*/ 398 w 2129035"/>
                  <a:gd name="connsiteY0" fmla="*/ 371627 h 517953"/>
                  <a:gd name="connsiteX1" fmla="*/ 2129434 w 2129035"/>
                  <a:gd name="connsiteY1" fmla="*/ 430 h 517953"/>
                </a:gdLst>
                <a:ahLst/>
                <a:cxnLst>
                  <a:cxn ang="0">
                    <a:pos x="connsiteX0" y="connsiteY0"/>
                  </a:cxn>
                  <a:cxn ang="0">
                    <a:pos x="connsiteX1" y="connsiteY1"/>
                  </a:cxn>
                </a:cxnLst>
                <a:rect l="l" t="t" r="r" b="b"/>
                <a:pathLst>
                  <a:path w="2129035" h="517953">
                    <a:moveTo>
                      <a:pt x="398" y="371627"/>
                    </a:moveTo>
                    <a:cubicBezTo>
                      <a:pt x="723207" y="660117"/>
                      <a:pt x="1546906" y="516509"/>
                      <a:pt x="2129434" y="430"/>
                    </a:cubicBezTo>
                  </a:path>
                </a:pathLst>
              </a:custGeom>
              <a:noFill/>
              <a:ln w="8736" cap="flat">
                <a:noFill/>
                <a:prstDash val="solid"/>
                <a:miter/>
              </a:ln>
            </p:spPr>
            <p:txBody>
              <a:bodyPr rtlCol="0" anchor="ctr"/>
              <a:lstStyle/>
              <a:p>
                <a:endParaRPr lang="en-GB" sz="1600"/>
              </a:p>
            </p:txBody>
          </p:sp>
        </p:grpSp>
        <p:grpSp>
          <p:nvGrpSpPr>
            <p:cNvPr id="67" name="Graphic 2973">
              <a:extLst>
                <a:ext uri="{FF2B5EF4-FFF2-40B4-BE49-F238E27FC236}">
                  <a16:creationId xmlns:a16="http://schemas.microsoft.com/office/drawing/2014/main" id="{547D5F78-DB0D-A592-79CD-8398EA5EEA77}"/>
                </a:ext>
              </a:extLst>
            </p:cNvPr>
            <p:cNvGrpSpPr/>
            <p:nvPr/>
          </p:nvGrpSpPr>
          <p:grpSpPr>
            <a:xfrm>
              <a:off x="1917315" y="4670089"/>
              <a:ext cx="896517" cy="989596"/>
              <a:chOff x="1917315" y="4670089"/>
              <a:chExt cx="896517" cy="989596"/>
            </a:xfrm>
          </p:grpSpPr>
          <p:sp>
            <p:nvSpPr>
              <p:cNvPr id="574" name="Freeform: Shape 573">
                <a:extLst>
                  <a:ext uri="{FF2B5EF4-FFF2-40B4-BE49-F238E27FC236}">
                    <a16:creationId xmlns:a16="http://schemas.microsoft.com/office/drawing/2014/main" id="{77AE4526-8B17-3669-688D-3AA51DC5E65C}"/>
                  </a:ext>
                </a:extLst>
              </p:cNvPr>
              <p:cNvSpPr/>
              <p:nvPr/>
            </p:nvSpPr>
            <p:spPr>
              <a:xfrm>
                <a:off x="1917315" y="4670089"/>
                <a:ext cx="896517" cy="989596"/>
              </a:xfrm>
              <a:custGeom>
                <a:avLst/>
                <a:gdLst>
                  <a:gd name="connsiteX0" fmla="*/ 591557 w 896517"/>
                  <a:gd name="connsiteY0" fmla="*/ 990026 h 989596"/>
                  <a:gd name="connsiteX1" fmla="*/ 398 w 896517"/>
                  <a:gd name="connsiteY1" fmla="*/ 653241 h 989596"/>
                  <a:gd name="connsiteX2" fmla="*/ 502814 w 896517"/>
                  <a:gd name="connsiteY2" fmla="*/ 430 h 989596"/>
                  <a:gd name="connsiteX3" fmla="*/ 896916 w 896517"/>
                  <a:gd name="connsiteY3" fmla="*/ 224953 h 989596"/>
                </a:gdLst>
                <a:ahLst/>
                <a:cxnLst>
                  <a:cxn ang="0">
                    <a:pos x="connsiteX0" y="connsiteY0"/>
                  </a:cxn>
                  <a:cxn ang="0">
                    <a:pos x="connsiteX1" y="connsiteY1"/>
                  </a:cxn>
                  <a:cxn ang="0">
                    <a:pos x="connsiteX2" y="connsiteY2"/>
                  </a:cxn>
                  <a:cxn ang="0">
                    <a:pos x="connsiteX3" y="connsiteY3"/>
                  </a:cxn>
                </a:cxnLst>
                <a:rect l="l" t="t" r="r" b="b"/>
                <a:pathLst>
                  <a:path w="896517" h="989596">
                    <a:moveTo>
                      <a:pt x="591557" y="990026"/>
                    </a:moveTo>
                    <a:cubicBezTo>
                      <a:pt x="379920" y="905555"/>
                      <a:pt x="180977" y="792219"/>
                      <a:pt x="398" y="653241"/>
                    </a:cubicBezTo>
                    <a:lnTo>
                      <a:pt x="502814" y="430"/>
                    </a:lnTo>
                    <a:cubicBezTo>
                      <a:pt x="623200" y="93078"/>
                      <a:pt x="755824" y="168638"/>
                      <a:pt x="896916" y="224953"/>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75" name="TextBox 574">
                <a:extLst>
                  <a:ext uri="{FF2B5EF4-FFF2-40B4-BE49-F238E27FC236}">
                    <a16:creationId xmlns:a16="http://schemas.microsoft.com/office/drawing/2014/main" id="{F7F0AC8B-D031-8AA7-E4D4-DA2A637F9543}"/>
                  </a:ext>
                </a:extLst>
              </p:cNvPr>
              <p:cNvSpPr txBox="1"/>
              <p:nvPr/>
            </p:nvSpPr>
            <p:spPr>
              <a:xfrm rot="17980220">
                <a:off x="2037600" y="4995392"/>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19%</a:t>
                </a:r>
              </a:p>
            </p:txBody>
          </p:sp>
          <p:sp>
            <p:nvSpPr>
              <p:cNvPr id="576" name="Freeform: Shape 575">
                <a:extLst>
                  <a:ext uri="{FF2B5EF4-FFF2-40B4-BE49-F238E27FC236}">
                    <a16:creationId xmlns:a16="http://schemas.microsoft.com/office/drawing/2014/main" id="{D74840ED-C3AE-CC0A-552F-BB9C4B28ACE1}"/>
                  </a:ext>
                </a:extLst>
              </p:cNvPr>
              <p:cNvSpPr/>
              <p:nvPr/>
            </p:nvSpPr>
            <p:spPr>
              <a:xfrm>
                <a:off x="2168519" y="4996495"/>
                <a:ext cx="492635" cy="280653"/>
              </a:xfrm>
              <a:custGeom>
                <a:avLst/>
                <a:gdLst>
                  <a:gd name="connsiteX0" fmla="*/ 398 w 492635"/>
                  <a:gd name="connsiteY0" fmla="*/ 430 h 280653"/>
                  <a:gd name="connsiteX1" fmla="*/ 493033 w 492635"/>
                  <a:gd name="connsiteY1" fmla="*/ 281084 h 280653"/>
                </a:gdLst>
                <a:ahLst/>
                <a:cxnLst>
                  <a:cxn ang="0">
                    <a:pos x="connsiteX0" y="connsiteY0"/>
                  </a:cxn>
                  <a:cxn ang="0">
                    <a:pos x="connsiteX1" y="connsiteY1"/>
                  </a:cxn>
                </a:cxnLst>
                <a:rect l="l" t="t" r="r" b="b"/>
                <a:pathLst>
                  <a:path w="492635" h="280653">
                    <a:moveTo>
                      <a:pt x="398" y="430"/>
                    </a:moveTo>
                    <a:cubicBezTo>
                      <a:pt x="150889" y="116247"/>
                      <a:pt x="316669" y="210695"/>
                      <a:pt x="493033" y="281084"/>
                    </a:cubicBezTo>
                  </a:path>
                </a:pathLst>
              </a:custGeom>
              <a:noFill/>
              <a:ln w="8736" cap="flat">
                <a:noFill/>
                <a:prstDash val="solid"/>
                <a:miter/>
              </a:ln>
            </p:spPr>
            <p:txBody>
              <a:bodyPr rtlCol="0" anchor="ctr"/>
              <a:lstStyle/>
              <a:p>
                <a:endParaRPr lang="en-GB" sz="1600"/>
              </a:p>
            </p:txBody>
          </p:sp>
        </p:grpSp>
        <p:grpSp>
          <p:nvGrpSpPr>
            <p:cNvPr id="68" name="Graphic 2973">
              <a:extLst>
                <a:ext uri="{FF2B5EF4-FFF2-40B4-BE49-F238E27FC236}">
                  <a16:creationId xmlns:a16="http://schemas.microsoft.com/office/drawing/2014/main" id="{87FD44C8-063D-8E89-C251-F975931EE2B5}"/>
                </a:ext>
              </a:extLst>
            </p:cNvPr>
            <p:cNvGrpSpPr/>
            <p:nvPr/>
          </p:nvGrpSpPr>
          <p:grpSpPr>
            <a:xfrm>
              <a:off x="1785790" y="4597657"/>
              <a:ext cx="633941" cy="725244"/>
              <a:chOff x="1785790" y="4597657"/>
              <a:chExt cx="633941" cy="725244"/>
            </a:xfrm>
          </p:grpSpPr>
          <p:sp>
            <p:nvSpPr>
              <p:cNvPr id="571" name="Freeform: Shape 570">
                <a:extLst>
                  <a:ext uri="{FF2B5EF4-FFF2-40B4-BE49-F238E27FC236}">
                    <a16:creationId xmlns:a16="http://schemas.microsoft.com/office/drawing/2014/main" id="{77526A45-3A96-48F6-EDEB-2898717E47BB}"/>
                  </a:ext>
                </a:extLst>
              </p:cNvPr>
              <p:cNvSpPr/>
              <p:nvPr/>
            </p:nvSpPr>
            <p:spPr>
              <a:xfrm>
                <a:off x="1785790" y="4597657"/>
                <a:ext cx="633941" cy="725244"/>
              </a:xfrm>
              <a:custGeom>
                <a:avLst/>
                <a:gdLst>
                  <a:gd name="connsiteX0" fmla="*/ 131923 w 633941"/>
                  <a:gd name="connsiteY0" fmla="*/ 725674 h 725244"/>
                  <a:gd name="connsiteX1" fmla="*/ 398 w 633941"/>
                  <a:gd name="connsiteY1" fmla="*/ 617021 h 725244"/>
                  <a:gd name="connsiteX2" fmla="*/ 546653 w 633941"/>
                  <a:gd name="connsiteY2" fmla="*/ 430 h 725244"/>
                  <a:gd name="connsiteX3" fmla="*/ 634339 w 633941"/>
                  <a:gd name="connsiteY3" fmla="*/ 72862 h 725244"/>
                </a:gdLst>
                <a:ahLst/>
                <a:cxnLst>
                  <a:cxn ang="0">
                    <a:pos x="connsiteX0" y="connsiteY0"/>
                  </a:cxn>
                  <a:cxn ang="0">
                    <a:pos x="connsiteX1" y="connsiteY1"/>
                  </a:cxn>
                  <a:cxn ang="0">
                    <a:pos x="connsiteX2" y="connsiteY2"/>
                  </a:cxn>
                  <a:cxn ang="0">
                    <a:pos x="connsiteX3" y="connsiteY3"/>
                  </a:cxn>
                </a:cxnLst>
                <a:rect l="l" t="t" r="r" b="b"/>
                <a:pathLst>
                  <a:path w="633941" h="725244">
                    <a:moveTo>
                      <a:pt x="131923" y="725674"/>
                    </a:moveTo>
                    <a:cubicBezTo>
                      <a:pt x="86843" y="690982"/>
                      <a:pt x="42978" y="654744"/>
                      <a:pt x="398" y="617021"/>
                    </a:cubicBezTo>
                    <a:lnTo>
                      <a:pt x="546653" y="430"/>
                    </a:lnTo>
                    <a:cubicBezTo>
                      <a:pt x="575037" y="25573"/>
                      <a:pt x="604286" y="49737"/>
                      <a:pt x="634339" y="72862"/>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72" name="TextBox 571">
                <a:extLst>
                  <a:ext uri="{FF2B5EF4-FFF2-40B4-BE49-F238E27FC236}">
                    <a16:creationId xmlns:a16="http://schemas.microsoft.com/office/drawing/2014/main" id="{34928F36-8B3F-2497-C3A4-C161A1A44BE7}"/>
                  </a:ext>
                </a:extLst>
              </p:cNvPr>
              <p:cNvSpPr txBox="1"/>
              <p:nvPr/>
            </p:nvSpPr>
            <p:spPr>
              <a:xfrm rot="18610301">
                <a:off x="1830181" y="4815997"/>
                <a:ext cx="641467"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5%</a:t>
                </a:r>
              </a:p>
            </p:txBody>
          </p:sp>
          <p:sp>
            <p:nvSpPr>
              <p:cNvPr id="573" name="Freeform: Shape 572">
                <a:extLst>
                  <a:ext uri="{FF2B5EF4-FFF2-40B4-BE49-F238E27FC236}">
                    <a16:creationId xmlns:a16="http://schemas.microsoft.com/office/drawing/2014/main" id="{616F7C26-1EFF-86A8-45CB-6001BE7B684B}"/>
                  </a:ext>
                </a:extLst>
              </p:cNvPr>
              <p:cNvSpPr/>
              <p:nvPr/>
            </p:nvSpPr>
            <p:spPr>
              <a:xfrm>
                <a:off x="2058922" y="4905952"/>
                <a:ext cx="109596" cy="90543"/>
              </a:xfrm>
              <a:custGeom>
                <a:avLst/>
                <a:gdLst>
                  <a:gd name="connsiteX0" fmla="*/ 398 w 109596"/>
                  <a:gd name="connsiteY0" fmla="*/ 430 h 90543"/>
                  <a:gd name="connsiteX1" fmla="*/ 109995 w 109596"/>
                  <a:gd name="connsiteY1" fmla="*/ 90973 h 90543"/>
                </a:gdLst>
                <a:ahLst/>
                <a:cxnLst>
                  <a:cxn ang="0">
                    <a:pos x="connsiteX0" y="connsiteY0"/>
                  </a:cxn>
                  <a:cxn ang="0">
                    <a:pos x="connsiteX1" y="connsiteY1"/>
                  </a:cxn>
                </a:cxnLst>
                <a:rect l="l" t="t" r="r" b="b"/>
                <a:pathLst>
                  <a:path w="109596" h="90543">
                    <a:moveTo>
                      <a:pt x="398" y="430"/>
                    </a:moveTo>
                    <a:cubicBezTo>
                      <a:pt x="35876" y="31863"/>
                      <a:pt x="72428" y="62064"/>
                      <a:pt x="109995" y="90973"/>
                    </a:cubicBezTo>
                  </a:path>
                </a:pathLst>
              </a:custGeom>
              <a:noFill/>
              <a:ln w="8736" cap="flat">
                <a:noFill/>
                <a:prstDash val="solid"/>
                <a:miter/>
              </a:ln>
            </p:spPr>
            <p:txBody>
              <a:bodyPr rtlCol="0" anchor="ctr"/>
              <a:lstStyle/>
              <a:p>
                <a:endParaRPr lang="en-GB" sz="1600"/>
              </a:p>
            </p:txBody>
          </p:sp>
        </p:grpSp>
        <p:grpSp>
          <p:nvGrpSpPr>
            <p:cNvPr id="69" name="Graphic 2973">
              <a:extLst>
                <a:ext uri="{FF2B5EF4-FFF2-40B4-BE49-F238E27FC236}">
                  <a16:creationId xmlns:a16="http://schemas.microsoft.com/office/drawing/2014/main" id="{E4D1F606-0330-33E8-2DBF-AEF8617B3DBE}"/>
                </a:ext>
              </a:extLst>
            </p:cNvPr>
            <p:cNvGrpSpPr/>
            <p:nvPr/>
          </p:nvGrpSpPr>
          <p:grpSpPr>
            <a:xfrm>
              <a:off x="1113863" y="3948685"/>
              <a:ext cx="1218181" cy="1265562"/>
              <a:chOff x="1113863" y="3948685"/>
              <a:chExt cx="1218181" cy="1265562"/>
            </a:xfrm>
          </p:grpSpPr>
          <p:sp>
            <p:nvSpPr>
              <p:cNvPr id="568" name="Freeform: Shape 567">
                <a:extLst>
                  <a:ext uri="{FF2B5EF4-FFF2-40B4-BE49-F238E27FC236}">
                    <a16:creationId xmlns:a16="http://schemas.microsoft.com/office/drawing/2014/main" id="{40987574-2B13-21CE-AA2C-2705C721F70E}"/>
                  </a:ext>
                </a:extLst>
              </p:cNvPr>
              <p:cNvSpPr/>
              <p:nvPr/>
            </p:nvSpPr>
            <p:spPr>
              <a:xfrm>
                <a:off x="1113863" y="3948685"/>
                <a:ext cx="1218181" cy="1265562"/>
              </a:xfrm>
              <a:custGeom>
                <a:avLst/>
                <a:gdLst>
                  <a:gd name="connsiteX0" fmla="*/ 672325 w 1218181"/>
                  <a:gd name="connsiteY0" fmla="*/ 1265992 h 1265562"/>
                  <a:gd name="connsiteX1" fmla="*/ 398 w 1218181"/>
                  <a:gd name="connsiteY1" fmla="*/ 292540 h 1265562"/>
                  <a:gd name="connsiteX2" fmla="*/ 770634 w 1218181"/>
                  <a:gd name="connsiteY2" fmla="*/ 430 h 1265562"/>
                  <a:gd name="connsiteX3" fmla="*/ 1218580 w 1218181"/>
                  <a:gd name="connsiteY3" fmla="*/ 649401 h 1265562"/>
                </a:gdLst>
                <a:ahLst/>
                <a:cxnLst>
                  <a:cxn ang="0">
                    <a:pos x="connsiteX0" y="connsiteY0"/>
                  </a:cxn>
                  <a:cxn ang="0">
                    <a:pos x="connsiteX1" y="connsiteY1"/>
                  </a:cxn>
                  <a:cxn ang="0">
                    <a:pos x="connsiteX2" y="connsiteY2"/>
                  </a:cxn>
                  <a:cxn ang="0">
                    <a:pos x="connsiteX3" y="connsiteY3"/>
                  </a:cxn>
                </a:cxnLst>
                <a:rect l="l" t="t" r="r" b="b"/>
                <a:pathLst>
                  <a:path w="1218181" h="1265562">
                    <a:moveTo>
                      <a:pt x="672325" y="1265992"/>
                    </a:moveTo>
                    <a:cubicBezTo>
                      <a:pt x="372853" y="1000679"/>
                      <a:pt x="142275" y="666629"/>
                      <a:pt x="398" y="292540"/>
                    </a:cubicBezTo>
                    <a:lnTo>
                      <a:pt x="770634" y="430"/>
                    </a:lnTo>
                    <a:cubicBezTo>
                      <a:pt x="865213" y="249823"/>
                      <a:pt x="1018929" y="472526"/>
                      <a:pt x="1218580" y="649401"/>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69" name="TextBox 568">
                <a:extLst>
                  <a:ext uri="{FF2B5EF4-FFF2-40B4-BE49-F238E27FC236}">
                    <a16:creationId xmlns:a16="http://schemas.microsoft.com/office/drawing/2014/main" id="{6B99AD2C-4FE9-2845-E6A7-9E8F8BB25057}"/>
                  </a:ext>
                </a:extLst>
              </p:cNvPr>
              <p:cNvSpPr txBox="1"/>
              <p:nvPr/>
            </p:nvSpPr>
            <p:spPr>
              <a:xfrm rot="19523076">
                <a:off x="1362275" y="4375760"/>
                <a:ext cx="734461" cy="316577"/>
              </a:xfrm>
              <a:prstGeom prst="rect">
                <a:avLst/>
              </a:prstGeom>
              <a:noFill/>
            </p:spPr>
            <p:txBody>
              <a:bodyPr wrap="none" rtlCol="0" anchor="b">
                <a:spAutoFit/>
              </a:bodyPr>
              <a:lstStyle/>
              <a:p>
                <a:pPr algn="l"/>
                <a:r>
                  <a:rPr lang="en-GB" sz="1600" baseline="22000" dirty="0">
                    <a:ln/>
                    <a:solidFill>
                      <a:srgbClr val="FFFFFF"/>
                    </a:solidFill>
                    <a:latin typeface="Arial"/>
                    <a:cs typeface="Arial"/>
                    <a:sym typeface="Arial"/>
                    <a:rtl val="0"/>
                  </a:rPr>
                  <a:t>D 54%</a:t>
                </a:r>
                <a:endParaRPr lang="en-GB" sz="1600" spc="0" baseline="22000" dirty="0">
                  <a:ln/>
                  <a:solidFill>
                    <a:srgbClr val="FFFFFF"/>
                  </a:solidFill>
                  <a:latin typeface="Arial"/>
                  <a:cs typeface="Arial"/>
                  <a:sym typeface="Arial"/>
                  <a:rtl val="0"/>
                </a:endParaRPr>
              </a:p>
            </p:txBody>
          </p:sp>
          <p:sp>
            <p:nvSpPr>
              <p:cNvPr id="570" name="Freeform: Shape 569">
                <a:extLst>
                  <a:ext uri="{FF2B5EF4-FFF2-40B4-BE49-F238E27FC236}">
                    <a16:creationId xmlns:a16="http://schemas.microsoft.com/office/drawing/2014/main" id="{75864BA8-C4A4-820F-8AE0-FB1E45DC15C2}"/>
                  </a:ext>
                </a:extLst>
              </p:cNvPr>
              <p:cNvSpPr/>
              <p:nvPr/>
            </p:nvSpPr>
            <p:spPr>
              <a:xfrm>
                <a:off x="1498977" y="4094740"/>
                <a:ext cx="559944" cy="811212"/>
              </a:xfrm>
              <a:custGeom>
                <a:avLst/>
                <a:gdLst>
                  <a:gd name="connsiteX0" fmla="*/ 398 w 559944"/>
                  <a:gd name="connsiteY0" fmla="*/ 430 h 811212"/>
                  <a:gd name="connsiteX1" fmla="*/ 560342 w 559944"/>
                  <a:gd name="connsiteY1" fmla="*/ 811642 h 811212"/>
                </a:gdLst>
                <a:ahLst/>
                <a:cxnLst>
                  <a:cxn ang="0">
                    <a:pos x="connsiteX0" y="connsiteY0"/>
                  </a:cxn>
                  <a:cxn ang="0">
                    <a:pos x="connsiteX1" y="connsiteY1"/>
                  </a:cxn>
                </a:cxnLst>
                <a:rect l="l" t="t" r="r" b="b"/>
                <a:pathLst>
                  <a:path w="559944" h="811212">
                    <a:moveTo>
                      <a:pt x="398" y="430"/>
                    </a:moveTo>
                    <a:cubicBezTo>
                      <a:pt x="118626" y="312170"/>
                      <a:pt x="310781" y="590552"/>
                      <a:pt x="560342" y="811642"/>
                    </a:cubicBezTo>
                  </a:path>
                </a:pathLst>
              </a:custGeom>
              <a:noFill/>
              <a:ln w="8736" cap="flat">
                <a:noFill/>
                <a:prstDash val="solid"/>
                <a:miter/>
              </a:ln>
            </p:spPr>
            <p:txBody>
              <a:bodyPr rtlCol="0" anchor="ctr"/>
              <a:lstStyle/>
              <a:p>
                <a:endParaRPr lang="en-GB" sz="1600"/>
              </a:p>
            </p:txBody>
          </p:sp>
        </p:grpSp>
        <p:grpSp>
          <p:nvGrpSpPr>
            <p:cNvPr id="70" name="Graphic 2973">
              <a:extLst>
                <a:ext uri="{FF2B5EF4-FFF2-40B4-BE49-F238E27FC236}">
                  <a16:creationId xmlns:a16="http://schemas.microsoft.com/office/drawing/2014/main" id="{06998829-B507-8361-7AE3-9A53CA4A68D8}"/>
                </a:ext>
              </a:extLst>
            </p:cNvPr>
            <p:cNvGrpSpPr/>
            <p:nvPr/>
          </p:nvGrpSpPr>
          <p:grpSpPr>
            <a:xfrm>
              <a:off x="953639" y="3392903"/>
              <a:ext cx="930460" cy="847892"/>
              <a:chOff x="953639" y="3392903"/>
              <a:chExt cx="930460" cy="847892"/>
            </a:xfrm>
          </p:grpSpPr>
          <p:sp>
            <p:nvSpPr>
              <p:cNvPr id="565" name="Freeform: Shape 564">
                <a:extLst>
                  <a:ext uri="{FF2B5EF4-FFF2-40B4-BE49-F238E27FC236}">
                    <a16:creationId xmlns:a16="http://schemas.microsoft.com/office/drawing/2014/main" id="{E6D55F0B-674D-D722-0465-59B8D47618A9}"/>
                  </a:ext>
                </a:extLst>
              </p:cNvPr>
              <p:cNvSpPr/>
              <p:nvPr/>
            </p:nvSpPr>
            <p:spPr>
              <a:xfrm>
                <a:off x="953639" y="3392903"/>
                <a:ext cx="930460" cy="847892"/>
              </a:xfrm>
              <a:custGeom>
                <a:avLst/>
                <a:gdLst>
                  <a:gd name="connsiteX0" fmla="*/ 160621 w 930460"/>
                  <a:gd name="connsiteY0" fmla="*/ 848323 h 847892"/>
                  <a:gd name="connsiteX1" fmla="*/ 398 w 930460"/>
                  <a:gd name="connsiteY1" fmla="*/ 14648 h 847892"/>
                  <a:gd name="connsiteX2" fmla="*/ 824039 w 930460"/>
                  <a:gd name="connsiteY2" fmla="*/ 430 h 847892"/>
                  <a:gd name="connsiteX3" fmla="*/ 930858 w 930460"/>
                  <a:gd name="connsiteY3" fmla="*/ 556212 h 847892"/>
                </a:gdLst>
                <a:ahLst/>
                <a:cxnLst>
                  <a:cxn ang="0">
                    <a:pos x="connsiteX0" y="connsiteY0"/>
                  </a:cxn>
                  <a:cxn ang="0">
                    <a:pos x="connsiteX1" y="connsiteY1"/>
                  </a:cxn>
                  <a:cxn ang="0">
                    <a:pos x="connsiteX2" y="connsiteY2"/>
                  </a:cxn>
                  <a:cxn ang="0">
                    <a:pos x="connsiteX3" y="connsiteY3"/>
                  </a:cxn>
                </a:cxnLst>
                <a:rect l="l" t="t" r="r" b="b"/>
                <a:pathLst>
                  <a:path w="930460" h="847892">
                    <a:moveTo>
                      <a:pt x="160621" y="848323"/>
                    </a:moveTo>
                    <a:cubicBezTo>
                      <a:pt x="59525" y="581752"/>
                      <a:pt x="5316" y="299701"/>
                      <a:pt x="398" y="14648"/>
                    </a:cubicBezTo>
                    <a:lnTo>
                      <a:pt x="824039" y="430"/>
                    </a:lnTo>
                    <a:cubicBezTo>
                      <a:pt x="827315" y="190465"/>
                      <a:pt x="863457" y="378500"/>
                      <a:pt x="930858" y="556212"/>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66" name="TextBox 565">
                <a:extLst>
                  <a:ext uri="{FF2B5EF4-FFF2-40B4-BE49-F238E27FC236}">
                    <a16:creationId xmlns:a16="http://schemas.microsoft.com/office/drawing/2014/main" id="{3897E692-76EE-FC9F-D170-0FE670B6D804}"/>
                  </a:ext>
                </a:extLst>
              </p:cNvPr>
              <p:cNvSpPr txBox="1"/>
              <p:nvPr/>
            </p:nvSpPr>
            <p:spPr>
              <a:xfrm rot="20947252">
                <a:off x="1072459" y="3594521"/>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38%</a:t>
                </a:r>
              </a:p>
            </p:txBody>
          </p:sp>
          <p:sp>
            <p:nvSpPr>
              <p:cNvPr id="567" name="Freeform: Shape 566">
                <a:extLst>
                  <a:ext uri="{FF2B5EF4-FFF2-40B4-BE49-F238E27FC236}">
                    <a16:creationId xmlns:a16="http://schemas.microsoft.com/office/drawing/2014/main" id="{90D853D8-1577-758C-E9D8-B04FB20AE14A}"/>
                  </a:ext>
                </a:extLst>
              </p:cNvPr>
              <p:cNvSpPr/>
              <p:nvPr/>
            </p:nvSpPr>
            <p:spPr>
              <a:xfrm>
                <a:off x="1365460" y="3400013"/>
                <a:ext cx="133517" cy="694727"/>
              </a:xfrm>
              <a:custGeom>
                <a:avLst/>
                <a:gdLst>
                  <a:gd name="connsiteX0" fmla="*/ 398 w 133517"/>
                  <a:gd name="connsiteY0" fmla="*/ 430 h 694727"/>
                  <a:gd name="connsiteX1" fmla="*/ 133915 w 133517"/>
                  <a:gd name="connsiteY1" fmla="*/ 695157 h 694727"/>
                </a:gdLst>
                <a:ahLst/>
                <a:cxnLst>
                  <a:cxn ang="0">
                    <a:pos x="connsiteX0" y="connsiteY0"/>
                  </a:cxn>
                  <a:cxn ang="0">
                    <a:pos x="connsiteX1" y="connsiteY1"/>
                  </a:cxn>
                </a:cxnLst>
                <a:rect l="l" t="t" r="r" b="b"/>
                <a:pathLst>
                  <a:path w="133517" h="694727">
                    <a:moveTo>
                      <a:pt x="398" y="430"/>
                    </a:moveTo>
                    <a:cubicBezTo>
                      <a:pt x="4495" y="237974"/>
                      <a:pt x="49670" y="473016"/>
                      <a:pt x="133915" y="695157"/>
                    </a:cubicBezTo>
                  </a:path>
                </a:pathLst>
              </a:custGeom>
              <a:noFill/>
              <a:ln w="8736" cap="flat">
                <a:noFill/>
                <a:prstDash val="solid"/>
                <a:miter/>
              </a:ln>
            </p:spPr>
            <p:txBody>
              <a:bodyPr rtlCol="0" anchor="ctr"/>
              <a:lstStyle/>
              <a:p>
                <a:endParaRPr lang="en-GB" sz="1600"/>
              </a:p>
            </p:txBody>
          </p:sp>
        </p:grpSp>
        <p:grpSp>
          <p:nvGrpSpPr>
            <p:cNvPr id="71" name="Graphic 2973">
              <a:extLst>
                <a:ext uri="{FF2B5EF4-FFF2-40B4-BE49-F238E27FC236}">
                  <a16:creationId xmlns:a16="http://schemas.microsoft.com/office/drawing/2014/main" id="{91962509-61EB-71AB-DE16-CCA76453115F}"/>
                </a:ext>
              </a:extLst>
            </p:cNvPr>
            <p:cNvGrpSpPr/>
            <p:nvPr/>
          </p:nvGrpSpPr>
          <p:grpSpPr>
            <a:xfrm>
              <a:off x="953273" y="3213329"/>
              <a:ext cx="825965" cy="316578"/>
              <a:chOff x="953273" y="3213329"/>
              <a:chExt cx="825965" cy="316578"/>
            </a:xfrm>
          </p:grpSpPr>
          <p:sp>
            <p:nvSpPr>
              <p:cNvPr id="562" name="Freeform: Shape 561">
                <a:extLst>
                  <a:ext uri="{FF2B5EF4-FFF2-40B4-BE49-F238E27FC236}">
                    <a16:creationId xmlns:a16="http://schemas.microsoft.com/office/drawing/2014/main" id="{358C939D-3256-FBBF-19F6-3ABA3E097FE3}"/>
                  </a:ext>
                </a:extLst>
              </p:cNvPr>
              <p:cNvSpPr/>
              <p:nvPr/>
            </p:nvSpPr>
            <p:spPr>
              <a:xfrm>
                <a:off x="953273" y="3236549"/>
                <a:ext cx="825965" cy="170572"/>
              </a:xfrm>
              <a:custGeom>
                <a:avLst/>
                <a:gdLst>
                  <a:gd name="connsiteX0" fmla="*/ 764 w 825965"/>
                  <a:gd name="connsiteY0" fmla="*/ 171003 h 170572"/>
                  <a:gd name="connsiteX1" fmla="*/ 3709 w 825965"/>
                  <a:gd name="connsiteY1" fmla="*/ 430 h 170572"/>
                  <a:gd name="connsiteX2" fmla="*/ 826363 w 825965"/>
                  <a:gd name="connsiteY2" fmla="*/ 43069 h 170572"/>
                  <a:gd name="connsiteX3" fmla="*/ 824406 w 825965"/>
                  <a:gd name="connsiteY3" fmla="*/ 156784 h 170572"/>
                </a:gdLst>
                <a:ahLst/>
                <a:cxnLst>
                  <a:cxn ang="0">
                    <a:pos x="connsiteX0" y="connsiteY0"/>
                  </a:cxn>
                  <a:cxn ang="0">
                    <a:pos x="connsiteX1" y="connsiteY1"/>
                  </a:cxn>
                  <a:cxn ang="0">
                    <a:pos x="connsiteX2" y="connsiteY2"/>
                  </a:cxn>
                  <a:cxn ang="0">
                    <a:pos x="connsiteX3" y="connsiteY3"/>
                  </a:cxn>
                </a:cxnLst>
                <a:rect l="l" t="t" r="r" b="b"/>
                <a:pathLst>
                  <a:path w="825965" h="170572">
                    <a:moveTo>
                      <a:pt x="764" y="171003"/>
                    </a:moveTo>
                    <a:cubicBezTo>
                      <a:pt x="-214" y="114128"/>
                      <a:pt x="764" y="57237"/>
                      <a:pt x="3709" y="430"/>
                    </a:cubicBezTo>
                    <a:lnTo>
                      <a:pt x="826363" y="43069"/>
                    </a:lnTo>
                    <a:cubicBezTo>
                      <a:pt x="824406" y="80940"/>
                      <a:pt x="823751" y="118868"/>
                      <a:pt x="824406" y="156784"/>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63" name="TextBox 562">
                <a:extLst>
                  <a:ext uri="{FF2B5EF4-FFF2-40B4-BE49-F238E27FC236}">
                    <a16:creationId xmlns:a16="http://schemas.microsoft.com/office/drawing/2014/main" id="{68472280-34B9-594F-361D-A576400724BA}"/>
                  </a:ext>
                </a:extLst>
              </p:cNvPr>
              <p:cNvSpPr txBox="1"/>
              <p:nvPr/>
            </p:nvSpPr>
            <p:spPr>
              <a:xfrm rot="59341">
                <a:off x="1038379" y="3213329"/>
                <a:ext cx="641467"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8%</a:t>
                </a:r>
              </a:p>
            </p:txBody>
          </p:sp>
          <p:sp>
            <p:nvSpPr>
              <p:cNvPr id="564" name="Freeform: Shape 563">
                <a:extLst>
                  <a:ext uri="{FF2B5EF4-FFF2-40B4-BE49-F238E27FC236}">
                    <a16:creationId xmlns:a16="http://schemas.microsoft.com/office/drawing/2014/main" id="{445D38E3-6A27-E52C-DABF-11D63D96FC72}"/>
                  </a:ext>
                </a:extLst>
              </p:cNvPr>
              <p:cNvSpPr/>
              <p:nvPr/>
            </p:nvSpPr>
            <p:spPr>
              <a:xfrm>
                <a:off x="1365152" y="3257868"/>
                <a:ext cx="2763" cy="142144"/>
              </a:xfrm>
              <a:custGeom>
                <a:avLst/>
                <a:gdLst>
                  <a:gd name="connsiteX0" fmla="*/ 706 w 2763"/>
                  <a:gd name="connsiteY0" fmla="*/ 142574 h 142144"/>
                  <a:gd name="connsiteX1" fmla="*/ 3161 w 2763"/>
                  <a:gd name="connsiteY1" fmla="*/ 430 h 142144"/>
                </a:gdLst>
                <a:ahLst/>
                <a:cxnLst>
                  <a:cxn ang="0">
                    <a:pos x="connsiteX0" y="connsiteY0"/>
                  </a:cxn>
                  <a:cxn ang="0">
                    <a:pos x="connsiteX1" y="connsiteY1"/>
                  </a:cxn>
                </a:cxnLst>
                <a:rect l="l" t="t" r="r" b="b"/>
                <a:pathLst>
                  <a:path w="2763" h="142144">
                    <a:moveTo>
                      <a:pt x="706" y="142574"/>
                    </a:moveTo>
                    <a:cubicBezTo>
                      <a:pt x="-115" y="95179"/>
                      <a:pt x="706" y="47769"/>
                      <a:pt x="3161" y="430"/>
                    </a:cubicBezTo>
                  </a:path>
                </a:pathLst>
              </a:custGeom>
              <a:noFill/>
              <a:ln w="8736" cap="flat">
                <a:noFill/>
                <a:prstDash val="solid"/>
                <a:miter/>
              </a:ln>
            </p:spPr>
            <p:txBody>
              <a:bodyPr rtlCol="0" anchor="ctr"/>
              <a:lstStyle/>
              <a:p>
                <a:endParaRPr lang="en-GB" sz="1600"/>
              </a:p>
            </p:txBody>
          </p:sp>
        </p:grpSp>
        <p:grpSp>
          <p:nvGrpSpPr>
            <p:cNvPr id="72" name="Graphic 2973">
              <a:extLst>
                <a:ext uri="{FF2B5EF4-FFF2-40B4-BE49-F238E27FC236}">
                  <a16:creationId xmlns:a16="http://schemas.microsoft.com/office/drawing/2014/main" id="{211822EB-F333-756A-9A7A-D98254881949}"/>
                </a:ext>
              </a:extLst>
            </p:cNvPr>
            <p:cNvGrpSpPr/>
            <p:nvPr/>
          </p:nvGrpSpPr>
          <p:grpSpPr>
            <a:xfrm>
              <a:off x="956584" y="2253942"/>
              <a:ext cx="996166" cy="1025246"/>
              <a:chOff x="956584" y="2253942"/>
              <a:chExt cx="996166" cy="1025246"/>
            </a:xfrm>
          </p:grpSpPr>
          <p:sp>
            <p:nvSpPr>
              <p:cNvPr id="559" name="Freeform: Shape 558">
                <a:extLst>
                  <a:ext uri="{FF2B5EF4-FFF2-40B4-BE49-F238E27FC236}">
                    <a16:creationId xmlns:a16="http://schemas.microsoft.com/office/drawing/2014/main" id="{5EA81FBB-EA98-B617-23FD-E66597E573B2}"/>
                  </a:ext>
                </a:extLst>
              </p:cNvPr>
              <p:cNvSpPr/>
              <p:nvPr/>
            </p:nvSpPr>
            <p:spPr>
              <a:xfrm>
                <a:off x="956584" y="2253942"/>
                <a:ext cx="996166" cy="1025246"/>
              </a:xfrm>
              <a:custGeom>
                <a:avLst/>
                <a:gdLst>
                  <a:gd name="connsiteX0" fmla="*/ 398 w 996166"/>
                  <a:gd name="connsiteY0" fmla="*/ 983037 h 1025246"/>
                  <a:gd name="connsiteX1" fmla="*/ 260661 w 996166"/>
                  <a:gd name="connsiteY1" fmla="*/ 430 h 1025246"/>
                  <a:gd name="connsiteX2" fmla="*/ 996564 w 996166"/>
                  <a:gd name="connsiteY2" fmla="*/ 370606 h 1025246"/>
                  <a:gd name="connsiteX3" fmla="*/ 823052 w 996166"/>
                  <a:gd name="connsiteY3" fmla="*/ 1025676 h 1025246"/>
                </a:gdLst>
                <a:ahLst/>
                <a:cxnLst>
                  <a:cxn ang="0">
                    <a:pos x="connsiteX0" y="connsiteY0"/>
                  </a:cxn>
                  <a:cxn ang="0">
                    <a:pos x="connsiteX1" y="connsiteY1"/>
                  </a:cxn>
                  <a:cxn ang="0">
                    <a:pos x="connsiteX2" y="connsiteY2"/>
                  </a:cxn>
                  <a:cxn ang="0">
                    <a:pos x="connsiteX3" y="connsiteY3"/>
                  </a:cxn>
                </a:cxnLst>
                <a:rect l="l" t="t" r="r" b="b"/>
                <a:pathLst>
                  <a:path w="996166" h="1025246">
                    <a:moveTo>
                      <a:pt x="398" y="983037"/>
                    </a:moveTo>
                    <a:cubicBezTo>
                      <a:pt x="18124" y="641006"/>
                      <a:pt x="106754" y="306394"/>
                      <a:pt x="260661" y="430"/>
                    </a:cubicBezTo>
                    <a:lnTo>
                      <a:pt x="996564" y="370606"/>
                    </a:lnTo>
                    <a:cubicBezTo>
                      <a:pt x="893956" y="574581"/>
                      <a:pt x="834872" y="797655"/>
                      <a:pt x="823052" y="1025676"/>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60" name="TextBox 559">
                <a:extLst>
                  <a:ext uri="{FF2B5EF4-FFF2-40B4-BE49-F238E27FC236}">
                    <a16:creationId xmlns:a16="http://schemas.microsoft.com/office/drawing/2014/main" id="{BB4C8B6A-EE0A-E766-63FD-F871F233A8A7}"/>
                  </a:ext>
                </a:extLst>
              </p:cNvPr>
              <p:cNvSpPr txBox="1"/>
              <p:nvPr/>
            </p:nvSpPr>
            <p:spPr>
              <a:xfrm rot="890110">
                <a:off x="1104256" y="2678552"/>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86%</a:t>
                </a:r>
              </a:p>
            </p:txBody>
          </p:sp>
          <p:sp>
            <p:nvSpPr>
              <p:cNvPr id="561" name="Freeform: Shape 560">
                <a:extLst>
                  <a:ext uri="{FF2B5EF4-FFF2-40B4-BE49-F238E27FC236}">
                    <a16:creationId xmlns:a16="http://schemas.microsoft.com/office/drawing/2014/main" id="{AFFFB8DE-7BDB-EF8D-0A3A-B44B27B3111D}"/>
                  </a:ext>
                </a:extLst>
              </p:cNvPr>
              <p:cNvSpPr/>
              <p:nvPr/>
            </p:nvSpPr>
            <p:spPr>
              <a:xfrm>
                <a:off x="1367915" y="2439029"/>
                <a:ext cx="216878" cy="818839"/>
              </a:xfrm>
              <a:custGeom>
                <a:avLst/>
                <a:gdLst>
                  <a:gd name="connsiteX0" fmla="*/ 398 w 216878"/>
                  <a:gd name="connsiteY0" fmla="*/ 819269 h 818839"/>
                  <a:gd name="connsiteX1" fmla="*/ 217276 w 216878"/>
                  <a:gd name="connsiteY1" fmla="*/ 430 h 818839"/>
                </a:gdLst>
                <a:ahLst/>
                <a:cxnLst>
                  <a:cxn ang="0">
                    <a:pos x="connsiteX0" y="connsiteY0"/>
                  </a:cxn>
                  <a:cxn ang="0">
                    <a:pos x="connsiteX1" y="connsiteY1"/>
                  </a:cxn>
                </a:cxnLst>
                <a:rect l="l" t="t" r="r" b="b"/>
                <a:pathLst>
                  <a:path w="216878" h="818839">
                    <a:moveTo>
                      <a:pt x="398" y="819269"/>
                    </a:moveTo>
                    <a:cubicBezTo>
                      <a:pt x="15171" y="534243"/>
                      <a:pt x="89027" y="255401"/>
                      <a:pt x="217276" y="430"/>
                    </a:cubicBezTo>
                  </a:path>
                </a:pathLst>
              </a:custGeom>
              <a:noFill/>
              <a:ln w="8736" cap="flat">
                <a:noFill/>
                <a:prstDash val="solid"/>
                <a:miter/>
              </a:ln>
            </p:spPr>
            <p:txBody>
              <a:bodyPr rtlCol="0" anchor="ctr"/>
              <a:lstStyle/>
              <a:p>
                <a:endParaRPr lang="en-GB" sz="1600"/>
              </a:p>
            </p:txBody>
          </p:sp>
        </p:grpSp>
        <p:grpSp>
          <p:nvGrpSpPr>
            <p:cNvPr id="73" name="Graphic 2973">
              <a:extLst>
                <a:ext uri="{FF2B5EF4-FFF2-40B4-BE49-F238E27FC236}">
                  <a16:creationId xmlns:a16="http://schemas.microsoft.com/office/drawing/2014/main" id="{ED5C0346-47F0-FEB6-2EC9-A16481F720D4}"/>
                </a:ext>
              </a:extLst>
            </p:cNvPr>
            <p:cNvGrpSpPr/>
            <p:nvPr/>
          </p:nvGrpSpPr>
          <p:grpSpPr>
            <a:xfrm>
              <a:off x="1216847" y="2104280"/>
              <a:ext cx="790487" cy="519838"/>
              <a:chOff x="1216847" y="2104280"/>
              <a:chExt cx="790487" cy="519838"/>
            </a:xfrm>
          </p:grpSpPr>
          <p:sp>
            <p:nvSpPr>
              <p:cNvPr id="556" name="Freeform: Shape 555">
                <a:extLst>
                  <a:ext uri="{FF2B5EF4-FFF2-40B4-BE49-F238E27FC236}">
                    <a16:creationId xmlns:a16="http://schemas.microsoft.com/office/drawing/2014/main" id="{C13CE2F3-CA6D-5B50-BB89-EE3F20E57E8C}"/>
                  </a:ext>
                </a:extLst>
              </p:cNvPr>
              <p:cNvSpPr/>
              <p:nvPr/>
            </p:nvSpPr>
            <p:spPr>
              <a:xfrm>
                <a:off x="1216847" y="2104280"/>
                <a:ext cx="790487" cy="519838"/>
              </a:xfrm>
              <a:custGeom>
                <a:avLst/>
                <a:gdLst>
                  <a:gd name="connsiteX0" fmla="*/ 398 w 790487"/>
                  <a:gd name="connsiteY0" fmla="*/ 150091 h 519838"/>
                  <a:gd name="connsiteX1" fmla="*/ 82274 w 790487"/>
                  <a:gd name="connsiteY1" fmla="*/ 430 h 519838"/>
                  <a:gd name="connsiteX2" fmla="*/ 790885 w 790487"/>
                  <a:gd name="connsiteY2" fmla="*/ 420490 h 519838"/>
                  <a:gd name="connsiteX3" fmla="*/ 736300 w 790487"/>
                  <a:gd name="connsiteY3" fmla="*/ 520268 h 519838"/>
                </a:gdLst>
                <a:ahLst/>
                <a:cxnLst>
                  <a:cxn ang="0">
                    <a:pos x="connsiteX0" y="connsiteY0"/>
                  </a:cxn>
                  <a:cxn ang="0">
                    <a:pos x="connsiteX1" y="connsiteY1"/>
                  </a:cxn>
                  <a:cxn ang="0">
                    <a:pos x="connsiteX2" y="connsiteY2"/>
                  </a:cxn>
                  <a:cxn ang="0">
                    <a:pos x="connsiteX3" y="connsiteY3"/>
                  </a:cxn>
                </a:cxnLst>
                <a:rect l="l" t="t" r="r" b="b"/>
                <a:pathLst>
                  <a:path w="790487" h="519838">
                    <a:moveTo>
                      <a:pt x="398" y="150091"/>
                    </a:moveTo>
                    <a:cubicBezTo>
                      <a:pt x="25960" y="99281"/>
                      <a:pt x="53270" y="49362"/>
                      <a:pt x="82274" y="430"/>
                    </a:cubicBezTo>
                    <a:lnTo>
                      <a:pt x="790885" y="420490"/>
                    </a:lnTo>
                    <a:cubicBezTo>
                      <a:pt x="771543" y="453112"/>
                      <a:pt x="753336" y="486390"/>
                      <a:pt x="736300" y="520268"/>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57" name="TextBox 556">
                <a:extLst>
                  <a:ext uri="{FF2B5EF4-FFF2-40B4-BE49-F238E27FC236}">
                    <a16:creationId xmlns:a16="http://schemas.microsoft.com/office/drawing/2014/main" id="{C5A0B2AD-D328-5CFE-9A98-5C98299CE3A8}"/>
                  </a:ext>
                </a:extLst>
              </p:cNvPr>
              <p:cNvSpPr txBox="1"/>
              <p:nvPr/>
            </p:nvSpPr>
            <p:spPr>
              <a:xfrm rot="1720877">
                <a:off x="1234812" y="2252574"/>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14%</a:t>
                </a:r>
              </a:p>
            </p:txBody>
          </p:sp>
          <p:sp>
            <p:nvSpPr>
              <p:cNvPr id="558" name="Freeform: Shape 557">
                <a:extLst>
                  <a:ext uri="{FF2B5EF4-FFF2-40B4-BE49-F238E27FC236}">
                    <a16:creationId xmlns:a16="http://schemas.microsoft.com/office/drawing/2014/main" id="{CF4DD9CF-6EE4-5B4E-877B-F2408A0711F3}"/>
                  </a:ext>
                </a:extLst>
              </p:cNvPr>
              <p:cNvSpPr/>
              <p:nvPr/>
            </p:nvSpPr>
            <p:spPr>
              <a:xfrm>
                <a:off x="1584794" y="2314309"/>
                <a:ext cx="68230" cy="124719"/>
              </a:xfrm>
              <a:custGeom>
                <a:avLst/>
                <a:gdLst>
                  <a:gd name="connsiteX0" fmla="*/ 398 w 68230"/>
                  <a:gd name="connsiteY0" fmla="*/ 125149 h 124719"/>
                  <a:gd name="connsiteX1" fmla="*/ 68628 w 68230"/>
                  <a:gd name="connsiteY1" fmla="*/ 430 h 124719"/>
                </a:gdLst>
                <a:ahLst/>
                <a:cxnLst>
                  <a:cxn ang="0">
                    <a:pos x="connsiteX0" y="connsiteY0"/>
                  </a:cxn>
                  <a:cxn ang="0">
                    <a:pos x="connsiteX1" y="connsiteY1"/>
                  </a:cxn>
                </a:cxnLst>
                <a:rect l="l" t="t" r="r" b="b"/>
                <a:pathLst>
                  <a:path w="68230" h="124719">
                    <a:moveTo>
                      <a:pt x="398" y="125149"/>
                    </a:moveTo>
                    <a:cubicBezTo>
                      <a:pt x="21705" y="82804"/>
                      <a:pt x="44455" y="41202"/>
                      <a:pt x="68628" y="430"/>
                    </a:cubicBezTo>
                  </a:path>
                </a:pathLst>
              </a:custGeom>
              <a:noFill/>
              <a:ln w="8736" cap="flat">
                <a:noFill/>
                <a:prstDash val="solid"/>
                <a:miter/>
              </a:ln>
            </p:spPr>
            <p:txBody>
              <a:bodyPr rtlCol="0" anchor="ctr"/>
              <a:lstStyle/>
              <a:p>
                <a:endParaRPr lang="en-GB" sz="1600"/>
              </a:p>
            </p:txBody>
          </p:sp>
        </p:grpSp>
        <p:grpSp>
          <p:nvGrpSpPr>
            <p:cNvPr id="75" name="Graphic 2973">
              <a:extLst>
                <a:ext uri="{FF2B5EF4-FFF2-40B4-BE49-F238E27FC236}">
                  <a16:creationId xmlns:a16="http://schemas.microsoft.com/office/drawing/2014/main" id="{0D413390-9169-EEAF-1D8B-1AA959BEDFBA}"/>
                </a:ext>
              </a:extLst>
            </p:cNvPr>
            <p:cNvGrpSpPr/>
            <p:nvPr/>
          </p:nvGrpSpPr>
          <p:grpSpPr>
            <a:xfrm>
              <a:off x="1298724" y="2104280"/>
              <a:ext cx="2125831" cy="1260185"/>
              <a:chOff x="1298724" y="2104280"/>
              <a:chExt cx="2125831" cy="1260185"/>
            </a:xfrm>
          </p:grpSpPr>
          <p:sp>
            <p:nvSpPr>
              <p:cNvPr id="554" name="Freeform: Shape 553">
                <a:extLst>
                  <a:ext uri="{FF2B5EF4-FFF2-40B4-BE49-F238E27FC236}">
                    <a16:creationId xmlns:a16="http://schemas.microsoft.com/office/drawing/2014/main" id="{87F74265-E4CC-963A-70AE-C8FF42284A32}"/>
                  </a:ext>
                </a:extLst>
              </p:cNvPr>
              <p:cNvSpPr/>
              <p:nvPr/>
            </p:nvSpPr>
            <p:spPr>
              <a:xfrm>
                <a:off x="1298724" y="2104280"/>
                <a:ext cx="708610" cy="420060"/>
              </a:xfrm>
              <a:custGeom>
                <a:avLst/>
                <a:gdLst>
                  <a:gd name="connsiteX0" fmla="*/ 398 w 708610"/>
                  <a:gd name="connsiteY0" fmla="*/ 430 h 420060"/>
                  <a:gd name="connsiteX1" fmla="*/ 709008 w 708610"/>
                  <a:gd name="connsiteY1" fmla="*/ 420490 h 420060"/>
                </a:gdLst>
                <a:ahLst/>
                <a:cxnLst>
                  <a:cxn ang="0">
                    <a:pos x="connsiteX0" y="connsiteY0"/>
                  </a:cxn>
                  <a:cxn ang="0">
                    <a:pos x="connsiteX1" y="connsiteY1"/>
                  </a:cxn>
                </a:cxnLst>
                <a:rect l="l" t="t" r="r" b="b"/>
                <a:pathLst>
                  <a:path w="708610" h="420060">
                    <a:moveTo>
                      <a:pt x="398" y="430"/>
                    </a:moveTo>
                    <a:lnTo>
                      <a:pt x="709008" y="420490"/>
                    </a:lnTo>
                    <a:close/>
                  </a:path>
                </a:pathLst>
              </a:custGeom>
              <a:solidFill>
                <a:srgbClr val="206D84">
                  <a:alpha val="75000"/>
                </a:srgbClr>
              </a:solidFill>
              <a:ln w="0" cap="flat">
                <a:solidFill>
                  <a:srgbClr val="FFFFFF">
                    <a:alpha val="75000"/>
                  </a:srgbClr>
                </a:solidFill>
                <a:prstDash val="solid"/>
                <a:miter/>
              </a:ln>
            </p:spPr>
            <p:txBody>
              <a:bodyPr rtlCol="0" anchor="ctr"/>
              <a:lstStyle/>
              <a:p>
                <a:endParaRPr lang="en-GB" sz="1600"/>
              </a:p>
            </p:txBody>
          </p:sp>
          <p:sp>
            <p:nvSpPr>
              <p:cNvPr id="555" name="Freeform: Shape 554">
                <a:extLst>
                  <a:ext uri="{FF2B5EF4-FFF2-40B4-BE49-F238E27FC236}">
                    <a16:creationId xmlns:a16="http://schemas.microsoft.com/office/drawing/2014/main" id="{E0F80F09-14C8-DEE5-7D17-732B0C69E28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76" name="Graphic 2973">
              <a:extLst>
                <a:ext uri="{FF2B5EF4-FFF2-40B4-BE49-F238E27FC236}">
                  <a16:creationId xmlns:a16="http://schemas.microsoft.com/office/drawing/2014/main" id="{0DA56A65-AAE2-AD8F-69F3-92FBDFC04AD7}"/>
                </a:ext>
              </a:extLst>
            </p:cNvPr>
            <p:cNvGrpSpPr/>
            <p:nvPr/>
          </p:nvGrpSpPr>
          <p:grpSpPr>
            <a:xfrm>
              <a:off x="1298724" y="1459226"/>
              <a:ext cx="1076539" cy="1065114"/>
              <a:chOff x="1298724" y="1459226"/>
              <a:chExt cx="1076539" cy="1065114"/>
            </a:xfrm>
          </p:grpSpPr>
          <p:sp>
            <p:nvSpPr>
              <p:cNvPr id="551" name="Freeform: Shape 550">
                <a:extLst>
                  <a:ext uri="{FF2B5EF4-FFF2-40B4-BE49-F238E27FC236}">
                    <a16:creationId xmlns:a16="http://schemas.microsoft.com/office/drawing/2014/main" id="{7CC5A561-9E31-B03C-BB11-3F111A0A7DA3}"/>
                  </a:ext>
                </a:extLst>
              </p:cNvPr>
              <p:cNvSpPr/>
              <p:nvPr/>
            </p:nvSpPr>
            <p:spPr>
              <a:xfrm>
                <a:off x="1298724" y="1459226"/>
                <a:ext cx="1076539" cy="1065114"/>
              </a:xfrm>
              <a:custGeom>
                <a:avLst/>
                <a:gdLst>
                  <a:gd name="connsiteX0" fmla="*/ 398 w 1076539"/>
                  <a:gd name="connsiteY0" fmla="*/ 645484 h 1065114"/>
                  <a:gd name="connsiteX1" fmla="*/ 552288 w 1076539"/>
                  <a:gd name="connsiteY1" fmla="*/ 430 h 1065114"/>
                  <a:gd name="connsiteX2" fmla="*/ 1076938 w 1076539"/>
                  <a:gd name="connsiteY2" fmla="*/ 635507 h 1065114"/>
                  <a:gd name="connsiteX3" fmla="*/ 709008 w 1076539"/>
                  <a:gd name="connsiteY3" fmla="*/ 1065544 h 1065114"/>
                </a:gdLst>
                <a:ahLst/>
                <a:cxnLst>
                  <a:cxn ang="0">
                    <a:pos x="connsiteX0" y="connsiteY0"/>
                  </a:cxn>
                  <a:cxn ang="0">
                    <a:pos x="connsiteX1" y="connsiteY1"/>
                  </a:cxn>
                  <a:cxn ang="0">
                    <a:pos x="connsiteX2" y="connsiteY2"/>
                  </a:cxn>
                  <a:cxn ang="0">
                    <a:pos x="connsiteX3" y="connsiteY3"/>
                  </a:cxn>
                </a:cxnLst>
                <a:rect l="l" t="t" r="r" b="b"/>
                <a:pathLst>
                  <a:path w="1076539" h="1065114">
                    <a:moveTo>
                      <a:pt x="398" y="645484"/>
                    </a:moveTo>
                    <a:cubicBezTo>
                      <a:pt x="145778" y="400238"/>
                      <a:pt x="332491" y="182005"/>
                      <a:pt x="552288" y="430"/>
                    </a:cubicBezTo>
                    <a:lnTo>
                      <a:pt x="1076938" y="635507"/>
                    </a:lnTo>
                    <a:cubicBezTo>
                      <a:pt x="930404" y="756557"/>
                      <a:pt x="805929" y="902051"/>
                      <a:pt x="709008" y="1065544"/>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52" name="TextBox 551">
                <a:extLst>
                  <a:ext uri="{FF2B5EF4-FFF2-40B4-BE49-F238E27FC236}">
                    <a16:creationId xmlns:a16="http://schemas.microsoft.com/office/drawing/2014/main" id="{F7CCD64F-CEDE-7644-B226-F05BBE46ED3D}"/>
                  </a:ext>
                </a:extLst>
              </p:cNvPr>
              <p:cNvSpPr txBox="1"/>
              <p:nvPr/>
            </p:nvSpPr>
            <p:spPr>
              <a:xfrm rot="2432967">
                <a:off x="1530316" y="1867081"/>
                <a:ext cx="6592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83%</a:t>
                </a:r>
              </a:p>
            </p:txBody>
          </p:sp>
          <p:sp>
            <p:nvSpPr>
              <p:cNvPr id="553" name="Freeform: Shape 552">
                <a:extLst>
                  <a:ext uri="{FF2B5EF4-FFF2-40B4-BE49-F238E27FC236}">
                    <a16:creationId xmlns:a16="http://schemas.microsoft.com/office/drawing/2014/main" id="{F2FB48A0-FA76-3B91-BD38-0A3EFEC4C859}"/>
                  </a:ext>
                </a:extLst>
              </p:cNvPr>
              <p:cNvSpPr/>
              <p:nvPr/>
            </p:nvSpPr>
            <p:spPr>
              <a:xfrm>
                <a:off x="1653024" y="1776765"/>
                <a:ext cx="459914" cy="537544"/>
              </a:xfrm>
              <a:custGeom>
                <a:avLst/>
                <a:gdLst>
                  <a:gd name="connsiteX0" fmla="*/ 398 w 459914"/>
                  <a:gd name="connsiteY0" fmla="*/ 537975 h 537544"/>
                  <a:gd name="connsiteX1" fmla="*/ 460312 w 459914"/>
                  <a:gd name="connsiteY1" fmla="*/ 430 h 537544"/>
                </a:gdLst>
                <a:ahLst/>
                <a:cxnLst>
                  <a:cxn ang="0">
                    <a:pos x="connsiteX0" y="connsiteY0"/>
                  </a:cxn>
                  <a:cxn ang="0">
                    <a:pos x="connsiteX1" y="connsiteY1"/>
                  </a:cxn>
                </a:cxnLst>
                <a:rect l="l" t="t" r="r" b="b"/>
                <a:pathLst>
                  <a:path w="459914" h="537544">
                    <a:moveTo>
                      <a:pt x="398" y="537975"/>
                    </a:moveTo>
                    <a:cubicBezTo>
                      <a:pt x="121553" y="333606"/>
                      <a:pt x="277146" y="151742"/>
                      <a:pt x="460312" y="430"/>
                    </a:cubicBezTo>
                  </a:path>
                </a:pathLst>
              </a:custGeom>
              <a:noFill/>
              <a:ln w="8736" cap="flat">
                <a:noFill/>
                <a:prstDash val="solid"/>
                <a:miter/>
              </a:ln>
            </p:spPr>
            <p:txBody>
              <a:bodyPr rtlCol="0" anchor="ctr"/>
              <a:lstStyle/>
              <a:p>
                <a:endParaRPr lang="en-GB" sz="1600"/>
              </a:p>
            </p:txBody>
          </p:sp>
        </p:grpSp>
        <p:grpSp>
          <p:nvGrpSpPr>
            <p:cNvPr id="77" name="Graphic 2973">
              <a:extLst>
                <a:ext uri="{FF2B5EF4-FFF2-40B4-BE49-F238E27FC236}">
                  <a16:creationId xmlns:a16="http://schemas.microsoft.com/office/drawing/2014/main" id="{688B452A-4AC2-412C-6869-ABBB5EE54FDC}"/>
                </a:ext>
              </a:extLst>
            </p:cNvPr>
            <p:cNvGrpSpPr/>
            <p:nvPr/>
          </p:nvGrpSpPr>
          <p:grpSpPr>
            <a:xfrm>
              <a:off x="1850613" y="1355177"/>
              <a:ext cx="614782" cy="771376"/>
              <a:chOff x="1850613" y="1355177"/>
              <a:chExt cx="614782" cy="771376"/>
            </a:xfrm>
          </p:grpSpPr>
          <p:sp>
            <p:nvSpPr>
              <p:cNvPr id="548" name="Freeform: Shape 547">
                <a:extLst>
                  <a:ext uri="{FF2B5EF4-FFF2-40B4-BE49-F238E27FC236}">
                    <a16:creationId xmlns:a16="http://schemas.microsoft.com/office/drawing/2014/main" id="{89E5391E-1465-0228-C540-B82FDF5B5D97}"/>
                  </a:ext>
                </a:extLst>
              </p:cNvPr>
              <p:cNvSpPr/>
              <p:nvPr/>
            </p:nvSpPr>
            <p:spPr>
              <a:xfrm>
                <a:off x="1850613" y="1355177"/>
                <a:ext cx="614782" cy="739126"/>
              </a:xfrm>
              <a:custGeom>
                <a:avLst/>
                <a:gdLst>
                  <a:gd name="connsiteX0" fmla="*/ 398 w 614782"/>
                  <a:gd name="connsiteY0" fmla="*/ 104479 h 739126"/>
                  <a:gd name="connsiteX1" fmla="*/ 135592 w 614782"/>
                  <a:gd name="connsiteY1" fmla="*/ 430 h 739126"/>
                  <a:gd name="connsiteX2" fmla="*/ 615180 w 614782"/>
                  <a:gd name="connsiteY2" fmla="*/ 670190 h 739126"/>
                  <a:gd name="connsiteX3" fmla="*/ 525048 w 614782"/>
                  <a:gd name="connsiteY3" fmla="*/ 739556 h 739126"/>
                </a:gdLst>
                <a:ahLst/>
                <a:cxnLst>
                  <a:cxn ang="0">
                    <a:pos x="connsiteX0" y="connsiteY0"/>
                  </a:cxn>
                  <a:cxn ang="0">
                    <a:pos x="connsiteX1" y="connsiteY1"/>
                  </a:cxn>
                  <a:cxn ang="0">
                    <a:pos x="connsiteX2" y="connsiteY2"/>
                  </a:cxn>
                  <a:cxn ang="0">
                    <a:pos x="connsiteX3" y="connsiteY3"/>
                  </a:cxn>
                </a:cxnLst>
                <a:rect l="l" t="t" r="r" b="b"/>
                <a:pathLst>
                  <a:path w="614782" h="739126">
                    <a:moveTo>
                      <a:pt x="398" y="104479"/>
                    </a:moveTo>
                    <a:cubicBezTo>
                      <a:pt x="44254" y="68250"/>
                      <a:pt x="89342" y="33540"/>
                      <a:pt x="135592" y="430"/>
                    </a:cubicBezTo>
                    <a:lnTo>
                      <a:pt x="615180" y="670190"/>
                    </a:lnTo>
                    <a:cubicBezTo>
                      <a:pt x="584341" y="692266"/>
                      <a:pt x="554279" y="715400"/>
                      <a:pt x="525048" y="739556"/>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49" name="TextBox 548">
                <a:extLst>
                  <a:ext uri="{FF2B5EF4-FFF2-40B4-BE49-F238E27FC236}">
                    <a16:creationId xmlns:a16="http://schemas.microsoft.com/office/drawing/2014/main" id="{1C06D4A0-DF8C-55FB-D1E4-C8790E23D8C3}"/>
                  </a:ext>
                </a:extLst>
              </p:cNvPr>
              <p:cNvSpPr txBox="1"/>
              <p:nvPr/>
            </p:nvSpPr>
            <p:spPr>
              <a:xfrm rot="3145055">
                <a:off x="1776025" y="1601034"/>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17%</a:t>
                </a:r>
              </a:p>
            </p:txBody>
          </p:sp>
          <p:sp>
            <p:nvSpPr>
              <p:cNvPr id="550" name="Freeform: Shape 549">
                <a:extLst>
                  <a:ext uri="{FF2B5EF4-FFF2-40B4-BE49-F238E27FC236}">
                    <a16:creationId xmlns:a16="http://schemas.microsoft.com/office/drawing/2014/main" id="{87DCAE27-A3CA-A873-924C-43405BAA1B20}"/>
                  </a:ext>
                </a:extLst>
              </p:cNvPr>
              <p:cNvSpPr/>
              <p:nvPr/>
            </p:nvSpPr>
            <p:spPr>
              <a:xfrm>
                <a:off x="2112938" y="1690057"/>
                <a:ext cx="112663" cy="86707"/>
              </a:xfrm>
              <a:custGeom>
                <a:avLst/>
                <a:gdLst>
                  <a:gd name="connsiteX0" fmla="*/ 398 w 112663"/>
                  <a:gd name="connsiteY0" fmla="*/ 87138 h 86707"/>
                  <a:gd name="connsiteX1" fmla="*/ 113061 w 112663"/>
                  <a:gd name="connsiteY1" fmla="*/ 430 h 86707"/>
                </a:gdLst>
                <a:ahLst/>
                <a:cxnLst>
                  <a:cxn ang="0">
                    <a:pos x="connsiteX0" y="connsiteY0"/>
                  </a:cxn>
                  <a:cxn ang="0">
                    <a:pos x="connsiteX1" y="connsiteY1"/>
                  </a:cxn>
                </a:cxnLst>
                <a:rect l="l" t="t" r="r" b="b"/>
                <a:pathLst>
                  <a:path w="112663" h="86707">
                    <a:moveTo>
                      <a:pt x="398" y="87138"/>
                    </a:moveTo>
                    <a:cubicBezTo>
                      <a:pt x="36942" y="56945"/>
                      <a:pt x="74517" y="28028"/>
                      <a:pt x="113061" y="430"/>
                    </a:cubicBezTo>
                  </a:path>
                </a:pathLst>
              </a:custGeom>
              <a:noFill/>
              <a:ln w="8736" cap="flat">
                <a:noFill/>
                <a:prstDash val="solid"/>
                <a:miter/>
              </a:ln>
            </p:spPr>
            <p:txBody>
              <a:bodyPr rtlCol="0" anchor="ctr"/>
              <a:lstStyle/>
              <a:p>
                <a:endParaRPr lang="en-GB" sz="1600"/>
              </a:p>
            </p:txBody>
          </p:sp>
        </p:grpSp>
        <p:grpSp>
          <p:nvGrpSpPr>
            <p:cNvPr id="117" name="Graphic 2973">
              <a:extLst>
                <a:ext uri="{FF2B5EF4-FFF2-40B4-BE49-F238E27FC236}">
                  <a16:creationId xmlns:a16="http://schemas.microsoft.com/office/drawing/2014/main" id="{454B3718-22D9-3FCB-F2FC-E8EE69B5EAFA}"/>
                </a:ext>
              </a:extLst>
            </p:cNvPr>
            <p:cNvGrpSpPr/>
            <p:nvPr/>
          </p:nvGrpSpPr>
          <p:grpSpPr>
            <a:xfrm>
              <a:off x="1985808" y="1355177"/>
              <a:ext cx="1438747" cy="2009289"/>
              <a:chOff x="1985808" y="1355177"/>
              <a:chExt cx="1438747" cy="2009289"/>
            </a:xfrm>
          </p:grpSpPr>
          <p:sp>
            <p:nvSpPr>
              <p:cNvPr id="546" name="Freeform: Shape 545">
                <a:extLst>
                  <a:ext uri="{FF2B5EF4-FFF2-40B4-BE49-F238E27FC236}">
                    <a16:creationId xmlns:a16="http://schemas.microsoft.com/office/drawing/2014/main" id="{6B5A2BB1-C1FA-F78F-2160-E99877B445F8}"/>
                  </a:ext>
                </a:extLst>
              </p:cNvPr>
              <p:cNvSpPr/>
              <p:nvPr/>
            </p:nvSpPr>
            <p:spPr>
              <a:xfrm>
                <a:off x="1985808" y="1355177"/>
                <a:ext cx="479588" cy="669760"/>
              </a:xfrm>
              <a:custGeom>
                <a:avLst/>
                <a:gdLst>
                  <a:gd name="connsiteX0" fmla="*/ 398 w 479588"/>
                  <a:gd name="connsiteY0" fmla="*/ 430 h 669760"/>
                  <a:gd name="connsiteX1" fmla="*/ 479986 w 479588"/>
                  <a:gd name="connsiteY1" fmla="*/ 670190 h 669760"/>
                </a:gdLst>
                <a:ahLst/>
                <a:cxnLst>
                  <a:cxn ang="0">
                    <a:pos x="connsiteX0" y="connsiteY0"/>
                  </a:cxn>
                  <a:cxn ang="0">
                    <a:pos x="connsiteX1" y="connsiteY1"/>
                  </a:cxn>
                </a:cxnLst>
                <a:rect l="l" t="t" r="r" b="b"/>
                <a:pathLst>
                  <a:path w="479588" h="669760">
                    <a:moveTo>
                      <a:pt x="398" y="430"/>
                    </a:moveTo>
                    <a:lnTo>
                      <a:pt x="479986" y="670190"/>
                    </a:lnTo>
                    <a:close/>
                  </a:path>
                </a:pathLst>
              </a:custGeom>
              <a:solidFill>
                <a:srgbClr val="E49F38">
                  <a:alpha val="75000"/>
                </a:srgbClr>
              </a:solidFill>
              <a:ln w="0" cap="flat">
                <a:solidFill>
                  <a:srgbClr val="FFFFFF">
                    <a:alpha val="75000"/>
                  </a:srgbClr>
                </a:solidFill>
                <a:prstDash val="solid"/>
                <a:miter/>
              </a:ln>
            </p:spPr>
            <p:txBody>
              <a:bodyPr rtlCol="0" anchor="ctr"/>
              <a:lstStyle/>
              <a:p>
                <a:endParaRPr lang="en-GB" sz="1600"/>
              </a:p>
            </p:txBody>
          </p:sp>
          <p:sp>
            <p:nvSpPr>
              <p:cNvPr id="547" name="Freeform: Shape 546">
                <a:extLst>
                  <a:ext uri="{FF2B5EF4-FFF2-40B4-BE49-F238E27FC236}">
                    <a16:creationId xmlns:a16="http://schemas.microsoft.com/office/drawing/2014/main" id="{E4F87B3F-D39A-68A7-6017-F83AD44F41F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1" name="Graphic 2973">
              <a:extLst>
                <a:ext uri="{FF2B5EF4-FFF2-40B4-BE49-F238E27FC236}">
                  <a16:creationId xmlns:a16="http://schemas.microsoft.com/office/drawing/2014/main" id="{4F8A109A-95E0-779E-D80C-9B054E1F7DAB}"/>
                </a:ext>
              </a:extLst>
            </p:cNvPr>
            <p:cNvGrpSpPr/>
            <p:nvPr/>
          </p:nvGrpSpPr>
          <p:grpSpPr>
            <a:xfrm>
              <a:off x="1985808" y="1038992"/>
              <a:ext cx="881204" cy="985944"/>
              <a:chOff x="1985808" y="1038992"/>
              <a:chExt cx="881204" cy="985944"/>
            </a:xfrm>
          </p:grpSpPr>
          <p:sp>
            <p:nvSpPr>
              <p:cNvPr id="543" name="Freeform: Shape 542">
                <a:extLst>
                  <a:ext uri="{FF2B5EF4-FFF2-40B4-BE49-F238E27FC236}">
                    <a16:creationId xmlns:a16="http://schemas.microsoft.com/office/drawing/2014/main" id="{5317CD5E-A761-13E1-B4AE-3B97789299AF}"/>
                  </a:ext>
                </a:extLst>
              </p:cNvPr>
              <p:cNvSpPr/>
              <p:nvPr/>
            </p:nvSpPr>
            <p:spPr>
              <a:xfrm>
                <a:off x="1985808" y="1038992"/>
                <a:ext cx="881204" cy="985944"/>
              </a:xfrm>
              <a:custGeom>
                <a:avLst/>
                <a:gdLst>
                  <a:gd name="connsiteX0" fmla="*/ 398 w 881204"/>
                  <a:gd name="connsiteY0" fmla="*/ 316614 h 985944"/>
                  <a:gd name="connsiteX1" fmla="*/ 602831 w 881204"/>
                  <a:gd name="connsiteY1" fmla="*/ 430 h 985944"/>
                  <a:gd name="connsiteX2" fmla="*/ 881602 w 881204"/>
                  <a:gd name="connsiteY2" fmla="*/ 775593 h 985944"/>
                  <a:gd name="connsiteX3" fmla="*/ 479986 w 881204"/>
                  <a:gd name="connsiteY3" fmla="*/ 986374 h 985944"/>
                </a:gdLst>
                <a:ahLst/>
                <a:cxnLst>
                  <a:cxn ang="0">
                    <a:pos x="connsiteX0" y="connsiteY0"/>
                  </a:cxn>
                  <a:cxn ang="0">
                    <a:pos x="connsiteX1" y="connsiteY1"/>
                  </a:cxn>
                  <a:cxn ang="0">
                    <a:pos x="connsiteX2" y="connsiteY2"/>
                  </a:cxn>
                  <a:cxn ang="0">
                    <a:pos x="connsiteX3" y="connsiteY3"/>
                  </a:cxn>
                </a:cxnLst>
                <a:rect l="l" t="t" r="r" b="b"/>
                <a:pathLst>
                  <a:path w="881204" h="985944">
                    <a:moveTo>
                      <a:pt x="398" y="316614"/>
                    </a:moveTo>
                    <a:cubicBezTo>
                      <a:pt x="185677" y="183944"/>
                      <a:pt x="388403" y="77545"/>
                      <a:pt x="602831" y="430"/>
                    </a:cubicBezTo>
                    <a:lnTo>
                      <a:pt x="881602" y="775593"/>
                    </a:lnTo>
                    <a:cubicBezTo>
                      <a:pt x="738651" y="826998"/>
                      <a:pt x="603497" y="897937"/>
                      <a:pt x="479986" y="986374"/>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44" name="TextBox 543">
                <a:extLst>
                  <a:ext uri="{FF2B5EF4-FFF2-40B4-BE49-F238E27FC236}">
                    <a16:creationId xmlns:a16="http://schemas.microsoft.com/office/drawing/2014/main" id="{1A9AA6D3-F851-DA82-FD7C-FD5D2CF401D4}"/>
                  </a:ext>
                </a:extLst>
              </p:cNvPr>
              <p:cNvSpPr txBox="1"/>
              <p:nvPr/>
            </p:nvSpPr>
            <p:spPr>
              <a:xfrm rot="3738462">
                <a:off x="2128646" y="1388856"/>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80%</a:t>
                </a:r>
              </a:p>
            </p:txBody>
          </p:sp>
          <p:sp>
            <p:nvSpPr>
              <p:cNvPr id="545" name="Freeform: Shape 544">
                <a:extLst>
                  <a:ext uri="{FF2B5EF4-FFF2-40B4-BE49-F238E27FC236}">
                    <a16:creationId xmlns:a16="http://schemas.microsoft.com/office/drawing/2014/main" id="{00D00A85-A3C6-B262-3AD8-404E7A9EFD69}"/>
                  </a:ext>
                </a:extLst>
              </p:cNvPr>
              <p:cNvSpPr/>
              <p:nvPr/>
            </p:nvSpPr>
            <p:spPr>
              <a:xfrm>
                <a:off x="2225602" y="1426570"/>
                <a:ext cx="502023" cy="263487"/>
              </a:xfrm>
              <a:custGeom>
                <a:avLst/>
                <a:gdLst>
                  <a:gd name="connsiteX0" fmla="*/ 398 w 502023"/>
                  <a:gd name="connsiteY0" fmla="*/ 263917 h 263487"/>
                  <a:gd name="connsiteX1" fmla="*/ 502422 w 502023"/>
                  <a:gd name="connsiteY1" fmla="*/ 430 h 263487"/>
                </a:gdLst>
                <a:ahLst/>
                <a:cxnLst>
                  <a:cxn ang="0">
                    <a:pos x="connsiteX0" y="connsiteY0"/>
                  </a:cxn>
                  <a:cxn ang="0">
                    <a:pos x="connsiteX1" y="connsiteY1"/>
                  </a:cxn>
                </a:cxnLst>
                <a:rect l="l" t="t" r="r" b="b"/>
                <a:pathLst>
                  <a:path w="502023" h="263487">
                    <a:moveTo>
                      <a:pt x="398" y="263917"/>
                    </a:moveTo>
                    <a:cubicBezTo>
                      <a:pt x="154794" y="153367"/>
                      <a:pt x="323737" y="64694"/>
                      <a:pt x="502422" y="430"/>
                    </a:cubicBezTo>
                  </a:path>
                </a:pathLst>
              </a:custGeom>
              <a:noFill/>
              <a:ln w="8736" cap="flat">
                <a:noFill/>
                <a:prstDash val="solid"/>
                <a:miter/>
              </a:ln>
            </p:spPr>
            <p:txBody>
              <a:bodyPr rtlCol="0" anchor="ctr"/>
              <a:lstStyle/>
              <a:p>
                <a:endParaRPr lang="en-GB" sz="1600"/>
              </a:p>
            </p:txBody>
          </p:sp>
        </p:grpSp>
        <p:grpSp>
          <p:nvGrpSpPr>
            <p:cNvPr id="203" name="Graphic 2973">
              <a:extLst>
                <a:ext uri="{FF2B5EF4-FFF2-40B4-BE49-F238E27FC236}">
                  <a16:creationId xmlns:a16="http://schemas.microsoft.com/office/drawing/2014/main" id="{BC326688-AD21-67C4-1971-FC82220239F7}"/>
                </a:ext>
              </a:extLst>
            </p:cNvPr>
            <p:cNvGrpSpPr/>
            <p:nvPr/>
          </p:nvGrpSpPr>
          <p:grpSpPr>
            <a:xfrm>
              <a:off x="2588241" y="986837"/>
              <a:ext cx="387057" cy="827319"/>
              <a:chOff x="2588241" y="986837"/>
              <a:chExt cx="387057" cy="827319"/>
            </a:xfrm>
          </p:grpSpPr>
          <p:sp>
            <p:nvSpPr>
              <p:cNvPr id="540" name="Freeform: Shape 539">
                <a:extLst>
                  <a:ext uri="{FF2B5EF4-FFF2-40B4-BE49-F238E27FC236}">
                    <a16:creationId xmlns:a16="http://schemas.microsoft.com/office/drawing/2014/main" id="{EE55689F-93C4-2FD4-718A-DD16D30A859C}"/>
                  </a:ext>
                </a:extLst>
              </p:cNvPr>
              <p:cNvSpPr/>
              <p:nvPr/>
            </p:nvSpPr>
            <p:spPr>
              <a:xfrm>
                <a:off x="2588241" y="986837"/>
                <a:ext cx="387057" cy="827319"/>
              </a:xfrm>
              <a:custGeom>
                <a:avLst/>
                <a:gdLst>
                  <a:gd name="connsiteX0" fmla="*/ 398 w 387057"/>
                  <a:gd name="connsiteY0" fmla="*/ 52585 h 827319"/>
                  <a:gd name="connsiteX1" fmla="*/ 162827 w 387057"/>
                  <a:gd name="connsiteY1" fmla="*/ 430 h 827319"/>
                  <a:gd name="connsiteX2" fmla="*/ 387455 w 387057"/>
                  <a:gd name="connsiteY2" fmla="*/ 792970 h 827319"/>
                  <a:gd name="connsiteX3" fmla="*/ 279169 w 387057"/>
                  <a:gd name="connsiteY3" fmla="*/ 827749 h 827319"/>
                </a:gdLst>
                <a:ahLst/>
                <a:cxnLst>
                  <a:cxn ang="0">
                    <a:pos x="connsiteX0" y="connsiteY0"/>
                  </a:cxn>
                  <a:cxn ang="0">
                    <a:pos x="connsiteX1" y="connsiteY1"/>
                  </a:cxn>
                  <a:cxn ang="0">
                    <a:pos x="connsiteX2" y="connsiteY2"/>
                  </a:cxn>
                  <a:cxn ang="0">
                    <a:pos x="connsiteX3" y="connsiteY3"/>
                  </a:cxn>
                </a:cxnLst>
                <a:rect l="l" t="t" r="r" b="b"/>
                <a:pathLst>
                  <a:path w="387057" h="827319">
                    <a:moveTo>
                      <a:pt x="398" y="52585"/>
                    </a:moveTo>
                    <a:cubicBezTo>
                      <a:pt x="53924" y="33339"/>
                      <a:pt x="108100" y="15945"/>
                      <a:pt x="162827" y="430"/>
                    </a:cubicBezTo>
                    <a:lnTo>
                      <a:pt x="387455" y="792970"/>
                    </a:lnTo>
                    <a:cubicBezTo>
                      <a:pt x="350971" y="803314"/>
                      <a:pt x="314854" y="814915"/>
                      <a:pt x="279169" y="827749"/>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41" name="TextBox 540">
                <a:extLst>
                  <a:ext uri="{FF2B5EF4-FFF2-40B4-BE49-F238E27FC236}">
                    <a16:creationId xmlns:a16="http://schemas.microsoft.com/office/drawing/2014/main" id="{C32A36AD-C5CA-0224-6DFA-8D193FEEB067}"/>
                  </a:ext>
                </a:extLst>
              </p:cNvPr>
              <p:cNvSpPr txBox="1"/>
              <p:nvPr/>
            </p:nvSpPr>
            <p:spPr>
              <a:xfrm rot="4331868">
                <a:off x="2392938" y="1267558"/>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20%</a:t>
                </a:r>
              </a:p>
            </p:txBody>
          </p:sp>
          <p:sp>
            <p:nvSpPr>
              <p:cNvPr id="542" name="Freeform: Shape 541">
                <a:extLst>
                  <a:ext uri="{FF2B5EF4-FFF2-40B4-BE49-F238E27FC236}">
                    <a16:creationId xmlns:a16="http://schemas.microsoft.com/office/drawing/2014/main" id="{30CFF9C3-302D-193C-B3D7-813509A37DC6}"/>
                  </a:ext>
                </a:extLst>
              </p:cNvPr>
              <p:cNvSpPr/>
              <p:nvPr/>
            </p:nvSpPr>
            <p:spPr>
              <a:xfrm>
                <a:off x="2727628" y="1383107"/>
                <a:ext cx="135355" cy="43463"/>
              </a:xfrm>
              <a:custGeom>
                <a:avLst/>
                <a:gdLst>
                  <a:gd name="connsiteX0" fmla="*/ 398 w 135355"/>
                  <a:gd name="connsiteY0" fmla="*/ 43893 h 43463"/>
                  <a:gd name="connsiteX1" fmla="*/ 135754 w 135355"/>
                  <a:gd name="connsiteY1" fmla="*/ 430 h 43463"/>
                </a:gdLst>
                <a:ahLst/>
                <a:cxnLst>
                  <a:cxn ang="0">
                    <a:pos x="connsiteX0" y="connsiteY0"/>
                  </a:cxn>
                  <a:cxn ang="0">
                    <a:pos x="connsiteX1" y="connsiteY1"/>
                  </a:cxn>
                </a:cxnLst>
                <a:rect l="l" t="t" r="r" b="b"/>
                <a:pathLst>
                  <a:path w="135355" h="43463">
                    <a:moveTo>
                      <a:pt x="398" y="43893"/>
                    </a:moveTo>
                    <a:cubicBezTo>
                      <a:pt x="45003" y="27853"/>
                      <a:pt x="90148" y="13359"/>
                      <a:pt x="135754" y="430"/>
                    </a:cubicBezTo>
                  </a:path>
                </a:pathLst>
              </a:custGeom>
              <a:noFill/>
              <a:ln w="8736" cap="flat">
                <a:noFill/>
                <a:prstDash val="solid"/>
                <a:miter/>
              </a:ln>
            </p:spPr>
            <p:txBody>
              <a:bodyPr rtlCol="0" anchor="ctr"/>
              <a:lstStyle/>
              <a:p>
                <a:endParaRPr lang="en-GB" sz="1600"/>
              </a:p>
            </p:txBody>
          </p:sp>
        </p:grpSp>
        <p:grpSp>
          <p:nvGrpSpPr>
            <p:cNvPr id="204" name="Graphic 2973">
              <a:extLst>
                <a:ext uri="{FF2B5EF4-FFF2-40B4-BE49-F238E27FC236}">
                  <a16:creationId xmlns:a16="http://schemas.microsoft.com/office/drawing/2014/main" id="{AEFA2B3F-D380-2E31-060C-99B5473B4E46}"/>
                </a:ext>
              </a:extLst>
            </p:cNvPr>
            <p:cNvGrpSpPr/>
            <p:nvPr/>
          </p:nvGrpSpPr>
          <p:grpSpPr>
            <a:xfrm>
              <a:off x="2750670" y="986837"/>
              <a:ext cx="673884" cy="2377629"/>
              <a:chOff x="2750670" y="986837"/>
              <a:chExt cx="673884" cy="2377629"/>
            </a:xfrm>
          </p:grpSpPr>
          <p:sp>
            <p:nvSpPr>
              <p:cNvPr id="538" name="Freeform: Shape 537">
                <a:extLst>
                  <a:ext uri="{FF2B5EF4-FFF2-40B4-BE49-F238E27FC236}">
                    <a16:creationId xmlns:a16="http://schemas.microsoft.com/office/drawing/2014/main" id="{47F53EEB-3D35-15F1-552F-74E58D104AD0}"/>
                  </a:ext>
                </a:extLst>
              </p:cNvPr>
              <p:cNvSpPr/>
              <p:nvPr/>
            </p:nvSpPr>
            <p:spPr>
              <a:xfrm>
                <a:off x="2750670" y="986837"/>
                <a:ext cx="224627" cy="792540"/>
              </a:xfrm>
              <a:custGeom>
                <a:avLst/>
                <a:gdLst>
                  <a:gd name="connsiteX0" fmla="*/ 398 w 224627"/>
                  <a:gd name="connsiteY0" fmla="*/ 430 h 792540"/>
                  <a:gd name="connsiteX1" fmla="*/ 225026 w 224627"/>
                  <a:gd name="connsiteY1" fmla="*/ 792970 h 792540"/>
                </a:gdLst>
                <a:ahLst/>
                <a:cxnLst>
                  <a:cxn ang="0">
                    <a:pos x="connsiteX0" y="connsiteY0"/>
                  </a:cxn>
                  <a:cxn ang="0">
                    <a:pos x="connsiteX1" y="connsiteY1"/>
                  </a:cxn>
                </a:cxnLst>
                <a:rect l="l" t="t" r="r" b="b"/>
                <a:pathLst>
                  <a:path w="224627" h="792540">
                    <a:moveTo>
                      <a:pt x="398" y="430"/>
                    </a:moveTo>
                    <a:lnTo>
                      <a:pt x="225026" y="792970"/>
                    </a:lnTo>
                    <a:close/>
                  </a:path>
                </a:pathLst>
              </a:custGeom>
              <a:solidFill>
                <a:srgbClr val="A63C1E">
                  <a:alpha val="75000"/>
                </a:srgbClr>
              </a:solidFill>
              <a:ln w="0" cap="flat">
                <a:solidFill>
                  <a:srgbClr val="FFFFFF">
                    <a:alpha val="75000"/>
                  </a:srgbClr>
                </a:solidFill>
                <a:prstDash val="solid"/>
                <a:miter/>
              </a:ln>
            </p:spPr>
            <p:txBody>
              <a:bodyPr rtlCol="0" anchor="ctr"/>
              <a:lstStyle/>
              <a:p>
                <a:endParaRPr lang="en-GB" sz="1600"/>
              </a:p>
            </p:txBody>
          </p:sp>
          <p:sp>
            <p:nvSpPr>
              <p:cNvPr id="539" name="Freeform: Shape 538">
                <a:extLst>
                  <a:ext uri="{FF2B5EF4-FFF2-40B4-BE49-F238E27FC236}">
                    <a16:creationId xmlns:a16="http://schemas.microsoft.com/office/drawing/2014/main" id="{853D37F3-C98E-7522-AFDD-EB7E3B5FAC5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5" name="Graphic 2973">
              <a:extLst>
                <a:ext uri="{FF2B5EF4-FFF2-40B4-BE49-F238E27FC236}">
                  <a16:creationId xmlns:a16="http://schemas.microsoft.com/office/drawing/2014/main" id="{C44929C2-0DE0-6865-AD9E-E1444E90DA28}"/>
                </a:ext>
              </a:extLst>
            </p:cNvPr>
            <p:cNvGrpSpPr/>
            <p:nvPr/>
          </p:nvGrpSpPr>
          <p:grpSpPr>
            <a:xfrm>
              <a:off x="2750670" y="916710"/>
              <a:ext cx="447097" cy="862666"/>
              <a:chOff x="2750670" y="916710"/>
              <a:chExt cx="447097" cy="862666"/>
            </a:xfrm>
          </p:grpSpPr>
          <p:sp>
            <p:nvSpPr>
              <p:cNvPr id="535" name="Freeform: Shape 534">
                <a:extLst>
                  <a:ext uri="{FF2B5EF4-FFF2-40B4-BE49-F238E27FC236}">
                    <a16:creationId xmlns:a16="http://schemas.microsoft.com/office/drawing/2014/main" id="{7E16FDBD-D9B4-8275-3D14-AB4C851AF26A}"/>
                  </a:ext>
                </a:extLst>
              </p:cNvPr>
              <p:cNvSpPr/>
              <p:nvPr/>
            </p:nvSpPr>
            <p:spPr>
              <a:xfrm>
                <a:off x="2750670" y="916710"/>
                <a:ext cx="447097" cy="862666"/>
              </a:xfrm>
              <a:custGeom>
                <a:avLst/>
                <a:gdLst>
                  <a:gd name="connsiteX0" fmla="*/ 398 w 447097"/>
                  <a:gd name="connsiteY0" fmla="*/ 70556 h 862666"/>
                  <a:gd name="connsiteX1" fmla="*/ 334102 w 447097"/>
                  <a:gd name="connsiteY1" fmla="*/ 430 h 862666"/>
                  <a:gd name="connsiteX2" fmla="*/ 447495 w 447097"/>
                  <a:gd name="connsiteY2" fmla="*/ 816348 h 862666"/>
                  <a:gd name="connsiteX3" fmla="*/ 225026 w 447097"/>
                  <a:gd name="connsiteY3" fmla="*/ 863096 h 862666"/>
                </a:gdLst>
                <a:ahLst/>
                <a:cxnLst>
                  <a:cxn ang="0">
                    <a:pos x="connsiteX0" y="connsiteY0"/>
                  </a:cxn>
                  <a:cxn ang="0">
                    <a:pos x="connsiteX1" y="connsiteY1"/>
                  </a:cxn>
                  <a:cxn ang="0">
                    <a:pos x="connsiteX2" y="connsiteY2"/>
                  </a:cxn>
                  <a:cxn ang="0">
                    <a:pos x="connsiteX3" y="connsiteY3"/>
                  </a:cxn>
                </a:cxnLst>
                <a:rect l="l" t="t" r="r" b="b"/>
                <a:pathLst>
                  <a:path w="447097" h="862666">
                    <a:moveTo>
                      <a:pt x="398" y="70556"/>
                    </a:moveTo>
                    <a:cubicBezTo>
                      <a:pt x="109885" y="39525"/>
                      <a:pt x="221385" y="16094"/>
                      <a:pt x="334102" y="430"/>
                    </a:cubicBezTo>
                    <a:lnTo>
                      <a:pt x="447495" y="816348"/>
                    </a:lnTo>
                    <a:cubicBezTo>
                      <a:pt x="372350" y="826788"/>
                      <a:pt x="298017" y="842409"/>
                      <a:pt x="225026" y="863096"/>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36" name="TextBox 535">
                <a:extLst>
                  <a:ext uri="{FF2B5EF4-FFF2-40B4-BE49-F238E27FC236}">
                    <a16:creationId xmlns:a16="http://schemas.microsoft.com/office/drawing/2014/main" id="{9B3ABAD2-FED8-A915-6C49-7C4CF82807CE}"/>
                  </a:ext>
                </a:extLst>
              </p:cNvPr>
              <p:cNvSpPr txBox="1"/>
              <p:nvPr/>
            </p:nvSpPr>
            <p:spPr>
              <a:xfrm rot="4687912">
                <a:off x="2647380" y="1214013"/>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50%</a:t>
                </a:r>
              </a:p>
            </p:txBody>
          </p:sp>
          <p:sp>
            <p:nvSpPr>
              <p:cNvPr id="537" name="Freeform: Shape 536">
                <a:extLst>
                  <a:ext uri="{FF2B5EF4-FFF2-40B4-BE49-F238E27FC236}">
                    <a16:creationId xmlns:a16="http://schemas.microsoft.com/office/drawing/2014/main" id="{71D800F5-F8C2-2589-98FD-AEBEA6130D8C}"/>
                  </a:ext>
                </a:extLst>
              </p:cNvPr>
              <p:cNvSpPr/>
              <p:nvPr/>
            </p:nvSpPr>
            <p:spPr>
              <a:xfrm>
                <a:off x="2862985" y="1324669"/>
                <a:ext cx="278085" cy="58437"/>
              </a:xfrm>
              <a:custGeom>
                <a:avLst/>
                <a:gdLst>
                  <a:gd name="connsiteX0" fmla="*/ 398 w 278085"/>
                  <a:gd name="connsiteY0" fmla="*/ 58867 h 58437"/>
                  <a:gd name="connsiteX1" fmla="*/ 278483 w 278085"/>
                  <a:gd name="connsiteY1" fmla="*/ 430 h 58437"/>
                </a:gdLst>
                <a:ahLst/>
                <a:cxnLst>
                  <a:cxn ang="0">
                    <a:pos x="connsiteX0" y="connsiteY0"/>
                  </a:cxn>
                  <a:cxn ang="0">
                    <a:pos x="connsiteX1" y="connsiteY1"/>
                  </a:cxn>
                </a:cxnLst>
                <a:rect l="l" t="t" r="r" b="b"/>
                <a:pathLst>
                  <a:path w="278085" h="58437">
                    <a:moveTo>
                      <a:pt x="398" y="58867"/>
                    </a:moveTo>
                    <a:cubicBezTo>
                      <a:pt x="91636" y="33007"/>
                      <a:pt x="184553" y="13482"/>
                      <a:pt x="278483" y="430"/>
                    </a:cubicBezTo>
                  </a:path>
                </a:pathLst>
              </a:custGeom>
              <a:noFill/>
              <a:ln w="8736" cap="flat">
                <a:noFill/>
                <a:prstDash val="solid"/>
                <a:miter/>
              </a:ln>
            </p:spPr>
            <p:txBody>
              <a:bodyPr rtlCol="0" anchor="ctr"/>
              <a:lstStyle/>
              <a:p>
                <a:endParaRPr lang="en-GB" sz="1600"/>
              </a:p>
            </p:txBody>
          </p:sp>
        </p:grpSp>
        <p:grpSp>
          <p:nvGrpSpPr>
            <p:cNvPr id="206" name="Graphic 2973">
              <a:extLst>
                <a:ext uri="{FF2B5EF4-FFF2-40B4-BE49-F238E27FC236}">
                  <a16:creationId xmlns:a16="http://schemas.microsoft.com/office/drawing/2014/main" id="{2B3E4733-79A3-064A-D545-D835D8DF9277}"/>
                </a:ext>
              </a:extLst>
            </p:cNvPr>
            <p:cNvGrpSpPr/>
            <p:nvPr/>
          </p:nvGrpSpPr>
          <p:grpSpPr>
            <a:xfrm>
              <a:off x="3084375" y="893183"/>
              <a:ext cx="340180" cy="839445"/>
              <a:chOff x="3084375" y="893183"/>
              <a:chExt cx="340180" cy="839445"/>
            </a:xfrm>
          </p:grpSpPr>
          <p:sp>
            <p:nvSpPr>
              <p:cNvPr id="532" name="Freeform: Shape 531">
                <a:extLst>
                  <a:ext uri="{FF2B5EF4-FFF2-40B4-BE49-F238E27FC236}">
                    <a16:creationId xmlns:a16="http://schemas.microsoft.com/office/drawing/2014/main" id="{AFDA69D7-79FB-B343-5C15-7EEAFB94BB67}"/>
                  </a:ext>
                </a:extLst>
              </p:cNvPr>
              <p:cNvSpPr/>
              <p:nvPr/>
            </p:nvSpPr>
            <p:spPr>
              <a:xfrm>
                <a:off x="3084375" y="893183"/>
                <a:ext cx="340180" cy="839445"/>
              </a:xfrm>
              <a:custGeom>
                <a:avLst/>
                <a:gdLst>
                  <a:gd name="connsiteX0" fmla="*/ 398 w 340180"/>
                  <a:gd name="connsiteY0" fmla="*/ 23956 h 839445"/>
                  <a:gd name="connsiteX1" fmla="*/ 340578 w 340180"/>
                  <a:gd name="connsiteY1" fmla="*/ 430 h 839445"/>
                  <a:gd name="connsiteX2" fmla="*/ 340578 w 340180"/>
                  <a:gd name="connsiteY2" fmla="*/ 824194 h 839445"/>
                  <a:gd name="connsiteX3" fmla="*/ 113791 w 340180"/>
                  <a:gd name="connsiteY3" fmla="*/ 839875 h 839445"/>
                </a:gdLst>
                <a:ahLst/>
                <a:cxnLst>
                  <a:cxn ang="0">
                    <a:pos x="connsiteX0" y="connsiteY0"/>
                  </a:cxn>
                  <a:cxn ang="0">
                    <a:pos x="connsiteX1" y="connsiteY1"/>
                  </a:cxn>
                  <a:cxn ang="0">
                    <a:pos x="connsiteX2" y="connsiteY2"/>
                  </a:cxn>
                  <a:cxn ang="0">
                    <a:pos x="connsiteX3" y="connsiteY3"/>
                  </a:cxn>
                </a:cxnLst>
                <a:rect l="l" t="t" r="r" b="b"/>
                <a:pathLst>
                  <a:path w="340180" h="839445">
                    <a:moveTo>
                      <a:pt x="398" y="23956"/>
                    </a:moveTo>
                    <a:cubicBezTo>
                      <a:pt x="113114" y="8292"/>
                      <a:pt x="226778" y="430"/>
                      <a:pt x="340578" y="430"/>
                    </a:cubicBezTo>
                    <a:lnTo>
                      <a:pt x="340578" y="824194"/>
                    </a:lnTo>
                    <a:cubicBezTo>
                      <a:pt x="264711" y="824194"/>
                      <a:pt x="188935" y="829427"/>
                      <a:pt x="113791" y="839875"/>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33" name="TextBox 532">
                <a:extLst>
                  <a:ext uri="{FF2B5EF4-FFF2-40B4-BE49-F238E27FC236}">
                    <a16:creationId xmlns:a16="http://schemas.microsoft.com/office/drawing/2014/main" id="{851973C7-6D59-D198-1018-1C6D29CEEF5C}"/>
                  </a:ext>
                </a:extLst>
              </p:cNvPr>
              <p:cNvSpPr txBox="1"/>
              <p:nvPr/>
            </p:nvSpPr>
            <p:spPr>
              <a:xfrm rot="5162637">
                <a:off x="2893366" y="1162766"/>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50%</a:t>
                </a:r>
              </a:p>
            </p:txBody>
          </p:sp>
          <p:sp>
            <p:nvSpPr>
              <p:cNvPr id="534" name="Freeform: Shape 533">
                <a:extLst>
                  <a:ext uri="{FF2B5EF4-FFF2-40B4-BE49-F238E27FC236}">
                    <a16:creationId xmlns:a16="http://schemas.microsoft.com/office/drawing/2014/main" id="{FEF0550E-24C7-CD7D-CC9F-06AC82A5711F}"/>
                  </a:ext>
                </a:extLst>
              </p:cNvPr>
              <p:cNvSpPr/>
              <p:nvPr/>
            </p:nvSpPr>
            <p:spPr>
              <a:xfrm>
                <a:off x="3141072" y="1305065"/>
                <a:ext cx="283481" cy="19604"/>
              </a:xfrm>
              <a:custGeom>
                <a:avLst/>
                <a:gdLst>
                  <a:gd name="connsiteX0" fmla="*/ 398 w 283481"/>
                  <a:gd name="connsiteY0" fmla="*/ 20034 h 19604"/>
                  <a:gd name="connsiteX1" fmla="*/ 283879 w 283481"/>
                  <a:gd name="connsiteY1" fmla="*/ 430 h 19604"/>
                </a:gdLst>
                <a:ahLst/>
                <a:cxnLst>
                  <a:cxn ang="0">
                    <a:pos x="connsiteX0" y="connsiteY0"/>
                  </a:cxn>
                  <a:cxn ang="0">
                    <a:pos x="connsiteX1" y="connsiteY1"/>
                  </a:cxn>
                </a:cxnLst>
                <a:rect l="l" t="t" r="r" b="b"/>
                <a:pathLst>
                  <a:path w="283481" h="19604">
                    <a:moveTo>
                      <a:pt x="398" y="20034"/>
                    </a:moveTo>
                    <a:cubicBezTo>
                      <a:pt x="94327" y="6982"/>
                      <a:pt x="189047" y="430"/>
                      <a:pt x="283879" y="430"/>
                    </a:cubicBezTo>
                  </a:path>
                </a:pathLst>
              </a:custGeom>
              <a:noFill/>
              <a:ln w="8736" cap="flat">
                <a:noFill/>
                <a:prstDash val="solid"/>
                <a:miter/>
              </a:ln>
            </p:spPr>
            <p:txBody>
              <a:bodyPr rtlCol="0" anchor="ctr"/>
              <a:lstStyle/>
              <a:p>
                <a:endParaRPr lang="en-GB" sz="1600"/>
              </a:p>
            </p:txBody>
          </p:sp>
        </p:grpSp>
        <p:grpSp>
          <p:nvGrpSpPr>
            <p:cNvPr id="207" name="Graphic 2973">
              <a:extLst>
                <a:ext uri="{FF2B5EF4-FFF2-40B4-BE49-F238E27FC236}">
                  <a16:creationId xmlns:a16="http://schemas.microsoft.com/office/drawing/2014/main" id="{0091F14B-3288-212A-D3FC-C2AD1A1B0BBA}"/>
                </a:ext>
              </a:extLst>
            </p:cNvPr>
            <p:cNvGrpSpPr/>
            <p:nvPr/>
          </p:nvGrpSpPr>
          <p:grpSpPr>
            <a:xfrm>
              <a:off x="3424555" y="893183"/>
              <a:ext cx="0" cy="2471282"/>
              <a:chOff x="3424555" y="893183"/>
              <a:chExt cx="0" cy="2471282"/>
            </a:xfrm>
          </p:grpSpPr>
          <p:sp>
            <p:nvSpPr>
              <p:cNvPr id="530" name="Freeform: Shape 529">
                <a:extLst>
                  <a:ext uri="{FF2B5EF4-FFF2-40B4-BE49-F238E27FC236}">
                    <a16:creationId xmlns:a16="http://schemas.microsoft.com/office/drawing/2014/main" id="{415BCEFB-3D65-12DB-CFD1-17C613613F21}"/>
                  </a:ext>
                </a:extLst>
              </p:cNvPr>
              <p:cNvSpPr/>
              <p:nvPr/>
            </p:nvSpPr>
            <p:spPr>
              <a:xfrm>
                <a:off x="3424555" y="893183"/>
                <a:ext cx="8736" cy="823763"/>
              </a:xfrm>
              <a:custGeom>
                <a:avLst/>
                <a:gdLst>
                  <a:gd name="connsiteX0" fmla="*/ 398 w 8736"/>
                  <a:gd name="connsiteY0" fmla="*/ 430 h 823763"/>
                  <a:gd name="connsiteX1" fmla="*/ 398 w 8736"/>
                  <a:gd name="connsiteY1" fmla="*/ 824194 h 823763"/>
                </a:gdLst>
                <a:ahLst/>
                <a:cxnLst>
                  <a:cxn ang="0">
                    <a:pos x="connsiteX0" y="connsiteY0"/>
                  </a:cxn>
                  <a:cxn ang="0">
                    <a:pos x="connsiteX1" y="connsiteY1"/>
                  </a:cxn>
                </a:cxnLst>
                <a:rect l="l" t="t" r="r" b="b"/>
                <a:pathLst>
                  <a:path w="8736" h="823763">
                    <a:moveTo>
                      <a:pt x="398" y="430"/>
                    </a:moveTo>
                    <a:lnTo>
                      <a:pt x="398" y="824194"/>
                    </a:lnTo>
                    <a:close/>
                  </a:path>
                </a:pathLst>
              </a:custGeom>
              <a:solidFill>
                <a:srgbClr val="333738">
                  <a:alpha val="75000"/>
                </a:srgbClr>
              </a:solidFill>
              <a:ln w="0" cap="flat">
                <a:solidFill>
                  <a:srgbClr val="FFFFFF">
                    <a:alpha val="75000"/>
                  </a:srgbClr>
                </a:solidFill>
                <a:prstDash val="solid"/>
                <a:miter/>
              </a:ln>
            </p:spPr>
            <p:txBody>
              <a:bodyPr rtlCol="0" anchor="ctr"/>
              <a:lstStyle/>
              <a:p>
                <a:endParaRPr lang="en-GB" sz="1600"/>
              </a:p>
            </p:txBody>
          </p:sp>
          <p:sp>
            <p:nvSpPr>
              <p:cNvPr id="531" name="Freeform: Shape 530">
                <a:extLst>
                  <a:ext uri="{FF2B5EF4-FFF2-40B4-BE49-F238E27FC236}">
                    <a16:creationId xmlns:a16="http://schemas.microsoft.com/office/drawing/2014/main" id="{F2109684-7FB8-9273-B50C-FE44BE4051A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8" name="Graphic 2973">
              <a:extLst>
                <a:ext uri="{FF2B5EF4-FFF2-40B4-BE49-F238E27FC236}">
                  <a16:creationId xmlns:a16="http://schemas.microsoft.com/office/drawing/2014/main" id="{E32CC350-DA40-2BA4-E4F2-8551C2C7C972}"/>
                </a:ext>
              </a:extLst>
            </p:cNvPr>
            <p:cNvGrpSpPr/>
            <p:nvPr/>
          </p:nvGrpSpPr>
          <p:grpSpPr>
            <a:xfrm>
              <a:off x="3424556" y="69420"/>
              <a:ext cx="1728923" cy="1191282"/>
              <a:chOff x="3424556" y="69420"/>
              <a:chExt cx="1728923" cy="1191282"/>
            </a:xfrm>
          </p:grpSpPr>
          <p:sp>
            <p:nvSpPr>
              <p:cNvPr id="527" name="Freeform: Shape 526">
                <a:extLst>
                  <a:ext uri="{FF2B5EF4-FFF2-40B4-BE49-F238E27FC236}">
                    <a16:creationId xmlns:a16="http://schemas.microsoft.com/office/drawing/2014/main" id="{3BAE919C-9189-30AC-2AAB-C83E802435B7}"/>
                  </a:ext>
                </a:extLst>
              </p:cNvPr>
              <p:cNvSpPr/>
              <p:nvPr/>
            </p:nvSpPr>
            <p:spPr>
              <a:xfrm>
                <a:off x="3424556" y="69420"/>
                <a:ext cx="1728923" cy="1191282"/>
              </a:xfrm>
              <a:custGeom>
                <a:avLst/>
                <a:gdLst>
                  <a:gd name="connsiteX0" fmla="*/ 398 w 1728923"/>
                  <a:gd name="connsiteY0" fmla="*/ 430 h 1191282"/>
                  <a:gd name="connsiteX1" fmla="*/ 1729321 w 1728923"/>
                  <a:gd name="connsiteY1" fmla="*/ 490458 h 1191282"/>
                  <a:gd name="connsiteX2" fmla="*/ 1297093 w 1728923"/>
                  <a:gd name="connsiteY2" fmla="*/ 1191712 h 1191282"/>
                  <a:gd name="connsiteX3" fmla="*/ 398 w 1728923"/>
                  <a:gd name="connsiteY3" fmla="*/ 824193 h 1191282"/>
                </a:gdLst>
                <a:ahLst/>
                <a:cxnLst>
                  <a:cxn ang="0">
                    <a:pos x="connsiteX0" y="connsiteY0"/>
                  </a:cxn>
                  <a:cxn ang="0">
                    <a:pos x="connsiteX1" y="connsiteY1"/>
                  </a:cxn>
                  <a:cxn ang="0">
                    <a:pos x="connsiteX2" y="connsiteY2"/>
                  </a:cxn>
                  <a:cxn ang="0">
                    <a:pos x="connsiteX3" y="connsiteY3"/>
                  </a:cxn>
                </a:cxnLst>
                <a:rect l="l" t="t" r="r" b="b"/>
                <a:pathLst>
                  <a:path w="1728923" h="1191282">
                    <a:moveTo>
                      <a:pt x="398" y="430"/>
                    </a:moveTo>
                    <a:cubicBezTo>
                      <a:pt x="610976" y="430"/>
                      <a:pt x="1209546" y="170080"/>
                      <a:pt x="1729321" y="490458"/>
                    </a:cubicBezTo>
                    <a:lnTo>
                      <a:pt x="1297093" y="1191712"/>
                    </a:lnTo>
                    <a:cubicBezTo>
                      <a:pt x="907261" y="951429"/>
                      <a:pt x="458331" y="824193"/>
                      <a:pt x="398" y="824193"/>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28" name="TextBox 527">
                <a:extLst>
                  <a:ext uri="{FF2B5EF4-FFF2-40B4-BE49-F238E27FC236}">
                    <a16:creationId xmlns:a16="http://schemas.microsoft.com/office/drawing/2014/main" id="{A6633AE9-C22B-E4AB-ABAC-F6C72E84E33F}"/>
                  </a:ext>
                </a:extLst>
              </p:cNvPr>
              <p:cNvSpPr txBox="1"/>
              <p:nvPr/>
            </p:nvSpPr>
            <p:spPr>
              <a:xfrm rot="6292538">
                <a:off x="3858025" y="432183"/>
                <a:ext cx="70478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529" name="Freeform: Shape 528">
                <a:extLst>
                  <a:ext uri="{FF2B5EF4-FFF2-40B4-BE49-F238E27FC236}">
                    <a16:creationId xmlns:a16="http://schemas.microsoft.com/office/drawing/2014/main" id="{20713F24-9723-C289-B988-277B8405E4D5}"/>
                  </a:ext>
                </a:extLst>
              </p:cNvPr>
              <p:cNvSpPr/>
              <p:nvPr/>
            </p:nvSpPr>
            <p:spPr>
              <a:xfrm>
                <a:off x="3424556" y="481301"/>
                <a:ext cx="1512803" cy="428769"/>
              </a:xfrm>
              <a:custGeom>
                <a:avLst/>
                <a:gdLst>
                  <a:gd name="connsiteX0" fmla="*/ 398 w 1512803"/>
                  <a:gd name="connsiteY0" fmla="*/ 430 h 428769"/>
                  <a:gd name="connsiteX1" fmla="*/ 1513202 w 1512803"/>
                  <a:gd name="connsiteY1" fmla="*/ 429199 h 428769"/>
                </a:gdLst>
                <a:ahLst/>
                <a:cxnLst>
                  <a:cxn ang="0">
                    <a:pos x="connsiteX0" y="connsiteY0"/>
                  </a:cxn>
                  <a:cxn ang="0">
                    <a:pos x="connsiteX1" y="connsiteY1"/>
                  </a:cxn>
                </a:cxnLst>
                <a:rect l="l" t="t" r="r" b="b"/>
                <a:pathLst>
                  <a:path w="1512803" h="428769">
                    <a:moveTo>
                      <a:pt x="398" y="430"/>
                    </a:moveTo>
                    <a:cubicBezTo>
                      <a:pt x="534653" y="430"/>
                      <a:pt x="1058398" y="148877"/>
                      <a:pt x="1513202" y="429199"/>
                    </a:cubicBezTo>
                  </a:path>
                </a:pathLst>
              </a:custGeom>
              <a:noFill/>
              <a:ln w="8736" cap="flat">
                <a:noFill/>
                <a:prstDash val="solid"/>
                <a:miter/>
              </a:ln>
            </p:spPr>
            <p:txBody>
              <a:bodyPr rtlCol="0" anchor="ctr"/>
              <a:lstStyle/>
              <a:p>
                <a:endParaRPr lang="en-GB" sz="1600"/>
              </a:p>
            </p:txBody>
          </p:sp>
        </p:grpSp>
        <p:grpSp>
          <p:nvGrpSpPr>
            <p:cNvPr id="209" name="Graphic 2973">
              <a:extLst>
                <a:ext uri="{FF2B5EF4-FFF2-40B4-BE49-F238E27FC236}">
                  <a16:creationId xmlns:a16="http://schemas.microsoft.com/office/drawing/2014/main" id="{BB000D7E-532D-4003-3B41-E0219C4EB930}"/>
                </a:ext>
              </a:extLst>
            </p:cNvPr>
            <p:cNvGrpSpPr/>
            <p:nvPr/>
          </p:nvGrpSpPr>
          <p:grpSpPr>
            <a:xfrm>
              <a:off x="4721250" y="559448"/>
              <a:ext cx="1131596" cy="1134566"/>
              <a:chOff x="4721250" y="559448"/>
              <a:chExt cx="1131596" cy="1134566"/>
            </a:xfrm>
          </p:grpSpPr>
          <p:sp>
            <p:nvSpPr>
              <p:cNvPr id="524" name="Freeform: Shape 523">
                <a:extLst>
                  <a:ext uri="{FF2B5EF4-FFF2-40B4-BE49-F238E27FC236}">
                    <a16:creationId xmlns:a16="http://schemas.microsoft.com/office/drawing/2014/main" id="{BDFBEF55-22C5-F1BC-FB59-404BDF0137C5}"/>
                  </a:ext>
                </a:extLst>
              </p:cNvPr>
              <p:cNvSpPr/>
              <p:nvPr/>
            </p:nvSpPr>
            <p:spPr>
              <a:xfrm>
                <a:off x="4721250" y="559448"/>
                <a:ext cx="1131596" cy="1134566"/>
              </a:xfrm>
              <a:custGeom>
                <a:avLst/>
                <a:gdLst>
                  <a:gd name="connsiteX0" fmla="*/ 432626 w 1131596"/>
                  <a:gd name="connsiteY0" fmla="*/ 430 h 1134566"/>
                  <a:gd name="connsiteX1" fmla="*/ 1131994 w 1131596"/>
                  <a:gd name="connsiteY1" fmla="*/ 578188 h 1134566"/>
                  <a:gd name="connsiteX2" fmla="*/ 524926 w 1131596"/>
                  <a:gd name="connsiteY2" fmla="*/ 1134996 h 1134566"/>
                  <a:gd name="connsiteX3" fmla="*/ 398 w 1131596"/>
                  <a:gd name="connsiteY3" fmla="*/ 701684 h 1134566"/>
                </a:gdLst>
                <a:ahLst/>
                <a:cxnLst>
                  <a:cxn ang="0">
                    <a:pos x="connsiteX0" y="connsiteY0"/>
                  </a:cxn>
                  <a:cxn ang="0">
                    <a:pos x="connsiteX1" y="connsiteY1"/>
                  </a:cxn>
                  <a:cxn ang="0">
                    <a:pos x="connsiteX2" y="connsiteY2"/>
                  </a:cxn>
                  <a:cxn ang="0">
                    <a:pos x="connsiteX3" y="connsiteY3"/>
                  </a:cxn>
                </a:cxnLst>
                <a:rect l="l" t="t" r="r" b="b"/>
                <a:pathLst>
                  <a:path w="1131596" h="1134566">
                    <a:moveTo>
                      <a:pt x="432626" y="430"/>
                    </a:moveTo>
                    <a:cubicBezTo>
                      <a:pt x="691274" y="159850"/>
                      <a:pt x="926621" y="354276"/>
                      <a:pt x="1131994" y="578188"/>
                    </a:cubicBezTo>
                    <a:lnTo>
                      <a:pt x="524926" y="1134996"/>
                    </a:lnTo>
                    <a:cubicBezTo>
                      <a:pt x="370896" y="967067"/>
                      <a:pt x="194379" y="821249"/>
                      <a:pt x="398" y="701684"/>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25" name="TextBox 524">
                <a:extLst>
                  <a:ext uri="{FF2B5EF4-FFF2-40B4-BE49-F238E27FC236}">
                    <a16:creationId xmlns:a16="http://schemas.microsoft.com/office/drawing/2014/main" id="{E915D7CE-A23E-AD8B-BF3F-270AD27FC75D}"/>
                  </a:ext>
                </a:extLst>
              </p:cNvPr>
              <p:cNvSpPr txBox="1"/>
              <p:nvPr/>
            </p:nvSpPr>
            <p:spPr>
              <a:xfrm rot="7519562">
                <a:off x="4908159" y="983168"/>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(4) EV</a:t>
                </a:r>
              </a:p>
            </p:txBody>
          </p:sp>
          <p:sp>
            <p:nvSpPr>
              <p:cNvPr id="526" name="Freeform: Shape 525">
                <a:extLst>
                  <a:ext uri="{FF2B5EF4-FFF2-40B4-BE49-F238E27FC236}">
                    <a16:creationId xmlns:a16="http://schemas.microsoft.com/office/drawing/2014/main" id="{A8F51B54-1AD0-493D-A31B-E4B4524DE7EC}"/>
                  </a:ext>
                </a:extLst>
              </p:cNvPr>
              <p:cNvSpPr/>
              <p:nvPr/>
            </p:nvSpPr>
            <p:spPr>
              <a:xfrm>
                <a:off x="4937369" y="910071"/>
                <a:ext cx="611943" cy="505534"/>
              </a:xfrm>
              <a:custGeom>
                <a:avLst/>
                <a:gdLst>
                  <a:gd name="connsiteX0" fmla="*/ 398 w 611943"/>
                  <a:gd name="connsiteY0" fmla="*/ 430 h 505534"/>
                  <a:gd name="connsiteX1" fmla="*/ 612341 w 611943"/>
                  <a:gd name="connsiteY1" fmla="*/ 505965 h 505534"/>
                </a:gdLst>
                <a:ahLst/>
                <a:cxnLst>
                  <a:cxn ang="0">
                    <a:pos x="connsiteX0" y="connsiteY0"/>
                  </a:cxn>
                  <a:cxn ang="0">
                    <a:pos x="connsiteX1" y="connsiteY1"/>
                  </a:cxn>
                </a:cxnLst>
                <a:rect l="l" t="t" r="r" b="b"/>
                <a:pathLst>
                  <a:path w="611943" h="505534">
                    <a:moveTo>
                      <a:pt x="398" y="430"/>
                    </a:moveTo>
                    <a:cubicBezTo>
                      <a:pt x="226703" y="139922"/>
                      <a:pt x="432644" y="310053"/>
                      <a:pt x="612341" y="505965"/>
                    </a:cubicBezTo>
                  </a:path>
                </a:pathLst>
              </a:custGeom>
              <a:noFill/>
              <a:ln w="8736" cap="flat">
                <a:noFill/>
                <a:prstDash val="solid"/>
                <a:miter/>
              </a:ln>
            </p:spPr>
            <p:txBody>
              <a:bodyPr rtlCol="0" anchor="ctr"/>
              <a:lstStyle/>
              <a:p>
                <a:endParaRPr lang="en-GB" sz="1600"/>
              </a:p>
            </p:txBody>
          </p:sp>
        </p:grpSp>
        <p:grpSp>
          <p:nvGrpSpPr>
            <p:cNvPr id="210" name="Graphic 2973">
              <a:extLst>
                <a:ext uri="{FF2B5EF4-FFF2-40B4-BE49-F238E27FC236}">
                  <a16:creationId xmlns:a16="http://schemas.microsoft.com/office/drawing/2014/main" id="{2AA9F5DE-653C-70D4-293C-867F0F5B5CD0}"/>
                </a:ext>
              </a:extLst>
            </p:cNvPr>
            <p:cNvGrpSpPr/>
            <p:nvPr/>
          </p:nvGrpSpPr>
          <p:grpSpPr>
            <a:xfrm>
              <a:off x="5245778" y="1137206"/>
              <a:ext cx="1013219" cy="967074"/>
              <a:chOff x="5245778" y="1137206"/>
              <a:chExt cx="1013219" cy="967074"/>
            </a:xfrm>
          </p:grpSpPr>
          <p:sp>
            <p:nvSpPr>
              <p:cNvPr id="521" name="Freeform: Shape 520">
                <a:extLst>
                  <a:ext uri="{FF2B5EF4-FFF2-40B4-BE49-F238E27FC236}">
                    <a16:creationId xmlns:a16="http://schemas.microsoft.com/office/drawing/2014/main" id="{30C31D31-2E24-59B7-E0C4-61DE9F211B78}"/>
                  </a:ext>
                </a:extLst>
              </p:cNvPr>
              <p:cNvSpPr/>
              <p:nvPr/>
            </p:nvSpPr>
            <p:spPr>
              <a:xfrm>
                <a:off x="5245778" y="1137206"/>
                <a:ext cx="1013219" cy="967074"/>
              </a:xfrm>
              <a:custGeom>
                <a:avLst/>
                <a:gdLst>
                  <a:gd name="connsiteX0" fmla="*/ 607466 w 1013219"/>
                  <a:gd name="connsiteY0" fmla="*/ 430 h 967074"/>
                  <a:gd name="connsiteX1" fmla="*/ 1013617 w 1013219"/>
                  <a:gd name="connsiteY1" fmla="*/ 547436 h 967074"/>
                  <a:gd name="connsiteX2" fmla="*/ 305006 w 1013219"/>
                  <a:gd name="connsiteY2" fmla="*/ 967504 h 967074"/>
                  <a:gd name="connsiteX3" fmla="*/ 398 w 1013219"/>
                  <a:gd name="connsiteY3" fmla="*/ 557238 h 967074"/>
                </a:gdLst>
                <a:ahLst/>
                <a:cxnLst>
                  <a:cxn ang="0">
                    <a:pos x="connsiteX0" y="connsiteY0"/>
                  </a:cxn>
                  <a:cxn ang="0">
                    <a:pos x="connsiteX1" y="connsiteY1"/>
                  </a:cxn>
                  <a:cxn ang="0">
                    <a:pos x="connsiteX2" y="connsiteY2"/>
                  </a:cxn>
                  <a:cxn ang="0">
                    <a:pos x="connsiteX3" y="connsiteY3"/>
                  </a:cxn>
                </a:cxnLst>
                <a:rect l="l" t="t" r="r" b="b"/>
                <a:pathLst>
                  <a:path w="1013219" h="967074">
                    <a:moveTo>
                      <a:pt x="607466" y="430"/>
                    </a:moveTo>
                    <a:cubicBezTo>
                      <a:pt x="761391" y="168237"/>
                      <a:pt x="897503" y="351559"/>
                      <a:pt x="1013617" y="547436"/>
                    </a:cubicBezTo>
                    <a:lnTo>
                      <a:pt x="305006" y="967504"/>
                    </a:lnTo>
                    <a:cubicBezTo>
                      <a:pt x="217923" y="820594"/>
                      <a:pt x="115839" y="683102"/>
                      <a:pt x="398" y="557238"/>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22" name="TextBox 521">
                <a:extLst>
                  <a:ext uri="{FF2B5EF4-FFF2-40B4-BE49-F238E27FC236}">
                    <a16:creationId xmlns:a16="http://schemas.microsoft.com/office/drawing/2014/main" id="{79B6EDCF-EDE2-7613-0765-DABA5F4EB441}"/>
                  </a:ext>
                </a:extLst>
              </p:cNvPr>
              <p:cNvSpPr txBox="1"/>
              <p:nvPr/>
            </p:nvSpPr>
            <p:spPr>
              <a:xfrm rot="8595970">
                <a:off x="5381861" y="1487151"/>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RP</a:t>
                </a:r>
              </a:p>
            </p:txBody>
          </p:sp>
          <p:sp>
            <p:nvSpPr>
              <p:cNvPr id="523" name="Freeform: Shape 522">
                <a:extLst>
                  <a:ext uri="{FF2B5EF4-FFF2-40B4-BE49-F238E27FC236}">
                    <a16:creationId xmlns:a16="http://schemas.microsoft.com/office/drawing/2014/main" id="{57BDDF73-7D2F-21C2-D77D-F8355A7CD9EE}"/>
                  </a:ext>
                </a:extLst>
              </p:cNvPr>
              <p:cNvSpPr/>
              <p:nvPr/>
            </p:nvSpPr>
            <p:spPr>
              <a:xfrm>
                <a:off x="5549312" y="1415606"/>
                <a:ext cx="355384" cy="478644"/>
              </a:xfrm>
              <a:custGeom>
                <a:avLst/>
                <a:gdLst>
                  <a:gd name="connsiteX0" fmla="*/ 398 w 355384"/>
                  <a:gd name="connsiteY0" fmla="*/ 430 h 478644"/>
                  <a:gd name="connsiteX1" fmla="*/ 355782 w 355384"/>
                  <a:gd name="connsiteY1" fmla="*/ 479074 h 478644"/>
                </a:gdLst>
                <a:ahLst/>
                <a:cxnLst>
                  <a:cxn ang="0">
                    <a:pos x="connsiteX0" y="connsiteY0"/>
                  </a:cxn>
                  <a:cxn ang="0">
                    <a:pos x="connsiteX1" y="connsiteY1"/>
                  </a:cxn>
                </a:cxnLst>
                <a:rect l="l" t="t" r="r" b="b"/>
                <a:pathLst>
                  <a:path w="355384" h="478644">
                    <a:moveTo>
                      <a:pt x="398" y="430"/>
                    </a:moveTo>
                    <a:cubicBezTo>
                      <a:pt x="135077" y="147269"/>
                      <a:pt x="254179" y="307677"/>
                      <a:pt x="355782" y="479074"/>
                    </a:cubicBezTo>
                  </a:path>
                </a:pathLst>
              </a:custGeom>
              <a:noFill/>
              <a:ln w="8736" cap="flat">
                <a:noFill/>
                <a:prstDash val="solid"/>
                <a:miter/>
              </a:ln>
            </p:spPr>
            <p:txBody>
              <a:bodyPr rtlCol="0" anchor="ctr"/>
              <a:lstStyle/>
              <a:p>
                <a:endParaRPr lang="en-GB" sz="1600"/>
              </a:p>
            </p:txBody>
          </p:sp>
        </p:grpSp>
        <p:grpSp>
          <p:nvGrpSpPr>
            <p:cNvPr id="211" name="Graphic 2973">
              <a:extLst>
                <a:ext uri="{FF2B5EF4-FFF2-40B4-BE49-F238E27FC236}">
                  <a16:creationId xmlns:a16="http://schemas.microsoft.com/office/drawing/2014/main" id="{30789CAD-6F87-A937-85F9-96E60B193BC7}"/>
                </a:ext>
              </a:extLst>
            </p:cNvPr>
            <p:cNvGrpSpPr/>
            <p:nvPr/>
          </p:nvGrpSpPr>
          <p:grpSpPr>
            <a:xfrm>
              <a:off x="5550386" y="1684212"/>
              <a:ext cx="993580" cy="884203"/>
              <a:chOff x="5550386" y="1684212"/>
              <a:chExt cx="993580" cy="884203"/>
            </a:xfrm>
          </p:grpSpPr>
          <p:sp>
            <p:nvSpPr>
              <p:cNvPr id="518" name="Freeform: Shape 517">
                <a:extLst>
                  <a:ext uri="{FF2B5EF4-FFF2-40B4-BE49-F238E27FC236}">
                    <a16:creationId xmlns:a16="http://schemas.microsoft.com/office/drawing/2014/main" id="{696B655A-99EC-04BA-F190-DA0AA7846585}"/>
                  </a:ext>
                </a:extLst>
              </p:cNvPr>
              <p:cNvSpPr/>
              <p:nvPr/>
            </p:nvSpPr>
            <p:spPr>
              <a:xfrm>
                <a:off x="5550386" y="1684212"/>
                <a:ext cx="993580" cy="884203"/>
              </a:xfrm>
              <a:custGeom>
                <a:avLst/>
                <a:gdLst>
                  <a:gd name="connsiteX0" fmla="*/ 709008 w 993580"/>
                  <a:gd name="connsiteY0" fmla="*/ 430 h 884203"/>
                  <a:gd name="connsiteX1" fmla="*/ 993978 w 993580"/>
                  <a:gd name="connsiteY1" fmla="*/ 619283 h 884203"/>
                  <a:gd name="connsiteX2" fmla="*/ 214123 w 993580"/>
                  <a:gd name="connsiteY2" fmla="*/ 884633 h 884203"/>
                  <a:gd name="connsiteX3" fmla="*/ 398 w 993580"/>
                  <a:gd name="connsiteY3" fmla="*/ 420498 h 884203"/>
                </a:gdLst>
                <a:ahLst/>
                <a:cxnLst>
                  <a:cxn ang="0">
                    <a:pos x="connsiteX0" y="connsiteY0"/>
                  </a:cxn>
                  <a:cxn ang="0">
                    <a:pos x="connsiteX1" y="connsiteY1"/>
                  </a:cxn>
                  <a:cxn ang="0">
                    <a:pos x="connsiteX2" y="connsiteY2"/>
                  </a:cxn>
                  <a:cxn ang="0">
                    <a:pos x="connsiteX3" y="connsiteY3"/>
                  </a:cxn>
                </a:cxnLst>
                <a:rect l="l" t="t" r="r" b="b"/>
                <a:pathLst>
                  <a:path w="993580" h="884203">
                    <a:moveTo>
                      <a:pt x="709008" y="430"/>
                    </a:moveTo>
                    <a:cubicBezTo>
                      <a:pt x="825131" y="196315"/>
                      <a:pt x="920628" y="403706"/>
                      <a:pt x="993978" y="619283"/>
                    </a:cubicBezTo>
                    <a:lnTo>
                      <a:pt x="214123" y="884633"/>
                    </a:lnTo>
                    <a:cubicBezTo>
                      <a:pt x="159110" y="722948"/>
                      <a:pt x="87490" y="567407"/>
                      <a:pt x="398" y="420498"/>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19" name="TextBox 518">
                <a:extLst>
                  <a:ext uri="{FF2B5EF4-FFF2-40B4-BE49-F238E27FC236}">
                    <a16:creationId xmlns:a16="http://schemas.microsoft.com/office/drawing/2014/main" id="{2D351492-7557-42FC-E3F8-9C70E2FA5F77}"/>
                  </a:ext>
                </a:extLst>
              </p:cNvPr>
              <p:cNvSpPr txBox="1"/>
              <p:nvPr/>
            </p:nvSpPr>
            <p:spPr>
              <a:xfrm rot="9247587">
                <a:off x="5685919" y="1999927"/>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CS</a:t>
                </a:r>
              </a:p>
            </p:txBody>
          </p:sp>
          <p:sp>
            <p:nvSpPr>
              <p:cNvPr id="520" name="Freeform: Shape 519">
                <a:extLst>
                  <a:ext uri="{FF2B5EF4-FFF2-40B4-BE49-F238E27FC236}">
                    <a16:creationId xmlns:a16="http://schemas.microsoft.com/office/drawing/2014/main" id="{C53AAABE-4AE8-1AAE-B274-04BAB932D47E}"/>
                  </a:ext>
                </a:extLst>
              </p:cNvPr>
              <p:cNvSpPr/>
              <p:nvPr/>
            </p:nvSpPr>
            <p:spPr>
              <a:xfrm>
                <a:off x="5904696" y="1894250"/>
                <a:ext cx="249342" cy="541493"/>
              </a:xfrm>
              <a:custGeom>
                <a:avLst/>
                <a:gdLst>
                  <a:gd name="connsiteX0" fmla="*/ 398 w 249342"/>
                  <a:gd name="connsiteY0" fmla="*/ 430 h 541493"/>
                  <a:gd name="connsiteX1" fmla="*/ 249740 w 249342"/>
                  <a:gd name="connsiteY1" fmla="*/ 541923 h 541493"/>
                </a:gdLst>
                <a:ahLst/>
                <a:cxnLst>
                  <a:cxn ang="0">
                    <a:pos x="connsiteX0" y="connsiteY0"/>
                  </a:cxn>
                  <a:cxn ang="0">
                    <a:pos x="connsiteX1" y="connsiteY1"/>
                  </a:cxn>
                </a:cxnLst>
                <a:rect l="l" t="t" r="r" b="b"/>
                <a:pathLst>
                  <a:path w="249342" h="541493">
                    <a:moveTo>
                      <a:pt x="398" y="430"/>
                    </a:moveTo>
                    <a:cubicBezTo>
                      <a:pt x="102001" y="171827"/>
                      <a:pt x="185564" y="353289"/>
                      <a:pt x="249740" y="541923"/>
                    </a:cubicBezTo>
                  </a:path>
                </a:pathLst>
              </a:custGeom>
              <a:noFill/>
              <a:ln w="8736" cap="flat">
                <a:noFill/>
                <a:prstDash val="solid"/>
                <a:miter/>
              </a:ln>
            </p:spPr>
            <p:txBody>
              <a:bodyPr rtlCol="0" anchor="ctr"/>
              <a:lstStyle/>
              <a:p>
                <a:endParaRPr lang="en-GB" sz="1600"/>
              </a:p>
            </p:txBody>
          </p:sp>
        </p:grpSp>
        <p:grpSp>
          <p:nvGrpSpPr>
            <p:cNvPr id="212" name="Graphic 2973">
              <a:extLst>
                <a:ext uri="{FF2B5EF4-FFF2-40B4-BE49-F238E27FC236}">
                  <a16:creationId xmlns:a16="http://schemas.microsoft.com/office/drawing/2014/main" id="{0447B15A-43B2-0B1A-008F-8F1B4B711C74}"/>
                </a:ext>
              </a:extLst>
            </p:cNvPr>
            <p:cNvGrpSpPr/>
            <p:nvPr/>
          </p:nvGrpSpPr>
          <p:grpSpPr>
            <a:xfrm>
              <a:off x="5764111" y="2303066"/>
              <a:ext cx="955490" cy="1345433"/>
              <a:chOff x="5764111" y="2303066"/>
              <a:chExt cx="955490" cy="1345433"/>
            </a:xfrm>
          </p:grpSpPr>
          <p:sp>
            <p:nvSpPr>
              <p:cNvPr id="515" name="Freeform: Shape 514">
                <a:extLst>
                  <a:ext uri="{FF2B5EF4-FFF2-40B4-BE49-F238E27FC236}">
                    <a16:creationId xmlns:a16="http://schemas.microsoft.com/office/drawing/2014/main" id="{DD408947-90C6-819D-075B-3101567CCBCF}"/>
                  </a:ext>
                </a:extLst>
              </p:cNvPr>
              <p:cNvSpPr/>
              <p:nvPr/>
            </p:nvSpPr>
            <p:spPr>
              <a:xfrm>
                <a:off x="5764111" y="2303066"/>
                <a:ext cx="955490" cy="1345433"/>
              </a:xfrm>
              <a:custGeom>
                <a:avLst/>
                <a:gdLst>
                  <a:gd name="connsiteX0" fmla="*/ 780253 w 955490"/>
                  <a:gd name="connsiteY0" fmla="*/ 430 h 1345433"/>
                  <a:gd name="connsiteX1" fmla="*/ 943622 w 955490"/>
                  <a:gd name="connsiteY1" fmla="*/ 1345864 h 1345433"/>
                  <a:gd name="connsiteX2" fmla="*/ 122924 w 955490"/>
                  <a:gd name="connsiteY2" fmla="*/ 1274855 h 1345433"/>
                  <a:gd name="connsiteX3" fmla="*/ 398 w 955490"/>
                  <a:gd name="connsiteY3" fmla="*/ 265779 h 1345433"/>
                </a:gdLst>
                <a:ahLst/>
                <a:cxnLst>
                  <a:cxn ang="0">
                    <a:pos x="connsiteX0" y="connsiteY0"/>
                  </a:cxn>
                  <a:cxn ang="0">
                    <a:pos x="connsiteX1" y="connsiteY1"/>
                  </a:cxn>
                  <a:cxn ang="0">
                    <a:pos x="connsiteX2" y="connsiteY2"/>
                  </a:cxn>
                  <a:cxn ang="0">
                    <a:pos x="connsiteX3" y="connsiteY3"/>
                  </a:cxn>
                </a:cxnLst>
                <a:rect l="l" t="t" r="r" b="b"/>
                <a:pathLst>
                  <a:path w="955490" h="1345433">
                    <a:moveTo>
                      <a:pt x="780253" y="430"/>
                    </a:moveTo>
                    <a:cubicBezTo>
                      <a:pt x="927355" y="432741"/>
                      <a:pt x="982988" y="890910"/>
                      <a:pt x="943622" y="1345864"/>
                    </a:cubicBezTo>
                    <a:lnTo>
                      <a:pt x="122924" y="1274855"/>
                    </a:lnTo>
                    <a:cubicBezTo>
                      <a:pt x="152444" y="933640"/>
                      <a:pt x="110728" y="590013"/>
                      <a:pt x="398" y="265779"/>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16" name="TextBox 515">
                <a:extLst>
                  <a:ext uri="{FF2B5EF4-FFF2-40B4-BE49-F238E27FC236}">
                    <a16:creationId xmlns:a16="http://schemas.microsoft.com/office/drawing/2014/main" id="{7C89F672-6704-D97D-4FDF-BC439E16973F}"/>
                  </a:ext>
                </a:extLst>
              </p:cNvPr>
              <p:cNvSpPr txBox="1"/>
              <p:nvPr/>
            </p:nvSpPr>
            <p:spPr>
              <a:xfrm rot="10419677">
                <a:off x="5934264" y="2858302"/>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(6) PP</a:t>
                </a:r>
              </a:p>
            </p:txBody>
          </p:sp>
          <p:sp>
            <p:nvSpPr>
              <p:cNvPr id="517" name="Freeform: Shape 516">
                <a:extLst>
                  <a:ext uri="{FF2B5EF4-FFF2-40B4-BE49-F238E27FC236}">
                    <a16:creationId xmlns:a16="http://schemas.microsoft.com/office/drawing/2014/main" id="{EE1E94DB-FCB4-DEA1-60A9-A928C98C9895}"/>
                  </a:ext>
                </a:extLst>
              </p:cNvPr>
              <p:cNvSpPr/>
              <p:nvPr/>
            </p:nvSpPr>
            <p:spPr>
              <a:xfrm>
                <a:off x="6154039" y="2435744"/>
                <a:ext cx="153677" cy="1177251"/>
              </a:xfrm>
              <a:custGeom>
                <a:avLst/>
                <a:gdLst>
                  <a:gd name="connsiteX0" fmla="*/ 398 w 153677"/>
                  <a:gd name="connsiteY0" fmla="*/ 430 h 1177251"/>
                  <a:gd name="connsiteX1" fmla="*/ 143341 w 153677"/>
                  <a:gd name="connsiteY1" fmla="*/ 1177681 h 1177251"/>
                </a:gdLst>
                <a:ahLst/>
                <a:cxnLst>
                  <a:cxn ang="0">
                    <a:pos x="connsiteX0" y="connsiteY0"/>
                  </a:cxn>
                  <a:cxn ang="0">
                    <a:pos x="connsiteX1" y="connsiteY1"/>
                  </a:cxn>
                </a:cxnLst>
                <a:rect l="l" t="t" r="r" b="b"/>
                <a:pathLst>
                  <a:path w="153677" h="1177251">
                    <a:moveTo>
                      <a:pt x="398" y="430"/>
                    </a:moveTo>
                    <a:cubicBezTo>
                      <a:pt x="129110" y="378699"/>
                      <a:pt x="177788" y="779597"/>
                      <a:pt x="143341" y="1177681"/>
                    </a:cubicBezTo>
                  </a:path>
                </a:pathLst>
              </a:custGeom>
              <a:noFill/>
              <a:ln w="8736" cap="flat">
                <a:noFill/>
                <a:prstDash val="solid"/>
                <a:miter/>
              </a:ln>
            </p:spPr>
            <p:txBody>
              <a:bodyPr rtlCol="0" anchor="ctr"/>
              <a:lstStyle/>
              <a:p>
                <a:endParaRPr lang="en-GB" sz="1600"/>
              </a:p>
            </p:txBody>
          </p:sp>
        </p:grpSp>
        <p:grpSp>
          <p:nvGrpSpPr>
            <p:cNvPr id="213" name="Graphic 2973">
              <a:extLst>
                <a:ext uri="{FF2B5EF4-FFF2-40B4-BE49-F238E27FC236}">
                  <a16:creationId xmlns:a16="http://schemas.microsoft.com/office/drawing/2014/main" id="{9F8B82A3-C399-6A82-DF2B-F72A1F7A422B}"/>
                </a:ext>
              </a:extLst>
            </p:cNvPr>
            <p:cNvGrpSpPr/>
            <p:nvPr/>
          </p:nvGrpSpPr>
          <p:grpSpPr>
            <a:xfrm>
              <a:off x="5669279" y="3577491"/>
              <a:ext cx="1038056" cy="1165188"/>
              <a:chOff x="5669279" y="3577491"/>
              <a:chExt cx="1038056" cy="1165188"/>
            </a:xfrm>
          </p:grpSpPr>
          <p:sp>
            <p:nvSpPr>
              <p:cNvPr id="512" name="Freeform: Shape 511">
                <a:extLst>
                  <a:ext uri="{FF2B5EF4-FFF2-40B4-BE49-F238E27FC236}">
                    <a16:creationId xmlns:a16="http://schemas.microsoft.com/office/drawing/2014/main" id="{FB912CE6-DF0F-4F98-65A1-E98BF4729580}"/>
                  </a:ext>
                </a:extLst>
              </p:cNvPr>
              <p:cNvSpPr/>
              <p:nvPr/>
            </p:nvSpPr>
            <p:spPr>
              <a:xfrm>
                <a:off x="5669279" y="3577491"/>
                <a:ext cx="1038056" cy="1165188"/>
              </a:xfrm>
              <a:custGeom>
                <a:avLst/>
                <a:gdLst>
                  <a:gd name="connsiteX0" fmla="*/ 1038454 w 1038056"/>
                  <a:gd name="connsiteY0" fmla="*/ 71438 h 1165188"/>
                  <a:gd name="connsiteX1" fmla="*/ 748636 w 1038056"/>
                  <a:gd name="connsiteY1" fmla="*/ 1165618 h 1165188"/>
                  <a:gd name="connsiteX2" fmla="*/ 398 w 1038056"/>
                  <a:gd name="connsiteY2" fmla="*/ 821067 h 1165188"/>
                  <a:gd name="connsiteX3" fmla="*/ 217757 w 1038056"/>
                  <a:gd name="connsiteY3" fmla="*/ 430 h 1165188"/>
                </a:gdLst>
                <a:ahLst/>
                <a:cxnLst>
                  <a:cxn ang="0">
                    <a:pos x="connsiteX0" y="connsiteY0"/>
                  </a:cxn>
                  <a:cxn ang="0">
                    <a:pos x="connsiteX1" y="connsiteY1"/>
                  </a:cxn>
                  <a:cxn ang="0">
                    <a:pos x="connsiteX2" y="connsiteY2"/>
                  </a:cxn>
                  <a:cxn ang="0">
                    <a:pos x="connsiteX3" y="connsiteY3"/>
                  </a:cxn>
                </a:cxnLst>
                <a:rect l="l" t="t" r="r" b="b"/>
                <a:pathLst>
                  <a:path w="1038056" h="1165188">
                    <a:moveTo>
                      <a:pt x="1038454" y="71438"/>
                    </a:moveTo>
                    <a:cubicBezTo>
                      <a:pt x="1005684" y="450150"/>
                      <a:pt x="907637" y="820333"/>
                      <a:pt x="748636" y="1165618"/>
                    </a:cubicBezTo>
                    <a:lnTo>
                      <a:pt x="398" y="821067"/>
                    </a:lnTo>
                    <a:cubicBezTo>
                      <a:pt x="119648" y="562103"/>
                      <a:pt x="193182" y="284464"/>
                      <a:pt x="217757" y="430"/>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13" name="TextBox 512">
                <a:extLst>
                  <a:ext uri="{FF2B5EF4-FFF2-40B4-BE49-F238E27FC236}">
                    <a16:creationId xmlns:a16="http://schemas.microsoft.com/office/drawing/2014/main" id="{A3498D81-3F85-C42F-3746-436BF1873011}"/>
                  </a:ext>
                </a:extLst>
              </p:cNvPr>
              <p:cNvSpPr txBox="1"/>
              <p:nvPr/>
            </p:nvSpPr>
            <p:spPr>
              <a:xfrm rot="11573637">
                <a:off x="5854365" y="3944042"/>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RP</a:t>
                </a:r>
              </a:p>
            </p:txBody>
          </p:sp>
          <p:sp>
            <p:nvSpPr>
              <p:cNvPr id="514" name="Freeform: Shape 513">
                <a:extLst>
                  <a:ext uri="{FF2B5EF4-FFF2-40B4-BE49-F238E27FC236}">
                    <a16:creationId xmlns:a16="http://schemas.microsoft.com/office/drawing/2014/main" id="{88675C64-E668-8D94-495E-719C838D1F81}"/>
                  </a:ext>
                </a:extLst>
              </p:cNvPr>
              <p:cNvSpPr/>
              <p:nvPr/>
            </p:nvSpPr>
            <p:spPr>
              <a:xfrm>
                <a:off x="6043402" y="3612995"/>
                <a:ext cx="253588" cy="957403"/>
              </a:xfrm>
              <a:custGeom>
                <a:avLst/>
                <a:gdLst>
                  <a:gd name="connsiteX0" fmla="*/ 398 w 253588"/>
                  <a:gd name="connsiteY0" fmla="*/ 957834 h 957403"/>
                  <a:gd name="connsiteX1" fmla="*/ 253986 w 253588"/>
                  <a:gd name="connsiteY1" fmla="*/ 430 h 957403"/>
                </a:gdLst>
                <a:ahLst/>
                <a:cxnLst>
                  <a:cxn ang="0">
                    <a:pos x="connsiteX0" y="connsiteY0"/>
                  </a:cxn>
                  <a:cxn ang="0">
                    <a:pos x="connsiteX1" y="connsiteY1"/>
                  </a:cxn>
                </a:cxnLst>
                <a:rect l="l" t="t" r="r" b="b"/>
                <a:pathLst>
                  <a:path w="253588" h="957403">
                    <a:moveTo>
                      <a:pt x="398" y="957834"/>
                    </a:moveTo>
                    <a:cubicBezTo>
                      <a:pt x="139515" y="655715"/>
                      <a:pt x="225314" y="331803"/>
                      <a:pt x="253986" y="430"/>
                    </a:cubicBezTo>
                  </a:path>
                </a:pathLst>
              </a:custGeom>
              <a:noFill/>
              <a:ln w="8736" cap="flat">
                <a:noFill/>
                <a:prstDash val="solid"/>
                <a:miter/>
              </a:ln>
            </p:spPr>
            <p:txBody>
              <a:bodyPr rtlCol="0" anchor="ctr"/>
              <a:lstStyle/>
              <a:p>
                <a:endParaRPr lang="en-GB" sz="1600"/>
              </a:p>
            </p:txBody>
          </p:sp>
        </p:grpSp>
        <p:grpSp>
          <p:nvGrpSpPr>
            <p:cNvPr id="214" name="Graphic 2973">
              <a:extLst>
                <a:ext uri="{FF2B5EF4-FFF2-40B4-BE49-F238E27FC236}">
                  <a16:creationId xmlns:a16="http://schemas.microsoft.com/office/drawing/2014/main" id="{B1F6D066-62F4-7A85-BF13-A88A6DCEC379}"/>
                </a:ext>
              </a:extLst>
            </p:cNvPr>
            <p:cNvGrpSpPr/>
            <p:nvPr/>
          </p:nvGrpSpPr>
          <p:grpSpPr>
            <a:xfrm>
              <a:off x="3424555" y="3364466"/>
              <a:ext cx="2992962" cy="1378213"/>
              <a:chOff x="3424555" y="3364466"/>
              <a:chExt cx="2992962" cy="1378213"/>
            </a:xfrm>
          </p:grpSpPr>
          <p:sp>
            <p:nvSpPr>
              <p:cNvPr id="510" name="Freeform: Shape 509">
                <a:extLst>
                  <a:ext uri="{FF2B5EF4-FFF2-40B4-BE49-F238E27FC236}">
                    <a16:creationId xmlns:a16="http://schemas.microsoft.com/office/drawing/2014/main" id="{5C96E2CC-8A98-1535-A034-D7602D033B49}"/>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11" name="Freeform: Shape 510">
                <a:extLst>
                  <a:ext uri="{FF2B5EF4-FFF2-40B4-BE49-F238E27FC236}">
                    <a16:creationId xmlns:a16="http://schemas.microsoft.com/office/drawing/2014/main" id="{B0199FA5-A5E8-DD07-CBE2-2FA755C6937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5" name="Graphic 2973">
              <a:extLst>
                <a:ext uri="{FF2B5EF4-FFF2-40B4-BE49-F238E27FC236}">
                  <a16:creationId xmlns:a16="http://schemas.microsoft.com/office/drawing/2014/main" id="{26226E4B-3A31-40D2-6972-80F5224FD979}"/>
                </a:ext>
              </a:extLst>
            </p:cNvPr>
            <p:cNvGrpSpPr/>
            <p:nvPr/>
          </p:nvGrpSpPr>
          <p:grpSpPr>
            <a:xfrm>
              <a:off x="3424555" y="3364466"/>
              <a:ext cx="2992962" cy="1378213"/>
              <a:chOff x="3424555" y="3364466"/>
              <a:chExt cx="2992962" cy="1378213"/>
            </a:xfrm>
          </p:grpSpPr>
          <p:sp>
            <p:nvSpPr>
              <p:cNvPr id="508" name="Freeform: Shape 507">
                <a:extLst>
                  <a:ext uri="{FF2B5EF4-FFF2-40B4-BE49-F238E27FC236}">
                    <a16:creationId xmlns:a16="http://schemas.microsoft.com/office/drawing/2014/main" id="{37A1B5F7-2323-F512-424D-841A598233BF}"/>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9" name="Freeform: Shape 508">
                <a:extLst>
                  <a:ext uri="{FF2B5EF4-FFF2-40B4-BE49-F238E27FC236}">
                    <a16:creationId xmlns:a16="http://schemas.microsoft.com/office/drawing/2014/main" id="{87ABB0DC-85E9-CC11-517C-C679ABB318E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6" name="Graphic 2973">
              <a:extLst>
                <a:ext uri="{FF2B5EF4-FFF2-40B4-BE49-F238E27FC236}">
                  <a16:creationId xmlns:a16="http://schemas.microsoft.com/office/drawing/2014/main" id="{4F2B8367-B77E-C2A1-4EDB-ED4A2A17B58F}"/>
                </a:ext>
              </a:extLst>
            </p:cNvPr>
            <p:cNvGrpSpPr/>
            <p:nvPr/>
          </p:nvGrpSpPr>
          <p:grpSpPr>
            <a:xfrm>
              <a:off x="5187035" y="4398128"/>
              <a:ext cx="1230482" cy="1276086"/>
              <a:chOff x="5187035" y="4398128"/>
              <a:chExt cx="1230482" cy="1276086"/>
            </a:xfrm>
          </p:grpSpPr>
          <p:sp>
            <p:nvSpPr>
              <p:cNvPr id="505" name="Freeform: Shape 504">
                <a:extLst>
                  <a:ext uri="{FF2B5EF4-FFF2-40B4-BE49-F238E27FC236}">
                    <a16:creationId xmlns:a16="http://schemas.microsoft.com/office/drawing/2014/main" id="{DD81A5F0-5C8B-16EB-D818-0A41A6F5A5AC}"/>
                  </a:ext>
                </a:extLst>
              </p:cNvPr>
              <p:cNvSpPr/>
              <p:nvPr/>
            </p:nvSpPr>
            <p:spPr>
              <a:xfrm>
                <a:off x="5187035" y="4398128"/>
                <a:ext cx="1230482" cy="1276086"/>
              </a:xfrm>
              <a:custGeom>
                <a:avLst/>
                <a:gdLst>
                  <a:gd name="connsiteX0" fmla="*/ 1230880 w 1230482"/>
                  <a:gd name="connsiteY0" fmla="*/ 344981 h 1276086"/>
                  <a:gd name="connsiteX1" fmla="*/ 587888 w 1230482"/>
                  <a:gd name="connsiteY1" fmla="*/ 1276516 h 1276086"/>
                  <a:gd name="connsiteX2" fmla="*/ 398 w 1230482"/>
                  <a:gd name="connsiteY2" fmla="*/ 699081 h 1276086"/>
                  <a:gd name="connsiteX3" fmla="*/ 482642 w 1230482"/>
                  <a:gd name="connsiteY3" fmla="*/ 430 h 1276086"/>
                </a:gdLst>
                <a:ahLst/>
                <a:cxnLst>
                  <a:cxn ang="0">
                    <a:pos x="connsiteX0" y="connsiteY0"/>
                  </a:cxn>
                  <a:cxn ang="0">
                    <a:pos x="connsiteX1" y="connsiteY1"/>
                  </a:cxn>
                  <a:cxn ang="0">
                    <a:pos x="connsiteX2" y="connsiteY2"/>
                  </a:cxn>
                  <a:cxn ang="0">
                    <a:pos x="connsiteX3" y="connsiteY3"/>
                  </a:cxn>
                </a:cxnLst>
                <a:rect l="l" t="t" r="r" b="b"/>
                <a:pathLst>
                  <a:path w="1230482" h="1276086">
                    <a:moveTo>
                      <a:pt x="1230880" y="344981"/>
                    </a:moveTo>
                    <a:cubicBezTo>
                      <a:pt x="1071888" y="690257"/>
                      <a:pt x="854345" y="1005419"/>
                      <a:pt x="587888" y="1276516"/>
                    </a:cubicBezTo>
                    <a:lnTo>
                      <a:pt x="398" y="699081"/>
                    </a:lnTo>
                    <a:cubicBezTo>
                      <a:pt x="200241" y="495752"/>
                      <a:pt x="363400" y="259383"/>
                      <a:pt x="482642" y="430"/>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06" name="TextBox 505">
                <a:extLst>
                  <a:ext uri="{FF2B5EF4-FFF2-40B4-BE49-F238E27FC236}">
                    <a16:creationId xmlns:a16="http://schemas.microsoft.com/office/drawing/2014/main" id="{7C6D0A07-C946-8E66-607D-A00944F21A7D}"/>
                  </a:ext>
                </a:extLst>
              </p:cNvPr>
              <p:cNvSpPr txBox="1"/>
              <p:nvPr/>
            </p:nvSpPr>
            <p:spPr>
              <a:xfrm rot="12791722">
                <a:off x="5438888" y="4846348"/>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PP</a:t>
                </a:r>
              </a:p>
            </p:txBody>
          </p:sp>
          <p:sp>
            <p:nvSpPr>
              <p:cNvPr id="507" name="Freeform: Shape 506">
                <a:extLst>
                  <a:ext uri="{FF2B5EF4-FFF2-40B4-BE49-F238E27FC236}">
                    <a16:creationId xmlns:a16="http://schemas.microsoft.com/office/drawing/2014/main" id="{A999F711-42DB-52CE-298B-17A1D33491B8}"/>
                  </a:ext>
                </a:extLst>
              </p:cNvPr>
              <p:cNvSpPr/>
              <p:nvPr/>
            </p:nvSpPr>
            <p:spPr>
              <a:xfrm>
                <a:off x="5480776" y="4570399"/>
                <a:ext cx="562626" cy="815097"/>
              </a:xfrm>
              <a:custGeom>
                <a:avLst/>
                <a:gdLst>
                  <a:gd name="connsiteX0" fmla="*/ 398 w 562626"/>
                  <a:gd name="connsiteY0" fmla="*/ 815527 h 815097"/>
                  <a:gd name="connsiteX1" fmla="*/ 563024 w 562626"/>
                  <a:gd name="connsiteY1" fmla="*/ 430 h 815097"/>
                </a:gdLst>
                <a:ahLst/>
                <a:cxnLst>
                  <a:cxn ang="0">
                    <a:pos x="connsiteX0" y="connsiteY0"/>
                  </a:cxn>
                  <a:cxn ang="0">
                    <a:pos x="connsiteX1" y="connsiteY1"/>
                  </a:cxn>
                </a:cxnLst>
                <a:rect l="l" t="t" r="r" b="b"/>
                <a:pathLst>
                  <a:path w="562626" h="815097">
                    <a:moveTo>
                      <a:pt x="398" y="815527"/>
                    </a:moveTo>
                    <a:cubicBezTo>
                      <a:pt x="233552" y="578319"/>
                      <a:pt x="423899" y="302549"/>
                      <a:pt x="563024" y="430"/>
                    </a:cubicBezTo>
                  </a:path>
                </a:pathLst>
              </a:custGeom>
              <a:noFill/>
              <a:ln w="8736" cap="flat">
                <a:noFill/>
                <a:prstDash val="solid"/>
                <a:miter/>
              </a:ln>
            </p:spPr>
            <p:txBody>
              <a:bodyPr rtlCol="0" anchor="ctr"/>
              <a:lstStyle/>
              <a:p>
                <a:endParaRPr lang="en-GB" sz="1600"/>
              </a:p>
            </p:txBody>
          </p:sp>
        </p:grpSp>
        <p:grpSp>
          <p:nvGrpSpPr>
            <p:cNvPr id="217" name="Graphic 2973">
              <a:extLst>
                <a:ext uri="{FF2B5EF4-FFF2-40B4-BE49-F238E27FC236}">
                  <a16:creationId xmlns:a16="http://schemas.microsoft.com/office/drawing/2014/main" id="{636CD12E-14DA-3BE7-7C6E-4B23C656E71D}"/>
                </a:ext>
              </a:extLst>
            </p:cNvPr>
            <p:cNvGrpSpPr/>
            <p:nvPr/>
          </p:nvGrpSpPr>
          <p:grpSpPr>
            <a:xfrm>
              <a:off x="5049716" y="5096779"/>
              <a:ext cx="724809" cy="734059"/>
              <a:chOff x="5049716" y="5096779"/>
              <a:chExt cx="724809" cy="734059"/>
            </a:xfrm>
          </p:grpSpPr>
          <p:sp>
            <p:nvSpPr>
              <p:cNvPr id="502" name="Freeform: Shape 501">
                <a:extLst>
                  <a:ext uri="{FF2B5EF4-FFF2-40B4-BE49-F238E27FC236}">
                    <a16:creationId xmlns:a16="http://schemas.microsoft.com/office/drawing/2014/main" id="{E2A4A430-18A4-BA8C-AE9E-9BA07CC71AF5}"/>
                  </a:ext>
                </a:extLst>
              </p:cNvPr>
              <p:cNvSpPr/>
              <p:nvPr/>
            </p:nvSpPr>
            <p:spPr>
              <a:xfrm>
                <a:off x="5063320" y="5096779"/>
                <a:ext cx="711205" cy="734059"/>
              </a:xfrm>
              <a:custGeom>
                <a:avLst/>
                <a:gdLst>
                  <a:gd name="connsiteX0" fmla="*/ 711603 w 711205"/>
                  <a:gd name="connsiteY0" fmla="*/ 577865 h 734059"/>
                  <a:gd name="connsiteX1" fmla="*/ 546653 w 711205"/>
                  <a:gd name="connsiteY1" fmla="*/ 734489 h 734059"/>
                  <a:gd name="connsiteX2" fmla="*/ 398 w 711205"/>
                  <a:gd name="connsiteY2" fmla="*/ 117898 h 734059"/>
                  <a:gd name="connsiteX3" fmla="*/ 124113 w 711205"/>
                  <a:gd name="connsiteY3" fmla="*/ 430 h 734059"/>
                </a:gdLst>
                <a:ahLst/>
                <a:cxnLst>
                  <a:cxn ang="0">
                    <a:pos x="connsiteX0" y="connsiteY0"/>
                  </a:cxn>
                  <a:cxn ang="0">
                    <a:pos x="connsiteX1" y="connsiteY1"/>
                  </a:cxn>
                  <a:cxn ang="0">
                    <a:pos x="connsiteX2" y="connsiteY2"/>
                  </a:cxn>
                  <a:cxn ang="0">
                    <a:pos x="connsiteX3" y="connsiteY3"/>
                  </a:cxn>
                </a:cxnLst>
                <a:rect l="l" t="t" r="r" b="b"/>
                <a:pathLst>
                  <a:path w="711205" h="734059">
                    <a:moveTo>
                      <a:pt x="711603" y="577865"/>
                    </a:moveTo>
                    <a:cubicBezTo>
                      <a:pt x="658434" y="631960"/>
                      <a:pt x="603421" y="684194"/>
                      <a:pt x="546653" y="734489"/>
                    </a:cubicBezTo>
                    <a:lnTo>
                      <a:pt x="398" y="117898"/>
                    </a:lnTo>
                    <a:cubicBezTo>
                      <a:pt x="42970" y="80175"/>
                      <a:pt x="84240" y="41001"/>
                      <a:pt x="124113" y="430"/>
                    </a:cubicBezTo>
                    <a:close/>
                  </a:path>
                </a:pathLst>
              </a:custGeom>
              <a:solidFill>
                <a:srgbClr val="01204E">
                  <a:alpha val="56000"/>
                </a:srgbClr>
              </a:solidFill>
              <a:ln w="4368" cap="flat">
                <a:solidFill>
                  <a:srgbClr val="FFFFFF">
                    <a:alpha val="56000"/>
                  </a:srgbClr>
                </a:solidFill>
                <a:prstDash val="solid"/>
                <a:miter/>
              </a:ln>
            </p:spPr>
            <p:txBody>
              <a:bodyPr rtlCol="0" anchor="ctr"/>
              <a:lstStyle/>
              <a:p>
                <a:endParaRPr lang="en-GB" sz="1600"/>
              </a:p>
            </p:txBody>
          </p:sp>
          <p:sp>
            <p:nvSpPr>
              <p:cNvPr id="503" name="TextBox 502">
                <a:extLst>
                  <a:ext uri="{FF2B5EF4-FFF2-40B4-BE49-F238E27FC236}">
                    <a16:creationId xmlns:a16="http://schemas.microsoft.com/office/drawing/2014/main" id="{A64EC7B9-8CA0-EB2E-4150-FB4B4C50ADD4}"/>
                  </a:ext>
                </a:extLst>
              </p:cNvPr>
              <p:cNvSpPr txBox="1"/>
              <p:nvPr/>
            </p:nvSpPr>
            <p:spPr>
              <a:xfrm rot="13487320">
                <a:off x="5049716" y="5281814"/>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 RP</a:t>
                </a:r>
              </a:p>
            </p:txBody>
          </p:sp>
          <p:sp>
            <p:nvSpPr>
              <p:cNvPr id="504" name="Freeform: Shape 503">
                <a:extLst>
                  <a:ext uri="{FF2B5EF4-FFF2-40B4-BE49-F238E27FC236}">
                    <a16:creationId xmlns:a16="http://schemas.microsoft.com/office/drawing/2014/main" id="{6FB3BF81-C42A-1FAF-5C54-B20B8846731F}"/>
                  </a:ext>
                </a:extLst>
              </p:cNvPr>
              <p:cNvSpPr/>
              <p:nvPr/>
            </p:nvSpPr>
            <p:spPr>
              <a:xfrm>
                <a:off x="5336443" y="5385497"/>
                <a:ext cx="144332" cy="137046"/>
              </a:xfrm>
              <a:custGeom>
                <a:avLst/>
                <a:gdLst>
                  <a:gd name="connsiteX0" fmla="*/ 398 w 144332"/>
                  <a:gd name="connsiteY0" fmla="*/ 137476 h 137046"/>
                  <a:gd name="connsiteX1" fmla="*/ 144730 w 144332"/>
                  <a:gd name="connsiteY1" fmla="*/ 430 h 137046"/>
                </a:gdLst>
                <a:ahLst/>
                <a:cxnLst>
                  <a:cxn ang="0">
                    <a:pos x="connsiteX0" y="connsiteY0"/>
                  </a:cxn>
                  <a:cxn ang="0">
                    <a:pos x="connsiteX1" y="connsiteY1"/>
                  </a:cxn>
                </a:cxnLst>
                <a:rect l="l" t="t" r="r" b="b"/>
                <a:pathLst>
                  <a:path w="144332" h="137046">
                    <a:moveTo>
                      <a:pt x="398" y="137476"/>
                    </a:moveTo>
                    <a:cubicBezTo>
                      <a:pt x="50072" y="93471"/>
                      <a:pt x="98218" y="47763"/>
                      <a:pt x="144730" y="430"/>
                    </a:cubicBezTo>
                  </a:path>
                </a:pathLst>
              </a:custGeom>
              <a:noFill/>
              <a:ln w="8736" cap="flat">
                <a:noFill/>
                <a:prstDash val="solid"/>
                <a:miter/>
              </a:ln>
            </p:spPr>
            <p:txBody>
              <a:bodyPr rtlCol="0" anchor="ctr"/>
              <a:lstStyle/>
              <a:p>
                <a:endParaRPr lang="en-GB" sz="1600"/>
              </a:p>
            </p:txBody>
          </p:sp>
        </p:grpSp>
        <p:grpSp>
          <p:nvGrpSpPr>
            <p:cNvPr id="218" name="Graphic 2973">
              <a:extLst>
                <a:ext uri="{FF2B5EF4-FFF2-40B4-BE49-F238E27FC236}">
                  <a16:creationId xmlns:a16="http://schemas.microsoft.com/office/drawing/2014/main" id="{F01AD860-6DC3-A0F0-E172-BBBE26091CBC}"/>
                </a:ext>
              </a:extLst>
            </p:cNvPr>
            <p:cNvGrpSpPr/>
            <p:nvPr/>
          </p:nvGrpSpPr>
          <p:grpSpPr>
            <a:xfrm>
              <a:off x="3424555" y="3364466"/>
              <a:ext cx="2185019" cy="2466372"/>
              <a:chOff x="3424555" y="3364466"/>
              <a:chExt cx="2185019" cy="2466372"/>
            </a:xfrm>
          </p:grpSpPr>
          <p:sp>
            <p:nvSpPr>
              <p:cNvPr id="500" name="Freeform: Shape 499">
                <a:extLst>
                  <a:ext uri="{FF2B5EF4-FFF2-40B4-BE49-F238E27FC236}">
                    <a16:creationId xmlns:a16="http://schemas.microsoft.com/office/drawing/2014/main" id="{191B279F-6A17-1D54-BE32-BB195DFC94E1}"/>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1" name="Freeform: Shape 500">
                <a:extLst>
                  <a:ext uri="{FF2B5EF4-FFF2-40B4-BE49-F238E27FC236}">
                    <a16:creationId xmlns:a16="http://schemas.microsoft.com/office/drawing/2014/main" id="{6BF30E31-A9BB-1E7D-90C8-DC0411DCA58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9" name="Graphic 2973">
              <a:extLst>
                <a:ext uri="{FF2B5EF4-FFF2-40B4-BE49-F238E27FC236}">
                  <a16:creationId xmlns:a16="http://schemas.microsoft.com/office/drawing/2014/main" id="{E9289AA0-6CB5-8202-859D-95437B08D94E}"/>
                </a:ext>
              </a:extLst>
            </p:cNvPr>
            <p:cNvGrpSpPr/>
            <p:nvPr/>
          </p:nvGrpSpPr>
          <p:grpSpPr>
            <a:xfrm>
              <a:off x="3424555" y="3364466"/>
              <a:ext cx="2185019" cy="2466372"/>
              <a:chOff x="3424555" y="3364466"/>
              <a:chExt cx="2185019" cy="2466372"/>
            </a:xfrm>
          </p:grpSpPr>
          <p:sp>
            <p:nvSpPr>
              <p:cNvPr id="498" name="Freeform: Shape 497">
                <a:extLst>
                  <a:ext uri="{FF2B5EF4-FFF2-40B4-BE49-F238E27FC236}">
                    <a16:creationId xmlns:a16="http://schemas.microsoft.com/office/drawing/2014/main" id="{E460C1E2-EE9C-5547-B176-0A69DC0DA49C}"/>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499" name="Freeform: Shape 498">
                <a:extLst>
                  <a:ext uri="{FF2B5EF4-FFF2-40B4-BE49-F238E27FC236}">
                    <a16:creationId xmlns:a16="http://schemas.microsoft.com/office/drawing/2014/main" id="{635BD595-34F3-A63C-51BC-8C70263AEAD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0" name="Graphic 2973">
              <a:extLst>
                <a:ext uri="{FF2B5EF4-FFF2-40B4-BE49-F238E27FC236}">
                  <a16:creationId xmlns:a16="http://schemas.microsoft.com/office/drawing/2014/main" id="{D7265842-0533-F769-2103-239E572CB4C8}"/>
                </a:ext>
              </a:extLst>
            </p:cNvPr>
            <p:cNvGrpSpPr/>
            <p:nvPr/>
          </p:nvGrpSpPr>
          <p:grpSpPr>
            <a:xfrm>
              <a:off x="3849020" y="5214248"/>
              <a:ext cx="1760555" cy="1396297"/>
              <a:chOff x="3849020" y="5214248"/>
              <a:chExt cx="1760555" cy="1396297"/>
            </a:xfrm>
          </p:grpSpPr>
          <p:sp>
            <p:nvSpPr>
              <p:cNvPr id="495" name="Freeform: Shape 494">
                <a:extLst>
                  <a:ext uri="{FF2B5EF4-FFF2-40B4-BE49-F238E27FC236}">
                    <a16:creationId xmlns:a16="http://schemas.microsoft.com/office/drawing/2014/main" id="{384D32E6-324E-6923-8F08-30CEE04B06BA}"/>
                  </a:ext>
                </a:extLst>
              </p:cNvPr>
              <p:cNvSpPr/>
              <p:nvPr/>
            </p:nvSpPr>
            <p:spPr>
              <a:xfrm>
                <a:off x="3849020" y="5214248"/>
                <a:ext cx="1760555" cy="1396297"/>
              </a:xfrm>
              <a:custGeom>
                <a:avLst/>
                <a:gdLst>
                  <a:gd name="connsiteX0" fmla="*/ 1760953 w 1760555"/>
                  <a:gd name="connsiteY0" fmla="*/ 617021 h 1396297"/>
                  <a:gd name="connsiteX1" fmla="*/ 141887 w 1760555"/>
                  <a:gd name="connsiteY1" fmla="*/ 1396727 h 1396297"/>
                  <a:gd name="connsiteX2" fmla="*/ 398 w 1760555"/>
                  <a:gd name="connsiteY2" fmla="*/ 585203 h 1396297"/>
                  <a:gd name="connsiteX3" fmla="*/ 1214698 w 1760555"/>
                  <a:gd name="connsiteY3" fmla="*/ 430 h 1396297"/>
                </a:gdLst>
                <a:ahLst/>
                <a:cxnLst>
                  <a:cxn ang="0">
                    <a:pos x="connsiteX0" y="connsiteY0"/>
                  </a:cxn>
                  <a:cxn ang="0">
                    <a:pos x="connsiteX1" y="connsiteY1"/>
                  </a:cxn>
                  <a:cxn ang="0">
                    <a:pos x="connsiteX2" y="connsiteY2"/>
                  </a:cxn>
                  <a:cxn ang="0">
                    <a:pos x="connsiteX3" y="connsiteY3"/>
                  </a:cxn>
                </a:cxnLst>
                <a:rect l="l" t="t" r="r" b="b"/>
                <a:pathLst>
                  <a:path w="1760555" h="1396297">
                    <a:moveTo>
                      <a:pt x="1760953" y="617021"/>
                    </a:moveTo>
                    <a:cubicBezTo>
                      <a:pt x="1303931" y="1021914"/>
                      <a:pt x="743392" y="1291848"/>
                      <a:pt x="141887" y="1396727"/>
                    </a:cubicBezTo>
                    <a:lnTo>
                      <a:pt x="398" y="585203"/>
                    </a:lnTo>
                    <a:cubicBezTo>
                      <a:pt x="451529" y="506550"/>
                      <a:pt x="871929" y="304095"/>
                      <a:pt x="1214698" y="430"/>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96" name="TextBox 495">
                <a:extLst>
                  <a:ext uri="{FF2B5EF4-FFF2-40B4-BE49-F238E27FC236}">
                    <a16:creationId xmlns:a16="http://schemas.microsoft.com/office/drawing/2014/main" id="{E939F095-30B0-2B3B-0559-5DF207CFFE3E}"/>
                  </a:ext>
                </a:extLst>
              </p:cNvPr>
              <p:cNvSpPr txBox="1"/>
              <p:nvPr/>
            </p:nvSpPr>
            <p:spPr>
              <a:xfrm rot="14661973">
                <a:off x="4323437" y="5803671"/>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497" name="Freeform: Shape 496">
                <a:extLst>
                  <a:ext uri="{FF2B5EF4-FFF2-40B4-BE49-F238E27FC236}">
                    <a16:creationId xmlns:a16="http://schemas.microsoft.com/office/drawing/2014/main" id="{FD55463E-E117-423A-5089-E0EB62E48430}"/>
                  </a:ext>
                </a:extLst>
              </p:cNvPr>
              <p:cNvSpPr/>
              <p:nvPr/>
            </p:nvSpPr>
            <p:spPr>
              <a:xfrm>
                <a:off x="3919764" y="5522543"/>
                <a:ext cx="1416679" cy="682235"/>
              </a:xfrm>
              <a:custGeom>
                <a:avLst/>
                <a:gdLst>
                  <a:gd name="connsiteX0" fmla="*/ 398 w 1416679"/>
                  <a:gd name="connsiteY0" fmla="*/ 682665 h 682235"/>
                  <a:gd name="connsiteX1" fmla="*/ 1417077 w 1416679"/>
                  <a:gd name="connsiteY1" fmla="*/ 430 h 682235"/>
                </a:gdLst>
                <a:ahLst/>
                <a:cxnLst>
                  <a:cxn ang="0">
                    <a:pos x="connsiteX0" y="connsiteY0"/>
                  </a:cxn>
                  <a:cxn ang="0">
                    <a:pos x="connsiteX1" y="connsiteY1"/>
                  </a:cxn>
                </a:cxnLst>
                <a:rect l="l" t="t" r="r" b="b"/>
                <a:pathLst>
                  <a:path w="1416679" h="682235">
                    <a:moveTo>
                      <a:pt x="398" y="682665"/>
                    </a:moveTo>
                    <a:cubicBezTo>
                      <a:pt x="526716" y="590908"/>
                      <a:pt x="1017181" y="354704"/>
                      <a:pt x="1417077" y="430"/>
                    </a:cubicBezTo>
                  </a:path>
                </a:pathLst>
              </a:custGeom>
              <a:noFill/>
              <a:ln w="8736" cap="flat">
                <a:noFill/>
                <a:prstDash val="solid"/>
                <a:miter/>
              </a:ln>
            </p:spPr>
            <p:txBody>
              <a:bodyPr rtlCol="0" anchor="ctr"/>
              <a:lstStyle/>
              <a:p>
                <a:endParaRPr lang="en-GB" sz="1600"/>
              </a:p>
            </p:txBody>
          </p:sp>
        </p:grpSp>
        <p:grpSp>
          <p:nvGrpSpPr>
            <p:cNvPr id="221" name="Graphic 2973">
              <a:extLst>
                <a:ext uri="{FF2B5EF4-FFF2-40B4-BE49-F238E27FC236}">
                  <a16:creationId xmlns:a16="http://schemas.microsoft.com/office/drawing/2014/main" id="{8574E063-A848-E849-DFD3-4FBBDCCF146E}"/>
                </a:ext>
              </a:extLst>
            </p:cNvPr>
            <p:cNvGrpSpPr/>
            <p:nvPr/>
          </p:nvGrpSpPr>
          <p:grpSpPr>
            <a:xfrm>
              <a:off x="2635999" y="5763936"/>
              <a:ext cx="1354509" cy="895575"/>
              <a:chOff x="2635999" y="5763936"/>
              <a:chExt cx="1354509" cy="895575"/>
            </a:xfrm>
          </p:grpSpPr>
          <p:sp>
            <p:nvSpPr>
              <p:cNvPr id="492" name="Freeform: Shape 491">
                <a:extLst>
                  <a:ext uri="{FF2B5EF4-FFF2-40B4-BE49-F238E27FC236}">
                    <a16:creationId xmlns:a16="http://schemas.microsoft.com/office/drawing/2014/main" id="{50C5E67D-342C-55FF-8413-FD70D05FB393}"/>
                  </a:ext>
                </a:extLst>
              </p:cNvPr>
              <p:cNvSpPr/>
              <p:nvPr/>
            </p:nvSpPr>
            <p:spPr>
              <a:xfrm>
                <a:off x="2635999" y="5763936"/>
                <a:ext cx="1354509" cy="895575"/>
              </a:xfrm>
              <a:custGeom>
                <a:avLst/>
                <a:gdLst>
                  <a:gd name="connsiteX0" fmla="*/ 1354907 w 1354509"/>
                  <a:gd name="connsiteY0" fmla="*/ 847039 h 895575"/>
                  <a:gd name="connsiteX1" fmla="*/ 398 w 1354509"/>
                  <a:gd name="connsiteY1" fmla="*/ 800256 h 895575"/>
                  <a:gd name="connsiteX2" fmla="*/ 197537 w 1354509"/>
                  <a:gd name="connsiteY2" fmla="*/ 430 h 895575"/>
                  <a:gd name="connsiteX3" fmla="*/ 1213418 w 1354509"/>
                  <a:gd name="connsiteY3" fmla="*/ 35515 h 895575"/>
                </a:gdLst>
                <a:ahLst/>
                <a:cxnLst>
                  <a:cxn ang="0">
                    <a:pos x="connsiteX0" y="connsiteY0"/>
                  </a:cxn>
                  <a:cxn ang="0">
                    <a:pos x="connsiteX1" y="connsiteY1"/>
                  </a:cxn>
                  <a:cxn ang="0">
                    <a:pos x="connsiteX2" y="connsiteY2"/>
                  </a:cxn>
                  <a:cxn ang="0">
                    <a:pos x="connsiteX3" y="connsiteY3"/>
                  </a:cxn>
                </a:cxnLst>
                <a:rect l="l" t="t" r="r" b="b"/>
                <a:pathLst>
                  <a:path w="1354509" h="895575">
                    <a:moveTo>
                      <a:pt x="1354907" y="847039"/>
                    </a:moveTo>
                    <a:cubicBezTo>
                      <a:pt x="905040" y="925474"/>
                      <a:pt x="443781" y="909538"/>
                      <a:pt x="398" y="800256"/>
                    </a:cubicBezTo>
                    <a:lnTo>
                      <a:pt x="197537" y="430"/>
                    </a:lnTo>
                    <a:cubicBezTo>
                      <a:pt x="530075" y="82394"/>
                      <a:pt x="876018" y="94345"/>
                      <a:pt x="1213418" y="35515"/>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93" name="TextBox 492">
                <a:extLst>
                  <a:ext uri="{FF2B5EF4-FFF2-40B4-BE49-F238E27FC236}">
                    <a16:creationId xmlns:a16="http://schemas.microsoft.com/office/drawing/2014/main" id="{138A39AB-5077-4CC3-EE2C-2326BC387E4F}"/>
                  </a:ext>
                </a:extLst>
              </p:cNvPr>
              <p:cNvSpPr txBox="1"/>
              <p:nvPr/>
            </p:nvSpPr>
            <p:spPr>
              <a:xfrm rot="16318681">
                <a:off x="2967355" y="6087609"/>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(6)</a:t>
                </a:r>
              </a:p>
            </p:txBody>
          </p:sp>
          <p:sp>
            <p:nvSpPr>
              <p:cNvPr id="494" name="Freeform: Shape 493">
                <a:extLst>
                  <a:ext uri="{FF2B5EF4-FFF2-40B4-BE49-F238E27FC236}">
                    <a16:creationId xmlns:a16="http://schemas.microsoft.com/office/drawing/2014/main" id="{11092E73-E87B-724C-5398-5A8DA848420A}"/>
                  </a:ext>
                </a:extLst>
              </p:cNvPr>
              <p:cNvSpPr/>
              <p:nvPr/>
            </p:nvSpPr>
            <p:spPr>
              <a:xfrm>
                <a:off x="2734568" y="6163849"/>
                <a:ext cx="1185197" cy="83779"/>
              </a:xfrm>
              <a:custGeom>
                <a:avLst/>
                <a:gdLst>
                  <a:gd name="connsiteX0" fmla="*/ 398 w 1185197"/>
                  <a:gd name="connsiteY0" fmla="*/ 430 h 83779"/>
                  <a:gd name="connsiteX1" fmla="*/ 1185596 w 1185197"/>
                  <a:gd name="connsiteY1" fmla="*/ 41359 h 83779"/>
                </a:gdLst>
                <a:ahLst/>
                <a:cxnLst>
                  <a:cxn ang="0">
                    <a:pos x="connsiteX0" y="connsiteY0"/>
                  </a:cxn>
                  <a:cxn ang="0">
                    <a:pos x="connsiteX1" y="connsiteY1"/>
                  </a:cxn>
                </a:cxnLst>
                <a:rect l="l" t="t" r="r" b="b"/>
                <a:pathLst>
                  <a:path w="1185197" h="83779">
                    <a:moveTo>
                      <a:pt x="398" y="430"/>
                    </a:moveTo>
                    <a:cubicBezTo>
                      <a:pt x="388360" y="96057"/>
                      <a:pt x="791961" y="109992"/>
                      <a:pt x="1185596" y="41359"/>
                    </a:cubicBezTo>
                  </a:path>
                </a:pathLst>
              </a:custGeom>
              <a:noFill/>
              <a:ln w="8736" cap="flat">
                <a:noFill/>
                <a:prstDash val="solid"/>
                <a:miter/>
              </a:ln>
            </p:spPr>
            <p:txBody>
              <a:bodyPr rtlCol="0" anchor="ctr"/>
              <a:lstStyle/>
              <a:p>
                <a:endParaRPr lang="en-GB" sz="1600"/>
              </a:p>
            </p:txBody>
          </p:sp>
        </p:grpSp>
        <p:grpSp>
          <p:nvGrpSpPr>
            <p:cNvPr id="222" name="Graphic 2973">
              <a:extLst>
                <a:ext uri="{FF2B5EF4-FFF2-40B4-BE49-F238E27FC236}">
                  <a16:creationId xmlns:a16="http://schemas.microsoft.com/office/drawing/2014/main" id="{B25CA51E-08EE-12F4-DB65-F4C3C31F8C13}"/>
                </a:ext>
              </a:extLst>
            </p:cNvPr>
            <p:cNvGrpSpPr/>
            <p:nvPr/>
          </p:nvGrpSpPr>
          <p:grpSpPr>
            <a:xfrm>
              <a:off x="2203115" y="5659686"/>
              <a:ext cx="630023" cy="904076"/>
              <a:chOff x="2203115" y="5659686"/>
              <a:chExt cx="630023" cy="904076"/>
            </a:xfrm>
          </p:grpSpPr>
          <p:sp>
            <p:nvSpPr>
              <p:cNvPr id="489" name="Freeform: Shape 488">
                <a:extLst>
                  <a:ext uri="{FF2B5EF4-FFF2-40B4-BE49-F238E27FC236}">
                    <a16:creationId xmlns:a16="http://schemas.microsoft.com/office/drawing/2014/main" id="{29CD8756-1637-4B0E-FB82-0924D7E77537}"/>
                  </a:ext>
                </a:extLst>
              </p:cNvPr>
              <p:cNvSpPr/>
              <p:nvPr/>
            </p:nvSpPr>
            <p:spPr>
              <a:xfrm>
                <a:off x="2203115" y="5659686"/>
                <a:ext cx="630023" cy="904076"/>
              </a:xfrm>
              <a:custGeom>
                <a:avLst/>
                <a:gdLst>
                  <a:gd name="connsiteX0" fmla="*/ 433282 w 630023"/>
                  <a:gd name="connsiteY0" fmla="*/ 904506 h 904076"/>
                  <a:gd name="connsiteX1" fmla="*/ 398 w 630023"/>
                  <a:gd name="connsiteY1" fmla="*/ 765503 h 904076"/>
                  <a:gd name="connsiteX2" fmla="*/ 305758 w 630023"/>
                  <a:gd name="connsiteY2" fmla="*/ 430 h 904076"/>
                  <a:gd name="connsiteX3" fmla="*/ 630422 w 630023"/>
                  <a:gd name="connsiteY3" fmla="*/ 104680 h 904076"/>
                </a:gdLst>
                <a:ahLst/>
                <a:cxnLst>
                  <a:cxn ang="0">
                    <a:pos x="connsiteX0" y="connsiteY0"/>
                  </a:cxn>
                  <a:cxn ang="0">
                    <a:pos x="connsiteX1" y="connsiteY1"/>
                  </a:cxn>
                  <a:cxn ang="0">
                    <a:pos x="connsiteX2" y="connsiteY2"/>
                  </a:cxn>
                  <a:cxn ang="0">
                    <a:pos x="connsiteX3" y="connsiteY3"/>
                  </a:cxn>
                </a:cxnLst>
                <a:rect l="l" t="t" r="r" b="b"/>
                <a:pathLst>
                  <a:path w="630023" h="904076">
                    <a:moveTo>
                      <a:pt x="433282" y="904506"/>
                    </a:moveTo>
                    <a:cubicBezTo>
                      <a:pt x="285961" y="868190"/>
                      <a:pt x="141314" y="821748"/>
                      <a:pt x="398" y="765503"/>
                    </a:cubicBezTo>
                    <a:lnTo>
                      <a:pt x="305758" y="430"/>
                    </a:lnTo>
                    <a:cubicBezTo>
                      <a:pt x="411448" y="42617"/>
                      <a:pt x="519928" y="77449"/>
                      <a:pt x="630422" y="104680"/>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90" name="TextBox 489">
                <a:extLst>
                  <a:ext uri="{FF2B5EF4-FFF2-40B4-BE49-F238E27FC236}">
                    <a16:creationId xmlns:a16="http://schemas.microsoft.com/office/drawing/2014/main" id="{B5A6C356-E532-2E34-5269-DA2EC3DEF8BD}"/>
                  </a:ext>
                </a:extLst>
              </p:cNvPr>
              <p:cNvSpPr txBox="1"/>
              <p:nvPr/>
            </p:nvSpPr>
            <p:spPr>
              <a:xfrm rot="17268132">
                <a:off x="2186954" y="59511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91" name="Freeform: Shape 490">
                <a:extLst>
                  <a:ext uri="{FF2B5EF4-FFF2-40B4-BE49-F238E27FC236}">
                    <a16:creationId xmlns:a16="http://schemas.microsoft.com/office/drawing/2014/main" id="{7AF6E60E-2387-C617-2164-4E29CF97C65F}"/>
                  </a:ext>
                </a:extLst>
              </p:cNvPr>
              <p:cNvSpPr/>
              <p:nvPr/>
            </p:nvSpPr>
            <p:spPr>
              <a:xfrm>
                <a:off x="2355790" y="6042222"/>
                <a:ext cx="378779" cy="121626"/>
              </a:xfrm>
              <a:custGeom>
                <a:avLst/>
                <a:gdLst>
                  <a:gd name="connsiteX0" fmla="*/ 398 w 378779"/>
                  <a:gd name="connsiteY0" fmla="*/ 430 h 121626"/>
                  <a:gd name="connsiteX1" fmla="*/ 379177 w 378779"/>
                  <a:gd name="connsiteY1" fmla="*/ 122056 h 121626"/>
                </a:gdLst>
                <a:ahLst/>
                <a:cxnLst>
                  <a:cxn ang="0">
                    <a:pos x="connsiteX0" y="connsiteY0"/>
                  </a:cxn>
                  <a:cxn ang="0">
                    <a:pos x="connsiteX1" y="connsiteY1"/>
                  </a:cxn>
                </a:cxnLst>
                <a:rect l="l" t="t" r="r" b="b"/>
                <a:pathLst>
                  <a:path w="378779" h="121626">
                    <a:moveTo>
                      <a:pt x="398" y="430"/>
                    </a:moveTo>
                    <a:cubicBezTo>
                      <a:pt x="123711" y="49641"/>
                      <a:pt x="250268" y="90283"/>
                      <a:pt x="379177" y="122056"/>
                    </a:cubicBezTo>
                  </a:path>
                </a:pathLst>
              </a:custGeom>
              <a:noFill/>
              <a:ln w="8736" cap="flat">
                <a:noFill/>
                <a:prstDash val="solid"/>
                <a:miter/>
              </a:ln>
            </p:spPr>
            <p:txBody>
              <a:bodyPr rtlCol="0" anchor="ctr"/>
              <a:lstStyle/>
              <a:p>
                <a:endParaRPr lang="en-GB" sz="1600"/>
              </a:p>
            </p:txBody>
          </p:sp>
        </p:grpSp>
        <p:grpSp>
          <p:nvGrpSpPr>
            <p:cNvPr id="223" name="Graphic 2973">
              <a:extLst>
                <a:ext uri="{FF2B5EF4-FFF2-40B4-BE49-F238E27FC236}">
                  <a16:creationId xmlns:a16="http://schemas.microsoft.com/office/drawing/2014/main" id="{C1A6F8B5-997C-AFF1-D3D2-781BD584B9F2}"/>
                </a:ext>
              </a:extLst>
            </p:cNvPr>
            <p:cNvGrpSpPr/>
            <p:nvPr/>
          </p:nvGrpSpPr>
          <p:grpSpPr>
            <a:xfrm>
              <a:off x="2203115" y="3364466"/>
              <a:ext cx="1221440" cy="3060292"/>
              <a:chOff x="2203115" y="3364466"/>
              <a:chExt cx="1221440" cy="3060292"/>
            </a:xfrm>
          </p:grpSpPr>
          <p:sp>
            <p:nvSpPr>
              <p:cNvPr id="487" name="Freeform: Shape 486">
                <a:extLst>
                  <a:ext uri="{FF2B5EF4-FFF2-40B4-BE49-F238E27FC236}">
                    <a16:creationId xmlns:a16="http://schemas.microsoft.com/office/drawing/2014/main" id="{D2F860C3-4BD1-7714-BF83-1CB40D1A6ABD}"/>
                  </a:ext>
                </a:extLst>
              </p:cNvPr>
              <p:cNvSpPr/>
              <p:nvPr/>
            </p:nvSpPr>
            <p:spPr>
              <a:xfrm>
                <a:off x="2203115" y="5659686"/>
                <a:ext cx="305360" cy="765073"/>
              </a:xfrm>
              <a:custGeom>
                <a:avLst/>
                <a:gdLst>
                  <a:gd name="connsiteX0" fmla="*/ 398 w 305360"/>
                  <a:gd name="connsiteY0" fmla="*/ 765503 h 765073"/>
                  <a:gd name="connsiteX1" fmla="*/ 305758 w 305360"/>
                  <a:gd name="connsiteY1" fmla="*/ 430 h 765073"/>
                </a:gdLst>
                <a:ahLst/>
                <a:cxnLst>
                  <a:cxn ang="0">
                    <a:pos x="connsiteX0" y="connsiteY0"/>
                  </a:cxn>
                  <a:cxn ang="0">
                    <a:pos x="connsiteX1" y="connsiteY1"/>
                  </a:cxn>
                </a:cxnLst>
                <a:rect l="l" t="t" r="r" b="b"/>
                <a:pathLst>
                  <a:path w="305360" h="765073">
                    <a:moveTo>
                      <a:pt x="398" y="765503"/>
                    </a:moveTo>
                    <a:lnTo>
                      <a:pt x="305758"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8" name="Freeform: Shape 487">
                <a:extLst>
                  <a:ext uri="{FF2B5EF4-FFF2-40B4-BE49-F238E27FC236}">
                    <a16:creationId xmlns:a16="http://schemas.microsoft.com/office/drawing/2014/main" id="{22ABC530-4CE5-6574-B33A-FCE1BAF5A7B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4" name="Graphic 2973">
              <a:extLst>
                <a:ext uri="{FF2B5EF4-FFF2-40B4-BE49-F238E27FC236}">
                  <a16:creationId xmlns:a16="http://schemas.microsoft.com/office/drawing/2014/main" id="{3594041F-F13D-BE7C-98FC-28EA7E5FEE35}"/>
                </a:ext>
              </a:extLst>
            </p:cNvPr>
            <p:cNvGrpSpPr/>
            <p:nvPr/>
          </p:nvGrpSpPr>
          <p:grpSpPr>
            <a:xfrm>
              <a:off x="1599846" y="5422224"/>
              <a:ext cx="908628" cy="1002534"/>
              <a:chOff x="1599846" y="5422224"/>
              <a:chExt cx="908628" cy="1002534"/>
            </a:xfrm>
          </p:grpSpPr>
          <p:sp>
            <p:nvSpPr>
              <p:cNvPr id="484" name="Freeform: Shape 483">
                <a:extLst>
                  <a:ext uri="{FF2B5EF4-FFF2-40B4-BE49-F238E27FC236}">
                    <a16:creationId xmlns:a16="http://schemas.microsoft.com/office/drawing/2014/main" id="{7E4C2D01-C879-40D7-750B-4D21A26F74DB}"/>
                  </a:ext>
                </a:extLst>
              </p:cNvPr>
              <p:cNvSpPr/>
              <p:nvPr/>
            </p:nvSpPr>
            <p:spPr>
              <a:xfrm>
                <a:off x="1599846" y="5422224"/>
                <a:ext cx="908628" cy="1002534"/>
              </a:xfrm>
              <a:custGeom>
                <a:avLst/>
                <a:gdLst>
                  <a:gd name="connsiteX0" fmla="*/ 603666 w 908628"/>
                  <a:gd name="connsiteY0" fmla="*/ 1002964 h 1002534"/>
                  <a:gd name="connsiteX1" fmla="*/ 398 w 908628"/>
                  <a:gd name="connsiteY1" fmla="*/ 686343 h 1002534"/>
                  <a:gd name="connsiteX2" fmla="*/ 456573 w 908628"/>
                  <a:gd name="connsiteY2" fmla="*/ 430 h 1002534"/>
                  <a:gd name="connsiteX3" fmla="*/ 909026 w 908628"/>
                  <a:gd name="connsiteY3" fmla="*/ 237891 h 1002534"/>
                </a:gdLst>
                <a:ahLst/>
                <a:cxnLst>
                  <a:cxn ang="0">
                    <a:pos x="connsiteX0" y="connsiteY0"/>
                  </a:cxn>
                  <a:cxn ang="0">
                    <a:pos x="connsiteX1" y="connsiteY1"/>
                  </a:cxn>
                  <a:cxn ang="0">
                    <a:pos x="connsiteX2" y="connsiteY2"/>
                  </a:cxn>
                  <a:cxn ang="0">
                    <a:pos x="connsiteX3" y="connsiteY3"/>
                  </a:cxn>
                </a:cxnLst>
                <a:rect l="l" t="t" r="r" b="b"/>
                <a:pathLst>
                  <a:path w="908628" h="1002534">
                    <a:moveTo>
                      <a:pt x="603666" y="1002964"/>
                    </a:moveTo>
                    <a:cubicBezTo>
                      <a:pt x="392177" y="918554"/>
                      <a:pt x="190002" y="812443"/>
                      <a:pt x="398" y="686343"/>
                    </a:cubicBezTo>
                    <a:lnTo>
                      <a:pt x="456573" y="430"/>
                    </a:lnTo>
                    <a:cubicBezTo>
                      <a:pt x="598782" y="95000"/>
                      <a:pt x="750410" y="174579"/>
                      <a:pt x="909026" y="237891"/>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85" name="TextBox 484">
                <a:extLst>
                  <a:ext uri="{FF2B5EF4-FFF2-40B4-BE49-F238E27FC236}">
                    <a16:creationId xmlns:a16="http://schemas.microsoft.com/office/drawing/2014/main" id="{2183F355-7C46-9A94-EE0D-4BE73FA0FE1E}"/>
                  </a:ext>
                </a:extLst>
              </p:cNvPr>
              <p:cNvSpPr txBox="1"/>
              <p:nvPr/>
            </p:nvSpPr>
            <p:spPr>
              <a:xfrm rot="17861538">
                <a:off x="1728584" y="57589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(3)</a:t>
                </a:r>
              </a:p>
            </p:txBody>
          </p:sp>
          <p:sp>
            <p:nvSpPr>
              <p:cNvPr id="486" name="Freeform: Shape 485">
                <a:extLst>
                  <a:ext uri="{FF2B5EF4-FFF2-40B4-BE49-F238E27FC236}">
                    <a16:creationId xmlns:a16="http://schemas.microsoft.com/office/drawing/2014/main" id="{D192033B-8693-D13F-CA5E-188D99F4B9C6}"/>
                  </a:ext>
                </a:extLst>
              </p:cNvPr>
              <p:cNvSpPr/>
              <p:nvPr/>
            </p:nvSpPr>
            <p:spPr>
              <a:xfrm>
                <a:off x="1827934" y="5765177"/>
                <a:ext cx="527856" cy="277045"/>
              </a:xfrm>
              <a:custGeom>
                <a:avLst/>
                <a:gdLst>
                  <a:gd name="connsiteX0" fmla="*/ 398 w 527856"/>
                  <a:gd name="connsiteY0" fmla="*/ 430 h 277045"/>
                  <a:gd name="connsiteX1" fmla="*/ 528254 w 527856"/>
                  <a:gd name="connsiteY1" fmla="*/ 277475 h 277045"/>
                </a:gdLst>
                <a:ahLst/>
                <a:cxnLst>
                  <a:cxn ang="0">
                    <a:pos x="connsiteX0" y="connsiteY0"/>
                  </a:cxn>
                  <a:cxn ang="0">
                    <a:pos x="connsiteX1" y="connsiteY1"/>
                  </a:cxn>
                </a:cxnLst>
                <a:rect l="l" t="t" r="r" b="b"/>
                <a:pathLst>
                  <a:path w="527856" h="277045">
                    <a:moveTo>
                      <a:pt x="398" y="430"/>
                    </a:moveTo>
                    <a:cubicBezTo>
                      <a:pt x="166300" y="110769"/>
                      <a:pt x="343202" y="203619"/>
                      <a:pt x="528254" y="277475"/>
                    </a:cubicBezTo>
                  </a:path>
                </a:pathLst>
              </a:custGeom>
              <a:noFill/>
              <a:ln w="8736" cap="flat">
                <a:noFill/>
                <a:prstDash val="solid"/>
                <a:miter/>
              </a:ln>
            </p:spPr>
            <p:txBody>
              <a:bodyPr rtlCol="0" anchor="ctr"/>
              <a:lstStyle/>
              <a:p>
                <a:endParaRPr lang="en-GB" sz="1600"/>
              </a:p>
            </p:txBody>
          </p:sp>
        </p:grpSp>
        <p:grpSp>
          <p:nvGrpSpPr>
            <p:cNvPr id="225" name="Graphic 2973">
              <a:extLst>
                <a:ext uri="{FF2B5EF4-FFF2-40B4-BE49-F238E27FC236}">
                  <a16:creationId xmlns:a16="http://schemas.microsoft.com/office/drawing/2014/main" id="{F2B0C082-0B7F-A875-85B0-F8D4DF314F7C}"/>
                </a:ext>
              </a:extLst>
            </p:cNvPr>
            <p:cNvGrpSpPr/>
            <p:nvPr/>
          </p:nvGrpSpPr>
          <p:grpSpPr>
            <a:xfrm>
              <a:off x="1414899" y="5322901"/>
              <a:ext cx="641122" cy="785236"/>
              <a:chOff x="1414899" y="5322901"/>
              <a:chExt cx="641122" cy="785236"/>
            </a:xfrm>
          </p:grpSpPr>
          <p:sp>
            <p:nvSpPr>
              <p:cNvPr id="481" name="Freeform: Shape 480">
                <a:extLst>
                  <a:ext uri="{FF2B5EF4-FFF2-40B4-BE49-F238E27FC236}">
                    <a16:creationId xmlns:a16="http://schemas.microsoft.com/office/drawing/2014/main" id="{83655986-860A-6B2C-68BB-18383B36EA5C}"/>
                  </a:ext>
                </a:extLst>
              </p:cNvPr>
              <p:cNvSpPr/>
              <p:nvPr/>
            </p:nvSpPr>
            <p:spPr>
              <a:xfrm>
                <a:off x="1414899" y="5322901"/>
                <a:ext cx="641122" cy="785236"/>
              </a:xfrm>
              <a:custGeom>
                <a:avLst/>
                <a:gdLst>
                  <a:gd name="connsiteX0" fmla="*/ 185345 w 641122"/>
                  <a:gd name="connsiteY0" fmla="*/ 785666 h 785236"/>
                  <a:gd name="connsiteX1" fmla="*/ 398 w 641122"/>
                  <a:gd name="connsiteY1" fmla="*/ 653241 h 785236"/>
                  <a:gd name="connsiteX2" fmla="*/ 502814 w 641122"/>
                  <a:gd name="connsiteY2" fmla="*/ 430 h 785236"/>
                  <a:gd name="connsiteX3" fmla="*/ 641520 w 641122"/>
                  <a:gd name="connsiteY3" fmla="*/ 99753 h 785236"/>
                </a:gdLst>
                <a:ahLst/>
                <a:cxnLst>
                  <a:cxn ang="0">
                    <a:pos x="connsiteX0" y="connsiteY0"/>
                  </a:cxn>
                  <a:cxn ang="0">
                    <a:pos x="connsiteX1" y="connsiteY1"/>
                  </a:cxn>
                  <a:cxn ang="0">
                    <a:pos x="connsiteX2" y="connsiteY2"/>
                  </a:cxn>
                  <a:cxn ang="0">
                    <a:pos x="connsiteX3" y="connsiteY3"/>
                  </a:cxn>
                </a:cxnLst>
                <a:rect l="l" t="t" r="r" b="b"/>
                <a:pathLst>
                  <a:path w="641122" h="785236">
                    <a:moveTo>
                      <a:pt x="185345" y="785666"/>
                    </a:moveTo>
                    <a:cubicBezTo>
                      <a:pt x="122191" y="743662"/>
                      <a:pt x="60503" y="699500"/>
                      <a:pt x="398" y="653241"/>
                    </a:cubicBezTo>
                    <a:lnTo>
                      <a:pt x="502814" y="430"/>
                    </a:lnTo>
                    <a:cubicBezTo>
                      <a:pt x="547893" y="35122"/>
                      <a:pt x="594152" y="68250"/>
                      <a:pt x="641520" y="99753"/>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82" name="TextBox 481">
                <a:extLst>
                  <a:ext uri="{FF2B5EF4-FFF2-40B4-BE49-F238E27FC236}">
                    <a16:creationId xmlns:a16="http://schemas.microsoft.com/office/drawing/2014/main" id="{8D252682-7683-538C-A5F3-FD0BF012DE41}"/>
                  </a:ext>
                </a:extLst>
              </p:cNvPr>
              <p:cNvSpPr txBox="1"/>
              <p:nvPr/>
            </p:nvSpPr>
            <p:spPr>
              <a:xfrm rot="18336263">
                <a:off x="1417123" y="5569199"/>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83" name="Freeform: Shape 482">
                <a:extLst>
                  <a:ext uri="{FF2B5EF4-FFF2-40B4-BE49-F238E27FC236}">
                    <a16:creationId xmlns:a16="http://schemas.microsoft.com/office/drawing/2014/main" id="{70C4E3EA-BFC9-20F8-1ED3-011CDB5A9AF9}"/>
                  </a:ext>
                </a:extLst>
              </p:cNvPr>
              <p:cNvSpPr/>
              <p:nvPr/>
            </p:nvSpPr>
            <p:spPr>
              <a:xfrm>
                <a:off x="1666111" y="5649307"/>
                <a:ext cx="161822" cy="115869"/>
              </a:xfrm>
              <a:custGeom>
                <a:avLst/>
                <a:gdLst>
                  <a:gd name="connsiteX0" fmla="*/ 398 w 161822"/>
                  <a:gd name="connsiteY0" fmla="*/ 430 h 115869"/>
                  <a:gd name="connsiteX1" fmla="*/ 162220 w 161822"/>
                  <a:gd name="connsiteY1" fmla="*/ 116299 h 115869"/>
                </a:gdLst>
                <a:ahLst/>
                <a:cxnLst>
                  <a:cxn ang="0">
                    <a:pos x="connsiteX0" y="connsiteY0"/>
                  </a:cxn>
                  <a:cxn ang="0">
                    <a:pos x="connsiteX1" y="connsiteY1"/>
                  </a:cxn>
                </a:cxnLst>
                <a:rect l="l" t="t" r="r" b="b"/>
                <a:pathLst>
                  <a:path w="161822" h="115869">
                    <a:moveTo>
                      <a:pt x="398" y="430"/>
                    </a:moveTo>
                    <a:cubicBezTo>
                      <a:pt x="52981" y="40905"/>
                      <a:pt x="106963" y="79554"/>
                      <a:pt x="162220" y="116299"/>
                    </a:cubicBezTo>
                  </a:path>
                </a:pathLst>
              </a:custGeom>
              <a:noFill/>
              <a:ln w="8736" cap="flat">
                <a:noFill/>
                <a:prstDash val="solid"/>
                <a:miter/>
              </a:ln>
            </p:spPr>
            <p:txBody>
              <a:bodyPr rtlCol="0" anchor="ctr"/>
              <a:lstStyle/>
              <a:p>
                <a:endParaRPr lang="en-GB" sz="1600"/>
              </a:p>
            </p:txBody>
          </p:sp>
        </p:grpSp>
        <p:grpSp>
          <p:nvGrpSpPr>
            <p:cNvPr id="226" name="Graphic 2973">
              <a:extLst>
                <a:ext uri="{FF2B5EF4-FFF2-40B4-BE49-F238E27FC236}">
                  <a16:creationId xmlns:a16="http://schemas.microsoft.com/office/drawing/2014/main" id="{A0492AC2-FF52-5D9E-E7B7-9B4AB9D37E63}"/>
                </a:ext>
              </a:extLst>
            </p:cNvPr>
            <p:cNvGrpSpPr/>
            <p:nvPr/>
          </p:nvGrpSpPr>
          <p:grpSpPr>
            <a:xfrm>
              <a:off x="1414899" y="3364466"/>
              <a:ext cx="2009656" cy="2611246"/>
              <a:chOff x="1414899" y="3364466"/>
              <a:chExt cx="2009656" cy="2611246"/>
            </a:xfrm>
          </p:grpSpPr>
          <p:sp>
            <p:nvSpPr>
              <p:cNvPr id="479" name="Freeform: Shape 478">
                <a:extLst>
                  <a:ext uri="{FF2B5EF4-FFF2-40B4-BE49-F238E27FC236}">
                    <a16:creationId xmlns:a16="http://schemas.microsoft.com/office/drawing/2014/main" id="{DE3B0534-5FAB-4196-BA31-5DDADC60508C}"/>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0" name="Freeform: Shape 479">
                <a:extLst>
                  <a:ext uri="{FF2B5EF4-FFF2-40B4-BE49-F238E27FC236}">
                    <a16:creationId xmlns:a16="http://schemas.microsoft.com/office/drawing/2014/main" id="{A9CEFBD1-68EE-A4A1-5D4B-CB917921CF2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7" name="Graphic 2973">
              <a:extLst>
                <a:ext uri="{FF2B5EF4-FFF2-40B4-BE49-F238E27FC236}">
                  <a16:creationId xmlns:a16="http://schemas.microsoft.com/office/drawing/2014/main" id="{7F1C30F2-04AF-3EFB-67ED-2B9E82EC15C9}"/>
                </a:ext>
              </a:extLst>
            </p:cNvPr>
            <p:cNvGrpSpPr/>
            <p:nvPr/>
          </p:nvGrpSpPr>
          <p:grpSpPr>
            <a:xfrm>
              <a:off x="1414899" y="3364466"/>
              <a:ext cx="2009656" cy="2611246"/>
              <a:chOff x="1414899" y="3364466"/>
              <a:chExt cx="2009656" cy="2611246"/>
            </a:xfrm>
          </p:grpSpPr>
          <p:sp>
            <p:nvSpPr>
              <p:cNvPr id="477" name="Freeform: Shape 476">
                <a:extLst>
                  <a:ext uri="{FF2B5EF4-FFF2-40B4-BE49-F238E27FC236}">
                    <a16:creationId xmlns:a16="http://schemas.microsoft.com/office/drawing/2014/main" id="{3B2A4E79-38B1-E5A4-7E05-2E18E1AB783B}"/>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8" name="Freeform: Shape 477">
                <a:extLst>
                  <a:ext uri="{FF2B5EF4-FFF2-40B4-BE49-F238E27FC236}">
                    <a16:creationId xmlns:a16="http://schemas.microsoft.com/office/drawing/2014/main" id="{9F080DC0-7B5E-9C6E-76D5-2052C053041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8" name="Graphic 2973">
              <a:extLst>
                <a:ext uri="{FF2B5EF4-FFF2-40B4-BE49-F238E27FC236}">
                  <a16:creationId xmlns:a16="http://schemas.microsoft.com/office/drawing/2014/main" id="{294D24FE-7F36-0E24-FB40-198B6D0E83AC}"/>
                </a:ext>
              </a:extLst>
            </p:cNvPr>
            <p:cNvGrpSpPr/>
            <p:nvPr/>
          </p:nvGrpSpPr>
          <p:grpSpPr>
            <a:xfrm>
              <a:off x="1239535" y="5214248"/>
              <a:ext cx="677780" cy="761465"/>
              <a:chOff x="1239535" y="5214248"/>
              <a:chExt cx="677780" cy="761465"/>
            </a:xfrm>
          </p:grpSpPr>
          <p:sp>
            <p:nvSpPr>
              <p:cNvPr id="474" name="Freeform: Shape 473">
                <a:extLst>
                  <a:ext uri="{FF2B5EF4-FFF2-40B4-BE49-F238E27FC236}">
                    <a16:creationId xmlns:a16="http://schemas.microsoft.com/office/drawing/2014/main" id="{320CBB85-8B40-5BDF-64CC-B566BEC3C183}"/>
                  </a:ext>
                </a:extLst>
              </p:cNvPr>
              <p:cNvSpPr/>
              <p:nvPr/>
            </p:nvSpPr>
            <p:spPr>
              <a:xfrm>
                <a:off x="1239535" y="5214248"/>
                <a:ext cx="677780" cy="761465"/>
              </a:xfrm>
              <a:custGeom>
                <a:avLst/>
                <a:gdLst>
                  <a:gd name="connsiteX0" fmla="*/ 175762 w 677780"/>
                  <a:gd name="connsiteY0" fmla="*/ 761895 h 761465"/>
                  <a:gd name="connsiteX1" fmla="*/ 398 w 677780"/>
                  <a:gd name="connsiteY1" fmla="*/ 617021 h 761465"/>
                  <a:gd name="connsiteX2" fmla="*/ 546653 w 677780"/>
                  <a:gd name="connsiteY2" fmla="*/ 430 h 761465"/>
                  <a:gd name="connsiteX3" fmla="*/ 678178 w 677780"/>
                  <a:gd name="connsiteY3" fmla="*/ 109083 h 761465"/>
                </a:gdLst>
                <a:ahLst/>
                <a:cxnLst>
                  <a:cxn ang="0">
                    <a:pos x="connsiteX0" y="connsiteY0"/>
                  </a:cxn>
                  <a:cxn ang="0">
                    <a:pos x="connsiteX1" y="connsiteY1"/>
                  </a:cxn>
                  <a:cxn ang="0">
                    <a:pos x="connsiteX2" y="connsiteY2"/>
                  </a:cxn>
                  <a:cxn ang="0">
                    <a:pos x="connsiteX3" y="connsiteY3"/>
                  </a:cxn>
                </a:cxnLst>
                <a:rect l="l" t="t" r="r" b="b"/>
                <a:pathLst>
                  <a:path w="677780" h="761465">
                    <a:moveTo>
                      <a:pt x="175762" y="761895"/>
                    </a:moveTo>
                    <a:cubicBezTo>
                      <a:pt x="115656" y="715636"/>
                      <a:pt x="57166" y="667316"/>
                      <a:pt x="398" y="617021"/>
                    </a:cubicBezTo>
                    <a:lnTo>
                      <a:pt x="546653" y="430"/>
                    </a:lnTo>
                    <a:cubicBezTo>
                      <a:pt x="589233" y="38153"/>
                      <a:pt x="633098" y="74391"/>
                      <a:pt x="678178" y="109083"/>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75" name="TextBox 474">
                <a:extLst>
                  <a:ext uri="{FF2B5EF4-FFF2-40B4-BE49-F238E27FC236}">
                    <a16:creationId xmlns:a16="http://schemas.microsoft.com/office/drawing/2014/main" id="{CB060E84-5A42-1C58-9DDB-55C235C15D21}"/>
                  </a:ext>
                </a:extLst>
              </p:cNvPr>
              <p:cNvSpPr txBox="1"/>
              <p:nvPr/>
            </p:nvSpPr>
            <p:spPr>
              <a:xfrm rot="18573627">
                <a:off x="1262922" y="5448855"/>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476" name="Freeform: Shape 475">
                <a:extLst>
                  <a:ext uri="{FF2B5EF4-FFF2-40B4-BE49-F238E27FC236}">
                    <a16:creationId xmlns:a16="http://schemas.microsoft.com/office/drawing/2014/main" id="{1F8A1184-82DD-D502-3729-670EDC1D4C77}"/>
                  </a:ext>
                </a:extLst>
              </p:cNvPr>
              <p:cNvSpPr/>
              <p:nvPr/>
            </p:nvSpPr>
            <p:spPr>
              <a:xfrm>
                <a:off x="1512667" y="5522543"/>
                <a:ext cx="153444" cy="126763"/>
              </a:xfrm>
              <a:custGeom>
                <a:avLst/>
                <a:gdLst>
                  <a:gd name="connsiteX0" fmla="*/ 398 w 153444"/>
                  <a:gd name="connsiteY0" fmla="*/ 430 h 126763"/>
                  <a:gd name="connsiteX1" fmla="*/ 153842 w 153444"/>
                  <a:gd name="connsiteY1" fmla="*/ 127193 h 126763"/>
                </a:gdLst>
                <a:ahLst/>
                <a:cxnLst>
                  <a:cxn ang="0">
                    <a:pos x="connsiteX0" y="connsiteY0"/>
                  </a:cxn>
                  <a:cxn ang="0">
                    <a:pos x="connsiteX1" y="connsiteY1"/>
                  </a:cxn>
                </a:cxnLst>
                <a:rect l="l" t="t" r="r" b="b"/>
                <a:pathLst>
                  <a:path w="153444" h="126763">
                    <a:moveTo>
                      <a:pt x="398" y="430"/>
                    </a:moveTo>
                    <a:cubicBezTo>
                      <a:pt x="50072" y="44434"/>
                      <a:pt x="101250" y="86718"/>
                      <a:pt x="153842" y="127193"/>
                    </a:cubicBezTo>
                  </a:path>
                </a:pathLst>
              </a:custGeom>
              <a:noFill/>
              <a:ln w="8736" cap="flat">
                <a:noFill/>
                <a:prstDash val="solid"/>
                <a:miter/>
              </a:ln>
            </p:spPr>
            <p:txBody>
              <a:bodyPr rtlCol="0" anchor="ctr"/>
              <a:lstStyle/>
              <a:p>
                <a:endParaRPr lang="en-GB" sz="1600"/>
              </a:p>
            </p:txBody>
          </p:sp>
        </p:grpSp>
        <p:grpSp>
          <p:nvGrpSpPr>
            <p:cNvPr id="229" name="Graphic 2973">
              <a:extLst>
                <a:ext uri="{FF2B5EF4-FFF2-40B4-BE49-F238E27FC236}">
                  <a16:creationId xmlns:a16="http://schemas.microsoft.com/office/drawing/2014/main" id="{8E144FD8-D117-D7E6-4C80-4673563107DF}"/>
                </a:ext>
              </a:extLst>
            </p:cNvPr>
            <p:cNvGrpSpPr/>
            <p:nvPr/>
          </p:nvGrpSpPr>
          <p:grpSpPr>
            <a:xfrm>
              <a:off x="1239535" y="3364466"/>
              <a:ext cx="2185019" cy="2466372"/>
              <a:chOff x="1239535" y="3364466"/>
              <a:chExt cx="2185019" cy="2466372"/>
            </a:xfrm>
          </p:grpSpPr>
          <p:sp>
            <p:nvSpPr>
              <p:cNvPr id="472" name="Freeform: Shape 471">
                <a:extLst>
                  <a:ext uri="{FF2B5EF4-FFF2-40B4-BE49-F238E27FC236}">
                    <a16:creationId xmlns:a16="http://schemas.microsoft.com/office/drawing/2014/main" id="{01C61C2B-F3F9-2391-C8E6-E1BDB1523D75}"/>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3" name="Freeform: Shape 472">
                <a:extLst>
                  <a:ext uri="{FF2B5EF4-FFF2-40B4-BE49-F238E27FC236}">
                    <a16:creationId xmlns:a16="http://schemas.microsoft.com/office/drawing/2014/main" id="{C7A7D6C7-B528-E096-856D-EA07F6F85FA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0" name="Graphic 2973">
              <a:extLst>
                <a:ext uri="{FF2B5EF4-FFF2-40B4-BE49-F238E27FC236}">
                  <a16:creationId xmlns:a16="http://schemas.microsoft.com/office/drawing/2014/main" id="{F0BDFEF3-79BD-1C7B-4C29-D2C95599F0A0}"/>
                </a:ext>
              </a:extLst>
            </p:cNvPr>
            <p:cNvGrpSpPr/>
            <p:nvPr/>
          </p:nvGrpSpPr>
          <p:grpSpPr>
            <a:xfrm>
              <a:off x="1239535" y="3364466"/>
              <a:ext cx="2185019" cy="2466372"/>
              <a:chOff x="1239535" y="3364466"/>
              <a:chExt cx="2185019" cy="2466372"/>
            </a:xfrm>
          </p:grpSpPr>
          <p:sp>
            <p:nvSpPr>
              <p:cNvPr id="470" name="Freeform: Shape 469">
                <a:extLst>
                  <a:ext uri="{FF2B5EF4-FFF2-40B4-BE49-F238E27FC236}">
                    <a16:creationId xmlns:a16="http://schemas.microsoft.com/office/drawing/2014/main" id="{08AA2AF9-5A05-35D2-D5AF-75B0BDC63778}"/>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1" name="Freeform: Shape 470">
                <a:extLst>
                  <a:ext uri="{FF2B5EF4-FFF2-40B4-BE49-F238E27FC236}">
                    <a16:creationId xmlns:a16="http://schemas.microsoft.com/office/drawing/2014/main" id="{83B9EBAC-6A5B-ACB2-5794-20CAA929C2F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1" name="Graphic 2973">
              <a:extLst>
                <a:ext uri="{FF2B5EF4-FFF2-40B4-BE49-F238E27FC236}">
                  <a16:creationId xmlns:a16="http://schemas.microsoft.com/office/drawing/2014/main" id="{3B6C015A-3B4C-6C52-B457-9482DB5AFC1E}"/>
                </a:ext>
              </a:extLst>
            </p:cNvPr>
            <p:cNvGrpSpPr/>
            <p:nvPr/>
          </p:nvGrpSpPr>
          <p:grpSpPr>
            <a:xfrm>
              <a:off x="1239535" y="3364466"/>
              <a:ext cx="2185019" cy="2466372"/>
              <a:chOff x="1239535" y="3364466"/>
              <a:chExt cx="2185019" cy="2466372"/>
            </a:xfrm>
          </p:grpSpPr>
          <p:sp>
            <p:nvSpPr>
              <p:cNvPr id="468" name="Freeform: Shape 467">
                <a:extLst>
                  <a:ext uri="{FF2B5EF4-FFF2-40B4-BE49-F238E27FC236}">
                    <a16:creationId xmlns:a16="http://schemas.microsoft.com/office/drawing/2014/main" id="{1B7C639E-10C4-D029-1E90-AC94B669B35D}"/>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69" name="Freeform: Shape 468">
                <a:extLst>
                  <a:ext uri="{FF2B5EF4-FFF2-40B4-BE49-F238E27FC236}">
                    <a16:creationId xmlns:a16="http://schemas.microsoft.com/office/drawing/2014/main" id="{F03BAA36-A1DF-D855-E4FB-DF31279244A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2" name="Graphic 2973">
              <a:extLst>
                <a:ext uri="{FF2B5EF4-FFF2-40B4-BE49-F238E27FC236}">
                  <a16:creationId xmlns:a16="http://schemas.microsoft.com/office/drawing/2014/main" id="{3E45348D-CB72-C577-6C4A-3440742B4874}"/>
                </a:ext>
              </a:extLst>
            </p:cNvPr>
            <p:cNvGrpSpPr/>
            <p:nvPr/>
          </p:nvGrpSpPr>
          <p:grpSpPr>
            <a:xfrm>
              <a:off x="533807" y="4550524"/>
              <a:ext cx="1251982" cy="1280314"/>
              <a:chOff x="533807" y="4550524"/>
              <a:chExt cx="1251982" cy="1280314"/>
            </a:xfrm>
          </p:grpSpPr>
          <p:sp>
            <p:nvSpPr>
              <p:cNvPr id="465" name="Freeform: Shape 464">
                <a:extLst>
                  <a:ext uri="{FF2B5EF4-FFF2-40B4-BE49-F238E27FC236}">
                    <a16:creationId xmlns:a16="http://schemas.microsoft.com/office/drawing/2014/main" id="{49187C00-FC06-7BA0-DC7F-DF49FBDC1B12}"/>
                  </a:ext>
                </a:extLst>
              </p:cNvPr>
              <p:cNvSpPr/>
              <p:nvPr/>
            </p:nvSpPr>
            <p:spPr>
              <a:xfrm>
                <a:off x="533807" y="4550524"/>
                <a:ext cx="1251982" cy="1280314"/>
              </a:xfrm>
              <a:custGeom>
                <a:avLst/>
                <a:gdLst>
                  <a:gd name="connsiteX0" fmla="*/ 706125 w 1251982"/>
                  <a:gd name="connsiteY0" fmla="*/ 1280744 h 1280314"/>
                  <a:gd name="connsiteX1" fmla="*/ 398 w 1251982"/>
                  <a:gd name="connsiteY1" fmla="*/ 395783 h 1280314"/>
                  <a:gd name="connsiteX2" fmla="*/ 723082 w 1251982"/>
                  <a:gd name="connsiteY2" fmla="*/ 430 h 1280314"/>
                  <a:gd name="connsiteX3" fmla="*/ 1252380 w 1251982"/>
                  <a:gd name="connsiteY3" fmla="*/ 664153 h 1280314"/>
                </a:gdLst>
                <a:ahLst/>
                <a:cxnLst>
                  <a:cxn ang="0">
                    <a:pos x="connsiteX0" y="connsiteY0"/>
                  </a:cxn>
                  <a:cxn ang="0">
                    <a:pos x="connsiteX1" y="connsiteY1"/>
                  </a:cxn>
                  <a:cxn ang="0">
                    <a:pos x="connsiteX2" y="connsiteY2"/>
                  </a:cxn>
                  <a:cxn ang="0">
                    <a:pos x="connsiteX3" y="connsiteY3"/>
                  </a:cxn>
                </a:cxnLst>
                <a:rect l="l" t="t" r="r" b="b"/>
                <a:pathLst>
                  <a:path w="1251982" h="1280314">
                    <a:moveTo>
                      <a:pt x="706125" y="1280744"/>
                    </a:moveTo>
                    <a:cubicBezTo>
                      <a:pt x="421601" y="1028676"/>
                      <a:pt x="182829" y="729274"/>
                      <a:pt x="398" y="395783"/>
                    </a:cubicBezTo>
                    <a:lnTo>
                      <a:pt x="723082" y="430"/>
                    </a:lnTo>
                    <a:cubicBezTo>
                      <a:pt x="859910" y="250550"/>
                      <a:pt x="1038987" y="475099"/>
                      <a:pt x="1252380" y="664153"/>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66" name="TextBox 465">
                <a:extLst>
                  <a:ext uri="{FF2B5EF4-FFF2-40B4-BE49-F238E27FC236}">
                    <a16:creationId xmlns:a16="http://schemas.microsoft.com/office/drawing/2014/main" id="{C8705845-40F6-970C-C163-B1ABD3219654}"/>
                  </a:ext>
                </a:extLst>
              </p:cNvPr>
              <p:cNvSpPr txBox="1"/>
              <p:nvPr/>
            </p:nvSpPr>
            <p:spPr>
              <a:xfrm rot="19285713">
                <a:off x="814394" y="50035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(5)</a:t>
                </a:r>
              </a:p>
            </p:txBody>
          </p:sp>
          <p:sp>
            <p:nvSpPr>
              <p:cNvPr id="467" name="Freeform: Shape 466">
                <a:extLst>
                  <a:ext uri="{FF2B5EF4-FFF2-40B4-BE49-F238E27FC236}">
                    <a16:creationId xmlns:a16="http://schemas.microsoft.com/office/drawing/2014/main" id="{0E4A91BA-460B-0744-B739-7F01C7F098E5}"/>
                  </a:ext>
                </a:extLst>
              </p:cNvPr>
              <p:cNvSpPr/>
              <p:nvPr/>
            </p:nvSpPr>
            <p:spPr>
              <a:xfrm>
                <a:off x="895150" y="4748201"/>
                <a:ext cx="617517" cy="774342"/>
              </a:xfrm>
              <a:custGeom>
                <a:avLst/>
                <a:gdLst>
                  <a:gd name="connsiteX0" fmla="*/ 398 w 617517"/>
                  <a:gd name="connsiteY0" fmla="*/ 430 h 774342"/>
                  <a:gd name="connsiteX1" fmla="*/ 617915 w 617517"/>
                  <a:gd name="connsiteY1" fmla="*/ 774772 h 774342"/>
                </a:gdLst>
                <a:ahLst/>
                <a:cxnLst>
                  <a:cxn ang="0">
                    <a:pos x="connsiteX0" y="connsiteY0"/>
                  </a:cxn>
                  <a:cxn ang="0">
                    <a:pos x="connsiteX1" y="connsiteY1"/>
                  </a:cxn>
                </a:cxnLst>
                <a:rect l="l" t="t" r="r" b="b"/>
                <a:pathLst>
                  <a:path w="617517" h="774342">
                    <a:moveTo>
                      <a:pt x="398" y="430"/>
                    </a:moveTo>
                    <a:cubicBezTo>
                      <a:pt x="160027" y="292231"/>
                      <a:pt x="368948" y="554215"/>
                      <a:pt x="617915" y="774772"/>
                    </a:cubicBezTo>
                  </a:path>
                </a:pathLst>
              </a:custGeom>
              <a:noFill/>
              <a:ln w="8736" cap="flat">
                <a:noFill/>
                <a:prstDash val="solid"/>
                <a:miter/>
              </a:ln>
            </p:spPr>
            <p:txBody>
              <a:bodyPr rtlCol="0" anchor="ctr"/>
              <a:lstStyle/>
              <a:p>
                <a:endParaRPr lang="en-GB" sz="1600"/>
              </a:p>
            </p:txBody>
          </p:sp>
        </p:grpSp>
        <p:grpSp>
          <p:nvGrpSpPr>
            <p:cNvPr id="233" name="Graphic 2973">
              <a:extLst>
                <a:ext uri="{FF2B5EF4-FFF2-40B4-BE49-F238E27FC236}">
                  <a16:creationId xmlns:a16="http://schemas.microsoft.com/office/drawing/2014/main" id="{C176D5FE-E2C5-206C-D59B-E1DB7905D194}"/>
                </a:ext>
              </a:extLst>
            </p:cNvPr>
            <p:cNvGrpSpPr/>
            <p:nvPr/>
          </p:nvGrpSpPr>
          <p:grpSpPr>
            <a:xfrm>
              <a:off x="343636" y="4240796"/>
              <a:ext cx="912856" cy="705081"/>
              <a:chOff x="343636" y="4240796"/>
              <a:chExt cx="912856" cy="705081"/>
            </a:xfrm>
          </p:grpSpPr>
          <p:sp>
            <p:nvSpPr>
              <p:cNvPr id="462" name="Freeform: Shape 461">
                <a:extLst>
                  <a:ext uri="{FF2B5EF4-FFF2-40B4-BE49-F238E27FC236}">
                    <a16:creationId xmlns:a16="http://schemas.microsoft.com/office/drawing/2014/main" id="{6EB512D0-E33E-0EC9-7986-02274B196169}"/>
                  </a:ext>
                </a:extLst>
              </p:cNvPr>
              <p:cNvSpPr/>
              <p:nvPr/>
            </p:nvSpPr>
            <p:spPr>
              <a:xfrm>
                <a:off x="343636" y="4240796"/>
                <a:ext cx="912856" cy="705081"/>
              </a:xfrm>
              <a:custGeom>
                <a:avLst/>
                <a:gdLst>
                  <a:gd name="connsiteX0" fmla="*/ 190570 w 912856"/>
                  <a:gd name="connsiteY0" fmla="*/ 705511 h 705081"/>
                  <a:gd name="connsiteX1" fmla="*/ 398 w 912856"/>
                  <a:gd name="connsiteY1" fmla="*/ 292537 h 705081"/>
                  <a:gd name="connsiteX2" fmla="*/ 770625 w 912856"/>
                  <a:gd name="connsiteY2" fmla="*/ 430 h 705081"/>
                  <a:gd name="connsiteX3" fmla="*/ 913254 w 912856"/>
                  <a:gd name="connsiteY3" fmla="*/ 310158 h 705081"/>
                </a:gdLst>
                <a:ahLst/>
                <a:cxnLst>
                  <a:cxn ang="0">
                    <a:pos x="connsiteX0" y="connsiteY0"/>
                  </a:cxn>
                  <a:cxn ang="0">
                    <a:pos x="connsiteX1" y="connsiteY1"/>
                  </a:cxn>
                  <a:cxn ang="0">
                    <a:pos x="connsiteX2" y="connsiteY2"/>
                  </a:cxn>
                  <a:cxn ang="0">
                    <a:pos x="connsiteX3" y="connsiteY3"/>
                  </a:cxn>
                </a:cxnLst>
                <a:rect l="l" t="t" r="r" b="b"/>
                <a:pathLst>
                  <a:path w="912856" h="705081">
                    <a:moveTo>
                      <a:pt x="190570" y="705511"/>
                    </a:moveTo>
                    <a:cubicBezTo>
                      <a:pt x="117744" y="572396"/>
                      <a:pt x="54205" y="434414"/>
                      <a:pt x="398" y="292537"/>
                    </a:cubicBezTo>
                    <a:lnTo>
                      <a:pt x="770625" y="430"/>
                    </a:lnTo>
                    <a:cubicBezTo>
                      <a:pt x="810979" y="106829"/>
                      <a:pt x="858635" y="210319"/>
                      <a:pt x="913254" y="310158"/>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63" name="TextBox 462">
                <a:extLst>
                  <a:ext uri="{FF2B5EF4-FFF2-40B4-BE49-F238E27FC236}">
                    <a16:creationId xmlns:a16="http://schemas.microsoft.com/office/drawing/2014/main" id="{AC7AD75D-CD12-0B46-4BCA-A2A096E5124E}"/>
                  </a:ext>
                </a:extLst>
              </p:cNvPr>
              <p:cNvSpPr txBox="1"/>
              <p:nvPr/>
            </p:nvSpPr>
            <p:spPr>
              <a:xfrm rot="20116483">
                <a:off x="454715" y="4411793"/>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(2)</a:t>
                </a:r>
              </a:p>
            </p:txBody>
          </p:sp>
          <p:sp>
            <p:nvSpPr>
              <p:cNvPr id="464" name="Freeform: Shape 463">
                <a:extLst>
                  <a:ext uri="{FF2B5EF4-FFF2-40B4-BE49-F238E27FC236}">
                    <a16:creationId xmlns:a16="http://schemas.microsoft.com/office/drawing/2014/main" id="{7D731866-35F6-B0BA-6F27-BE2E6D19FC88}"/>
                  </a:ext>
                </a:extLst>
              </p:cNvPr>
              <p:cNvSpPr/>
              <p:nvPr/>
            </p:nvSpPr>
            <p:spPr>
              <a:xfrm>
                <a:off x="728749" y="4386850"/>
                <a:ext cx="166400" cy="361351"/>
              </a:xfrm>
              <a:custGeom>
                <a:avLst/>
                <a:gdLst>
                  <a:gd name="connsiteX0" fmla="*/ 398 w 166400"/>
                  <a:gd name="connsiteY0" fmla="*/ 430 h 361351"/>
                  <a:gd name="connsiteX1" fmla="*/ 166798 w 166400"/>
                  <a:gd name="connsiteY1" fmla="*/ 361781 h 361351"/>
                </a:gdLst>
                <a:ahLst/>
                <a:cxnLst>
                  <a:cxn ang="0">
                    <a:pos x="connsiteX0" y="connsiteY0"/>
                  </a:cxn>
                  <a:cxn ang="0">
                    <a:pos x="connsiteX1" y="connsiteY1"/>
                  </a:cxn>
                </a:cxnLst>
                <a:rect l="l" t="t" r="r" b="b"/>
                <a:pathLst>
                  <a:path w="166400" h="361351">
                    <a:moveTo>
                      <a:pt x="398" y="430"/>
                    </a:moveTo>
                    <a:cubicBezTo>
                      <a:pt x="47478" y="124573"/>
                      <a:pt x="103076" y="245308"/>
                      <a:pt x="166798" y="361781"/>
                    </a:cubicBezTo>
                  </a:path>
                </a:pathLst>
              </a:custGeom>
              <a:noFill/>
              <a:ln w="8736" cap="flat">
                <a:noFill/>
                <a:prstDash val="solid"/>
                <a:miter/>
              </a:ln>
            </p:spPr>
            <p:txBody>
              <a:bodyPr rtlCol="0" anchor="ctr"/>
              <a:lstStyle/>
              <a:p>
                <a:endParaRPr lang="en-GB" sz="1600"/>
              </a:p>
            </p:txBody>
          </p:sp>
        </p:grpSp>
        <p:grpSp>
          <p:nvGrpSpPr>
            <p:cNvPr id="234" name="Graphic 2973">
              <a:extLst>
                <a:ext uri="{FF2B5EF4-FFF2-40B4-BE49-F238E27FC236}">
                  <a16:creationId xmlns:a16="http://schemas.microsoft.com/office/drawing/2014/main" id="{EA2E83D0-35DE-6E67-6EAD-86EE2441A115}"/>
                </a:ext>
              </a:extLst>
            </p:cNvPr>
            <p:cNvGrpSpPr/>
            <p:nvPr/>
          </p:nvGrpSpPr>
          <p:grpSpPr>
            <a:xfrm>
              <a:off x="343636" y="3364466"/>
              <a:ext cx="3080919" cy="1168437"/>
              <a:chOff x="343636" y="3364466"/>
              <a:chExt cx="3080919" cy="1168437"/>
            </a:xfrm>
          </p:grpSpPr>
          <p:sp>
            <p:nvSpPr>
              <p:cNvPr id="460" name="Freeform: Shape 459">
                <a:extLst>
                  <a:ext uri="{FF2B5EF4-FFF2-40B4-BE49-F238E27FC236}">
                    <a16:creationId xmlns:a16="http://schemas.microsoft.com/office/drawing/2014/main" id="{07144259-F0D8-9C88-275C-54D2C396A025}"/>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61" name="Freeform: Shape 460">
                <a:extLst>
                  <a:ext uri="{FF2B5EF4-FFF2-40B4-BE49-F238E27FC236}">
                    <a16:creationId xmlns:a16="http://schemas.microsoft.com/office/drawing/2014/main" id="{CCEB3A4C-BDD9-5891-7120-5463DA2CCBF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5" name="Graphic 2973">
              <a:extLst>
                <a:ext uri="{FF2B5EF4-FFF2-40B4-BE49-F238E27FC236}">
                  <a16:creationId xmlns:a16="http://schemas.microsoft.com/office/drawing/2014/main" id="{C7253829-C94B-6E67-B090-C9E49E83DFEA}"/>
                </a:ext>
              </a:extLst>
            </p:cNvPr>
            <p:cNvGrpSpPr/>
            <p:nvPr/>
          </p:nvGrpSpPr>
          <p:grpSpPr>
            <a:xfrm>
              <a:off x="343636" y="3364466"/>
              <a:ext cx="3080919" cy="1168437"/>
              <a:chOff x="343636" y="3364466"/>
              <a:chExt cx="3080919" cy="1168437"/>
            </a:xfrm>
          </p:grpSpPr>
          <p:sp>
            <p:nvSpPr>
              <p:cNvPr id="458" name="Freeform: Shape 457">
                <a:extLst>
                  <a:ext uri="{FF2B5EF4-FFF2-40B4-BE49-F238E27FC236}">
                    <a16:creationId xmlns:a16="http://schemas.microsoft.com/office/drawing/2014/main" id="{0C3DA5E0-1720-358E-4622-41B2C51A81C6}"/>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9" name="Freeform: Shape 458">
                <a:extLst>
                  <a:ext uri="{FF2B5EF4-FFF2-40B4-BE49-F238E27FC236}">
                    <a16:creationId xmlns:a16="http://schemas.microsoft.com/office/drawing/2014/main" id="{4A89628D-5075-9393-139F-A6BF45ED409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6" name="Graphic 2973">
              <a:extLst>
                <a:ext uri="{FF2B5EF4-FFF2-40B4-BE49-F238E27FC236}">
                  <a16:creationId xmlns:a16="http://schemas.microsoft.com/office/drawing/2014/main" id="{9A80AFC6-0D26-2D93-A60C-AF0C91A91BDE}"/>
                </a:ext>
              </a:extLst>
            </p:cNvPr>
            <p:cNvGrpSpPr/>
            <p:nvPr/>
          </p:nvGrpSpPr>
          <p:grpSpPr>
            <a:xfrm>
              <a:off x="169198" y="3746846"/>
              <a:ext cx="944665" cy="786056"/>
              <a:chOff x="169198" y="3746846"/>
              <a:chExt cx="944665" cy="786056"/>
            </a:xfrm>
          </p:grpSpPr>
          <p:sp>
            <p:nvSpPr>
              <p:cNvPr id="455" name="Freeform: Shape 454">
                <a:extLst>
                  <a:ext uri="{FF2B5EF4-FFF2-40B4-BE49-F238E27FC236}">
                    <a16:creationId xmlns:a16="http://schemas.microsoft.com/office/drawing/2014/main" id="{2A18C579-EDDE-7914-54A2-0CE484FB6B7C}"/>
                  </a:ext>
                </a:extLst>
              </p:cNvPr>
              <p:cNvSpPr/>
              <p:nvPr/>
            </p:nvSpPr>
            <p:spPr>
              <a:xfrm>
                <a:off x="169198" y="3746846"/>
                <a:ext cx="944665" cy="786056"/>
              </a:xfrm>
              <a:custGeom>
                <a:avLst/>
                <a:gdLst>
                  <a:gd name="connsiteX0" fmla="*/ 174835 w 944665"/>
                  <a:gd name="connsiteY0" fmla="*/ 786487 h 786056"/>
                  <a:gd name="connsiteX1" fmla="*/ 398 w 944665"/>
                  <a:gd name="connsiteY1" fmla="*/ 127889 h 786056"/>
                  <a:gd name="connsiteX2" fmla="*/ 814237 w 944665"/>
                  <a:gd name="connsiteY2" fmla="*/ 430 h 786056"/>
                  <a:gd name="connsiteX3" fmla="*/ 945063 w 944665"/>
                  <a:gd name="connsiteY3" fmla="*/ 494380 h 786056"/>
                </a:gdLst>
                <a:ahLst/>
                <a:cxnLst>
                  <a:cxn ang="0">
                    <a:pos x="connsiteX0" y="connsiteY0"/>
                  </a:cxn>
                  <a:cxn ang="0">
                    <a:pos x="connsiteX1" y="connsiteY1"/>
                  </a:cxn>
                  <a:cxn ang="0">
                    <a:pos x="connsiteX2" y="connsiteY2"/>
                  </a:cxn>
                  <a:cxn ang="0">
                    <a:pos x="connsiteX3" y="connsiteY3"/>
                  </a:cxn>
                </a:cxnLst>
                <a:rect l="l" t="t" r="r" b="b"/>
                <a:pathLst>
                  <a:path w="944665" h="786056">
                    <a:moveTo>
                      <a:pt x="174835" y="786487"/>
                    </a:moveTo>
                    <a:cubicBezTo>
                      <a:pt x="94086" y="573574"/>
                      <a:pt x="35631" y="352860"/>
                      <a:pt x="398" y="127889"/>
                    </a:cubicBezTo>
                    <a:lnTo>
                      <a:pt x="814237" y="430"/>
                    </a:lnTo>
                    <a:cubicBezTo>
                      <a:pt x="840656" y="169157"/>
                      <a:pt x="884503" y="334692"/>
                      <a:pt x="945063" y="494380"/>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56" name="TextBox 455">
                <a:extLst>
                  <a:ext uri="{FF2B5EF4-FFF2-40B4-BE49-F238E27FC236}">
                    <a16:creationId xmlns:a16="http://schemas.microsoft.com/office/drawing/2014/main" id="{9BB2A68F-B6AE-BEAA-0CF3-BD08DDC11B34}"/>
                  </a:ext>
                </a:extLst>
              </p:cNvPr>
              <p:cNvSpPr txBox="1"/>
              <p:nvPr/>
            </p:nvSpPr>
            <p:spPr>
              <a:xfrm rot="20709890">
                <a:off x="286563" y="394404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457" name="Freeform: Shape 456">
                <a:extLst>
                  <a:ext uri="{FF2B5EF4-FFF2-40B4-BE49-F238E27FC236}">
                    <a16:creationId xmlns:a16="http://schemas.microsoft.com/office/drawing/2014/main" id="{3D644ABC-445E-81CE-EDE2-C3F905F3E8CB}"/>
                  </a:ext>
                </a:extLst>
              </p:cNvPr>
              <p:cNvSpPr/>
              <p:nvPr/>
            </p:nvSpPr>
            <p:spPr>
              <a:xfrm>
                <a:off x="576118" y="3810576"/>
                <a:ext cx="152631" cy="576273"/>
              </a:xfrm>
              <a:custGeom>
                <a:avLst/>
                <a:gdLst>
                  <a:gd name="connsiteX0" fmla="*/ 398 w 152631"/>
                  <a:gd name="connsiteY0" fmla="*/ 430 h 576273"/>
                  <a:gd name="connsiteX1" fmla="*/ 153029 w 152631"/>
                  <a:gd name="connsiteY1" fmla="*/ 576704 h 576273"/>
                </a:gdLst>
                <a:ahLst/>
                <a:cxnLst>
                  <a:cxn ang="0">
                    <a:pos x="connsiteX0" y="connsiteY0"/>
                  </a:cxn>
                  <a:cxn ang="0">
                    <a:pos x="connsiteX1" y="connsiteY1"/>
                  </a:cxn>
                </a:cxnLst>
                <a:rect l="l" t="t" r="r" b="b"/>
                <a:pathLst>
                  <a:path w="152631" h="576273">
                    <a:moveTo>
                      <a:pt x="398" y="430"/>
                    </a:moveTo>
                    <a:cubicBezTo>
                      <a:pt x="31228" y="197280"/>
                      <a:pt x="82379" y="390403"/>
                      <a:pt x="153029" y="576704"/>
                    </a:cubicBezTo>
                  </a:path>
                </a:pathLst>
              </a:custGeom>
              <a:noFill/>
              <a:ln w="8736" cap="flat">
                <a:noFill/>
                <a:prstDash val="solid"/>
                <a:miter/>
              </a:ln>
            </p:spPr>
            <p:txBody>
              <a:bodyPr rtlCol="0" anchor="ctr"/>
              <a:lstStyle/>
              <a:p>
                <a:endParaRPr lang="en-GB" sz="1600"/>
              </a:p>
            </p:txBody>
          </p:sp>
        </p:grpSp>
        <p:grpSp>
          <p:nvGrpSpPr>
            <p:cNvPr id="237" name="Graphic 2973">
              <a:extLst>
                <a:ext uri="{FF2B5EF4-FFF2-40B4-BE49-F238E27FC236}">
                  <a16:creationId xmlns:a16="http://schemas.microsoft.com/office/drawing/2014/main" id="{6887FB09-5F4F-777D-D443-3C559E1CF785}"/>
                </a:ext>
              </a:extLst>
            </p:cNvPr>
            <p:cNvGrpSpPr/>
            <p:nvPr/>
          </p:nvGrpSpPr>
          <p:grpSpPr>
            <a:xfrm>
              <a:off x="130007" y="3407122"/>
              <a:ext cx="853030" cy="467183"/>
              <a:chOff x="130007" y="3407122"/>
              <a:chExt cx="853030" cy="467183"/>
            </a:xfrm>
          </p:grpSpPr>
          <p:sp>
            <p:nvSpPr>
              <p:cNvPr id="452" name="Freeform: Shape 451">
                <a:extLst>
                  <a:ext uri="{FF2B5EF4-FFF2-40B4-BE49-F238E27FC236}">
                    <a16:creationId xmlns:a16="http://schemas.microsoft.com/office/drawing/2014/main" id="{F33E83B8-4C0B-480E-F1E8-E6A5B48D7CE9}"/>
                  </a:ext>
                </a:extLst>
              </p:cNvPr>
              <p:cNvSpPr/>
              <p:nvPr/>
            </p:nvSpPr>
            <p:spPr>
              <a:xfrm>
                <a:off x="130007" y="3407122"/>
                <a:ext cx="853030" cy="467183"/>
              </a:xfrm>
              <a:custGeom>
                <a:avLst/>
                <a:gdLst>
                  <a:gd name="connsiteX0" fmla="*/ 39589 w 853030"/>
                  <a:gd name="connsiteY0" fmla="*/ 467613 h 467183"/>
                  <a:gd name="connsiteX1" fmla="*/ 398 w 853030"/>
                  <a:gd name="connsiteY1" fmla="*/ 14648 h 467183"/>
                  <a:gd name="connsiteX2" fmla="*/ 824030 w 853030"/>
                  <a:gd name="connsiteY2" fmla="*/ 430 h 467183"/>
                  <a:gd name="connsiteX3" fmla="*/ 853428 w 853030"/>
                  <a:gd name="connsiteY3" fmla="*/ 340154 h 467183"/>
                </a:gdLst>
                <a:ahLst/>
                <a:cxnLst>
                  <a:cxn ang="0">
                    <a:pos x="connsiteX0" y="connsiteY0"/>
                  </a:cxn>
                  <a:cxn ang="0">
                    <a:pos x="connsiteX1" y="connsiteY1"/>
                  </a:cxn>
                  <a:cxn ang="0">
                    <a:pos x="connsiteX2" y="connsiteY2"/>
                  </a:cxn>
                  <a:cxn ang="0">
                    <a:pos x="connsiteX3" y="connsiteY3"/>
                  </a:cxn>
                </a:cxnLst>
                <a:rect l="l" t="t" r="r" b="b"/>
                <a:pathLst>
                  <a:path w="853030" h="467183">
                    <a:moveTo>
                      <a:pt x="39589" y="467613"/>
                    </a:moveTo>
                    <a:cubicBezTo>
                      <a:pt x="16105" y="317708"/>
                      <a:pt x="3010" y="166359"/>
                      <a:pt x="398" y="14648"/>
                    </a:cubicBezTo>
                    <a:lnTo>
                      <a:pt x="824030" y="430"/>
                    </a:lnTo>
                    <a:cubicBezTo>
                      <a:pt x="825996" y="114213"/>
                      <a:pt x="835815" y="227724"/>
                      <a:pt x="853428" y="340154"/>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53" name="TextBox 452">
                <a:extLst>
                  <a:ext uri="{FF2B5EF4-FFF2-40B4-BE49-F238E27FC236}">
                    <a16:creationId xmlns:a16="http://schemas.microsoft.com/office/drawing/2014/main" id="{94C893BD-126F-BC1A-E611-243CFB98D962}"/>
                  </a:ext>
                </a:extLst>
              </p:cNvPr>
              <p:cNvSpPr txBox="1"/>
              <p:nvPr/>
            </p:nvSpPr>
            <p:spPr>
              <a:xfrm rot="21303297">
                <a:off x="189954" y="3476589"/>
                <a:ext cx="711588"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54" name="Freeform: Shape 453">
                <a:extLst>
                  <a:ext uri="{FF2B5EF4-FFF2-40B4-BE49-F238E27FC236}">
                    <a16:creationId xmlns:a16="http://schemas.microsoft.com/office/drawing/2014/main" id="{B57DFF29-37E6-D970-32E0-C6DAF13BD8C3}"/>
                  </a:ext>
                </a:extLst>
              </p:cNvPr>
              <p:cNvSpPr/>
              <p:nvPr/>
            </p:nvSpPr>
            <p:spPr>
              <a:xfrm>
                <a:off x="541819" y="3414231"/>
                <a:ext cx="34298" cy="396344"/>
              </a:xfrm>
              <a:custGeom>
                <a:avLst/>
                <a:gdLst>
                  <a:gd name="connsiteX0" fmla="*/ 398 w 34298"/>
                  <a:gd name="connsiteY0" fmla="*/ 430 h 396344"/>
                  <a:gd name="connsiteX1" fmla="*/ 34696 w 34298"/>
                  <a:gd name="connsiteY1" fmla="*/ 396774 h 396344"/>
                </a:gdLst>
                <a:ahLst/>
                <a:cxnLst>
                  <a:cxn ang="0">
                    <a:pos x="connsiteX0" y="connsiteY0"/>
                  </a:cxn>
                  <a:cxn ang="0">
                    <a:pos x="connsiteX1" y="connsiteY1"/>
                  </a:cxn>
                </a:cxnLst>
                <a:rect l="l" t="t" r="r" b="b"/>
                <a:pathLst>
                  <a:path w="34298" h="396344">
                    <a:moveTo>
                      <a:pt x="398" y="430"/>
                    </a:moveTo>
                    <a:cubicBezTo>
                      <a:pt x="2695" y="133176"/>
                      <a:pt x="14148" y="265607"/>
                      <a:pt x="34696" y="396774"/>
                    </a:cubicBezTo>
                  </a:path>
                </a:pathLst>
              </a:custGeom>
              <a:noFill/>
              <a:ln w="8736" cap="flat">
                <a:noFill/>
                <a:prstDash val="solid"/>
                <a:miter/>
              </a:ln>
            </p:spPr>
            <p:txBody>
              <a:bodyPr rtlCol="0" anchor="ctr"/>
              <a:lstStyle/>
              <a:p>
                <a:endParaRPr lang="en-GB" sz="1600"/>
              </a:p>
            </p:txBody>
          </p:sp>
        </p:grpSp>
        <p:grpSp>
          <p:nvGrpSpPr>
            <p:cNvPr id="238" name="Graphic 2973">
              <a:extLst>
                <a:ext uri="{FF2B5EF4-FFF2-40B4-BE49-F238E27FC236}">
                  <a16:creationId xmlns:a16="http://schemas.microsoft.com/office/drawing/2014/main" id="{AAFA19CE-CDE3-6B98-8969-886CB418264F}"/>
                </a:ext>
              </a:extLst>
            </p:cNvPr>
            <p:cNvGrpSpPr/>
            <p:nvPr/>
          </p:nvGrpSpPr>
          <p:grpSpPr>
            <a:xfrm>
              <a:off x="129998" y="3364466"/>
              <a:ext cx="3294556" cy="56874"/>
              <a:chOff x="129998" y="3364466"/>
              <a:chExt cx="3294556" cy="56874"/>
            </a:xfrm>
          </p:grpSpPr>
          <p:sp>
            <p:nvSpPr>
              <p:cNvPr id="450" name="Freeform: Shape 449">
                <a:extLst>
                  <a:ext uri="{FF2B5EF4-FFF2-40B4-BE49-F238E27FC236}">
                    <a16:creationId xmlns:a16="http://schemas.microsoft.com/office/drawing/2014/main" id="{F1A328FF-6C34-863A-AFCD-9C3FA3A9B6DE}"/>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1" name="Freeform: Shape 450">
                <a:extLst>
                  <a:ext uri="{FF2B5EF4-FFF2-40B4-BE49-F238E27FC236}">
                    <a16:creationId xmlns:a16="http://schemas.microsoft.com/office/drawing/2014/main" id="{17632623-54EB-60BE-1917-A835067CE87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9" name="Graphic 2973">
              <a:extLst>
                <a:ext uri="{FF2B5EF4-FFF2-40B4-BE49-F238E27FC236}">
                  <a16:creationId xmlns:a16="http://schemas.microsoft.com/office/drawing/2014/main" id="{E953A849-11E9-7A68-E41F-C9957725C22B}"/>
                </a:ext>
              </a:extLst>
            </p:cNvPr>
            <p:cNvGrpSpPr/>
            <p:nvPr/>
          </p:nvGrpSpPr>
          <p:grpSpPr>
            <a:xfrm>
              <a:off x="129998" y="3364466"/>
              <a:ext cx="3294556" cy="56874"/>
              <a:chOff x="129998" y="3364466"/>
              <a:chExt cx="3294556" cy="56874"/>
            </a:xfrm>
          </p:grpSpPr>
          <p:sp>
            <p:nvSpPr>
              <p:cNvPr id="448" name="Freeform: Shape 447">
                <a:extLst>
                  <a:ext uri="{FF2B5EF4-FFF2-40B4-BE49-F238E27FC236}">
                    <a16:creationId xmlns:a16="http://schemas.microsoft.com/office/drawing/2014/main" id="{C1C86460-9478-86C0-54FE-C8EF1853A19D}"/>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9" name="Freeform: Shape 448">
                <a:extLst>
                  <a:ext uri="{FF2B5EF4-FFF2-40B4-BE49-F238E27FC236}">
                    <a16:creationId xmlns:a16="http://schemas.microsoft.com/office/drawing/2014/main" id="{65239B63-35E1-649F-0B19-8AC6E682FF8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0" name="Graphic 2973">
              <a:extLst>
                <a:ext uri="{FF2B5EF4-FFF2-40B4-BE49-F238E27FC236}">
                  <a16:creationId xmlns:a16="http://schemas.microsoft.com/office/drawing/2014/main" id="{1C98ED8B-C9CC-240C-9FC9-B30CF26D6DCB}"/>
                </a:ext>
              </a:extLst>
            </p:cNvPr>
            <p:cNvGrpSpPr/>
            <p:nvPr/>
          </p:nvGrpSpPr>
          <p:grpSpPr>
            <a:xfrm>
              <a:off x="129512" y="3186758"/>
              <a:ext cx="827072" cy="316577"/>
              <a:chOff x="129512" y="3186758"/>
              <a:chExt cx="827072" cy="316577"/>
            </a:xfrm>
          </p:grpSpPr>
          <p:sp>
            <p:nvSpPr>
              <p:cNvPr id="445" name="Freeform: Shape 444">
                <a:extLst>
                  <a:ext uri="{FF2B5EF4-FFF2-40B4-BE49-F238E27FC236}">
                    <a16:creationId xmlns:a16="http://schemas.microsoft.com/office/drawing/2014/main" id="{3B659BB0-9414-DDB0-647F-9CD1111CC99D}"/>
                  </a:ext>
                </a:extLst>
              </p:cNvPr>
              <p:cNvSpPr/>
              <p:nvPr/>
            </p:nvSpPr>
            <p:spPr>
              <a:xfrm>
                <a:off x="129512" y="3193910"/>
                <a:ext cx="827072" cy="227430"/>
              </a:xfrm>
              <a:custGeom>
                <a:avLst/>
                <a:gdLst>
                  <a:gd name="connsiteX0" fmla="*/ 884 w 827072"/>
                  <a:gd name="connsiteY0" fmla="*/ 227861 h 227430"/>
                  <a:gd name="connsiteX1" fmla="*/ 4815 w 827072"/>
                  <a:gd name="connsiteY1" fmla="*/ 430 h 227430"/>
                  <a:gd name="connsiteX2" fmla="*/ 827470 w 827072"/>
                  <a:gd name="connsiteY2" fmla="*/ 43069 h 227430"/>
                  <a:gd name="connsiteX3" fmla="*/ 824526 w 827072"/>
                  <a:gd name="connsiteY3" fmla="*/ 213642 h 227430"/>
                </a:gdLst>
                <a:ahLst/>
                <a:cxnLst>
                  <a:cxn ang="0">
                    <a:pos x="connsiteX0" y="connsiteY0"/>
                  </a:cxn>
                  <a:cxn ang="0">
                    <a:pos x="connsiteX1" y="connsiteY1"/>
                  </a:cxn>
                  <a:cxn ang="0">
                    <a:pos x="connsiteX2" y="connsiteY2"/>
                  </a:cxn>
                  <a:cxn ang="0">
                    <a:pos x="connsiteX3" y="connsiteY3"/>
                  </a:cxn>
                </a:cxnLst>
                <a:rect l="l" t="t" r="r" b="b"/>
                <a:pathLst>
                  <a:path w="827072" h="227430">
                    <a:moveTo>
                      <a:pt x="884" y="227861"/>
                    </a:moveTo>
                    <a:cubicBezTo>
                      <a:pt x="-418" y="152028"/>
                      <a:pt x="893" y="76173"/>
                      <a:pt x="4815" y="430"/>
                    </a:cubicBezTo>
                    <a:lnTo>
                      <a:pt x="827470" y="43069"/>
                    </a:lnTo>
                    <a:cubicBezTo>
                      <a:pt x="824526" y="99876"/>
                      <a:pt x="823547" y="156767"/>
                      <a:pt x="824526" y="213642"/>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46" name="TextBox 445">
                <a:extLst>
                  <a:ext uri="{FF2B5EF4-FFF2-40B4-BE49-F238E27FC236}">
                    <a16:creationId xmlns:a16="http://schemas.microsoft.com/office/drawing/2014/main" id="{20A3A924-1A74-64D6-55CA-9C10E18E2F77}"/>
                  </a:ext>
                </a:extLst>
              </p:cNvPr>
              <p:cNvSpPr txBox="1"/>
              <p:nvPr/>
            </p:nvSpPr>
            <p:spPr>
              <a:xfrm rot="59341">
                <a:off x="184627" y="3186758"/>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47" name="Freeform: Shape 446">
                <a:extLst>
                  <a:ext uri="{FF2B5EF4-FFF2-40B4-BE49-F238E27FC236}">
                    <a16:creationId xmlns:a16="http://schemas.microsoft.com/office/drawing/2014/main" id="{F5B328E3-6A90-35E7-5FB4-22A2B56AB7DE}"/>
                  </a:ext>
                </a:extLst>
              </p:cNvPr>
              <p:cNvSpPr/>
              <p:nvPr/>
            </p:nvSpPr>
            <p:spPr>
              <a:xfrm>
                <a:off x="541390" y="3215230"/>
                <a:ext cx="3862" cy="199001"/>
              </a:xfrm>
              <a:custGeom>
                <a:avLst/>
                <a:gdLst>
                  <a:gd name="connsiteX0" fmla="*/ 827 w 3862"/>
                  <a:gd name="connsiteY0" fmla="*/ 199431 h 199001"/>
                  <a:gd name="connsiteX1" fmla="*/ 4260 w 3862"/>
                  <a:gd name="connsiteY1" fmla="*/ 430 h 199001"/>
                </a:gdLst>
                <a:ahLst/>
                <a:cxnLst>
                  <a:cxn ang="0">
                    <a:pos x="connsiteX0" y="connsiteY0"/>
                  </a:cxn>
                  <a:cxn ang="0">
                    <a:pos x="connsiteX1" y="connsiteY1"/>
                  </a:cxn>
                </a:cxnLst>
                <a:rect l="l" t="t" r="r" b="b"/>
                <a:pathLst>
                  <a:path w="3862" h="199001">
                    <a:moveTo>
                      <a:pt x="827" y="199431"/>
                    </a:moveTo>
                    <a:cubicBezTo>
                      <a:pt x="-318" y="133077"/>
                      <a:pt x="827" y="66704"/>
                      <a:pt x="4260" y="430"/>
                    </a:cubicBezTo>
                  </a:path>
                </a:pathLst>
              </a:custGeom>
              <a:noFill/>
              <a:ln w="8736" cap="flat">
                <a:noFill/>
                <a:prstDash val="solid"/>
                <a:miter/>
              </a:ln>
            </p:spPr>
            <p:txBody>
              <a:bodyPr rtlCol="0" anchor="ctr"/>
              <a:lstStyle/>
              <a:p>
                <a:endParaRPr lang="en-GB" sz="1600"/>
              </a:p>
            </p:txBody>
          </p:sp>
        </p:grpSp>
        <p:grpSp>
          <p:nvGrpSpPr>
            <p:cNvPr id="241" name="Graphic 2973">
              <a:extLst>
                <a:ext uri="{FF2B5EF4-FFF2-40B4-BE49-F238E27FC236}">
                  <a16:creationId xmlns:a16="http://schemas.microsoft.com/office/drawing/2014/main" id="{8B16BE46-7F03-3D62-026A-FBF6EB1CA918}"/>
                </a:ext>
              </a:extLst>
            </p:cNvPr>
            <p:cNvGrpSpPr/>
            <p:nvPr/>
          </p:nvGrpSpPr>
          <p:grpSpPr>
            <a:xfrm>
              <a:off x="133929" y="3193910"/>
              <a:ext cx="3290625" cy="170556"/>
              <a:chOff x="133929" y="3193910"/>
              <a:chExt cx="3290625" cy="170556"/>
            </a:xfrm>
          </p:grpSpPr>
          <p:sp>
            <p:nvSpPr>
              <p:cNvPr id="443" name="Freeform: Shape 442">
                <a:extLst>
                  <a:ext uri="{FF2B5EF4-FFF2-40B4-BE49-F238E27FC236}">
                    <a16:creationId xmlns:a16="http://schemas.microsoft.com/office/drawing/2014/main" id="{B15CCAD9-D5B3-6F20-1A1A-8EB568D08779}"/>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4" name="Freeform: Shape 443">
                <a:extLst>
                  <a:ext uri="{FF2B5EF4-FFF2-40B4-BE49-F238E27FC236}">
                    <a16:creationId xmlns:a16="http://schemas.microsoft.com/office/drawing/2014/main" id="{D098297B-1FF0-A814-29BE-469D26DF8A6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2" name="Graphic 2973">
              <a:extLst>
                <a:ext uri="{FF2B5EF4-FFF2-40B4-BE49-F238E27FC236}">
                  <a16:creationId xmlns:a16="http://schemas.microsoft.com/office/drawing/2014/main" id="{CD5FD242-2CA0-EEAC-DE5D-61F524E26ABC}"/>
                </a:ext>
              </a:extLst>
            </p:cNvPr>
            <p:cNvGrpSpPr/>
            <p:nvPr/>
          </p:nvGrpSpPr>
          <p:grpSpPr>
            <a:xfrm>
              <a:off x="133929" y="3193910"/>
              <a:ext cx="3290625" cy="170556"/>
              <a:chOff x="133929" y="3193910"/>
              <a:chExt cx="3290625" cy="170556"/>
            </a:xfrm>
          </p:grpSpPr>
          <p:sp>
            <p:nvSpPr>
              <p:cNvPr id="441" name="Freeform: Shape 440">
                <a:extLst>
                  <a:ext uri="{FF2B5EF4-FFF2-40B4-BE49-F238E27FC236}">
                    <a16:creationId xmlns:a16="http://schemas.microsoft.com/office/drawing/2014/main" id="{D9ECFE6C-C03A-739C-18E9-0DEC5DCCB8E2}"/>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2" name="Freeform: Shape 441">
                <a:extLst>
                  <a:ext uri="{FF2B5EF4-FFF2-40B4-BE49-F238E27FC236}">
                    <a16:creationId xmlns:a16="http://schemas.microsoft.com/office/drawing/2014/main" id="{12EA250F-A3AE-BA8E-13B3-308413635D7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3" name="Graphic 2973">
              <a:extLst>
                <a:ext uri="{FF2B5EF4-FFF2-40B4-BE49-F238E27FC236}">
                  <a16:creationId xmlns:a16="http://schemas.microsoft.com/office/drawing/2014/main" id="{793B115A-4710-D613-C6A0-135BDCE0AAC6}"/>
                </a:ext>
              </a:extLst>
            </p:cNvPr>
            <p:cNvGrpSpPr/>
            <p:nvPr/>
          </p:nvGrpSpPr>
          <p:grpSpPr>
            <a:xfrm>
              <a:off x="133929" y="3193910"/>
              <a:ext cx="3290625" cy="170556"/>
              <a:chOff x="133929" y="3193910"/>
              <a:chExt cx="3290625" cy="170556"/>
            </a:xfrm>
          </p:grpSpPr>
          <p:sp>
            <p:nvSpPr>
              <p:cNvPr id="439" name="Freeform: Shape 438">
                <a:extLst>
                  <a:ext uri="{FF2B5EF4-FFF2-40B4-BE49-F238E27FC236}">
                    <a16:creationId xmlns:a16="http://schemas.microsoft.com/office/drawing/2014/main" id="{055402D5-6C8D-C12F-FD6D-18130084A0BA}"/>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0" name="Freeform: Shape 439">
                <a:extLst>
                  <a:ext uri="{FF2B5EF4-FFF2-40B4-BE49-F238E27FC236}">
                    <a16:creationId xmlns:a16="http://schemas.microsoft.com/office/drawing/2014/main" id="{D83DA109-F0F4-D465-4878-F7EFFAD6836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4" name="Graphic 2973">
              <a:extLst>
                <a:ext uri="{FF2B5EF4-FFF2-40B4-BE49-F238E27FC236}">
                  <a16:creationId xmlns:a16="http://schemas.microsoft.com/office/drawing/2014/main" id="{9749D591-604B-601C-8610-86F17B90A70A}"/>
                </a:ext>
              </a:extLst>
            </p:cNvPr>
            <p:cNvGrpSpPr/>
            <p:nvPr/>
          </p:nvGrpSpPr>
          <p:grpSpPr>
            <a:xfrm>
              <a:off x="133929" y="2520806"/>
              <a:ext cx="901717" cy="715742"/>
              <a:chOff x="133929" y="2520806"/>
              <a:chExt cx="901717" cy="715742"/>
            </a:xfrm>
          </p:grpSpPr>
          <p:sp>
            <p:nvSpPr>
              <p:cNvPr id="436" name="Freeform: Shape 435">
                <a:extLst>
                  <a:ext uri="{FF2B5EF4-FFF2-40B4-BE49-F238E27FC236}">
                    <a16:creationId xmlns:a16="http://schemas.microsoft.com/office/drawing/2014/main" id="{069A75B7-A7A8-F22A-097C-CE03903039E0}"/>
                  </a:ext>
                </a:extLst>
              </p:cNvPr>
              <p:cNvSpPr/>
              <p:nvPr/>
            </p:nvSpPr>
            <p:spPr>
              <a:xfrm>
                <a:off x="133929" y="2520806"/>
                <a:ext cx="901717" cy="715742"/>
              </a:xfrm>
              <a:custGeom>
                <a:avLst/>
                <a:gdLst>
                  <a:gd name="connsiteX0" fmla="*/ 398 w 901717"/>
                  <a:gd name="connsiteY0" fmla="*/ 673533 h 715742"/>
                  <a:gd name="connsiteX1" fmla="*/ 105819 w 901717"/>
                  <a:gd name="connsiteY1" fmla="*/ 430 h 715742"/>
                  <a:gd name="connsiteX2" fmla="*/ 902115 w 901717"/>
                  <a:gd name="connsiteY2" fmla="*/ 211344 h 715742"/>
                  <a:gd name="connsiteX3" fmla="*/ 823052 w 901717"/>
                  <a:gd name="connsiteY3" fmla="*/ 716173 h 715742"/>
                </a:gdLst>
                <a:ahLst/>
                <a:cxnLst>
                  <a:cxn ang="0">
                    <a:pos x="connsiteX0" y="connsiteY0"/>
                  </a:cxn>
                  <a:cxn ang="0">
                    <a:pos x="connsiteX1" y="connsiteY1"/>
                  </a:cxn>
                  <a:cxn ang="0">
                    <a:pos x="connsiteX2" y="connsiteY2"/>
                  </a:cxn>
                  <a:cxn ang="0">
                    <a:pos x="connsiteX3" y="connsiteY3"/>
                  </a:cxn>
                </a:cxnLst>
                <a:rect l="l" t="t" r="r" b="b"/>
                <a:pathLst>
                  <a:path w="901717" h="715742">
                    <a:moveTo>
                      <a:pt x="398" y="673533"/>
                    </a:moveTo>
                    <a:cubicBezTo>
                      <a:pt x="12183" y="446125"/>
                      <a:pt x="47513" y="220552"/>
                      <a:pt x="105819" y="430"/>
                    </a:cubicBezTo>
                    <a:lnTo>
                      <a:pt x="902115" y="211344"/>
                    </a:lnTo>
                    <a:cubicBezTo>
                      <a:pt x="858390" y="376437"/>
                      <a:pt x="831893" y="545616"/>
                      <a:pt x="823052" y="716173"/>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37" name="TextBox 436">
                <a:extLst>
                  <a:ext uri="{FF2B5EF4-FFF2-40B4-BE49-F238E27FC236}">
                    <a16:creationId xmlns:a16="http://schemas.microsoft.com/office/drawing/2014/main" id="{782B7E99-CD61-4839-3701-887764FB6321}"/>
                  </a:ext>
                </a:extLst>
              </p:cNvPr>
              <p:cNvSpPr txBox="1"/>
              <p:nvPr/>
            </p:nvSpPr>
            <p:spPr>
              <a:xfrm rot="534065">
                <a:off x="223781" y="2759723"/>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(3)</a:t>
                </a:r>
              </a:p>
            </p:txBody>
          </p:sp>
          <p:sp>
            <p:nvSpPr>
              <p:cNvPr id="438" name="Freeform: Shape 437">
                <a:extLst>
                  <a:ext uri="{FF2B5EF4-FFF2-40B4-BE49-F238E27FC236}">
                    <a16:creationId xmlns:a16="http://schemas.microsoft.com/office/drawing/2014/main" id="{04867A5F-A395-4EDE-151F-0D49127BCE1D}"/>
                  </a:ext>
                </a:extLst>
              </p:cNvPr>
              <p:cNvSpPr/>
              <p:nvPr/>
            </p:nvSpPr>
            <p:spPr>
              <a:xfrm>
                <a:off x="545261" y="2626264"/>
                <a:ext cx="92238" cy="588965"/>
              </a:xfrm>
              <a:custGeom>
                <a:avLst/>
                <a:gdLst>
                  <a:gd name="connsiteX0" fmla="*/ 398 w 92238"/>
                  <a:gd name="connsiteY0" fmla="*/ 589396 h 588965"/>
                  <a:gd name="connsiteX1" fmla="*/ 92636 w 92238"/>
                  <a:gd name="connsiteY1" fmla="*/ 430 h 588965"/>
                </a:gdLst>
                <a:ahLst/>
                <a:cxnLst>
                  <a:cxn ang="0">
                    <a:pos x="connsiteX0" y="connsiteY0"/>
                  </a:cxn>
                  <a:cxn ang="0">
                    <a:pos x="connsiteX1" y="connsiteY1"/>
                  </a:cxn>
                </a:cxnLst>
                <a:rect l="l" t="t" r="r" b="b"/>
                <a:pathLst>
                  <a:path w="92238" h="588965">
                    <a:moveTo>
                      <a:pt x="398" y="589396"/>
                    </a:moveTo>
                    <a:cubicBezTo>
                      <a:pt x="10706" y="390413"/>
                      <a:pt x="41616" y="193036"/>
                      <a:pt x="92636" y="430"/>
                    </a:cubicBezTo>
                  </a:path>
                </a:pathLst>
              </a:custGeom>
              <a:noFill/>
              <a:ln w="8736" cap="flat">
                <a:noFill/>
                <a:prstDash val="solid"/>
                <a:miter/>
              </a:ln>
            </p:spPr>
            <p:txBody>
              <a:bodyPr rtlCol="0" anchor="ctr"/>
              <a:lstStyle/>
              <a:p>
                <a:endParaRPr lang="en-GB" sz="1600"/>
              </a:p>
            </p:txBody>
          </p:sp>
        </p:grpSp>
        <p:grpSp>
          <p:nvGrpSpPr>
            <p:cNvPr id="245" name="Graphic 2973">
              <a:extLst>
                <a:ext uri="{FF2B5EF4-FFF2-40B4-BE49-F238E27FC236}">
                  <a16:creationId xmlns:a16="http://schemas.microsoft.com/office/drawing/2014/main" id="{6BF36F68-9B71-C087-FE81-D8FA22087E4F}"/>
                </a:ext>
              </a:extLst>
            </p:cNvPr>
            <p:cNvGrpSpPr/>
            <p:nvPr/>
          </p:nvGrpSpPr>
          <p:grpSpPr>
            <a:xfrm>
              <a:off x="239350" y="2090381"/>
              <a:ext cx="906138" cy="641340"/>
              <a:chOff x="239350" y="2090381"/>
              <a:chExt cx="906138" cy="641340"/>
            </a:xfrm>
          </p:grpSpPr>
          <p:sp>
            <p:nvSpPr>
              <p:cNvPr id="433" name="Freeform: Shape 432">
                <a:extLst>
                  <a:ext uri="{FF2B5EF4-FFF2-40B4-BE49-F238E27FC236}">
                    <a16:creationId xmlns:a16="http://schemas.microsoft.com/office/drawing/2014/main" id="{7B5CB3C2-568B-F9FD-670A-65F1479DF604}"/>
                  </a:ext>
                </a:extLst>
              </p:cNvPr>
              <p:cNvSpPr/>
              <p:nvPr/>
            </p:nvSpPr>
            <p:spPr>
              <a:xfrm>
                <a:off x="239350" y="2090381"/>
                <a:ext cx="906138" cy="641340"/>
              </a:xfrm>
              <a:custGeom>
                <a:avLst/>
                <a:gdLst>
                  <a:gd name="connsiteX0" fmla="*/ 398 w 906138"/>
                  <a:gd name="connsiteY0" fmla="*/ 430855 h 641340"/>
                  <a:gd name="connsiteX1" fmla="*/ 146853 w 906138"/>
                  <a:gd name="connsiteY1" fmla="*/ 430 h 641340"/>
                  <a:gd name="connsiteX2" fmla="*/ 906536 w 906138"/>
                  <a:gd name="connsiteY2" fmla="*/ 318955 h 641340"/>
                  <a:gd name="connsiteX3" fmla="*/ 796694 w 906138"/>
                  <a:gd name="connsiteY3" fmla="*/ 641770 h 641340"/>
                </a:gdLst>
                <a:ahLst/>
                <a:cxnLst>
                  <a:cxn ang="0">
                    <a:pos x="connsiteX0" y="connsiteY0"/>
                  </a:cxn>
                  <a:cxn ang="0">
                    <a:pos x="connsiteX1" y="connsiteY1"/>
                  </a:cxn>
                  <a:cxn ang="0">
                    <a:pos x="connsiteX2" y="connsiteY2"/>
                  </a:cxn>
                  <a:cxn ang="0">
                    <a:pos x="connsiteX3" y="connsiteY3"/>
                  </a:cxn>
                </a:cxnLst>
                <a:rect l="l" t="t" r="r" b="b"/>
                <a:pathLst>
                  <a:path w="906138" h="641340">
                    <a:moveTo>
                      <a:pt x="398" y="430855"/>
                    </a:moveTo>
                    <a:cubicBezTo>
                      <a:pt x="39248" y="284176"/>
                      <a:pt x="88180" y="140359"/>
                      <a:pt x="146853" y="430"/>
                    </a:cubicBezTo>
                    <a:lnTo>
                      <a:pt x="906536" y="318955"/>
                    </a:lnTo>
                    <a:cubicBezTo>
                      <a:pt x="862531" y="423901"/>
                      <a:pt x="825830" y="531763"/>
                      <a:pt x="796694" y="641770"/>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34" name="TextBox 433">
                <a:extLst>
                  <a:ext uri="{FF2B5EF4-FFF2-40B4-BE49-F238E27FC236}">
                    <a16:creationId xmlns:a16="http://schemas.microsoft.com/office/drawing/2014/main" id="{9FFB81A9-AF95-753C-BB97-BF547C9A50DF}"/>
                  </a:ext>
                </a:extLst>
              </p:cNvPr>
              <p:cNvSpPr txBox="1"/>
              <p:nvPr/>
            </p:nvSpPr>
            <p:spPr>
              <a:xfrm rot="1127471">
                <a:off x="325102" y="2304118"/>
                <a:ext cx="711589"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35" name="Freeform: Shape 434">
                <a:extLst>
                  <a:ext uri="{FF2B5EF4-FFF2-40B4-BE49-F238E27FC236}">
                    <a16:creationId xmlns:a16="http://schemas.microsoft.com/office/drawing/2014/main" id="{8312219E-F0D6-DBA4-040D-ED0528CFCBBE}"/>
                  </a:ext>
                </a:extLst>
              </p:cNvPr>
              <p:cNvSpPr/>
              <p:nvPr/>
            </p:nvSpPr>
            <p:spPr>
              <a:xfrm>
                <a:off x="637499" y="2249643"/>
                <a:ext cx="128144" cy="376620"/>
              </a:xfrm>
              <a:custGeom>
                <a:avLst/>
                <a:gdLst>
                  <a:gd name="connsiteX0" fmla="*/ 398 w 128144"/>
                  <a:gd name="connsiteY0" fmla="*/ 377050 h 376620"/>
                  <a:gd name="connsiteX1" fmla="*/ 128542 w 128144"/>
                  <a:gd name="connsiteY1" fmla="*/ 430 h 376620"/>
                </a:gdLst>
                <a:ahLst/>
                <a:cxnLst>
                  <a:cxn ang="0">
                    <a:pos x="connsiteX0" y="connsiteY0"/>
                  </a:cxn>
                  <a:cxn ang="0">
                    <a:pos x="connsiteX1" y="connsiteY1"/>
                  </a:cxn>
                </a:cxnLst>
                <a:rect l="l" t="t" r="r" b="b"/>
                <a:pathLst>
                  <a:path w="128144" h="376620">
                    <a:moveTo>
                      <a:pt x="398" y="377050"/>
                    </a:moveTo>
                    <a:cubicBezTo>
                      <a:pt x="34391" y="248709"/>
                      <a:pt x="77207" y="122869"/>
                      <a:pt x="128542" y="430"/>
                    </a:cubicBezTo>
                  </a:path>
                </a:pathLst>
              </a:custGeom>
              <a:noFill/>
              <a:ln w="8736" cap="flat">
                <a:noFill/>
                <a:prstDash val="solid"/>
                <a:miter/>
              </a:ln>
            </p:spPr>
            <p:txBody>
              <a:bodyPr rtlCol="0" anchor="ctr"/>
              <a:lstStyle/>
              <a:p>
                <a:endParaRPr lang="en-GB" sz="1600"/>
              </a:p>
            </p:txBody>
          </p:sp>
        </p:grpSp>
        <p:grpSp>
          <p:nvGrpSpPr>
            <p:cNvPr id="246" name="Graphic 2973">
              <a:extLst>
                <a:ext uri="{FF2B5EF4-FFF2-40B4-BE49-F238E27FC236}">
                  <a16:creationId xmlns:a16="http://schemas.microsoft.com/office/drawing/2014/main" id="{31AE080A-E21D-DC26-37F3-37B2EAB1D005}"/>
                </a:ext>
              </a:extLst>
            </p:cNvPr>
            <p:cNvGrpSpPr/>
            <p:nvPr/>
          </p:nvGrpSpPr>
          <p:grpSpPr>
            <a:xfrm>
              <a:off x="385806" y="1883767"/>
              <a:ext cx="831040" cy="525139"/>
              <a:chOff x="385806" y="1883767"/>
              <a:chExt cx="831040" cy="525139"/>
            </a:xfrm>
          </p:grpSpPr>
          <p:sp>
            <p:nvSpPr>
              <p:cNvPr id="430" name="Freeform: Shape 429">
                <a:extLst>
                  <a:ext uri="{FF2B5EF4-FFF2-40B4-BE49-F238E27FC236}">
                    <a16:creationId xmlns:a16="http://schemas.microsoft.com/office/drawing/2014/main" id="{74012F5C-2DD9-BDBE-E52C-AC4340938F02}"/>
                  </a:ext>
                </a:extLst>
              </p:cNvPr>
              <p:cNvSpPr/>
              <p:nvPr/>
            </p:nvSpPr>
            <p:spPr>
              <a:xfrm>
                <a:off x="385806" y="1883767"/>
                <a:ext cx="831040" cy="525139"/>
              </a:xfrm>
              <a:custGeom>
                <a:avLst/>
                <a:gdLst>
                  <a:gd name="connsiteX0" fmla="*/ 398 w 831040"/>
                  <a:gd name="connsiteY0" fmla="*/ 207043 h 525139"/>
                  <a:gd name="connsiteX1" fmla="*/ 95536 w 831040"/>
                  <a:gd name="connsiteY1" fmla="*/ 430 h 525139"/>
                  <a:gd name="connsiteX2" fmla="*/ 831439 w 831040"/>
                  <a:gd name="connsiteY2" fmla="*/ 370605 h 525139"/>
                  <a:gd name="connsiteX3" fmla="*/ 760081 w 831040"/>
                  <a:gd name="connsiteY3" fmla="*/ 525569 h 525139"/>
                </a:gdLst>
                <a:ahLst/>
                <a:cxnLst>
                  <a:cxn ang="0">
                    <a:pos x="connsiteX0" y="connsiteY0"/>
                  </a:cxn>
                  <a:cxn ang="0">
                    <a:pos x="connsiteX1" y="connsiteY1"/>
                  </a:cxn>
                  <a:cxn ang="0">
                    <a:pos x="connsiteX2" y="connsiteY2"/>
                  </a:cxn>
                  <a:cxn ang="0">
                    <a:pos x="connsiteX3" y="connsiteY3"/>
                  </a:cxn>
                </a:cxnLst>
                <a:rect l="l" t="t" r="r" b="b"/>
                <a:pathLst>
                  <a:path w="831040" h="525139">
                    <a:moveTo>
                      <a:pt x="398" y="207043"/>
                    </a:moveTo>
                    <a:cubicBezTo>
                      <a:pt x="29717" y="137101"/>
                      <a:pt x="61456" y="68189"/>
                      <a:pt x="95536" y="430"/>
                    </a:cubicBezTo>
                    <a:lnTo>
                      <a:pt x="831439" y="370605"/>
                    </a:lnTo>
                    <a:cubicBezTo>
                      <a:pt x="805876" y="421424"/>
                      <a:pt x="782078" y="473108"/>
                      <a:pt x="760081" y="525569"/>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31" name="TextBox 430">
                <a:extLst>
                  <a:ext uri="{FF2B5EF4-FFF2-40B4-BE49-F238E27FC236}">
                    <a16:creationId xmlns:a16="http://schemas.microsoft.com/office/drawing/2014/main" id="{9E45E99F-4E35-670C-647B-0CF0FF545F0B}"/>
                  </a:ext>
                </a:extLst>
              </p:cNvPr>
              <p:cNvSpPr txBox="1"/>
              <p:nvPr/>
            </p:nvSpPr>
            <p:spPr>
              <a:xfrm rot="1483517">
                <a:off x="440717" y="2026919"/>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32" name="Freeform: Shape 431">
                <a:extLst>
                  <a:ext uri="{FF2B5EF4-FFF2-40B4-BE49-F238E27FC236}">
                    <a16:creationId xmlns:a16="http://schemas.microsoft.com/office/drawing/2014/main" id="{D1A5A995-4FB9-2C53-24D8-A9AB3FB560DC}"/>
                  </a:ext>
                </a:extLst>
              </p:cNvPr>
              <p:cNvSpPr/>
              <p:nvPr/>
            </p:nvSpPr>
            <p:spPr>
              <a:xfrm>
                <a:off x="765643" y="2068854"/>
                <a:ext cx="83248" cy="180789"/>
              </a:xfrm>
              <a:custGeom>
                <a:avLst/>
                <a:gdLst>
                  <a:gd name="connsiteX0" fmla="*/ 398 w 83248"/>
                  <a:gd name="connsiteY0" fmla="*/ 181219 h 180789"/>
                  <a:gd name="connsiteX1" fmla="*/ 83646 w 83248"/>
                  <a:gd name="connsiteY1" fmla="*/ 430 h 180789"/>
                </a:gdLst>
                <a:ahLst/>
                <a:cxnLst>
                  <a:cxn ang="0">
                    <a:pos x="connsiteX0" y="connsiteY0"/>
                  </a:cxn>
                  <a:cxn ang="0">
                    <a:pos x="connsiteX1" y="connsiteY1"/>
                  </a:cxn>
                </a:cxnLst>
                <a:rect l="l" t="t" r="r" b="b"/>
                <a:pathLst>
                  <a:path w="83248" h="180789">
                    <a:moveTo>
                      <a:pt x="398" y="181219"/>
                    </a:moveTo>
                    <a:cubicBezTo>
                      <a:pt x="26065" y="120012"/>
                      <a:pt x="53829" y="59723"/>
                      <a:pt x="83646" y="430"/>
                    </a:cubicBezTo>
                  </a:path>
                </a:pathLst>
              </a:custGeom>
              <a:noFill/>
              <a:ln w="8736" cap="flat">
                <a:noFill/>
                <a:prstDash val="solid"/>
                <a:miter/>
              </a:ln>
            </p:spPr>
            <p:txBody>
              <a:bodyPr rtlCol="0" anchor="ctr"/>
              <a:lstStyle/>
              <a:p>
                <a:endParaRPr lang="en-GB" sz="1600"/>
              </a:p>
            </p:txBody>
          </p:sp>
        </p:grpSp>
        <p:grpSp>
          <p:nvGrpSpPr>
            <p:cNvPr id="247" name="Graphic 2973">
              <a:extLst>
                <a:ext uri="{FF2B5EF4-FFF2-40B4-BE49-F238E27FC236}">
                  <a16:creationId xmlns:a16="http://schemas.microsoft.com/office/drawing/2014/main" id="{945C6C55-D010-5684-050D-69DA26952F0B}"/>
                </a:ext>
              </a:extLst>
            </p:cNvPr>
            <p:cNvGrpSpPr/>
            <p:nvPr/>
          </p:nvGrpSpPr>
          <p:grpSpPr>
            <a:xfrm>
              <a:off x="480944" y="1883767"/>
              <a:ext cx="2943610" cy="1480699"/>
              <a:chOff x="480944" y="1883767"/>
              <a:chExt cx="2943610" cy="1480699"/>
            </a:xfrm>
          </p:grpSpPr>
          <p:sp>
            <p:nvSpPr>
              <p:cNvPr id="415" name="Freeform: Shape 414">
                <a:extLst>
                  <a:ext uri="{FF2B5EF4-FFF2-40B4-BE49-F238E27FC236}">
                    <a16:creationId xmlns:a16="http://schemas.microsoft.com/office/drawing/2014/main" id="{7CCF2637-5670-A966-F5E1-D1095D1C881E}"/>
                  </a:ext>
                </a:extLst>
              </p:cNvPr>
              <p:cNvSpPr/>
              <p:nvPr/>
            </p:nvSpPr>
            <p:spPr>
              <a:xfrm>
                <a:off x="480944" y="1883767"/>
                <a:ext cx="735902" cy="370174"/>
              </a:xfrm>
              <a:custGeom>
                <a:avLst/>
                <a:gdLst>
                  <a:gd name="connsiteX0" fmla="*/ 398 w 735902"/>
                  <a:gd name="connsiteY0" fmla="*/ 430 h 370174"/>
                  <a:gd name="connsiteX1" fmla="*/ 736300 w 735902"/>
                  <a:gd name="connsiteY1" fmla="*/ 370605 h 370174"/>
                </a:gdLst>
                <a:ahLst/>
                <a:cxnLst>
                  <a:cxn ang="0">
                    <a:pos x="connsiteX0" y="connsiteY0"/>
                  </a:cxn>
                  <a:cxn ang="0">
                    <a:pos x="connsiteX1" y="connsiteY1"/>
                  </a:cxn>
                </a:cxnLst>
                <a:rect l="l" t="t" r="r" b="b"/>
                <a:pathLst>
                  <a:path w="735902" h="370174">
                    <a:moveTo>
                      <a:pt x="398" y="430"/>
                    </a:moveTo>
                    <a:lnTo>
                      <a:pt x="736300" y="370605"/>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29" name="Freeform: Shape 428">
                <a:extLst>
                  <a:ext uri="{FF2B5EF4-FFF2-40B4-BE49-F238E27FC236}">
                    <a16:creationId xmlns:a16="http://schemas.microsoft.com/office/drawing/2014/main" id="{E8651A69-D02E-777B-7570-15D83DACACB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8" name="Graphic 2973">
              <a:extLst>
                <a:ext uri="{FF2B5EF4-FFF2-40B4-BE49-F238E27FC236}">
                  <a16:creationId xmlns:a16="http://schemas.microsoft.com/office/drawing/2014/main" id="{BCABCF5B-1034-3E8C-7BEA-FBC0DD9A267A}"/>
                </a:ext>
              </a:extLst>
            </p:cNvPr>
            <p:cNvGrpSpPr/>
            <p:nvPr/>
          </p:nvGrpSpPr>
          <p:grpSpPr>
            <a:xfrm>
              <a:off x="480944" y="1684212"/>
              <a:ext cx="817779" cy="569729"/>
              <a:chOff x="480944" y="1684212"/>
              <a:chExt cx="817779" cy="569729"/>
            </a:xfrm>
          </p:grpSpPr>
          <p:sp>
            <p:nvSpPr>
              <p:cNvPr id="405" name="Freeform: Shape 404">
                <a:extLst>
                  <a:ext uri="{FF2B5EF4-FFF2-40B4-BE49-F238E27FC236}">
                    <a16:creationId xmlns:a16="http://schemas.microsoft.com/office/drawing/2014/main" id="{80F85DD7-132E-8BD7-5B3F-555813B1DED3}"/>
                  </a:ext>
                </a:extLst>
              </p:cNvPr>
              <p:cNvSpPr/>
              <p:nvPr/>
            </p:nvSpPr>
            <p:spPr>
              <a:xfrm>
                <a:off x="480944" y="1684212"/>
                <a:ext cx="817779" cy="569729"/>
              </a:xfrm>
              <a:custGeom>
                <a:avLst/>
                <a:gdLst>
                  <a:gd name="connsiteX0" fmla="*/ 398 w 817779"/>
                  <a:gd name="connsiteY0" fmla="*/ 199984 h 569729"/>
                  <a:gd name="connsiteX1" fmla="*/ 109567 w 817779"/>
                  <a:gd name="connsiteY1" fmla="*/ 430 h 569729"/>
                  <a:gd name="connsiteX2" fmla="*/ 818177 w 817779"/>
                  <a:gd name="connsiteY2" fmla="*/ 420498 h 569729"/>
                  <a:gd name="connsiteX3" fmla="*/ 736300 w 817779"/>
                  <a:gd name="connsiteY3" fmla="*/ 570159 h 569729"/>
                </a:gdLst>
                <a:ahLst/>
                <a:cxnLst>
                  <a:cxn ang="0">
                    <a:pos x="connsiteX0" y="connsiteY0"/>
                  </a:cxn>
                  <a:cxn ang="0">
                    <a:pos x="connsiteX1" y="connsiteY1"/>
                  </a:cxn>
                  <a:cxn ang="0">
                    <a:pos x="connsiteX2" y="connsiteY2"/>
                  </a:cxn>
                  <a:cxn ang="0">
                    <a:pos x="connsiteX3" y="connsiteY3"/>
                  </a:cxn>
                </a:cxnLst>
                <a:rect l="l" t="t" r="r" b="b"/>
                <a:pathLst>
                  <a:path w="817779" h="569729">
                    <a:moveTo>
                      <a:pt x="398" y="199984"/>
                    </a:moveTo>
                    <a:cubicBezTo>
                      <a:pt x="34478" y="132234"/>
                      <a:pt x="70891" y="65672"/>
                      <a:pt x="109567" y="430"/>
                    </a:cubicBezTo>
                    <a:lnTo>
                      <a:pt x="818177" y="420498"/>
                    </a:lnTo>
                    <a:cubicBezTo>
                      <a:pt x="789173" y="469430"/>
                      <a:pt x="761863" y="519349"/>
                      <a:pt x="736300" y="570159"/>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06" name="TextBox 405">
                <a:extLst>
                  <a:ext uri="{FF2B5EF4-FFF2-40B4-BE49-F238E27FC236}">
                    <a16:creationId xmlns:a16="http://schemas.microsoft.com/office/drawing/2014/main" id="{B8C388FF-BCCE-D87D-DB3F-5257CC37C8A7}"/>
                  </a:ext>
                </a:extLst>
              </p:cNvPr>
              <p:cNvSpPr txBox="1"/>
              <p:nvPr/>
            </p:nvSpPr>
            <p:spPr>
              <a:xfrm rot="1720877">
                <a:off x="523832" y="1847538"/>
                <a:ext cx="70169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07" name="Freeform: Shape 406">
                <a:extLst>
                  <a:ext uri="{FF2B5EF4-FFF2-40B4-BE49-F238E27FC236}">
                    <a16:creationId xmlns:a16="http://schemas.microsoft.com/office/drawing/2014/main" id="{C9559362-7F53-4D7F-2E4B-F58262996A5D}"/>
                  </a:ext>
                </a:extLst>
              </p:cNvPr>
              <p:cNvSpPr/>
              <p:nvPr/>
            </p:nvSpPr>
            <p:spPr>
              <a:xfrm>
                <a:off x="848891" y="1894250"/>
                <a:ext cx="95522" cy="174603"/>
              </a:xfrm>
              <a:custGeom>
                <a:avLst/>
                <a:gdLst>
                  <a:gd name="connsiteX0" fmla="*/ 398 w 95522"/>
                  <a:gd name="connsiteY0" fmla="*/ 175033 h 174603"/>
                  <a:gd name="connsiteX1" fmla="*/ 95920 w 95522"/>
                  <a:gd name="connsiteY1" fmla="*/ 430 h 174603"/>
                </a:gdLst>
                <a:ahLst/>
                <a:cxnLst>
                  <a:cxn ang="0">
                    <a:pos x="connsiteX0" y="connsiteY0"/>
                  </a:cxn>
                  <a:cxn ang="0">
                    <a:pos x="connsiteX1" y="connsiteY1"/>
                  </a:cxn>
                </a:cxnLst>
                <a:rect l="l" t="t" r="r" b="b"/>
                <a:pathLst>
                  <a:path w="95522" h="174603">
                    <a:moveTo>
                      <a:pt x="398" y="175033"/>
                    </a:moveTo>
                    <a:cubicBezTo>
                      <a:pt x="30223" y="115749"/>
                      <a:pt x="62085" y="57513"/>
                      <a:pt x="95920" y="430"/>
                    </a:cubicBezTo>
                  </a:path>
                </a:pathLst>
              </a:custGeom>
              <a:noFill/>
              <a:ln w="8736" cap="flat">
                <a:noFill/>
                <a:prstDash val="solid"/>
                <a:miter/>
              </a:ln>
            </p:spPr>
            <p:txBody>
              <a:bodyPr rtlCol="0" anchor="ctr"/>
              <a:lstStyle/>
              <a:p>
                <a:endParaRPr lang="en-GB" sz="1600"/>
              </a:p>
            </p:txBody>
          </p:sp>
        </p:grpSp>
        <p:grpSp>
          <p:nvGrpSpPr>
            <p:cNvPr id="249" name="Graphic 2973">
              <a:extLst>
                <a:ext uri="{FF2B5EF4-FFF2-40B4-BE49-F238E27FC236}">
                  <a16:creationId xmlns:a16="http://schemas.microsoft.com/office/drawing/2014/main" id="{12BFDCF7-9CF9-2B85-DE05-DB520DD9C771}"/>
                </a:ext>
              </a:extLst>
            </p:cNvPr>
            <p:cNvGrpSpPr/>
            <p:nvPr/>
          </p:nvGrpSpPr>
          <p:grpSpPr>
            <a:xfrm>
              <a:off x="590113" y="1684212"/>
              <a:ext cx="2834441" cy="1680253"/>
              <a:chOff x="590113" y="1684212"/>
              <a:chExt cx="2834441" cy="1680253"/>
            </a:xfrm>
          </p:grpSpPr>
          <p:sp>
            <p:nvSpPr>
              <p:cNvPr id="403" name="Freeform: Shape 402">
                <a:extLst>
                  <a:ext uri="{FF2B5EF4-FFF2-40B4-BE49-F238E27FC236}">
                    <a16:creationId xmlns:a16="http://schemas.microsoft.com/office/drawing/2014/main" id="{2C8773FE-5867-CAB5-984E-2F33C1968594}"/>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4" name="Freeform: Shape 403">
                <a:extLst>
                  <a:ext uri="{FF2B5EF4-FFF2-40B4-BE49-F238E27FC236}">
                    <a16:creationId xmlns:a16="http://schemas.microsoft.com/office/drawing/2014/main" id="{E1B61821-85AD-81DC-B60D-F4695F7437C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0" name="Graphic 2973">
              <a:extLst>
                <a:ext uri="{FF2B5EF4-FFF2-40B4-BE49-F238E27FC236}">
                  <a16:creationId xmlns:a16="http://schemas.microsoft.com/office/drawing/2014/main" id="{687A2C5A-AFA9-2552-D45A-43D92941280E}"/>
                </a:ext>
              </a:extLst>
            </p:cNvPr>
            <p:cNvGrpSpPr/>
            <p:nvPr/>
          </p:nvGrpSpPr>
          <p:grpSpPr>
            <a:xfrm>
              <a:off x="590113" y="1684212"/>
              <a:ext cx="2834441" cy="1680253"/>
              <a:chOff x="590113" y="1684212"/>
              <a:chExt cx="2834441" cy="1680253"/>
            </a:xfrm>
          </p:grpSpPr>
          <p:sp>
            <p:nvSpPr>
              <p:cNvPr id="401" name="Freeform: Shape 400">
                <a:extLst>
                  <a:ext uri="{FF2B5EF4-FFF2-40B4-BE49-F238E27FC236}">
                    <a16:creationId xmlns:a16="http://schemas.microsoft.com/office/drawing/2014/main" id="{10C9E5A6-0298-14FC-52D3-699CE53D2269}"/>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2" name="Freeform: Shape 401">
                <a:extLst>
                  <a:ext uri="{FF2B5EF4-FFF2-40B4-BE49-F238E27FC236}">
                    <a16:creationId xmlns:a16="http://schemas.microsoft.com/office/drawing/2014/main" id="{F1ED42B0-F9E4-9475-CADF-2E003E6D225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1" name="Graphic 2973">
              <a:extLst>
                <a:ext uri="{FF2B5EF4-FFF2-40B4-BE49-F238E27FC236}">
                  <a16:creationId xmlns:a16="http://schemas.microsoft.com/office/drawing/2014/main" id="{871E2219-22B5-FAC9-BAD0-D54AE4EC6DB7}"/>
                </a:ext>
              </a:extLst>
            </p:cNvPr>
            <p:cNvGrpSpPr/>
            <p:nvPr/>
          </p:nvGrpSpPr>
          <p:grpSpPr>
            <a:xfrm>
              <a:off x="590113" y="1684212"/>
              <a:ext cx="2834441" cy="1680253"/>
              <a:chOff x="590113" y="1684212"/>
              <a:chExt cx="2834441" cy="1680253"/>
            </a:xfrm>
          </p:grpSpPr>
          <p:sp>
            <p:nvSpPr>
              <p:cNvPr id="393" name="Freeform: Shape 392">
                <a:extLst>
                  <a:ext uri="{FF2B5EF4-FFF2-40B4-BE49-F238E27FC236}">
                    <a16:creationId xmlns:a16="http://schemas.microsoft.com/office/drawing/2014/main" id="{2FD20856-68B3-34DD-D774-32849AD03F5D}"/>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0" name="Freeform: Shape 399">
                <a:extLst>
                  <a:ext uri="{FF2B5EF4-FFF2-40B4-BE49-F238E27FC236}">
                    <a16:creationId xmlns:a16="http://schemas.microsoft.com/office/drawing/2014/main" id="{DBE6A1DF-114C-5BC5-77A4-4ACB008B7AB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2" name="Graphic 2973">
              <a:extLst>
                <a:ext uri="{FF2B5EF4-FFF2-40B4-BE49-F238E27FC236}">
                  <a16:creationId xmlns:a16="http://schemas.microsoft.com/office/drawing/2014/main" id="{CAD2E389-8B8C-C40A-0DA5-30322DF35889}"/>
                </a:ext>
              </a:extLst>
            </p:cNvPr>
            <p:cNvGrpSpPr/>
            <p:nvPr/>
          </p:nvGrpSpPr>
          <p:grpSpPr>
            <a:xfrm>
              <a:off x="590113" y="1684212"/>
              <a:ext cx="2834441" cy="1680253"/>
              <a:chOff x="590113" y="1684212"/>
              <a:chExt cx="2834441" cy="1680253"/>
            </a:xfrm>
          </p:grpSpPr>
          <p:sp>
            <p:nvSpPr>
              <p:cNvPr id="391" name="Freeform: Shape 390">
                <a:extLst>
                  <a:ext uri="{FF2B5EF4-FFF2-40B4-BE49-F238E27FC236}">
                    <a16:creationId xmlns:a16="http://schemas.microsoft.com/office/drawing/2014/main" id="{DAAE5BCF-A26B-6946-AB54-6320F3D77D1C}"/>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2" name="Freeform: Shape 391">
                <a:extLst>
                  <a:ext uri="{FF2B5EF4-FFF2-40B4-BE49-F238E27FC236}">
                    <a16:creationId xmlns:a16="http://schemas.microsoft.com/office/drawing/2014/main" id="{19D76A6A-B369-AF5C-1119-72367D9FC47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4" name="Graphic 2973">
              <a:extLst>
                <a:ext uri="{FF2B5EF4-FFF2-40B4-BE49-F238E27FC236}">
                  <a16:creationId xmlns:a16="http://schemas.microsoft.com/office/drawing/2014/main" id="{8B221E3E-E8EC-9066-80DD-209EA5659260}"/>
                </a:ext>
              </a:extLst>
            </p:cNvPr>
            <p:cNvGrpSpPr/>
            <p:nvPr/>
          </p:nvGrpSpPr>
          <p:grpSpPr>
            <a:xfrm>
              <a:off x="590113" y="1684212"/>
              <a:ext cx="2834441" cy="1680253"/>
              <a:chOff x="590113" y="1684212"/>
              <a:chExt cx="2834441" cy="1680253"/>
            </a:xfrm>
          </p:grpSpPr>
          <p:sp>
            <p:nvSpPr>
              <p:cNvPr id="389" name="Freeform: Shape 388">
                <a:extLst>
                  <a:ext uri="{FF2B5EF4-FFF2-40B4-BE49-F238E27FC236}">
                    <a16:creationId xmlns:a16="http://schemas.microsoft.com/office/drawing/2014/main" id="{1237A2B1-E1FE-5249-1342-176FFF2C8C48}"/>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0" name="Freeform: Shape 389">
                <a:extLst>
                  <a:ext uri="{FF2B5EF4-FFF2-40B4-BE49-F238E27FC236}">
                    <a16:creationId xmlns:a16="http://schemas.microsoft.com/office/drawing/2014/main" id="{07B78891-AE16-77DA-0132-2B998E01B79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5" name="Graphic 2973">
              <a:extLst>
                <a:ext uri="{FF2B5EF4-FFF2-40B4-BE49-F238E27FC236}">
                  <a16:creationId xmlns:a16="http://schemas.microsoft.com/office/drawing/2014/main" id="{0CD3036E-8F68-3E60-9BA8-DE05CDA9E722}"/>
                </a:ext>
              </a:extLst>
            </p:cNvPr>
            <p:cNvGrpSpPr/>
            <p:nvPr/>
          </p:nvGrpSpPr>
          <p:grpSpPr>
            <a:xfrm>
              <a:off x="590113" y="1684212"/>
              <a:ext cx="2834441" cy="1680253"/>
              <a:chOff x="590113" y="1684212"/>
              <a:chExt cx="2834441" cy="1680253"/>
            </a:xfrm>
          </p:grpSpPr>
          <p:sp>
            <p:nvSpPr>
              <p:cNvPr id="387" name="Freeform: Shape 386">
                <a:extLst>
                  <a:ext uri="{FF2B5EF4-FFF2-40B4-BE49-F238E27FC236}">
                    <a16:creationId xmlns:a16="http://schemas.microsoft.com/office/drawing/2014/main" id="{BF9DEC16-E7D4-9251-14F5-D9264989E31A}"/>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8" name="Freeform: Shape 387">
                <a:extLst>
                  <a:ext uri="{FF2B5EF4-FFF2-40B4-BE49-F238E27FC236}">
                    <a16:creationId xmlns:a16="http://schemas.microsoft.com/office/drawing/2014/main" id="{8E296CE9-1230-177B-A404-9AE75E229B5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6" name="Graphic 2973">
              <a:extLst>
                <a:ext uri="{FF2B5EF4-FFF2-40B4-BE49-F238E27FC236}">
                  <a16:creationId xmlns:a16="http://schemas.microsoft.com/office/drawing/2014/main" id="{9209C593-297D-58C8-09F0-911678F9C230}"/>
                </a:ext>
              </a:extLst>
            </p:cNvPr>
            <p:cNvGrpSpPr/>
            <p:nvPr/>
          </p:nvGrpSpPr>
          <p:grpSpPr>
            <a:xfrm>
              <a:off x="590113" y="1684212"/>
              <a:ext cx="2834441" cy="1680253"/>
              <a:chOff x="590113" y="1684212"/>
              <a:chExt cx="2834441" cy="1680253"/>
            </a:xfrm>
          </p:grpSpPr>
          <p:sp>
            <p:nvSpPr>
              <p:cNvPr id="380" name="Freeform: Shape 379">
                <a:extLst>
                  <a:ext uri="{FF2B5EF4-FFF2-40B4-BE49-F238E27FC236}">
                    <a16:creationId xmlns:a16="http://schemas.microsoft.com/office/drawing/2014/main" id="{958CB971-47FF-E7B7-F83B-7BD2A5F56179}"/>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1" name="Freeform: Shape 380">
                <a:extLst>
                  <a:ext uri="{FF2B5EF4-FFF2-40B4-BE49-F238E27FC236}">
                    <a16:creationId xmlns:a16="http://schemas.microsoft.com/office/drawing/2014/main" id="{6C525FB3-AF89-BC97-69EE-D0D7A0D6B67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7" name="Graphic 2973">
              <a:extLst>
                <a:ext uri="{FF2B5EF4-FFF2-40B4-BE49-F238E27FC236}">
                  <a16:creationId xmlns:a16="http://schemas.microsoft.com/office/drawing/2014/main" id="{7A92BC4B-6F22-A853-1142-9630E8993AE9}"/>
                </a:ext>
              </a:extLst>
            </p:cNvPr>
            <p:cNvGrpSpPr/>
            <p:nvPr/>
          </p:nvGrpSpPr>
          <p:grpSpPr>
            <a:xfrm>
              <a:off x="590113" y="1310036"/>
              <a:ext cx="902311" cy="794243"/>
              <a:chOff x="590113" y="1310036"/>
              <a:chExt cx="902311" cy="794243"/>
            </a:xfrm>
          </p:grpSpPr>
          <p:sp>
            <p:nvSpPr>
              <p:cNvPr id="377" name="Freeform: Shape 376">
                <a:extLst>
                  <a:ext uri="{FF2B5EF4-FFF2-40B4-BE49-F238E27FC236}">
                    <a16:creationId xmlns:a16="http://schemas.microsoft.com/office/drawing/2014/main" id="{2D5E901C-2B7E-7661-2CD1-DBF72B0302A7}"/>
                  </a:ext>
                </a:extLst>
              </p:cNvPr>
              <p:cNvSpPr/>
              <p:nvPr/>
            </p:nvSpPr>
            <p:spPr>
              <a:xfrm>
                <a:off x="590113" y="1310036"/>
                <a:ext cx="902311" cy="794243"/>
              </a:xfrm>
              <a:custGeom>
                <a:avLst/>
                <a:gdLst>
                  <a:gd name="connsiteX0" fmla="*/ 398 w 902311"/>
                  <a:gd name="connsiteY0" fmla="*/ 374606 h 794243"/>
                  <a:gd name="connsiteX1" fmla="*/ 258669 w 902311"/>
                  <a:gd name="connsiteY1" fmla="*/ 430 h 794243"/>
                  <a:gd name="connsiteX2" fmla="*/ 902710 w 902311"/>
                  <a:gd name="connsiteY2" fmla="*/ 514037 h 794243"/>
                  <a:gd name="connsiteX3" fmla="*/ 709008 w 902311"/>
                  <a:gd name="connsiteY3" fmla="*/ 794674 h 794243"/>
                </a:gdLst>
                <a:ahLst/>
                <a:cxnLst>
                  <a:cxn ang="0">
                    <a:pos x="connsiteX0" y="connsiteY0"/>
                  </a:cxn>
                  <a:cxn ang="0">
                    <a:pos x="connsiteX1" y="connsiteY1"/>
                  </a:cxn>
                  <a:cxn ang="0">
                    <a:pos x="connsiteX2" y="connsiteY2"/>
                  </a:cxn>
                  <a:cxn ang="0">
                    <a:pos x="connsiteX3" y="connsiteY3"/>
                  </a:cxn>
                </a:cxnLst>
                <a:rect l="l" t="t" r="r" b="b"/>
                <a:pathLst>
                  <a:path w="902311" h="794243">
                    <a:moveTo>
                      <a:pt x="398" y="374606"/>
                    </a:moveTo>
                    <a:cubicBezTo>
                      <a:pt x="77766" y="244085"/>
                      <a:pt x="164064" y="119060"/>
                      <a:pt x="258669" y="430"/>
                    </a:cubicBezTo>
                    <a:lnTo>
                      <a:pt x="902710" y="514037"/>
                    </a:lnTo>
                    <a:cubicBezTo>
                      <a:pt x="831762" y="603016"/>
                      <a:pt x="767035" y="696783"/>
                      <a:pt x="709008" y="794674"/>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78" name="TextBox 377">
                <a:extLst>
                  <a:ext uri="{FF2B5EF4-FFF2-40B4-BE49-F238E27FC236}">
                    <a16:creationId xmlns:a16="http://schemas.microsoft.com/office/drawing/2014/main" id="{1A46348C-5A7C-AE25-85E8-F4FA7DD74CA9}"/>
                  </a:ext>
                </a:extLst>
              </p:cNvPr>
              <p:cNvSpPr txBox="1"/>
              <p:nvPr/>
            </p:nvSpPr>
            <p:spPr>
              <a:xfrm rot="2076924">
                <a:off x="675524" y="159347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379" name="Freeform: Shape 378">
                <a:extLst>
                  <a:ext uri="{FF2B5EF4-FFF2-40B4-BE49-F238E27FC236}">
                    <a16:creationId xmlns:a16="http://schemas.microsoft.com/office/drawing/2014/main" id="{A59CADB3-3E41-D5CD-E821-B0804410B071}"/>
                  </a:ext>
                </a:extLst>
              </p:cNvPr>
              <p:cNvSpPr/>
              <p:nvPr/>
            </p:nvSpPr>
            <p:spPr>
              <a:xfrm>
                <a:off x="944414" y="1566840"/>
                <a:ext cx="225990" cy="327410"/>
              </a:xfrm>
              <a:custGeom>
                <a:avLst/>
                <a:gdLst>
                  <a:gd name="connsiteX0" fmla="*/ 398 w 225990"/>
                  <a:gd name="connsiteY0" fmla="*/ 327840 h 327410"/>
                  <a:gd name="connsiteX1" fmla="*/ 226389 w 225990"/>
                  <a:gd name="connsiteY1" fmla="*/ 430 h 327410"/>
                </a:gdLst>
                <a:ahLst/>
                <a:cxnLst>
                  <a:cxn ang="0">
                    <a:pos x="connsiteX0" y="connsiteY0"/>
                  </a:cxn>
                  <a:cxn ang="0">
                    <a:pos x="connsiteX1" y="connsiteY1"/>
                  </a:cxn>
                </a:cxnLst>
                <a:rect l="l" t="t" r="r" b="b"/>
                <a:pathLst>
                  <a:path w="225990" h="327410">
                    <a:moveTo>
                      <a:pt x="398" y="327840"/>
                    </a:moveTo>
                    <a:cubicBezTo>
                      <a:pt x="68104" y="213631"/>
                      <a:pt x="143612" y="104234"/>
                      <a:pt x="226389" y="430"/>
                    </a:cubicBezTo>
                  </a:path>
                </a:pathLst>
              </a:custGeom>
              <a:noFill/>
              <a:ln w="8736" cap="flat">
                <a:noFill/>
                <a:prstDash val="solid"/>
                <a:miter/>
              </a:ln>
            </p:spPr>
            <p:txBody>
              <a:bodyPr rtlCol="0" anchor="ctr"/>
              <a:lstStyle/>
              <a:p>
                <a:endParaRPr lang="en-GB" sz="1600"/>
              </a:p>
            </p:txBody>
          </p:sp>
        </p:grpSp>
        <p:grpSp>
          <p:nvGrpSpPr>
            <p:cNvPr id="258" name="Graphic 2973">
              <a:extLst>
                <a:ext uri="{FF2B5EF4-FFF2-40B4-BE49-F238E27FC236}">
                  <a16:creationId xmlns:a16="http://schemas.microsoft.com/office/drawing/2014/main" id="{00E1F21B-EBEF-0F50-B5E4-93FB66645B9A}"/>
                </a:ext>
              </a:extLst>
            </p:cNvPr>
            <p:cNvGrpSpPr/>
            <p:nvPr/>
          </p:nvGrpSpPr>
          <p:grpSpPr>
            <a:xfrm>
              <a:off x="848384" y="1137206"/>
              <a:ext cx="754947" cy="686437"/>
              <a:chOff x="848384" y="1137206"/>
              <a:chExt cx="754947" cy="686437"/>
            </a:xfrm>
          </p:grpSpPr>
          <p:sp>
            <p:nvSpPr>
              <p:cNvPr id="374" name="Freeform: Shape 373">
                <a:extLst>
                  <a:ext uri="{FF2B5EF4-FFF2-40B4-BE49-F238E27FC236}">
                    <a16:creationId xmlns:a16="http://schemas.microsoft.com/office/drawing/2014/main" id="{FC54BC4D-457F-D38C-6CEB-9325B96B192D}"/>
                  </a:ext>
                </a:extLst>
              </p:cNvPr>
              <p:cNvSpPr/>
              <p:nvPr/>
            </p:nvSpPr>
            <p:spPr>
              <a:xfrm>
                <a:off x="848384" y="1137206"/>
                <a:ext cx="754947" cy="686437"/>
              </a:xfrm>
              <a:custGeom>
                <a:avLst/>
                <a:gdLst>
                  <a:gd name="connsiteX0" fmla="*/ 398 w 754947"/>
                  <a:gd name="connsiteY0" fmla="*/ 173260 h 686437"/>
                  <a:gd name="connsiteX1" fmla="*/ 148277 w 754947"/>
                  <a:gd name="connsiteY1" fmla="*/ 430 h 686437"/>
                  <a:gd name="connsiteX2" fmla="*/ 755346 w 754947"/>
                  <a:gd name="connsiteY2" fmla="*/ 557238 h 686437"/>
                  <a:gd name="connsiteX3" fmla="*/ 644438 w 754947"/>
                  <a:gd name="connsiteY3" fmla="*/ 686867 h 686437"/>
                </a:gdLst>
                <a:ahLst/>
                <a:cxnLst>
                  <a:cxn ang="0">
                    <a:pos x="connsiteX0" y="connsiteY0"/>
                  </a:cxn>
                  <a:cxn ang="0">
                    <a:pos x="connsiteX1" y="connsiteY1"/>
                  </a:cxn>
                  <a:cxn ang="0">
                    <a:pos x="connsiteX2" y="connsiteY2"/>
                  </a:cxn>
                  <a:cxn ang="0">
                    <a:pos x="connsiteX3" y="connsiteY3"/>
                  </a:cxn>
                </a:cxnLst>
                <a:rect l="l" t="t" r="r" b="b"/>
                <a:pathLst>
                  <a:path w="754947" h="686437">
                    <a:moveTo>
                      <a:pt x="398" y="173260"/>
                    </a:moveTo>
                    <a:cubicBezTo>
                      <a:pt x="47688" y="113967"/>
                      <a:pt x="97013" y="56316"/>
                      <a:pt x="148277" y="430"/>
                    </a:cubicBezTo>
                    <a:lnTo>
                      <a:pt x="755346" y="557238"/>
                    </a:lnTo>
                    <a:cubicBezTo>
                      <a:pt x="716897" y="599164"/>
                      <a:pt x="679908" y="642400"/>
                      <a:pt x="644438" y="686867"/>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75" name="TextBox 374">
                <a:extLst>
                  <a:ext uri="{FF2B5EF4-FFF2-40B4-BE49-F238E27FC236}">
                    <a16:creationId xmlns:a16="http://schemas.microsoft.com/office/drawing/2014/main" id="{A906AE11-41DA-DDB1-A73D-B2B91880920E}"/>
                  </a:ext>
                </a:extLst>
              </p:cNvPr>
              <p:cNvSpPr txBox="1"/>
              <p:nvPr/>
            </p:nvSpPr>
            <p:spPr>
              <a:xfrm rot="2432967">
                <a:off x="856048" y="1356958"/>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(1)</a:t>
                </a:r>
              </a:p>
            </p:txBody>
          </p:sp>
          <p:sp>
            <p:nvSpPr>
              <p:cNvPr id="376" name="Freeform: Shape 375">
                <a:extLst>
                  <a:ext uri="{FF2B5EF4-FFF2-40B4-BE49-F238E27FC236}">
                    <a16:creationId xmlns:a16="http://schemas.microsoft.com/office/drawing/2014/main" id="{CE4AE0E1-7C44-9FC3-FB30-B9BE6F68BFD2}"/>
                  </a:ext>
                </a:extLst>
              </p:cNvPr>
              <p:cNvSpPr/>
              <p:nvPr/>
            </p:nvSpPr>
            <p:spPr>
              <a:xfrm>
                <a:off x="1170405" y="1415606"/>
                <a:ext cx="129393" cy="151234"/>
              </a:xfrm>
              <a:custGeom>
                <a:avLst/>
                <a:gdLst>
                  <a:gd name="connsiteX0" fmla="*/ 398 w 129393"/>
                  <a:gd name="connsiteY0" fmla="*/ 151664 h 151234"/>
                  <a:gd name="connsiteX1" fmla="*/ 129791 w 129393"/>
                  <a:gd name="connsiteY1" fmla="*/ 430 h 151234"/>
                </a:gdLst>
                <a:ahLst/>
                <a:cxnLst>
                  <a:cxn ang="0">
                    <a:pos x="connsiteX0" y="connsiteY0"/>
                  </a:cxn>
                  <a:cxn ang="0">
                    <a:pos x="connsiteX1" y="connsiteY1"/>
                  </a:cxn>
                </a:cxnLst>
                <a:rect l="l" t="t" r="r" b="b"/>
                <a:pathLst>
                  <a:path w="129393" h="151234">
                    <a:moveTo>
                      <a:pt x="398" y="151664"/>
                    </a:moveTo>
                    <a:cubicBezTo>
                      <a:pt x="41782" y="99779"/>
                      <a:pt x="84930" y="49344"/>
                      <a:pt x="129791" y="430"/>
                    </a:cubicBezTo>
                  </a:path>
                </a:pathLst>
              </a:custGeom>
              <a:noFill/>
              <a:ln w="8736" cap="flat">
                <a:noFill/>
                <a:prstDash val="solid"/>
                <a:miter/>
              </a:ln>
            </p:spPr>
            <p:txBody>
              <a:bodyPr rtlCol="0" anchor="ctr"/>
              <a:lstStyle/>
              <a:p>
                <a:endParaRPr lang="en-GB" sz="1600"/>
              </a:p>
            </p:txBody>
          </p:sp>
        </p:grpSp>
        <p:grpSp>
          <p:nvGrpSpPr>
            <p:cNvPr id="259" name="Graphic 2973">
              <a:extLst>
                <a:ext uri="{FF2B5EF4-FFF2-40B4-BE49-F238E27FC236}">
                  <a16:creationId xmlns:a16="http://schemas.microsoft.com/office/drawing/2014/main" id="{1629C0EE-D7FD-60AA-40E7-223BD3275AB4}"/>
                </a:ext>
              </a:extLst>
            </p:cNvPr>
            <p:cNvGrpSpPr/>
            <p:nvPr/>
          </p:nvGrpSpPr>
          <p:grpSpPr>
            <a:xfrm>
              <a:off x="996264" y="974981"/>
              <a:ext cx="726659" cy="719032"/>
              <a:chOff x="996264" y="974981"/>
              <a:chExt cx="726659" cy="719032"/>
            </a:xfrm>
          </p:grpSpPr>
          <p:sp>
            <p:nvSpPr>
              <p:cNvPr id="371" name="Freeform: Shape 370">
                <a:extLst>
                  <a:ext uri="{FF2B5EF4-FFF2-40B4-BE49-F238E27FC236}">
                    <a16:creationId xmlns:a16="http://schemas.microsoft.com/office/drawing/2014/main" id="{07EC67EF-8202-83D1-CD52-8231169BD7C4}"/>
                  </a:ext>
                </a:extLst>
              </p:cNvPr>
              <p:cNvSpPr/>
              <p:nvPr/>
            </p:nvSpPr>
            <p:spPr>
              <a:xfrm>
                <a:off x="996264" y="974981"/>
                <a:ext cx="726659" cy="719032"/>
              </a:xfrm>
              <a:custGeom>
                <a:avLst/>
                <a:gdLst>
                  <a:gd name="connsiteX0" fmla="*/ 398 w 726659"/>
                  <a:gd name="connsiteY0" fmla="*/ 162654 h 719032"/>
                  <a:gd name="connsiteX1" fmla="*/ 159844 w 726659"/>
                  <a:gd name="connsiteY1" fmla="*/ 430 h 719032"/>
                  <a:gd name="connsiteX2" fmla="*/ 727058 w 726659"/>
                  <a:gd name="connsiteY2" fmla="*/ 597801 h 719032"/>
                  <a:gd name="connsiteX3" fmla="*/ 607466 w 726659"/>
                  <a:gd name="connsiteY3" fmla="*/ 719463 h 719032"/>
                </a:gdLst>
                <a:ahLst/>
                <a:cxnLst>
                  <a:cxn ang="0">
                    <a:pos x="connsiteX0" y="connsiteY0"/>
                  </a:cxn>
                  <a:cxn ang="0">
                    <a:pos x="connsiteX1" y="connsiteY1"/>
                  </a:cxn>
                  <a:cxn ang="0">
                    <a:pos x="connsiteX2" y="connsiteY2"/>
                  </a:cxn>
                  <a:cxn ang="0">
                    <a:pos x="connsiteX3" y="connsiteY3"/>
                  </a:cxn>
                </a:cxnLst>
                <a:rect l="l" t="t" r="r" b="b"/>
                <a:pathLst>
                  <a:path w="726659" h="719032">
                    <a:moveTo>
                      <a:pt x="398" y="162654"/>
                    </a:moveTo>
                    <a:cubicBezTo>
                      <a:pt x="51662" y="106759"/>
                      <a:pt x="104840" y="52646"/>
                      <a:pt x="159844" y="430"/>
                    </a:cubicBezTo>
                    <a:lnTo>
                      <a:pt x="727058" y="597801"/>
                    </a:lnTo>
                    <a:cubicBezTo>
                      <a:pt x="685805" y="636966"/>
                      <a:pt x="645915" y="677546"/>
                      <a:pt x="607466" y="719463"/>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72" name="TextBox 371">
                <a:extLst>
                  <a:ext uri="{FF2B5EF4-FFF2-40B4-BE49-F238E27FC236}">
                    <a16:creationId xmlns:a16="http://schemas.microsoft.com/office/drawing/2014/main" id="{2B10D92D-9506-800B-B75F-98FE16499D0C}"/>
                  </a:ext>
                </a:extLst>
              </p:cNvPr>
              <p:cNvSpPr txBox="1"/>
              <p:nvPr/>
            </p:nvSpPr>
            <p:spPr>
              <a:xfrm rot="2670331">
                <a:off x="997093" y="1210301"/>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73" name="Freeform: Shape 372">
                <a:extLst>
                  <a:ext uri="{FF2B5EF4-FFF2-40B4-BE49-F238E27FC236}">
                    <a16:creationId xmlns:a16="http://schemas.microsoft.com/office/drawing/2014/main" id="{431C76C5-F64D-DB8E-FEE0-54E962A3DEF9}"/>
                  </a:ext>
                </a:extLst>
              </p:cNvPr>
              <p:cNvSpPr/>
              <p:nvPr/>
            </p:nvSpPr>
            <p:spPr>
              <a:xfrm>
                <a:off x="1299798" y="1273667"/>
                <a:ext cx="139518" cy="141938"/>
              </a:xfrm>
              <a:custGeom>
                <a:avLst/>
                <a:gdLst>
                  <a:gd name="connsiteX0" fmla="*/ 398 w 139518"/>
                  <a:gd name="connsiteY0" fmla="*/ 142368 h 141938"/>
                  <a:gd name="connsiteX1" fmla="*/ 139916 w 139518"/>
                  <a:gd name="connsiteY1" fmla="*/ 430 h 141938"/>
                </a:gdLst>
                <a:ahLst/>
                <a:cxnLst>
                  <a:cxn ang="0">
                    <a:pos x="connsiteX0" y="connsiteY0"/>
                  </a:cxn>
                  <a:cxn ang="0">
                    <a:pos x="connsiteX1" y="connsiteY1"/>
                  </a:cxn>
                </a:cxnLst>
                <a:rect l="l" t="t" r="r" b="b"/>
                <a:pathLst>
                  <a:path w="139518" h="141938">
                    <a:moveTo>
                      <a:pt x="398" y="142368"/>
                    </a:moveTo>
                    <a:cubicBezTo>
                      <a:pt x="45259" y="93463"/>
                      <a:pt x="91788" y="46121"/>
                      <a:pt x="139916" y="430"/>
                    </a:cubicBezTo>
                  </a:path>
                </a:pathLst>
              </a:custGeom>
              <a:noFill/>
              <a:ln w="8736" cap="flat">
                <a:noFill/>
                <a:prstDash val="solid"/>
                <a:miter/>
              </a:ln>
            </p:spPr>
            <p:txBody>
              <a:bodyPr rtlCol="0" anchor="ctr"/>
              <a:lstStyle/>
              <a:p>
                <a:endParaRPr lang="en-GB" sz="1600"/>
              </a:p>
            </p:txBody>
          </p:sp>
        </p:grpSp>
        <p:grpSp>
          <p:nvGrpSpPr>
            <p:cNvPr id="260" name="Graphic 2973">
              <a:extLst>
                <a:ext uri="{FF2B5EF4-FFF2-40B4-BE49-F238E27FC236}">
                  <a16:creationId xmlns:a16="http://schemas.microsoft.com/office/drawing/2014/main" id="{441BFC67-619E-030D-0EE1-42AEC856E4EE}"/>
                </a:ext>
              </a:extLst>
            </p:cNvPr>
            <p:cNvGrpSpPr/>
            <p:nvPr/>
          </p:nvGrpSpPr>
          <p:grpSpPr>
            <a:xfrm>
              <a:off x="1155710" y="824140"/>
              <a:ext cx="694903" cy="759812"/>
              <a:chOff x="1155710" y="824140"/>
              <a:chExt cx="694903" cy="759812"/>
            </a:xfrm>
          </p:grpSpPr>
          <p:sp>
            <p:nvSpPr>
              <p:cNvPr id="368" name="Freeform: Shape 367">
                <a:extLst>
                  <a:ext uri="{FF2B5EF4-FFF2-40B4-BE49-F238E27FC236}">
                    <a16:creationId xmlns:a16="http://schemas.microsoft.com/office/drawing/2014/main" id="{61E0FE7E-328D-C277-B6A3-794F0E4F144E}"/>
                  </a:ext>
                </a:extLst>
              </p:cNvPr>
              <p:cNvSpPr/>
              <p:nvPr/>
            </p:nvSpPr>
            <p:spPr>
              <a:xfrm>
                <a:off x="1155710" y="824140"/>
                <a:ext cx="694903" cy="748212"/>
              </a:xfrm>
              <a:custGeom>
                <a:avLst/>
                <a:gdLst>
                  <a:gd name="connsiteX0" fmla="*/ 398 w 694903"/>
                  <a:gd name="connsiteY0" fmla="*/ 151271 h 748212"/>
                  <a:gd name="connsiteX1" fmla="*/ 170660 w 694903"/>
                  <a:gd name="connsiteY1" fmla="*/ 430 h 748212"/>
                  <a:gd name="connsiteX2" fmla="*/ 695301 w 694903"/>
                  <a:gd name="connsiteY2" fmla="*/ 635516 h 748212"/>
                  <a:gd name="connsiteX3" fmla="*/ 567611 w 694903"/>
                  <a:gd name="connsiteY3" fmla="*/ 748642 h 748212"/>
                </a:gdLst>
                <a:ahLst/>
                <a:cxnLst>
                  <a:cxn ang="0">
                    <a:pos x="connsiteX0" y="connsiteY0"/>
                  </a:cxn>
                  <a:cxn ang="0">
                    <a:pos x="connsiteX1" y="connsiteY1"/>
                  </a:cxn>
                  <a:cxn ang="0">
                    <a:pos x="connsiteX2" y="connsiteY2"/>
                  </a:cxn>
                  <a:cxn ang="0">
                    <a:pos x="connsiteX3" y="connsiteY3"/>
                  </a:cxn>
                </a:cxnLst>
                <a:rect l="l" t="t" r="r" b="b"/>
                <a:pathLst>
                  <a:path w="694903" h="748212">
                    <a:moveTo>
                      <a:pt x="398" y="151271"/>
                    </a:moveTo>
                    <a:cubicBezTo>
                      <a:pt x="55393" y="99045"/>
                      <a:pt x="112187" y="48733"/>
                      <a:pt x="170660" y="430"/>
                    </a:cubicBezTo>
                    <a:lnTo>
                      <a:pt x="695301" y="635516"/>
                    </a:lnTo>
                    <a:cubicBezTo>
                      <a:pt x="651445" y="671736"/>
                      <a:pt x="608855" y="709468"/>
                      <a:pt x="567611" y="748642"/>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69" name="TextBox 368">
                <a:extLst>
                  <a:ext uri="{FF2B5EF4-FFF2-40B4-BE49-F238E27FC236}">
                    <a16:creationId xmlns:a16="http://schemas.microsoft.com/office/drawing/2014/main" id="{69BE8892-D283-C918-A1DA-4D8FA58A0794}"/>
                  </a:ext>
                </a:extLst>
              </p:cNvPr>
              <p:cNvSpPr txBox="1"/>
              <p:nvPr/>
            </p:nvSpPr>
            <p:spPr>
              <a:xfrm rot="2907692">
                <a:off x="1139898" y="1073272"/>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70" name="Freeform: Shape 369">
                <a:extLst>
                  <a:ext uri="{FF2B5EF4-FFF2-40B4-BE49-F238E27FC236}">
                    <a16:creationId xmlns:a16="http://schemas.microsoft.com/office/drawing/2014/main" id="{F652E505-1D9C-77C7-94F5-B6D52EFDEE8C}"/>
                  </a:ext>
                </a:extLst>
              </p:cNvPr>
              <p:cNvSpPr/>
              <p:nvPr/>
            </p:nvSpPr>
            <p:spPr>
              <a:xfrm>
                <a:off x="1439317" y="1141679"/>
                <a:ext cx="148971" cy="131988"/>
              </a:xfrm>
              <a:custGeom>
                <a:avLst/>
                <a:gdLst>
                  <a:gd name="connsiteX0" fmla="*/ 398 w 148971"/>
                  <a:gd name="connsiteY0" fmla="*/ 132418 h 131988"/>
                  <a:gd name="connsiteX1" fmla="*/ 149369 w 148971"/>
                  <a:gd name="connsiteY1" fmla="*/ 430 h 131988"/>
                </a:gdLst>
                <a:ahLst/>
                <a:cxnLst>
                  <a:cxn ang="0">
                    <a:pos x="connsiteX0" y="connsiteY0"/>
                  </a:cxn>
                  <a:cxn ang="0">
                    <a:pos x="connsiteX1" y="connsiteY1"/>
                  </a:cxn>
                </a:cxnLst>
                <a:rect l="l" t="t" r="r" b="b"/>
                <a:pathLst>
                  <a:path w="148971" h="131988">
                    <a:moveTo>
                      <a:pt x="398" y="132418"/>
                    </a:moveTo>
                    <a:cubicBezTo>
                      <a:pt x="48517" y="86718"/>
                      <a:pt x="98209" y="42696"/>
                      <a:pt x="149369" y="430"/>
                    </a:cubicBezTo>
                  </a:path>
                </a:pathLst>
              </a:custGeom>
              <a:noFill/>
              <a:ln w="8736" cap="flat">
                <a:noFill/>
                <a:prstDash val="solid"/>
                <a:miter/>
              </a:ln>
            </p:spPr>
            <p:txBody>
              <a:bodyPr rtlCol="0" anchor="ctr"/>
              <a:lstStyle/>
              <a:p>
                <a:endParaRPr lang="en-GB" sz="1600"/>
              </a:p>
            </p:txBody>
          </p:sp>
        </p:grpSp>
        <p:grpSp>
          <p:nvGrpSpPr>
            <p:cNvPr id="261" name="Graphic 2973">
              <a:extLst>
                <a:ext uri="{FF2B5EF4-FFF2-40B4-BE49-F238E27FC236}">
                  <a16:creationId xmlns:a16="http://schemas.microsoft.com/office/drawing/2014/main" id="{8D06DCB9-26BB-E749-2120-764203A4D9AB}"/>
                </a:ext>
              </a:extLst>
            </p:cNvPr>
            <p:cNvGrpSpPr/>
            <p:nvPr/>
          </p:nvGrpSpPr>
          <p:grpSpPr>
            <a:xfrm>
              <a:off x="1325972" y="685408"/>
              <a:ext cx="659835" cy="773818"/>
              <a:chOff x="1325972" y="685408"/>
              <a:chExt cx="659835" cy="773818"/>
            </a:xfrm>
          </p:grpSpPr>
          <p:sp>
            <p:nvSpPr>
              <p:cNvPr id="365" name="Freeform: Shape 364">
                <a:extLst>
                  <a:ext uri="{FF2B5EF4-FFF2-40B4-BE49-F238E27FC236}">
                    <a16:creationId xmlns:a16="http://schemas.microsoft.com/office/drawing/2014/main" id="{9F438B6B-6D8E-79A2-5097-C9891DBBC13D}"/>
                  </a:ext>
                </a:extLst>
              </p:cNvPr>
              <p:cNvSpPr/>
              <p:nvPr/>
            </p:nvSpPr>
            <p:spPr>
              <a:xfrm>
                <a:off x="1325972" y="685408"/>
                <a:ext cx="659835" cy="773818"/>
              </a:xfrm>
              <a:custGeom>
                <a:avLst/>
                <a:gdLst>
                  <a:gd name="connsiteX0" fmla="*/ 398 w 659835"/>
                  <a:gd name="connsiteY0" fmla="*/ 139162 h 773818"/>
                  <a:gd name="connsiteX1" fmla="*/ 180654 w 659835"/>
                  <a:gd name="connsiteY1" fmla="*/ 430 h 773818"/>
                  <a:gd name="connsiteX2" fmla="*/ 660233 w 659835"/>
                  <a:gd name="connsiteY2" fmla="*/ 670199 h 773818"/>
                  <a:gd name="connsiteX3" fmla="*/ 525039 w 659835"/>
                  <a:gd name="connsiteY3" fmla="*/ 774248 h 773818"/>
                </a:gdLst>
                <a:ahLst/>
                <a:cxnLst>
                  <a:cxn ang="0">
                    <a:pos x="connsiteX0" y="connsiteY0"/>
                  </a:cxn>
                  <a:cxn ang="0">
                    <a:pos x="connsiteX1" y="connsiteY1"/>
                  </a:cxn>
                  <a:cxn ang="0">
                    <a:pos x="connsiteX2" y="connsiteY2"/>
                  </a:cxn>
                  <a:cxn ang="0">
                    <a:pos x="connsiteX3" y="connsiteY3"/>
                  </a:cxn>
                </a:cxnLst>
                <a:rect l="l" t="t" r="r" b="b"/>
                <a:pathLst>
                  <a:path w="659835" h="773818">
                    <a:moveTo>
                      <a:pt x="398" y="139162"/>
                    </a:moveTo>
                    <a:cubicBezTo>
                      <a:pt x="58870" y="90859"/>
                      <a:pt x="118993" y="44592"/>
                      <a:pt x="180654" y="430"/>
                    </a:cubicBezTo>
                    <a:lnTo>
                      <a:pt x="660233" y="670199"/>
                    </a:lnTo>
                    <a:cubicBezTo>
                      <a:pt x="613983" y="703309"/>
                      <a:pt x="568895" y="738018"/>
                      <a:pt x="525039" y="774248"/>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66" name="TextBox 365">
                <a:extLst>
                  <a:ext uri="{FF2B5EF4-FFF2-40B4-BE49-F238E27FC236}">
                    <a16:creationId xmlns:a16="http://schemas.microsoft.com/office/drawing/2014/main" id="{65C63B2B-CE1E-839B-BFA8-A15CDBE22D19}"/>
                  </a:ext>
                </a:extLst>
              </p:cNvPr>
              <p:cNvSpPr txBox="1"/>
              <p:nvPr/>
            </p:nvSpPr>
            <p:spPr>
              <a:xfrm rot="3145055">
                <a:off x="1294903" y="946527"/>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67" name="Freeform: Shape 366">
                <a:extLst>
                  <a:ext uri="{FF2B5EF4-FFF2-40B4-BE49-F238E27FC236}">
                    <a16:creationId xmlns:a16="http://schemas.microsoft.com/office/drawing/2014/main" id="{0695CE65-E01A-48AC-C277-C25C39E45715}"/>
                  </a:ext>
                </a:extLst>
              </p:cNvPr>
              <p:cNvSpPr/>
              <p:nvPr/>
            </p:nvSpPr>
            <p:spPr>
              <a:xfrm>
                <a:off x="1588297" y="1020296"/>
                <a:ext cx="157725" cy="121382"/>
              </a:xfrm>
              <a:custGeom>
                <a:avLst/>
                <a:gdLst>
                  <a:gd name="connsiteX0" fmla="*/ 398 w 157725"/>
                  <a:gd name="connsiteY0" fmla="*/ 121812 h 121382"/>
                  <a:gd name="connsiteX1" fmla="*/ 158123 w 157725"/>
                  <a:gd name="connsiteY1" fmla="*/ 430 h 121382"/>
                </a:gdLst>
                <a:ahLst/>
                <a:cxnLst>
                  <a:cxn ang="0">
                    <a:pos x="connsiteX0" y="connsiteY0"/>
                  </a:cxn>
                  <a:cxn ang="0">
                    <a:pos x="connsiteX1" y="connsiteY1"/>
                  </a:cxn>
                </a:cxnLst>
                <a:rect l="l" t="t" r="r" b="b"/>
                <a:pathLst>
                  <a:path w="157725" h="121382">
                    <a:moveTo>
                      <a:pt x="398" y="121812"/>
                    </a:moveTo>
                    <a:cubicBezTo>
                      <a:pt x="51557" y="79546"/>
                      <a:pt x="104159" y="39062"/>
                      <a:pt x="158123" y="430"/>
                    </a:cubicBezTo>
                  </a:path>
                </a:pathLst>
              </a:custGeom>
              <a:noFill/>
              <a:ln w="8736" cap="flat">
                <a:noFill/>
                <a:prstDash val="solid"/>
                <a:miter/>
              </a:ln>
            </p:spPr>
            <p:txBody>
              <a:bodyPr rtlCol="0" anchor="ctr"/>
              <a:lstStyle/>
              <a:p>
                <a:endParaRPr lang="en-GB" sz="1600"/>
              </a:p>
            </p:txBody>
          </p:sp>
        </p:grpSp>
        <p:grpSp>
          <p:nvGrpSpPr>
            <p:cNvPr id="262" name="Graphic 2973">
              <a:extLst>
                <a:ext uri="{FF2B5EF4-FFF2-40B4-BE49-F238E27FC236}">
                  <a16:creationId xmlns:a16="http://schemas.microsoft.com/office/drawing/2014/main" id="{347DFA7A-D5BC-3B60-397C-BE0AD782D73A}"/>
                </a:ext>
              </a:extLst>
            </p:cNvPr>
            <p:cNvGrpSpPr/>
            <p:nvPr/>
          </p:nvGrpSpPr>
          <p:grpSpPr>
            <a:xfrm>
              <a:off x="1506228" y="685408"/>
              <a:ext cx="1918326" cy="2679058"/>
              <a:chOff x="1506228" y="685408"/>
              <a:chExt cx="1918326" cy="2679058"/>
            </a:xfrm>
          </p:grpSpPr>
          <p:sp>
            <p:nvSpPr>
              <p:cNvPr id="363" name="Freeform: Shape 362">
                <a:extLst>
                  <a:ext uri="{FF2B5EF4-FFF2-40B4-BE49-F238E27FC236}">
                    <a16:creationId xmlns:a16="http://schemas.microsoft.com/office/drawing/2014/main" id="{381E1E2C-1E69-A674-D7CD-7497790E8E6D}"/>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4" name="Freeform: Shape 363">
                <a:extLst>
                  <a:ext uri="{FF2B5EF4-FFF2-40B4-BE49-F238E27FC236}">
                    <a16:creationId xmlns:a16="http://schemas.microsoft.com/office/drawing/2014/main" id="{1AEBDF67-537A-0D5A-C9F0-6C9F97C1550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4" name="Graphic 2973">
              <a:extLst>
                <a:ext uri="{FF2B5EF4-FFF2-40B4-BE49-F238E27FC236}">
                  <a16:creationId xmlns:a16="http://schemas.microsoft.com/office/drawing/2014/main" id="{8AFDAD54-673C-101A-E924-F66247308756}"/>
                </a:ext>
              </a:extLst>
            </p:cNvPr>
            <p:cNvGrpSpPr/>
            <p:nvPr/>
          </p:nvGrpSpPr>
          <p:grpSpPr>
            <a:xfrm>
              <a:off x="1506228" y="685408"/>
              <a:ext cx="1918326" cy="2679058"/>
              <a:chOff x="1506228" y="685408"/>
              <a:chExt cx="1918326" cy="2679058"/>
            </a:xfrm>
          </p:grpSpPr>
          <p:sp>
            <p:nvSpPr>
              <p:cNvPr id="361" name="Freeform: Shape 360">
                <a:extLst>
                  <a:ext uri="{FF2B5EF4-FFF2-40B4-BE49-F238E27FC236}">
                    <a16:creationId xmlns:a16="http://schemas.microsoft.com/office/drawing/2014/main" id="{16D2EB66-8389-844F-7716-257D723E1A7B}"/>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2" name="Freeform: Shape 361">
                <a:extLst>
                  <a:ext uri="{FF2B5EF4-FFF2-40B4-BE49-F238E27FC236}">
                    <a16:creationId xmlns:a16="http://schemas.microsoft.com/office/drawing/2014/main" id="{BE3E1811-92AF-550F-31E2-AB6C9C3AD37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5" name="Graphic 2973">
              <a:extLst>
                <a:ext uri="{FF2B5EF4-FFF2-40B4-BE49-F238E27FC236}">
                  <a16:creationId xmlns:a16="http://schemas.microsoft.com/office/drawing/2014/main" id="{C9F85A64-D6FB-D77C-E896-09FA176AA8A1}"/>
                </a:ext>
              </a:extLst>
            </p:cNvPr>
            <p:cNvGrpSpPr/>
            <p:nvPr/>
          </p:nvGrpSpPr>
          <p:grpSpPr>
            <a:xfrm>
              <a:off x="1506228" y="685408"/>
              <a:ext cx="1918326" cy="2679058"/>
              <a:chOff x="1506228" y="685408"/>
              <a:chExt cx="1918326" cy="2679058"/>
            </a:xfrm>
          </p:grpSpPr>
          <p:sp>
            <p:nvSpPr>
              <p:cNvPr id="359" name="Freeform: Shape 358">
                <a:extLst>
                  <a:ext uri="{FF2B5EF4-FFF2-40B4-BE49-F238E27FC236}">
                    <a16:creationId xmlns:a16="http://schemas.microsoft.com/office/drawing/2014/main" id="{5433AFFF-3EA0-5B9C-3E10-F4D48ECE020F}"/>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0" name="Freeform: Shape 359">
                <a:extLst>
                  <a:ext uri="{FF2B5EF4-FFF2-40B4-BE49-F238E27FC236}">
                    <a16:creationId xmlns:a16="http://schemas.microsoft.com/office/drawing/2014/main" id="{18AB7CD1-D5CB-60D6-D7F0-0FF7D3BCDFA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6" name="Graphic 2973">
              <a:extLst>
                <a:ext uri="{FF2B5EF4-FFF2-40B4-BE49-F238E27FC236}">
                  <a16:creationId xmlns:a16="http://schemas.microsoft.com/office/drawing/2014/main" id="{D71B8D08-ECDE-FFAA-5824-0FA1D87F4E34}"/>
                </a:ext>
              </a:extLst>
            </p:cNvPr>
            <p:cNvGrpSpPr/>
            <p:nvPr/>
          </p:nvGrpSpPr>
          <p:grpSpPr>
            <a:xfrm>
              <a:off x="1506228" y="685408"/>
              <a:ext cx="1918326" cy="2679058"/>
              <a:chOff x="1506228" y="685408"/>
              <a:chExt cx="1918326" cy="2679058"/>
            </a:xfrm>
          </p:grpSpPr>
          <p:sp>
            <p:nvSpPr>
              <p:cNvPr id="357" name="Freeform: Shape 356">
                <a:extLst>
                  <a:ext uri="{FF2B5EF4-FFF2-40B4-BE49-F238E27FC236}">
                    <a16:creationId xmlns:a16="http://schemas.microsoft.com/office/drawing/2014/main" id="{202E53F5-AAF6-4653-1DC0-685934B0703F}"/>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8" name="Freeform: Shape 357">
                <a:extLst>
                  <a:ext uri="{FF2B5EF4-FFF2-40B4-BE49-F238E27FC236}">
                    <a16:creationId xmlns:a16="http://schemas.microsoft.com/office/drawing/2014/main" id="{FD274A21-4817-9A35-639C-0C7BFF4FE73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7" name="Graphic 2973">
              <a:extLst>
                <a:ext uri="{FF2B5EF4-FFF2-40B4-BE49-F238E27FC236}">
                  <a16:creationId xmlns:a16="http://schemas.microsoft.com/office/drawing/2014/main" id="{0F5F149E-72F1-AF23-29ED-C0E8B4E89BB3}"/>
                </a:ext>
              </a:extLst>
            </p:cNvPr>
            <p:cNvGrpSpPr/>
            <p:nvPr/>
          </p:nvGrpSpPr>
          <p:grpSpPr>
            <a:xfrm>
              <a:off x="1506228" y="685408"/>
              <a:ext cx="1918326" cy="2679058"/>
              <a:chOff x="1506228" y="685408"/>
              <a:chExt cx="1918326" cy="2679058"/>
            </a:xfrm>
          </p:grpSpPr>
          <p:sp>
            <p:nvSpPr>
              <p:cNvPr id="355" name="Freeform: Shape 354">
                <a:extLst>
                  <a:ext uri="{FF2B5EF4-FFF2-40B4-BE49-F238E27FC236}">
                    <a16:creationId xmlns:a16="http://schemas.microsoft.com/office/drawing/2014/main" id="{11B3201C-8DD0-A9A6-3CC2-C1D9AD394456}"/>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6" name="Freeform: Shape 355">
                <a:extLst>
                  <a:ext uri="{FF2B5EF4-FFF2-40B4-BE49-F238E27FC236}">
                    <a16:creationId xmlns:a16="http://schemas.microsoft.com/office/drawing/2014/main" id="{F06E4B6B-6BA1-8317-FFB7-E68C2A96CC5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8" name="Graphic 2973">
              <a:extLst>
                <a:ext uri="{FF2B5EF4-FFF2-40B4-BE49-F238E27FC236}">
                  <a16:creationId xmlns:a16="http://schemas.microsoft.com/office/drawing/2014/main" id="{615E96A2-62B4-6F71-CD70-0A062ED34DEC}"/>
                </a:ext>
              </a:extLst>
            </p:cNvPr>
            <p:cNvGrpSpPr/>
            <p:nvPr/>
          </p:nvGrpSpPr>
          <p:grpSpPr>
            <a:xfrm>
              <a:off x="1506228" y="685408"/>
              <a:ext cx="1918326" cy="2679058"/>
              <a:chOff x="1506228" y="685408"/>
              <a:chExt cx="1918326" cy="2679058"/>
            </a:xfrm>
          </p:grpSpPr>
          <p:sp>
            <p:nvSpPr>
              <p:cNvPr id="353" name="Freeform: Shape 352">
                <a:extLst>
                  <a:ext uri="{FF2B5EF4-FFF2-40B4-BE49-F238E27FC236}">
                    <a16:creationId xmlns:a16="http://schemas.microsoft.com/office/drawing/2014/main" id="{3182BF11-6E7A-57C2-ECB1-F2E8DB37532B}"/>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4" name="Freeform: Shape 353">
                <a:extLst>
                  <a:ext uri="{FF2B5EF4-FFF2-40B4-BE49-F238E27FC236}">
                    <a16:creationId xmlns:a16="http://schemas.microsoft.com/office/drawing/2014/main" id="{67F7D248-5751-046A-6E2C-4759E026D54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9" name="Graphic 2973">
              <a:extLst>
                <a:ext uri="{FF2B5EF4-FFF2-40B4-BE49-F238E27FC236}">
                  <a16:creationId xmlns:a16="http://schemas.microsoft.com/office/drawing/2014/main" id="{E44DA450-E377-BF5B-B343-D29722C9B43C}"/>
                </a:ext>
              </a:extLst>
            </p:cNvPr>
            <p:cNvGrpSpPr/>
            <p:nvPr/>
          </p:nvGrpSpPr>
          <p:grpSpPr>
            <a:xfrm>
              <a:off x="1506228" y="685408"/>
              <a:ext cx="1918326" cy="2679058"/>
              <a:chOff x="1506228" y="685408"/>
              <a:chExt cx="1918326" cy="2679058"/>
            </a:xfrm>
          </p:grpSpPr>
          <p:sp>
            <p:nvSpPr>
              <p:cNvPr id="351" name="Freeform: Shape 350">
                <a:extLst>
                  <a:ext uri="{FF2B5EF4-FFF2-40B4-BE49-F238E27FC236}">
                    <a16:creationId xmlns:a16="http://schemas.microsoft.com/office/drawing/2014/main" id="{75534A47-7DDF-E41C-27ED-201D96B755E1}"/>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2" name="Freeform: Shape 351">
                <a:extLst>
                  <a:ext uri="{FF2B5EF4-FFF2-40B4-BE49-F238E27FC236}">
                    <a16:creationId xmlns:a16="http://schemas.microsoft.com/office/drawing/2014/main" id="{BB118D74-7F06-80E6-38AB-5B35709D46B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0" name="Graphic 2973">
              <a:extLst>
                <a:ext uri="{FF2B5EF4-FFF2-40B4-BE49-F238E27FC236}">
                  <a16:creationId xmlns:a16="http://schemas.microsoft.com/office/drawing/2014/main" id="{25B8E924-85F4-1535-97F6-03E4D3D5A004}"/>
                </a:ext>
              </a:extLst>
            </p:cNvPr>
            <p:cNvGrpSpPr/>
            <p:nvPr/>
          </p:nvGrpSpPr>
          <p:grpSpPr>
            <a:xfrm>
              <a:off x="1506228" y="348160"/>
              <a:ext cx="923567" cy="1007016"/>
              <a:chOff x="1506228" y="348160"/>
              <a:chExt cx="923567" cy="1007016"/>
            </a:xfrm>
          </p:grpSpPr>
          <p:sp>
            <p:nvSpPr>
              <p:cNvPr id="348" name="Freeform: Shape 347">
                <a:extLst>
                  <a:ext uri="{FF2B5EF4-FFF2-40B4-BE49-F238E27FC236}">
                    <a16:creationId xmlns:a16="http://schemas.microsoft.com/office/drawing/2014/main" id="{6E02D77D-89DC-F41E-858E-DE0E3FB07BA4}"/>
                  </a:ext>
                </a:extLst>
              </p:cNvPr>
              <p:cNvSpPr/>
              <p:nvPr/>
            </p:nvSpPr>
            <p:spPr>
              <a:xfrm>
                <a:off x="1506228" y="348160"/>
                <a:ext cx="923567" cy="1007016"/>
              </a:xfrm>
              <a:custGeom>
                <a:avLst/>
                <a:gdLst>
                  <a:gd name="connsiteX0" fmla="*/ 398 w 923567"/>
                  <a:gd name="connsiteY0" fmla="*/ 337677 h 1007016"/>
                  <a:gd name="connsiteX1" fmla="*/ 592378 w 923567"/>
                  <a:gd name="connsiteY1" fmla="*/ 430 h 1007016"/>
                  <a:gd name="connsiteX2" fmla="*/ 923965 w 923567"/>
                  <a:gd name="connsiteY2" fmla="*/ 754504 h 1007016"/>
                  <a:gd name="connsiteX3" fmla="*/ 479977 w 923567"/>
                  <a:gd name="connsiteY3" fmla="*/ 1007446 h 1007016"/>
                </a:gdLst>
                <a:ahLst/>
                <a:cxnLst>
                  <a:cxn ang="0">
                    <a:pos x="connsiteX0" y="connsiteY0"/>
                  </a:cxn>
                  <a:cxn ang="0">
                    <a:pos x="connsiteX1" y="connsiteY1"/>
                  </a:cxn>
                  <a:cxn ang="0">
                    <a:pos x="connsiteX2" y="connsiteY2"/>
                  </a:cxn>
                  <a:cxn ang="0">
                    <a:pos x="connsiteX3" y="connsiteY3"/>
                  </a:cxn>
                </a:cxnLst>
                <a:rect l="l" t="t" r="r" b="b"/>
                <a:pathLst>
                  <a:path w="923567" h="1007016">
                    <a:moveTo>
                      <a:pt x="398" y="337677"/>
                    </a:moveTo>
                    <a:cubicBezTo>
                      <a:pt x="185546" y="205112"/>
                      <a:pt x="383930" y="92091"/>
                      <a:pt x="592378" y="430"/>
                    </a:cubicBezTo>
                    <a:lnTo>
                      <a:pt x="923965" y="754504"/>
                    </a:lnTo>
                    <a:cubicBezTo>
                      <a:pt x="767629" y="823250"/>
                      <a:pt x="618841" y="908018"/>
                      <a:pt x="479977" y="1007446"/>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49" name="TextBox 348">
                <a:extLst>
                  <a:ext uri="{FF2B5EF4-FFF2-40B4-BE49-F238E27FC236}">
                    <a16:creationId xmlns:a16="http://schemas.microsoft.com/office/drawing/2014/main" id="{7863B9DC-DDE5-9E6C-8220-42083C1C3A60}"/>
                  </a:ext>
                </a:extLst>
              </p:cNvPr>
              <p:cNvSpPr txBox="1"/>
              <p:nvPr/>
            </p:nvSpPr>
            <p:spPr>
              <a:xfrm rot="3619780">
                <a:off x="1646823" y="700860"/>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350" name="Freeform: Shape 349">
                <a:extLst>
                  <a:ext uri="{FF2B5EF4-FFF2-40B4-BE49-F238E27FC236}">
                    <a16:creationId xmlns:a16="http://schemas.microsoft.com/office/drawing/2014/main" id="{8FFD04CB-563F-2164-E456-959826A88229}"/>
                  </a:ext>
                </a:extLst>
              </p:cNvPr>
              <p:cNvSpPr/>
              <p:nvPr/>
            </p:nvSpPr>
            <p:spPr>
              <a:xfrm>
                <a:off x="1746022" y="725193"/>
                <a:ext cx="517984" cy="295103"/>
              </a:xfrm>
              <a:custGeom>
                <a:avLst/>
                <a:gdLst>
                  <a:gd name="connsiteX0" fmla="*/ 398 w 517984"/>
                  <a:gd name="connsiteY0" fmla="*/ 295533 h 295103"/>
                  <a:gd name="connsiteX1" fmla="*/ 518382 w 517984"/>
                  <a:gd name="connsiteY1" fmla="*/ 430 h 295103"/>
                </a:gdLst>
                <a:ahLst/>
                <a:cxnLst>
                  <a:cxn ang="0">
                    <a:pos x="connsiteX0" y="connsiteY0"/>
                  </a:cxn>
                  <a:cxn ang="0">
                    <a:pos x="connsiteX1" y="connsiteY1"/>
                  </a:cxn>
                </a:cxnLst>
                <a:rect l="l" t="t" r="r" b="b"/>
                <a:pathLst>
                  <a:path w="517984" h="295103">
                    <a:moveTo>
                      <a:pt x="398" y="295533"/>
                    </a:moveTo>
                    <a:cubicBezTo>
                      <a:pt x="162395" y="179533"/>
                      <a:pt x="335985" y="80638"/>
                      <a:pt x="518382" y="430"/>
                    </a:cubicBezTo>
                  </a:path>
                </a:pathLst>
              </a:custGeom>
              <a:noFill/>
              <a:ln w="8736" cap="flat">
                <a:noFill/>
                <a:prstDash val="solid"/>
                <a:miter/>
              </a:ln>
            </p:spPr>
            <p:txBody>
              <a:bodyPr rtlCol="0" anchor="ctr"/>
              <a:lstStyle/>
              <a:p>
                <a:endParaRPr lang="en-GB" sz="1600"/>
              </a:p>
            </p:txBody>
          </p:sp>
        </p:grpSp>
        <p:grpSp>
          <p:nvGrpSpPr>
            <p:cNvPr id="271" name="Graphic 2973">
              <a:extLst>
                <a:ext uri="{FF2B5EF4-FFF2-40B4-BE49-F238E27FC236}">
                  <a16:creationId xmlns:a16="http://schemas.microsoft.com/office/drawing/2014/main" id="{1CC44ED0-3D63-B98E-4FE5-11E66A7C234A}"/>
                </a:ext>
              </a:extLst>
            </p:cNvPr>
            <p:cNvGrpSpPr/>
            <p:nvPr/>
          </p:nvGrpSpPr>
          <p:grpSpPr>
            <a:xfrm>
              <a:off x="2098209" y="263837"/>
              <a:ext cx="490031" cy="838396"/>
              <a:chOff x="2098209" y="263837"/>
              <a:chExt cx="490031" cy="838396"/>
            </a:xfrm>
          </p:grpSpPr>
          <p:sp>
            <p:nvSpPr>
              <p:cNvPr id="344" name="Freeform: Shape 343">
                <a:extLst>
                  <a:ext uri="{FF2B5EF4-FFF2-40B4-BE49-F238E27FC236}">
                    <a16:creationId xmlns:a16="http://schemas.microsoft.com/office/drawing/2014/main" id="{591A0333-3525-556D-2923-6B7A834D120F}"/>
                  </a:ext>
                </a:extLst>
              </p:cNvPr>
              <p:cNvSpPr/>
              <p:nvPr/>
            </p:nvSpPr>
            <p:spPr>
              <a:xfrm>
                <a:off x="2098209" y="263837"/>
                <a:ext cx="490031" cy="838396"/>
              </a:xfrm>
              <a:custGeom>
                <a:avLst/>
                <a:gdLst>
                  <a:gd name="connsiteX0" fmla="*/ 398 w 490031"/>
                  <a:gd name="connsiteY0" fmla="*/ 84753 h 838396"/>
                  <a:gd name="connsiteX1" fmla="*/ 211659 w 490031"/>
                  <a:gd name="connsiteY1" fmla="*/ 430 h 838396"/>
                  <a:gd name="connsiteX2" fmla="*/ 490429 w 490031"/>
                  <a:gd name="connsiteY2" fmla="*/ 775585 h 838396"/>
                  <a:gd name="connsiteX3" fmla="*/ 331984 w 490031"/>
                  <a:gd name="connsiteY3" fmla="*/ 838827 h 838396"/>
                </a:gdLst>
                <a:ahLst/>
                <a:cxnLst>
                  <a:cxn ang="0">
                    <a:pos x="connsiteX0" y="connsiteY0"/>
                  </a:cxn>
                  <a:cxn ang="0">
                    <a:pos x="connsiteX1" y="connsiteY1"/>
                  </a:cxn>
                  <a:cxn ang="0">
                    <a:pos x="connsiteX2" y="connsiteY2"/>
                  </a:cxn>
                  <a:cxn ang="0">
                    <a:pos x="connsiteX3" y="connsiteY3"/>
                  </a:cxn>
                </a:cxnLst>
                <a:rect l="l" t="t" r="r" b="b"/>
                <a:pathLst>
                  <a:path w="490031" h="838396">
                    <a:moveTo>
                      <a:pt x="398" y="84753"/>
                    </a:moveTo>
                    <a:cubicBezTo>
                      <a:pt x="69825" y="54219"/>
                      <a:pt x="140292" y="26097"/>
                      <a:pt x="211659" y="430"/>
                    </a:cubicBezTo>
                    <a:lnTo>
                      <a:pt x="490429" y="775585"/>
                    </a:lnTo>
                    <a:cubicBezTo>
                      <a:pt x="436899" y="794840"/>
                      <a:pt x="384053" y="815929"/>
                      <a:pt x="331984" y="838827"/>
                    </a:cubicBezTo>
                    <a:close/>
                  </a:path>
                </a:pathLst>
              </a:custGeom>
              <a:solidFill>
                <a:schemeClr val="bg1">
                  <a:lumMod val="65000"/>
                  <a:alpha val="45098"/>
                </a:schemeClr>
              </a:solidFill>
              <a:ln w="4368" cap="flat">
                <a:solidFill>
                  <a:srgbClr val="FFFFFF">
                    <a:alpha val="56000"/>
                  </a:srgbClr>
                </a:solidFill>
                <a:prstDash val="solid"/>
                <a:miter/>
              </a:ln>
            </p:spPr>
            <p:txBody>
              <a:bodyPr rtlCol="0" anchor="ctr"/>
              <a:lstStyle/>
              <a:p>
                <a:endParaRPr lang="en-GB" sz="1600"/>
              </a:p>
            </p:txBody>
          </p:sp>
          <p:sp>
            <p:nvSpPr>
              <p:cNvPr id="345" name="TextBox 344">
                <a:extLst>
                  <a:ext uri="{FF2B5EF4-FFF2-40B4-BE49-F238E27FC236}">
                    <a16:creationId xmlns:a16="http://schemas.microsoft.com/office/drawing/2014/main" id="{7A4766EB-C0F2-86ED-5F80-97D7F5FFE830}"/>
                  </a:ext>
                </a:extLst>
              </p:cNvPr>
              <p:cNvSpPr txBox="1"/>
              <p:nvPr/>
            </p:nvSpPr>
            <p:spPr>
              <a:xfrm rot="4094505">
                <a:off x="1966981" y="54734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47" name="Freeform: Shape 346">
                <a:extLst>
                  <a:ext uri="{FF2B5EF4-FFF2-40B4-BE49-F238E27FC236}">
                    <a16:creationId xmlns:a16="http://schemas.microsoft.com/office/drawing/2014/main" id="{8AD68A49-FFAA-64B8-1F25-31D5AB2ED1C1}"/>
                  </a:ext>
                </a:extLst>
              </p:cNvPr>
              <p:cNvSpPr/>
              <p:nvPr/>
            </p:nvSpPr>
            <p:spPr>
              <a:xfrm>
                <a:off x="2264007" y="651415"/>
                <a:ext cx="184851" cy="73778"/>
              </a:xfrm>
              <a:custGeom>
                <a:avLst/>
                <a:gdLst>
                  <a:gd name="connsiteX0" fmla="*/ 398 w 184851"/>
                  <a:gd name="connsiteY0" fmla="*/ 74208 h 73778"/>
                  <a:gd name="connsiteX1" fmla="*/ 185249 w 184851"/>
                  <a:gd name="connsiteY1" fmla="*/ 430 h 73778"/>
                </a:gdLst>
                <a:ahLst/>
                <a:cxnLst>
                  <a:cxn ang="0">
                    <a:pos x="connsiteX0" y="connsiteY0"/>
                  </a:cxn>
                  <a:cxn ang="0">
                    <a:pos x="connsiteX1" y="connsiteY1"/>
                  </a:cxn>
                </a:cxnLst>
                <a:rect l="l" t="t" r="r" b="b"/>
                <a:pathLst>
                  <a:path w="184851" h="73778">
                    <a:moveTo>
                      <a:pt x="398" y="74208"/>
                    </a:moveTo>
                    <a:cubicBezTo>
                      <a:pt x="61141" y="47501"/>
                      <a:pt x="122793" y="22891"/>
                      <a:pt x="185249" y="430"/>
                    </a:cubicBezTo>
                  </a:path>
                </a:pathLst>
              </a:custGeom>
              <a:noFill/>
              <a:ln w="8736" cap="flat">
                <a:noFill/>
                <a:prstDash val="solid"/>
                <a:miter/>
              </a:ln>
            </p:spPr>
            <p:txBody>
              <a:bodyPr rtlCol="0" anchor="ctr"/>
              <a:lstStyle/>
              <a:p>
                <a:endParaRPr lang="en-GB" sz="1600"/>
              </a:p>
            </p:txBody>
          </p:sp>
        </p:grpSp>
        <p:grpSp>
          <p:nvGrpSpPr>
            <p:cNvPr id="272" name="Graphic 2973">
              <a:extLst>
                <a:ext uri="{FF2B5EF4-FFF2-40B4-BE49-F238E27FC236}">
                  <a16:creationId xmlns:a16="http://schemas.microsoft.com/office/drawing/2014/main" id="{FB9ED6FA-8157-E936-F2A7-435BB6572AAF}"/>
                </a:ext>
              </a:extLst>
            </p:cNvPr>
            <p:cNvGrpSpPr/>
            <p:nvPr/>
          </p:nvGrpSpPr>
          <p:grpSpPr>
            <a:xfrm>
              <a:off x="2309470" y="263837"/>
              <a:ext cx="1115084" cy="3100628"/>
              <a:chOff x="2309470" y="263837"/>
              <a:chExt cx="1115084" cy="3100628"/>
            </a:xfrm>
          </p:grpSpPr>
          <p:sp>
            <p:nvSpPr>
              <p:cNvPr id="342" name="Freeform: Shape 341">
                <a:extLst>
                  <a:ext uri="{FF2B5EF4-FFF2-40B4-BE49-F238E27FC236}">
                    <a16:creationId xmlns:a16="http://schemas.microsoft.com/office/drawing/2014/main" id="{4B195C34-AB98-D2B7-B7E3-04B220CAC8B4}"/>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3" name="Freeform: Shape 342">
                <a:extLst>
                  <a:ext uri="{FF2B5EF4-FFF2-40B4-BE49-F238E27FC236}">
                    <a16:creationId xmlns:a16="http://schemas.microsoft.com/office/drawing/2014/main" id="{5035CC7A-471F-2074-A8FE-00CC965B45E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3" name="Graphic 2973">
              <a:extLst>
                <a:ext uri="{FF2B5EF4-FFF2-40B4-BE49-F238E27FC236}">
                  <a16:creationId xmlns:a16="http://schemas.microsoft.com/office/drawing/2014/main" id="{2A0D944E-A683-DFFB-B880-6C7715D74376}"/>
                </a:ext>
              </a:extLst>
            </p:cNvPr>
            <p:cNvGrpSpPr/>
            <p:nvPr/>
          </p:nvGrpSpPr>
          <p:grpSpPr>
            <a:xfrm>
              <a:off x="2309470" y="263837"/>
              <a:ext cx="1115084" cy="3100628"/>
              <a:chOff x="2309470" y="263837"/>
              <a:chExt cx="1115084" cy="3100628"/>
            </a:xfrm>
          </p:grpSpPr>
          <p:sp>
            <p:nvSpPr>
              <p:cNvPr id="340" name="Freeform: Shape 339">
                <a:extLst>
                  <a:ext uri="{FF2B5EF4-FFF2-40B4-BE49-F238E27FC236}">
                    <a16:creationId xmlns:a16="http://schemas.microsoft.com/office/drawing/2014/main" id="{CE8A3A91-E1AA-FFE3-7A42-B2798307D3C8}"/>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1" name="Freeform: Shape 340">
                <a:extLst>
                  <a:ext uri="{FF2B5EF4-FFF2-40B4-BE49-F238E27FC236}">
                    <a16:creationId xmlns:a16="http://schemas.microsoft.com/office/drawing/2014/main" id="{45561D00-68AB-B1CB-575D-D99C558E8DF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4" name="Graphic 2973">
              <a:extLst>
                <a:ext uri="{FF2B5EF4-FFF2-40B4-BE49-F238E27FC236}">
                  <a16:creationId xmlns:a16="http://schemas.microsoft.com/office/drawing/2014/main" id="{D4C3CADE-ED7F-C38B-9687-8D9A08496722}"/>
                </a:ext>
              </a:extLst>
            </p:cNvPr>
            <p:cNvGrpSpPr/>
            <p:nvPr/>
          </p:nvGrpSpPr>
          <p:grpSpPr>
            <a:xfrm>
              <a:off x="2309470" y="194296"/>
              <a:ext cx="441200" cy="844695"/>
              <a:chOff x="2309470" y="194296"/>
              <a:chExt cx="441200" cy="844695"/>
            </a:xfrm>
          </p:grpSpPr>
          <p:sp>
            <p:nvSpPr>
              <p:cNvPr id="337" name="Freeform: Shape 336">
                <a:extLst>
                  <a:ext uri="{FF2B5EF4-FFF2-40B4-BE49-F238E27FC236}">
                    <a16:creationId xmlns:a16="http://schemas.microsoft.com/office/drawing/2014/main" id="{D51C93D0-3E5A-888B-983C-99AFA6AF9744}"/>
                  </a:ext>
                </a:extLst>
              </p:cNvPr>
              <p:cNvSpPr/>
              <p:nvPr/>
            </p:nvSpPr>
            <p:spPr>
              <a:xfrm>
                <a:off x="2309470" y="194296"/>
                <a:ext cx="441200" cy="844695"/>
              </a:xfrm>
              <a:custGeom>
                <a:avLst/>
                <a:gdLst>
                  <a:gd name="connsiteX0" fmla="*/ 398 w 441200"/>
                  <a:gd name="connsiteY0" fmla="*/ 69971 h 844695"/>
                  <a:gd name="connsiteX1" fmla="*/ 216971 w 441200"/>
                  <a:gd name="connsiteY1" fmla="*/ 430 h 844695"/>
                  <a:gd name="connsiteX2" fmla="*/ 441598 w 441200"/>
                  <a:gd name="connsiteY2" fmla="*/ 792970 h 844695"/>
                  <a:gd name="connsiteX3" fmla="*/ 279168 w 441200"/>
                  <a:gd name="connsiteY3" fmla="*/ 845126 h 844695"/>
                </a:gdLst>
                <a:ahLst/>
                <a:cxnLst>
                  <a:cxn ang="0">
                    <a:pos x="connsiteX0" y="connsiteY0"/>
                  </a:cxn>
                  <a:cxn ang="0">
                    <a:pos x="connsiteX1" y="connsiteY1"/>
                  </a:cxn>
                  <a:cxn ang="0">
                    <a:pos x="connsiteX2" y="connsiteY2"/>
                  </a:cxn>
                  <a:cxn ang="0">
                    <a:pos x="connsiteX3" y="connsiteY3"/>
                  </a:cxn>
                </a:cxnLst>
                <a:rect l="l" t="t" r="r" b="b"/>
                <a:pathLst>
                  <a:path w="441200" h="844695">
                    <a:moveTo>
                      <a:pt x="398" y="69971"/>
                    </a:moveTo>
                    <a:cubicBezTo>
                      <a:pt x="71765" y="44303"/>
                      <a:pt x="143996" y="21108"/>
                      <a:pt x="216971" y="430"/>
                    </a:cubicBezTo>
                    <a:lnTo>
                      <a:pt x="441598" y="792970"/>
                    </a:lnTo>
                    <a:cubicBezTo>
                      <a:pt x="386870" y="808485"/>
                      <a:pt x="332694" y="825879"/>
                      <a:pt x="279168" y="845126"/>
                    </a:cubicBezTo>
                    <a:close/>
                  </a:path>
                </a:pathLst>
              </a:custGeom>
              <a:solidFill>
                <a:schemeClr val="bg1">
                  <a:lumMod val="65000"/>
                  <a:alpha val="45098"/>
                </a:schemeClr>
              </a:solidFill>
              <a:ln w="4368" cap="flat">
                <a:solidFill>
                  <a:srgbClr val="FFFFFF">
                    <a:alpha val="56000"/>
                  </a:srgbClr>
                </a:solidFill>
                <a:prstDash val="solid"/>
                <a:miter/>
              </a:ln>
            </p:spPr>
            <p:txBody>
              <a:bodyPr rtlCol="0" anchor="ctr"/>
              <a:lstStyle/>
              <a:p>
                <a:endParaRPr lang="en-GB" sz="1600"/>
              </a:p>
            </p:txBody>
          </p:sp>
          <p:sp>
            <p:nvSpPr>
              <p:cNvPr id="338" name="TextBox 337">
                <a:extLst>
                  <a:ext uri="{FF2B5EF4-FFF2-40B4-BE49-F238E27FC236}">
                    <a16:creationId xmlns:a16="http://schemas.microsoft.com/office/drawing/2014/main" id="{99BE26BB-55FC-C448-0F05-76BCD628A498}"/>
                  </a:ext>
                </a:extLst>
              </p:cNvPr>
              <p:cNvSpPr txBox="1"/>
              <p:nvPr/>
            </p:nvSpPr>
            <p:spPr>
              <a:xfrm rot="4331868">
                <a:off x="2154277" y="480008"/>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39" name="Freeform: Shape 338">
                <a:extLst>
                  <a:ext uri="{FF2B5EF4-FFF2-40B4-BE49-F238E27FC236}">
                    <a16:creationId xmlns:a16="http://schemas.microsoft.com/office/drawing/2014/main" id="{D5D9D08E-AB8A-F2C0-5115-099B5E15B7DE}"/>
                  </a:ext>
                </a:extLst>
              </p:cNvPr>
              <p:cNvSpPr/>
              <p:nvPr/>
            </p:nvSpPr>
            <p:spPr>
              <a:xfrm>
                <a:off x="2448858" y="590566"/>
                <a:ext cx="189497" cy="60848"/>
              </a:xfrm>
              <a:custGeom>
                <a:avLst/>
                <a:gdLst>
                  <a:gd name="connsiteX0" fmla="*/ 398 w 189497"/>
                  <a:gd name="connsiteY0" fmla="*/ 61278 h 60848"/>
                  <a:gd name="connsiteX1" fmla="*/ 189895 w 189497"/>
                  <a:gd name="connsiteY1" fmla="*/ 430 h 60848"/>
                </a:gdLst>
                <a:ahLst/>
                <a:cxnLst>
                  <a:cxn ang="0">
                    <a:pos x="connsiteX0" y="connsiteY0"/>
                  </a:cxn>
                  <a:cxn ang="0">
                    <a:pos x="connsiteX1" y="connsiteY1"/>
                  </a:cxn>
                </a:cxnLst>
                <a:rect l="l" t="t" r="r" b="b"/>
                <a:pathLst>
                  <a:path w="189497" h="60848">
                    <a:moveTo>
                      <a:pt x="398" y="61278"/>
                    </a:moveTo>
                    <a:cubicBezTo>
                      <a:pt x="62845" y="38817"/>
                      <a:pt x="126047" y="18523"/>
                      <a:pt x="189895" y="430"/>
                    </a:cubicBezTo>
                  </a:path>
                </a:pathLst>
              </a:custGeom>
              <a:noFill/>
              <a:ln w="8736" cap="flat">
                <a:noFill/>
                <a:prstDash val="solid"/>
                <a:miter/>
              </a:ln>
            </p:spPr>
            <p:txBody>
              <a:bodyPr rtlCol="0" anchor="ctr"/>
              <a:lstStyle/>
              <a:p>
                <a:endParaRPr lang="en-GB" sz="1600"/>
              </a:p>
            </p:txBody>
          </p:sp>
        </p:grpSp>
        <p:grpSp>
          <p:nvGrpSpPr>
            <p:cNvPr id="275" name="Graphic 2973">
              <a:extLst>
                <a:ext uri="{FF2B5EF4-FFF2-40B4-BE49-F238E27FC236}">
                  <a16:creationId xmlns:a16="http://schemas.microsoft.com/office/drawing/2014/main" id="{5A909E3F-9FE6-77FF-C4D1-7DA4B526E0C3}"/>
                </a:ext>
              </a:extLst>
            </p:cNvPr>
            <p:cNvGrpSpPr/>
            <p:nvPr/>
          </p:nvGrpSpPr>
          <p:grpSpPr>
            <a:xfrm>
              <a:off x="2526043" y="194296"/>
              <a:ext cx="898511" cy="3170169"/>
              <a:chOff x="2526043" y="194296"/>
              <a:chExt cx="898511" cy="3170169"/>
            </a:xfrm>
          </p:grpSpPr>
          <p:sp>
            <p:nvSpPr>
              <p:cNvPr id="334" name="Freeform: Shape 333">
                <a:extLst>
                  <a:ext uri="{FF2B5EF4-FFF2-40B4-BE49-F238E27FC236}">
                    <a16:creationId xmlns:a16="http://schemas.microsoft.com/office/drawing/2014/main" id="{7A08D9CE-EE85-15D2-50DF-BF9E9089C4D3}"/>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6" name="Freeform: Shape 335">
                <a:extLst>
                  <a:ext uri="{FF2B5EF4-FFF2-40B4-BE49-F238E27FC236}">
                    <a16:creationId xmlns:a16="http://schemas.microsoft.com/office/drawing/2014/main" id="{CB171F45-D0E1-A923-EC98-2B35ACB5CB7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6" name="Graphic 2973">
              <a:extLst>
                <a:ext uri="{FF2B5EF4-FFF2-40B4-BE49-F238E27FC236}">
                  <a16:creationId xmlns:a16="http://schemas.microsoft.com/office/drawing/2014/main" id="{45275154-B7CD-3151-672A-5790548A46D9}"/>
                </a:ext>
              </a:extLst>
            </p:cNvPr>
            <p:cNvGrpSpPr/>
            <p:nvPr/>
          </p:nvGrpSpPr>
          <p:grpSpPr>
            <a:xfrm>
              <a:off x="2526043" y="194296"/>
              <a:ext cx="898511" cy="3170169"/>
              <a:chOff x="2526043" y="194296"/>
              <a:chExt cx="898511" cy="3170169"/>
            </a:xfrm>
          </p:grpSpPr>
          <p:sp>
            <p:nvSpPr>
              <p:cNvPr id="332" name="Freeform: Shape 331">
                <a:extLst>
                  <a:ext uri="{FF2B5EF4-FFF2-40B4-BE49-F238E27FC236}">
                    <a16:creationId xmlns:a16="http://schemas.microsoft.com/office/drawing/2014/main" id="{967839F8-2857-CF6D-899D-ED778C4C91C8}"/>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3" name="Freeform: Shape 332">
                <a:extLst>
                  <a:ext uri="{FF2B5EF4-FFF2-40B4-BE49-F238E27FC236}">
                    <a16:creationId xmlns:a16="http://schemas.microsoft.com/office/drawing/2014/main" id="{1A5C343B-3E12-84B3-258F-C7F900CC5F1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7" name="Graphic 2973">
              <a:extLst>
                <a:ext uri="{FF2B5EF4-FFF2-40B4-BE49-F238E27FC236}">
                  <a16:creationId xmlns:a16="http://schemas.microsoft.com/office/drawing/2014/main" id="{4273E123-C01D-3A9E-72D1-FEEB3ACC306F}"/>
                </a:ext>
              </a:extLst>
            </p:cNvPr>
            <p:cNvGrpSpPr/>
            <p:nvPr/>
          </p:nvGrpSpPr>
          <p:grpSpPr>
            <a:xfrm>
              <a:off x="2526043" y="194296"/>
              <a:ext cx="898511" cy="3170169"/>
              <a:chOff x="2526043" y="194296"/>
              <a:chExt cx="898511" cy="3170169"/>
            </a:xfrm>
          </p:grpSpPr>
          <p:sp>
            <p:nvSpPr>
              <p:cNvPr id="330" name="Freeform: Shape 329">
                <a:extLst>
                  <a:ext uri="{FF2B5EF4-FFF2-40B4-BE49-F238E27FC236}">
                    <a16:creationId xmlns:a16="http://schemas.microsoft.com/office/drawing/2014/main" id="{96D59792-581C-6D5E-B7CC-EEE08BCF0249}"/>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1" name="Freeform: Shape 330">
                <a:extLst>
                  <a:ext uri="{FF2B5EF4-FFF2-40B4-BE49-F238E27FC236}">
                    <a16:creationId xmlns:a16="http://schemas.microsoft.com/office/drawing/2014/main" id="{DA4F10D3-E2B1-AB93-1046-4AA5FF8A0A9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8" name="Graphic 2973">
              <a:extLst>
                <a:ext uri="{FF2B5EF4-FFF2-40B4-BE49-F238E27FC236}">
                  <a16:creationId xmlns:a16="http://schemas.microsoft.com/office/drawing/2014/main" id="{8BD9F5B0-7586-0657-A0EF-FCDF699F9AA5}"/>
                </a:ext>
              </a:extLst>
            </p:cNvPr>
            <p:cNvGrpSpPr/>
            <p:nvPr/>
          </p:nvGrpSpPr>
          <p:grpSpPr>
            <a:xfrm>
              <a:off x="2526043" y="194296"/>
              <a:ext cx="898511" cy="3170169"/>
              <a:chOff x="2526043" y="194296"/>
              <a:chExt cx="898511" cy="3170169"/>
            </a:xfrm>
          </p:grpSpPr>
          <p:sp>
            <p:nvSpPr>
              <p:cNvPr id="328" name="Freeform: Shape 327">
                <a:extLst>
                  <a:ext uri="{FF2B5EF4-FFF2-40B4-BE49-F238E27FC236}">
                    <a16:creationId xmlns:a16="http://schemas.microsoft.com/office/drawing/2014/main" id="{4B48B78F-54C4-2221-A4FB-62981066CDBA}"/>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9" name="Freeform: Shape 328">
                <a:extLst>
                  <a:ext uri="{FF2B5EF4-FFF2-40B4-BE49-F238E27FC236}">
                    <a16:creationId xmlns:a16="http://schemas.microsoft.com/office/drawing/2014/main" id="{74117283-2422-C858-06D1-960CB2FFD32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9" name="Graphic 2973">
              <a:extLst>
                <a:ext uri="{FF2B5EF4-FFF2-40B4-BE49-F238E27FC236}">
                  <a16:creationId xmlns:a16="http://schemas.microsoft.com/office/drawing/2014/main" id="{2081B8EA-23B8-0B25-E9D0-0C10301EB8B7}"/>
                </a:ext>
              </a:extLst>
            </p:cNvPr>
            <p:cNvGrpSpPr/>
            <p:nvPr/>
          </p:nvGrpSpPr>
          <p:grpSpPr>
            <a:xfrm>
              <a:off x="2526043" y="194296"/>
              <a:ext cx="898511" cy="3170169"/>
              <a:chOff x="2526043" y="194296"/>
              <a:chExt cx="898511" cy="3170169"/>
            </a:xfrm>
          </p:grpSpPr>
          <p:sp>
            <p:nvSpPr>
              <p:cNvPr id="326" name="Freeform: Shape 325">
                <a:extLst>
                  <a:ext uri="{FF2B5EF4-FFF2-40B4-BE49-F238E27FC236}">
                    <a16:creationId xmlns:a16="http://schemas.microsoft.com/office/drawing/2014/main" id="{7FAB0344-2E13-E0A8-945C-2B1FE7843649}"/>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7" name="Freeform: Shape 326">
                <a:extLst>
                  <a:ext uri="{FF2B5EF4-FFF2-40B4-BE49-F238E27FC236}">
                    <a16:creationId xmlns:a16="http://schemas.microsoft.com/office/drawing/2014/main" id="{4EC3C77E-CBC4-F339-EEF5-E3B0851DB84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0" name="Graphic 2973">
              <a:extLst>
                <a:ext uri="{FF2B5EF4-FFF2-40B4-BE49-F238E27FC236}">
                  <a16:creationId xmlns:a16="http://schemas.microsoft.com/office/drawing/2014/main" id="{B3DC9D36-4AB0-57E8-EE0B-8DB5650039A6}"/>
                </a:ext>
              </a:extLst>
            </p:cNvPr>
            <p:cNvGrpSpPr/>
            <p:nvPr/>
          </p:nvGrpSpPr>
          <p:grpSpPr>
            <a:xfrm>
              <a:off x="2526043" y="194296"/>
              <a:ext cx="898511" cy="3170169"/>
              <a:chOff x="2526043" y="194296"/>
              <a:chExt cx="898511" cy="3170169"/>
            </a:xfrm>
          </p:grpSpPr>
          <p:sp>
            <p:nvSpPr>
              <p:cNvPr id="324" name="Freeform: Shape 323">
                <a:extLst>
                  <a:ext uri="{FF2B5EF4-FFF2-40B4-BE49-F238E27FC236}">
                    <a16:creationId xmlns:a16="http://schemas.microsoft.com/office/drawing/2014/main" id="{94746A20-FEF5-5E8D-1342-23496D7C1682}"/>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5" name="Freeform: Shape 324">
                <a:extLst>
                  <a:ext uri="{FF2B5EF4-FFF2-40B4-BE49-F238E27FC236}">
                    <a16:creationId xmlns:a16="http://schemas.microsoft.com/office/drawing/2014/main" id="{D07BE3C4-EEEB-C0B6-5F33-A8AF1CA5C65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1" name="Graphic 2973">
              <a:extLst>
                <a:ext uri="{FF2B5EF4-FFF2-40B4-BE49-F238E27FC236}">
                  <a16:creationId xmlns:a16="http://schemas.microsoft.com/office/drawing/2014/main" id="{45550923-6E77-4E85-D902-745B54114139}"/>
                </a:ext>
              </a:extLst>
            </p:cNvPr>
            <p:cNvGrpSpPr/>
            <p:nvPr/>
          </p:nvGrpSpPr>
          <p:grpSpPr>
            <a:xfrm>
              <a:off x="2526043" y="194296"/>
              <a:ext cx="898511" cy="3170169"/>
              <a:chOff x="2526043" y="194296"/>
              <a:chExt cx="898511" cy="3170169"/>
            </a:xfrm>
          </p:grpSpPr>
          <p:sp>
            <p:nvSpPr>
              <p:cNvPr id="322" name="Freeform: Shape 321">
                <a:extLst>
                  <a:ext uri="{FF2B5EF4-FFF2-40B4-BE49-F238E27FC236}">
                    <a16:creationId xmlns:a16="http://schemas.microsoft.com/office/drawing/2014/main" id="{2BB6860E-48F4-A93F-3D91-B54CA1A2F196}"/>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3" name="Freeform: Shape 322">
                <a:extLst>
                  <a:ext uri="{FF2B5EF4-FFF2-40B4-BE49-F238E27FC236}">
                    <a16:creationId xmlns:a16="http://schemas.microsoft.com/office/drawing/2014/main" id="{AF21AA4B-5C6C-1FA5-E82A-A31955E9B3D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2" name="Graphic 2973">
              <a:extLst>
                <a:ext uri="{FF2B5EF4-FFF2-40B4-BE49-F238E27FC236}">
                  <a16:creationId xmlns:a16="http://schemas.microsoft.com/office/drawing/2014/main" id="{0DE3C19F-951A-7918-5CF2-4CC6C5C97A49}"/>
                </a:ext>
              </a:extLst>
            </p:cNvPr>
            <p:cNvGrpSpPr/>
            <p:nvPr/>
          </p:nvGrpSpPr>
          <p:grpSpPr>
            <a:xfrm>
              <a:off x="2526043" y="139860"/>
              <a:ext cx="390268" cy="846976"/>
              <a:chOff x="2526043" y="139860"/>
              <a:chExt cx="390268" cy="846976"/>
            </a:xfrm>
          </p:grpSpPr>
          <p:sp>
            <p:nvSpPr>
              <p:cNvPr id="319" name="Freeform: Shape 318">
                <a:extLst>
                  <a:ext uri="{FF2B5EF4-FFF2-40B4-BE49-F238E27FC236}">
                    <a16:creationId xmlns:a16="http://schemas.microsoft.com/office/drawing/2014/main" id="{A94E1347-2FCB-1CA6-77ED-E350B6B109BD}"/>
                  </a:ext>
                </a:extLst>
              </p:cNvPr>
              <p:cNvSpPr/>
              <p:nvPr/>
            </p:nvSpPr>
            <p:spPr>
              <a:xfrm>
                <a:off x="2526043" y="139860"/>
                <a:ext cx="390268" cy="846976"/>
              </a:xfrm>
              <a:custGeom>
                <a:avLst/>
                <a:gdLst>
                  <a:gd name="connsiteX0" fmla="*/ 398 w 390268"/>
                  <a:gd name="connsiteY0" fmla="*/ 54866 h 846976"/>
                  <a:gd name="connsiteX1" fmla="*/ 221251 w 390268"/>
                  <a:gd name="connsiteY1" fmla="*/ 430 h 846976"/>
                  <a:gd name="connsiteX2" fmla="*/ 390666 w 390268"/>
                  <a:gd name="connsiteY2" fmla="*/ 806581 h 846976"/>
                  <a:gd name="connsiteX3" fmla="*/ 225025 w 390268"/>
                  <a:gd name="connsiteY3" fmla="*/ 847406 h 846976"/>
                </a:gdLst>
                <a:ahLst/>
                <a:cxnLst>
                  <a:cxn ang="0">
                    <a:pos x="connsiteX0" y="connsiteY0"/>
                  </a:cxn>
                  <a:cxn ang="0">
                    <a:pos x="connsiteX1" y="connsiteY1"/>
                  </a:cxn>
                  <a:cxn ang="0">
                    <a:pos x="connsiteX2" y="connsiteY2"/>
                  </a:cxn>
                  <a:cxn ang="0">
                    <a:pos x="connsiteX3" y="connsiteY3"/>
                  </a:cxn>
                </a:cxnLst>
                <a:rect l="l" t="t" r="r" b="b"/>
                <a:pathLst>
                  <a:path w="390268" h="846976">
                    <a:moveTo>
                      <a:pt x="398" y="54866"/>
                    </a:moveTo>
                    <a:cubicBezTo>
                      <a:pt x="73366" y="34178"/>
                      <a:pt x="147028" y="16024"/>
                      <a:pt x="221251" y="430"/>
                    </a:cubicBezTo>
                    <a:lnTo>
                      <a:pt x="390666" y="806581"/>
                    </a:lnTo>
                    <a:cubicBezTo>
                      <a:pt x="334998" y="818279"/>
                      <a:pt x="279752" y="831899"/>
                      <a:pt x="225025" y="847406"/>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20" name="TextBox 319">
                <a:extLst>
                  <a:ext uri="{FF2B5EF4-FFF2-40B4-BE49-F238E27FC236}">
                    <a16:creationId xmlns:a16="http://schemas.microsoft.com/office/drawing/2014/main" id="{B1E29CCF-B3DE-1041-8347-5BAC8696F0F5}"/>
                  </a:ext>
                </a:extLst>
              </p:cNvPr>
              <p:cNvSpPr txBox="1"/>
              <p:nvPr/>
            </p:nvSpPr>
            <p:spPr>
              <a:xfrm rot="4569230">
                <a:off x="2350720" y="42576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21" name="Freeform: Shape 320">
                <a:extLst>
                  <a:ext uri="{FF2B5EF4-FFF2-40B4-BE49-F238E27FC236}">
                    <a16:creationId xmlns:a16="http://schemas.microsoft.com/office/drawing/2014/main" id="{01294455-4C89-2E2C-8E28-AA00CEFCDEFD}"/>
                  </a:ext>
                </a:extLst>
              </p:cNvPr>
              <p:cNvSpPr/>
              <p:nvPr/>
            </p:nvSpPr>
            <p:spPr>
              <a:xfrm>
                <a:off x="2638357" y="542936"/>
                <a:ext cx="193245" cy="47630"/>
              </a:xfrm>
              <a:custGeom>
                <a:avLst/>
                <a:gdLst>
                  <a:gd name="connsiteX0" fmla="*/ 398 w 193245"/>
                  <a:gd name="connsiteY0" fmla="*/ 48060 h 47630"/>
                  <a:gd name="connsiteX1" fmla="*/ 193643 w 193245"/>
                  <a:gd name="connsiteY1" fmla="*/ 430 h 47630"/>
                </a:gdLst>
                <a:ahLst/>
                <a:cxnLst>
                  <a:cxn ang="0">
                    <a:pos x="connsiteX0" y="connsiteY0"/>
                  </a:cxn>
                  <a:cxn ang="0">
                    <a:pos x="connsiteX1" y="connsiteY1"/>
                  </a:cxn>
                </a:cxnLst>
                <a:rect l="l" t="t" r="r" b="b"/>
                <a:pathLst>
                  <a:path w="193245" h="47630">
                    <a:moveTo>
                      <a:pt x="398" y="48060"/>
                    </a:moveTo>
                    <a:cubicBezTo>
                      <a:pt x="64245" y="29967"/>
                      <a:pt x="128699" y="14076"/>
                      <a:pt x="193643" y="430"/>
                    </a:cubicBezTo>
                  </a:path>
                </a:pathLst>
              </a:custGeom>
              <a:noFill/>
              <a:ln w="8736" cap="flat">
                <a:noFill/>
                <a:prstDash val="solid"/>
                <a:miter/>
              </a:ln>
            </p:spPr>
            <p:txBody>
              <a:bodyPr rtlCol="0" anchor="ctr"/>
              <a:lstStyle/>
              <a:p>
                <a:endParaRPr lang="en-GB" sz="1600"/>
              </a:p>
            </p:txBody>
          </p:sp>
        </p:grpSp>
        <p:grpSp>
          <p:nvGrpSpPr>
            <p:cNvPr id="283" name="Graphic 2973">
              <a:extLst>
                <a:ext uri="{FF2B5EF4-FFF2-40B4-BE49-F238E27FC236}">
                  <a16:creationId xmlns:a16="http://schemas.microsoft.com/office/drawing/2014/main" id="{D26D9770-1F36-D231-4591-F4DAF93AF1E9}"/>
                </a:ext>
              </a:extLst>
            </p:cNvPr>
            <p:cNvGrpSpPr/>
            <p:nvPr/>
          </p:nvGrpSpPr>
          <p:grpSpPr>
            <a:xfrm>
              <a:off x="2738060" y="100792"/>
              <a:ext cx="346314" cy="845220"/>
              <a:chOff x="2738060" y="100792"/>
              <a:chExt cx="346314" cy="845220"/>
            </a:xfrm>
          </p:grpSpPr>
          <p:sp>
            <p:nvSpPr>
              <p:cNvPr id="316" name="Freeform: Shape 315">
                <a:extLst>
                  <a:ext uri="{FF2B5EF4-FFF2-40B4-BE49-F238E27FC236}">
                    <a16:creationId xmlns:a16="http://schemas.microsoft.com/office/drawing/2014/main" id="{F8FB90EA-A595-A040-AFAF-0C471CED1694}"/>
                  </a:ext>
                </a:extLst>
              </p:cNvPr>
              <p:cNvSpPr/>
              <p:nvPr/>
            </p:nvSpPr>
            <p:spPr>
              <a:xfrm>
                <a:off x="2746896" y="100792"/>
                <a:ext cx="337478" cy="845220"/>
              </a:xfrm>
              <a:custGeom>
                <a:avLst/>
                <a:gdLst>
                  <a:gd name="connsiteX0" fmla="*/ 398 w 337478"/>
                  <a:gd name="connsiteY0" fmla="*/ 39498 h 845220"/>
                  <a:gd name="connsiteX1" fmla="*/ 224482 w 337478"/>
                  <a:gd name="connsiteY1" fmla="*/ 430 h 845220"/>
                  <a:gd name="connsiteX2" fmla="*/ 337876 w 337478"/>
                  <a:gd name="connsiteY2" fmla="*/ 816348 h 845220"/>
                  <a:gd name="connsiteX3" fmla="*/ 169813 w 337478"/>
                  <a:gd name="connsiteY3" fmla="*/ 845650 h 845220"/>
                </a:gdLst>
                <a:ahLst/>
                <a:cxnLst>
                  <a:cxn ang="0">
                    <a:pos x="connsiteX0" y="connsiteY0"/>
                  </a:cxn>
                  <a:cxn ang="0">
                    <a:pos x="connsiteX1" y="connsiteY1"/>
                  </a:cxn>
                  <a:cxn ang="0">
                    <a:pos x="connsiteX2" y="connsiteY2"/>
                  </a:cxn>
                  <a:cxn ang="0">
                    <a:pos x="connsiteX3" y="connsiteY3"/>
                  </a:cxn>
                </a:cxnLst>
                <a:rect l="l" t="t" r="r" b="b"/>
                <a:pathLst>
                  <a:path w="337478" h="845220">
                    <a:moveTo>
                      <a:pt x="398" y="39498"/>
                    </a:moveTo>
                    <a:cubicBezTo>
                      <a:pt x="74620" y="23895"/>
                      <a:pt x="149360" y="10869"/>
                      <a:pt x="224482" y="430"/>
                    </a:cubicBezTo>
                    <a:lnTo>
                      <a:pt x="337876" y="816348"/>
                    </a:lnTo>
                    <a:cubicBezTo>
                      <a:pt x="281534" y="824176"/>
                      <a:pt x="225480" y="833952"/>
                      <a:pt x="169813" y="845650"/>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17" name="TextBox 316">
                <a:extLst>
                  <a:ext uri="{FF2B5EF4-FFF2-40B4-BE49-F238E27FC236}">
                    <a16:creationId xmlns:a16="http://schemas.microsoft.com/office/drawing/2014/main" id="{BFE52C19-4ED7-CDDF-92DA-43D369C028D8}"/>
                  </a:ext>
                </a:extLst>
              </p:cNvPr>
              <p:cNvSpPr txBox="1"/>
              <p:nvPr/>
            </p:nvSpPr>
            <p:spPr>
              <a:xfrm rot="4806594">
                <a:off x="2540555" y="384856"/>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8" name="Freeform: Shape 317">
                <a:extLst>
                  <a:ext uri="{FF2B5EF4-FFF2-40B4-BE49-F238E27FC236}">
                    <a16:creationId xmlns:a16="http://schemas.microsoft.com/office/drawing/2014/main" id="{7006896A-E8A7-7622-AC41-31C5E15FB08B}"/>
                  </a:ext>
                </a:extLst>
              </p:cNvPr>
              <p:cNvSpPr/>
              <p:nvPr/>
            </p:nvSpPr>
            <p:spPr>
              <a:xfrm>
                <a:off x="2831604" y="508751"/>
                <a:ext cx="196072" cy="34185"/>
              </a:xfrm>
              <a:custGeom>
                <a:avLst/>
                <a:gdLst>
                  <a:gd name="connsiteX0" fmla="*/ 398 w 196072"/>
                  <a:gd name="connsiteY0" fmla="*/ 34615 h 34185"/>
                  <a:gd name="connsiteX1" fmla="*/ 196470 w 196072"/>
                  <a:gd name="connsiteY1" fmla="*/ 430 h 34185"/>
                </a:gdLst>
                <a:ahLst/>
                <a:cxnLst>
                  <a:cxn ang="0">
                    <a:pos x="connsiteX0" y="connsiteY0"/>
                  </a:cxn>
                  <a:cxn ang="0">
                    <a:pos x="connsiteX1" y="connsiteY1"/>
                  </a:cxn>
                </a:cxnLst>
                <a:rect l="l" t="t" r="r" b="b"/>
                <a:pathLst>
                  <a:path w="196072" h="34185">
                    <a:moveTo>
                      <a:pt x="398" y="34615"/>
                    </a:moveTo>
                    <a:cubicBezTo>
                      <a:pt x="65343" y="20969"/>
                      <a:pt x="130739" y="9559"/>
                      <a:pt x="196470" y="430"/>
                    </a:cubicBezTo>
                  </a:path>
                </a:pathLst>
              </a:custGeom>
              <a:noFill/>
              <a:ln w="8736" cap="flat">
                <a:noFill/>
                <a:prstDash val="solid"/>
                <a:miter/>
              </a:ln>
            </p:spPr>
            <p:txBody>
              <a:bodyPr rtlCol="0" anchor="ctr"/>
              <a:lstStyle/>
              <a:p>
                <a:endParaRPr lang="en-GB" sz="1600"/>
              </a:p>
            </p:txBody>
          </p:sp>
        </p:grpSp>
        <p:grpSp>
          <p:nvGrpSpPr>
            <p:cNvPr id="284" name="Graphic 2973">
              <a:extLst>
                <a:ext uri="{FF2B5EF4-FFF2-40B4-BE49-F238E27FC236}">
                  <a16:creationId xmlns:a16="http://schemas.microsoft.com/office/drawing/2014/main" id="{428DDF04-0752-74B1-D1F2-25B257B02CCC}"/>
                </a:ext>
              </a:extLst>
            </p:cNvPr>
            <p:cNvGrpSpPr/>
            <p:nvPr/>
          </p:nvGrpSpPr>
          <p:grpSpPr>
            <a:xfrm>
              <a:off x="2970981" y="100792"/>
              <a:ext cx="453574" cy="3263674"/>
              <a:chOff x="2970981" y="100792"/>
              <a:chExt cx="453574" cy="3263674"/>
            </a:xfrm>
          </p:grpSpPr>
          <p:sp>
            <p:nvSpPr>
              <p:cNvPr id="314" name="Freeform: Shape 313">
                <a:extLst>
                  <a:ext uri="{FF2B5EF4-FFF2-40B4-BE49-F238E27FC236}">
                    <a16:creationId xmlns:a16="http://schemas.microsoft.com/office/drawing/2014/main" id="{039B60B0-BA3E-9AA4-3A39-EDEBAD805D10}"/>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5" name="Freeform: Shape 314">
                <a:extLst>
                  <a:ext uri="{FF2B5EF4-FFF2-40B4-BE49-F238E27FC236}">
                    <a16:creationId xmlns:a16="http://schemas.microsoft.com/office/drawing/2014/main" id="{F5E0DC8D-623F-BCBA-1ECF-B1C682AFBAF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5" name="Graphic 2973">
              <a:extLst>
                <a:ext uri="{FF2B5EF4-FFF2-40B4-BE49-F238E27FC236}">
                  <a16:creationId xmlns:a16="http://schemas.microsoft.com/office/drawing/2014/main" id="{52EF3A2F-8D9A-2AE9-D7CE-8EFAA00D5C07}"/>
                </a:ext>
              </a:extLst>
            </p:cNvPr>
            <p:cNvGrpSpPr/>
            <p:nvPr/>
          </p:nvGrpSpPr>
          <p:grpSpPr>
            <a:xfrm>
              <a:off x="2970981" y="100792"/>
              <a:ext cx="453574" cy="3263674"/>
              <a:chOff x="2970981" y="100792"/>
              <a:chExt cx="453574" cy="3263674"/>
            </a:xfrm>
          </p:grpSpPr>
          <p:sp>
            <p:nvSpPr>
              <p:cNvPr id="312" name="Freeform: Shape 311">
                <a:extLst>
                  <a:ext uri="{FF2B5EF4-FFF2-40B4-BE49-F238E27FC236}">
                    <a16:creationId xmlns:a16="http://schemas.microsoft.com/office/drawing/2014/main" id="{21C815E0-56A7-D543-33BF-EDC6ACA14366}"/>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3" name="Freeform: Shape 312">
                <a:extLst>
                  <a:ext uri="{FF2B5EF4-FFF2-40B4-BE49-F238E27FC236}">
                    <a16:creationId xmlns:a16="http://schemas.microsoft.com/office/drawing/2014/main" id="{42E87897-3361-B97E-A8D4-0A7AA286C42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6" name="Graphic 2973">
              <a:extLst>
                <a:ext uri="{FF2B5EF4-FFF2-40B4-BE49-F238E27FC236}">
                  <a16:creationId xmlns:a16="http://schemas.microsoft.com/office/drawing/2014/main" id="{972A2815-150C-09FB-6FBA-F6F6EC06A870}"/>
                </a:ext>
              </a:extLst>
            </p:cNvPr>
            <p:cNvGrpSpPr/>
            <p:nvPr/>
          </p:nvGrpSpPr>
          <p:grpSpPr>
            <a:xfrm>
              <a:off x="2935201" y="77273"/>
              <a:ext cx="318857" cy="839436"/>
              <a:chOff x="2935201" y="77273"/>
              <a:chExt cx="318857" cy="839436"/>
            </a:xfrm>
          </p:grpSpPr>
          <p:sp>
            <p:nvSpPr>
              <p:cNvPr id="309" name="Freeform: Shape 308">
                <a:extLst>
                  <a:ext uri="{FF2B5EF4-FFF2-40B4-BE49-F238E27FC236}">
                    <a16:creationId xmlns:a16="http://schemas.microsoft.com/office/drawing/2014/main" id="{098E834A-0F23-AD55-9852-91E104E5CF2D}"/>
                  </a:ext>
                </a:extLst>
              </p:cNvPr>
              <p:cNvSpPr/>
              <p:nvPr/>
            </p:nvSpPr>
            <p:spPr>
              <a:xfrm>
                <a:off x="2970981" y="77273"/>
                <a:ext cx="283077" cy="839436"/>
              </a:xfrm>
              <a:custGeom>
                <a:avLst/>
                <a:gdLst>
                  <a:gd name="connsiteX0" fmla="*/ 398 w 283077"/>
                  <a:gd name="connsiteY0" fmla="*/ 23948 h 839436"/>
                  <a:gd name="connsiteX1" fmla="*/ 226643 w 283077"/>
                  <a:gd name="connsiteY1" fmla="*/ 430 h 839436"/>
                  <a:gd name="connsiteX2" fmla="*/ 283475 w 283077"/>
                  <a:gd name="connsiteY2" fmla="*/ 822228 h 839436"/>
                  <a:gd name="connsiteX3" fmla="*/ 113791 w 283077"/>
                  <a:gd name="connsiteY3" fmla="*/ 839866 h 839436"/>
                </a:gdLst>
                <a:ahLst/>
                <a:cxnLst>
                  <a:cxn ang="0">
                    <a:pos x="connsiteX0" y="connsiteY0"/>
                  </a:cxn>
                  <a:cxn ang="0">
                    <a:pos x="connsiteX1" y="connsiteY1"/>
                  </a:cxn>
                  <a:cxn ang="0">
                    <a:pos x="connsiteX2" y="connsiteY2"/>
                  </a:cxn>
                  <a:cxn ang="0">
                    <a:pos x="connsiteX3" y="connsiteY3"/>
                  </a:cxn>
                </a:cxnLst>
                <a:rect l="l" t="t" r="r" b="b"/>
                <a:pathLst>
                  <a:path w="283077" h="839436">
                    <a:moveTo>
                      <a:pt x="398" y="23948"/>
                    </a:moveTo>
                    <a:cubicBezTo>
                      <a:pt x="75519" y="13508"/>
                      <a:pt x="150979" y="5663"/>
                      <a:pt x="226643" y="430"/>
                    </a:cubicBezTo>
                    <a:lnTo>
                      <a:pt x="283475" y="822228"/>
                    </a:lnTo>
                    <a:cubicBezTo>
                      <a:pt x="226727" y="826150"/>
                      <a:pt x="170133" y="832039"/>
                      <a:pt x="113791" y="839866"/>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10" name="TextBox 309">
                <a:extLst>
                  <a:ext uri="{FF2B5EF4-FFF2-40B4-BE49-F238E27FC236}">
                    <a16:creationId xmlns:a16="http://schemas.microsoft.com/office/drawing/2014/main" id="{16001E61-1F8C-A41D-2D99-0F05EC51F03B}"/>
                  </a:ext>
                </a:extLst>
              </p:cNvPr>
              <p:cNvSpPr txBox="1"/>
              <p:nvPr/>
            </p:nvSpPr>
            <p:spPr>
              <a:xfrm rot="5043956">
                <a:off x="2737696" y="3574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1" name="Freeform: Shape 310">
                <a:extLst>
                  <a:ext uri="{FF2B5EF4-FFF2-40B4-BE49-F238E27FC236}">
                    <a16:creationId xmlns:a16="http://schemas.microsoft.com/office/drawing/2014/main" id="{818B7F21-01F7-20DC-9D37-E92D5736A047}"/>
                  </a:ext>
                </a:extLst>
              </p:cNvPr>
              <p:cNvSpPr/>
              <p:nvPr/>
            </p:nvSpPr>
            <p:spPr>
              <a:xfrm>
                <a:off x="3027679" y="488168"/>
                <a:ext cx="197962" cy="20582"/>
              </a:xfrm>
              <a:custGeom>
                <a:avLst/>
                <a:gdLst>
                  <a:gd name="connsiteX0" fmla="*/ 398 w 197962"/>
                  <a:gd name="connsiteY0" fmla="*/ 21012 h 20582"/>
                  <a:gd name="connsiteX1" fmla="*/ 198361 w 197962"/>
                  <a:gd name="connsiteY1" fmla="*/ 430 h 20582"/>
                </a:gdLst>
                <a:ahLst/>
                <a:cxnLst>
                  <a:cxn ang="0">
                    <a:pos x="connsiteX0" y="connsiteY0"/>
                  </a:cxn>
                  <a:cxn ang="0">
                    <a:pos x="connsiteX1" y="connsiteY1"/>
                  </a:cxn>
                </a:cxnLst>
                <a:rect l="l" t="t" r="r" b="b"/>
                <a:pathLst>
                  <a:path w="197962" h="20582">
                    <a:moveTo>
                      <a:pt x="398" y="21012"/>
                    </a:moveTo>
                    <a:cubicBezTo>
                      <a:pt x="66129" y="11874"/>
                      <a:pt x="132156" y="5016"/>
                      <a:pt x="198361" y="430"/>
                    </a:cubicBezTo>
                  </a:path>
                </a:pathLst>
              </a:custGeom>
              <a:noFill/>
              <a:ln w="8736" cap="flat">
                <a:noFill/>
                <a:prstDash val="solid"/>
                <a:miter/>
              </a:ln>
            </p:spPr>
            <p:txBody>
              <a:bodyPr rtlCol="0" anchor="ctr"/>
              <a:lstStyle/>
              <a:p>
                <a:endParaRPr lang="en-GB" sz="1600"/>
              </a:p>
            </p:txBody>
          </p:sp>
        </p:grpSp>
        <p:grpSp>
          <p:nvGrpSpPr>
            <p:cNvPr id="287" name="Graphic 2973">
              <a:extLst>
                <a:ext uri="{FF2B5EF4-FFF2-40B4-BE49-F238E27FC236}">
                  <a16:creationId xmlns:a16="http://schemas.microsoft.com/office/drawing/2014/main" id="{5307F696-DC66-7094-E0B3-B9C2C2ACFF77}"/>
                </a:ext>
              </a:extLst>
            </p:cNvPr>
            <p:cNvGrpSpPr/>
            <p:nvPr/>
          </p:nvGrpSpPr>
          <p:grpSpPr>
            <a:xfrm>
              <a:off x="3133759" y="69420"/>
              <a:ext cx="316578" cy="829652"/>
              <a:chOff x="3133759" y="69420"/>
              <a:chExt cx="316578" cy="829652"/>
            </a:xfrm>
          </p:grpSpPr>
          <p:sp>
            <p:nvSpPr>
              <p:cNvPr id="306" name="Freeform: Shape 305">
                <a:extLst>
                  <a:ext uri="{FF2B5EF4-FFF2-40B4-BE49-F238E27FC236}">
                    <a16:creationId xmlns:a16="http://schemas.microsoft.com/office/drawing/2014/main" id="{C56E6372-C950-A37D-D05B-684F85A31D89}"/>
                  </a:ext>
                </a:extLst>
              </p:cNvPr>
              <p:cNvSpPr/>
              <p:nvPr/>
            </p:nvSpPr>
            <p:spPr>
              <a:xfrm>
                <a:off x="3197226" y="69420"/>
                <a:ext cx="227329" cy="829652"/>
              </a:xfrm>
              <a:custGeom>
                <a:avLst/>
                <a:gdLst>
                  <a:gd name="connsiteX0" fmla="*/ 398 w 227329"/>
                  <a:gd name="connsiteY0" fmla="*/ 8283 h 829652"/>
                  <a:gd name="connsiteX1" fmla="*/ 227727 w 227329"/>
                  <a:gd name="connsiteY1" fmla="*/ 430 h 829652"/>
                  <a:gd name="connsiteX2" fmla="*/ 227727 w 227329"/>
                  <a:gd name="connsiteY2" fmla="*/ 824193 h 829652"/>
                  <a:gd name="connsiteX3" fmla="*/ 57230 w 227329"/>
                  <a:gd name="connsiteY3" fmla="*/ 830082 h 829652"/>
                </a:gdLst>
                <a:ahLst/>
                <a:cxnLst>
                  <a:cxn ang="0">
                    <a:pos x="connsiteX0" y="connsiteY0"/>
                  </a:cxn>
                  <a:cxn ang="0">
                    <a:pos x="connsiteX1" y="connsiteY1"/>
                  </a:cxn>
                  <a:cxn ang="0">
                    <a:pos x="connsiteX2" y="connsiteY2"/>
                  </a:cxn>
                  <a:cxn ang="0">
                    <a:pos x="connsiteX3" y="connsiteY3"/>
                  </a:cxn>
                </a:cxnLst>
                <a:rect l="l" t="t" r="r" b="b"/>
                <a:pathLst>
                  <a:path w="227329" h="829652">
                    <a:moveTo>
                      <a:pt x="398" y="8283"/>
                    </a:moveTo>
                    <a:cubicBezTo>
                      <a:pt x="76061" y="3050"/>
                      <a:pt x="151883" y="430"/>
                      <a:pt x="227727" y="430"/>
                    </a:cubicBezTo>
                    <a:lnTo>
                      <a:pt x="227727" y="824193"/>
                    </a:lnTo>
                    <a:cubicBezTo>
                      <a:pt x="170844" y="824193"/>
                      <a:pt x="113978" y="826159"/>
                      <a:pt x="57230" y="830082"/>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07" name="TextBox 306">
                <a:extLst>
                  <a:ext uri="{FF2B5EF4-FFF2-40B4-BE49-F238E27FC236}">
                    <a16:creationId xmlns:a16="http://schemas.microsoft.com/office/drawing/2014/main" id="{7A2CB4A6-1CAE-7229-1AD6-3722577255E7}"/>
                  </a:ext>
                </a:extLst>
              </p:cNvPr>
              <p:cNvSpPr txBox="1"/>
              <p:nvPr/>
            </p:nvSpPr>
            <p:spPr>
              <a:xfrm rot="5281319">
                <a:off x="2939657" y="343773"/>
                <a:ext cx="704782"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08" name="Freeform: Shape 307">
                <a:extLst>
                  <a:ext uri="{FF2B5EF4-FFF2-40B4-BE49-F238E27FC236}">
                    <a16:creationId xmlns:a16="http://schemas.microsoft.com/office/drawing/2014/main" id="{D602A3DF-797D-9AC5-995D-6063838130AB}"/>
                  </a:ext>
                </a:extLst>
              </p:cNvPr>
              <p:cNvSpPr/>
              <p:nvPr/>
            </p:nvSpPr>
            <p:spPr>
              <a:xfrm>
                <a:off x="3225643" y="481301"/>
                <a:ext cx="198910" cy="6875"/>
              </a:xfrm>
              <a:custGeom>
                <a:avLst/>
                <a:gdLst>
                  <a:gd name="connsiteX0" fmla="*/ 398 w 198910"/>
                  <a:gd name="connsiteY0" fmla="*/ 7305 h 6875"/>
                  <a:gd name="connsiteX1" fmla="*/ 199309 w 198910"/>
                  <a:gd name="connsiteY1" fmla="*/ 430 h 6875"/>
                </a:gdLst>
                <a:ahLst/>
                <a:cxnLst>
                  <a:cxn ang="0">
                    <a:pos x="connsiteX0" y="connsiteY0"/>
                  </a:cxn>
                  <a:cxn ang="0">
                    <a:pos x="connsiteX1" y="connsiteY1"/>
                  </a:cxn>
                </a:cxnLst>
                <a:rect l="l" t="t" r="r" b="b"/>
                <a:pathLst>
                  <a:path w="198910" h="6875">
                    <a:moveTo>
                      <a:pt x="398" y="7305"/>
                    </a:moveTo>
                    <a:cubicBezTo>
                      <a:pt x="66602" y="2719"/>
                      <a:pt x="132946" y="430"/>
                      <a:pt x="199309" y="430"/>
                    </a:cubicBezTo>
                  </a:path>
                </a:pathLst>
              </a:custGeom>
              <a:noFill/>
              <a:ln w="8736" cap="flat">
                <a:noFill/>
                <a:prstDash val="solid"/>
                <a:miter/>
              </a:ln>
            </p:spPr>
            <p:txBody>
              <a:bodyPr rtlCol="0" anchor="ctr"/>
              <a:lstStyle/>
              <a:p>
                <a:endParaRPr lang="en-GB" sz="1600"/>
              </a:p>
            </p:txBody>
          </p:sp>
        </p:grpSp>
        <p:grpSp>
          <p:nvGrpSpPr>
            <p:cNvPr id="288" name="Graphic 2973">
              <a:extLst>
                <a:ext uri="{FF2B5EF4-FFF2-40B4-BE49-F238E27FC236}">
                  <a16:creationId xmlns:a16="http://schemas.microsoft.com/office/drawing/2014/main" id="{6E726021-B52A-A307-8A35-CCC8EF033C23}"/>
                </a:ext>
              </a:extLst>
            </p:cNvPr>
            <p:cNvGrpSpPr/>
            <p:nvPr/>
          </p:nvGrpSpPr>
          <p:grpSpPr>
            <a:xfrm>
              <a:off x="3424555" y="69420"/>
              <a:ext cx="0" cy="3295046"/>
              <a:chOff x="3424555" y="69420"/>
              <a:chExt cx="0" cy="3295046"/>
            </a:xfrm>
          </p:grpSpPr>
          <p:sp>
            <p:nvSpPr>
              <p:cNvPr id="304" name="Freeform: Shape 303">
                <a:extLst>
                  <a:ext uri="{FF2B5EF4-FFF2-40B4-BE49-F238E27FC236}">
                    <a16:creationId xmlns:a16="http://schemas.microsoft.com/office/drawing/2014/main" id="{FD11E8BF-CE36-C212-13F4-FA941D6348F4}"/>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5" name="Freeform: Shape 304">
                <a:extLst>
                  <a:ext uri="{FF2B5EF4-FFF2-40B4-BE49-F238E27FC236}">
                    <a16:creationId xmlns:a16="http://schemas.microsoft.com/office/drawing/2014/main" id="{2CD73931-7CB8-3A27-5753-8C4200AFA25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9" name="Graphic 2973">
              <a:extLst>
                <a:ext uri="{FF2B5EF4-FFF2-40B4-BE49-F238E27FC236}">
                  <a16:creationId xmlns:a16="http://schemas.microsoft.com/office/drawing/2014/main" id="{92DE0BB9-BE8A-F978-BC55-34EA88FAAE16}"/>
                </a:ext>
              </a:extLst>
            </p:cNvPr>
            <p:cNvGrpSpPr/>
            <p:nvPr/>
          </p:nvGrpSpPr>
          <p:grpSpPr>
            <a:xfrm>
              <a:off x="3424555" y="69420"/>
              <a:ext cx="0" cy="3295046"/>
              <a:chOff x="3424555" y="69420"/>
              <a:chExt cx="0" cy="3295046"/>
            </a:xfrm>
          </p:grpSpPr>
          <p:sp>
            <p:nvSpPr>
              <p:cNvPr id="302" name="Freeform: Shape 301">
                <a:extLst>
                  <a:ext uri="{FF2B5EF4-FFF2-40B4-BE49-F238E27FC236}">
                    <a16:creationId xmlns:a16="http://schemas.microsoft.com/office/drawing/2014/main" id="{ED310474-333D-3520-37B5-FC7AD8D5E8BA}"/>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3" name="Freeform: Shape 302">
                <a:extLst>
                  <a:ext uri="{FF2B5EF4-FFF2-40B4-BE49-F238E27FC236}">
                    <a16:creationId xmlns:a16="http://schemas.microsoft.com/office/drawing/2014/main" id="{58773CD1-E878-BED3-7350-F7C8AD3A040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0" name="Graphic 2973">
              <a:extLst>
                <a:ext uri="{FF2B5EF4-FFF2-40B4-BE49-F238E27FC236}">
                  <a16:creationId xmlns:a16="http://schemas.microsoft.com/office/drawing/2014/main" id="{216BE15D-C00E-70DC-D671-51E479E038B9}"/>
                </a:ext>
              </a:extLst>
            </p:cNvPr>
            <p:cNvGrpSpPr/>
            <p:nvPr/>
          </p:nvGrpSpPr>
          <p:grpSpPr>
            <a:xfrm>
              <a:off x="3424555" y="69420"/>
              <a:ext cx="0" cy="3295046"/>
              <a:chOff x="3424555" y="69420"/>
              <a:chExt cx="0" cy="3295046"/>
            </a:xfrm>
          </p:grpSpPr>
          <p:sp>
            <p:nvSpPr>
              <p:cNvPr id="300" name="Freeform: Shape 299">
                <a:extLst>
                  <a:ext uri="{FF2B5EF4-FFF2-40B4-BE49-F238E27FC236}">
                    <a16:creationId xmlns:a16="http://schemas.microsoft.com/office/drawing/2014/main" id="{EFC86EB7-A5A6-5A01-11CC-1CDC1F56B237}"/>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1" name="Freeform: Shape 300">
                <a:extLst>
                  <a:ext uri="{FF2B5EF4-FFF2-40B4-BE49-F238E27FC236}">
                    <a16:creationId xmlns:a16="http://schemas.microsoft.com/office/drawing/2014/main" id="{5868CB63-CE0C-C149-8BB8-B976D23F820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1" name="Graphic 2973">
              <a:extLst>
                <a:ext uri="{FF2B5EF4-FFF2-40B4-BE49-F238E27FC236}">
                  <a16:creationId xmlns:a16="http://schemas.microsoft.com/office/drawing/2014/main" id="{9BD9BADE-E6C2-C96B-82B2-CE0F40175761}"/>
                </a:ext>
              </a:extLst>
            </p:cNvPr>
            <p:cNvGrpSpPr/>
            <p:nvPr/>
          </p:nvGrpSpPr>
          <p:grpSpPr>
            <a:xfrm>
              <a:off x="3424555" y="69420"/>
              <a:ext cx="0" cy="3295046"/>
              <a:chOff x="3424555" y="69420"/>
              <a:chExt cx="0" cy="3295046"/>
            </a:xfrm>
          </p:grpSpPr>
          <p:sp>
            <p:nvSpPr>
              <p:cNvPr id="298" name="Freeform: Shape 297">
                <a:extLst>
                  <a:ext uri="{FF2B5EF4-FFF2-40B4-BE49-F238E27FC236}">
                    <a16:creationId xmlns:a16="http://schemas.microsoft.com/office/drawing/2014/main" id="{878F9CC0-0014-BC70-5E3C-702951FEC47C}"/>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9" name="Freeform: Shape 298">
                <a:extLst>
                  <a:ext uri="{FF2B5EF4-FFF2-40B4-BE49-F238E27FC236}">
                    <a16:creationId xmlns:a16="http://schemas.microsoft.com/office/drawing/2014/main" id="{DD604D09-D620-96EE-4E31-F838CDF4C78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2" name="Graphic 2973">
              <a:extLst>
                <a:ext uri="{FF2B5EF4-FFF2-40B4-BE49-F238E27FC236}">
                  <a16:creationId xmlns:a16="http://schemas.microsoft.com/office/drawing/2014/main" id="{C4A27DA9-F414-6118-5DEE-38E97B947B8B}"/>
                </a:ext>
              </a:extLst>
            </p:cNvPr>
            <p:cNvGrpSpPr/>
            <p:nvPr/>
          </p:nvGrpSpPr>
          <p:grpSpPr>
            <a:xfrm>
              <a:off x="3424555" y="69420"/>
              <a:ext cx="0" cy="3295046"/>
              <a:chOff x="3424555" y="69420"/>
              <a:chExt cx="0" cy="3295046"/>
            </a:xfrm>
          </p:grpSpPr>
          <p:sp>
            <p:nvSpPr>
              <p:cNvPr id="296" name="Freeform: Shape 295">
                <a:extLst>
                  <a:ext uri="{FF2B5EF4-FFF2-40B4-BE49-F238E27FC236}">
                    <a16:creationId xmlns:a16="http://schemas.microsoft.com/office/drawing/2014/main" id="{76499FAD-743F-E562-99A7-0B3C78157DD4}"/>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7" name="Freeform: Shape 296">
                <a:extLst>
                  <a:ext uri="{FF2B5EF4-FFF2-40B4-BE49-F238E27FC236}">
                    <a16:creationId xmlns:a16="http://schemas.microsoft.com/office/drawing/2014/main" id="{BFFBE219-7EE3-DEE6-0C30-3292A4093CE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3" name="Graphic 2973">
              <a:extLst>
                <a:ext uri="{FF2B5EF4-FFF2-40B4-BE49-F238E27FC236}">
                  <a16:creationId xmlns:a16="http://schemas.microsoft.com/office/drawing/2014/main" id="{90FC8F9E-C378-18FB-CC2A-E36CD950C83B}"/>
                </a:ext>
              </a:extLst>
            </p:cNvPr>
            <p:cNvGrpSpPr/>
            <p:nvPr/>
          </p:nvGrpSpPr>
          <p:grpSpPr>
            <a:xfrm>
              <a:off x="3424555" y="69420"/>
              <a:ext cx="0" cy="3295046"/>
              <a:chOff x="3424555" y="69420"/>
              <a:chExt cx="0" cy="3295046"/>
            </a:xfrm>
          </p:grpSpPr>
          <p:sp>
            <p:nvSpPr>
              <p:cNvPr id="294" name="Freeform: Shape 293">
                <a:extLst>
                  <a:ext uri="{FF2B5EF4-FFF2-40B4-BE49-F238E27FC236}">
                    <a16:creationId xmlns:a16="http://schemas.microsoft.com/office/drawing/2014/main" id="{B0507929-CA98-0199-994D-B35A86A4C379}"/>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5" name="Freeform: Shape 294">
                <a:extLst>
                  <a:ext uri="{FF2B5EF4-FFF2-40B4-BE49-F238E27FC236}">
                    <a16:creationId xmlns:a16="http://schemas.microsoft.com/office/drawing/2014/main" id="{2D436370-9020-311A-EB20-375962F3195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sp>
        <p:nvSpPr>
          <p:cNvPr id="5" name="Rectangle 4">
            <a:extLst>
              <a:ext uri="{FF2B5EF4-FFF2-40B4-BE49-F238E27FC236}">
                <a16:creationId xmlns:a16="http://schemas.microsoft.com/office/drawing/2014/main" id="{C4E6A018-875A-D4B3-658A-804CE6B62AC0}"/>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EC472229-C2D6-E603-1B5B-4F58E542E203}"/>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5" action="ppaction://hlinksldjump"/>
            <a:extLst>
              <a:ext uri="{FF2B5EF4-FFF2-40B4-BE49-F238E27FC236}">
                <a16:creationId xmlns:a16="http://schemas.microsoft.com/office/drawing/2014/main" id="{57F4CAC1-5219-4B4D-78A0-CAE8687B7E6A}"/>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6" action="ppaction://hlinksldjump"/>
            <a:extLst>
              <a:ext uri="{FF2B5EF4-FFF2-40B4-BE49-F238E27FC236}">
                <a16:creationId xmlns:a16="http://schemas.microsoft.com/office/drawing/2014/main" id="{90186B30-61B1-0ECD-3030-641DADE07CBE}"/>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7" action="ppaction://hlinksldjump"/>
            <a:extLst>
              <a:ext uri="{FF2B5EF4-FFF2-40B4-BE49-F238E27FC236}">
                <a16:creationId xmlns:a16="http://schemas.microsoft.com/office/drawing/2014/main" id="{371C1BF9-C488-9A25-FFFE-3A6185C9604D}"/>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8" action="ppaction://hlinksldjump"/>
            <a:extLst>
              <a:ext uri="{FF2B5EF4-FFF2-40B4-BE49-F238E27FC236}">
                <a16:creationId xmlns:a16="http://schemas.microsoft.com/office/drawing/2014/main" id="{5E5FF060-8617-1713-A516-125D43D0A723}"/>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9" action="ppaction://hlinksldjump"/>
            <a:extLst>
              <a:ext uri="{FF2B5EF4-FFF2-40B4-BE49-F238E27FC236}">
                <a16:creationId xmlns:a16="http://schemas.microsoft.com/office/drawing/2014/main" id="{8F2FA47A-4119-D39A-A3DC-B7E5D511633F}"/>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29" name="Rectangle 28">
            <a:extLst>
              <a:ext uri="{FF2B5EF4-FFF2-40B4-BE49-F238E27FC236}">
                <a16:creationId xmlns:a16="http://schemas.microsoft.com/office/drawing/2014/main" id="{6C7BEBB0-7E7D-2897-03A1-5FD0748850D9}"/>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9FF3D792-58C9-7DEE-47B0-BA023F0261F1}"/>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60FEEC1-E0D9-8C02-43E7-A847FF72539B}"/>
              </a:ext>
            </a:extLst>
          </p:cNvPr>
          <p:cNvSpPr txBox="1"/>
          <p:nvPr/>
        </p:nvSpPr>
        <p:spPr>
          <a:xfrm>
            <a:off x="6686469" y="2774156"/>
            <a:ext cx="2434286" cy="276999"/>
          </a:xfrm>
          <a:prstGeom prst="rect">
            <a:avLst/>
          </a:prstGeom>
          <a:noFill/>
        </p:spPr>
        <p:txBody>
          <a:bodyPr wrap="square" rtlCol="0">
            <a:spAutoFit/>
          </a:bodyPr>
          <a:lstStyle/>
          <a:p>
            <a:r>
              <a:rPr lang="en-GB" sz="1200" dirty="0">
                <a:solidFill>
                  <a:schemeClr val="bg1">
                    <a:lumMod val="65000"/>
                  </a:schemeClr>
                </a:solidFill>
              </a:rPr>
              <a:t>Emergency Services and Volunteers</a:t>
            </a:r>
          </a:p>
        </p:txBody>
      </p:sp>
      <p:sp>
        <p:nvSpPr>
          <p:cNvPr id="7" name="TextBox 6">
            <a:extLst>
              <a:ext uri="{FF2B5EF4-FFF2-40B4-BE49-F238E27FC236}">
                <a16:creationId xmlns:a16="http://schemas.microsoft.com/office/drawing/2014/main" id="{C3CFB34C-91F1-1093-8E48-B72CFF844692}"/>
              </a:ext>
            </a:extLst>
          </p:cNvPr>
          <p:cNvSpPr txBox="1"/>
          <p:nvPr/>
        </p:nvSpPr>
        <p:spPr>
          <a:xfrm>
            <a:off x="6686433" y="1843396"/>
            <a:ext cx="2440678" cy="276999"/>
          </a:xfrm>
          <a:prstGeom prst="rect">
            <a:avLst/>
          </a:prstGeom>
          <a:noFill/>
        </p:spPr>
        <p:txBody>
          <a:bodyPr wrap="square" rtlCol="0">
            <a:spAutoFit/>
          </a:bodyPr>
          <a:lstStyle/>
          <a:p>
            <a:r>
              <a:rPr lang="en-GB" sz="1200" dirty="0">
                <a:solidFill>
                  <a:schemeClr val="bg1">
                    <a:lumMod val="65000"/>
                  </a:schemeClr>
                </a:solidFill>
              </a:rPr>
              <a:t>Community, Neighbours, and Family</a:t>
            </a:r>
          </a:p>
        </p:txBody>
      </p:sp>
      <p:sp>
        <p:nvSpPr>
          <p:cNvPr id="9" name="TextBox 8">
            <a:extLst>
              <a:ext uri="{FF2B5EF4-FFF2-40B4-BE49-F238E27FC236}">
                <a16:creationId xmlns:a16="http://schemas.microsoft.com/office/drawing/2014/main" id="{E423DA82-4163-FE05-0162-CA902CEE0493}"/>
              </a:ext>
            </a:extLst>
          </p:cNvPr>
          <p:cNvSpPr txBox="1"/>
          <p:nvPr/>
        </p:nvSpPr>
        <p:spPr>
          <a:xfrm>
            <a:off x="6688732" y="2226823"/>
            <a:ext cx="1992851" cy="276999"/>
          </a:xfrm>
          <a:prstGeom prst="rect">
            <a:avLst/>
          </a:prstGeom>
          <a:noFill/>
        </p:spPr>
        <p:txBody>
          <a:bodyPr wrap="square" rtlCol="0">
            <a:spAutoFit/>
          </a:bodyPr>
          <a:lstStyle/>
          <a:p>
            <a:r>
              <a:rPr lang="en-GB" sz="1200" dirty="0">
                <a:solidFill>
                  <a:schemeClr val="bg1">
                    <a:lumMod val="65000"/>
                  </a:schemeClr>
                </a:solidFill>
              </a:rPr>
              <a:t>Mitigation Infrastructure</a:t>
            </a:r>
          </a:p>
        </p:txBody>
      </p:sp>
      <p:sp>
        <p:nvSpPr>
          <p:cNvPr id="12" name="TextBox 11">
            <a:extLst>
              <a:ext uri="{FF2B5EF4-FFF2-40B4-BE49-F238E27FC236}">
                <a16:creationId xmlns:a16="http://schemas.microsoft.com/office/drawing/2014/main" id="{6A06B60C-DC03-03B5-6BA5-683F6E674363}"/>
              </a:ext>
            </a:extLst>
          </p:cNvPr>
          <p:cNvSpPr txBox="1"/>
          <p:nvPr/>
        </p:nvSpPr>
        <p:spPr>
          <a:xfrm>
            <a:off x="6001797" y="5640825"/>
            <a:ext cx="1823208" cy="307777"/>
          </a:xfrm>
          <a:prstGeom prst="rect">
            <a:avLst/>
          </a:prstGeom>
          <a:noFill/>
        </p:spPr>
        <p:txBody>
          <a:bodyPr wrap="square" rtlCol="0">
            <a:spAutoFit/>
          </a:bodyPr>
          <a:lstStyle/>
          <a:p>
            <a:r>
              <a:rPr lang="en-GB" sz="1400" dirty="0"/>
              <a:t>Values</a:t>
            </a:r>
          </a:p>
        </p:txBody>
      </p:sp>
      <p:sp>
        <p:nvSpPr>
          <p:cNvPr id="37" name="TextBox 36">
            <a:extLst>
              <a:ext uri="{FF2B5EF4-FFF2-40B4-BE49-F238E27FC236}">
                <a16:creationId xmlns:a16="http://schemas.microsoft.com/office/drawing/2014/main" id="{54F8D191-ECCB-5F95-B6D1-9C0C4A0BF462}"/>
              </a:ext>
            </a:extLst>
          </p:cNvPr>
          <p:cNvSpPr txBox="1"/>
          <p:nvPr/>
        </p:nvSpPr>
        <p:spPr>
          <a:xfrm>
            <a:off x="5983514" y="1047441"/>
            <a:ext cx="1078508" cy="523221"/>
          </a:xfrm>
          <a:prstGeom prst="rect">
            <a:avLst/>
          </a:prstGeom>
          <a:noFill/>
        </p:spPr>
        <p:txBody>
          <a:bodyPr wrap="square" rtlCol="0">
            <a:spAutoFit/>
          </a:bodyPr>
          <a:lstStyle/>
          <a:p>
            <a:r>
              <a:rPr lang="en-GB" sz="1400" b="1" dirty="0"/>
              <a:t>LEGEND</a:t>
            </a:r>
          </a:p>
        </p:txBody>
      </p:sp>
      <p:sp>
        <p:nvSpPr>
          <p:cNvPr id="38" name="Rectangle 37">
            <a:extLst>
              <a:ext uri="{FF2B5EF4-FFF2-40B4-BE49-F238E27FC236}">
                <a16:creationId xmlns:a16="http://schemas.microsoft.com/office/drawing/2014/main" id="{BA59DD52-C024-5024-A1E3-AFDC58C416FF}"/>
              </a:ext>
            </a:extLst>
          </p:cNvPr>
          <p:cNvSpPr/>
          <p:nvPr/>
        </p:nvSpPr>
        <p:spPr>
          <a:xfrm>
            <a:off x="6091230" y="1574758"/>
            <a:ext cx="585680" cy="172817"/>
          </a:xfrm>
          <a:prstGeom prst="rect">
            <a:avLst/>
          </a:prstGeom>
          <a:solidFill>
            <a:srgbClr val="01204E"/>
          </a:solidFill>
          <a:ln>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GOV</a:t>
            </a:r>
          </a:p>
        </p:txBody>
      </p:sp>
      <p:sp>
        <p:nvSpPr>
          <p:cNvPr id="39" name="TextBox 38">
            <a:extLst>
              <a:ext uri="{FF2B5EF4-FFF2-40B4-BE49-F238E27FC236}">
                <a16:creationId xmlns:a16="http://schemas.microsoft.com/office/drawing/2014/main" id="{CEF56524-8878-C511-9020-3B79663DB8E6}"/>
              </a:ext>
            </a:extLst>
          </p:cNvPr>
          <p:cNvSpPr txBox="1"/>
          <p:nvPr/>
        </p:nvSpPr>
        <p:spPr>
          <a:xfrm>
            <a:off x="6686437" y="1521753"/>
            <a:ext cx="1993433" cy="276999"/>
          </a:xfrm>
          <a:prstGeom prst="rect">
            <a:avLst/>
          </a:prstGeom>
          <a:noFill/>
        </p:spPr>
        <p:txBody>
          <a:bodyPr wrap="square" rtlCol="0">
            <a:spAutoFit/>
          </a:bodyPr>
          <a:lstStyle/>
          <a:p>
            <a:r>
              <a:rPr lang="en-GB" sz="1200" dirty="0"/>
              <a:t>Government and Authorities</a:t>
            </a:r>
          </a:p>
        </p:txBody>
      </p:sp>
      <p:sp>
        <p:nvSpPr>
          <p:cNvPr id="40" name="Rectangle 39">
            <a:extLst>
              <a:ext uri="{FF2B5EF4-FFF2-40B4-BE49-F238E27FC236}">
                <a16:creationId xmlns:a16="http://schemas.microsoft.com/office/drawing/2014/main" id="{2A37CFD1-8AE0-9A11-7A2E-043A9C232FA2}"/>
              </a:ext>
            </a:extLst>
          </p:cNvPr>
          <p:cNvSpPr/>
          <p:nvPr/>
        </p:nvSpPr>
        <p:spPr>
          <a:xfrm>
            <a:off x="6091677" y="1886104"/>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COM</a:t>
            </a:r>
          </a:p>
        </p:txBody>
      </p:sp>
      <p:sp>
        <p:nvSpPr>
          <p:cNvPr id="41" name="Rectangle 40">
            <a:extLst>
              <a:ext uri="{FF2B5EF4-FFF2-40B4-BE49-F238E27FC236}">
                <a16:creationId xmlns:a16="http://schemas.microsoft.com/office/drawing/2014/main" id="{EFEB43B4-C48E-2460-8A9B-E906053740BC}"/>
              </a:ext>
            </a:extLst>
          </p:cNvPr>
          <p:cNvSpPr/>
          <p:nvPr/>
        </p:nvSpPr>
        <p:spPr>
          <a:xfrm>
            <a:off x="6091250" y="2198561"/>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MIT</a:t>
            </a:r>
          </a:p>
        </p:txBody>
      </p:sp>
      <p:sp>
        <p:nvSpPr>
          <p:cNvPr id="42" name="TextBox 41">
            <a:extLst>
              <a:ext uri="{FF2B5EF4-FFF2-40B4-BE49-F238E27FC236}">
                <a16:creationId xmlns:a16="http://schemas.microsoft.com/office/drawing/2014/main" id="{114A8727-A546-57DB-54FE-3D46A956D8D5}"/>
              </a:ext>
            </a:extLst>
          </p:cNvPr>
          <p:cNvSpPr txBox="1"/>
          <p:nvPr/>
        </p:nvSpPr>
        <p:spPr>
          <a:xfrm>
            <a:off x="6686433" y="2076272"/>
            <a:ext cx="1943626" cy="276999"/>
          </a:xfrm>
          <a:prstGeom prst="rect">
            <a:avLst/>
          </a:prstGeom>
          <a:noFill/>
        </p:spPr>
        <p:txBody>
          <a:bodyPr wrap="square" rtlCol="0">
            <a:spAutoFit/>
          </a:bodyPr>
          <a:lstStyle/>
          <a:p>
            <a:r>
              <a:rPr lang="en-GB" sz="1200" dirty="0">
                <a:solidFill>
                  <a:schemeClr val="bg1">
                    <a:lumMod val="65000"/>
                  </a:schemeClr>
                </a:solidFill>
              </a:rPr>
              <a:t>Preparedness Measures and</a:t>
            </a:r>
          </a:p>
        </p:txBody>
      </p:sp>
      <p:sp>
        <p:nvSpPr>
          <p:cNvPr id="43" name="Rectangle 42">
            <a:extLst>
              <a:ext uri="{FF2B5EF4-FFF2-40B4-BE49-F238E27FC236}">
                <a16:creationId xmlns:a16="http://schemas.microsoft.com/office/drawing/2014/main" id="{B831B9BA-6AAA-B6E7-60CE-9A7ADACD335E}"/>
              </a:ext>
            </a:extLst>
          </p:cNvPr>
          <p:cNvSpPr/>
          <p:nvPr/>
        </p:nvSpPr>
        <p:spPr>
          <a:xfrm>
            <a:off x="6091250" y="2511009"/>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MDA</a:t>
            </a:r>
          </a:p>
        </p:txBody>
      </p:sp>
      <p:sp>
        <p:nvSpPr>
          <p:cNvPr id="44" name="TextBox 43">
            <a:extLst>
              <a:ext uri="{FF2B5EF4-FFF2-40B4-BE49-F238E27FC236}">
                <a16:creationId xmlns:a16="http://schemas.microsoft.com/office/drawing/2014/main" id="{2DF60B49-9144-10AE-8CB7-91F18AF91E60}"/>
              </a:ext>
            </a:extLst>
          </p:cNvPr>
          <p:cNvSpPr txBox="1"/>
          <p:nvPr/>
        </p:nvSpPr>
        <p:spPr>
          <a:xfrm>
            <a:off x="6686466" y="2460506"/>
            <a:ext cx="1872425" cy="276999"/>
          </a:xfrm>
          <a:prstGeom prst="rect">
            <a:avLst/>
          </a:prstGeom>
          <a:noFill/>
        </p:spPr>
        <p:txBody>
          <a:bodyPr wrap="square" rtlCol="0">
            <a:spAutoFit/>
          </a:bodyPr>
          <a:lstStyle/>
          <a:p>
            <a:r>
              <a:rPr lang="en-GB" sz="1200" dirty="0">
                <a:solidFill>
                  <a:schemeClr val="bg1">
                    <a:lumMod val="65000"/>
                  </a:schemeClr>
                </a:solidFill>
              </a:rPr>
              <a:t>Media and Communication</a:t>
            </a:r>
          </a:p>
        </p:txBody>
      </p:sp>
      <p:sp>
        <p:nvSpPr>
          <p:cNvPr id="45" name="Rectangle 44">
            <a:extLst>
              <a:ext uri="{FF2B5EF4-FFF2-40B4-BE49-F238E27FC236}">
                <a16:creationId xmlns:a16="http://schemas.microsoft.com/office/drawing/2014/main" id="{FB8CDC4A-AF9E-DC15-BA92-E61D9D35CD64}"/>
              </a:ext>
            </a:extLst>
          </p:cNvPr>
          <p:cNvSpPr/>
          <p:nvPr/>
        </p:nvSpPr>
        <p:spPr>
          <a:xfrm>
            <a:off x="6091733" y="2822081"/>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EMS</a:t>
            </a:r>
          </a:p>
        </p:txBody>
      </p:sp>
      <p:sp>
        <p:nvSpPr>
          <p:cNvPr id="46" name="Rectangle 45">
            <a:extLst>
              <a:ext uri="{FF2B5EF4-FFF2-40B4-BE49-F238E27FC236}">
                <a16:creationId xmlns:a16="http://schemas.microsoft.com/office/drawing/2014/main" id="{92B633B8-C088-3058-D767-D81A6C1C6FB7}"/>
              </a:ext>
            </a:extLst>
          </p:cNvPr>
          <p:cNvSpPr/>
          <p:nvPr/>
        </p:nvSpPr>
        <p:spPr>
          <a:xfrm>
            <a:off x="6091730" y="3132770"/>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SCI</a:t>
            </a:r>
          </a:p>
        </p:txBody>
      </p:sp>
      <p:sp>
        <p:nvSpPr>
          <p:cNvPr id="47" name="TextBox 46">
            <a:extLst>
              <a:ext uri="{FF2B5EF4-FFF2-40B4-BE49-F238E27FC236}">
                <a16:creationId xmlns:a16="http://schemas.microsoft.com/office/drawing/2014/main" id="{716AB3BE-62EF-5EB8-2FEC-EBEB701FACD1}"/>
              </a:ext>
            </a:extLst>
          </p:cNvPr>
          <p:cNvSpPr txBox="1"/>
          <p:nvPr/>
        </p:nvSpPr>
        <p:spPr>
          <a:xfrm>
            <a:off x="6687993" y="3082905"/>
            <a:ext cx="1435772" cy="276999"/>
          </a:xfrm>
          <a:prstGeom prst="rect">
            <a:avLst/>
          </a:prstGeom>
          <a:noFill/>
        </p:spPr>
        <p:txBody>
          <a:bodyPr wrap="square" rtlCol="0">
            <a:spAutoFit/>
          </a:bodyPr>
          <a:lstStyle/>
          <a:p>
            <a:r>
              <a:rPr lang="en-GB" sz="1200" dirty="0">
                <a:solidFill>
                  <a:schemeClr val="bg1">
                    <a:lumMod val="65000"/>
                  </a:schemeClr>
                </a:solidFill>
              </a:rPr>
              <a:t>Science Community</a:t>
            </a:r>
          </a:p>
        </p:txBody>
      </p:sp>
      <p:sp>
        <p:nvSpPr>
          <p:cNvPr id="48" name="TextBox 47">
            <a:extLst>
              <a:ext uri="{FF2B5EF4-FFF2-40B4-BE49-F238E27FC236}">
                <a16:creationId xmlns:a16="http://schemas.microsoft.com/office/drawing/2014/main" id="{4B31D561-1CC6-9EE0-15CC-ABCDAC69B2BD}"/>
              </a:ext>
            </a:extLst>
          </p:cNvPr>
          <p:cNvSpPr txBox="1"/>
          <p:nvPr/>
        </p:nvSpPr>
        <p:spPr>
          <a:xfrm>
            <a:off x="5986232" y="1261216"/>
            <a:ext cx="1823208" cy="307777"/>
          </a:xfrm>
          <a:prstGeom prst="rect">
            <a:avLst/>
          </a:prstGeom>
          <a:noFill/>
        </p:spPr>
        <p:txBody>
          <a:bodyPr wrap="square" rtlCol="0">
            <a:spAutoFit/>
          </a:bodyPr>
          <a:lstStyle/>
          <a:p>
            <a:r>
              <a:rPr lang="en-GB" sz="1400" dirty="0"/>
              <a:t>Trusted Parties</a:t>
            </a:r>
          </a:p>
        </p:txBody>
      </p:sp>
      <p:sp>
        <p:nvSpPr>
          <p:cNvPr id="49" name="TextBox 48">
            <a:extLst>
              <a:ext uri="{FF2B5EF4-FFF2-40B4-BE49-F238E27FC236}">
                <a16:creationId xmlns:a16="http://schemas.microsoft.com/office/drawing/2014/main" id="{13EB0736-1FBF-8EDE-2777-8AF723D30F34}"/>
              </a:ext>
            </a:extLst>
          </p:cNvPr>
          <p:cNvSpPr txBox="1"/>
          <p:nvPr/>
        </p:nvSpPr>
        <p:spPr>
          <a:xfrm>
            <a:off x="5989093" y="4799897"/>
            <a:ext cx="4296942" cy="307777"/>
          </a:xfrm>
          <a:prstGeom prst="rect">
            <a:avLst/>
          </a:prstGeom>
          <a:noFill/>
        </p:spPr>
        <p:txBody>
          <a:bodyPr wrap="square" rtlCol="0">
            <a:spAutoFit/>
          </a:bodyPr>
          <a:lstStyle/>
          <a:p>
            <a:r>
              <a:rPr lang="en-GB" sz="1400" b="1" dirty="0"/>
              <a:t>PP</a:t>
            </a:r>
            <a:r>
              <a:rPr lang="en-GB" sz="1400" dirty="0"/>
              <a:t>	</a:t>
            </a:r>
            <a:r>
              <a:rPr lang="en-GB" sz="1200" dirty="0"/>
              <a:t>Personal preparedness measures</a:t>
            </a:r>
            <a:endParaRPr lang="en-GB" sz="1400" dirty="0"/>
          </a:p>
        </p:txBody>
      </p:sp>
      <p:sp>
        <p:nvSpPr>
          <p:cNvPr id="50" name="TextBox 49">
            <a:extLst>
              <a:ext uri="{FF2B5EF4-FFF2-40B4-BE49-F238E27FC236}">
                <a16:creationId xmlns:a16="http://schemas.microsoft.com/office/drawing/2014/main" id="{69CFC304-9B1A-B17C-4D52-DB9EC258D3EB}"/>
              </a:ext>
            </a:extLst>
          </p:cNvPr>
          <p:cNvSpPr txBox="1"/>
          <p:nvPr/>
        </p:nvSpPr>
        <p:spPr>
          <a:xfrm>
            <a:off x="5995445" y="5002867"/>
            <a:ext cx="3131666" cy="307777"/>
          </a:xfrm>
          <a:prstGeom prst="rect">
            <a:avLst/>
          </a:prstGeom>
          <a:noFill/>
        </p:spPr>
        <p:txBody>
          <a:bodyPr wrap="square" rtlCol="0">
            <a:spAutoFit/>
          </a:bodyPr>
          <a:lstStyle/>
          <a:p>
            <a:r>
              <a:rPr lang="en-GB" sz="1400" b="1" dirty="0"/>
              <a:t>CS</a:t>
            </a:r>
            <a:r>
              <a:rPr lang="en-GB" sz="1400" dirty="0"/>
              <a:t>	</a:t>
            </a:r>
            <a:r>
              <a:rPr lang="en-GB" sz="1200" dirty="0"/>
              <a:t>Community support</a:t>
            </a:r>
            <a:endParaRPr lang="en-GB" sz="1400" dirty="0"/>
          </a:p>
        </p:txBody>
      </p:sp>
      <p:sp>
        <p:nvSpPr>
          <p:cNvPr id="51" name="TextBox 50">
            <a:extLst>
              <a:ext uri="{FF2B5EF4-FFF2-40B4-BE49-F238E27FC236}">
                <a16:creationId xmlns:a16="http://schemas.microsoft.com/office/drawing/2014/main" id="{3E60FA0B-C5CD-60DB-C63D-2E338149CF3F}"/>
              </a:ext>
            </a:extLst>
          </p:cNvPr>
          <p:cNvSpPr txBox="1"/>
          <p:nvPr/>
        </p:nvSpPr>
        <p:spPr>
          <a:xfrm>
            <a:off x="5989093" y="5207234"/>
            <a:ext cx="3131666" cy="307777"/>
          </a:xfrm>
          <a:prstGeom prst="rect">
            <a:avLst/>
          </a:prstGeom>
          <a:noFill/>
        </p:spPr>
        <p:txBody>
          <a:bodyPr wrap="square" rtlCol="0">
            <a:spAutoFit/>
          </a:bodyPr>
          <a:lstStyle/>
          <a:p>
            <a:r>
              <a:rPr lang="en-GB" sz="1400" b="1" dirty="0"/>
              <a:t>EV</a:t>
            </a:r>
            <a:r>
              <a:rPr lang="en-GB" sz="1400" dirty="0"/>
              <a:t>	</a:t>
            </a:r>
            <a:r>
              <a:rPr lang="en-GB" sz="1200" dirty="0"/>
              <a:t>Willingness to evacuate</a:t>
            </a:r>
            <a:endParaRPr lang="en-GB" sz="1400" dirty="0"/>
          </a:p>
        </p:txBody>
      </p:sp>
      <p:sp>
        <p:nvSpPr>
          <p:cNvPr id="52" name="TextBox 51">
            <a:extLst>
              <a:ext uri="{FF2B5EF4-FFF2-40B4-BE49-F238E27FC236}">
                <a16:creationId xmlns:a16="http://schemas.microsoft.com/office/drawing/2014/main" id="{E9215F2E-32FA-B60F-1CA6-EFBA947ABF3B}"/>
              </a:ext>
            </a:extLst>
          </p:cNvPr>
          <p:cNvSpPr txBox="1"/>
          <p:nvPr/>
        </p:nvSpPr>
        <p:spPr>
          <a:xfrm>
            <a:off x="5989093" y="5405031"/>
            <a:ext cx="2895081" cy="307777"/>
          </a:xfrm>
          <a:prstGeom prst="rect">
            <a:avLst/>
          </a:prstGeom>
          <a:noFill/>
        </p:spPr>
        <p:txBody>
          <a:bodyPr wrap="square" rtlCol="0">
            <a:spAutoFit/>
          </a:bodyPr>
          <a:lstStyle/>
          <a:p>
            <a:r>
              <a:rPr lang="en-GB" sz="1400" b="1" dirty="0"/>
              <a:t>RP</a:t>
            </a:r>
            <a:r>
              <a:rPr lang="en-GB" sz="1400" dirty="0"/>
              <a:t>	</a:t>
            </a:r>
            <a:r>
              <a:rPr lang="en-GB" sz="1200" dirty="0"/>
              <a:t>Risk perception of natural hazards</a:t>
            </a:r>
            <a:endParaRPr lang="en-GB" sz="1400" dirty="0"/>
          </a:p>
        </p:txBody>
      </p:sp>
      <p:sp>
        <p:nvSpPr>
          <p:cNvPr id="33" name="TextBox 32">
            <a:extLst>
              <a:ext uri="{FF2B5EF4-FFF2-40B4-BE49-F238E27FC236}">
                <a16:creationId xmlns:a16="http://schemas.microsoft.com/office/drawing/2014/main" id="{F3F7D25F-F1BF-9C7E-C703-93F2D60943F4}"/>
              </a:ext>
            </a:extLst>
          </p:cNvPr>
          <p:cNvSpPr txBox="1"/>
          <p:nvPr/>
        </p:nvSpPr>
        <p:spPr>
          <a:xfrm>
            <a:off x="5991733" y="3746314"/>
            <a:ext cx="1823208" cy="307777"/>
          </a:xfrm>
          <a:prstGeom prst="rect">
            <a:avLst/>
          </a:prstGeom>
          <a:noFill/>
        </p:spPr>
        <p:txBody>
          <a:bodyPr wrap="square" rtlCol="0">
            <a:spAutoFit/>
          </a:bodyPr>
          <a:lstStyle/>
          <a:p>
            <a:r>
              <a:rPr lang="en-GB" sz="1400" dirty="0"/>
              <a:t>Resilience Type</a:t>
            </a:r>
          </a:p>
        </p:txBody>
      </p:sp>
      <p:sp>
        <p:nvSpPr>
          <p:cNvPr id="34" name="TextBox 33">
            <a:extLst>
              <a:ext uri="{FF2B5EF4-FFF2-40B4-BE49-F238E27FC236}">
                <a16:creationId xmlns:a16="http://schemas.microsoft.com/office/drawing/2014/main" id="{57AAF64C-1896-B6C7-93E0-C4C6BD677872}"/>
              </a:ext>
            </a:extLst>
          </p:cNvPr>
          <p:cNvSpPr txBox="1"/>
          <p:nvPr/>
        </p:nvSpPr>
        <p:spPr>
          <a:xfrm>
            <a:off x="5988845" y="4355616"/>
            <a:ext cx="2201440" cy="307777"/>
          </a:xfrm>
          <a:prstGeom prst="rect">
            <a:avLst/>
          </a:prstGeom>
          <a:noFill/>
        </p:spPr>
        <p:txBody>
          <a:bodyPr wrap="square" rtlCol="0">
            <a:spAutoFit/>
          </a:bodyPr>
          <a:lstStyle/>
          <a:p>
            <a:r>
              <a:rPr lang="en-GB" sz="1400" b="1" dirty="0"/>
              <a:t>N</a:t>
            </a:r>
            <a:r>
              <a:rPr lang="en-GB" sz="1400" dirty="0"/>
              <a:t>	</a:t>
            </a:r>
            <a:r>
              <a:rPr lang="en-GB" sz="1200" dirty="0"/>
              <a:t>No change to resilience</a:t>
            </a:r>
            <a:endParaRPr lang="en-GB" sz="1400" dirty="0"/>
          </a:p>
        </p:txBody>
      </p:sp>
      <p:sp>
        <p:nvSpPr>
          <p:cNvPr id="35" name="TextBox 34">
            <a:extLst>
              <a:ext uri="{FF2B5EF4-FFF2-40B4-BE49-F238E27FC236}">
                <a16:creationId xmlns:a16="http://schemas.microsoft.com/office/drawing/2014/main" id="{21E0B2F1-9E26-3EC1-FA38-16E940F67E77}"/>
              </a:ext>
            </a:extLst>
          </p:cNvPr>
          <p:cNvSpPr txBox="1"/>
          <p:nvPr/>
        </p:nvSpPr>
        <p:spPr>
          <a:xfrm>
            <a:off x="5990372" y="3934101"/>
            <a:ext cx="3131666" cy="307777"/>
          </a:xfrm>
          <a:prstGeom prst="rect">
            <a:avLst/>
          </a:prstGeom>
          <a:noFill/>
        </p:spPr>
        <p:txBody>
          <a:bodyPr wrap="square" rtlCol="0">
            <a:spAutoFit/>
          </a:bodyPr>
          <a:lstStyle/>
          <a:p>
            <a:r>
              <a:rPr lang="en-GB" sz="1400" b="1" dirty="0"/>
              <a:t>I</a:t>
            </a:r>
            <a:r>
              <a:rPr lang="en-GB" sz="1400" dirty="0"/>
              <a:t>	</a:t>
            </a:r>
            <a:r>
              <a:rPr lang="en-GB" sz="1200" dirty="0"/>
              <a:t>Increases resilience</a:t>
            </a:r>
            <a:endParaRPr lang="en-GB" sz="1400" dirty="0"/>
          </a:p>
        </p:txBody>
      </p:sp>
      <p:sp>
        <p:nvSpPr>
          <p:cNvPr id="36" name="TextBox 35">
            <a:extLst>
              <a:ext uri="{FF2B5EF4-FFF2-40B4-BE49-F238E27FC236}">
                <a16:creationId xmlns:a16="http://schemas.microsoft.com/office/drawing/2014/main" id="{81FBB935-0F33-0459-B570-7F71ECF410A5}"/>
              </a:ext>
            </a:extLst>
          </p:cNvPr>
          <p:cNvSpPr txBox="1"/>
          <p:nvPr/>
        </p:nvSpPr>
        <p:spPr>
          <a:xfrm>
            <a:off x="5989785" y="4140264"/>
            <a:ext cx="3131666" cy="307777"/>
          </a:xfrm>
          <a:prstGeom prst="rect">
            <a:avLst/>
          </a:prstGeom>
          <a:noFill/>
        </p:spPr>
        <p:txBody>
          <a:bodyPr wrap="square" rtlCol="0">
            <a:spAutoFit/>
          </a:bodyPr>
          <a:lstStyle/>
          <a:p>
            <a:r>
              <a:rPr lang="en-GB" sz="1400" b="1" dirty="0"/>
              <a:t>D</a:t>
            </a:r>
            <a:r>
              <a:rPr lang="en-GB" sz="1400" dirty="0"/>
              <a:t>	</a:t>
            </a:r>
            <a:r>
              <a:rPr lang="en-GB" sz="1200" dirty="0"/>
              <a:t>Decreases resilience</a:t>
            </a:r>
            <a:endParaRPr lang="en-GB" sz="1400" dirty="0"/>
          </a:p>
        </p:txBody>
      </p:sp>
      <p:sp>
        <p:nvSpPr>
          <p:cNvPr id="18" name="Rectangle 17">
            <a:extLst>
              <a:ext uri="{FF2B5EF4-FFF2-40B4-BE49-F238E27FC236}">
                <a16:creationId xmlns:a16="http://schemas.microsoft.com/office/drawing/2014/main" id="{DF4FD70C-C63F-C082-E006-0B7FBA8C4B67}"/>
              </a:ext>
            </a:extLst>
          </p:cNvPr>
          <p:cNvSpPr/>
          <p:nvPr/>
        </p:nvSpPr>
        <p:spPr>
          <a:xfrm>
            <a:off x="6091684" y="3444830"/>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PER</a:t>
            </a:r>
          </a:p>
        </p:txBody>
      </p:sp>
      <p:sp>
        <p:nvSpPr>
          <p:cNvPr id="19" name="TextBox 18">
            <a:extLst>
              <a:ext uri="{FF2B5EF4-FFF2-40B4-BE49-F238E27FC236}">
                <a16:creationId xmlns:a16="http://schemas.microsoft.com/office/drawing/2014/main" id="{EA85754D-CA7E-0BF3-B6F2-49191563BDEA}"/>
              </a:ext>
            </a:extLst>
          </p:cNvPr>
          <p:cNvSpPr txBox="1"/>
          <p:nvPr/>
        </p:nvSpPr>
        <p:spPr>
          <a:xfrm>
            <a:off x="6688092" y="3394563"/>
            <a:ext cx="1770105" cy="276999"/>
          </a:xfrm>
          <a:prstGeom prst="rect">
            <a:avLst/>
          </a:prstGeom>
          <a:noFill/>
        </p:spPr>
        <p:txBody>
          <a:bodyPr wrap="square" rtlCol="0">
            <a:spAutoFit/>
          </a:bodyPr>
          <a:lstStyle/>
          <a:p>
            <a:r>
              <a:rPr lang="en-GB" sz="1200" dirty="0">
                <a:solidFill>
                  <a:schemeClr val="bg1">
                    <a:lumMod val="65000"/>
                  </a:schemeClr>
                </a:solidFill>
              </a:rPr>
              <a:t>Personal Beliefs/ Actions</a:t>
            </a:r>
          </a:p>
        </p:txBody>
      </p:sp>
      <p:sp>
        <p:nvSpPr>
          <p:cNvPr id="15" name="TextBox 14">
            <a:extLst>
              <a:ext uri="{FF2B5EF4-FFF2-40B4-BE49-F238E27FC236}">
                <a16:creationId xmlns:a16="http://schemas.microsoft.com/office/drawing/2014/main" id="{B618C069-7955-90D5-1F41-4AF5E583A961}"/>
              </a:ext>
            </a:extLst>
          </p:cNvPr>
          <p:cNvSpPr txBox="1"/>
          <p:nvPr/>
        </p:nvSpPr>
        <p:spPr>
          <a:xfrm>
            <a:off x="6008204" y="5821834"/>
            <a:ext cx="3969754" cy="307777"/>
          </a:xfrm>
          <a:prstGeom prst="rect">
            <a:avLst/>
          </a:prstGeom>
          <a:noFill/>
        </p:spPr>
        <p:txBody>
          <a:bodyPr wrap="square" rtlCol="0">
            <a:spAutoFit/>
          </a:bodyPr>
          <a:lstStyle/>
          <a:p>
            <a:r>
              <a:rPr lang="en-GB" sz="1400" b="1" dirty="0"/>
              <a:t>x%</a:t>
            </a:r>
            <a:r>
              <a:rPr lang="en-GB" sz="1400" dirty="0"/>
              <a:t>	</a:t>
            </a:r>
            <a:r>
              <a:rPr lang="en-GB" sz="1200" dirty="0"/>
              <a:t>Representative percent of group</a:t>
            </a:r>
            <a:endParaRPr lang="en-GB" sz="1400" dirty="0"/>
          </a:p>
        </p:txBody>
      </p:sp>
      <p:sp>
        <p:nvSpPr>
          <p:cNvPr id="16" name="TextBox 15">
            <a:extLst>
              <a:ext uri="{FF2B5EF4-FFF2-40B4-BE49-F238E27FC236}">
                <a16:creationId xmlns:a16="http://schemas.microsoft.com/office/drawing/2014/main" id="{05D1BF59-3AD5-A142-6892-EFE5B7DB6D18}"/>
              </a:ext>
            </a:extLst>
          </p:cNvPr>
          <p:cNvSpPr txBox="1"/>
          <p:nvPr/>
        </p:nvSpPr>
        <p:spPr>
          <a:xfrm>
            <a:off x="5998621" y="6031578"/>
            <a:ext cx="3969755" cy="307777"/>
          </a:xfrm>
          <a:prstGeom prst="rect">
            <a:avLst/>
          </a:prstGeom>
          <a:noFill/>
        </p:spPr>
        <p:txBody>
          <a:bodyPr wrap="square" rtlCol="0">
            <a:spAutoFit/>
          </a:bodyPr>
          <a:lstStyle/>
          <a:p>
            <a:r>
              <a:rPr lang="en-GB" sz="1400" b="1" dirty="0"/>
              <a:t>(n)</a:t>
            </a:r>
            <a:r>
              <a:rPr lang="en-GB" sz="1400" dirty="0"/>
              <a:t>	</a:t>
            </a:r>
            <a:r>
              <a:rPr lang="en-GB" sz="1200" dirty="0"/>
              <a:t>Number of articles</a:t>
            </a:r>
            <a:endParaRPr lang="en-GB" sz="1400" dirty="0"/>
          </a:p>
        </p:txBody>
      </p:sp>
      <p:sp>
        <p:nvSpPr>
          <p:cNvPr id="11" name="TextBox 10">
            <a:extLst>
              <a:ext uri="{FF2B5EF4-FFF2-40B4-BE49-F238E27FC236}">
                <a16:creationId xmlns:a16="http://schemas.microsoft.com/office/drawing/2014/main" id="{B0CB406B-91E0-AA83-1999-5D5D0EAFF01E}"/>
              </a:ext>
            </a:extLst>
          </p:cNvPr>
          <p:cNvSpPr txBox="1"/>
          <p:nvPr/>
        </p:nvSpPr>
        <p:spPr>
          <a:xfrm>
            <a:off x="5993853" y="4593246"/>
            <a:ext cx="1823207" cy="307777"/>
          </a:xfrm>
          <a:prstGeom prst="rect">
            <a:avLst/>
          </a:prstGeom>
          <a:noFill/>
        </p:spPr>
        <p:txBody>
          <a:bodyPr wrap="square" rtlCol="0">
            <a:spAutoFit/>
          </a:bodyPr>
          <a:lstStyle/>
          <a:p>
            <a:r>
              <a:rPr lang="en-GB" sz="1400" dirty="0"/>
              <a:t>Resilience Factors</a:t>
            </a:r>
          </a:p>
        </p:txBody>
      </p:sp>
      <p:cxnSp>
        <p:nvCxnSpPr>
          <p:cNvPr id="79" name="Straight Connector 78">
            <a:extLst>
              <a:ext uri="{FF2B5EF4-FFF2-40B4-BE49-F238E27FC236}">
                <a16:creationId xmlns:a16="http://schemas.microsoft.com/office/drawing/2014/main" id="{81991A35-2E30-4F07-88B4-8574F02FFFD0}"/>
              </a:ext>
            </a:extLst>
          </p:cNvPr>
          <p:cNvCxnSpPr>
            <a:cxnSpLocks/>
          </p:cNvCxnSpPr>
          <p:nvPr/>
        </p:nvCxnSpPr>
        <p:spPr>
          <a:xfrm>
            <a:off x="5844342" y="-462280"/>
            <a:ext cx="0" cy="6814931"/>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BCB08BE-B921-4F22-7B6B-975834EE7314}"/>
              </a:ext>
            </a:extLst>
          </p:cNvPr>
          <p:cNvSpPr txBox="1"/>
          <p:nvPr/>
        </p:nvSpPr>
        <p:spPr>
          <a:xfrm>
            <a:off x="5913067" y="75706"/>
            <a:ext cx="3059777" cy="400110"/>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Data: 92 cases</a:t>
            </a:r>
          </a:p>
        </p:txBody>
      </p:sp>
      <p:sp>
        <p:nvSpPr>
          <p:cNvPr id="20" name="Rectangle 19">
            <a:hlinkClick r:id="rId10" action="ppaction://hlinksldjump"/>
            <a:extLst>
              <a:ext uri="{FF2B5EF4-FFF2-40B4-BE49-F238E27FC236}">
                <a16:creationId xmlns:a16="http://schemas.microsoft.com/office/drawing/2014/main" id="{205657B9-2BFD-5526-D634-DB3C7F460441}"/>
              </a:ext>
            </a:extLst>
          </p:cNvPr>
          <p:cNvSpPr/>
          <p:nvPr/>
        </p:nvSpPr>
        <p:spPr>
          <a:xfrm>
            <a:off x="6087000" y="1537047"/>
            <a:ext cx="2564529"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1" name="Rectangle 20">
            <a:hlinkClick r:id="rId3" action="ppaction://hlinksldjump"/>
            <a:extLst>
              <a:ext uri="{FF2B5EF4-FFF2-40B4-BE49-F238E27FC236}">
                <a16:creationId xmlns:a16="http://schemas.microsoft.com/office/drawing/2014/main" id="{B194ACA0-C926-A062-F053-65DEDE883473}"/>
              </a:ext>
            </a:extLst>
          </p:cNvPr>
          <p:cNvSpPr/>
          <p:nvPr/>
        </p:nvSpPr>
        <p:spPr>
          <a:xfrm>
            <a:off x="6086999" y="1845640"/>
            <a:ext cx="2952297"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hlinkClick r:id="rId11" action="ppaction://hlinksldjump"/>
            <a:extLst>
              <a:ext uri="{FF2B5EF4-FFF2-40B4-BE49-F238E27FC236}">
                <a16:creationId xmlns:a16="http://schemas.microsoft.com/office/drawing/2014/main" id="{D4D9AF39-ACCC-9DD0-38CB-CD5B5F61C6BF}"/>
              </a:ext>
            </a:extLst>
          </p:cNvPr>
          <p:cNvSpPr/>
          <p:nvPr/>
        </p:nvSpPr>
        <p:spPr>
          <a:xfrm>
            <a:off x="6087001" y="2155083"/>
            <a:ext cx="2460094" cy="2938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hlinkClick r:id="rId12" action="ppaction://hlinksldjump"/>
            <a:extLst>
              <a:ext uri="{FF2B5EF4-FFF2-40B4-BE49-F238E27FC236}">
                <a16:creationId xmlns:a16="http://schemas.microsoft.com/office/drawing/2014/main" id="{247E1E00-9D77-BE4F-0D36-E93D13894C81}"/>
              </a:ext>
            </a:extLst>
          </p:cNvPr>
          <p:cNvSpPr/>
          <p:nvPr/>
        </p:nvSpPr>
        <p:spPr>
          <a:xfrm>
            <a:off x="6086999" y="2484774"/>
            <a:ext cx="2460095"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hlinkClick r:id="rId13" action="ppaction://hlinksldjump"/>
            <a:extLst>
              <a:ext uri="{FF2B5EF4-FFF2-40B4-BE49-F238E27FC236}">
                <a16:creationId xmlns:a16="http://schemas.microsoft.com/office/drawing/2014/main" id="{5CAE4450-5BD9-9241-F0AB-1AB24D7FCCD9}"/>
              </a:ext>
            </a:extLst>
          </p:cNvPr>
          <p:cNvSpPr/>
          <p:nvPr/>
        </p:nvSpPr>
        <p:spPr>
          <a:xfrm>
            <a:off x="6086999" y="2781225"/>
            <a:ext cx="2921527"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hlinkClick r:id="rId14" action="ppaction://hlinksldjump"/>
            <a:extLst>
              <a:ext uri="{FF2B5EF4-FFF2-40B4-BE49-F238E27FC236}">
                <a16:creationId xmlns:a16="http://schemas.microsoft.com/office/drawing/2014/main" id="{99492A86-DF59-0330-7414-D50581D655F1}"/>
              </a:ext>
            </a:extLst>
          </p:cNvPr>
          <p:cNvSpPr/>
          <p:nvPr/>
        </p:nvSpPr>
        <p:spPr>
          <a:xfrm>
            <a:off x="6086337" y="3076483"/>
            <a:ext cx="1953796"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hlinkClick r:id="rId4" action="ppaction://hlinksldjump"/>
            <a:extLst>
              <a:ext uri="{FF2B5EF4-FFF2-40B4-BE49-F238E27FC236}">
                <a16:creationId xmlns:a16="http://schemas.microsoft.com/office/drawing/2014/main" id="{41E2048D-14DB-E7F6-2471-9C578380EFC1}"/>
              </a:ext>
            </a:extLst>
          </p:cNvPr>
          <p:cNvSpPr/>
          <p:nvPr/>
        </p:nvSpPr>
        <p:spPr>
          <a:xfrm>
            <a:off x="6086824" y="3398353"/>
            <a:ext cx="2316337"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Isosceles Triangle 81">
            <a:hlinkClick r:id="" action="ppaction://hlinkshowjump?jump=previousslide"/>
            <a:extLst>
              <a:ext uri="{FF2B5EF4-FFF2-40B4-BE49-F238E27FC236}">
                <a16:creationId xmlns:a16="http://schemas.microsoft.com/office/drawing/2014/main" id="{1CA56835-B4D8-0B92-4D3A-5CC3D9F04017}"/>
              </a:ext>
            </a:extLst>
          </p:cNvPr>
          <p:cNvSpPr/>
          <p:nvPr/>
        </p:nvSpPr>
        <p:spPr>
          <a:xfrm rot="16200000">
            <a:off x="4551312"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Isosceles Triangle 82">
            <a:hlinkClick r:id="" action="ppaction://hlinkshowjump?jump=nextslide"/>
            <a:extLst>
              <a:ext uri="{FF2B5EF4-FFF2-40B4-BE49-F238E27FC236}">
                <a16:creationId xmlns:a16="http://schemas.microsoft.com/office/drawing/2014/main" id="{D7659C05-E032-ACEB-63A6-30F302531CD6}"/>
              </a:ext>
            </a:extLst>
          </p:cNvPr>
          <p:cNvSpPr/>
          <p:nvPr/>
        </p:nvSpPr>
        <p:spPr>
          <a:xfrm rot="5400000">
            <a:off x="5406910"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Graphic 83" descr="Home with solid fill">
            <a:hlinkClick r:id="rId5" action="ppaction://hlinksldjump"/>
            <a:extLst>
              <a:ext uri="{FF2B5EF4-FFF2-40B4-BE49-F238E27FC236}">
                <a16:creationId xmlns:a16="http://schemas.microsoft.com/office/drawing/2014/main" id="{BE212382-C137-0E81-4FC3-24EB4470BBF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60636" y="31787"/>
            <a:ext cx="427551" cy="427551"/>
          </a:xfrm>
          <a:prstGeom prst="rect">
            <a:avLst/>
          </a:prstGeom>
        </p:spPr>
      </p:pic>
      <p:sp>
        <p:nvSpPr>
          <p:cNvPr id="89" name="Rectangle: Rounded Corners 88">
            <a:hlinkClick r:id="rId17" action="ppaction://hlinksldjump"/>
            <a:extLst>
              <a:ext uri="{FF2B5EF4-FFF2-40B4-BE49-F238E27FC236}">
                <a16:creationId xmlns:a16="http://schemas.microsoft.com/office/drawing/2014/main" id="{FBC68849-466D-D529-0008-1E813B94CA6B}"/>
              </a:ext>
            </a:extLst>
          </p:cNvPr>
          <p:cNvSpPr/>
          <p:nvPr/>
        </p:nvSpPr>
        <p:spPr>
          <a:xfrm>
            <a:off x="6037169" y="514963"/>
            <a:ext cx="2797278" cy="424802"/>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Resilience Outcome</a:t>
            </a:r>
          </a:p>
        </p:txBody>
      </p:sp>
      <p:sp>
        <p:nvSpPr>
          <p:cNvPr id="10" name="TextBox 9">
            <a:extLst>
              <a:ext uri="{FF2B5EF4-FFF2-40B4-BE49-F238E27FC236}">
                <a16:creationId xmlns:a16="http://schemas.microsoft.com/office/drawing/2014/main" id="{250508A7-DD04-03F9-7228-FE7421765ED3}"/>
              </a:ext>
            </a:extLst>
          </p:cNvPr>
          <p:cNvSpPr txBox="1"/>
          <p:nvPr/>
        </p:nvSpPr>
        <p:spPr>
          <a:xfrm>
            <a:off x="164277" y="1225704"/>
            <a:ext cx="5340958" cy="4750018"/>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200" b="1" dirty="0">
                <a:solidFill>
                  <a:srgbClr val="01204E"/>
                </a:solidFill>
                <a:latin typeface="Verdana Pro Cond" panose="020B0606030504040204" pitchFamily="34" charset="0"/>
              </a:rPr>
              <a:t>Mixed Impact: </a:t>
            </a:r>
            <a:r>
              <a:rPr lang="en-GB" sz="2200" dirty="0">
                <a:solidFill>
                  <a:srgbClr val="028391"/>
                </a:solidFill>
                <a:latin typeface="Verdana Pro Cond" panose="020B0606030504040204" pitchFamily="34" charset="0"/>
              </a:rPr>
              <a:t>Trust in government can spur evacuation and preparedness (e.g., Vietnam, China) but can also lead to complacency or decreased preparedness (e.g., Jordan, China). </a:t>
            </a:r>
          </a:p>
          <a:p>
            <a:pPr marL="342900" indent="-342900">
              <a:spcAft>
                <a:spcPts val="1000"/>
              </a:spcAft>
              <a:buFont typeface="Arial" panose="020B0604020202020204" pitchFamily="34" charset="0"/>
              <a:buChar char="•"/>
            </a:pPr>
            <a:r>
              <a:rPr lang="en-GB" sz="2200" b="1" dirty="0">
                <a:solidFill>
                  <a:srgbClr val="01204E"/>
                </a:solidFill>
                <a:latin typeface="Verdana Pro Cond" panose="020B0606030504040204" pitchFamily="34" charset="0"/>
              </a:rPr>
              <a:t>Influence on Risk Perception: </a:t>
            </a:r>
            <a:r>
              <a:rPr lang="en-GB" sz="2200" dirty="0">
                <a:solidFill>
                  <a:srgbClr val="028391"/>
                </a:solidFill>
                <a:latin typeface="Verdana Pro Cond" panose="020B0606030504040204" pitchFamily="34" charset="0"/>
              </a:rPr>
              <a:t>High trust sometimes lowers perceived vulnerability (Austria, France), other times raises awareness (Chile, China). </a:t>
            </a:r>
          </a:p>
          <a:p>
            <a:pPr marL="342900" indent="-342900">
              <a:spcAft>
                <a:spcPts val="1000"/>
              </a:spcAft>
              <a:buFont typeface="Arial" panose="020B0604020202020204" pitchFamily="34" charset="0"/>
              <a:buChar char="•"/>
            </a:pPr>
            <a:r>
              <a:rPr lang="en-GB" sz="2200" b="1" dirty="0">
                <a:solidFill>
                  <a:srgbClr val="01204E"/>
                </a:solidFill>
                <a:latin typeface="Verdana Pro Cond" panose="020B0606030504040204" pitchFamily="34" charset="0"/>
              </a:rPr>
              <a:t>Context-Dependent: </a:t>
            </a:r>
            <a:r>
              <a:rPr lang="en-GB" sz="2200" dirty="0">
                <a:solidFill>
                  <a:srgbClr val="028391"/>
                </a:solidFill>
                <a:latin typeface="Verdana Pro Cond" panose="020B0606030504040204" pitchFamily="34" charset="0"/>
              </a:rPr>
              <a:t>Past political history (e.g., dictatorship in the Philippines) or corruption erodes trust, affecting resilience </a:t>
            </a:r>
            <a:r>
              <a:rPr lang="en-GB" sz="2200" dirty="0" err="1">
                <a:solidFill>
                  <a:srgbClr val="028391"/>
                </a:solidFill>
                <a:latin typeface="Verdana Pro Cond" panose="020B0606030504040204" pitchFamily="34" charset="0"/>
              </a:rPr>
              <a:t>behaviors</a:t>
            </a:r>
            <a:r>
              <a:rPr lang="en-GB" sz="2200" dirty="0">
                <a:solidFill>
                  <a:srgbClr val="028391"/>
                </a:solidFill>
                <a:latin typeface="Verdana Pro Cond" panose="020B0606030504040204" pitchFamily="34" charset="0"/>
              </a:rPr>
              <a:t>.</a:t>
            </a:r>
          </a:p>
        </p:txBody>
      </p:sp>
      <p:sp>
        <p:nvSpPr>
          <p:cNvPr id="13" name="TextBox 12">
            <a:extLst>
              <a:ext uri="{FF2B5EF4-FFF2-40B4-BE49-F238E27FC236}">
                <a16:creationId xmlns:a16="http://schemas.microsoft.com/office/drawing/2014/main" id="{E2928A0B-E559-BE40-161D-3E9171AF0F16}"/>
              </a:ext>
            </a:extLst>
          </p:cNvPr>
          <p:cNvSpPr txBox="1"/>
          <p:nvPr/>
        </p:nvSpPr>
        <p:spPr>
          <a:xfrm>
            <a:off x="189257" y="678109"/>
            <a:ext cx="4424075" cy="369332"/>
          </a:xfrm>
          <a:prstGeom prst="rect">
            <a:avLst/>
          </a:prstGeom>
          <a:noFill/>
        </p:spPr>
        <p:txBody>
          <a:bodyPr wrap="square" rtlCol="0">
            <a:spAutoFit/>
          </a:bodyPr>
          <a:lstStyle/>
          <a:p>
            <a:pPr>
              <a:spcAft>
                <a:spcPts val="1000"/>
              </a:spcAft>
            </a:pPr>
            <a:r>
              <a:rPr lang="en-GB" dirty="0">
                <a:solidFill>
                  <a:srgbClr val="02214F"/>
                </a:solidFill>
                <a:latin typeface="Century Gothic" panose="020B0502020202020204" pitchFamily="34" charset="0"/>
              </a:rPr>
              <a:t>Trust in: Government and Authorities</a:t>
            </a:r>
          </a:p>
        </p:txBody>
      </p:sp>
      <p:sp>
        <p:nvSpPr>
          <p:cNvPr id="2" name="Rectangle: Rounded Corners 1">
            <a:hlinkClick r:id="rId7" action="ppaction://hlinksldjump"/>
            <a:extLst>
              <a:ext uri="{FF2B5EF4-FFF2-40B4-BE49-F238E27FC236}">
                <a16:creationId xmlns:a16="http://schemas.microsoft.com/office/drawing/2014/main" id="{5417BBA3-42F1-E11D-D01B-94E10DE33167}"/>
              </a:ext>
            </a:extLst>
          </p:cNvPr>
          <p:cNvSpPr/>
          <p:nvPr/>
        </p:nvSpPr>
        <p:spPr>
          <a:xfrm>
            <a:off x="4597572" y="590826"/>
            <a:ext cx="1108348" cy="552992"/>
          </a:xfrm>
          <a:prstGeom prst="roundRect">
            <a:avLst/>
          </a:prstGeom>
          <a:solidFill>
            <a:srgbClr val="F7DCAD"/>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1204E"/>
                </a:solidFill>
                <a:latin typeface="Verdana Pro Cond" panose="020B0606030504040204" pitchFamily="34" charset="0"/>
              </a:rPr>
              <a:t>Return to Results</a:t>
            </a:r>
          </a:p>
        </p:txBody>
      </p:sp>
      <p:sp>
        <p:nvSpPr>
          <p:cNvPr id="8" name="Subtitle 2">
            <a:hlinkClick r:id="rId18" action="ppaction://hlinksldjump"/>
            <a:extLst>
              <a:ext uri="{FF2B5EF4-FFF2-40B4-BE49-F238E27FC236}">
                <a16:creationId xmlns:a16="http://schemas.microsoft.com/office/drawing/2014/main" id="{C67D7366-2386-FF2E-F4A7-943E177AA1BD}"/>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1530706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66821-9B1F-A8AB-A845-BD7F01C7EDDE}"/>
            </a:ext>
          </a:extLst>
        </p:cNvPr>
        <p:cNvGrpSpPr/>
        <p:nvPr/>
      </p:nvGrpSpPr>
      <p:grpSpPr>
        <a:xfrm>
          <a:off x="0" y="0"/>
          <a:ext cx="0" cy="0"/>
          <a:chOff x="0" y="0"/>
          <a:chExt cx="0" cy="0"/>
        </a:xfrm>
      </p:grpSpPr>
      <p:sp>
        <p:nvSpPr>
          <p:cNvPr id="31" name="Freeform: Shape 30">
            <a:extLst>
              <a:ext uri="{FF2B5EF4-FFF2-40B4-BE49-F238E27FC236}">
                <a16:creationId xmlns:a16="http://schemas.microsoft.com/office/drawing/2014/main" id="{25FD396F-1344-8393-B673-26E8244A944D}"/>
              </a:ext>
            </a:extLst>
          </p:cNvPr>
          <p:cNvSpPr/>
          <p:nvPr/>
        </p:nvSpPr>
        <p:spPr>
          <a:xfrm rot="12168452">
            <a:off x="9017000" y="-1237"/>
            <a:ext cx="6313584" cy="6313585"/>
          </a:xfrm>
          <a:custGeom>
            <a:avLst/>
            <a:gdLst>
              <a:gd name="connsiteX0" fmla="*/ 11 w 6764809"/>
              <a:gd name="connsiteY0" fmla="*/ 43 h 6764810"/>
              <a:gd name="connsiteX1" fmla="*/ 6764821 w 6764809"/>
              <a:gd name="connsiteY1" fmla="*/ 43 h 6764810"/>
              <a:gd name="connsiteX2" fmla="*/ 6764821 w 6764809"/>
              <a:gd name="connsiteY2" fmla="*/ 6764853 h 6764810"/>
              <a:gd name="connsiteX3" fmla="*/ 11 w 6764809"/>
              <a:gd name="connsiteY3" fmla="*/ 6764853 h 6764810"/>
            </a:gdLst>
            <a:ahLst/>
            <a:cxnLst>
              <a:cxn ang="0">
                <a:pos x="connsiteX0" y="connsiteY0"/>
              </a:cxn>
              <a:cxn ang="0">
                <a:pos x="connsiteX1" y="connsiteY1"/>
              </a:cxn>
              <a:cxn ang="0">
                <a:pos x="connsiteX2" y="connsiteY2"/>
              </a:cxn>
              <a:cxn ang="0">
                <a:pos x="connsiteX3" y="connsiteY3"/>
              </a:cxn>
            </a:cxnLst>
            <a:rect l="l" t="t" r="r" b="b"/>
            <a:pathLst>
              <a:path w="6764809" h="6764810">
                <a:moveTo>
                  <a:pt x="11" y="43"/>
                </a:moveTo>
                <a:lnTo>
                  <a:pt x="6764821" y="43"/>
                </a:lnTo>
                <a:lnTo>
                  <a:pt x="6764821" y="6764853"/>
                </a:lnTo>
                <a:lnTo>
                  <a:pt x="11" y="6764853"/>
                </a:lnTo>
                <a:close/>
              </a:path>
            </a:pathLst>
          </a:custGeom>
          <a:noFill/>
          <a:ln w="8736" cap="flat">
            <a:noFill/>
            <a:prstDash val="solid"/>
            <a:miter/>
          </a:ln>
        </p:spPr>
        <p:txBody>
          <a:bodyPr rtlCol="0" anchor="ctr"/>
          <a:lstStyle/>
          <a:p>
            <a:endParaRPr lang="en-GB" sz="1600"/>
          </a:p>
        </p:txBody>
      </p:sp>
      <p:grpSp>
        <p:nvGrpSpPr>
          <p:cNvPr id="32" name="Graphic 2973">
            <a:extLst>
              <a:ext uri="{FF2B5EF4-FFF2-40B4-BE49-F238E27FC236}">
                <a16:creationId xmlns:a16="http://schemas.microsoft.com/office/drawing/2014/main" id="{26879D21-0D6C-3658-5C61-2E5CB6AB4F7E}"/>
              </a:ext>
            </a:extLst>
          </p:cNvPr>
          <p:cNvGrpSpPr/>
          <p:nvPr/>
        </p:nvGrpSpPr>
        <p:grpSpPr>
          <a:xfrm rot="5215213">
            <a:off x="9098529" y="80291"/>
            <a:ext cx="6150518" cy="6150520"/>
            <a:chOff x="129512" y="69420"/>
            <a:chExt cx="6590089" cy="6590091"/>
          </a:xfrm>
        </p:grpSpPr>
        <p:grpSp>
          <p:nvGrpSpPr>
            <p:cNvPr id="55" name="Graphic 2973">
              <a:extLst>
                <a:ext uri="{FF2B5EF4-FFF2-40B4-BE49-F238E27FC236}">
                  <a16:creationId xmlns:a16="http://schemas.microsoft.com/office/drawing/2014/main" id="{5F86C258-A1F9-F3B1-7E3D-A3E117BD82FC}"/>
                </a:ext>
              </a:extLst>
            </p:cNvPr>
            <p:cNvGrpSpPr/>
            <p:nvPr/>
          </p:nvGrpSpPr>
          <p:grpSpPr>
            <a:xfrm>
              <a:off x="3424555" y="3364466"/>
              <a:ext cx="8736" cy="8736"/>
              <a:chOff x="3424555" y="3364466"/>
              <a:chExt cx="8736" cy="8736"/>
            </a:xfrm>
          </p:grpSpPr>
          <p:sp>
            <p:nvSpPr>
              <p:cNvPr id="610" name="Freeform: Shape 609">
                <a:extLst>
                  <a:ext uri="{FF2B5EF4-FFF2-40B4-BE49-F238E27FC236}">
                    <a16:creationId xmlns:a16="http://schemas.microsoft.com/office/drawing/2014/main" id="{34E26FE4-7955-647A-A479-AFED8A20B20C}"/>
                  </a:ext>
                </a:extLst>
              </p:cNvPr>
              <p:cNvSpPr/>
              <p:nvPr/>
            </p:nvSpPr>
            <p:spPr>
              <a:xfrm>
                <a:off x="3424555" y="3364466"/>
                <a:ext cx="8736" cy="8736"/>
              </a:xfrm>
              <a:custGeom>
                <a:avLst/>
                <a:gdLst/>
                <a:ahLst/>
                <a:cxnLst/>
                <a:rect l="l" t="t" r="r" b="b"/>
                <a:pathLst>
                  <a:path w="8736" h="8736"/>
                </a:pathLst>
              </a:custGeom>
              <a:solidFill>
                <a:srgbClr val="000000"/>
              </a:solidFill>
              <a:ln w="8736" cap="flat">
                <a:noFill/>
                <a:prstDash val="solid"/>
                <a:miter/>
              </a:ln>
            </p:spPr>
            <p:txBody>
              <a:bodyPr rtlCol="0" anchor="ctr"/>
              <a:lstStyle/>
              <a:p>
                <a:endParaRPr lang="en-GB" sz="1600"/>
              </a:p>
            </p:txBody>
          </p:sp>
          <p:sp>
            <p:nvSpPr>
              <p:cNvPr id="611" name="Freeform: Shape 610">
                <a:extLst>
                  <a:ext uri="{FF2B5EF4-FFF2-40B4-BE49-F238E27FC236}">
                    <a16:creationId xmlns:a16="http://schemas.microsoft.com/office/drawing/2014/main" id="{C606D18B-0FBB-CA89-E801-A1E8FA234B9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56" name="Graphic 2973">
              <a:extLst>
                <a:ext uri="{FF2B5EF4-FFF2-40B4-BE49-F238E27FC236}">
                  <a16:creationId xmlns:a16="http://schemas.microsoft.com/office/drawing/2014/main" id="{5976DB29-7066-514C-B51A-7408AC87DD6D}"/>
                </a:ext>
              </a:extLst>
            </p:cNvPr>
            <p:cNvGrpSpPr/>
            <p:nvPr/>
          </p:nvGrpSpPr>
          <p:grpSpPr>
            <a:xfrm>
              <a:off x="3424555" y="1716947"/>
              <a:ext cx="1647518" cy="2880709"/>
              <a:chOff x="3424555" y="1716947"/>
              <a:chExt cx="1647518" cy="2880709"/>
            </a:xfrm>
          </p:grpSpPr>
          <p:sp>
            <p:nvSpPr>
              <p:cNvPr id="607" name="Freeform: Shape 606">
                <a:extLst>
                  <a:ext uri="{FF2B5EF4-FFF2-40B4-BE49-F238E27FC236}">
                    <a16:creationId xmlns:a16="http://schemas.microsoft.com/office/drawing/2014/main" id="{BE238B4A-F4B2-D9C4-999E-EA1875A1CC7B}"/>
                  </a:ext>
                </a:extLst>
              </p:cNvPr>
              <p:cNvSpPr/>
              <p:nvPr/>
            </p:nvSpPr>
            <p:spPr>
              <a:xfrm>
                <a:off x="3424555" y="1716947"/>
                <a:ext cx="1647518" cy="2880709"/>
              </a:xfrm>
              <a:custGeom>
                <a:avLst/>
                <a:gdLst>
                  <a:gd name="connsiteX0" fmla="*/ 398 w 1647518"/>
                  <a:gd name="connsiteY0" fmla="*/ 430 h 2880709"/>
                  <a:gd name="connsiteX1" fmla="*/ 1647916 w 1647518"/>
                  <a:gd name="connsiteY1" fmla="*/ 1647948 h 2880709"/>
                  <a:gd name="connsiteX2" fmla="*/ 1092908 w 1647518"/>
                  <a:gd name="connsiteY2" fmla="*/ 2881139 h 2880709"/>
                  <a:gd name="connsiteX3" fmla="*/ 546652 w 1647518"/>
                  <a:gd name="connsiteY3" fmla="*/ 2264542 h 2880709"/>
                  <a:gd name="connsiteX4" fmla="*/ 616991 w 1647518"/>
                  <a:gd name="connsiteY4" fmla="*/ 1101694 h 2880709"/>
                  <a:gd name="connsiteX5" fmla="*/ 398 w 1647518"/>
                  <a:gd name="connsiteY5" fmla="*/ 824187 h 288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518" h="2880709">
                    <a:moveTo>
                      <a:pt x="398" y="430"/>
                    </a:moveTo>
                    <a:cubicBezTo>
                      <a:pt x="910301" y="430"/>
                      <a:pt x="1647916" y="738045"/>
                      <a:pt x="1647916" y="1647948"/>
                    </a:cubicBezTo>
                    <a:cubicBezTo>
                      <a:pt x="1647916" y="2119496"/>
                      <a:pt x="1445863" y="2568441"/>
                      <a:pt x="1092908" y="2881139"/>
                    </a:cubicBezTo>
                    <a:lnTo>
                      <a:pt x="546652" y="2264542"/>
                    </a:lnTo>
                    <a:cubicBezTo>
                      <a:pt x="887185" y="1962855"/>
                      <a:pt x="918680" y="1442229"/>
                      <a:pt x="616991" y="1101694"/>
                    </a:cubicBezTo>
                    <a:cubicBezTo>
                      <a:pt x="460645" y="925215"/>
                      <a:pt x="236171" y="824187"/>
                      <a:pt x="398" y="824187"/>
                    </a:cubicBezTo>
                    <a:close/>
                  </a:path>
                </a:pathLst>
              </a:custGeom>
              <a:solidFill>
                <a:srgbClr val="A6A6A6"/>
              </a:solidFill>
              <a:ln w="4368" cap="flat">
                <a:solidFill>
                  <a:srgbClr val="FFFFFF"/>
                </a:solidFill>
                <a:prstDash val="solid"/>
                <a:miter/>
              </a:ln>
            </p:spPr>
            <p:txBody>
              <a:bodyPr rtlCol="0" anchor="ctr"/>
              <a:lstStyle/>
              <a:p>
                <a:endParaRPr lang="en-GB" sz="1600" dirty="0"/>
              </a:p>
            </p:txBody>
          </p:sp>
          <p:sp>
            <p:nvSpPr>
              <p:cNvPr id="608" name="TextBox 607">
                <a:extLst>
                  <a:ext uri="{FF2B5EF4-FFF2-40B4-BE49-F238E27FC236}">
                    <a16:creationId xmlns:a16="http://schemas.microsoft.com/office/drawing/2014/main" id="{8D883682-98F5-2C3A-ACEA-F8A11F26895C}"/>
                  </a:ext>
                </a:extLst>
              </p:cNvPr>
              <p:cNvSpPr txBox="1"/>
              <p:nvPr/>
            </p:nvSpPr>
            <p:spPr>
              <a:xfrm rot="9431548">
                <a:off x="4298571" y="2778071"/>
                <a:ext cx="562403"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GOV</a:t>
                </a:r>
              </a:p>
            </p:txBody>
          </p:sp>
          <p:sp>
            <p:nvSpPr>
              <p:cNvPr id="609" name="Freeform: Shape 608">
                <a:extLst>
                  <a:ext uri="{FF2B5EF4-FFF2-40B4-BE49-F238E27FC236}">
                    <a16:creationId xmlns:a16="http://schemas.microsoft.com/office/drawing/2014/main" id="{31EE0B67-C5D8-2FDF-8951-D02D9CEED5E5}"/>
                  </a:ext>
                </a:extLst>
              </p:cNvPr>
              <p:cNvSpPr/>
              <p:nvPr/>
            </p:nvSpPr>
            <p:spPr>
              <a:xfrm>
                <a:off x="3424556" y="2128820"/>
                <a:ext cx="1235635" cy="2160540"/>
              </a:xfrm>
              <a:custGeom>
                <a:avLst/>
                <a:gdLst>
                  <a:gd name="connsiteX0" fmla="*/ 398 w 1235635"/>
                  <a:gd name="connsiteY0" fmla="*/ 430 h 2160540"/>
                  <a:gd name="connsiteX1" fmla="*/ 1236034 w 1235635"/>
                  <a:gd name="connsiteY1" fmla="*/ 1236077 h 2160540"/>
                  <a:gd name="connsiteX2" fmla="*/ 819778 w 1235635"/>
                  <a:gd name="connsiteY2" fmla="*/ 2160971 h 2160540"/>
                </a:gdLst>
                <a:ahLst/>
                <a:cxnLst>
                  <a:cxn ang="0">
                    <a:pos x="connsiteX0" y="connsiteY0"/>
                  </a:cxn>
                  <a:cxn ang="0">
                    <a:pos x="connsiteX1" y="connsiteY1"/>
                  </a:cxn>
                  <a:cxn ang="0">
                    <a:pos x="connsiteX2" y="connsiteY2"/>
                  </a:cxn>
                </a:cxnLst>
                <a:rect l="l" t="t" r="r" b="b"/>
                <a:pathLst>
                  <a:path w="1235635" h="2160540">
                    <a:moveTo>
                      <a:pt x="398" y="430"/>
                    </a:moveTo>
                    <a:cubicBezTo>
                      <a:pt x="682824" y="438"/>
                      <a:pt x="1236042" y="553651"/>
                      <a:pt x="1236034" y="1236077"/>
                    </a:cubicBezTo>
                    <a:cubicBezTo>
                      <a:pt x="1236034" y="1589738"/>
                      <a:pt x="1084494" y="1926446"/>
                      <a:pt x="819778" y="2160971"/>
                    </a:cubicBezTo>
                  </a:path>
                </a:pathLst>
              </a:custGeom>
              <a:noFill/>
              <a:ln w="8736" cap="flat">
                <a:noFill/>
                <a:prstDash val="solid"/>
                <a:miter/>
              </a:ln>
            </p:spPr>
            <p:txBody>
              <a:bodyPr rtlCol="0" anchor="ctr"/>
              <a:lstStyle/>
              <a:p>
                <a:endParaRPr lang="en-GB" sz="1600"/>
              </a:p>
            </p:txBody>
          </p:sp>
        </p:grpSp>
        <p:grpSp>
          <p:nvGrpSpPr>
            <p:cNvPr id="57" name="Graphic 2973">
              <a:extLst>
                <a:ext uri="{FF2B5EF4-FFF2-40B4-BE49-F238E27FC236}">
                  <a16:creationId xmlns:a16="http://schemas.microsoft.com/office/drawing/2014/main" id="{DE6B0ED4-BA4D-415C-D5EB-F06EC9FCA5CE}"/>
                </a:ext>
              </a:extLst>
            </p:cNvPr>
            <p:cNvGrpSpPr/>
            <p:nvPr/>
          </p:nvGrpSpPr>
          <p:grpSpPr>
            <a:xfrm>
              <a:off x="2332045" y="3981060"/>
              <a:ext cx="2185019" cy="1030927"/>
              <a:chOff x="2332045" y="3981060"/>
              <a:chExt cx="2185019" cy="1030927"/>
            </a:xfrm>
          </p:grpSpPr>
          <p:sp>
            <p:nvSpPr>
              <p:cNvPr id="604" name="Freeform: Shape 603">
                <a:extLst>
                  <a:ext uri="{FF2B5EF4-FFF2-40B4-BE49-F238E27FC236}">
                    <a16:creationId xmlns:a16="http://schemas.microsoft.com/office/drawing/2014/main" id="{34242504-9010-8FAA-AC86-09D8548A369A}"/>
                  </a:ext>
                </a:extLst>
              </p:cNvPr>
              <p:cNvSpPr/>
              <p:nvPr/>
            </p:nvSpPr>
            <p:spPr>
              <a:xfrm>
                <a:off x="2332045" y="3981060"/>
                <a:ext cx="2185019" cy="1030927"/>
              </a:xfrm>
              <a:custGeom>
                <a:avLst/>
                <a:gdLst>
                  <a:gd name="connsiteX0" fmla="*/ 2185418 w 2185019"/>
                  <a:gd name="connsiteY0" fmla="*/ 617027 h 1030927"/>
                  <a:gd name="connsiteX1" fmla="*/ 398 w 2185019"/>
                  <a:gd name="connsiteY1" fmla="*/ 617027 h 1030927"/>
                  <a:gd name="connsiteX2" fmla="*/ 546654 w 2185019"/>
                  <a:gd name="connsiteY2" fmla="*/ 430 h 1030927"/>
                  <a:gd name="connsiteX3" fmla="*/ 1639162 w 2185019"/>
                  <a:gd name="connsiteY3" fmla="*/ 430 h 1030927"/>
                </a:gdLst>
                <a:ahLst/>
                <a:cxnLst>
                  <a:cxn ang="0">
                    <a:pos x="connsiteX0" y="connsiteY0"/>
                  </a:cxn>
                  <a:cxn ang="0">
                    <a:pos x="connsiteX1" y="connsiteY1"/>
                  </a:cxn>
                  <a:cxn ang="0">
                    <a:pos x="connsiteX2" y="connsiteY2"/>
                  </a:cxn>
                  <a:cxn ang="0">
                    <a:pos x="connsiteX3" y="connsiteY3"/>
                  </a:cxn>
                </a:cxnLst>
                <a:rect l="l" t="t" r="r" b="b"/>
                <a:pathLst>
                  <a:path w="2185019" h="1030927">
                    <a:moveTo>
                      <a:pt x="2185418" y="617027"/>
                    </a:moveTo>
                    <a:cubicBezTo>
                      <a:pt x="1561835" y="1169467"/>
                      <a:pt x="623980" y="1169467"/>
                      <a:pt x="398" y="617027"/>
                    </a:cubicBezTo>
                    <a:lnTo>
                      <a:pt x="546654" y="430"/>
                    </a:lnTo>
                    <a:cubicBezTo>
                      <a:pt x="858444" y="276652"/>
                      <a:pt x="1327371" y="276652"/>
                      <a:pt x="1639162" y="430"/>
                    </a:cubicBezTo>
                    <a:close/>
                  </a:path>
                </a:pathLst>
              </a:custGeom>
              <a:solidFill>
                <a:srgbClr val="025198"/>
              </a:solidFill>
              <a:ln w="4368" cap="flat">
                <a:solidFill>
                  <a:srgbClr val="FFFFFF"/>
                </a:solidFill>
                <a:prstDash val="solid"/>
                <a:miter/>
              </a:ln>
            </p:spPr>
            <p:txBody>
              <a:bodyPr rtlCol="0" anchor="ctr"/>
              <a:lstStyle/>
              <a:p>
                <a:endParaRPr lang="en-GB" sz="1600"/>
              </a:p>
            </p:txBody>
          </p:sp>
          <p:sp>
            <p:nvSpPr>
              <p:cNvPr id="605" name="TextBox 604">
                <a:extLst>
                  <a:ext uri="{FF2B5EF4-FFF2-40B4-BE49-F238E27FC236}">
                    <a16:creationId xmlns:a16="http://schemas.microsoft.com/office/drawing/2014/main" id="{68452927-2A30-C955-6ABC-FD82D6B096A8}"/>
                  </a:ext>
                </a:extLst>
              </p:cNvPr>
              <p:cNvSpPr txBox="1"/>
              <p:nvPr/>
            </p:nvSpPr>
            <p:spPr>
              <a:xfrm rot="16393402">
                <a:off x="3134460" y="4452207"/>
                <a:ext cx="58089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COM</a:t>
                </a:r>
              </a:p>
            </p:txBody>
          </p:sp>
          <p:sp>
            <p:nvSpPr>
              <p:cNvPr id="606" name="Freeform: Shape 605">
                <a:extLst>
                  <a:ext uri="{FF2B5EF4-FFF2-40B4-BE49-F238E27FC236}">
                    <a16:creationId xmlns:a16="http://schemas.microsoft.com/office/drawing/2014/main" id="{464BE18B-E60D-C1F3-EC99-A766CB54905F}"/>
                  </a:ext>
                </a:extLst>
              </p:cNvPr>
              <p:cNvSpPr/>
              <p:nvPr/>
            </p:nvSpPr>
            <p:spPr>
              <a:xfrm>
                <a:off x="2605173" y="4289352"/>
                <a:ext cx="1638764" cy="310752"/>
              </a:xfrm>
              <a:custGeom>
                <a:avLst/>
                <a:gdLst>
                  <a:gd name="connsiteX0" fmla="*/ 398 w 1638764"/>
                  <a:gd name="connsiteY0" fmla="*/ 430 h 310752"/>
                  <a:gd name="connsiteX1" fmla="*/ 1639163 w 1638764"/>
                  <a:gd name="connsiteY1" fmla="*/ 430 h 310752"/>
                </a:gdLst>
                <a:ahLst/>
                <a:cxnLst>
                  <a:cxn ang="0">
                    <a:pos x="connsiteX0" y="connsiteY0"/>
                  </a:cxn>
                  <a:cxn ang="0">
                    <a:pos x="connsiteX1" y="connsiteY1"/>
                  </a:cxn>
                </a:cxnLst>
                <a:rect l="l" t="t" r="r" b="b"/>
                <a:pathLst>
                  <a:path w="1638764" h="310752">
                    <a:moveTo>
                      <a:pt x="398" y="430"/>
                    </a:moveTo>
                    <a:cubicBezTo>
                      <a:pt x="468084" y="414767"/>
                      <a:pt x="1171476" y="414767"/>
                      <a:pt x="1639163" y="430"/>
                    </a:cubicBezTo>
                  </a:path>
                </a:pathLst>
              </a:custGeom>
              <a:noFill/>
              <a:ln w="8736" cap="flat">
                <a:noFill/>
                <a:prstDash val="solid"/>
                <a:miter/>
              </a:ln>
            </p:spPr>
            <p:txBody>
              <a:bodyPr rtlCol="0" anchor="ctr"/>
              <a:lstStyle/>
              <a:p>
                <a:endParaRPr lang="en-GB" sz="1600"/>
              </a:p>
            </p:txBody>
          </p:sp>
        </p:grpSp>
        <p:grpSp>
          <p:nvGrpSpPr>
            <p:cNvPr id="58" name="Graphic 2973">
              <a:extLst>
                <a:ext uri="{FF2B5EF4-FFF2-40B4-BE49-F238E27FC236}">
                  <a16:creationId xmlns:a16="http://schemas.microsoft.com/office/drawing/2014/main" id="{0C1D8AE0-F7F8-C4C0-B0F7-CDAB952490B4}"/>
                </a:ext>
              </a:extLst>
            </p:cNvPr>
            <p:cNvGrpSpPr/>
            <p:nvPr/>
          </p:nvGrpSpPr>
          <p:grpSpPr>
            <a:xfrm>
              <a:off x="1777026" y="3279188"/>
              <a:ext cx="1101274" cy="1318468"/>
              <a:chOff x="1777026" y="3279188"/>
              <a:chExt cx="1101274" cy="1318468"/>
            </a:xfrm>
          </p:grpSpPr>
          <p:sp>
            <p:nvSpPr>
              <p:cNvPr id="601" name="Freeform: Shape 600">
                <a:hlinkClick r:id="rId3" action="ppaction://hlinksldjump"/>
                <a:extLst>
                  <a:ext uri="{FF2B5EF4-FFF2-40B4-BE49-F238E27FC236}">
                    <a16:creationId xmlns:a16="http://schemas.microsoft.com/office/drawing/2014/main" id="{8640BF4C-1D30-2C07-A25C-3431C9D45E24}"/>
                  </a:ext>
                </a:extLst>
              </p:cNvPr>
              <p:cNvSpPr/>
              <p:nvPr/>
            </p:nvSpPr>
            <p:spPr>
              <a:xfrm>
                <a:off x="1777026" y="3279188"/>
                <a:ext cx="1101274" cy="1318468"/>
              </a:xfrm>
              <a:custGeom>
                <a:avLst/>
                <a:gdLst>
                  <a:gd name="connsiteX0" fmla="*/ 555416 w 1101274"/>
                  <a:gd name="connsiteY0" fmla="*/ 1318898 h 1318468"/>
                  <a:gd name="connsiteX1" fmla="*/ 2609 w 1101274"/>
                  <a:gd name="connsiteY1" fmla="*/ 430 h 1318468"/>
                  <a:gd name="connsiteX2" fmla="*/ 825269 w 1101274"/>
                  <a:gd name="connsiteY2" fmla="*/ 43069 h 1318468"/>
                  <a:gd name="connsiteX3" fmla="*/ 1101672 w 1101274"/>
                  <a:gd name="connsiteY3" fmla="*/ 702301 h 1318468"/>
                </a:gdLst>
                <a:ahLst/>
                <a:cxnLst>
                  <a:cxn ang="0">
                    <a:pos x="connsiteX0" y="connsiteY0"/>
                  </a:cxn>
                  <a:cxn ang="0">
                    <a:pos x="connsiteX1" y="connsiteY1"/>
                  </a:cxn>
                  <a:cxn ang="0">
                    <a:pos x="connsiteX2" y="connsiteY2"/>
                  </a:cxn>
                  <a:cxn ang="0">
                    <a:pos x="connsiteX3" y="connsiteY3"/>
                  </a:cxn>
                </a:cxnLst>
                <a:rect l="l" t="t" r="r" b="b"/>
                <a:pathLst>
                  <a:path w="1101274" h="1318468">
                    <a:moveTo>
                      <a:pt x="555416" y="1318898"/>
                    </a:moveTo>
                    <a:cubicBezTo>
                      <a:pt x="180131" y="986421"/>
                      <a:pt x="-23338" y="501139"/>
                      <a:pt x="2609" y="430"/>
                    </a:cubicBezTo>
                    <a:lnTo>
                      <a:pt x="825269" y="43069"/>
                    </a:lnTo>
                    <a:cubicBezTo>
                      <a:pt x="812293" y="293423"/>
                      <a:pt x="914027" y="536062"/>
                      <a:pt x="1101672" y="702301"/>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602" name="TextBox 601">
                <a:extLst>
                  <a:ext uri="{FF2B5EF4-FFF2-40B4-BE49-F238E27FC236}">
                    <a16:creationId xmlns:a16="http://schemas.microsoft.com/office/drawing/2014/main" id="{26868344-1AE4-C288-EC17-D10FB6D31DE0}"/>
                  </a:ext>
                </a:extLst>
              </p:cNvPr>
              <p:cNvSpPr txBox="1"/>
              <p:nvPr/>
            </p:nvSpPr>
            <p:spPr>
              <a:xfrm rot="20235165">
                <a:off x="2042515" y="3694020"/>
                <a:ext cx="484754"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MIT</a:t>
                </a:r>
              </a:p>
            </p:txBody>
          </p:sp>
          <p:sp>
            <p:nvSpPr>
              <p:cNvPr id="603" name="Freeform: Shape 602">
                <a:extLst>
                  <a:ext uri="{FF2B5EF4-FFF2-40B4-BE49-F238E27FC236}">
                    <a16:creationId xmlns:a16="http://schemas.microsoft.com/office/drawing/2014/main" id="{29EFAF24-23F7-1275-87B5-C61E5E3D1ACA}"/>
                  </a:ext>
                </a:extLst>
              </p:cNvPr>
              <p:cNvSpPr/>
              <p:nvPr/>
            </p:nvSpPr>
            <p:spPr>
              <a:xfrm>
                <a:off x="2188910" y="3300507"/>
                <a:ext cx="416264" cy="988844"/>
              </a:xfrm>
              <a:custGeom>
                <a:avLst/>
                <a:gdLst>
                  <a:gd name="connsiteX0" fmla="*/ 2057 w 416264"/>
                  <a:gd name="connsiteY0" fmla="*/ 430 h 988844"/>
                  <a:gd name="connsiteX1" fmla="*/ 416662 w 416264"/>
                  <a:gd name="connsiteY1" fmla="*/ 989275 h 988844"/>
                </a:gdLst>
                <a:ahLst/>
                <a:cxnLst>
                  <a:cxn ang="0">
                    <a:pos x="connsiteX0" y="connsiteY0"/>
                  </a:cxn>
                  <a:cxn ang="0">
                    <a:pos x="connsiteX1" y="connsiteY1"/>
                  </a:cxn>
                </a:cxnLst>
                <a:rect l="l" t="t" r="r" b="b"/>
                <a:pathLst>
                  <a:path w="416264" h="988844">
                    <a:moveTo>
                      <a:pt x="2057" y="430"/>
                    </a:moveTo>
                    <a:cubicBezTo>
                      <a:pt x="-17408" y="375962"/>
                      <a:pt x="135198" y="739921"/>
                      <a:pt x="416662" y="989275"/>
                    </a:cubicBezTo>
                  </a:path>
                </a:pathLst>
              </a:custGeom>
              <a:noFill/>
              <a:ln w="8736" cap="flat">
                <a:noFill/>
                <a:prstDash val="solid"/>
                <a:miter/>
              </a:ln>
            </p:spPr>
            <p:txBody>
              <a:bodyPr rtlCol="0" anchor="ctr"/>
              <a:lstStyle/>
              <a:p>
                <a:endParaRPr lang="en-GB" sz="1600"/>
              </a:p>
            </p:txBody>
          </p:sp>
        </p:grpSp>
        <p:grpSp>
          <p:nvGrpSpPr>
            <p:cNvPr id="59" name="Graphic 2973">
              <a:extLst>
                <a:ext uri="{FF2B5EF4-FFF2-40B4-BE49-F238E27FC236}">
                  <a16:creationId xmlns:a16="http://schemas.microsoft.com/office/drawing/2014/main" id="{BEBCF2F1-D8A7-2FD4-3580-93A08834DBE4}"/>
                </a:ext>
              </a:extLst>
            </p:cNvPr>
            <p:cNvGrpSpPr/>
            <p:nvPr/>
          </p:nvGrpSpPr>
          <p:grpSpPr>
            <a:xfrm>
              <a:off x="1779238" y="2524341"/>
              <a:ext cx="936705" cy="797486"/>
              <a:chOff x="1779238" y="2524341"/>
              <a:chExt cx="936705" cy="797486"/>
            </a:xfrm>
          </p:grpSpPr>
          <p:sp>
            <p:nvSpPr>
              <p:cNvPr id="598" name="Freeform: Shape 597">
                <a:extLst>
                  <a:ext uri="{FF2B5EF4-FFF2-40B4-BE49-F238E27FC236}">
                    <a16:creationId xmlns:a16="http://schemas.microsoft.com/office/drawing/2014/main" id="{E61C25C4-12C2-7641-6209-9A1B684EF355}"/>
                  </a:ext>
                </a:extLst>
              </p:cNvPr>
              <p:cNvSpPr/>
              <p:nvPr/>
            </p:nvSpPr>
            <p:spPr>
              <a:xfrm>
                <a:off x="1779238" y="2524341"/>
                <a:ext cx="936705" cy="797486"/>
              </a:xfrm>
              <a:custGeom>
                <a:avLst/>
                <a:gdLst>
                  <a:gd name="connsiteX0" fmla="*/ 398 w 936705"/>
                  <a:gd name="connsiteY0" fmla="*/ 755277 h 797486"/>
                  <a:gd name="connsiteX1" fmla="*/ 228494 w 936705"/>
                  <a:gd name="connsiteY1" fmla="*/ 430 h 797486"/>
                  <a:gd name="connsiteX2" fmla="*/ 937103 w 936705"/>
                  <a:gd name="connsiteY2" fmla="*/ 420492 h 797486"/>
                  <a:gd name="connsiteX3" fmla="*/ 823058 w 936705"/>
                  <a:gd name="connsiteY3" fmla="*/ 797916 h 797486"/>
                </a:gdLst>
                <a:ahLst/>
                <a:cxnLst>
                  <a:cxn ang="0">
                    <a:pos x="connsiteX0" y="connsiteY0"/>
                  </a:cxn>
                  <a:cxn ang="0">
                    <a:pos x="connsiteX1" y="connsiteY1"/>
                  </a:cxn>
                  <a:cxn ang="0">
                    <a:pos x="connsiteX2" y="connsiteY2"/>
                  </a:cxn>
                  <a:cxn ang="0">
                    <a:pos x="connsiteX3" y="connsiteY3"/>
                  </a:cxn>
                </a:cxnLst>
                <a:rect l="l" t="t" r="r" b="b"/>
                <a:pathLst>
                  <a:path w="936705" h="797486">
                    <a:moveTo>
                      <a:pt x="398" y="755277"/>
                    </a:moveTo>
                    <a:cubicBezTo>
                      <a:pt x="14210" y="488907"/>
                      <a:pt x="92478" y="229872"/>
                      <a:pt x="228494" y="430"/>
                    </a:cubicBezTo>
                    <a:lnTo>
                      <a:pt x="937103" y="420492"/>
                    </a:lnTo>
                    <a:cubicBezTo>
                      <a:pt x="869097" y="535214"/>
                      <a:pt x="829961" y="664731"/>
                      <a:pt x="823058" y="79791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9" name="TextBox 598">
                <a:extLst>
                  <a:ext uri="{FF2B5EF4-FFF2-40B4-BE49-F238E27FC236}">
                    <a16:creationId xmlns:a16="http://schemas.microsoft.com/office/drawing/2014/main" id="{D3BEA0EB-4D33-90FB-6C98-221CE0219B2E}"/>
                  </a:ext>
                </a:extLst>
              </p:cNvPr>
              <p:cNvSpPr txBox="1"/>
              <p:nvPr/>
            </p:nvSpPr>
            <p:spPr>
              <a:xfrm rot="1008791">
                <a:off x="1951776" y="2871520"/>
                <a:ext cx="56425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MDA</a:t>
                </a:r>
              </a:p>
            </p:txBody>
          </p:sp>
          <p:sp>
            <p:nvSpPr>
              <p:cNvPr id="600" name="Freeform: Shape 599">
                <a:extLst>
                  <a:ext uri="{FF2B5EF4-FFF2-40B4-BE49-F238E27FC236}">
                    <a16:creationId xmlns:a16="http://schemas.microsoft.com/office/drawing/2014/main" id="{00583899-2280-4B98-D14E-524236AB368F}"/>
                  </a:ext>
                </a:extLst>
              </p:cNvPr>
              <p:cNvSpPr/>
              <p:nvPr/>
            </p:nvSpPr>
            <p:spPr>
              <a:xfrm>
                <a:off x="2190569" y="2734372"/>
                <a:ext cx="171065" cy="566135"/>
              </a:xfrm>
              <a:custGeom>
                <a:avLst/>
                <a:gdLst>
                  <a:gd name="connsiteX0" fmla="*/ 398 w 171065"/>
                  <a:gd name="connsiteY0" fmla="*/ 566565 h 566135"/>
                  <a:gd name="connsiteX1" fmla="*/ 171463 w 171065"/>
                  <a:gd name="connsiteY1" fmla="*/ 430 h 566135"/>
                </a:gdLst>
                <a:ahLst/>
                <a:cxnLst>
                  <a:cxn ang="0">
                    <a:pos x="connsiteX0" y="connsiteY0"/>
                  </a:cxn>
                  <a:cxn ang="0">
                    <a:pos x="connsiteX1" y="connsiteY1"/>
                  </a:cxn>
                </a:cxnLst>
                <a:rect l="l" t="t" r="r" b="b"/>
                <a:pathLst>
                  <a:path w="171065" h="566135">
                    <a:moveTo>
                      <a:pt x="398" y="566565"/>
                    </a:moveTo>
                    <a:cubicBezTo>
                      <a:pt x="10750" y="366788"/>
                      <a:pt x="69458" y="172511"/>
                      <a:pt x="171463" y="430"/>
                    </a:cubicBezTo>
                  </a:path>
                </a:pathLst>
              </a:custGeom>
              <a:noFill/>
              <a:ln w="8736" cap="flat">
                <a:noFill/>
                <a:prstDash val="solid"/>
                <a:miter/>
              </a:ln>
            </p:spPr>
            <p:txBody>
              <a:bodyPr rtlCol="0" anchor="ctr"/>
              <a:lstStyle/>
              <a:p>
                <a:endParaRPr lang="en-GB" sz="1600"/>
              </a:p>
            </p:txBody>
          </p:sp>
        </p:grpSp>
        <p:grpSp>
          <p:nvGrpSpPr>
            <p:cNvPr id="60" name="Graphic 2973">
              <a:extLst>
                <a:ext uri="{FF2B5EF4-FFF2-40B4-BE49-F238E27FC236}">
                  <a16:creationId xmlns:a16="http://schemas.microsoft.com/office/drawing/2014/main" id="{C4AA48D8-73F0-647F-B5CC-EEA302550495}"/>
                </a:ext>
              </a:extLst>
            </p:cNvPr>
            <p:cNvGrpSpPr/>
            <p:nvPr/>
          </p:nvGrpSpPr>
          <p:grpSpPr>
            <a:xfrm>
              <a:off x="2007334" y="2024937"/>
              <a:ext cx="937639" cy="919466"/>
              <a:chOff x="2007334" y="2024937"/>
              <a:chExt cx="937639" cy="919466"/>
            </a:xfrm>
          </p:grpSpPr>
          <p:sp>
            <p:nvSpPr>
              <p:cNvPr id="595" name="Freeform: Shape 594">
                <a:extLst>
                  <a:ext uri="{FF2B5EF4-FFF2-40B4-BE49-F238E27FC236}">
                    <a16:creationId xmlns:a16="http://schemas.microsoft.com/office/drawing/2014/main" id="{797555BA-8C74-7B68-430D-6E2E1975D307}"/>
                  </a:ext>
                </a:extLst>
              </p:cNvPr>
              <p:cNvSpPr/>
              <p:nvPr/>
            </p:nvSpPr>
            <p:spPr>
              <a:xfrm>
                <a:off x="2007334" y="2024937"/>
                <a:ext cx="937639" cy="919466"/>
              </a:xfrm>
              <a:custGeom>
                <a:avLst/>
                <a:gdLst>
                  <a:gd name="connsiteX0" fmla="*/ 398 w 937639"/>
                  <a:gd name="connsiteY0" fmla="*/ 499834 h 919466"/>
                  <a:gd name="connsiteX1" fmla="*/ 458460 w 937639"/>
                  <a:gd name="connsiteY1" fmla="*/ 430 h 919466"/>
                  <a:gd name="connsiteX2" fmla="*/ 938037 w 937639"/>
                  <a:gd name="connsiteY2" fmla="*/ 670195 h 919466"/>
                  <a:gd name="connsiteX3" fmla="*/ 709008 w 937639"/>
                  <a:gd name="connsiteY3" fmla="*/ 919896 h 919466"/>
                </a:gdLst>
                <a:ahLst/>
                <a:cxnLst>
                  <a:cxn ang="0">
                    <a:pos x="connsiteX0" y="connsiteY0"/>
                  </a:cxn>
                  <a:cxn ang="0">
                    <a:pos x="connsiteX1" y="connsiteY1"/>
                  </a:cxn>
                  <a:cxn ang="0">
                    <a:pos x="connsiteX2" y="connsiteY2"/>
                  </a:cxn>
                  <a:cxn ang="0">
                    <a:pos x="connsiteX3" y="connsiteY3"/>
                  </a:cxn>
                </a:cxnLst>
                <a:rect l="l" t="t" r="r" b="b"/>
                <a:pathLst>
                  <a:path w="937639" h="919466">
                    <a:moveTo>
                      <a:pt x="398" y="499834"/>
                    </a:moveTo>
                    <a:cubicBezTo>
                      <a:pt x="116826" y="303422"/>
                      <a:pt x="272813" y="133361"/>
                      <a:pt x="458460" y="430"/>
                    </a:cubicBezTo>
                    <a:lnTo>
                      <a:pt x="938037" y="670195"/>
                    </a:lnTo>
                    <a:cubicBezTo>
                      <a:pt x="845216" y="736659"/>
                      <a:pt x="767223" y="821691"/>
                      <a:pt x="709008" y="91989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6" name="TextBox 595">
                <a:extLst>
                  <a:ext uri="{FF2B5EF4-FFF2-40B4-BE49-F238E27FC236}">
                    <a16:creationId xmlns:a16="http://schemas.microsoft.com/office/drawing/2014/main" id="{A6326606-0432-706E-192B-F0F39DC3AED6}"/>
                  </a:ext>
                </a:extLst>
              </p:cNvPr>
              <p:cNvSpPr txBox="1"/>
              <p:nvPr/>
            </p:nvSpPr>
            <p:spPr>
              <a:xfrm rot="2551650">
                <a:off x="2228211" y="2393781"/>
                <a:ext cx="555008"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EMS</a:t>
                </a:r>
              </a:p>
            </p:txBody>
          </p:sp>
          <p:sp>
            <p:nvSpPr>
              <p:cNvPr id="597" name="Freeform: Shape 596">
                <a:extLst>
                  <a:ext uri="{FF2B5EF4-FFF2-40B4-BE49-F238E27FC236}">
                    <a16:creationId xmlns:a16="http://schemas.microsoft.com/office/drawing/2014/main" id="{EA4274A8-8313-54AA-B7B2-B8DA7C23D34A}"/>
                  </a:ext>
                </a:extLst>
              </p:cNvPr>
              <p:cNvSpPr/>
              <p:nvPr/>
            </p:nvSpPr>
            <p:spPr>
              <a:xfrm>
                <a:off x="2361644" y="2359817"/>
                <a:ext cx="343538" cy="374555"/>
              </a:xfrm>
              <a:custGeom>
                <a:avLst/>
                <a:gdLst>
                  <a:gd name="connsiteX0" fmla="*/ 398 w 343538"/>
                  <a:gd name="connsiteY0" fmla="*/ 374985 h 374555"/>
                  <a:gd name="connsiteX1" fmla="*/ 343936 w 343538"/>
                  <a:gd name="connsiteY1" fmla="*/ 430 h 374555"/>
                </a:gdLst>
                <a:ahLst/>
                <a:cxnLst>
                  <a:cxn ang="0">
                    <a:pos x="connsiteX0" y="connsiteY0"/>
                  </a:cxn>
                  <a:cxn ang="0">
                    <a:pos x="connsiteX1" y="connsiteY1"/>
                  </a:cxn>
                </a:cxnLst>
                <a:rect l="l" t="t" r="r" b="b"/>
                <a:pathLst>
                  <a:path w="343538" h="374555">
                    <a:moveTo>
                      <a:pt x="398" y="374985"/>
                    </a:moveTo>
                    <a:cubicBezTo>
                      <a:pt x="87717" y="227678"/>
                      <a:pt x="204705" y="100128"/>
                      <a:pt x="343936" y="430"/>
                    </a:cubicBezTo>
                  </a:path>
                </a:pathLst>
              </a:custGeom>
              <a:noFill/>
              <a:ln w="8736" cap="flat">
                <a:noFill/>
                <a:prstDash val="solid"/>
                <a:miter/>
              </a:ln>
            </p:spPr>
            <p:txBody>
              <a:bodyPr rtlCol="0" anchor="ctr"/>
              <a:lstStyle/>
              <a:p>
                <a:endParaRPr lang="en-GB" sz="1600"/>
              </a:p>
            </p:txBody>
          </p:sp>
        </p:grpSp>
        <p:grpSp>
          <p:nvGrpSpPr>
            <p:cNvPr id="61" name="Graphic 2973">
              <a:extLst>
                <a:ext uri="{FF2B5EF4-FFF2-40B4-BE49-F238E27FC236}">
                  <a16:creationId xmlns:a16="http://schemas.microsoft.com/office/drawing/2014/main" id="{CCD5DD9E-5DDB-A8BB-1EB5-6F73A34D7B35}"/>
                </a:ext>
              </a:extLst>
            </p:cNvPr>
            <p:cNvGrpSpPr/>
            <p:nvPr/>
          </p:nvGrpSpPr>
          <p:grpSpPr>
            <a:xfrm>
              <a:off x="2465396" y="1779377"/>
              <a:ext cx="734531" cy="915325"/>
              <a:chOff x="2465396" y="1779377"/>
              <a:chExt cx="734531" cy="915325"/>
            </a:xfrm>
          </p:grpSpPr>
          <p:sp>
            <p:nvSpPr>
              <p:cNvPr id="592" name="Freeform: Shape 591">
                <a:extLst>
                  <a:ext uri="{FF2B5EF4-FFF2-40B4-BE49-F238E27FC236}">
                    <a16:creationId xmlns:a16="http://schemas.microsoft.com/office/drawing/2014/main" id="{DD2CB8A7-7456-6381-95D1-EA359E5F5CF9}"/>
                  </a:ext>
                </a:extLst>
              </p:cNvPr>
              <p:cNvSpPr/>
              <p:nvPr/>
            </p:nvSpPr>
            <p:spPr>
              <a:xfrm>
                <a:off x="2465396" y="1779377"/>
                <a:ext cx="734531" cy="915325"/>
              </a:xfrm>
              <a:custGeom>
                <a:avLst/>
                <a:gdLst>
                  <a:gd name="connsiteX0" fmla="*/ 398 w 734531"/>
                  <a:gd name="connsiteY0" fmla="*/ 245990 h 915325"/>
                  <a:gd name="connsiteX1" fmla="*/ 510300 w 734531"/>
                  <a:gd name="connsiteY1" fmla="*/ 430 h 915325"/>
                  <a:gd name="connsiteX2" fmla="*/ 734929 w 734531"/>
                  <a:gd name="connsiteY2" fmla="*/ 792976 h 915325"/>
                  <a:gd name="connsiteX3" fmla="*/ 479975 w 734531"/>
                  <a:gd name="connsiteY3" fmla="*/ 915755 h 915325"/>
                </a:gdLst>
                <a:ahLst/>
                <a:cxnLst>
                  <a:cxn ang="0">
                    <a:pos x="connsiteX0" y="connsiteY0"/>
                  </a:cxn>
                  <a:cxn ang="0">
                    <a:pos x="connsiteX1" y="connsiteY1"/>
                  </a:cxn>
                  <a:cxn ang="0">
                    <a:pos x="connsiteX2" y="connsiteY2"/>
                  </a:cxn>
                  <a:cxn ang="0">
                    <a:pos x="connsiteX3" y="connsiteY3"/>
                  </a:cxn>
                </a:cxnLst>
                <a:rect l="l" t="t" r="r" b="b"/>
                <a:pathLst>
                  <a:path w="734531" h="915325">
                    <a:moveTo>
                      <a:pt x="398" y="245990"/>
                    </a:moveTo>
                    <a:cubicBezTo>
                      <a:pt x="154926" y="135336"/>
                      <a:pt x="327440" y="52262"/>
                      <a:pt x="510300" y="430"/>
                    </a:cubicBezTo>
                    <a:lnTo>
                      <a:pt x="734929" y="792976"/>
                    </a:lnTo>
                    <a:cubicBezTo>
                      <a:pt x="643498" y="818890"/>
                      <a:pt x="557241" y="860429"/>
                      <a:pt x="479975" y="915755"/>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3" name="TextBox 592">
                <a:extLst>
                  <a:ext uri="{FF2B5EF4-FFF2-40B4-BE49-F238E27FC236}">
                    <a16:creationId xmlns:a16="http://schemas.microsoft.com/office/drawing/2014/main" id="{E7493722-4E8F-517A-88E5-88850CB3753E}"/>
                  </a:ext>
                </a:extLst>
              </p:cNvPr>
              <p:cNvSpPr txBox="1"/>
              <p:nvPr/>
            </p:nvSpPr>
            <p:spPr>
              <a:xfrm rot="3857142">
                <a:off x="2633134" y="2115835"/>
                <a:ext cx="477359"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SCI</a:t>
                </a:r>
              </a:p>
            </p:txBody>
          </p:sp>
          <p:sp>
            <p:nvSpPr>
              <p:cNvPr id="594" name="Freeform: Shape 593">
                <a:extLst>
                  <a:ext uri="{FF2B5EF4-FFF2-40B4-BE49-F238E27FC236}">
                    <a16:creationId xmlns:a16="http://schemas.microsoft.com/office/drawing/2014/main" id="{06C27F6C-7E73-E444-1D51-76518492E72E}"/>
                  </a:ext>
                </a:extLst>
              </p:cNvPr>
              <p:cNvSpPr/>
              <p:nvPr/>
            </p:nvSpPr>
            <p:spPr>
              <a:xfrm>
                <a:off x="2705184" y="2175656"/>
                <a:ext cx="382427" cy="184161"/>
              </a:xfrm>
              <a:custGeom>
                <a:avLst/>
                <a:gdLst>
                  <a:gd name="connsiteX0" fmla="*/ 398 w 382427"/>
                  <a:gd name="connsiteY0" fmla="*/ 184591 h 184161"/>
                  <a:gd name="connsiteX1" fmla="*/ 382825 w 382427"/>
                  <a:gd name="connsiteY1" fmla="*/ 430 h 184161"/>
                </a:gdLst>
                <a:ahLst/>
                <a:cxnLst>
                  <a:cxn ang="0">
                    <a:pos x="connsiteX0" y="connsiteY0"/>
                  </a:cxn>
                  <a:cxn ang="0">
                    <a:pos x="connsiteX1" y="connsiteY1"/>
                  </a:cxn>
                </a:cxnLst>
                <a:rect l="l" t="t" r="r" b="b"/>
                <a:pathLst>
                  <a:path w="382427" h="184161">
                    <a:moveTo>
                      <a:pt x="398" y="184591"/>
                    </a:moveTo>
                    <a:cubicBezTo>
                      <a:pt x="116296" y="101605"/>
                      <a:pt x="245681" y="39297"/>
                      <a:pt x="382825" y="430"/>
                    </a:cubicBezTo>
                  </a:path>
                </a:pathLst>
              </a:custGeom>
              <a:noFill/>
              <a:ln w="8736" cap="flat">
                <a:noFill/>
                <a:prstDash val="solid"/>
                <a:miter/>
              </a:ln>
            </p:spPr>
            <p:txBody>
              <a:bodyPr rtlCol="0" anchor="ctr"/>
              <a:lstStyle/>
              <a:p>
                <a:endParaRPr lang="en-GB" sz="1600"/>
              </a:p>
            </p:txBody>
          </p:sp>
        </p:grpSp>
        <p:grpSp>
          <p:nvGrpSpPr>
            <p:cNvPr id="62" name="Graphic 2973">
              <a:extLst>
                <a:ext uri="{FF2B5EF4-FFF2-40B4-BE49-F238E27FC236}">
                  <a16:creationId xmlns:a16="http://schemas.microsoft.com/office/drawing/2014/main" id="{A2E8BF7A-0637-C62A-8B81-ADEA40D5CF23}"/>
                </a:ext>
              </a:extLst>
            </p:cNvPr>
            <p:cNvGrpSpPr/>
            <p:nvPr/>
          </p:nvGrpSpPr>
          <p:grpSpPr>
            <a:xfrm>
              <a:off x="2975298" y="1716947"/>
              <a:ext cx="449256" cy="854975"/>
              <a:chOff x="2975298" y="1716947"/>
              <a:chExt cx="449256" cy="854975"/>
            </a:xfrm>
          </p:grpSpPr>
          <p:sp>
            <p:nvSpPr>
              <p:cNvPr id="589" name="Freeform: Shape 588">
                <a:extLst>
                  <a:ext uri="{FF2B5EF4-FFF2-40B4-BE49-F238E27FC236}">
                    <a16:creationId xmlns:a16="http://schemas.microsoft.com/office/drawing/2014/main" id="{36CFF8E2-D603-8057-7756-06F1B65DF2A3}"/>
                  </a:ext>
                </a:extLst>
              </p:cNvPr>
              <p:cNvSpPr/>
              <p:nvPr/>
            </p:nvSpPr>
            <p:spPr>
              <a:xfrm>
                <a:off x="2975298" y="1716947"/>
                <a:ext cx="449256" cy="854975"/>
              </a:xfrm>
              <a:custGeom>
                <a:avLst/>
                <a:gdLst>
                  <a:gd name="connsiteX0" fmla="*/ 398 w 449256"/>
                  <a:gd name="connsiteY0" fmla="*/ 62859 h 854975"/>
                  <a:gd name="connsiteX1" fmla="*/ 449654 w 449256"/>
                  <a:gd name="connsiteY1" fmla="*/ 430 h 854975"/>
                  <a:gd name="connsiteX2" fmla="*/ 449654 w 449256"/>
                  <a:gd name="connsiteY2" fmla="*/ 824187 h 854975"/>
                  <a:gd name="connsiteX3" fmla="*/ 225026 w 449256"/>
                  <a:gd name="connsiteY3" fmla="*/ 855406 h 854975"/>
                </a:gdLst>
                <a:ahLst/>
                <a:cxnLst>
                  <a:cxn ang="0">
                    <a:pos x="connsiteX0" y="connsiteY0"/>
                  </a:cxn>
                  <a:cxn ang="0">
                    <a:pos x="connsiteX1" y="connsiteY1"/>
                  </a:cxn>
                  <a:cxn ang="0">
                    <a:pos x="connsiteX2" y="connsiteY2"/>
                  </a:cxn>
                  <a:cxn ang="0">
                    <a:pos x="connsiteX3" y="connsiteY3"/>
                  </a:cxn>
                </a:cxnLst>
                <a:rect l="l" t="t" r="r" b="b"/>
                <a:pathLst>
                  <a:path w="449256" h="854975">
                    <a:moveTo>
                      <a:pt x="398" y="62859"/>
                    </a:moveTo>
                    <a:cubicBezTo>
                      <a:pt x="146555" y="21440"/>
                      <a:pt x="297740" y="430"/>
                      <a:pt x="449654" y="430"/>
                    </a:cubicBezTo>
                    <a:lnTo>
                      <a:pt x="449654" y="824187"/>
                    </a:lnTo>
                    <a:cubicBezTo>
                      <a:pt x="373697" y="824187"/>
                      <a:pt x="298105" y="834693"/>
                      <a:pt x="225026" y="85540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0" name="TextBox 589">
                <a:extLst>
                  <a:ext uri="{FF2B5EF4-FFF2-40B4-BE49-F238E27FC236}">
                    <a16:creationId xmlns:a16="http://schemas.microsoft.com/office/drawing/2014/main" id="{536B046F-4CF5-3D57-F933-A09CE39E1538}"/>
                  </a:ext>
                </a:extLst>
              </p:cNvPr>
              <p:cNvSpPr txBox="1"/>
              <p:nvPr/>
            </p:nvSpPr>
            <p:spPr>
              <a:xfrm rot="4925273">
                <a:off x="2955996" y="1996869"/>
                <a:ext cx="538367"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PER</a:t>
                </a:r>
              </a:p>
            </p:txBody>
          </p:sp>
          <p:sp>
            <p:nvSpPr>
              <p:cNvPr id="591" name="Freeform: Shape 590">
                <a:extLst>
                  <a:ext uri="{FF2B5EF4-FFF2-40B4-BE49-F238E27FC236}">
                    <a16:creationId xmlns:a16="http://schemas.microsoft.com/office/drawing/2014/main" id="{A0BF60D4-3439-824D-C8AB-7FA574924544}"/>
                  </a:ext>
                </a:extLst>
              </p:cNvPr>
              <p:cNvSpPr/>
              <p:nvPr/>
            </p:nvSpPr>
            <p:spPr>
              <a:xfrm>
                <a:off x="3087613" y="2128820"/>
                <a:ext cx="336940" cy="46835"/>
              </a:xfrm>
              <a:custGeom>
                <a:avLst/>
                <a:gdLst>
                  <a:gd name="connsiteX0" fmla="*/ 398 w 336940"/>
                  <a:gd name="connsiteY0" fmla="*/ 47265 h 46835"/>
                  <a:gd name="connsiteX1" fmla="*/ 337339 w 336940"/>
                  <a:gd name="connsiteY1" fmla="*/ 430 h 46835"/>
                </a:gdLst>
                <a:ahLst/>
                <a:cxnLst>
                  <a:cxn ang="0">
                    <a:pos x="connsiteX0" y="connsiteY0"/>
                  </a:cxn>
                  <a:cxn ang="0">
                    <a:pos x="connsiteX1" y="connsiteY1"/>
                  </a:cxn>
                </a:cxnLst>
                <a:rect l="l" t="t" r="r" b="b"/>
                <a:pathLst>
                  <a:path w="336940" h="46835">
                    <a:moveTo>
                      <a:pt x="398" y="47265"/>
                    </a:moveTo>
                    <a:cubicBezTo>
                      <a:pt x="110016" y="16190"/>
                      <a:pt x="223403" y="438"/>
                      <a:pt x="337339" y="430"/>
                    </a:cubicBezTo>
                  </a:path>
                </a:pathLst>
              </a:custGeom>
              <a:noFill/>
              <a:ln w="8736" cap="flat">
                <a:noFill/>
                <a:prstDash val="solid"/>
                <a:miter/>
              </a:ln>
            </p:spPr>
            <p:txBody>
              <a:bodyPr rtlCol="0" anchor="ctr"/>
              <a:lstStyle/>
              <a:p>
                <a:endParaRPr lang="en-GB" sz="1600"/>
              </a:p>
            </p:txBody>
          </p:sp>
        </p:grpSp>
        <p:grpSp>
          <p:nvGrpSpPr>
            <p:cNvPr id="63" name="Graphic 2973">
              <a:extLst>
                <a:ext uri="{FF2B5EF4-FFF2-40B4-BE49-F238E27FC236}">
                  <a16:creationId xmlns:a16="http://schemas.microsoft.com/office/drawing/2014/main" id="{B6E66DA8-8DF6-228B-2CB6-79DB66709601}"/>
                </a:ext>
              </a:extLst>
            </p:cNvPr>
            <p:cNvGrpSpPr/>
            <p:nvPr/>
          </p:nvGrpSpPr>
          <p:grpSpPr>
            <a:xfrm>
              <a:off x="3424555" y="893183"/>
              <a:ext cx="2339556" cy="1940581"/>
              <a:chOff x="3424555" y="893183"/>
              <a:chExt cx="2339556" cy="1940581"/>
            </a:xfrm>
          </p:grpSpPr>
          <p:sp>
            <p:nvSpPr>
              <p:cNvPr id="586" name="Freeform: Shape 585">
                <a:extLst>
                  <a:ext uri="{FF2B5EF4-FFF2-40B4-BE49-F238E27FC236}">
                    <a16:creationId xmlns:a16="http://schemas.microsoft.com/office/drawing/2014/main" id="{883C369A-3AC6-E022-AAAF-79001F14294C}"/>
                  </a:ext>
                </a:extLst>
              </p:cNvPr>
              <p:cNvSpPr/>
              <p:nvPr/>
            </p:nvSpPr>
            <p:spPr>
              <a:xfrm>
                <a:off x="3424555" y="893183"/>
                <a:ext cx="2339556" cy="1940581"/>
              </a:xfrm>
              <a:custGeom>
                <a:avLst/>
                <a:gdLst>
                  <a:gd name="connsiteX0" fmla="*/ 398 w 2339556"/>
                  <a:gd name="connsiteY0" fmla="*/ 430 h 1940581"/>
                  <a:gd name="connsiteX1" fmla="*/ 2339954 w 2339556"/>
                  <a:gd name="connsiteY1" fmla="*/ 1675662 h 1940581"/>
                  <a:gd name="connsiteX2" fmla="*/ 1560108 w 2339556"/>
                  <a:gd name="connsiteY2" fmla="*/ 1941011 h 1940581"/>
                  <a:gd name="connsiteX3" fmla="*/ 398 w 2339556"/>
                  <a:gd name="connsiteY3" fmla="*/ 824194 h 1940581"/>
                </a:gdLst>
                <a:ahLst/>
                <a:cxnLst>
                  <a:cxn ang="0">
                    <a:pos x="connsiteX0" y="connsiteY0"/>
                  </a:cxn>
                  <a:cxn ang="0">
                    <a:pos x="connsiteX1" y="connsiteY1"/>
                  </a:cxn>
                  <a:cxn ang="0">
                    <a:pos x="connsiteX2" y="connsiteY2"/>
                  </a:cxn>
                  <a:cxn ang="0">
                    <a:pos x="connsiteX3" y="connsiteY3"/>
                  </a:cxn>
                </a:cxnLst>
                <a:rect l="l" t="t" r="r" b="b"/>
                <a:pathLst>
                  <a:path w="2339556" h="1940581">
                    <a:moveTo>
                      <a:pt x="398" y="430"/>
                    </a:moveTo>
                    <a:cubicBezTo>
                      <a:pt x="1058460" y="430"/>
                      <a:pt x="1999134" y="673999"/>
                      <a:pt x="2339954" y="1675662"/>
                    </a:cubicBezTo>
                    <a:lnTo>
                      <a:pt x="1560108" y="1941011"/>
                    </a:lnTo>
                    <a:cubicBezTo>
                      <a:pt x="1332885" y="1273231"/>
                      <a:pt x="705772" y="824194"/>
                      <a:pt x="398" y="824194"/>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7" name="TextBox 586">
                <a:extLst>
                  <a:ext uri="{FF2B5EF4-FFF2-40B4-BE49-F238E27FC236}">
                    <a16:creationId xmlns:a16="http://schemas.microsoft.com/office/drawing/2014/main" id="{94C8758F-B581-A838-E806-5B5AC8698B9C}"/>
                  </a:ext>
                </a:extLst>
              </p:cNvPr>
              <p:cNvSpPr txBox="1"/>
              <p:nvPr/>
            </p:nvSpPr>
            <p:spPr>
              <a:xfrm rot="7411072">
                <a:off x="4293589" y="1531565"/>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53% I</a:t>
                </a:r>
              </a:p>
            </p:txBody>
          </p:sp>
          <p:sp>
            <p:nvSpPr>
              <p:cNvPr id="588" name="Freeform: Shape 587">
                <a:extLst>
                  <a:ext uri="{FF2B5EF4-FFF2-40B4-BE49-F238E27FC236}">
                    <a16:creationId xmlns:a16="http://schemas.microsoft.com/office/drawing/2014/main" id="{B4735BD7-4AD8-6C21-0F95-189C4858CDCD}"/>
                  </a:ext>
                </a:extLst>
              </p:cNvPr>
              <p:cNvSpPr/>
              <p:nvPr/>
            </p:nvSpPr>
            <p:spPr>
              <a:xfrm>
                <a:off x="3424556" y="1305065"/>
                <a:ext cx="1949628" cy="1396025"/>
              </a:xfrm>
              <a:custGeom>
                <a:avLst/>
                <a:gdLst>
                  <a:gd name="connsiteX0" fmla="*/ 398 w 1949628"/>
                  <a:gd name="connsiteY0" fmla="*/ 430 h 1396025"/>
                  <a:gd name="connsiteX1" fmla="*/ 1950026 w 1949628"/>
                  <a:gd name="connsiteY1" fmla="*/ 1396455 h 1396025"/>
                </a:gdLst>
                <a:ahLst/>
                <a:cxnLst>
                  <a:cxn ang="0">
                    <a:pos x="connsiteX0" y="connsiteY0"/>
                  </a:cxn>
                  <a:cxn ang="0">
                    <a:pos x="connsiteX1" y="connsiteY1"/>
                  </a:cxn>
                </a:cxnLst>
                <a:rect l="l" t="t" r="r" b="b"/>
                <a:pathLst>
                  <a:path w="1949628" h="1396025">
                    <a:moveTo>
                      <a:pt x="398" y="430"/>
                    </a:moveTo>
                    <a:cubicBezTo>
                      <a:pt x="882117" y="430"/>
                      <a:pt x="1666009" y="561737"/>
                      <a:pt x="1950026" y="1396455"/>
                    </a:cubicBezTo>
                  </a:path>
                </a:pathLst>
              </a:custGeom>
              <a:noFill/>
              <a:ln w="8736" cap="flat">
                <a:noFill/>
                <a:prstDash val="solid"/>
                <a:miter/>
              </a:ln>
            </p:spPr>
            <p:txBody>
              <a:bodyPr rtlCol="0" anchor="ctr"/>
              <a:lstStyle/>
              <a:p>
                <a:endParaRPr lang="en-GB" sz="1600"/>
              </a:p>
            </p:txBody>
          </p:sp>
        </p:grpSp>
        <p:grpSp>
          <p:nvGrpSpPr>
            <p:cNvPr id="64" name="Graphic 2973">
              <a:extLst>
                <a:ext uri="{FF2B5EF4-FFF2-40B4-BE49-F238E27FC236}">
                  <a16:creationId xmlns:a16="http://schemas.microsoft.com/office/drawing/2014/main" id="{AC3B16DA-57F5-32A3-0532-EB5AE08A3906}"/>
                </a:ext>
              </a:extLst>
            </p:cNvPr>
            <p:cNvGrpSpPr/>
            <p:nvPr/>
          </p:nvGrpSpPr>
          <p:grpSpPr>
            <a:xfrm>
              <a:off x="4921040" y="2568415"/>
              <a:ext cx="974797" cy="1829712"/>
              <a:chOff x="4921040" y="2568415"/>
              <a:chExt cx="974797" cy="1829712"/>
            </a:xfrm>
          </p:grpSpPr>
          <p:sp>
            <p:nvSpPr>
              <p:cNvPr id="583" name="Freeform: Shape 582">
                <a:extLst>
                  <a:ext uri="{FF2B5EF4-FFF2-40B4-BE49-F238E27FC236}">
                    <a16:creationId xmlns:a16="http://schemas.microsoft.com/office/drawing/2014/main" id="{35384830-5A90-82D4-BC57-8389465B6F4F}"/>
                  </a:ext>
                </a:extLst>
              </p:cNvPr>
              <p:cNvSpPr/>
              <p:nvPr/>
            </p:nvSpPr>
            <p:spPr>
              <a:xfrm>
                <a:off x="4921040" y="2568415"/>
                <a:ext cx="974797" cy="1829712"/>
              </a:xfrm>
              <a:custGeom>
                <a:avLst/>
                <a:gdLst>
                  <a:gd name="connsiteX0" fmla="*/ 843469 w 974797"/>
                  <a:gd name="connsiteY0" fmla="*/ 430 h 1829712"/>
                  <a:gd name="connsiteX1" fmla="*/ 748636 w 974797"/>
                  <a:gd name="connsiteY1" fmla="*/ 1830142 h 1829712"/>
                  <a:gd name="connsiteX2" fmla="*/ 398 w 974797"/>
                  <a:gd name="connsiteY2" fmla="*/ 1485585 h 1829712"/>
                  <a:gd name="connsiteX3" fmla="*/ 63622 w 974797"/>
                  <a:gd name="connsiteY3" fmla="*/ 265780 h 1829712"/>
                </a:gdLst>
                <a:ahLst/>
                <a:cxnLst>
                  <a:cxn ang="0">
                    <a:pos x="connsiteX0" y="connsiteY0"/>
                  </a:cxn>
                  <a:cxn ang="0">
                    <a:pos x="connsiteX1" y="connsiteY1"/>
                  </a:cxn>
                  <a:cxn ang="0">
                    <a:pos x="connsiteX2" y="connsiteY2"/>
                  </a:cxn>
                  <a:cxn ang="0">
                    <a:pos x="connsiteX3" y="connsiteY3"/>
                  </a:cxn>
                </a:cxnLst>
                <a:rect l="l" t="t" r="r" b="b"/>
                <a:pathLst>
                  <a:path w="974797" h="1829712">
                    <a:moveTo>
                      <a:pt x="843469" y="430"/>
                    </a:moveTo>
                    <a:cubicBezTo>
                      <a:pt x="1047461" y="599955"/>
                      <a:pt x="1013521" y="1254914"/>
                      <a:pt x="748636" y="1830142"/>
                    </a:cubicBezTo>
                    <a:lnTo>
                      <a:pt x="398" y="1485585"/>
                    </a:lnTo>
                    <a:cubicBezTo>
                      <a:pt x="176985" y="1102103"/>
                      <a:pt x="199612" y="665463"/>
                      <a:pt x="63622" y="265780"/>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4" name="TextBox 583">
                <a:extLst>
                  <a:ext uri="{FF2B5EF4-FFF2-40B4-BE49-F238E27FC236}">
                    <a16:creationId xmlns:a16="http://schemas.microsoft.com/office/drawing/2014/main" id="{64F21069-B73B-BD92-CF5D-ED97B513B391}"/>
                  </a:ext>
                </a:extLst>
              </p:cNvPr>
              <p:cNvSpPr txBox="1"/>
              <p:nvPr/>
            </p:nvSpPr>
            <p:spPr>
              <a:xfrm rot="10967501">
                <a:off x="5113984" y="3312426"/>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31% D</a:t>
                </a:r>
              </a:p>
            </p:txBody>
          </p:sp>
          <p:sp>
            <p:nvSpPr>
              <p:cNvPr id="585" name="Freeform: Shape 584">
                <a:extLst>
                  <a:ext uri="{FF2B5EF4-FFF2-40B4-BE49-F238E27FC236}">
                    <a16:creationId xmlns:a16="http://schemas.microsoft.com/office/drawing/2014/main" id="{546B076B-2B5A-89E7-A6B8-6DB88D30AD27}"/>
                  </a:ext>
                </a:extLst>
              </p:cNvPr>
              <p:cNvSpPr/>
              <p:nvPr/>
            </p:nvSpPr>
            <p:spPr>
              <a:xfrm>
                <a:off x="5295155" y="2701090"/>
                <a:ext cx="188804" cy="1524757"/>
              </a:xfrm>
              <a:custGeom>
                <a:avLst/>
                <a:gdLst>
                  <a:gd name="connsiteX0" fmla="*/ 398 w 188804"/>
                  <a:gd name="connsiteY0" fmla="*/ 1525187 h 1524757"/>
                  <a:gd name="connsiteX1" fmla="*/ 79435 w 188804"/>
                  <a:gd name="connsiteY1" fmla="*/ 430 h 1524757"/>
                </a:gdLst>
                <a:ahLst/>
                <a:cxnLst>
                  <a:cxn ang="0">
                    <a:pos x="connsiteX0" y="connsiteY0"/>
                  </a:cxn>
                  <a:cxn ang="0">
                    <a:pos x="connsiteX1" y="connsiteY1"/>
                  </a:cxn>
                </a:cxnLst>
                <a:rect l="l" t="t" r="r" b="b"/>
                <a:pathLst>
                  <a:path w="188804" h="1524757">
                    <a:moveTo>
                      <a:pt x="398" y="1525187"/>
                    </a:moveTo>
                    <a:cubicBezTo>
                      <a:pt x="221138" y="1045834"/>
                      <a:pt x="249426" y="500035"/>
                      <a:pt x="79435" y="430"/>
                    </a:cubicBezTo>
                  </a:path>
                </a:pathLst>
              </a:custGeom>
              <a:noFill/>
              <a:ln w="8736" cap="flat">
                <a:noFill/>
                <a:prstDash val="solid"/>
                <a:miter/>
              </a:ln>
            </p:spPr>
            <p:txBody>
              <a:bodyPr rtlCol="0" anchor="ctr"/>
              <a:lstStyle/>
              <a:p>
                <a:endParaRPr lang="en-GB" sz="1600"/>
              </a:p>
            </p:txBody>
          </p:sp>
        </p:grpSp>
        <p:grpSp>
          <p:nvGrpSpPr>
            <p:cNvPr id="65" name="Graphic 2973">
              <a:extLst>
                <a:ext uri="{FF2B5EF4-FFF2-40B4-BE49-F238E27FC236}">
                  <a16:creationId xmlns:a16="http://schemas.microsoft.com/office/drawing/2014/main" id="{EB2DEB0B-8D67-3415-65E0-E566356293D3}"/>
                </a:ext>
              </a:extLst>
            </p:cNvPr>
            <p:cNvGrpSpPr/>
            <p:nvPr/>
          </p:nvGrpSpPr>
          <p:grpSpPr>
            <a:xfrm>
              <a:off x="4517065" y="4053571"/>
              <a:ext cx="1152213" cy="1160676"/>
              <a:chOff x="4517065" y="4053571"/>
              <a:chExt cx="1152213" cy="1160676"/>
            </a:xfrm>
          </p:grpSpPr>
          <p:sp>
            <p:nvSpPr>
              <p:cNvPr id="580" name="Freeform: Shape 579">
                <a:extLst>
                  <a:ext uri="{FF2B5EF4-FFF2-40B4-BE49-F238E27FC236}">
                    <a16:creationId xmlns:a16="http://schemas.microsoft.com/office/drawing/2014/main" id="{BDE575C5-D597-7CA9-16AD-9402736CFB28}"/>
                  </a:ext>
                </a:extLst>
              </p:cNvPr>
              <p:cNvSpPr/>
              <p:nvPr/>
            </p:nvSpPr>
            <p:spPr>
              <a:xfrm>
                <a:off x="4517065" y="4053571"/>
                <a:ext cx="1152213" cy="1160676"/>
              </a:xfrm>
              <a:custGeom>
                <a:avLst/>
                <a:gdLst>
                  <a:gd name="connsiteX0" fmla="*/ 1152611 w 1152213"/>
                  <a:gd name="connsiteY0" fmla="*/ 344987 h 1160676"/>
                  <a:gd name="connsiteX1" fmla="*/ 546653 w 1152213"/>
                  <a:gd name="connsiteY1" fmla="*/ 1161106 h 1160676"/>
                  <a:gd name="connsiteX2" fmla="*/ 398 w 1152213"/>
                  <a:gd name="connsiteY2" fmla="*/ 544515 h 1160676"/>
                  <a:gd name="connsiteX3" fmla="*/ 404373 w 1152213"/>
                  <a:gd name="connsiteY3" fmla="*/ 430 h 1160676"/>
                </a:gdLst>
                <a:ahLst/>
                <a:cxnLst>
                  <a:cxn ang="0">
                    <a:pos x="connsiteX0" y="connsiteY0"/>
                  </a:cxn>
                  <a:cxn ang="0">
                    <a:pos x="connsiteX1" y="connsiteY1"/>
                  </a:cxn>
                  <a:cxn ang="0">
                    <a:pos x="connsiteX2" y="connsiteY2"/>
                  </a:cxn>
                  <a:cxn ang="0">
                    <a:pos x="connsiteX3" y="connsiteY3"/>
                  </a:cxn>
                </a:cxnLst>
                <a:rect l="l" t="t" r="r" b="b"/>
                <a:pathLst>
                  <a:path w="1152213" h="1160676">
                    <a:moveTo>
                      <a:pt x="1152611" y="344987"/>
                    </a:moveTo>
                    <a:cubicBezTo>
                      <a:pt x="1009362" y="656078"/>
                      <a:pt x="803011" y="933997"/>
                      <a:pt x="546653" y="1161106"/>
                    </a:cubicBezTo>
                    <a:lnTo>
                      <a:pt x="398" y="544515"/>
                    </a:lnTo>
                    <a:cubicBezTo>
                      <a:pt x="171297" y="393106"/>
                      <a:pt x="308868" y="207827"/>
                      <a:pt x="404373" y="430"/>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1" name="TextBox 580">
                <a:extLst>
                  <a:ext uri="{FF2B5EF4-FFF2-40B4-BE49-F238E27FC236}">
                    <a16:creationId xmlns:a16="http://schemas.microsoft.com/office/drawing/2014/main" id="{B4BF6ECD-E2A4-B04D-065F-727495FBABF3}"/>
                  </a:ext>
                </a:extLst>
              </p:cNvPr>
              <p:cNvSpPr txBox="1"/>
              <p:nvPr/>
            </p:nvSpPr>
            <p:spPr>
              <a:xfrm rot="12738518">
                <a:off x="4711002" y="4433574"/>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17% N</a:t>
                </a:r>
              </a:p>
            </p:txBody>
          </p:sp>
          <p:sp>
            <p:nvSpPr>
              <p:cNvPr id="582" name="Freeform: Shape 581">
                <a:extLst>
                  <a:ext uri="{FF2B5EF4-FFF2-40B4-BE49-F238E27FC236}">
                    <a16:creationId xmlns:a16="http://schemas.microsoft.com/office/drawing/2014/main" id="{00F1ED4F-D05E-D36D-0150-1D9E19CB1397}"/>
                  </a:ext>
                </a:extLst>
              </p:cNvPr>
              <p:cNvSpPr/>
              <p:nvPr/>
            </p:nvSpPr>
            <p:spPr>
              <a:xfrm>
                <a:off x="4790188" y="4225847"/>
                <a:ext cx="504975" cy="680104"/>
              </a:xfrm>
              <a:custGeom>
                <a:avLst/>
                <a:gdLst>
                  <a:gd name="connsiteX0" fmla="*/ 398 w 504975"/>
                  <a:gd name="connsiteY0" fmla="*/ 680535 h 680104"/>
                  <a:gd name="connsiteX1" fmla="*/ 505374 w 504975"/>
                  <a:gd name="connsiteY1" fmla="*/ 430 h 680104"/>
                </a:gdLst>
                <a:ahLst/>
                <a:cxnLst>
                  <a:cxn ang="0">
                    <a:pos x="connsiteX0" y="connsiteY0"/>
                  </a:cxn>
                  <a:cxn ang="0">
                    <a:pos x="connsiteX1" y="connsiteY1"/>
                  </a:cxn>
                </a:cxnLst>
                <a:rect l="l" t="t" r="r" b="b"/>
                <a:pathLst>
                  <a:path w="504975" h="680104">
                    <a:moveTo>
                      <a:pt x="398" y="680535"/>
                    </a:moveTo>
                    <a:cubicBezTo>
                      <a:pt x="214035" y="491271"/>
                      <a:pt x="385992" y="259672"/>
                      <a:pt x="505374" y="430"/>
                    </a:cubicBezTo>
                  </a:path>
                </a:pathLst>
              </a:custGeom>
              <a:noFill/>
              <a:ln w="8736" cap="flat">
                <a:noFill/>
                <a:prstDash val="solid"/>
                <a:miter/>
              </a:ln>
            </p:spPr>
            <p:txBody>
              <a:bodyPr rtlCol="0" anchor="ctr"/>
              <a:lstStyle/>
              <a:p>
                <a:endParaRPr lang="en-GB" sz="1600"/>
              </a:p>
            </p:txBody>
          </p:sp>
        </p:grpSp>
        <p:grpSp>
          <p:nvGrpSpPr>
            <p:cNvPr id="66" name="Graphic 2973">
              <a:extLst>
                <a:ext uri="{FF2B5EF4-FFF2-40B4-BE49-F238E27FC236}">
                  <a16:creationId xmlns:a16="http://schemas.microsoft.com/office/drawing/2014/main" id="{7F5B2A35-5BF4-2EF2-766A-4EAA0334B40A}"/>
                </a:ext>
              </a:extLst>
            </p:cNvPr>
            <p:cNvGrpSpPr/>
            <p:nvPr/>
          </p:nvGrpSpPr>
          <p:grpSpPr>
            <a:xfrm>
              <a:off x="2508475" y="4597657"/>
              <a:ext cx="2554845" cy="1238137"/>
              <a:chOff x="2508475" y="4597657"/>
              <a:chExt cx="2554845" cy="1238137"/>
            </a:xfrm>
          </p:grpSpPr>
          <p:sp>
            <p:nvSpPr>
              <p:cNvPr id="577" name="Freeform: Shape 576">
                <a:extLst>
                  <a:ext uri="{FF2B5EF4-FFF2-40B4-BE49-F238E27FC236}">
                    <a16:creationId xmlns:a16="http://schemas.microsoft.com/office/drawing/2014/main" id="{90DEAE97-7346-0296-D05F-F16DD89E0CC6}"/>
                  </a:ext>
                </a:extLst>
              </p:cNvPr>
              <p:cNvSpPr/>
              <p:nvPr/>
            </p:nvSpPr>
            <p:spPr>
              <a:xfrm>
                <a:off x="2508475" y="4597657"/>
                <a:ext cx="2554845" cy="1238137"/>
              </a:xfrm>
              <a:custGeom>
                <a:avLst/>
                <a:gdLst>
                  <a:gd name="connsiteX0" fmla="*/ 2555243 w 2554845"/>
                  <a:gd name="connsiteY0" fmla="*/ 617021 h 1238137"/>
                  <a:gd name="connsiteX1" fmla="*/ 398 w 2554845"/>
                  <a:gd name="connsiteY1" fmla="*/ 1062459 h 1238137"/>
                  <a:gd name="connsiteX2" fmla="*/ 305756 w 2554845"/>
                  <a:gd name="connsiteY2" fmla="*/ 297385 h 1238137"/>
                  <a:gd name="connsiteX3" fmla="*/ 2008988 w 2554845"/>
                  <a:gd name="connsiteY3" fmla="*/ 430 h 1238137"/>
                </a:gdLst>
                <a:ahLst/>
                <a:cxnLst>
                  <a:cxn ang="0">
                    <a:pos x="connsiteX0" y="connsiteY0"/>
                  </a:cxn>
                  <a:cxn ang="0">
                    <a:pos x="connsiteX1" y="connsiteY1"/>
                  </a:cxn>
                  <a:cxn ang="0">
                    <a:pos x="connsiteX2" y="connsiteY2"/>
                  </a:cxn>
                  <a:cxn ang="0">
                    <a:pos x="connsiteX3" y="connsiteY3"/>
                  </a:cxn>
                </a:cxnLst>
                <a:rect l="l" t="t" r="r" b="b"/>
                <a:pathLst>
                  <a:path w="2554845" h="1238137">
                    <a:moveTo>
                      <a:pt x="2555243" y="617021"/>
                    </a:moveTo>
                    <a:cubicBezTo>
                      <a:pt x="1856208" y="1236311"/>
                      <a:pt x="867766" y="1408652"/>
                      <a:pt x="398" y="1062459"/>
                    </a:cubicBezTo>
                    <a:lnTo>
                      <a:pt x="305756" y="297385"/>
                    </a:lnTo>
                    <a:cubicBezTo>
                      <a:pt x="884003" y="528181"/>
                      <a:pt x="1542962" y="413290"/>
                      <a:pt x="2008988" y="430"/>
                    </a:cubicBezTo>
                    <a:close/>
                  </a:path>
                </a:pathLst>
              </a:custGeom>
              <a:solidFill>
                <a:srgbClr val="025198">
                  <a:alpha val="74902"/>
                </a:srgbClr>
              </a:solidFill>
              <a:ln w="4368" cap="flat">
                <a:solidFill>
                  <a:srgbClr val="FFFFFF">
                    <a:alpha val="75000"/>
                  </a:srgbClr>
                </a:solidFill>
                <a:prstDash val="solid"/>
                <a:miter/>
              </a:ln>
            </p:spPr>
            <p:txBody>
              <a:bodyPr rtlCol="0" anchor="ctr"/>
              <a:lstStyle/>
              <a:p>
                <a:endParaRPr lang="en-GB" sz="1600"/>
              </a:p>
            </p:txBody>
          </p:sp>
          <p:sp>
            <p:nvSpPr>
              <p:cNvPr id="578" name="TextBox 577">
                <a:extLst>
                  <a:ext uri="{FF2B5EF4-FFF2-40B4-BE49-F238E27FC236}">
                    <a16:creationId xmlns:a16="http://schemas.microsoft.com/office/drawing/2014/main" id="{D8A73811-5794-3EEE-C4B1-68F43DE9F666}"/>
                  </a:ext>
                </a:extLst>
              </p:cNvPr>
              <p:cNvSpPr txBox="1"/>
              <p:nvPr/>
            </p:nvSpPr>
            <p:spPr>
              <a:xfrm rot="15371726">
                <a:off x="3448983" y="5234915"/>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76% I</a:t>
                </a:r>
              </a:p>
            </p:txBody>
          </p:sp>
          <p:sp>
            <p:nvSpPr>
              <p:cNvPr id="579" name="Freeform: Shape 578">
                <a:extLst>
                  <a:ext uri="{FF2B5EF4-FFF2-40B4-BE49-F238E27FC236}">
                    <a16:creationId xmlns:a16="http://schemas.microsoft.com/office/drawing/2014/main" id="{AC1038A0-C49D-DD94-8026-2D678B1214DB}"/>
                  </a:ext>
                </a:extLst>
              </p:cNvPr>
              <p:cNvSpPr/>
              <p:nvPr/>
            </p:nvSpPr>
            <p:spPr>
              <a:xfrm>
                <a:off x="2661152" y="4905952"/>
                <a:ext cx="2129035" cy="517953"/>
              </a:xfrm>
              <a:custGeom>
                <a:avLst/>
                <a:gdLst>
                  <a:gd name="connsiteX0" fmla="*/ 398 w 2129035"/>
                  <a:gd name="connsiteY0" fmla="*/ 371627 h 517953"/>
                  <a:gd name="connsiteX1" fmla="*/ 2129434 w 2129035"/>
                  <a:gd name="connsiteY1" fmla="*/ 430 h 517953"/>
                </a:gdLst>
                <a:ahLst/>
                <a:cxnLst>
                  <a:cxn ang="0">
                    <a:pos x="connsiteX0" y="connsiteY0"/>
                  </a:cxn>
                  <a:cxn ang="0">
                    <a:pos x="connsiteX1" y="connsiteY1"/>
                  </a:cxn>
                </a:cxnLst>
                <a:rect l="l" t="t" r="r" b="b"/>
                <a:pathLst>
                  <a:path w="2129035" h="517953">
                    <a:moveTo>
                      <a:pt x="398" y="371627"/>
                    </a:moveTo>
                    <a:cubicBezTo>
                      <a:pt x="723207" y="660117"/>
                      <a:pt x="1546906" y="516509"/>
                      <a:pt x="2129434" y="430"/>
                    </a:cubicBezTo>
                  </a:path>
                </a:pathLst>
              </a:custGeom>
              <a:noFill/>
              <a:ln w="8736" cap="flat">
                <a:noFill/>
                <a:prstDash val="solid"/>
                <a:miter/>
              </a:ln>
            </p:spPr>
            <p:txBody>
              <a:bodyPr rtlCol="0" anchor="ctr"/>
              <a:lstStyle/>
              <a:p>
                <a:endParaRPr lang="en-GB" sz="1600"/>
              </a:p>
            </p:txBody>
          </p:sp>
        </p:grpSp>
        <p:grpSp>
          <p:nvGrpSpPr>
            <p:cNvPr id="67" name="Graphic 2973">
              <a:extLst>
                <a:ext uri="{FF2B5EF4-FFF2-40B4-BE49-F238E27FC236}">
                  <a16:creationId xmlns:a16="http://schemas.microsoft.com/office/drawing/2014/main" id="{7EFD29C9-E3A2-911E-097F-4F163C8FC855}"/>
                </a:ext>
              </a:extLst>
            </p:cNvPr>
            <p:cNvGrpSpPr/>
            <p:nvPr/>
          </p:nvGrpSpPr>
          <p:grpSpPr>
            <a:xfrm>
              <a:off x="1917315" y="4670089"/>
              <a:ext cx="896517" cy="989596"/>
              <a:chOff x="1917315" y="4670089"/>
              <a:chExt cx="896517" cy="989596"/>
            </a:xfrm>
          </p:grpSpPr>
          <p:sp>
            <p:nvSpPr>
              <p:cNvPr id="574" name="Freeform: Shape 573">
                <a:extLst>
                  <a:ext uri="{FF2B5EF4-FFF2-40B4-BE49-F238E27FC236}">
                    <a16:creationId xmlns:a16="http://schemas.microsoft.com/office/drawing/2014/main" id="{4FBBB46E-607B-9715-7DC6-0EAA2102AF18}"/>
                  </a:ext>
                </a:extLst>
              </p:cNvPr>
              <p:cNvSpPr/>
              <p:nvPr/>
            </p:nvSpPr>
            <p:spPr>
              <a:xfrm>
                <a:off x="1917315" y="4670089"/>
                <a:ext cx="896517" cy="989596"/>
              </a:xfrm>
              <a:custGeom>
                <a:avLst/>
                <a:gdLst>
                  <a:gd name="connsiteX0" fmla="*/ 591557 w 896517"/>
                  <a:gd name="connsiteY0" fmla="*/ 990026 h 989596"/>
                  <a:gd name="connsiteX1" fmla="*/ 398 w 896517"/>
                  <a:gd name="connsiteY1" fmla="*/ 653241 h 989596"/>
                  <a:gd name="connsiteX2" fmla="*/ 502814 w 896517"/>
                  <a:gd name="connsiteY2" fmla="*/ 430 h 989596"/>
                  <a:gd name="connsiteX3" fmla="*/ 896916 w 896517"/>
                  <a:gd name="connsiteY3" fmla="*/ 224953 h 989596"/>
                </a:gdLst>
                <a:ahLst/>
                <a:cxnLst>
                  <a:cxn ang="0">
                    <a:pos x="connsiteX0" y="connsiteY0"/>
                  </a:cxn>
                  <a:cxn ang="0">
                    <a:pos x="connsiteX1" y="connsiteY1"/>
                  </a:cxn>
                  <a:cxn ang="0">
                    <a:pos x="connsiteX2" y="connsiteY2"/>
                  </a:cxn>
                  <a:cxn ang="0">
                    <a:pos x="connsiteX3" y="connsiteY3"/>
                  </a:cxn>
                </a:cxnLst>
                <a:rect l="l" t="t" r="r" b="b"/>
                <a:pathLst>
                  <a:path w="896517" h="989596">
                    <a:moveTo>
                      <a:pt x="591557" y="990026"/>
                    </a:moveTo>
                    <a:cubicBezTo>
                      <a:pt x="379920" y="905555"/>
                      <a:pt x="180977" y="792219"/>
                      <a:pt x="398" y="653241"/>
                    </a:cubicBezTo>
                    <a:lnTo>
                      <a:pt x="502814" y="430"/>
                    </a:lnTo>
                    <a:cubicBezTo>
                      <a:pt x="623200" y="93078"/>
                      <a:pt x="755824" y="168638"/>
                      <a:pt x="896916" y="224953"/>
                    </a:cubicBezTo>
                    <a:close/>
                  </a:path>
                </a:pathLst>
              </a:custGeom>
              <a:solidFill>
                <a:srgbClr val="025198">
                  <a:alpha val="74902"/>
                </a:srgbClr>
              </a:solidFill>
              <a:ln w="4368" cap="flat">
                <a:solidFill>
                  <a:srgbClr val="FFFFFF">
                    <a:alpha val="75000"/>
                  </a:srgbClr>
                </a:solidFill>
                <a:prstDash val="solid"/>
                <a:miter/>
              </a:ln>
            </p:spPr>
            <p:txBody>
              <a:bodyPr rtlCol="0" anchor="ctr"/>
              <a:lstStyle/>
              <a:p>
                <a:endParaRPr lang="en-GB" sz="1600"/>
              </a:p>
            </p:txBody>
          </p:sp>
          <p:sp>
            <p:nvSpPr>
              <p:cNvPr id="575" name="TextBox 574">
                <a:extLst>
                  <a:ext uri="{FF2B5EF4-FFF2-40B4-BE49-F238E27FC236}">
                    <a16:creationId xmlns:a16="http://schemas.microsoft.com/office/drawing/2014/main" id="{7D8B1D6A-1FB6-60C8-B26E-D4E82C1591B9}"/>
                  </a:ext>
                </a:extLst>
              </p:cNvPr>
              <p:cNvSpPr txBox="1"/>
              <p:nvPr/>
            </p:nvSpPr>
            <p:spPr>
              <a:xfrm rot="17980220">
                <a:off x="2037600" y="4995392"/>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19%</a:t>
                </a:r>
              </a:p>
            </p:txBody>
          </p:sp>
          <p:sp>
            <p:nvSpPr>
              <p:cNvPr id="576" name="Freeform: Shape 575">
                <a:extLst>
                  <a:ext uri="{FF2B5EF4-FFF2-40B4-BE49-F238E27FC236}">
                    <a16:creationId xmlns:a16="http://schemas.microsoft.com/office/drawing/2014/main" id="{277454A6-1B44-C4F1-59F3-4B709C36311B}"/>
                  </a:ext>
                </a:extLst>
              </p:cNvPr>
              <p:cNvSpPr/>
              <p:nvPr/>
            </p:nvSpPr>
            <p:spPr>
              <a:xfrm>
                <a:off x="2168519" y="4996495"/>
                <a:ext cx="492635" cy="280653"/>
              </a:xfrm>
              <a:custGeom>
                <a:avLst/>
                <a:gdLst>
                  <a:gd name="connsiteX0" fmla="*/ 398 w 492635"/>
                  <a:gd name="connsiteY0" fmla="*/ 430 h 280653"/>
                  <a:gd name="connsiteX1" fmla="*/ 493033 w 492635"/>
                  <a:gd name="connsiteY1" fmla="*/ 281084 h 280653"/>
                </a:gdLst>
                <a:ahLst/>
                <a:cxnLst>
                  <a:cxn ang="0">
                    <a:pos x="connsiteX0" y="connsiteY0"/>
                  </a:cxn>
                  <a:cxn ang="0">
                    <a:pos x="connsiteX1" y="connsiteY1"/>
                  </a:cxn>
                </a:cxnLst>
                <a:rect l="l" t="t" r="r" b="b"/>
                <a:pathLst>
                  <a:path w="492635" h="280653">
                    <a:moveTo>
                      <a:pt x="398" y="430"/>
                    </a:moveTo>
                    <a:cubicBezTo>
                      <a:pt x="150889" y="116247"/>
                      <a:pt x="316669" y="210695"/>
                      <a:pt x="493033" y="281084"/>
                    </a:cubicBezTo>
                  </a:path>
                </a:pathLst>
              </a:custGeom>
              <a:noFill/>
              <a:ln w="8736" cap="flat">
                <a:noFill/>
                <a:prstDash val="solid"/>
                <a:miter/>
              </a:ln>
            </p:spPr>
            <p:txBody>
              <a:bodyPr rtlCol="0" anchor="ctr"/>
              <a:lstStyle/>
              <a:p>
                <a:endParaRPr lang="en-GB" sz="1600"/>
              </a:p>
            </p:txBody>
          </p:sp>
        </p:grpSp>
        <p:grpSp>
          <p:nvGrpSpPr>
            <p:cNvPr id="68" name="Graphic 2973">
              <a:extLst>
                <a:ext uri="{FF2B5EF4-FFF2-40B4-BE49-F238E27FC236}">
                  <a16:creationId xmlns:a16="http://schemas.microsoft.com/office/drawing/2014/main" id="{217DD81F-9B0B-FCC3-14DE-9CFCF65A7409}"/>
                </a:ext>
              </a:extLst>
            </p:cNvPr>
            <p:cNvGrpSpPr/>
            <p:nvPr/>
          </p:nvGrpSpPr>
          <p:grpSpPr>
            <a:xfrm>
              <a:off x="1785790" y="4597657"/>
              <a:ext cx="633941" cy="725244"/>
              <a:chOff x="1785790" y="4597657"/>
              <a:chExt cx="633941" cy="725244"/>
            </a:xfrm>
          </p:grpSpPr>
          <p:sp>
            <p:nvSpPr>
              <p:cNvPr id="571" name="Freeform: Shape 570">
                <a:extLst>
                  <a:ext uri="{FF2B5EF4-FFF2-40B4-BE49-F238E27FC236}">
                    <a16:creationId xmlns:a16="http://schemas.microsoft.com/office/drawing/2014/main" id="{FA270432-2388-08E2-AAB8-5D925C37663D}"/>
                  </a:ext>
                </a:extLst>
              </p:cNvPr>
              <p:cNvSpPr/>
              <p:nvPr/>
            </p:nvSpPr>
            <p:spPr>
              <a:xfrm>
                <a:off x="1785790" y="4597657"/>
                <a:ext cx="633941" cy="725244"/>
              </a:xfrm>
              <a:custGeom>
                <a:avLst/>
                <a:gdLst>
                  <a:gd name="connsiteX0" fmla="*/ 131923 w 633941"/>
                  <a:gd name="connsiteY0" fmla="*/ 725674 h 725244"/>
                  <a:gd name="connsiteX1" fmla="*/ 398 w 633941"/>
                  <a:gd name="connsiteY1" fmla="*/ 617021 h 725244"/>
                  <a:gd name="connsiteX2" fmla="*/ 546653 w 633941"/>
                  <a:gd name="connsiteY2" fmla="*/ 430 h 725244"/>
                  <a:gd name="connsiteX3" fmla="*/ 634339 w 633941"/>
                  <a:gd name="connsiteY3" fmla="*/ 72862 h 725244"/>
                </a:gdLst>
                <a:ahLst/>
                <a:cxnLst>
                  <a:cxn ang="0">
                    <a:pos x="connsiteX0" y="connsiteY0"/>
                  </a:cxn>
                  <a:cxn ang="0">
                    <a:pos x="connsiteX1" y="connsiteY1"/>
                  </a:cxn>
                  <a:cxn ang="0">
                    <a:pos x="connsiteX2" y="connsiteY2"/>
                  </a:cxn>
                  <a:cxn ang="0">
                    <a:pos x="connsiteX3" y="connsiteY3"/>
                  </a:cxn>
                </a:cxnLst>
                <a:rect l="l" t="t" r="r" b="b"/>
                <a:pathLst>
                  <a:path w="633941" h="725244">
                    <a:moveTo>
                      <a:pt x="131923" y="725674"/>
                    </a:moveTo>
                    <a:cubicBezTo>
                      <a:pt x="86843" y="690982"/>
                      <a:pt x="42978" y="654744"/>
                      <a:pt x="398" y="617021"/>
                    </a:cubicBezTo>
                    <a:lnTo>
                      <a:pt x="546653" y="430"/>
                    </a:lnTo>
                    <a:cubicBezTo>
                      <a:pt x="575037" y="25573"/>
                      <a:pt x="604286" y="49737"/>
                      <a:pt x="634339" y="72862"/>
                    </a:cubicBezTo>
                    <a:close/>
                  </a:path>
                </a:pathLst>
              </a:custGeom>
              <a:solidFill>
                <a:srgbClr val="025198">
                  <a:alpha val="74902"/>
                </a:srgbClr>
              </a:solidFill>
              <a:ln w="4368" cap="flat">
                <a:solidFill>
                  <a:srgbClr val="FFFFFF">
                    <a:alpha val="75000"/>
                  </a:srgbClr>
                </a:solidFill>
                <a:prstDash val="solid"/>
                <a:miter/>
              </a:ln>
            </p:spPr>
            <p:txBody>
              <a:bodyPr rtlCol="0" anchor="ctr"/>
              <a:lstStyle/>
              <a:p>
                <a:endParaRPr lang="en-GB" sz="1600"/>
              </a:p>
            </p:txBody>
          </p:sp>
          <p:sp>
            <p:nvSpPr>
              <p:cNvPr id="572" name="TextBox 571">
                <a:extLst>
                  <a:ext uri="{FF2B5EF4-FFF2-40B4-BE49-F238E27FC236}">
                    <a16:creationId xmlns:a16="http://schemas.microsoft.com/office/drawing/2014/main" id="{001E8CA1-3AA6-8281-DFE9-08A49A25A6F6}"/>
                  </a:ext>
                </a:extLst>
              </p:cNvPr>
              <p:cNvSpPr txBox="1"/>
              <p:nvPr/>
            </p:nvSpPr>
            <p:spPr>
              <a:xfrm rot="18610301">
                <a:off x="1830181" y="4815997"/>
                <a:ext cx="641467"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5%</a:t>
                </a:r>
              </a:p>
            </p:txBody>
          </p:sp>
          <p:sp>
            <p:nvSpPr>
              <p:cNvPr id="573" name="Freeform: Shape 572">
                <a:extLst>
                  <a:ext uri="{FF2B5EF4-FFF2-40B4-BE49-F238E27FC236}">
                    <a16:creationId xmlns:a16="http://schemas.microsoft.com/office/drawing/2014/main" id="{2C07300A-2205-E986-83A0-BC98497B17E8}"/>
                  </a:ext>
                </a:extLst>
              </p:cNvPr>
              <p:cNvSpPr/>
              <p:nvPr/>
            </p:nvSpPr>
            <p:spPr>
              <a:xfrm>
                <a:off x="2058922" y="4905952"/>
                <a:ext cx="109596" cy="90543"/>
              </a:xfrm>
              <a:custGeom>
                <a:avLst/>
                <a:gdLst>
                  <a:gd name="connsiteX0" fmla="*/ 398 w 109596"/>
                  <a:gd name="connsiteY0" fmla="*/ 430 h 90543"/>
                  <a:gd name="connsiteX1" fmla="*/ 109995 w 109596"/>
                  <a:gd name="connsiteY1" fmla="*/ 90973 h 90543"/>
                </a:gdLst>
                <a:ahLst/>
                <a:cxnLst>
                  <a:cxn ang="0">
                    <a:pos x="connsiteX0" y="connsiteY0"/>
                  </a:cxn>
                  <a:cxn ang="0">
                    <a:pos x="connsiteX1" y="connsiteY1"/>
                  </a:cxn>
                </a:cxnLst>
                <a:rect l="l" t="t" r="r" b="b"/>
                <a:pathLst>
                  <a:path w="109596" h="90543">
                    <a:moveTo>
                      <a:pt x="398" y="430"/>
                    </a:moveTo>
                    <a:cubicBezTo>
                      <a:pt x="35876" y="31863"/>
                      <a:pt x="72428" y="62064"/>
                      <a:pt x="109995" y="90973"/>
                    </a:cubicBezTo>
                  </a:path>
                </a:pathLst>
              </a:custGeom>
              <a:noFill/>
              <a:ln w="8736" cap="flat">
                <a:noFill/>
                <a:prstDash val="solid"/>
                <a:miter/>
              </a:ln>
            </p:spPr>
            <p:txBody>
              <a:bodyPr rtlCol="0" anchor="ctr"/>
              <a:lstStyle/>
              <a:p>
                <a:endParaRPr lang="en-GB" sz="1600"/>
              </a:p>
            </p:txBody>
          </p:sp>
        </p:grpSp>
        <p:grpSp>
          <p:nvGrpSpPr>
            <p:cNvPr id="69" name="Graphic 2973">
              <a:extLst>
                <a:ext uri="{FF2B5EF4-FFF2-40B4-BE49-F238E27FC236}">
                  <a16:creationId xmlns:a16="http://schemas.microsoft.com/office/drawing/2014/main" id="{30D55208-0842-4825-5C2B-253C97822F9C}"/>
                </a:ext>
              </a:extLst>
            </p:cNvPr>
            <p:cNvGrpSpPr/>
            <p:nvPr/>
          </p:nvGrpSpPr>
          <p:grpSpPr>
            <a:xfrm>
              <a:off x="1113863" y="3948685"/>
              <a:ext cx="1218181" cy="1265562"/>
              <a:chOff x="1113863" y="3948685"/>
              <a:chExt cx="1218181" cy="1265562"/>
            </a:xfrm>
          </p:grpSpPr>
          <p:sp>
            <p:nvSpPr>
              <p:cNvPr id="568" name="Freeform: Shape 567">
                <a:extLst>
                  <a:ext uri="{FF2B5EF4-FFF2-40B4-BE49-F238E27FC236}">
                    <a16:creationId xmlns:a16="http://schemas.microsoft.com/office/drawing/2014/main" id="{66BFAB60-63B9-E3DE-14B8-9A144945D45A}"/>
                  </a:ext>
                </a:extLst>
              </p:cNvPr>
              <p:cNvSpPr/>
              <p:nvPr/>
            </p:nvSpPr>
            <p:spPr>
              <a:xfrm>
                <a:off x="1113863" y="3948685"/>
                <a:ext cx="1218181" cy="1265562"/>
              </a:xfrm>
              <a:custGeom>
                <a:avLst/>
                <a:gdLst>
                  <a:gd name="connsiteX0" fmla="*/ 672325 w 1218181"/>
                  <a:gd name="connsiteY0" fmla="*/ 1265992 h 1265562"/>
                  <a:gd name="connsiteX1" fmla="*/ 398 w 1218181"/>
                  <a:gd name="connsiteY1" fmla="*/ 292540 h 1265562"/>
                  <a:gd name="connsiteX2" fmla="*/ 770634 w 1218181"/>
                  <a:gd name="connsiteY2" fmla="*/ 430 h 1265562"/>
                  <a:gd name="connsiteX3" fmla="*/ 1218580 w 1218181"/>
                  <a:gd name="connsiteY3" fmla="*/ 649401 h 1265562"/>
                </a:gdLst>
                <a:ahLst/>
                <a:cxnLst>
                  <a:cxn ang="0">
                    <a:pos x="connsiteX0" y="connsiteY0"/>
                  </a:cxn>
                  <a:cxn ang="0">
                    <a:pos x="connsiteX1" y="connsiteY1"/>
                  </a:cxn>
                  <a:cxn ang="0">
                    <a:pos x="connsiteX2" y="connsiteY2"/>
                  </a:cxn>
                  <a:cxn ang="0">
                    <a:pos x="connsiteX3" y="connsiteY3"/>
                  </a:cxn>
                </a:cxnLst>
                <a:rect l="l" t="t" r="r" b="b"/>
                <a:pathLst>
                  <a:path w="1218181" h="1265562">
                    <a:moveTo>
                      <a:pt x="672325" y="1265992"/>
                    </a:moveTo>
                    <a:cubicBezTo>
                      <a:pt x="372853" y="1000679"/>
                      <a:pt x="142275" y="666629"/>
                      <a:pt x="398" y="292540"/>
                    </a:cubicBezTo>
                    <a:lnTo>
                      <a:pt x="770634" y="430"/>
                    </a:lnTo>
                    <a:cubicBezTo>
                      <a:pt x="865213" y="249823"/>
                      <a:pt x="1018929" y="472526"/>
                      <a:pt x="1218580" y="649401"/>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69" name="TextBox 568">
                <a:extLst>
                  <a:ext uri="{FF2B5EF4-FFF2-40B4-BE49-F238E27FC236}">
                    <a16:creationId xmlns:a16="http://schemas.microsoft.com/office/drawing/2014/main" id="{8F1403AF-7C98-FB69-B0EB-4F0E851C3C94}"/>
                  </a:ext>
                </a:extLst>
              </p:cNvPr>
              <p:cNvSpPr txBox="1"/>
              <p:nvPr/>
            </p:nvSpPr>
            <p:spPr>
              <a:xfrm rot="19523076">
                <a:off x="1362275" y="4375760"/>
                <a:ext cx="734461" cy="316577"/>
              </a:xfrm>
              <a:prstGeom prst="rect">
                <a:avLst/>
              </a:prstGeom>
              <a:noFill/>
            </p:spPr>
            <p:txBody>
              <a:bodyPr wrap="none" rtlCol="0" anchor="b">
                <a:spAutoFit/>
              </a:bodyPr>
              <a:lstStyle/>
              <a:p>
                <a:pPr algn="l"/>
                <a:r>
                  <a:rPr lang="en-GB" sz="1600" baseline="22000" dirty="0">
                    <a:ln/>
                    <a:solidFill>
                      <a:srgbClr val="FFFFFF"/>
                    </a:solidFill>
                    <a:latin typeface="Arial"/>
                    <a:cs typeface="Arial"/>
                    <a:sym typeface="Arial"/>
                    <a:rtl val="0"/>
                  </a:rPr>
                  <a:t>D 54%</a:t>
                </a:r>
                <a:endParaRPr lang="en-GB" sz="1600" spc="0" baseline="22000" dirty="0">
                  <a:ln/>
                  <a:solidFill>
                    <a:srgbClr val="FFFFFF"/>
                  </a:solidFill>
                  <a:latin typeface="Arial"/>
                  <a:cs typeface="Arial"/>
                  <a:sym typeface="Arial"/>
                  <a:rtl val="0"/>
                </a:endParaRPr>
              </a:p>
            </p:txBody>
          </p:sp>
          <p:sp>
            <p:nvSpPr>
              <p:cNvPr id="570" name="Freeform: Shape 569">
                <a:extLst>
                  <a:ext uri="{FF2B5EF4-FFF2-40B4-BE49-F238E27FC236}">
                    <a16:creationId xmlns:a16="http://schemas.microsoft.com/office/drawing/2014/main" id="{789C754A-E7FC-C24E-B473-282FC21CEBA1}"/>
                  </a:ext>
                </a:extLst>
              </p:cNvPr>
              <p:cNvSpPr/>
              <p:nvPr/>
            </p:nvSpPr>
            <p:spPr>
              <a:xfrm>
                <a:off x="1498977" y="4094740"/>
                <a:ext cx="559944" cy="811212"/>
              </a:xfrm>
              <a:custGeom>
                <a:avLst/>
                <a:gdLst>
                  <a:gd name="connsiteX0" fmla="*/ 398 w 559944"/>
                  <a:gd name="connsiteY0" fmla="*/ 430 h 811212"/>
                  <a:gd name="connsiteX1" fmla="*/ 560342 w 559944"/>
                  <a:gd name="connsiteY1" fmla="*/ 811642 h 811212"/>
                </a:gdLst>
                <a:ahLst/>
                <a:cxnLst>
                  <a:cxn ang="0">
                    <a:pos x="connsiteX0" y="connsiteY0"/>
                  </a:cxn>
                  <a:cxn ang="0">
                    <a:pos x="connsiteX1" y="connsiteY1"/>
                  </a:cxn>
                </a:cxnLst>
                <a:rect l="l" t="t" r="r" b="b"/>
                <a:pathLst>
                  <a:path w="559944" h="811212">
                    <a:moveTo>
                      <a:pt x="398" y="430"/>
                    </a:moveTo>
                    <a:cubicBezTo>
                      <a:pt x="118626" y="312170"/>
                      <a:pt x="310781" y="590552"/>
                      <a:pt x="560342" y="811642"/>
                    </a:cubicBezTo>
                  </a:path>
                </a:pathLst>
              </a:custGeom>
              <a:noFill/>
              <a:ln w="8736" cap="flat">
                <a:noFill/>
                <a:prstDash val="solid"/>
                <a:miter/>
              </a:ln>
            </p:spPr>
            <p:txBody>
              <a:bodyPr rtlCol="0" anchor="ctr"/>
              <a:lstStyle/>
              <a:p>
                <a:endParaRPr lang="en-GB" sz="1600"/>
              </a:p>
            </p:txBody>
          </p:sp>
        </p:grpSp>
        <p:grpSp>
          <p:nvGrpSpPr>
            <p:cNvPr id="70" name="Graphic 2973">
              <a:extLst>
                <a:ext uri="{FF2B5EF4-FFF2-40B4-BE49-F238E27FC236}">
                  <a16:creationId xmlns:a16="http://schemas.microsoft.com/office/drawing/2014/main" id="{0D7CF573-EF6A-551D-01EE-6DB1B7659990}"/>
                </a:ext>
              </a:extLst>
            </p:cNvPr>
            <p:cNvGrpSpPr/>
            <p:nvPr/>
          </p:nvGrpSpPr>
          <p:grpSpPr>
            <a:xfrm>
              <a:off x="953639" y="3392903"/>
              <a:ext cx="930460" cy="847892"/>
              <a:chOff x="953639" y="3392903"/>
              <a:chExt cx="930460" cy="847892"/>
            </a:xfrm>
          </p:grpSpPr>
          <p:sp>
            <p:nvSpPr>
              <p:cNvPr id="565" name="Freeform: Shape 564">
                <a:extLst>
                  <a:ext uri="{FF2B5EF4-FFF2-40B4-BE49-F238E27FC236}">
                    <a16:creationId xmlns:a16="http://schemas.microsoft.com/office/drawing/2014/main" id="{953D76E2-51A2-C19C-53BF-BB5981C4C0BB}"/>
                  </a:ext>
                </a:extLst>
              </p:cNvPr>
              <p:cNvSpPr/>
              <p:nvPr/>
            </p:nvSpPr>
            <p:spPr>
              <a:xfrm>
                <a:off x="953639" y="3392903"/>
                <a:ext cx="930460" cy="847892"/>
              </a:xfrm>
              <a:custGeom>
                <a:avLst/>
                <a:gdLst>
                  <a:gd name="connsiteX0" fmla="*/ 160621 w 930460"/>
                  <a:gd name="connsiteY0" fmla="*/ 848323 h 847892"/>
                  <a:gd name="connsiteX1" fmla="*/ 398 w 930460"/>
                  <a:gd name="connsiteY1" fmla="*/ 14648 h 847892"/>
                  <a:gd name="connsiteX2" fmla="*/ 824039 w 930460"/>
                  <a:gd name="connsiteY2" fmla="*/ 430 h 847892"/>
                  <a:gd name="connsiteX3" fmla="*/ 930858 w 930460"/>
                  <a:gd name="connsiteY3" fmla="*/ 556212 h 847892"/>
                </a:gdLst>
                <a:ahLst/>
                <a:cxnLst>
                  <a:cxn ang="0">
                    <a:pos x="connsiteX0" y="connsiteY0"/>
                  </a:cxn>
                  <a:cxn ang="0">
                    <a:pos x="connsiteX1" y="connsiteY1"/>
                  </a:cxn>
                  <a:cxn ang="0">
                    <a:pos x="connsiteX2" y="connsiteY2"/>
                  </a:cxn>
                  <a:cxn ang="0">
                    <a:pos x="connsiteX3" y="connsiteY3"/>
                  </a:cxn>
                </a:cxnLst>
                <a:rect l="l" t="t" r="r" b="b"/>
                <a:pathLst>
                  <a:path w="930460" h="847892">
                    <a:moveTo>
                      <a:pt x="160621" y="848323"/>
                    </a:moveTo>
                    <a:cubicBezTo>
                      <a:pt x="59525" y="581752"/>
                      <a:pt x="5316" y="299701"/>
                      <a:pt x="398" y="14648"/>
                    </a:cubicBezTo>
                    <a:lnTo>
                      <a:pt x="824039" y="430"/>
                    </a:lnTo>
                    <a:cubicBezTo>
                      <a:pt x="827315" y="190465"/>
                      <a:pt x="863457" y="378500"/>
                      <a:pt x="930858" y="556212"/>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66" name="TextBox 565">
                <a:extLst>
                  <a:ext uri="{FF2B5EF4-FFF2-40B4-BE49-F238E27FC236}">
                    <a16:creationId xmlns:a16="http://schemas.microsoft.com/office/drawing/2014/main" id="{0898B189-7C77-F5B4-917A-4780F201D8DC}"/>
                  </a:ext>
                </a:extLst>
              </p:cNvPr>
              <p:cNvSpPr txBox="1"/>
              <p:nvPr/>
            </p:nvSpPr>
            <p:spPr>
              <a:xfrm rot="20947252">
                <a:off x="1072459" y="3594521"/>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38%</a:t>
                </a:r>
              </a:p>
            </p:txBody>
          </p:sp>
          <p:sp>
            <p:nvSpPr>
              <p:cNvPr id="567" name="Freeform: Shape 566">
                <a:extLst>
                  <a:ext uri="{FF2B5EF4-FFF2-40B4-BE49-F238E27FC236}">
                    <a16:creationId xmlns:a16="http://schemas.microsoft.com/office/drawing/2014/main" id="{9BDF3FFD-9639-6CE8-1782-FA6571E43019}"/>
                  </a:ext>
                </a:extLst>
              </p:cNvPr>
              <p:cNvSpPr/>
              <p:nvPr/>
            </p:nvSpPr>
            <p:spPr>
              <a:xfrm>
                <a:off x="1365460" y="3400013"/>
                <a:ext cx="133517" cy="694727"/>
              </a:xfrm>
              <a:custGeom>
                <a:avLst/>
                <a:gdLst>
                  <a:gd name="connsiteX0" fmla="*/ 398 w 133517"/>
                  <a:gd name="connsiteY0" fmla="*/ 430 h 694727"/>
                  <a:gd name="connsiteX1" fmla="*/ 133915 w 133517"/>
                  <a:gd name="connsiteY1" fmla="*/ 695157 h 694727"/>
                </a:gdLst>
                <a:ahLst/>
                <a:cxnLst>
                  <a:cxn ang="0">
                    <a:pos x="connsiteX0" y="connsiteY0"/>
                  </a:cxn>
                  <a:cxn ang="0">
                    <a:pos x="connsiteX1" y="connsiteY1"/>
                  </a:cxn>
                </a:cxnLst>
                <a:rect l="l" t="t" r="r" b="b"/>
                <a:pathLst>
                  <a:path w="133517" h="694727">
                    <a:moveTo>
                      <a:pt x="398" y="430"/>
                    </a:moveTo>
                    <a:cubicBezTo>
                      <a:pt x="4495" y="237974"/>
                      <a:pt x="49670" y="473016"/>
                      <a:pt x="133915" y="695157"/>
                    </a:cubicBezTo>
                  </a:path>
                </a:pathLst>
              </a:custGeom>
              <a:noFill/>
              <a:ln w="8736" cap="flat">
                <a:noFill/>
                <a:prstDash val="solid"/>
                <a:miter/>
              </a:ln>
            </p:spPr>
            <p:txBody>
              <a:bodyPr rtlCol="0" anchor="ctr"/>
              <a:lstStyle/>
              <a:p>
                <a:endParaRPr lang="en-GB" sz="1600"/>
              </a:p>
            </p:txBody>
          </p:sp>
        </p:grpSp>
        <p:grpSp>
          <p:nvGrpSpPr>
            <p:cNvPr id="71" name="Graphic 2973">
              <a:extLst>
                <a:ext uri="{FF2B5EF4-FFF2-40B4-BE49-F238E27FC236}">
                  <a16:creationId xmlns:a16="http://schemas.microsoft.com/office/drawing/2014/main" id="{4CCCFFFB-5284-C9BD-8EBD-CC935B1D35CF}"/>
                </a:ext>
              </a:extLst>
            </p:cNvPr>
            <p:cNvGrpSpPr/>
            <p:nvPr/>
          </p:nvGrpSpPr>
          <p:grpSpPr>
            <a:xfrm>
              <a:off x="953273" y="3192948"/>
              <a:ext cx="825965" cy="316578"/>
              <a:chOff x="953273" y="3192948"/>
              <a:chExt cx="825965" cy="316578"/>
            </a:xfrm>
          </p:grpSpPr>
          <p:sp>
            <p:nvSpPr>
              <p:cNvPr id="562" name="Freeform: Shape 561">
                <a:extLst>
                  <a:ext uri="{FF2B5EF4-FFF2-40B4-BE49-F238E27FC236}">
                    <a16:creationId xmlns:a16="http://schemas.microsoft.com/office/drawing/2014/main" id="{FA327489-2493-44E2-3281-B875DF926012}"/>
                  </a:ext>
                </a:extLst>
              </p:cNvPr>
              <p:cNvSpPr/>
              <p:nvPr/>
            </p:nvSpPr>
            <p:spPr>
              <a:xfrm>
                <a:off x="953273" y="3236549"/>
                <a:ext cx="825965" cy="170572"/>
              </a:xfrm>
              <a:custGeom>
                <a:avLst/>
                <a:gdLst>
                  <a:gd name="connsiteX0" fmla="*/ 764 w 825965"/>
                  <a:gd name="connsiteY0" fmla="*/ 171003 h 170572"/>
                  <a:gd name="connsiteX1" fmla="*/ 3709 w 825965"/>
                  <a:gd name="connsiteY1" fmla="*/ 430 h 170572"/>
                  <a:gd name="connsiteX2" fmla="*/ 826363 w 825965"/>
                  <a:gd name="connsiteY2" fmla="*/ 43069 h 170572"/>
                  <a:gd name="connsiteX3" fmla="*/ 824406 w 825965"/>
                  <a:gd name="connsiteY3" fmla="*/ 156784 h 170572"/>
                </a:gdLst>
                <a:ahLst/>
                <a:cxnLst>
                  <a:cxn ang="0">
                    <a:pos x="connsiteX0" y="connsiteY0"/>
                  </a:cxn>
                  <a:cxn ang="0">
                    <a:pos x="connsiteX1" y="connsiteY1"/>
                  </a:cxn>
                  <a:cxn ang="0">
                    <a:pos x="connsiteX2" y="connsiteY2"/>
                  </a:cxn>
                  <a:cxn ang="0">
                    <a:pos x="connsiteX3" y="connsiteY3"/>
                  </a:cxn>
                </a:cxnLst>
                <a:rect l="l" t="t" r="r" b="b"/>
                <a:pathLst>
                  <a:path w="825965" h="170572">
                    <a:moveTo>
                      <a:pt x="764" y="171003"/>
                    </a:moveTo>
                    <a:cubicBezTo>
                      <a:pt x="-214" y="114128"/>
                      <a:pt x="764" y="57237"/>
                      <a:pt x="3709" y="430"/>
                    </a:cubicBezTo>
                    <a:lnTo>
                      <a:pt x="826363" y="43069"/>
                    </a:lnTo>
                    <a:cubicBezTo>
                      <a:pt x="824406" y="80940"/>
                      <a:pt x="823751" y="118868"/>
                      <a:pt x="824406" y="156784"/>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63" name="TextBox 562">
                <a:extLst>
                  <a:ext uri="{FF2B5EF4-FFF2-40B4-BE49-F238E27FC236}">
                    <a16:creationId xmlns:a16="http://schemas.microsoft.com/office/drawing/2014/main" id="{AD7CCBB8-F9A3-E4CD-3FF2-7C004DB8624A}"/>
                  </a:ext>
                </a:extLst>
              </p:cNvPr>
              <p:cNvSpPr txBox="1"/>
              <p:nvPr/>
            </p:nvSpPr>
            <p:spPr>
              <a:xfrm rot="59341">
                <a:off x="1039475" y="3192948"/>
                <a:ext cx="641467"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8%</a:t>
                </a:r>
              </a:p>
            </p:txBody>
          </p:sp>
          <p:sp>
            <p:nvSpPr>
              <p:cNvPr id="564" name="Freeform: Shape 563">
                <a:extLst>
                  <a:ext uri="{FF2B5EF4-FFF2-40B4-BE49-F238E27FC236}">
                    <a16:creationId xmlns:a16="http://schemas.microsoft.com/office/drawing/2014/main" id="{6FA1E11B-5255-D679-3584-2731A2FC18F2}"/>
                  </a:ext>
                </a:extLst>
              </p:cNvPr>
              <p:cNvSpPr/>
              <p:nvPr/>
            </p:nvSpPr>
            <p:spPr>
              <a:xfrm>
                <a:off x="1365152" y="3257868"/>
                <a:ext cx="2763" cy="142144"/>
              </a:xfrm>
              <a:custGeom>
                <a:avLst/>
                <a:gdLst>
                  <a:gd name="connsiteX0" fmla="*/ 706 w 2763"/>
                  <a:gd name="connsiteY0" fmla="*/ 142574 h 142144"/>
                  <a:gd name="connsiteX1" fmla="*/ 3161 w 2763"/>
                  <a:gd name="connsiteY1" fmla="*/ 430 h 142144"/>
                </a:gdLst>
                <a:ahLst/>
                <a:cxnLst>
                  <a:cxn ang="0">
                    <a:pos x="connsiteX0" y="connsiteY0"/>
                  </a:cxn>
                  <a:cxn ang="0">
                    <a:pos x="connsiteX1" y="connsiteY1"/>
                  </a:cxn>
                </a:cxnLst>
                <a:rect l="l" t="t" r="r" b="b"/>
                <a:pathLst>
                  <a:path w="2763" h="142144">
                    <a:moveTo>
                      <a:pt x="706" y="142574"/>
                    </a:moveTo>
                    <a:cubicBezTo>
                      <a:pt x="-115" y="95179"/>
                      <a:pt x="706" y="47769"/>
                      <a:pt x="3161" y="430"/>
                    </a:cubicBezTo>
                  </a:path>
                </a:pathLst>
              </a:custGeom>
              <a:noFill/>
              <a:ln w="8736" cap="flat">
                <a:noFill/>
                <a:prstDash val="solid"/>
                <a:miter/>
              </a:ln>
            </p:spPr>
            <p:txBody>
              <a:bodyPr rtlCol="0" anchor="ctr"/>
              <a:lstStyle/>
              <a:p>
                <a:endParaRPr lang="en-GB" sz="1600"/>
              </a:p>
            </p:txBody>
          </p:sp>
        </p:grpSp>
        <p:grpSp>
          <p:nvGrpSpPr>
            <p:cNvPr id="72" name="Graphic 2973">
              <a:extLst>
                <a:ext uri="{FF2B5EF4-FFF2-40B4-BE49-F238E27FC236}">
                  <a16:creationId xmlns:a16="http://schemas.microsoft.com/office/drawing/2014/main" id="{EA91B472-F270-2074-48E9-F61A9DA5E0CD}"/>
                </a:ext>
              </a:extLst>
            </p:cNvPr>
            <p:cNvGrpSpPr/>
            <p:nvPr/>
          </p:nvGrpSpPr>
          <p:grpSpPr>
            <a:xfrm>
              <a:off x="956584" y="2253942"/>
              <a:ext cx="996166" cy="1025246"/>
              <a:chOff x="956584" y="2253942"/>
              <a:chExt cx="996166" cy="1025246"/>
            </a:xfrm>
          </p:grpSpPr>
          <p:sp>
            <p:nvSpPr>
              <p:cNvPr id="559" name="Freeform: Shape 558">
                <a:extLst>
                  <a:ext uri="{FF2B5EF4-FFF2-40B4-BE49-F238E27FC236}">
                    <a16:creationId xmlns:a16="http://schemas.microsoft.com/office/drawing/2014/main" id="{7541141B-06E4-0EAE-21EE-D6C72EFCB22E}"/>
                  </a:ext>
                </a:extLst>
              </p:cNvPr>
              <p:cNvSpPr/>
              <p:nvPr/>
            </p:nvSpPr>
            <p:spPr>
              <a:xfrm>
                <a:off x="956584" y="2253942"/>
                <a:ext cx="996166" cy="1025246"/>
              </a:xfrm>
              <a:custGeom>
                <a:avLst/>
                <a:gdLst>
                  <a:gd name="connsiteX0" fmla="*/ 398 w 996166"/>
                  <a:gd name="connsiteY0" fmla="*/ 983037 h 1025246"/>
                  <a:gd name="connsiteX1" fmla="*/ 260661 w 996166"/>
                  <a:gd name="connsiteY1" fmla="*/ 430 h 1025246"/>
                  <a:gd name="connsiteX2" fmla="*/ 996564 w 996166"/>
                  <a:gd name="connsiteY2" fmla="*/ 370606 h 1025246"/>
                  <a:gd name="connsiteX3" fmla="*/ 823052 w 996166"/>
                  <a:gd name="connsiteY3" fmla="*/ 1025676 h 1025246"/>
                </a:gdLst>
                <a:ahLst/>
                <a:cxnLst>
                  <a:cxn ang="0">
                    <a:pos x="connsiteX0" y="connsiteY0"/>
                  </a:cxn>
                  <a:cxn ang="0">
                    <a:pos x="connsiteX1" y="connsiteY1"/>
                  </a:cxn>
                  <a:cxn ang="0">
                    <a:pos x="connsiteX2" y="connsiteY2"/>
                  </a:cxn>
                  <a:cxn ang="0">
                    <a:pos x="connsiteX3" y="connsiteY3"/>
                  </a:cxn>
                </a:cxnLst>
                <a:rect l="l" t="t" r="r" b="b"/>
                <a:pathLst>
                  <a:path w="996166" h="1025246">
                    <a:moveTo>
                      <a:pt x="398" y="983037"/>
                    </a:moveTo>
                    <a:cubicBezTo>
                      <a:pt x="18124" y="641006"/>
                      <a:pt x="106754" y="306394"/>
                      <a:pt x="260661" y="430"/>
                    </a:cubicBezTo>
                    <a:lnTo>
                      <a:pt x="996564" y="370606"/>
                    </a:lnTo>
                    <a:cubicBezTo>
                      <a:pt x="893956" y="574581"/>
                      <a:pt x="834872" y="797655"/>
                      <a:pt x="823052" y="1025676"/>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60" name="TextBox 559">
                <a:extLst>
                  <a:ext uri="{FF2B5EF4-FFF2-40B4-BE49-F238E27FC236}">
                    <a16:creationId xmlns:a16="http://schemas.microsoft.com/office/drawing/2014/main" id="{464C94F0-18D5-5F1F-E0DE-D5C30627ECF4}"/>
                  </a:ext>
                </a:extLst>
              </p:cNvPr>
              <p:cNvSpPr txBox="1"/>
              <p:nvPr/>
            </p:nvSpPr>
            <p:spPr>
              <a:xfrm rot="890110">
                <a:off x="1104256" y="2678552"/>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86%</a:t>
                </a:r>
              </a:p>
            </p:txBody>
          </p:sp>
          <p:sp>
            <p:nvSpPr>
              <p:cNvPr id="561" name="Freeform: Shape 560">
                <a:extLst>
                  <a:ext uri="{FF2B5EF4-FFF2-40B4-BE49-F238E27FC236}">
                    <a16:creationId xmlns:a16="http://schemas.microsoft.com/office/drawing/2014/main" id="{31C09CBD-0598-CDE7-B6D9-825642BCCADA}"/>
                  </a:ext>
                </a:extLst>
              </p:cNvPr>
              <p:cNvSpPr/>
              <p:nvPr/>
            </p:nvSpPr>
            <p:spPr>
              <a:xfrm>
                <a:off x="1367915" y="2439029"/>
                <a:ext cx="216878" cy="818839"/>
              </a:xfrm>
              <a:custGeom>
                <a:avLst/>
                <a:gdLst>
                  <a:gd name="connsiteX0" fmla="*/ 398 w 216878"/>
                  <a:gd name="connsiteY0" fmla="*/ 819269 h 818839"/>
                  <a:gd name="connsiteX1" fmla="*/ 217276 w 216878"/>
                  <a:gd name="connsiteY1" fmla="*/ 430 h 818839"/>
                </a:gdLst>
                <a:ahLst/>
                <a:cxnLst>
                  <a:cxn ang="0">
                    <a:pos x="connsiteX0" y="connsiteY0"/>
                  </a:cxn>
                  <a:cxn ang="0">
                    <a:pos x="connsiteX1" y="connsiteY1"/>
                  </a:cxn>
                </a:cxnLst>
                <a:rect l="l" t="t" r="r" b="b"/>
                <a:pathLst>
                  <a:path w="216878" h="818839">
                    <a:moveTo>
                      <a:pt x="398" y="819269"/>
                    </a:moveTo>
                    <a:cubicBezTo>
                      <a:pt x="15171" y="534243"/>
                      <a:pt x="89027" y="255401"/>
                      <a:pt x="217276" y="430"/>
                    </a:cubicBezTo>
                  </a:path>
                </a:pathLst>
              </a:custGeom>
              <a:noFill/>
              <a:ln w="8736" cap="flat">
                <a:noFill/>
                <a:prstDash val="solid"/>
                <a:miter/>
              </a:ln>
            </p:spPr>
            <p:txBody>
              <a:bodyPr rtlCol="0" anchor="ctr"/>
              <a:lstStyle/>
              <a:p>
                <a:endParaRPr lang="en-GB" sz="1600"/>
              </a:p>
            </p:txBody>
          </p:sp>
        </p:grpSp>
        <p:grpSp>
          <p:nvGrpSpPr>
            <p:cNvPr id="73" name="Graphic 2973">
              <a:extLst>
                <a:ext uri="{FF2B5EF4-FFF2-40B4-BE49-F238E27FC236}">
                  <a16:creationId xmlns:a16="http://schemas.microsoft.com/office/drawing/2014/main" id="{831204BE-419C-2648-FC85-52F625149F19}"/>
                </a:ext>
              </a:extLst>
            </p:cNvPr>
            <p:cNvGrpSpPr/>
            <p:nvPr/>
          </p:nvGrpSpPr>
          <p:grpSpPr>
            <a:xfrm>
              <a:off x="1216847" y="2104280"/>
              <a:ext cx="790487" cy="519838"/>
              <a:chOff x="1216847" y="2104280"/>
              <a:chExt cx="790487" cy="519838"/>
            </a:xfrm>
          </p:grpSpPr>
          <p:sp>
            <p:nvSpPr>
              <p:cNvPr id="556" name="Freeform: Shape 555">
                <a:extLst>
                  <a:ext uri="{FF2B5EF4-FFF2-40B4-BE49-F238E27FC236}">
                    <a16:creationId xmlns:a16="http://schemas.microsoft.com/office/drawing/2014/main" id="{7FDE9BB5-743E-9253-8822-1757796410DD}"/>
                  </a:ext>
                </a:extLst>
              </p:cNvPr>
              <p:cNvSpPr/>
              <p:nvPr/>
            </p:nvSpPr>
            <p:spPr>
              <a:xfrm>
                <a:off x="1216847" y="2104280"/>
                <a:ext cx="790487" cy="519838"/>
              </a:xfrm>
              <a:custGeom>
                <a:avLst/>
                <a:gdLst>
                  <a:gd name="connsiteX0" fmla="*/ 398 w 790487"/>
                  <a:gd name="connsiteY0" fmla="*/ 150091 h 519838"/>
                  <a:gd name="connsiteX1" fmla="*/ 82274 w 790487"/>
                  <a:gd name="connsiteY1" fmla="*/ 430 h 519838"/>
                  <a:gd name="connsiteX2" fmla="*/ 790885 w 790487"/>
                  <a:gd name="connsiteY2" fmla="*/ 420490 h 519838"/>
                  <a:gd name="connsiteX3" fmla="*/ 736300 w 790487"/>
                  <a:gd name="connsiteY3" fmla="*/ 520268 h 519838"/>
                </a:gdLst>
                <a:ahLst/>
                <a:cxnLst>
                  <a:cxn ang="0">
                    <a:pos x="connsiteX0" y="connsiteY0"/>
                  </a:cxn>
                  <a:cxn ang="0">
                    <a:pos x="connsiteX1" y="connsiteY1"/>
                  </a:cxn>
                  <a:cxn ang="0">
                    <a:pos x="connsiteX2" y="connsiteY2"/>
                  </a:cxn>
                  <a:cxn ang="0">
                    <a:pos x="connsiteX3" y="connsiteY3"/>
                  </a:cxn>
                </a:cxnLst>
                <a:rect l="l" t="t" r="r" b="b"/>
                <a:pathLst>
                  <a:path w="790487" h="519838">
                    <a:moveTo>
                      <a:pt x="398" y="150091"/>
                    </a:moveTo>
                    <a:cubicBezTo>
                      <a:pt x="25960" y="99281"/>
                      <a:pt x="53270" y="49362"/>
                      <a:pt x="82274" y="430"/>
                    </a:cubicBezTo>
                    <a:lnTo>
                      <a:pt x="790885" y="420490"/>
                    </a:lnTo>
                    <a:cubicBezTo>
                      <a:pt x="771543" y="453112"/>
                      <a:pt x="753336" y="486390"/>
                      <a:pt x="736300" y="520268"/>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57" name="TextBox 556">
                <a:extLst>
                  <a:ext uri="{FF2B5EF4-FFF2-40B4-BE49-F238E27FC236}">
                    <a16:creationId xmlns:a16="http://schemas.microsoft.com/office/drawing/2014/main" id="{582B83B6-532D-A88A-F121-30E604CE2C22}"/>
                  </a:ext>
                </a:extLst>
              </p:cNvPr>
              <p:cNvSpPr txBox="1"/>
              <p:nvPr/>
            </p:nvSpPr>
            <p:spPr>
              <a:xfrm rot="1720877">
                <a:off x="1234812" y="2252574"/>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14%</a:t>
                </a:r>
              </a:p>
            </p:txBody>
          </p:sp>
          <p:sp>
            <p:nvSpPr>
              <p:cNvPr id="558" name="Freeform: Shape 557">
                <a:extLst>
                  <a:ext uri="{FF2B5EF4-FFF2-40B4-BE49-F238E27FC236}">
                    <a16:creationId xmlns:a16="http://schemas.microsoft.com/office/drawing/2014/main" id="{02B88EAF-A40A-BF4E-136D-369A93697196}"/>
                  </a:ext>
                </a:extLst>
              </p:cNvPr>
              <p:cNvSpPr/>
              <p:nvPr/>
            </p:nvSpPr>
            <p:spPr>
              <a:xfrm>
                <a:off x="1584794" y="2314309"/>
                <a:ext cx="68230" cy="124719"/>
              </a:xfrm>
              <a:custGeom>
                <a:avLst/>
                <a:gdLst>
                  <a:gd name="connsiteX0" fmla="*/ 398 w 68230"/>
                  <a:gd name="connsiteY0" fmla="*/ 125149 h 124719"/>
                  <a:gd name="connsiteX1" fmla="*/ 68628 w 68230"/>
                  <a:gd name="connsiteY1" fmla="*/ 430 h 124719"/>
                </a:gdLst>
                <a:ahLst/>
                <a:cxnLst>
                  <a:cxn ang="0">
                    <a:pos x="connsiteX0" y="connsiteY0"/>
                  </a:cxn>
                  <a:cxn ang="0">
                    <a:pos x="connsiteX1" y="connsiteY1"/>
                  </a:cxn>
                </a:cxnLst>
                <a:rect l="l" t="t" r="r" b="b"/>
                <a:pathLst>
                  <a:path w="68230" h="124719">
                    <a:moveTo>
                      <a:pt x="398" y="125149"/>
                    </a:moveTo>
                    <a:cubicBezTo>
                      <a:pt x="21705" y="82804"/>
                      <a:pt x="44455" y="41202"/>
                      <a:pt x="68628" y="430"/>
                    </a:cubicBezTo>
                  </a:path>
                </a:pathLst>
              </a:custGeom>
              <a:noFill/>
              <a:ln w="8736" cap="flat">
                <a:noFill/>
                <a:prstDash val="solid"/>
                <a:miter/>
              </a:ln>
            </p:spPr>
            <p:txBody>
              <a:bodyPr rtlCol="0" anchor="ctr"/>
              <a:lstStyle/>
              <a:p>
                <a:endParaRPr lang="en-GB" sz="1600"/>
              </a:p>
            </p:txBody>
          </p:sp>
        </p:grpSp>
        <p:grpSp>
          <p:nvGrpSpPr>
            <p:cNvPr id="75" name="Graphic 2973">
              <a:extLst>
                <a:ext uri="{FF2B5EF4-FFF2-40B4-BE49-F238E27FC236}">
                  <a16:creationId xmlns:a16="http://schemas.microsoft.com/office/drawing/2014/main" id="{BF7FC2CF-1AF2-1617-D1F3-22069B513B85}"/>
                </a:ext>
              </a:extLst>
            </p:cNvPr>
            <p:cNvGrpSpPr/>
            <p:nvPr/>
          </p:nvGrpSpPr>
          <p:grpSpPr>
            <a:xfrm>
              <a:off x="1298724" y="2104280"/>
              <a:ext cx="2125831" cy="1260185"/>
              <a:chOff x="1298724" y="2104280"/>
              <a:chExt cx="2125831" cy="1260185"/>
            </a:xfrm>
          </p:grpSpPr>
          <p:sp>
            <p:nvSpPr>
              <p:cNvPr id="554" name="Freeform: Shape 553">
                <a:extLst>
                  <a:ext uri="{FF2B5EF4-FFF2-40B4-BE49-F238E27FC236}">
                    <a16:creationId xmlns:a16="http://schemas.microsoft.com/office/drawing/2014/main" id="{7B953F7C-DAD9-6F07-9C00-FD38289D8066}"/>
                  </a:ext>
                </a:extLst>
              </p:cNvPr>
              <p:cNvSpPr/>
              <p:nvPr/>
            </p:nvSpPr>
            <p:spPr>
              <a:xfrm>
                <a:off x="1298724" y="2104280"/>
                <a:ext cx="708610" cy="420060"/>
              </a:xfrm>
              <a:custGeom>
                <a:avLst/>
                <a:gdLst>
                  <a:gd name="connsiteX0" fmla="*/ 398 w 708610"/>
                  <a:gd name="connsiteY0" fmla="*/ 430 h 420060"/>
                  <a:gd name="connsiteX1" fmla="*/ 709008 w 708610"/>
                  <a:gd name="connsiteY1" fmla="*/ 420490 h 420060"/>
                </a:gdLst>
                <a:ahLst/>
                <a:cxnLst>
                  <a:cxn ang="0">
                    <a:pos x="connsiteX0" y="connsiteY0"/>
                  </a:cxn>
                  <a:cxn ang="0">
                    <a:pos x="connsiteX1" y="connsiteY1"/>
                  </a:cxn>
                </a:cxnLst>
                <a:rect l="l" t="t" r="r" b="b"/>
                <a:pathLst>
                  <a:path w="708610" h="420060">
                    <a:moveTo>
                      <a:pt x="398" y="430"/>
                    </a:moveTo>
                    <a:lnTo>
                      <a:pt x="709008" y="420490"/>
                    </a:lnTo>
                    <a:close/>
                  </a:path>
                </a:pathLst>
              </a:custGeom>
              <a:solidFill>
                <a:srgbClr val="206D84">
                  <a:alpha val="75000"/>
                </a:srgbClr>
              </a:solidFill>
              <a:ln w="0" cap="flat">
                <a:solidFill>
                  <a:srgbClr val="FFFFFF">
                    <a:alpha val="75000"/>
                  </a:srgbClr>
                </a:solidFill>
                <a:prstDash val="solid"/>
                <a:miter/>
              </a:ln>
            </p:spPr>
            <p:txBody>
              <a:bodyPr rtlCol="0" anchor="ctr"/>
              <a:lstStyle/>
              <a:p>
                <a:endParaRPr lang="en-GB" sz="1600"/>
              </a:p>
            </p:txBody>
          </p:sp>
          <p:sp>
            <p:nvSpPr>
              <p:cNvPr id="555" name="Freeform: Shape 554">
                <a:extLst>
                  <a:ext uri="{FF2B5EF4-FFF2-40B4-BE49-F238E27FC236}">
                    <a16:creationId xmlns:a16="http://schemas.microsoft.com/office/drawing/2014/main" id="{809E0C54-BBA5-770E-6681-AEE3B130602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76" name="Graphic 2973">
              <a:extLst>
                <a:ext uri="{FF2B5EF4-FFF2-40B4-BE49-F238E27FC236}">
                  <a16:creationId xmlns:a16="http://schemas.microsoft.com/office/drawing/2014/main" id="{435D7B9A-B804-A1B9-B516-79224A1B63F1}"/>
                </a:ext>
              </a:extLst>
            </p:cNvPr>
            <p:cNvGrpSpPr/>
            <p:nvPr/>
          </p:nvGrpSpPr>
          <p:grpSpPr>
            <a:xfrm>
              <a:off x="1298724" y="1459226"/>
              <a:ext cx="1076539" cy="1065114"/>
              <a:chOff x="1298724" y="1459226"/>
              <a:chExt cx="1076539" cy="1065114"/>
            </a:xfrm>
          </p:grpSpPr>
          <p:sp>
            <p:nvSpPr>
              <p:cNvPr id="551" name="Freeform: Shape 550">
                <a:extLst>
                  <a:ext uri="{FF2B5EF4-FFF2-40B4-BE49-F238E27FC236}">
                    <a16:creationId xmlns:a16="http://schemas.microsoft.com/office/drawing/2014/main" id="{7138CF3C-7F36-3D7A-26CD-B373E8B5E11C}"/>
                  </a:ext>
                </a:extLst>
              </p:cNvPr>
              <p:cNvSpPr/>
              <p:nvPr/>
            </p:nvSpPr>
            <p:spPr>
              <a:xfrm>
                <a:off x="1298724" y="1459226"/>
                <a:ext cx="1076539" cy="1065114"/>
              </a:xfrm>
              <a:custGeom>
                <a:avLst/>
                <a:gdLst>
                  <a:gd name="connsiteX0" fmla="*/ 398 w 1076539"/>
                  <a:gd name="connsiteY0" fmla="*/ 645484 h 1065114"/>
                  <a:gd name="connsiteX1" fmla="*/ 552288 w 1076539"/>
                  <a:gd name="connsiteY1" fmla="*/ 430 h 1065114"/>
                  <a:gd name="connsiteX2" fmla="*/ 1076938 w 1076539"/>
                  <a:gd name="connsiteY2" fmla="*/ 635507 h 1065114"/>
                  <a:gd name="connsiteX3" fmla="*/ 709008 w 1076539"/>
                  <a:gd name="connsiteY3" fmla="*/ 1065544 h 1065114"/>
                </a:gdLst>
                <a:ahLst/>
                <a:cxnLst>
                  <a:cxn ang="0">
                    <a:pos x="connsiteX0" y="connsiteY0"/>
                  </a:cxn>
                  <a:cxn ang="0">
                    <a:pos x="connsiteX1" y="connsiteY1"/>
                  </a:cxn>
                  <a:cxn ang="0">
                    <a:pos x="connsiteX2" y="connsiteY2"/>
                  </a:cxn>
                  <a:cxn ang="0">
                    <a:pos x="connsiteX3" y="connsiteY3"/>
                  </a:cxn>
                </a:cxnLst>
                <a:rect l="l" t="t" r="r" b="b"/>
                <a:pathLst>
                  <a:path w="1076539" h="1065114">
                    <a:moveTo>
                      <a:pt x="398" y="645484"/>
                    </a:moveTo>
                    <a:cubicBezTo>
                      <a:pt x="145778" y="400238"/>
                      <a:pt x="332491" y="182005"/>
                      <a:pt x="552288" y="430"/>
                    </a:cubicBezTo>
                    <a:lnTo>
                      <a:pt x="1076938" y="635507"/>
                    </a:lnTo>
                    <a:cubicBezTo>
                      <a:pt x="930404" y="756557"/>
                      <a:pt x="805929" y="902051"/>
                      <a:pt x="709008" y="1065544"/>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52" name="TextBox 551">
                <a:extLst>
                  <a:ext uri="{FF2B5EF4-FFF2-40B4-BE49-F238E27FC236}">
                    <a16:creationId xmlns:a16="http://schemas.microsoft.com/office/drawing/2014/main" id="{EFFBEF3C-7B7B-FA2C-1CB4-C75F412E50C9}"/>
                  </a:ext>
                </a:extLst>
              </p:cNvPr>
              <p:cNvSpPr txBox="1"/>
              <p:nvPr/>
            </p:nvSpPr>
            <p:spPr>
              <a:xfrm rot="2432967">
                <a:off x="1530316" y="1867081"/>
                <a:ext cx="6592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83%</a:t>
                </a:r>
              </a:p>
            </p:txBody>
          </p:sp>
          <p:sp>
            <p:nvSpPr>
              <p:cNvPr id="553" name="Freeform: Shape 552">
                <a:extLst>
                  <a:ext uri="{FF2B5EF4-FFF2-40B4-BE49-F238E27FC236}">
                    <a16:creationId xmlns:a16="http://schemas.microsoft.com/office/drawing/2014/main" id="{4DD6EC80-5497-C619-FDF4-6D73F6B24419}"/>
                  </a:ext>
                </a:extLst>
              </p:cNvPr>
              <p:cNvSpPr/>
              <p:nvPr/>
            </p:nvSpPr>
            <p:spPr>
              <a:xfrm>
                <a:off x="1653024" y="1776765"/>
                <a:ext cx="459914" cy="537544"/>
              </a:xfrm>
              <a:custGeom>
                <a:avLst/>
                <a:gdLst>
                  <a:gd name="connsiteX0" fmla="*/ 398 w 459914"/>
                  <a:gd name="connsiteY0" fmla="*/ 537975 h 537544"/>
                  <a:gd name="connsiteX1" fmla="*/ 460312 w 459914"/>
                  <a:gd name="connsiteY1" fmla="*/ 430 h 537544"/>
                </a:gdLst>
                <a:ahLst/>
                <a:cxnLst>
                  <a:cxn ang="0">
                    <a:pos x="connsiteX0" y="connsiteY0"/>
                  </a:cxn>
                  <a:cxn ang="0">
                    <a:pos x="connsiteX1" y="connsiteY1"/>
                  </a:cxn>
                </a:cxnLst>
                <a:rect l="l" t="t" r="r" b="b"/>
                <a:pathLst>
                  <a:path w="459914" h="537544">
                    <a:moveTo>
                      <a:pt x="398" y="537975"/>
                    </a:moveTo>
                    <a:cubicBezTo>
                      <a:pt x="121553" y="333606"/>
                      <a:pt x="277146" y="151742"/>
                      <a:pt x="460312" y="430"/>
                    </a:cubicBezTo>
                  </a:path>
                </a:pathLst>
              </a:custGeom>
              <a:noFill/>
              <a:ln w="8736" cap="flat">
                <a:noFill/>
                <a:prstDash val="solid"/>
                <a:miter/>
              </a:ln>
            </p:spPr>
            <p:txBody>
              <a:bodyPr rtlCol="0" anchor="ctr"/>
              <a:lstStyle/>
              <a:p>
                <a:endParaRPr lang="en-GB" sz="1600"/>
              </a:p>
            </p:txBody>
          </p:sp>
        </p:grpSp>
        <p:grpSp>
          <p:nvGrpSpPr>
            <p:cNvPr id="77" name="Graphic 2973">
              <a:extLst>
                <a:ext uri="{FF2B5EF4-FFF2-40B4-BE49-F238E27FC236}">
                  <a16:creationId xmlns:a16="http://schemas.microsoft.com/office/drawing/2014/main" id="{58ADEDFD-3E46-AF7E-7008-B3D89D6478B9}"/>
                </a:ext>
              </a:extLst>
            </p:cNvPr>
            <p:cNvGrpSpPr/>
            <p:nvPr/>
          </p:nvGrpSpPr>
          <p:grpSpPr>
            <a:xfrm>
              <a:off x="1850613" y="1355177"/>
              <a:ext cx="614782" cy="771376"/>
              <a:chOff x="1850613" y="1355177"/>
              <a:chExt cx="614782" cy="771376"/>
            </a:xfrm>
          </p:grpSpPr>
          <p:sp>
            <p:nvSpPr>
              <p:cNvPr id="548" name="Freeform: Shape 547">
                <a:extLst>
                  <a:ext uri="{FF2B5EF4-FFF2-40B4-BE49-F238E27FC236}">
                    <a16:creationId xmlns:a16="http://schemas.microsoft.com/office/drawing/2014/main" id="{1860B663-583D-1AB4-A3E8-5270204A0CA8}"/>
                  </a:ext>
                </a:extLst>
              </p:cNvPr>
              <p:cNvSpPr/>
              <p:nvPr/>
            </p:nvSpPr>
            <p:spPr>
              <a:xfrm>
                <a:off x="1850613" y="1355177"/>
                <a:ext cx="614782" cy="739126"/>
              </a:xfrm>
              <a:custGeom>
                <a:avLst/>
                <a:gdLst>
                  <a:gd name="connsiteX0" fmla="*/ 398 w 614782"/>
                  <a:gd name="connsiteY0" fmla="*/ 104479 h 739126"/>
                  <a:gd name="connsiteX1" fmla="*/ 135592 w 614782"/>
                  <a:gd name="connsiteY1" fmla="*/ 430 h 739126"/>
                  <a:gd name="connsiteX2" fmla="*/ 615180 w 614782"/>
                  <a:gd name="connsiteY2" fmla="*/ 670190 h 739126"/>
                  <a:gd name="connsiteX3" fmla="*/ 525048 w 614782"/>
                  <a:gd name="connsiteY3" fmla="*/ 739556 h 739126"/>
                </a:gdLst>
                <a:ahLst/>
                <a:cxnLst>
                  <a:cxn ang="0">
                    <a:pos x="connsiteX0" y="connsiteY0"/>
                  </a:cxn>
                  <a:cxn ang="0">
                    <a:pos x="connsiteX1" y="connsiteY1"/>
                  </a:cxn>
                  <a:cxn ang="0">
                    <a:pos x="connsiteX2" y="connsiteY2"/>
                  </a:cxn>
                  <a:cxn ang="0">
                    <a:pos x="connsiteX3" y="connsiteY3"/>
                  </a:cxn>
                </a:cxnLst>
                <a:rect l="l" t="t" r="r" b="b"/>
                <a:pathLst>
                  <a:path w="614782" h="739126">
                    <a:moveTo>
                      <a:pt x="398" y="104479"/>
                    </a:moveTo>
                    <a:cubicBezTo>
                      <a:pt x="44254" y="68250"/>
                      <a:pt x="89342" y="33540"/>
                      <a:pt x="135592" y="430"/>
                    </a:cubicBezTo>
                    <a:lnTo>
                      <a:pt x="615180" y="670190"/>
                    </a:lnTo>
                    <a:cubicBezTo>
                      <a:pt x="584341" y="692266"/>
                      <a:pt x="554279" y="715400"/>
                      <a:pt x="525048" y="739556"/>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49" name="TextBox 548">
                <a:extLst>
                  <a:ext uri="{FF2B5EF4-FFF2-40B4-BE49-F238E27FC236}">
                    <a16:creationId xmlns:a16="http://schemas.microsoft.com/office/drawing/2014/main" id="{CD178060-9D25-97C2-1DEF-A57B1693606B}"/>
                  </a:ext>
                </a:extLst>
              </p:cNvPr>
              <p:cNvSpPr txBox="1"/>
              <p:nvPr/>
            </p:nvSpPr>
            <p:spPr>
              <a:xfrm rot="3145055">
                <a:off x="1776025" y="1601034"/>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17%</a:t>
                </a:r>
              </a:p>
            </p:txBody>
          </p:sp>
          <p:sp>
            <p:nvSpPr>
              <p:cNvPr id="550" name="Freeform: Shape 549">
                <a:extLst>
                  <a:ext uri="{FF2B5EF4-FFF2-40B4-BE49-F238E27FC236}">
                    <a16:creationId xmlns:a16="http://schemas.microsoft.com/office/drawing/2014/main" id="{35CA98B9-F7D8-1A82-F76A-58D7456AE4F5}"/>
                  </a:ext>
                </a:extLst>
              </p:cNvPr>
              <p:cNvSpPr/>
              <p:nvPr/>
            </p:nvSpPr>
            <p:spPr>
              <a:xfrm>
                <a:off x="2112938" y="1690057"/>
                <a:ext cx="112663" cy="86707"/>
              </a:xfrm>
              <a:custGeom>
                <a:avLst/>
                <a:gdLst>
                  <a:gd name="connsiteX0" fmla="*/ 398 w 112663"/>
                  <a:gd name="connsiteY0" fmla="*/ 87138 h 86707"/>
                  <a:gd name="connsiteX1" fmla="*/ 113061 w 112663"/>
                  <a:gd name="connsiteY1" fmla="*/ 430 h 86707"/>
                </a:gdLst>
                <a:ahLst/>
                <a:cxnLst>
                  <a:cxn ang="0">
                    <a:pos x="connsiteX0" y="connsiteY0"/>
                  </a:cxn>
                  <a:cxn ang="0">
                    <a:pos x="connsiteX1" y="connsiteY1"/>
                  </a:cxn>
                </a:cxnLst>
                <a:rect l="l" t="t" r="r" b="b"/>
                <a:pathLst>
                  <a:path w="112663" h="86707">
                    <a:moveTo>
                      <a:pt x="398" y="87138"/>
                    </a:moveTo>
                    <a:cubicBezTo>
                      <a:pt x="36942" y="56945"/>
                      <a:pt x="74517" y="28028"/>
                      <a:pt x="113061" y="430"/>
                    </a:cubicBezTo>
                  </a:path>
                </a:pathLst>
              </a:custGeom>
              <a:noFill/>
              <a:ln w="8736" cap="flat">
                <a:noFill/>
                <a:prstDash val="solid"/>
                <a:miter/>
              </a:ln>
            </p:spPr>
            <p:txBody>
              <a:bodyPr rtlCol="0" anchor="ctr"/>
              <a:lstStyle/>
              <a:p>
                <a:endParaRPr lang="en-GB" sz="1600"/>
              </a:p>
            </p:txBody>
          </p:sp>
        </p:grpSp>
        <p:grpSp>
          <p:nvGrpSpPr>
            <p:cNvPr id="117" name="Graphic 2973">
              <a:extLst>
                <a:ext uri="{FF2B5EF4-FFF2-40B4-BE49-F238E27FC236}">
                  <a16:creationId xmlns:a16="http://schemas.microsoft.com/office/drawing/2014/main" id="{15C63E75-7795-A719-1662-74B1D2851A86}"/>
                </a:ext>
              </a:extLst>
            </p:cNvPr>
            <p:cNvGrpSpPr/>
            <p:nvPr/>
          </p:nvGrpSpPr>
          <p:grpSpPr>
            <a:xfrm>
              <a:off x="1985808" y="1355177"/>
              <a:ext cx="1438747" cy="2009289"/>
              <a:chOff x="1985808" y="1355177"/>
              <a:chExt cx="1438747" cy="2009289"/>
            </a:xfrm>
          </p:grpSpPr>
          <p:sp>
            <p:nvSpPr>
              <p:cNvPr id="546" name="Freeform: Shape 545">
                <a:extLst>
                  <a:ext uri="{FF2B5EF4-FFF2-40B4-BE49-F238E27FC236}">
                    <a16:creationId xmlns:a16="http://schemas.microsoft.com/office/drawing/2014/main" id="{3B681F12-DDC7-3DB3-A336-01D9307259E0}"/>
                  </a:ext>
                </a:extLst>
              </p:cNvPr>
              <p:cNvSpPr/>
              <p:nvPr/>
            </p:nvSpPr>
            <p:spPr>
              <a:xfrm>
                <a:off x="1985808" y="1355177"/>
                <a:ext cx="479588" cy="669760"/>
              </a:xfrm>
              <a:custGeom>
                <a:avLst/>
                <a:gdLst>
                  <a:gd name="connsiteX0" fmla="*/ 398 w 479588"/>
                  <a:gd name="connsiteY0" fmla="*/ 430 h 669760"/>
                  <a:gd name="connsiteX1" fmla="*/ 479986 w 479588"/>
                  <a:gd name="connsiteY1" fmla="*/ 670190 h 669760"/>
                </a:gdLst>
                <a:ahLst/>
                <a:cxnLst>
                  <a:cxn ang="0">
                    <a:pos x="connsiteX0" y="connsiteY0"/>
                  </a:cxn>
                  <a:cxn ang="0">
                    <a:pos x="connsiteX1" y="connsiteY1"/>
                  </a:cxn>
                </a:cxnLst>
                <a:rect l="l" t="t" r="r" b="b"/>
                <a:pathLst>
                  <a:path w="479588" h="669760">
                    <a:moveTo>
                      <a:pt x="398" y="430"/>
                    </a:moveTo>
                    <a:lnTo>
                      <a:pt x="479986" y="670190"/>
                    </a:lnTo>
                    <a:close/>
                  </a:path>
                </a:pathLst>
              </a:custGeom>
              <a:solidFill>
                <a:srgbClr val="E49F38">
                  <a:alpha val="75000"/>
                </a:srgbClr>
              </a:solidFill>
              <a:ln w="0" cap="flat">
                <a:solidFill>
                  <a:srgbClr val="FFFFFF">
                    <a:alpha val="75000"/>
                  </a:srgbClr>
                </a:solidFill>
                <a:prstDash val="solid"/>
                <a:miter/>
              </a:ln>
            </p:spPr>
            <p:txBody>
              <a:bodyPr rtlCol="0" anchor="ctr"/>
              <a:lstStyle/>
              <a:p>
                <a:endParaRPr lang="en-GB" sz="1600"/>
              </a:p>
            </p:txBody>
          </p:sp>
          <p:sp>
            <p:nvSpPr>
              <p:cNvPr id="547" name="Freeform: Shape 546">
                <a:extLst>
                  <a:ext uri="{FF2B5EF4-FFF2-40B4-BE49-F238E27FC236}">
                    <a16:creationId xmlns:a16="http://schemas.microsoft.com/office/drawing/2014/main" id="{86233ADA-D86C-B8B2-8E0C-B9F945FE8D6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1" name="Graphic 2973">
              <a:extLst>
                <a:ext uri="{FF2B5EF4-FFF2-40B4-BE49-F238E27FC236}">
                  <a16:creationId xmlns:a16="http://schemas.microsoft.com/office/drawing/2014/main" id="{84FD7E22-574B-259A-9065-2C358473218C}"/>
                </a:ext>
              </a:extLst>
            </p:cNvPr>
            <p:cNvGrpSpPr/>
            <p:nvPr/>
          </p:nvGrpSpPr>
          <p:grpSpPr>
            <a:xfrm>
              <a:off x="1985808" y="1038992"/>
              <a:ext cx="881204" cy="985944"/>
              <a:chOff x="1985808" y="1038992"/>
              <a:chExt cx="881204" cy="985944"/>
            </a:xfrm>
          </p:grpSpPr>
          <p:sp>
            <p:nvSpPr>
              <p:cNvPr id="543" name="Freeform: Shape 542">
                <a:extLst>
                  <a:ext uri="{FF2B5EF4-FFF2-40B4-BE49-F238E27FC236}">
                    <a16:creationId xmlns:a16="http://schemas.microsoft.com/office/drawing/2014/main" id="{7CE0ED00-1F8D-C048-982D-F90B0481C77C}"/>
                  </a:ext>
                </a:extLst>
              </p:cNvPr>
              <p:cNvSpPr/>
              <p:nvPr/>
            </p:nvSpPr>
            <p:spPr>
              <a:xfrm>
                <a:off x="1985808" y="1038992"/>
                <a:ext cx="881204" cy="985944"/>
              </a:xfrm>
              <a:custGeom>
                <a:avLst/>
                <a:gdLst>
                  <a:gd name="connsiteX0" fmla="*/ 398 w 881204"/>
                  <a:gd name="connsiteY0" fmla="*/ 316614 h 985944"/>
                  <a:gd name="connsiteX1" fmla="*/ 602831 w 881204"/>
                  <a:gd name="connsiteY1" fmla="*/ 430 h 985944"/>
                  <a:gd name="connsiteX2" fmla="*/ 881602 w 881204"/>
                  <a:gd name="connsiteY2" fmla="*/ 775593 h 985944"/>
                  <a:gd name="connsiteX3" fmla="*/ 479986 w 881204"/>
                  <a:gd name="connsiteY3" fmla="*/ 986374 h 985944"/>
                </a:gdLst>
                <a:ahLst/>
                <a:cxnLst>
                  <a:cxn ang="0">
                    <a:pos x="connsiteX0" y="connsiteY0"/>
                  </a:cxn>
                  <a:cxn ang="0">
                    <a:pos x="connsiteX1" y="connsiteY1"/>
                  </a:cxn>
                  <a:cxn ang="0">
                    <a:pos x="connsiteX2" y="connsiteY2"/>
                  </a:cxn>
                  <a:cxn ang="0">
                    <a:pos x="connsiteX3" y="connsiteY3"/>
                  </a:cxn>
                </a:cxnLst>
                <a:rect l="l" t="t" r="r" b="b"/>
                <a:pathLst>
                  <a:path w="881204" h="985944">
                    <a:moveTo>
                      <a:pt x="398" y="316614"/>
                    </a:moveTo>
                    <a:cubicBezTo>
                      <a:pt x="185677" y="183944"/>
                      <a:pt x="388403" y="77545"/>
                      <a:pt x="602831" y="430"/>
                    </a:cubicBezTo>
                    <a:lnTo>
                      <a:pt x="881602" y="775593"/>
                    </a:lnTo>
                    <a:cubicBezTo>
                      <a:pt x="738651" y="826998"/>
                      <a:pt x="603497" y="897937"/>
                      <a:pt x="479986" y="986374"/>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44" name="TextBox 543">
                <a:extLst>
                  <a:ext uri="{FF2B5EF4-FFF2-40B4-BE49-F238E27FC236}">
                    <a16:creationId xmlns:a16="http://schemas.microsoft.com/office/drawing/2014/main" id="{ABC75554-3E3D-15C8-D62C-DB47B7DB8339}"/>
                  </a:ext>
                </a:extLst>
              </p:cNvPr>
              <p:cNvSpPr txBox="1"/>
              <p:nvPr/>
            </p:nvSpPr>
            <p:spPr>
              <a:xfrm rot="3738462">
                <a:off x="2128646" y="1388856"/>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80%</a:t>
                </a:r>
              </a:p>
            </p:txBody>
          </p:sp>
          <p:sp>
            <p:nvSpPr>
              <p:cNvPr id="545" name="Freeform: Shape 544">
                <a:extLst>
                  <a:ext uri="{FF2B5EF4-FFF2-40B4-BE49-F238E27FC236}">
                    <a16:creationId xmlns:a16="http://schemas.microsoft.com/office/drawing/2014/main" id="{AF3B558F-507B-843F-D12A-165485412662}"/>
                  </a:ext>
                </a:extLst>
              </p:cNvPr>
              <p:cNvSpPr/>
              <p:nvPr/>
            </p:nvSpPr>
            <p:spPr>
              <a:xfrm>
                <a:off x="2225602" y="1426570"/>
                <a:ext cx="502023" cy="263487"/>
              </a:xfrm>
              <a:custGeom>
                <a:avLst/>
                <a:gdLst>
                  <a:gd name="connsiteX0" fmla="*/ 398 w 502023"/>
                  <a:gd name="connsiteY0" fmla="*/ 263917 h 263487"/>
                  <a:gd name="connsiteX1" fmla="*/ 502422 w 502023"/>
                  <a:gd name="connsiteY1" fmla="*/ 430 h 263487"/>
                </a:gdLst>
                <a:ahLst/>
                <a:cxnLst>
                  <a:cxn ang="0">
                    <a:pos x="connsiteX0" y="connsiteY0"/>
                  </a:cxn>
                  <a:cxn ang="0">
                    <a:pos x="connsiteX1" y="connsiteY1"/>
                  </a:cxn>
                </a:cxnLst>
                <a:rect l="l" t="t" r="r" b="b"/>
                <a:pathLst>
                  <a:path w="502023" h="263487">
                    <a:moveTo>
                      <a:pt x="398" y="263917"/>
                    </a:moveTo>
                    <a:cubicBezTo>
                      <a:pt x="154794" y="153367"/>
                      <a:pt x="323737" y="64694"/>
                      <a:pt x="502422" y="430"/>
                    </a:cubicBezTo>
                  </a:path>
                </a:pathLst>
              </a:custGeom>
              <a:noFill/>
              <a:ln w="8736" cap="flat">
                <a:noFill/>
                <a:prstDash val="solid"/>
                <a:miter/>
              </a:ln>
            </p:spPr>
            <p:txBody>
              <a:bodyPr rtlCol="0" anchor="ctr"/>
              <a:lstStyle/>
              <a:p>
                <a:endParaRPr lang="en-GB" sz="1600"/>
              </a:p>
            </p:txBody>
          </p:sp>
        </p:grpSp>
        <p:grpSp>
          <p:nvGrpSpPr>
            <p:cNvPr id="203" name="Graphic 2973">
              <a:extLst>
                <a:ext uri="{FF2B5EF4-FFF2-40B4-BE49-F238E27FC236}">
                  <a16:creationId xmlns:a16="http://schemas.microsoft.com/office/drawing/2014/main" id="{D44E0CE3-5AB2-A1F7-8FA8-C74E6A0B18D5}"/>
                </a:ext>
              </a:extLst>
            </p:cNvPr>
            <p:cNvGrpSpPr/>
            <p:nvPr/>
          </p:nvGrpSpPr>
          <p:grpSpPr>
            <a:xfrm>
              <a:off x="2588241" y="986837"/>
              <a:ext cx="387057" cy="827319"/>
              <a:chOff x="2588241" y="986837"/>
              <a:chExt cx="387057" cy="827319"/>
            </a:xfrm>
          </p:grpSpPr>
          <p:sp>
            <p:nvSpPr>
              <p:cNvPr id="540" name="Freeform: Shape 539">
                <a:extLst>
                  <a:ext uri="{FF2B5EF4-FFF2-40B4-BE49-F238E27FC236}">
                    <a16:creationId xmlns:a16="http://schemas.microsoft.com/office/drawing/2014/main" id="{5D986667-6991-F3B4-F199-49C81936C385}"/>
                  </a:ext>
                </a:extLst>
              </p:cNvPr>
              <p:cNvSpPr/>
              <p:nvPr/>
            </p:nvSpPr>
            <p:spPr>
              <a:xfrm>
                <a:off x="2588241" y="986837"/>
                <a:ext cx="387057" cy="827319"/>
              </a:xfrm>
              <a:custGeom>
                <a:avLst/>
                <a:gdLst>
                  <a:gd name="connsiteX0" fmla="*/ 398 w 387057"/>
                  <a:gd name="connsiteY0" fmla="*/ 52585 h 827319"/>
                  <a:gd name="connsiteX1" fmla="*/ 162827 w 387057"/>
                  <a:gd name="connsiteY1" fmla="*/ 430 h 827319"/>
                  <a:gd name="connsiteX2" fmla="*/ 387455 w 387057"/>
                  <a:gd name="connsiteY2" fmla="*/ 792970 h 827319"/>
                  <a:gd name="connsiteX3" fmla="*/ 279169 w 387057"/>
                  <a:gd name="connsiteY3" fmla="*/ 827749 h 827319"/>
                </a:gdLst>
                <a:ahLst/>
                <a:cxnLst>
                  <a:cxn ang="0">
                    <a:pos x="connsiteX0" y="connsiteY0"/>
                  </a:cxn>
                  <a:cxn ang="0">
                    <a:pos x="connsiteX1" y="connsiteY1"/>
                  </a:cxn>
                  <a:cxn ang="0">
                    <a:pos x="connsiteX2" y="connsiteY2"/>
                  </a:cxn>
                  <a:cxn ang="0">
                    <a:pos x="connsiteX3" y="connsiteY3"/>
                  </a:cxn>
                </a:cxnLst>
                <a:rect l="l" t="t" r="r" b="b"/>
                <a:pathLst>
                  <a:path w="387057" h="827319">
                    <a:moveTo>
                      <a:pt x="398" y="52585"/>
                    </a:moveTo>
                    <a:cubicBezTo>
                      <a:pt x="53924" y="33339"/>
                      <a:pt x="108100" y="15945"/>
                      <a:pt x="162827" y="430"/>
                    </a:cubicBezTo>
                    <a:lnTo>
                      <a:pt x="387455" y="792970"/>
                    </a:lnTo>
                    <a:cubicBezTo>
                      <a:pt x="350971" y="803314"/>
                      <a:pt x="314854" y="814915"/>
                      <a:pt x="279169" y="827749"/>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41" name="TextBox 540">
                <a:extLst>
                  <a:ext uri="{FF2B5EF4-FFF2-40B4-BE49-F238E27FC236}">
                    <a16:creationId xmlns:a16="http://schemas.microsoft.com/office/drawing/2014/main" id="{4F51F080-C3E6-31FC-7C0E-6855D4F8B608}"/>
                  </a:ext>
                </a:extLst>
              </p:cNvPr>
              <p:cNvSpPr txBox="1"/>
              <p:nvPr/>
            </p:nvSpPr>
            <p:spPr>
              <a:xfrm rot="4331868">
                <a:off x="2392938" y="1267558"/>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20%</a:t>
                </a:r>
              </a:p>
            </p:txBody>
          </p:sp>
          <p:sp>
            <p:nvSpPr>
              <p:cNvPr id="542" name="Freeform: Shape 541">
                <a:extLst>
                  <a:ext uri="{FF2B5EF4-FFF2-40B4-BE49-F238E27FC236}">
                    <a16:creationId xmlns:a16="http://schemas.microsoft.com/office/drawing/2014/main" id="{FAC77752-DAF0-C7EE-852F-7024DD5FAFA6}"/>
                  </a:ext>
                </a:extLst>
              </p:cNvPr>
              <p:cNvSpPr/>
              <p:nvPr/>
            </p:nvSpPr>
            <p:spPr>
              <a:xfrm>
                <a:off x="2727628" y="1383107"/>
                <a:ext cx="135355" cy="43463"/>
              </a:xfrm>
              <a:custGeom>
                <a:avLst/>
                <a:gdLst>
                  <a:gd name="connsiteX0" fmla="*/ 398 w 135355"/>
                  <a:gd name="connsiteY0" fmla="*/ 43893 h 43463"/>
                  <a:gd name="connsiteX1" fmla="*/ 135754 w 135355"/>
                  <a:gd name="connsiteY1" fmla="*/ 430 h 43463"/>
                </a:gdLst>
                <a:ahLst/>
                <a:cxnLst>
                  <a:cxn ang="0">
                    <a:pos x="connsiteX0" y="connsiteY0"/>
                  </a:cxn>
                  <a:cxn ang="0">
                    <a:pos x="connsiteX1" y="connsiteY1"/>
                  </a:cxn>
                </a:cxnLst>
                <a:rect l="l" t="t" r="r" b="b"/>
                <a:pathLst>
                  <a:path w="135355" h="43463">
                    <a:moveTo>
                      <a:pt x="398" y="43893"/>
                    </a:moveTo>
                    <a:cubicBezTo>
                      <a:pt x="45003" y="27853"/>
                      <a:pt x="90148" y="13359"/>
                      <a:pt x="135754" y="430"/>
                    </a:cubicBezTo>
                  </a:path>
                </a:pathLst>
              </a:custGeom>
              <a:noFill/>
              <a:ln w="8736" cap="flat">
                <a:noFill/>
                <a:prstDash val="solid"/>
                <a:miter/>
              </a:ln>
            </p:spPr>
            <p:txBody>
              <a:bodyPr rtlCol="0" anchor="ctr"/>
              <a:lstStyle/>
              <a:p>
                <a:endParaRPr lang="en-GB" sz="1600"/>
              </a:p>
            </p:txBody>
          </p:sp>
        </p:grpSp>
        <p:grpSp>
          <p:nvGrpSpPr>
            <p:cNvPr id="204" name="Graphic 2973">
              <a:extLst>
                <a:ext uri="{FF2B5EF4-FFF2-40B4-BE49-F238E27FC236}">
                  <a16:creationId xmlns:a16="http://schemas.microsoft.com/office/drawing/2014/main" id="{F57B664E-2369-264A-A2F8-20071882A232}"/>
                </a:ext>
              </a:extLst>
            </p:cNvPr>
            <p:cNvGrpSpPr/>
            <p:nvPr/>
          </p:nvGrpSpPr>
          <p:grpSpPr>
            <a:xfrm>
              <a:off x="2750670" y="986837"/>
              <a:ext cx="673884" cy="2377629"/>
              <a:chOff x="2750670" y="986837"/>
              <a:chExt cx="673884" cy="2377629"/>
            </a:xfrm>
          </p:grpSpPr>
          <p:sp>
            <p:nvSpPr>
              <p:cNvPr id="538" name="Freeform: Shape 537">
                <a:extLst>
                  <a:ext uri="{FF2B5EF4-FFF2-40B4-BE49-F238E27FC236}">
                    <a16:creationId xmlns:a16="http://schemas.microsoft.com/office/drawing/2014/main" id="{7C594E74-C7E0-63D2-309A-3B6BEDD49278}"/>
                  </a:ext>
                </a:extLst>
              </p:cNvPr>
              <p:cNvSpPr/>
              <p:nvPr/>
            </p:nvSpPr>
            <p:spPr>
              <a:xfrm>
                <a:off x="2750670" y="986837"/>
                <a:ext cx="224627" cy="792540"/>
              </a:xfrm>
              <a:custGeom>
                <a:avLst/>
                <a:gdLst>
                  <a:gd name="connsiteX0" fmla="*/ 398 w 224627"/>
                  <a:gd name="connsiteY0" fmla="*/ 430 h 792540"/>
                  <a:gd name="connsiteX1" fmla="*/ 225026 w 224627"/>
                  <a:gd name="connsiteY1" fmla="*/ 792970 h 792540"/>
                </a:gdLst>
                <a:ahLst/>
                <a:cxnLst>
                  <a:cxn ang="0">
                    <a:pos x="connsiteX0" y="connsiteY0"/>
                  </a:cxn>
                  <a:cxn ang="0">
                    <a:pos x="connsiteX1" y="connsiteY1"/>
                  </a:cxn>
                </a:cxnLst>
                <a:rect l="l" t="t" r="r" b="b"/>
                <a:pathLst>
                  <a:path w="224627" h="792540">
                    <a:moveTo>
                      <a:pt x="398" y="430"/>
                    </a:moveTo>
                    <a:lnTo>
                      <a:pt x="225026" y="792970"/>
                    </a:lnTo>
                    <a:close/>
                  </a:path>
                </a:pathLst>
              </a:custGeom>
              <a:solidFill>
                <a:srgbClr val="A63C1E">
                  <a:alpha val="75000"/>
                </a:srgbClr>
              </a:solidFill>
              <a:ln w="0" cap="flat">
                <a:solidFill>
                  <a:srgbClr val="FFFFFF">
                    <a:alpha val="75000"/>
                  </a:srgbClr>
                </a:solidFill>
                <a:prstDash val="solid"/>
                <a:miter/>
              </a:ln>
            </p:spPr>
            <p:txBody>
              <a:bodyPr rtlCol="0" anchor="ctr"/>
              <a:lstStyle/>
              <a:p>
                <a:endParaRPr lang="en-GB" sz="1600"/>
              </a:p>
            </p:txBody>
          </p:sp>
          <p:sp>
            <p:nvSpPr>
              <p:cNvPr id="539" name="Freeform: Shape 538">
                <a:extLst>
                  <a:ext uri="{FF2B5EF4-FFF2-40B4-BE49-F238E27FC236}">
                    <a16:creationId xmlns:a16="http://schemas.microsoft.com/office/drawing/2014/main" id="{E7779DA8-E210-7AA9-A903-7480B2B4493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5" name="Graphic 2973">
              <a:extLst>
                <a:ext uri="{FF2B5EF4-FFF2-40B4-BE49-F238E27FC236}">
                  <a16:creationId xmlns:a16="http://schemas.microsoft.com/office/drawing/2014/main" id="{A202B744-8EFA-B454-A3B3-582C0344F726}"/>
                </a:ext>
              </a:extLst>
            </p:cNvPr>
            <p:cNvGrpSpPr/>
            <p:nvPr/>
          </p:nvGrpSpPr>
          <p:grpSpPr>
            <a:xfrm>
              <a:off x="2750670" y="916710"/>
              <a:ext cx="447097" cy="862666"/>
              <a:chOff x="2750670" y="916710"/>
              <a:chExt cx="447097" cy="862666"/>
            </a:xfrm>
          </p:grpSpPr>
          <p:sp>
            <p:nvSpPr>
              <p:cNvPr id="535" name="Freeform: Shape 534">
                <a:extLst>
                  <a:ext uri="{FF2B5EF4-FFF2-40B4-BE49-F238E27FC236}">
                    <a16:creationId xmlns:a16="http://schemas.microsoft.com/office/drawing/2014/main" id="{DE436C9B-7FB1-7621-8DE7-2CFB3FBC986E}"/>
                  </a:ext>
                </a:extLst>
              </p:cNvPr>
              <p:cNvSpPr/>
              <p:nvPr/>
            </p:nvSpPr>
            <p:spPr>
              <a:xfrm>
                <a:off x="2750670" y="916710"/>
                <a:ext cx="447097" cy="862666"/>
              </a:xfrm>
              <a:custGeom>
                <a:avLst/>
                <a:gdLst>
                  <a:gd name="connsiteX0" fmla="*/ 398 w 447097"/>
                  <a:gd name="connsiteY0" fmla="*/ 70556 h 862666"/>
                  <a:gd name="connsiteX1" fmla="*/ 334102 w 447097"/>
                  <a:gd name="connsiteY1" fmla="*/ 430 h 862666"/>
                  <a:gd name="connsiteX2" fmla="*/ 447495 w 447097"/>
                  <a:gd name="connsiteY2" fmla="*/ 816348 h 862666"/>
                  <a:gd name="connsiteX3" fmla="*/ 225026 w 447097"/>
                  <a:gd name="connsiteY3" fmla="*/ 863096 h 862666"/>
                </a:gdLst>
                <a:ahLst/>
                <a:cxnLst>
                  <a:cxn ang="0">
                    <a:pos x="connsiteX0" y="connsiteY0"/>
                  </a:cxn>
                  <a:cxn ang="0">
                    <a:pos x="connsiteX1" y="connsiteY1"/>
                  </a:cxn>
                  <a:cxn ang="0">
                    <a:pos x="connsiteX2" y="connsiteY2"/>
                  </a:cxn>
                  <a:cxn ang="0">
                    <a:pos x="connsiteX3" y="connsiteY3"/>
                  </a:cxn>
                </a:cxnLst>
                <a:rect l="l" t="t" r="r" b="b"/>
                <a:pathLst>
                  <a:path w="447097" h="862666">
                    <a:moveTo>
                      <a:pt x="398" y="70556"/>
                    </a:moveTo>
                    <a:cubicBezTo>
                      <a:pt x="109885" y="39525"/>
                      <a:pt x="221385" y="16094"/>
                      <a:pt x="334102" y="430"/>
                    </a:cubicBezTo>
                    <a:lnTo>
                      <a:pt x="447495" y="816348"/>
                    </a:lnTo>
                    <a:cubicBezTo>
                      <a:pt x="372350" y="826788"/>
                      <a:pt x="298017" y="842409"/>
                      <a:pt x="225026" y="863096"/>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36" name="TextBox 535">
                <a:extLst>
                  <a:ext uri="{FF2B5EF4-FFF2-40B4-BE49-F238E27FC236}">
                    <a16:creationId xmlns:a16="http://schemas.microsoft.com/office/drawing/2014/main" id="{591217BC-6FC5-C2A2-D385-8D6DA5A90266}"/>
                  </a:ext>
                </a:extLst>
              </p:cNvPr>
              <p:cNvSpPr txBox="1"/>
              <p:nvPr/>
            </p:nvSpPr>
            <p:spPr>
              <a:xfrm rot="4687912">
                <a:off x="2647380" y="1214013"/>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50%</a:t>
                </a:r>
              </a:p>
            </p:txBody>
          </p:sp>
          <p:sp>
            <p:nvSpPr>
              <p:cNvPr id="537" name="Freeform: Shape 536">
                <a:extLst>
                  <a:ext uri="{FF2B5EF4-FFF2-40B4-BE49-F238E27FC236}">
                    <a16:creationId xmlns:a16="http://schemas.microsoft.com/office/drawing/2014/main" id="{108C0243-B63E-2D20-96D3-85DEE68CF587}"/>
                  </a:ext>
                </a:extLst>
              </p:cNvPr>
              <p:cNvSpPr/>
              <p:nvPr/>
            </p:nvSpPr>
            <p:spPr>
              <a:xfrm>
                <a:off x="2862985" y="1324669"/>
                <a:ext cx="278085" cy="58437"/>
              </a:xfrm>
              <a:custGeom>
                <a:avLst/>
                <a:gdLst>
                  <a:gd name="connsiteX0" fmla="*/ 398 w 278085"/>
                  <a:gd name="connsiteY0" fmla="*/ 58867 h 58437"/>
                  <a:gd name="connsiteX1" fmla="*/ 278483 w 278085"/>
                  <a:gd name="connsiteY1" fmla="*/ 430 h 58437"/>
                </a:gdLst>
                <a:ahLst/>
                <a:cxnLst>
                  <a:cxn ang="0">
                    <a:pos x="connsiteX0" y="connsiteY0"/>
                  </a:cxn>
                  <a:cxn ang="0">
                    <a:pos x="connsiteX1" y="connsiteY1"/>
                  </a:cxn>
                </a:cxnLst>
                <a:rect l="l" t="t" r="r" b="b"/>
                <a:pathLst>
                  <a:path w="278085" h="58437">
                    <a:moveTo>
                      <a:pt x="398" y="58867"/>
                    </a:moveTo>
                    <a:cubicBezTo>
                      <a:pt x="91636" y="33007"/>
                      <a:pt x="184553" y="13482"/>
                      <a:pt x="278483" y="430"/>
                    </a:cubicBezTo>
                  </a:path>
                </a:pathLst>
              </a:custGeom>
              <a:noFill/>
              <a:ln w="8736" cap="flat">
                <a:noFill/>
                <a:prstDash val="solid"/>
                <a:miter/>
              </a:ln>
            </p:spPr>
            <p:txBody>
              <a:bodyPr rtlCol="0" anchor="ctr"/>
              <a:lstStyle/>
              <a:p>
                <a:endParaRPr lang="en-GB" sz="1600"/>
              </a:p>
            </p:txBody>
          </p:sp>
        </p:grpSp>
        <p:grpSp>
          <p:nvGrpSpPr>
            <p:cNvPr id="206" name="Graphic 2973">
              <a:extLst>
                <a:ext uri="{FF2B5EF4-FFF2-40B4-BE49-F238E27FC236}">
                  <a16:creationId xmlns:a16="http://schemas.microsoft.com/office/drawing/2014/main" id="{01D58C64-A7B2-38D9-6ACC-341297522A24}"/>
                </a:ext>
              </a:extLst>
            </p:cNvPr>
            <p:cNvGrpSpPr/>
            <p:nvPr/>
          </p:nvGrpSpPr>
          <p:grpSpPr>
            <a:xfrm>
              <a:off x="3084375" y="893183"/>
              <a:ext cx="340180" cy="839445"/>
              <a:chOff x="3084375" y="893183"/>
              <a:chExt cx="340180" cy="839445"/>
            </a:xfrm>
          </p:grpSpPr>
          <p:sp>
            <p:nvSpPr>
              <p:cNvPr id="532" name="Freeform: Shape 531">
                <a:extLst>
                  <a:ext uri="{FF2B5EF4-FFF2-40B4-BE49-F238E27FC236}">
                    <a16:creationId xmlns:a16="http://schemas.microsoft.com/office/drawing/2014/main" id="{36B0B8E7-C346-8A45-C416-5D2885832238}"/>
                  </a:ext>
                </a:extLst>
              </p:cNvPr>
              <p:cNvSpPr/>
              <p:nvPr/>
            </p:nvSpPr>
            <p:spPr>
              <a:xfrm>
                <a:off x="3084375" y="893183"/>
                <a:ext cx="340180" cy="839445"/>
              </a:xfrm>
              <a:custGeom>
                <a:avLst/>
                <a:gdLst>
                  <a:gd name="connsiteX0" fmla="*/ 398 w 340180"/>
                  <a:gd name="connsiteY0" fmla="*/ 23956 h 839445"/>
                  <a:gd name="connsiteX1" fmla="*/ 340578 w 340180"/>
                  <a:gd name="connsiteY1" fmla="*/ 430 h 839445"/>
                  <a:gd name="connsiteX2" fmla="*/ 340578 w 340180"/>
                  <a:gd name="connsiteY2" fmla="*/ 824194 h 839445"/>
                  <a:gd name="connsiteX3" fmla="*/ 113791 w 340180"/>
                  <a:gd name="connsiteY3" fmla="*/ 839875 h 839445"/>
                </a:gdLst>
                <a:ahLst/>
                <a:cxnLst>
                  <a:cxn ang="0">
                    <a:pos x="connsiteX0" y="connsiteY0"/>
                  </a:cxn>
                  <a:cxn ang="0">
                    <a:pos x="connsiteX1" y="connsiteY1"/>
                  </a:cxn>
                  <a:cxn ang="0">
                    <a:pos x="connsiteX2" y="connsiteY2"/>
                  </a:cxn>
                  <a:cxn ang="0">
                    <a:pos x="connsiteX3" y="connsiteY3"/>
                  </a:cxn>
                </a:cxnLst>
                <a:rect l="l" t="t" r="r" b="b"/>
                <a:pathLst>
                  <a:path w="340180" h="839445">
                    <a:moveTo>
                      <a:pt x="398" y="23956"/>
                    </a:moveTo>
                    <a:cubicBezTo>
                      <a:pt x="113114" y="8292"/>
                      <a:pt x="226778" y="430"/>
                      <a:pt x="340578" y="430"/>
                    </a:cubicBezTo>
                    <a:lnTo>
                      <a:pt x="340578" y="824194"/>
                    </a:lnTo>
                    <a:cubicBezTo>
                      <a:pt x="264711" y="824194"/>
                      <a:pt x="188935" y="829427"/>
                      <a:pt x="113791" y="839875"/>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33" name="TextBox 532">
                <a:extLst>
                  <a:ext uri="{FF2B5EF4-FFF2-40B4-BE49-F238E27FC236}">
                    <a16:creationId xmlns:a16="http://schemas.microsoft.com/office/drawing/2014/main" id="{BE5558EB-A5F1-73EE-D0B8-FE566F848A52}"/>
                  </a:ext>
                </a:extLst>
              </p:cNvPr>
              <p:cNvSpPr txBox="1"/>
              <p:nvPr/>
            </p:nvSpPr>
            <p:spPr>
              <a:xfrm rot="5162637">
                <a:off x="2893366" y="1162766"/>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50%</a:t>
                </a:r>
              </a:p>
            </p:txBody>
          </p:sp>
          <p:sp>
            <p:nvSpPr>
              <p:cNvPr id="534" name="Freeform: Shape 533">
                <a:extLst>
                  <a:ext uri="{FF2B5EF4-FFF2-40B4-BE49-F238E27FC236}">
                    <a16:creationId xmlns:a16="http://schemas.microsoft.com/office/drawing/2014/main" id="{32BFCD39-2F0F-0012-2B30-D30217CC9262}"/>
                  </a:ext>
                </a:extLst>
              </p:cNvPr>
              <p:cNvSpPr/>
              <p:nvPr/>
            </p:nvSpPr>
            <p:spPr>
              <a:xfrm>
                <a:off x="3141072" y="1305065"/>
                <a:ext cx="283481" cy="19604"/>
              </a:xfrm>
              <a:custGeom>
                <a:avLst/>
                <a:gdLst>
                  <a:gd name="connsiteX0" fmla="*/ 398 w 283481"/>
                  <a:gd name="connsiteY0" fmla="*/ 20034 h 19604"/>
                  <a:gd name="connsiteX1" fmla="*/ 283879 w 283481"/>
                  <a:gd name="connsiteY1" fmla="*/ 430 h 19604"/>
                </a:gdLst>
                <a:ahLst/>
                <a:cxnLst>
                  <a:cxn ang="0">
                    <a:pos x="connsiteX0" y="connsiteY0"/>
                  </a:cxn>
                  <a:cxn ang="0">
                    <a:pos x="connsiteX1" y="connsiteY1"/>
                  </a:cxn>
                </a:cxnLst>
                <a:rect l="l" t="t" r="r" b="b"/>
                <a:pathLst>
                  <a:path w="283481" h="19604">
                    <a:moveTo>
                      <a:pt x="398" y="20034"/>
                    </a:moveTo>
                    <a:cubicBezTo>
                      <a:pt x="94327" y="6982"/>
                      <a:pt x="189047" y="430"/>
                      <a:pt x="283879" y="430"/>
                    </a:cubicBezTo>
                  </a:path>
                </a:pathLst>
              </a:custGeom>
              <a:noFill/>
              <a:ln w="8736" cap="flat">
                <a:noFill/>
                <a:prstDash val="solid"/>
                <a:miter/>
              </a:ln>
            </p:spPr>
            <p:txBody>
              <a:bodyPr rtlCol="0" anchor="ctr"/>
              <a:lstStyle/>
              <a:p>
                <a:endParaRPr lang="en-GB" sz="1600"/>
              </a:p>
            </p:txBody>
          </p:sp>
        </p:grpSp>
        <p:grpSp>
          <p:nvGrpSpPr>
            <p:cNvPr id="207" name="Graphic 2973">
              <a:extLst>
                <a:ext uri="{FF2B5EF4-FFF2-40B4-BE49-F238E27FC236}">
                  <a16:creationId xmlns:a16="http://schemas.microsoft.com/office/drawing/2014/main" id="{1BB48495-3F21-DDEE-0365-86BC47959CFD}"/>
                </a:ext>
              </a:extLst>
            </p:cNvPr>
            <p:cNvGrpSpPr/>
            <p:nvPr/>
          </p:nvGrpSpPr>
          <p:grpSpPr>
            <a:xfrm>
              <a:off x="3424555" y="893183"/>
              <a:ext cx="0" cy="2471282"/>
              <a:chOff x="3424555" y="893183"/>
              <a:chExt cx="0" cy="2471282"/>
            </a:xfrm>
          </p:grpSpPr>
          <p:sp>
            <p:nvSpPr>
              <p:cNvPr id="530" name="Freeform: Shape 529">
                <a:extLst>
                  <a:ext uri="{FF2B5EF4-FFF2-40B4-BE49-F238E27FC236}">
                    <a16:creationId xmlns:a16="http://schemas.microsoft.com/office/drawing/2014/main" id="{99ED246F-16F0-5DB9-7276-2C1B8D790882}"/>
                  </a:ext>
                </a:extLst>
              </p:cNvPr>
              <p:cNvSpPr/>
              <p:nvPr/>
            </p:nvSpPr>
            <p:spPr>
              <a:xfrm>
                <a:off x="3424555" y="893183"/>
                <a:ext cx="8736" cy="823763"/>
              </a:xfrm>
              <a:custGeom>
                <a:avLst/>
                <a:gdLst>
                  <a:gd name="connsiteX0" fmla="*/ 398 w 8736"/>
                  <a:gd name="connsiteY0" fmla="*/ 430 h 823763"/>
                  <a:gd name="connsiteX1" fmla="*/ 398 w 8736"/>
                  <a:gd name="connsiteY1" fmla="*/ 824194 h 823763"/>
                </a:gdLst>
                <a:ahLst/>
                <a:cxnLst>
                  <a:cxn ang="0">
                    <a:pos x="connsiteX0" y="connsiteY0"/>
                  </a:cxn>
                  <a:cxn ang="0">
                    <a:pos x="connsiteX1" y="connsiteY1"/>
                  </a:cxn>
                </a:cxnLst>
                <a:rect l="l" t="t" r="r" b="b"/>
                <a:pathLst>
                  <a:path w="8736" h="823763">
                    <a:moveTo>
                      <a:pt x="398" y="430"/>
                    </a:moveTo>
                    <a:lnTo>
                      <a:pt x="398" y="824194"/>
                    </a:lnTo>
                    <a:close/>
                  </a:path>
                </a:pathLst>
              </a:custGeom>
              <a:solidFill>
                <a:srgbClr val="333738">
                  <a:alpha val="75000"/>
                </a:srgbClr>
              </a:solidFill>
              <a:ln w="0" cap="flat">
                <a:solidFill>
                  <a:srgbClr val="FFFFFF">
                    <a:alpha val="75000"/>
                  </a:srgbClr>
                </a:solidFill>
                <a:prstDash val="solid"/>
                <a:miter/>
              </a:ln>
            </p:spPr>
            <p:txBody>
              <a:bodyPr rtlCol="0" anchor="ctr"/>
              <a:lstStyle/>
              <a:p>
                <a:endParaRPr lang="en-GB" sz="1600"/>
              </a:p>
            </p:txBody>
          </p:sp>
          <p:sp>
            <p:nvSpPr>
              <p:cNvPr id="531" name="Freeform: Shape 530">
                <a:extLst>
                  <a:ext uri="{FF2B5EF4-FFF2-40B4-BE49-F238E27FC236}">
                    <a16:creationId xmlns:a16="http://schemas.microsoft.com/office/drawing/2014/main" id="{6A7760A5-93D4-311F-5899-84FF17E7030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8" name="Graphic 2973">
              <a:extLst>
                <a:ext uri="{FF2B5EF4-FFF2-40B4-BE49-F238E27FC236}">
                  <a16:creationId xmlns:a16="http://schemas.microsoft.com/office/drawing/2014/main" id="{5F6DCFBB-D89E-AF3D-E6C1-56DD7669A8DF}"/>
                </a:ext>
              </a:extLst>
            </p:cNvPr>
            <p:cNvGrpSpPr/>
            <p:nvPr/>
          </p:nvGrpSpPr>
          <p:grpSpPr>
            <a:xfrm>
              <a:off x="3424556" y="69420"/>
              <a:ext cx="1728923" cy="1191282"/>
              <a:chOff x="3424556" y="69420"/>
              <a:chExt cx="1728923" cy="1191282"/>
            </a:xfrm>
          </p:grpSpPr>
          <p:sp>
            <p:nvSpPr>
              <p:cNvPr id="527" name="Freeform: Shape 526">
                <a:extLst>
                  <a:ext uri="{FF2B5EF4-FFF2-40B4-BE49-F238E27FC236}">
                    <a16:creationId xmlns:a16="http://schemas.microsoft.com/office/drawing/2014/main" id="{016FF245-E2FD-EE94-DFF9-2D8036D528A3}"/>
                  </a:ext>
                </a:extLst>
              </p:cNvPr>
              <p:cNvSpPr/>
              <p:nvPr/>
            </p:nvSpPr>
            <p:spPr>
              <a:xfrm>
                <a:off x="3424556" y="69420"/>
                <a:ext cx="1728923" cy="1191282"/>
              </a:xfrm>
              <a:custGeom>
                <a:avLst/>
                <a:gdLst>
                  <a:gd name="connsiteX0" fmla="*/ 398 w 1728923"/>
                  <a:gd name="connsiteY0" fmla="*/ 430 h 1191282"/>
                  <a:gd name="connsiteX1" fmla="*/ 1729321 w 1728923"/>
                  <a:gd name="connsiteY1" fmla="*/ 490458 h 1191282"/>
                  <a:gd name="connsiteX2" fmla="*/ 1297093 w 1728923"/>
                  <a:gd name="connsiteY2" fmla="*/ 1191712 h 1191282"/>
                  <a:gd name="connsiteX3" fmla="*/ 398 w 1728923"/>
                  <a:gd name="connsiteY3" fmla="*/ 824193 h 1191282"/>
                </a:gdLst>
                <a:ahLst/>
                <a:cxnLst>
                  <a:cxn ang="0">
                    <a:pos x="connsiteX0" y="connsiteY0"/>
                  </a:cxn>
                  <a:cxn ang="0">
                    <a:pos x="connsiteX1" y="connsiteY1"/>
                  </a:cxn>
                  <a:cxn ang="0">
                    <a:pos x="connsiteX2" y="connsiteY2"/>
                  </a:cxn>
                  <a:cxn ang="0">
                    <a:pos x="connsiteX3" y="connsiteY3"/>
                  </a:cxn>
                </a:cxnLst>
                <a:rect l="l" t="t" r="r" b="b"/>
                <a:pathLst>
                  <a:path w="1728923" h="1191282">
                    <a:moveTo>
                      <a:pt x="398" y="430"/>
                    </a:moveTo>
                    <a:cubicBezTo>
                      <a:pt x="610976" y="430"/>
                      <a:pt x="1209546" y="170080"/>
                      <a:pt x="1729321" y="490458"/>
                    </a:cubicBezTo>
                    <a:lnTo>
                      <a:pt x="1297093" y="1191712"/>
                    </a:lnTo>
                    <a:cubicBezTo>
                      <a:pt x="907261" y="951429"/>
                      <a:pt x="458331" y="824193"/>
                      <a:pt x="398" y="824193"/>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8" name="TextBox 527">
                <a:extLst>
                  <a:ext uri="{FF2B5EF4-FFF2-40B4-BE49-F238E27FC236}">
                    <a16:creationId xmlns:a16="http://schemas.microsoft.com/office/drawing/2014/main" id="{9803B5F6-5B92-D7F6-8578-DDA482366ADB}"/>
                  </a:ext>
                </a:extLst>
              </p:cNvPr>
              <p:cNvSpPr txBox="1"/>
              <p:nvPr/>
            </p:nvSpPr>
            <p:spPr>
              <a:xfrm rot="6292538">
                <a:off x="3858025" y="432183"/>
                <a:ext cx="70478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529" name="Freeform: Shape 528">
                <a:extLst>
                  <a:ext uri="{FF2B5EF4-FFF2-40B4-BE49-F238E27FC236}">
                    <a16:creationId xmlns:a16="http://schemas.microsoft.com/office/drawing/2014/main" id="{F48D7440-8837-7C50-5714-D2226D3B0013}"/>
                  </a:ext>
                </a:extLst>
              </p:cNvPr>
              <p:cNvSpPr/>
              <p:nvPr/>
            </p:nvSpPr>
            <p:spPr>
              <a:xfrm>
                <a:off x="3424556" y="481301"/>
                <a:ext cx="1512803" cy="428769"/>
              </a:xfrm>
              <a:custGeom>
                <a:avLst/>
                <a:gdLst>
                  <a:gd name="connsiteX0" fmla="*/ 398 w 1512803"/>
                  <a:gd name="connsiteY0" fmla="*/ 430 h 428769"/>
                  <a:gd name="connsiteX1" fmla="*/ 1513202 w 1512803"/>
                  <a:gd name="connsiteY1" fmla="*/ 429199 h 428769"/>
                </a:gdLst>
                <a:ahLst/>
                <a:cxnLst>
                  <a:cxn ang="0">
                    <a:pos x="connsiteX0" y="connsiteY0"/>
                  </a:cxn>
                  <a:cxn ang="0">
                    <a:pos x="connsiteX1" y="connsiteY1"/>
                  </a:cxn>
                </a:cxnLst>
                <a:rect l="l" t="t" r="r" b="b"/>
                <a:pathLst>
                  <a:path w="1512803" h="428769">
                    <a:moveTo>
                      <a:pt x="398" y="430"/>
                    </a:moveTo>
                    <a:cubicBezTo>
                      <a:pt x="534653" y="430"/>
                      <a:pt x="1058398" y="148877"/>
                      <a:pt x="1513202" y="429199"/>
                    </a:cubicBezTo>
                  </a:path>
                </a:pathLst>
              </a:custGeom>
              <a:noFill/>
              <a:ln w="8736" cap="flat">
                <a:noFill/>
                <a:prstDash val="solid"/>
                <a:miter/>
              </a:ln>
            </p:spPr>
            <p:txBody>
              <a:bodyPr rtlCol="0" anchor="ctr"/>
              <a:lstStyle/>
              <a:p>
                <a:endParaRPr lang="en-GB" sz="1600"/>
              </a:p>
            </p:txBody>
          </p:sp>
        </p:grpSp>
        <p:grpSp>
          <p:nvGrpSpPr>
            <p:cNvPr id="209" name="Graphic 2973">
              <a:extLst>
                <a:ext uri="{FF2B5EF4-FFF2-40B4-BE49-F238E27FC236}">
                  <a16:creationId xmlns:a16="http://schemas.microsoft.com/office/drawing/2014/main" id="{2B6DF24D-F50A-1DD4-1CEF-22335A0ADFFD}"/>
                </a:ext>
              </a:extLst>
            </p:cNvPr>
            <p:cNvGrpSpPr/>
            <p:nvPr/>
          </p:nvGrpSpPr>
          <p:grpSpPr>
            <a:xfrm>
              <a:off x="4721250" y="559448"/>
              <a:ext cx="1131596" cy="1134566"/>
              <a:chOff x="4721250" y="559448"/>
              <a:chExt cx="1131596" cy="1134566"/>
            </a:xfrm>
          </p:grpSpPr>
          <p:sp>
            <p:nvSpPr>
              <p:cNvPr id="524" name="Freeform: Shape 523">
                <a:extLst>
                  <a:ext uri="{FF2B5EF4-FFF2-40B4-BE49-F238E27FC236}">
                    <a16:creationId xmlns:a16="http://schemas.microsoft.com/office/drawing/2014/main" id="{DFFE6AA2-3911-2E22-F207-A1B3B94305AC}"/>
                  </a:ext>
                </a:extLst>
              </p:cNvPr>
              <p:cNvSpPr/>
              <p:nvPr/>
            </p:nvSpPr>
            <p:spPr>
              <a:xfrm>
                <a:off x="4721250" y="559448"/>
                <a:ext cx="1131596" cy="1134566"/>
              </a:xfrm>
              <a:custGeom>
                <a:avLst/>
                <a:gdLst>
                  <a:gd name="connsiteX0" fmla="*/ 432626 w 1131596"/>
                  <a:gd name="connsiteY0" fmla="*/ 430 h 1134566"/>
                  <a:gd name="connsiteX1" fmla="*/ 1131994 w 1131596"/>
                  <a:gd name="connsiteY1" fmla="*/ 578188 h 1134566"/>
                  <a:gd name="connsiteX2" fmla="*/ 524926 w 1131596"/>
                  <a:gd name="connsiteY2" fmla="*/ 1134996 h 1134566"/>
                  <a:gd name="connsiteX3" fmla="*/ 398 w 1131596"/>
                  <a:gd name="connsiteY3" fmla="*/ 701684 h 1134566"/>
                </a:gdLst>
                <a:ahLst/>
                <a:cxnLst>
                  <a:cxn ang="0">
                    <a:pos x="connsiteX0" y="connsiteY0"/>
                  </a:cxn>
                  <a:cxn ang="0">
                    <a:pos x="connsiteX1" y="connsiteY1"/>
                  </a:cxn>
                  <a:cxn ang="0">
                    <a:pos x="connsiteX2" y="connsiteY2"/>
                  </a:cxn>
                  <a:cxn ang="0">
                    <a:pos x="connsiteX3" y="connsiteY3"/>
                  </a:cxn>
                </a:cxnLst>
                <a:rect l="l" t="t" r="r" b="b"/>
                <a:pathLst>
                  <a:path w="1131596" h="1134566">
                    <a:moveTo>
                      <a:pt x="432626" y="430"/>
                    </a:moveTo>
                    <a:cubicBezTo>
                      <a:pt x="691274" y="159850"/>
                      <a:pt x="926621" y="354276"/>
                      <a:pt x="1131994" y="578188"/>
                    </a:cubicBezTo>
                    <a:lnTo>
                      <a:pt x="524926" y="1134996"/>
                    </a:lnTo>
                    <a:cubicBezTo>
                      <a:pt x="370896" y="967067"/>
                      <a:pt x="194379" y="821249"/>
                      <a:pt x="398" y="701684"/>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5" name="TextBox 524">
                <a:extLst>
                  <a:ext uri="{FF2B5EF4-FFF2-40B4-BE49-F238E27FC236}">
                    <a16:creationId xmlns:a16="http://schemas.microsoft.com/office/drawing/2014/main" id="{B6566CD0-8082-D2B9-1B6E-9991F58DE2C8}"/>
                  </a:ext>
                </a:extLst>
              </p:cNvPr>
              <p:cNvSpPr txBox="1"/>
              <p:nvPr/>
            </p:nvSpPr>
            <p:spPr>
              <a:xfrm rot="7519562">
                <a:off x="4908159" y="983168"/>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(4) EV</a:t>
                </a:r>
              </a:p>
            </p:txBody>
          </p:sp>
          <p:sp>
            <p:nvSpPr>
              <p:cNvPr id="526" name="Freeform: Shape 525">
                <a:extLst>
                  <a:ext uri="{FF2B5EF4-FFF2-40B4-BE49-F238E27FC236}">
                    <a16:creationId xmlns:a16="http://schemas.microsoft.com/office/drawing/2014/main" id="{12EBB88D-0AD4-FF72-93D3-972EAC79B1F2}"/>
                  </a:ext>
                </a:extLst>
              </p:cNvPr>
              <p:cNvSpPr/>
              <p:nvPr/>
            </p:nvSpPr>
            <p:spPr>
              <a:xfrm>
                <a:off x="4937369" y="910071"/>
                <a:ext cx="611943" cy="505534"/>
              </a:xfrm>
              <a:custGeom>
                <a:avLst/>
                <a:gdLst>
                  <a:gd name="connsiteX0" fmla="*/ 398 w 611943"/>
                  <a:gd name="connsiteY0" fmla="*/ 430 h 505534"/>
                  <a:gd name="connsiteX1" fmla="*/ 612341 w 611943"/>
                  <a:gd name="connsiteY1" fmla="*/ 505965 h 505534"/>
                </a:gdLst>
                <a:ahLst/>
                <a:cxnLst>
                  <a:cxn ang="0">
                    <a:pos x="connsiteX0" y="connsiteY0"/>
                  </a:cxn>
                  <a:cxn ang="0">
                    <a:pos x="connsiteX1" y="connsiteY1"/>
                  </a:cxn>
                </a:cxnLst>
                <a:rect l="l" t="t" r="r" b="b"/>
                <a:pathLst>
                  <a:path w="611943" h="505534">
                    <a:moveTo>
                      <a:pt x="398" y="430"/>
                    </a:moveTo>
                    <a:cubicBezTo>
                      <a:pt x="226703" y="139922"/>
                      <a:pt x="432644" y="310053"/>
                      <a:pt x="612341" y="505965"/>
                    </a:cubicBezTo>
                  </a:path>
                </a:pathLst>
              </a:custGeom>
              <a:noFill/>
              <a:ln w="8736" cap="flat">
                <a:noFill/>
                <a:prstDash val="solid"/>
                <a:miter/>
              </a:ln>
            </p:spPr>
            <p:txBody>
              <a:bodyPr rtlCol="0" anchor="ctr"/>
              <a:lstStyle/>
              <a:p>
                <a:endParaRPr lang="en-GB" sz="1600"/>
              </a:p>
            </p:txBody>
          </p:sp>
        </p:grpSp>
        <p:grpSp>
          <p:nvGrpSpPr>
            <p:cNvPr id="210" name="Graphic 2973">
              <a:extLst>
                <a:ext uri="{FF2B5EF4-FFF2-40B4-BE49-F238E27FC236}">
                  <a16:creationId xmlns:a16="http://schemas.microsoft.com/office/drawing/2014/main" id="{52754A4E-7828-AAC3-CAC2-167445D3596D}"/>
                </a:ext>
              </a:extLst>
            </p:cNvPr>
            <p:cNvGrpSpPr/>
            <p:nvPr/>
          </p:nvGrpSpPr>
          <p:grpSpPr>
            <a:xfrm>
              <a:off x="5245778" y="1137206"/>
              <a:ext cx="1013219" cy="967074"/>
              <a:chOff x="5245778" y="1137206"/>
              <a:chExt cx="1013219" cy="967074"/>
            </a:xfrm>
          </p:grpSpPr>
          <p:sp>
            <p:nvSpPr>
              <p:cNvPr id="521" name="Freeform: Shape 520">
                <a:extLst>
                  <a:ext uri="{FF2B5EF4-FFF2-40B4-BE49-F238E27FC236}">
                    <a16:creationId xmlns:a16="http://schemas.microsoft.com/office/drawing/2014/main" id="{DB0F4FC4-5CC3-8407-7186-100C955336D7}"/>
                  </a:ext>
                </a:extLst>
              </p:cNvPr>
              <p:cNvSpPr/>
              <p:nvPr/>
            </p:nvSpPr>
            <p:spPr>
              <a:xfrm>
                <a:off x="5245778" y="1137206"/>
                <a:ext cx="1013219" cy="967074"/>
              </a:xfrm>
              <a:custGeom>
                <a:avLst/>
                <a:gdLst>
                  <a:gd name="connsiteX0" fmla="*/ 607466 w 1013219"/>
                  <a:gd name="connsiteY0" fmla="*/ 430 h 967074"/>
                  <a:gd name="connsiteX1" fmla="*/ 1013617 w 1013219"/>
                  <a:gd name="connsiteY1" fmla="*/ 547436 h 967074"/>
                  <a:gd name="connsiteX2" fmla="*/ 305006 w 1013219"/>
                  <a:gd name="connsiteY2" fmla="*/ 967504 h 967074"/>
                  <a:gd name="connsiteX3" fmla="*/ 398 w 1013219"/>
                  <a:gd name="connsiteY3" fmla="*/ 557238 h 967074"/>
                </a:gdLst>
                <a:ahLst/>
                <a:cxnLst>
                  <a:cxn ang="0">
                    <a:pos x="connsiteX0" y="connsiteY0"/>
                  </a:cxn>
                  <a:cxn ang="0">
                    <a:pos x="connsiteX1" y="connsiteY1"/>
                  </a:cxn>
                  <a:cxn ang="0">
                    <a:pos x="connsiteX2" y="connsiteY2"/>
                  </a:cxn>
                  <a:cxn ang="0">
                    <a:pos x="connsiteX3" y="connsiteY3"/>
                  </a:cxn>
                </a:cxnLst>
                <a:rect l="l" t="t" r="r" b="b"/>
                <a:pathLst>
                  <a:path w="1013219" h="967074">
                    <a:moveTo>
                      <a:pt x="607466" y="430"/>
                    </a:moveTo>
                    <a:cubicBezTo>
                      <a:pt x="761391" y="168237"/>
                      <a:pt x="897503" y="351559"/>
                      <a:pt x="1013617" y="547436"/>
                    </a:cubicBezTo>
                    <a:lnTo>
                      <a:pt x="305006" y="967504"/>
                    </a:lnTo>
                    <a:cubicBezTo>
                      <a:pt x="217923" y="820594"/>
                      <a:pt x="115839" y="683102"/>
                      <a:pt x="398" y="557238"/>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2" name="TextBox 521">
                <a:extLst>
                  <a:ext uri="{FF2B5EF4-FFF2-40B4-BE49-F238E27FC236}">
                    <a16:creationId xmlns:a16="http://schemas.microsoft.com/office/drawing/2014/main" id="{0BBE3E84-6F13-098C-175B-D1B05B2B42E3}"/>
                  </a:ext>
                </a:extLst>
              </p:cNvPr>
              <p:cNvSpPr txBox="1"/>
              <p:nvPr/>
            </p:nvSpPr>
            <p:spPr>
              <a:xfrm rot="8595970">
                <a:off x="5381861" y="1487151"/>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RP</a:t>
                </a:r>
              </a:p>
            </p:txBody>
          </p:sp>
          <p:sp>
            <p:nvSpPr>
              <p:cNvPr id="523" name="Freeform: Shape 522">
                <a:extLst>
                  <a:ext uri="{FF2B5EF4-FFF2-40B4-BE49-F238E27FC236}">
                    <a16:creationId xmlns:a16="http://schemas.microsoft.com/office/drawing/2014/main" id="{88A29ECD-720B-8250-21B9-3D171A859DD2}"/>
                  </a:ext>
                </a:extLst>
              </p:cNvPr>
              <p:cNvSpPr/>
              <p:nvPr/>
            </p:nvSpPr>
            <p:spPr>
              <a:xfrm>
                <a:off x="5549312" y="1415606"/>
                <a:ext cx="355384" cy="478644"/>
              </a:xfrm>
              <a:custGeom>
                <a:avLst/>
                <a:gdLst>
                  <a:gd name="connsiteX0" fmla="*/ 398 w 355384"/>
                  <a:gd name="connsiteY0" fmla="*/ 430 h 478644"/>
                  <a:gd name="connsiteX1" fmla="*/ 355782 w 355384"/>
                  <a:gd name="connsiteY1" fmla="*/ 479074 h 478644"/>
                </a:gdLst>
                <a:ahLst/>
                <a:cxnLst>
                  <a:cxn ang="0">
                    <a:pos x="connsiteX0" y="connsiteY0"/>
                  </a:cxn>
                  <a:cxn ang="0">
                    <a:pos x="connsiteX1" y="connsiteY1"/>
                  </a:cxn>
                </a:cxnLst>
                <a:rect l="l" t="t" r="r" b="b"/>
                <a:pathLst>
                  <a:path w="355384" h="478644">
                    <a:moveTo>
                      <a:pt x="398" y="430"/>
                    </a:moveTo>
                    <a:cubicBezTo>
                      <a:pt x="135077" y="147269"/>
                      <a:pt x="254179" y="307677"/>
                      <a:pt x="355782" y="479074"/>
                    </a:cubicBezTo>
                  </a:path>
                </a:pathLst>
              </a:custGeom>
              <a:noFill/>
              <a:ln w="8736" cap="flat">
                <a:noFill/>
                <a:prstDash val="solid"/>
                <a:miter/>
              </a:ln>
            </p:spPr>
            <p:txBody>
              <a:bodyPr rtlCol="0" anchor="ctr"/>
              <a:lstStyle/>
              <a:p>
                <a:endParaRPr lang="en-GB" sz="1600"/>
              </a:p>
            </p:txBody>
          </p:sp>
        </p:grpSp>
        <p:grpSp>
          <p:nvGrpSpPr>
            <p:cNvPr id="211" name="Graphic 2973">
              <a:extLst>
                <a:ext uri="{FF2B5EF4-FFF2-40B4-BE49-F238E27FC236}">
                  <a16:creationId xmlns:a16="http://schemas.microsoft.com/office/drawing/2014/main" id="{95F567AD-5F0C-5511-D40C-B22CD88C583D}"/>
                </a:ext>
              </a:extLst>
            </p:cNvPr>
            <p:cNvGrpSpPr/>
            <p:nvPr/>
          </p:nvGrpSpPr>
          <p:grpSpPr>
            <a:xfrm>
              <a:off x="5550386" y="1684212"/>
              <a:ext cx="993580" cy="884203"/>
              <a:chOff x="5550386" y="1684212"/>
              <a:chExt cx="993580" cy="884203"/>
            </a:xfrm>
          </p:grpSpPr>
          <p:sp>
            <p:nvSpPr>
              <p:cNvPr id="518" name="Freeform: Shape 517">
                <a:extLst>
                  <a:ext uri="{FF2B5EF4-FFF2-40B4-BE49-F238E27FC236}">
                    <a16:creationId xmlns:a16="http://schemas.microsoft.com/office/drawing/2014/main" id="{F5515382-9930-1110-28DD-492363EB5125}"/>
                  </a:ext>
                </a:extLst>
              </p:cNvPr>
              <p:cNvSpPr/>
              <p:nvPr/>
            </p:nvSpPr>
            <p:spPr>
              <a:xfrm>
                <a:off x="5550386" y="1684212"/>
                <a:ext cx="993580" cy="884203"/>
              </a:xfrm>
              <a:custGeom>
                <a:avLst/>
                <a:gdLst>
                  <a:gd name="connsiteX0" fmla="*/ 709008 w 993580"/>
                  <a:gd name="connsiteY0" fmla="*/ 430 h 884203"/>
                  <a:gd name="connsiteX1" fmla="*/ 993978 w 993580"/>
                  <a:gd name="connsiteY1" fmla="*/ 619283 h 884203"/>
                  <a:gd name="connsiteX2" fmla="*/ 214123 w 993580"/>
                  <a:gd name="connsiteY2" fmla="*/ 884633 h 884203"/>
                  <a:gd name="connsiteX3" fmla="*/ 398 w 993580"/>
                  <a:gd name="connsiteY3" fmla="*/ 420498 h 884203"/>
                </a:gdLst>
                <a:ahLst/>
                <a:cxnLst>
                  <a:cxn ang="0">
                    <a:pos x="connsiteX0" y="connsiteY0"/>
                  </a:cxn>
                  <a:cxn ang="0">
                    <a:pos x="connsiteX1" y="connsiteY1"/>
                  </a:cxn>
                  <a:cxn ang="0">
                    <a:pos x="connsiteX2" y="connsiteY2"/>
                  </a:cxn>
                  <a:cxn ang="0">
                    <a:pos x="connsiteX3" y="connsiteY3"/>
                  </a:cxn>
                </a:cxnLst>
                <a:rect l="l" t="t" r="r" b="b"/>
                <a:pathLst>
                  <a:path w="993580" h="884203">
                    <a:moveTo>
                      <a:pt x="709008" y="430"/>
                    </a:moveTo>
                    <a:cubicBezTo>
                      <a:pt x="825131" y="196315"/>
                      <a:pt x="920628" y="403706"/>
                      <a:pt x="993978" y="619283"/>
                    </a:cubicBezTo>
                    <a:lnTo>
                      <a:pt x="214123" y="884633"/>
                    </a:lnTo>
                    <a:cubicBezTo>
                      <a:pt x="159110" y="722948"/>
                      <a:pt x="87490" y="567407"/>
                      <a:pt x="398" y="420498"/>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9" name="TextBox 518">
                <a:extLst>
                  <a:ext uri="{FF2B5EF4-FFF2-40B4-BE49-F238E27FC236}">
                    <a16:creationId xmlns:a16="http://schemas.microsoft.com/office/drawing/2014/main" id="{206DD9F5-CC14-3325-56B2-4B902FA366C1}"/>
                  </a:ext>
                </a:extLst>
              </p:cNvPr>
              <p:cNvSpPr txBox="1"/>
              <p:nvPr/>
            </p:nvSpPr>
            <p:spPr>
              <a:xfrm rot="9247587">
                <a:off x="5685919" y="1999927"/>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CS</a:t>
                </a:r>
              </a:p>
            </p:txBody>
          </p:sp>
          <p:sp>
            <p:nvSpPr>
              <p:cNvPr id="520" name="Freeform: Shape 519">
                <a:extLst>
                  <a:ext uri="{FF2B5EF4-FFF2-40B4-BE49-F238E27FC236}">
                    <a16:creationId xmlns:a16="http://schemas.microsoft.com/office/drawing/2014/main" id="{4259557C-6A40-6F39-A207-642A8D01CAD8}"/>
                  </a:ext>
                </a:extLst>
              </p:cNvPr>
              <p:cNvSpPr/>
              <p:nvPr/>
            </p:nvSpPr>
            <p:spPr>
              <a:xfrm>
                <a:off x="5904696" y="1894250"/>
                <a:ext cx="249342" cy="541493"/>
              </a:xfrm>
              <a:custGeom>
                <a:avLst/>
                <a:gdLst>
                  <a:gd name="connsiteX0" fmla="*/ 398 w 249342"/>
                  <a:gd name="connsiteY0" fmla="*/ 430 h 541493"/>
                  <a:gd name="connsiteX1" fmla="*/ 249740 w 249342"/>
                  <a:gd name="connsiteY1" fmla="*/ 541923 h 541493"/>
                </a:gdLst>
                <a:ahLst/>
                <a:cxnLst>
                  <a:cxn ang="0">
                    <a:pos x="connsiteX0" y="connsiteY0"/>
                  </a:cxn>
                  <a:cxn ang="0">
                    <a:pos x="connsiteX1" y="connsiteY1"/>
                  </a:cxn>
                </a:cxnLst>
                <a:rect l="l" t="t" r="r" b="b"/>
                <a:pathLst>
                  <a:path w="249342" h="541493">
                    <a:moveTo>
                      <a:pt x="398" y="430"/>
                    </a:moveTo>
                    <a:cubicBezTo>
                      <a:pt x="102001" y="171827"/>
                      <a:pt x="185564" y="353289"/>
                      <a:pt x="249740" y="541923"/>
                    </a:cubicBezTo>
                  </a:path>
                </a:pathLst>
              </a:custGeom>
              <a:noFill/>
              <a:ln w="8736" cap="flat">
                <a:noFill/>
                <a:prstDash val="solid"/>
                <a:miter/>
              </a:ln>
            </p:spPr>
            <p:txBody>
              <a:bodyPr rtlCol="0" anchor="ctr"/>
              <a:lstStyle/>
              <a:p>
                <a:endParaRPr lang="en-GB" sz="1600"/>
              </a:p>
            </p:txBody>
          </p:sp>
        </p:grpSp>
        <p:grpSp>
          <p:nvGrpSpPr>
            <p:cNvPr id="212" name="Graphic 2973">
              <a:extLst>
                <a:ext uri="{FF2B5EF4-FFF2-40B4-BE49-F238E27FC236}">
                  <a16:creationId xmlns:a16="http://schemas.microsoft.com/office/drawing/2014/main" id="{B55B2BF4-6F72-ACBA-E8C8-D24C5CF4C334}"/>
                </a:ext>
              </a:extLst>
            </p:cNvPr>
            <p:cNvGrpSpPr/>
            <p:nvPr/>
          </p:nvGrpSpPr>
          <p:grpSpPr>
            <a:xfrm>
              <a:off x="5764111" y="2303066"/>
              <a:ext cx="955490" cy="1345433"/>
              <a:chOff x="5764111" y="2303066"/>
              <a:chExt cx="955490" cy="1345433"/>
            </a:xfrm>
          </p:grpSpPr>
          <p:sp>
            <p:nvSpPr>
              <p:cNvPr id="515" name="Freeform: Shape 514">
                <a:extLst>
                  <a:ext uri="{FF2B5EF4-FFF2-40B4-BE49-F238E27FC236}">
                    <a16:creationId xmlns:a16="http://schemas.microsoft.com/office/drawing/2014/main" id="{BD9D36A8-890F-A161-09F7-85E598EBFB4E}"/>
                  </a:ext>
                </a:extLst>
              </p:cNvPr>
              <p:cNvSpPr/>
              <p:nvPr/>
            </p:nvSpPr>
            <p:spPr>
              <a:xfrm>
                <a:off x="5764111" y="2303066"/>
                <a:ext cx="955490" cy="1345433"/>
              </a:xfrm>
              <a:custGeom>
                <a:avLst/>
                <a:gdLst>
                  <a:gd name="connsiteX0" fmla="*/ 780253 w 955490"/>
                  <a:gd name="connsiteY0" fmla="*/ 430 h 1345433"/>
                  <a:gd name="connsiteX1" fmla="*/ 943622 w 955490"/>
                  <a:gd name="connsiteY1" fmla="*/ 1345864 h 1345433"/>
                  <a:gd name="connsiteX2" fmla="*/ 122924 w 955490"/>
                  <a:gd name="connsiteY2" fmla="*/ 1274855 h 1345433"/>
                  <a:gd name="connsiteX3" fmla="*/ 398 w 955490"/>
                  <a:gd name="connsiteY3" fmla="*/ 265779 h 1345433"/>
                </a:gdLst>
                <a:ahLst/>
                <a:cxnLst>
                  <a:cxn ang="0">
                    <a:pos x="connsiteX0" y="connsiteY0"/>
                  </a:cxn>
                  <a:cxn ang="0">
                    <a:pos x="connsiteX1" y="connsiteY1"/>
                  </a:cxn>
                  <a:cxn ang="0">
                    <a:pos x="connsiteX2" y="connsiteY2"/>
                  </a:cxn>
                  <a:cxn ang="0">
                    <a:pos x="connsiteX3" y="connsiteY3"/>
                  </a:cxn>
                </a:cxnLst>
                <a:rect l="l" t="t" r="r" b="b"/>
                <a:pathLst>
                  <a:path w="955490" h="1345433">
                    <a:moveTo>
                      <a:pt x="780253" y="430"/>
                    </a:moveTo>
                    <a:cubicBezTo>
                      <a:pt x="927355" y="432741"/>
                      <a:pt x="982988" y="890910"/>
                      <a:pt x="943622" y="1345864"/>
                    </a:cubicBezTo>
                    <a:lnTo>
                      <a:pt x="122924" y="1274855"/>
                    </a:lnTo>
                    <a:cubicBezTo>
                      <a:pt x="152444" y="933640"/>
                      <a:pt x="110728" y="590013"/>
                      <a:pt x="398" y="265779"/>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6" name="TextBox 515">
                <a:extLst>
                  <a:ext uri="{FF2B5EF4-FFF2-40B4-BE49-F238E27FC236}">
                    <a16:creationId xmlns:a16="http://schemas.microsoft.com/office/drawing/2014/main" id="{0F0DE15E-2CDB-6465-4768-87879C3058A0}"/>
                  </a:ext>
                </a:extLst>
              </p:cNvPr>
              <p:cNvSpPr txBox="1"/>
              <p:nvPr/>
            </p:nvSpPr>
            <p:spPr>
              <a:xfrm rot="10419677">
                <a:off x="5934264" y="2858302"/>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(6) PP</a:t>
                </a:r>
              </a:p>
            </p:txBody>
          </p:sp>
          <p:sp>
            <p:nvSpPr>
              <p:cNvPr id="517" name="Freeform: Shape 516">
                <a:extLst>
                  <a:ext uri="{FF2B5EF4-FFF2-40B4-BE49-F238E27FC236}">
                    <a16:creationId xmlns:a16="http://schemas.microsoft.com/office/drawing/2014/main" id="{217DD3CE-54C2-70EC-08B8-E8942D85754B}"/>
                  </a:ext>
                </a:extLst>
              </p:cNvPr>
              <p:cNvSpPr/>
              <p:nvPr/>
            </p:nvSpPr>
            <p:spPr>
              <a:xfrm>
                <a:off x="6154039" y="2435744"/>
                <a:ext cx="153677" cy="1177251"/>
              </a:xfrm>
              <a:custGeom>
                <a:avLst/>
                <a:gdLst>
                  <a:gd name="connsiteX0" fmla="*/ 398 w 153677"/>
                  <a:gd name="connsiteY0" fmla="*/ 430 h 1177251"/>
                  <a:gd name="connsiteX1" fmla="*/ 143341 w 153677"/>
                  <a:gd name="connsiteY1" fmla="*/ 1177681 h 1177251"/>
                </a:gdLst>
                <a:ahLst/>
                <a:cxnLst>
                  <a:cxn ang="0">
                    <a:pos x="connsiteX0" y="connsiteY0"/>
                  </a:cxn>
                  <a:cxn ang="0">
                    <a:pos x="connsiteX1" y="connsiteY1"/>
                  </a:cxn>
                </a:cxnLst>
                <a:rect l="l" t="t" r="r" b="b"/>
                <a:pathLst>
                  <a:path w="153677" h="1177251">
                    <a:moveTo>
                      <a:pt x="398" y="430"/>
                    </a:moveTo>
                    <a:cubicBezTo>
                      <a:pt x="129110" y="378699"/>
                      <a:pt x="177788" y="779597"/>
                      <a:pt x="143341" y="1177681"/>
                    </a:cubicBezTo>
                  </a:path>
                </a:pathLst>
              </a:custGeom>
              <a:noFill/>
              <a:ln w="8736" cap="flat">
                <a:noFill/>
                <a:prstDash val="solid"/>
                <a:miter/>
              </a:ln>
            </p:spPr>
            <p:txBody>
              <a:bodyPr rtlCol="0" anchor="ctr"/>
              <a:lstStyle/>
              <a:p>
                <a:endParaRPr lang="en-GB" sz="1600"/>
              </a:p>
            </p:txBody>
          </p:sp>
        </p:grpSp>
        <p:grpSp>
          <p:nvGrpSpPr>
            <p:cNvPr id="213" name="Graphic 2973">
              <a:extLst>
                <a:ext uri="{FF2B5EF4-FFF2-40B4-BE49-F238E27FC236}">
                  <a16:creationId xmlns:a16="http://schemas.microsoft.com/office/drawing/2014/main" id="{40656DB2-9EF6-7E4D-A253-4C3B7E8E55B3}"/>
                </a:ext>
              </a:extLst>
            </p:cNvPr>
            <p:cNvGrpSpPr/>
            <p:nvPr/>
          </p:nvGrpSpPr>
          <p:grpSpPr>
            <a:xfrm>
              <a:off x="5669279" y="3577491"/>
              <a:ext cx="1038056" cy="1165188"/>
              <a:chOff x="5669279" y="3577491"/>
              <a:chExt cx="1038056" cy="1165188"/>
            </a:xfrm>
          </p:grpSpPr>
          <p:sp>
            <p:nvSpPr>
              <p:cNvPr id="512" name="Freeform: Shape 511">
                <a:extLst>
                  <a:ext uri="{FF2B5EF4-FFF2-40B4-BE49-F238E27FC236}">
                    <a16:creationId xmlns:a16="http://schemas.microsoft.com/office/drawing/2014/main" id="{2D6F38B8-8795-5F0E-C589-65144FB4E0ED}"/>
                  </a:ext>
                </a:extLst>
              </p:cNvPr>
              <p:cNvSpPr/>
              <p:nvPr/>
            </p:nvSpPr>
            <p:spPr>
              <a:xfrm>
                <a:off x="5669279" y="3577491"/>
                <a:ext cx="1038056" cy="1165188"/>
              </a:xfrm>
              <a:custGeom>
                <a:avLst/>
                <a:gdLst>
                  <a:gd name="connsiteX0" fmla="*/ 1038454 w 1038056"/>
                  <a:gd name="connsiteY0" fmla="*/ 71438 h 1165188"/>
                  <a:gd name="connsiteX1" fmla="*/ 748636 w 1038056"/>
                  <a:gd name="connsiteY1" fmla="*/ 1165618 h 1165188"/>
                  <a:gd name="connsiteX2" fmla="*/ 398 w 1038056"/>
                  <a:gd name="connsiteY2" fmla="*/ 821067 h 1165188"/>
                  <a:gd name="connsiteX3" fmla="*/ 217757 w 1038056"/>
                  <a:gd name="connsiteY3" fmla="*/ 430 h 1165188"/>
                </a:gdLst>
                <a:ahLst/>
                <a:cxnLst>
                  <a:cxn ang="0">
                    <a:pos x="connsiteX0" y="connsiteY0"/>
                  </a:cxn>
                  <a:cxn ang="0">
                    <a:pos x="connsiteX1" y="connsiteY1"/>
                  </a:cxn>
                  <a:cxn ang="0">
                    <a:pos x="connsiteX2" y="connsiteY2"/>
                  </a:cxn>
                  <a:cxn ang="0">
                    <a:pos x="connsiteX3" y="connsiteY3"/>
                  </a:cxn>
                </a:cxnLst>
                <a:rect l="l" t="t" r="r" b="b"/>
                <a:pathLst>
                  <a:path w="1038056" h="1165188">
                    <a:moveTo>
                      <a:pt x="1038454" y="71438"/>
                    </a:moveTo>
                    <a:cubicBezTo>
                      <a:pt x="1005684" y="450150"/>
                      <a:pt x="907637" y="820333"/>
                      <a:pt x="748636" y="1165618"/>
                    </a:cubicBezTo>
                    <a:lnTo>
                      <a:pt x="398" y="821067"/>
                    </a:lnTo>
                    <a:cubicBezTo>
                      <a:pt x="119648" y="562103"/>
                      <a:pt x="193182" y="284464"/>
                      <a:pt x="217757"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3" name="TextBox 512">
                <a:extLst>
                  <a:ext uri="{FF2B5EF4-FFF2-40B4-BE49-F238E27FC236}">
                    <a16:creationId xmlns:a16="http://schemas.microsoft.com/office/drawing/2014/main" id="{7DF82BF3-E4C0-6665-D7BE-AB50EABA5A45}"/>
                  </a:ext>
                </a:extLst>
              </p:cNvPr>
              <p:cNvSpPr txBox="1"/>
              <p:nvPr/>
            </p:nvSpPr>
            <p:spPr>
              <a:xfrm rot="11573637">
                <a:off x="5854365" y="3944042"/>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RP</a:t>
                </a:r>
              </a:p>
            </p:txBody>
          </p:sp>
          <p:sp>
            <p:nvSpPr>
              <p:cNvPr id="514" name="Freeform: Shape 513">
                <a:extLst>
                  <a:ext uri="{FF2B5EF4-FFF2-40B4-BE49-F238E27FC236}">
                    <a16:creationId xmlns:a16="http://schemas.microsoft.com/office/drawing/2014/main" id="{7FE18A04-D48D-0C05-88B8-3354D1FE559B}"/>
                  </a:ext>
                </a:extLst>
              </p:cNvPr>
              <p:cNvSpPr/>
              <p:nvPr/>
            </p:nvSpPr>
            <p:spPr>
              <a:xfrm>
                <a:off x="6043402" y="3612995"/>
                <a:ext cx="253588" cy="957403"/>
              </a:xfrm>
              <a:custGeom>
                <a:avLst/>
                <a:gdLst>
                  <a:gd name="connsiteX0" fmla="*/ 398 w 253588"/>
                  <a:gd name="connsiteY0" fmla="*/ 957834 h 957403"/>
                  <a:gd name="connsiteX1" fmla="*/ 253986 w 253588"/>
                  <a:gd name="connsiteY1" fmla="*/ 430 h 957403"/>
                </a:gdLst>
                <a:ahLst/>
                <a:cxnLst>
                  <a:cxn ang="0">
                    <a:pos x="connsiteX0" y="connsiteY0"/>
                  </a:cxn>
                  <a:cxn ang="0">
                    <a:pos x="connsiteX1" y="connsiteY1"/>
                  </a:cxn>
                </a:cxnLst>
                <a:rect l="l" t="t" r="r" b="b"/>
                <a:pathLst>
                  <a:path w="253588" h="957403">
                    <a:moveTo>
                      <a:pt x="398" y="957834"/>
                    </a:moveTo>
                    <a:cubicBezTo>
                      <a:pt x="139515" y="655715"/>
                      <a:pt x="225314" y="331803"/>
                      <a:pt x="253986" y="430"/>
                    </a:cubicBezTo>
                  </a:path>
                </a:pathLst>
              </a:custGeom>
              <a:noFill/>
              <a:ln w="8736" cap="flat">
                <a:noFill/>
                <a:prstDash val="solid"/>
                <a:miter/>
              </a:ln>
            </p:spPr>
            <p:txBody>
              <a:bodyPr rtlCol="0" anchor="ctr"/>
              <a:lstStyle/>
              <a:p>
                <a:endParaRPr lang="en-GB" sz="1600"/>
              </a:p>
            </p:txBody>
          </p:sp>
        </p:grpSp>
        <p:grpSp>
          <p:nvGrpSpPr>
            <p:cNvPr id="214" name="Graphic 2973">
              <a:extLst>
                <a:ext uri="{FF2B5EF4-FFF2-40B4-BE49-F238E27FC236}">
                  <a16:creationId xmlns:a16="http://schemas.microsoft.com/office/drawing/2014/main" id="{852AA427-53B5-0516-9429-E5D58430F094}"/>
                </a:ext>
              </a:extLst>
            </p:cNvPr>
            <p:cNvGrpSpPr/>
            <p:nvPr/>
          </p:nvGrpSpPr>
          <p:grpSpPr>
            <a:xfrm>
              <a:off x="3424555" y="3364466"/>
              <a:ext cx="2992962" cy="1378213"/>
              <a:chOff x="3424555" y="3364466"/>
              <a:chExt cx="2992962" cy="1378213"/>
            </a:xfrm>
          </p:grpSpPr>
          <p:sp>
            <p:nvSpPr>
              <p:cNvPr id="510" name="Freeform: Shape 509">
                <a:extLst>
                  <a:ext uri="{FF2B5EF4-FFF2-40B4-BE49-F238E27FC236}">
                    <a16:creationId xmlns:a16="http://schemas.microsoft.com/office/drawing/2014/main" id="{8B45F279-5E4D-11E8-F723-94FC4982FE3E}"/>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11" name="Freeform: Shape 510">
                <a:extLst>
                  <a:ext uri="{FF2B5EF4-FFF2-40B4-BE49-F238E27FC236}">
                    <a16:creationId xmlns:a16="http://schemas.microsoft.com/office/drawing/2014/main" id="{82692F0C-8347-FE8B-EA9A-BCA61FE7551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5" name="Graphic 2973">
              <a:extLst>
                <a:ext uri="{FF2B5EF4-FFF2-40B4-BE49-F238E27FC236}">
                  <a16:creationId xmlns:a16="http://schemas.microsoft.com/office/drawing/2014/main" id="{1B743438-75F9-2C33-B4C0-A9BCE9AA7AFD}"/>
                </a:ext>
              </a:extLst>
            </p:cNvPr>
            <p:cNvGrpSpPr/>
            <p:nvPr/>
          </p:nvGrpSpPr>
          <p:grpSpPr>
            <a:xfrm>
              <a:off x="3424555" y="3364466"/>
              <a:ext cx="2992962" cy="1378213"/>
              <a:chOff x="3424555" y="3364466"/>
              <a:chExt cx="2992962" cy="1378213"/>
            </a:xfrm>
          </p:grpSpPr>
          <p:sp>
            <p:nvSpPr>
              <p:cNvPr id="508" name="Freeform: Shape 507">
                <a:extLst>
                  <a:ext uri="{FF2B5EF4-FFF2-40B4-BE49-F238E27FC236}">
                    <a16:creationId xmlns:a16="http://schemas.microsoft.com/office/drawing/2014/main" id="{430DEF48-2EB0-FD48-94C1-92B98E9031A7}"/>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9" name="Freeform: Shape 508">
                <a:extLst>
                  <a:ext uri="{FF2B5EF4-FFF2-40B4-BE49-F238E27FC236}">
                    <a16:creationId xmlns:a16="http://schemas.microsoft.com/office/drawing/2014/main" id="{A3817F7A-74C0-C8B6-B19F-CE56484C33D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6" name="Graphic 2973">
              <a:extLst>
                <a:ext uri="{FF2B5EF4-FFF2-40B4-BE49-F238E27FC236}">
                  <a16:creationId xmlns:a16="http://schemas.microsoft.com/office/drawing/2014/main" id="{80156313-A0D4-E92B-7B81-13F9C36667D2}"/>
                </a:ext>
              </a:extLst>
            </p:cNvPr>
            <p:cNvGrpSpPr/>
            <p:nvPr/>
          </p:nvGrpSpPr>
          <p:grpSpPr>
            <a:xfrm>
              <a:off x="5187035" y="4398128"/>
              <a:ext cx="1230482" cy="1276086"/>
              <a:chOff x="5187035" y="4398128"/>
              <a:chExt cx="1230482" cy="1276086"/>
            </a:xfrm>
          </p:grpSpPr>
          <p:sp>
            <p:nvSpPr>
              <p:cNvPr id="505" name="Freeform: Shape 504">
                <a:extLst>
                  <a:ext uri="{FF2B5EF4-FFF2-40B4-BE49-F238E27FC236}">
                    <a16:creationId xmlns:a16="http://schemas.microsoft.com/office/drawing/2014/main" id="{B5BAA62A-A58C-BBA1-64A8-C9EA339F189D}"/>
                  </a:ext>
                </a:extLst>
              </p:cNvPr>
              <p:cNvSpPr/>
              <p:nvPr/>
            </p:nvSpPr>
            <p:spPr>
              <a:xfrm>
                <a:off x="5187035" y="4398128"/>
                <a:ext cx="1230482" cy="1276086"/>
              </a:xfrm>
              <a:custGeom>
                <a:avLst/>
                <a:gdLst>
                  <a:gd name="connsiteX0" fmla="*/ 1230880 w 1230482"/>
                  <a:gd name="connsiteY0" fmla="*/ 344981 h 1276086"/>
                  <a:gd name="connsiteX1" fmla="*/ 587888 w 1230482"/>
                  <a:gd name="connsiteY1" fmla="*/ 1276516 h 1276086"/>
                  <a:gd name="connsiteX2" fmla="*/ 398 w 1230482"/>
                  <a:gd name="connsiteY2" fmla="*/ 699081 h 1276086"/>
                  <a:gd name="connsiteX3" fmla="*/ 482642 w 1230482"/>
                  <a:gd name="connsiteY3" fmla="*/ 430 h 1276086"/>
                </a:gdLst>
                <a:ahLst/>
                <a:cxnLst>
                  <a:cxn ang="0">
                    <a:pos x="connsiteX0" y="connsiteY0"/>
                  </a:cxn>
                  <a:cxn ang="0">
                    <a:pos x="connsiteX1" y="connsiteY1"/>
                  </a:cxn>
                  <a:cxn ang="0">
                    <a:pos x="connsiteX2" y="connsiteY2"/>
                  </a:cxn>
                  <a:cxn ang="0">
                    <a:pos x="connsiteX3" y="connsiteY3"/>
                  </a:cxn>
                </a:cxnLst>
                <a:rect l="l" t="t" r="r" b="b"/>
                <a:pathLst>
                  <a:path w="1230482" h="1276086">
                    <a:moveTo>
                      <a:pt x="1230880" y="344981"/>
                    </a:moveTo>
                    <a:cubicBezTo>
                      <a:pt x="1071888" y="690257"/>
                      <a:pt x="854345" y="1005419"/>
                      <a:pt x="587888" y="1276516"/>
                    </a:cubicBezTo>
                    <a:lnTo>
                      <a:pt x="398" y="699081"/>
                    </a:lnTo>
                    <a:cubicBezTo>
                      <a:pt x="200241" y="495752"/>
                      <a:pt x="363400" y="259383"/>
                      <a:pt x="482642"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06" name="TextBox 505">
                <a:extLst>
                  <a:ext uri="{FF2B5EF4-FFF2-40B4-BE49-F238E27FC236}">
                    <a16:creationId xmlns:a16="http://schemas.microsoft.com/office/drawing/2014/main" id="{02A98414-F45D-0A4D-0CD2-E88DB0FF528B}"/>
                  </a:ext>
                </a:extLst>
              </p:cNvPr>
              <p:cNvSpPr txBox="1"/>
              <p:nvPr/>
            </p:nvSpPr>
            <p:spPr>
              <a:xfrm rot="12791722">
                <a:off x="5438888" y="4846348"/>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PP</a:t>
                </a:r>
              </a:p>
            </p:txBody>
          </p:sp>
          <p:sp>
            <p:nvSpPr>
              <p:cNvPr id="507" name="Freeform: Shape 506">
                <a:extLst>
                  <a:ext uri="{FF2B5EF4-FFF2-40B4-BE49-F238E27FC236}">
                    <a16:creationId xmlns:a16="http://schemas.microsoft.com/office/drawing/2014/main" id="{5F4B2F25-4FA9-9226-B774-4C084B3445F4}"/>
                  </a:ext>
                </a:extLst>
              </p:cNvPr>
              <p:cNvSpPr/>
              <p:nvPr/>
            </p:nvSpPr>
            <p:spPr>
              <a:xfrm>
                <a:off x="5480776" y="4570399"/>
                <a:ext cx="562626" cy="815097"/>
              </a:xfrm>
              <a:custGeom>
                <a:avLst/>
                <a:gdLst>
                  <a:gd name="connsiteX0" fmla="*/ 398 w 562626"/>
                  <a:gd name="connsiteY0" fmla="*/ 815527 h 815097"/>
                  <a:gd name="connsiteX1" fmla="*/ 563024 w 562626"/>
                  <a:gd name="connsiteY1" fmla="*/ 430 h 815097"/>
                </a:gdLst>
                <a:ahLst/>
                <a:cxnLst>
                  <a:cxn ang="0">
                    <a:pos x="connsiteX0" y="connsiteY0"/>
                  </a:cxn>
                  <a:cxn ang="0">
                    <a:pos x="connsiteX1" y="connsiteY1"/>
                  </a:cxn>
                </a:cxnLst>
                <a:rect l="l" t="t" r="r" b="b"/>
                <a:pathLst>
                  <a:path w="562626" h="815097">
                    <a:moveTo>
                      <a:pt x="398" y="815527"/>
                    </a:moveTo>
                    <a:cubicBezTo>
                      <a:pt x="233552" y="578319"/>
                      <a:pt x="423899" y="302549"/>
                      <a:pt x="563024" y="430"/>
                    </a:cubicBezTo>
                  </a:path>
                </a:pathLst>
              </a:custGeom>
              <a:noFill/>
              <a:ln w="8736" cap="flat">
                <a:noFill/>
                <a:prstDash val="solid"/>
                <a:miter/>
              </a:ln>
            </p:spPr>
            <p:txBody>
              <a:bodyPr rtlCol="0" anchor="ctr"/>
              <a:lstStyle/>
              <a:p>
                <a:endParaRPr lang="en-GB" sz="1600"/>
              </a:p>
            </p:txBody>
          </p:sp>
        </p:grpSp>
        <p:grpSp>
          <p:nvGrpSpPr>
            <p:cNvPr id="217" name="Graphic 2973">
              <a:extLst>
                <a:ext uri="{FF2B5EF4-FFF2-40B4-BE49-F238E27FC236}">
                  <a16:creationId xmlns:a16="http://schemas.microsoft.com/office/drawing/2014/main" id="{EA06E76A-E81D-5CF8-EA01-EE2FA3071B77}"/>
                </a:ext>
              </a:extLst>
            </p:cNvPr>
            <p:cNvGrpSpPr/>
            <p:nvPr/>
          </p:nvGrpSpPr>
          <p:grpSpPr>
            <a:xfrm>
              <a:off x="5049716" y="5096779"/>
              <a:ext cx="724809" cy="734059"/>
              <a:chOff x="5049716" y="5096779"/>
              <a:chExt cx="724809" cy="734059"/>
            </a:xfrm>
          </p:grpSpPr>
          <p:sp>
            <p:nvSpPr>
              <p:cNvPr id="502" name="Freeform: Shape 501">
                <a:extLst>
                  <a:ext uri="{FF2B5EF4-FFF2-40B4-BE49-F238E27FC236}">
                    <a16:creationId xmlns:a16="http://schemas.microsoft.com/office/drawing/2014/main" id="{16B83A52-F0DA-E2F2-01D3-D0CE54D9226A}"/>
                  </a:ext>
                </a:extLst>
              </p:cNvPr>
              <p:cNvSpPr/>
              <p:nvPr/>
            </p:nvSpPr>
            <p:spPr>
              <a:xfrm>
                <a:off x="5063320" y="5096779"/>
                <a:ext cx="711205" cy="734059"/>
              </a:xfrm>
              <a:custGeom>
                <a:avLst/>
                <a:gdLst>
                  <a:gd name="connsiteX0" fmla="*/ 711603 w 711205"/>
                  <a:gd name="connsiteY0" fmla="*/ 577865 h 734059"/>
                  <a:gd name="connsiteX1" fmla="*/ 546653 w 711205"/>
                  <a:gd name="connsiteY1" fmla="*/ 734489 h 734059"/>
                  <a:gd name="connsiteX2" fmla="*/ 398 w 711205"/>
                  <a:gd name="connsiteY2" fmla="*/ 117898 h 734059"/>
                  <a:gd name="connsiteX3" fmla="*/ 124113 w 711205"/>
                  <a:gd name="connsiteY3" fmla="*/ 430 h 734059"/>
                </a:gdLst>
                <a:ahLst/>
                <a:cxnLst>
                  <a:cxn ang="0">
                    <a:pos x="connsiteX0" y="connsiteY0"/>
                  </a:cxn>
                  <a:cxn ang="0">
                    <a:pos x="connsiteX1" y="connsiteY1"/>
                  </a:cxn>
                  <a:cxn ang="0">
                    <a:pos x="connsiteX2" y="connsiteY2"/>
                  </a:cxn>
                  <a:cxn ang="0">
                    <a:pos x="connsiteX3" y="connsiteY3"/>
                  </a:cxn>
                </a:cxnLst>
                <a:rect l="l" t="t" r="r" b="b"/>
                <a:pathLst>
                  <a:path w="711205" h="734059">
                    <a:moveTo>
                      <a:pt x="711603" y="577865"/>
                    </a:moveTo>
                    <a:cubicBezTo>
                      <a:pt x="658434" y="631960"/>
                      <a:pt x="603421" y="684194"/>
                      <a:pt x="546653" y="734489"/>
                    </a:cubicBezTo>
                    <a:lnTo>
                      <a:pt x="398" y="117898"/>
                    </a:lnTo>
                    <a:cubicBezTo>
                      <a:pt x="42970" y="80175"/>
                      <a:pt x="84240" y="41001"/>
                      <a:pt x="124113"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03" name="TextBox 502">
                <a:extLst>
                  <a:ext uri="{FF2B5EF4-FFF2-40B4-BE49-F238E27FC236}">
                    <a16:creationId xmlns:a16="http://schemas.microsoft.com/office/drawing/2014/main" id="{D12057E8-D08E-EA3D-2BB0-8F4AC1D84606}"/>
                  </a:ext>
                </a:extLst>
              </p:cNvPr>
              <p:cNvSpPr txBox="1"/>
              <p:nvPr/>
            </p:nvSpPr>
            <p:spPr>
              <a:xfrm rot="13487320">
                <a:off x="5049716" y="5281814"/>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 RP</a:t>
                </a:r>
              </a:p>
            </p:txBody>
          </p:sp>
          <p:sp>
            <p:nvSpPr>
              <p:cNvPr id="504" name="Freeform: Shape 503">
                <a:extLst>
                  <a:ext uri="{FF2B5EF4-FFF2-40B4-BE49-F238E27FC236}">
                    <a16:creationId xmlns:a16="http://schemas.microsoft.com/office/drawing/2014/main" id="{611CD8FB-E0E4-7667-1626-9D254897C1A0}"/>
                  </a:ext>
                </a:extLst>
              </p:cNvPr>
              <p:cNvSpPr/>
              <p:nvPr/>
            </p:nvSpPr>
            <p:spPr>
              <a:xfrm>
                <a:off x="5336443" y="5385497"/>
                <a:ext cx="144332" cy="137046"/>
              </a:xfrm>
              <a:custGeom>
                <a:avLst/>
                <a:gdLst>
                  <a:gd name="connsiteX0" fmla="*/ 398 w 144332"/>
                  <a:gd name="connsiteY0" fmla="*/ 137476 h 137046"/>
                  <a:gd name="connsiteX1" fmla="*/ 144730 w 144332"/>
                  <a:gd name="connsiteY1" fmla="*/ 430 h 137046"/>
                </a:gdLst>
                <a:ahLst/>
                <a:cxnLst>
                  <a:cxn ang="0">
                    <a:pos x="connsiteX0" y="connsiteY0"/>
                  </a:cxn>
                  <a:cxn ang="0">
                    <a:pos x="connsiteX1" y="connsiteY1"/>
                  </a:cxn>
                </a:cxnLst>
                <a:rect l="l" t="t" r="r" b="b"/>
                <a:pathLst>
                  <a:path w="144332" h="137046">
                    <a:moveTo>
                      <a:pt x="398" y="137476"/>
                    </a:moveTo>
                    <a:cubicBezTo>
                      <a:pt x="50072" y="93471"/>
                      <a:pt x="98218" y="47763"/>
                      <a:pt x="144730" y="430"/>
                    </a:cubicBezTo>
                  </a:path>
                </a:pathLst>
              </a:custGeom>
              <a:noFill/>
              <a:ln w="8736" cap="flat">
                <a:noFill/>
                <a:prstDash val="solid"/>
                <a:miter/>
              </a:ln>
            </p:spPr>
            <p:txBody>
              <a:bodyPr rtlCol="0" anchor="ctr"/>
              <a:lstStyle/>
              <a:p>
                <a:endParaRPr lang="en-GB" sz="1600"/>
              </a:p>
            </p:txBody>
          </p:sp>
        </p:grpSp>
        <p:grpSp>
          <p:nvGrpSpPr>
            <p:cNvPr id="218" name="Graphic 2973">
              <a:extLst>
                <a:ext uri="{FF2B5EF4-FFF2-40B4-BE49-F238E27FC236}">
                  <a16:creationId xmlns:a16="http://schemas.microsoft.com/office/drawing/2014/main" id="{CAF2BCE1-9BFC-F1B9-D2F0-4BC06B91F921}"/>
                </a:ext>
              </a:extLst>
            </p:cNvPr>
            <p:cNvGrpSpPr/>
            <p:nvPr/>
          </p:nvGrpSpPr>
          <p:grpSpPr>
            <a:xfrm>
              <a:off x="3424555" y="3364466"/>
              <a:ext cx="2185019" cy="2466372"/>
              <a:chOff x="3424555" y="3364466"/>
              <a:chExt cx="2185019" cy="2466372"/>
            </a:xfrm>
          </p:grpSpPr>
          <p:sp>
            <p:nvSpPr>
              <p:cNvPr id="500" name="Freeform: Shape 499">
                <a:extLst>
                  <a:ext uri="{FF2B5EF4-FFF2-40B4-BE49-F238E27FC236}">
                    <a16:creationId xmlns:a16="http://schemas.microsoft.com/office/drawing/2014/main" id="{858C7F10-9033-5AC5-7CAA-CC2813AEA041}"/>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1" name="Freeform: Shape 500">
                <a:extLst>
                  <a:ext uri="{FF2B5EF4-FFF2-40B4-BE49-F238E27FC236}">
                    <a16:creationId xmlns:a16="http://schemas.microsoft.com/office/drawing/2014/main" id="{65F64B9B-61A2-3588-64DE-A8140DBC4B3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9" name="Graphic 2973">
              <a:extLst>
                <a:ext uri="{FF2B5EF4-FFF2-40B4-BE49-F238E27FC236}">
                  <a16:creationId xmlns:a16="http://schemas.microsoft.com/office/drawing/2014/main" id="{D732A9C6-1015-8A0D-64F8-184993DE1BA2}"/>
                </a:ext>
              </a:extLst>
            </p:cNvPr>
            <p:cNvGrpSpPr/>
            <p:nvPr/>
          </p:nvGrpSpPr>
          <p:grpSpPr>
            <a:xfrm>
              <a:off x="3424555" y="3364466"/>
              <a:ext cx="2185019" cy="2466372"/>
              <a:chOff x="3424555" y="3364466"/>
              <a:chExt cx="2185019" cy="2466372"/>
            </a:xfrm>
          </p:grpSpPr>
          <p:sp>
            <p:nvSpPr>
              <p:cNvPr id="498" name="Freeform: Shape 497">
                <a:extLst>
                  <a:ext uri="{FF2B5EF4-FFF2-40B4-BE49-F238E27FC236}">
                    <a16:creationId xmlns:a16="http://schemas.microsoft.com/office/drawing/2014/main" id="{1B5FC712-D54E-5475-F49E-50399AA67A98}"/>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499" name="Freeform: Shape 498">
                <a:extLst>
                  <a:ext uri="{FF2B5EF4-FFF2-40B4-BE49-F238E27FC236}">
                    <a16:creationId xmlns:a16="http://schemas.microsoft.com/office/drawing/2014/main" id="{FC2CA8A2-35BD-6B9D-D45D-87E10DF6F54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0" name="Graphic 2973">
              <a:extLst>
                <a:ext uri="{FF2B5EF4-FFF2-40B4-BE49-F238E27FC236}">
                  <a16:creationId xmlns:a16="http://schemas.microsoft.com/office/drawing/2014/main" id="{6FD4E056-FF80-B651-8B5E-C7A6782F6709}"/>
                </a:ext>
              </a:extLst>
            </p:cNvPr>
            <p:cNvGrpSpPr/>
            <p:nvPr/>
          </p:nvGrpSpPr>
          <p:grpSpPr>
            <a:xfrm>
              <a:off x="3849020" y="5214248"/>
              <a:ext cx="1760555" cy="1396297"/>
              <a:chOff x="3849020" y="5214248"/>
              <a:chExt cx="1760555" cy="1396297"/>
            </a:xfrm>
          </p:grpSpPr>
          <p:sp>
            <p:nvSpPr>
              <p:cNvPr id="495" name="Freeform: Shape 494">
                <a:extLst>
                  <a:ext uri="{FF2B5EF4-FFF2-40B4-BE49-F238E27FC236}">
                    <a16:creationId xmlns:a16="http://schemas.microsoft.com/office/drawing/2014/main" id="{0BEBE6B1-2D9C-A298-26EC-00E28D096F93}"/>
                  </a:ext>
                </a:extLst>
              </p:cNvPr>
              <p:cNvSpPr/>
              <p:nvPr/>
            </p:nvSpPr>
            <p:spPr>
              <a:xfrm>
                <a:off x="3849020" y="5214248"/>
                <a:ext cx="1760555" cy="1396297"/>
              </a:xfrm>
              <a:custGeom>
                <a:avLst/>
                <a:gdLst>
                  <a:gd name="connsiteX0" fmla="*/ 1760953 w 1760555"/>
                  <a:gd name="connsiteY0" fmla="*/ 617021 h 1396297"/>
                  <a:gd name="connsiteX1" fmla="*/ 141887 w 1760555"/>
                  <a:gd name="connsiteY1" fmla="*/ 1396727 h 1396297"/>
                  <a:gd name="connsiteX2" fmla="*/ 398 w 1760555"/>
                  <a:gd name="connsiteY2" fmla="*/ 585203 h 1396297"/>
                  <a:gd name="connsiteX3" fmla="*/ 1214698 w 1760555"/>
                  <a:gd name="connsiteY3" fmla="*/ 430 h 1396297"/>
                </a:gdLst>
                <a:ahLst/>
                <a:cxnLst>
                  <a:cxn ang="0">
                    <a:pos x="connsiteX0" y="connsiteY0"/>
                  </a:cxn>
                  <a:cxn ang="0">
                    <a:pos x="connsiteX1" y="connsiteY1"/>
                  </a:cxn>
                  <a:cxn ang="0">
                    <a:pos x="connsiteX2" y="connsiteY2"/>
                  </a:cxn>
                  <a:cxn ang="0">
                    <a:pos x="connsiteX3" y="connsiteY3"/>
                  </a:cxn>
                </a:cxnLst>
                <a:rect l="l" t="t" r="r" b="b"/>
                <a:pathLst>
                  <a:path w="1760555" h="1396297">
                    <a:moveTo>
                      <a:pt x="1760953" y="617021"/>
                    </a:moveTo>
                    <a:cubicBezTo>
                      <a:pt x="1303931" y="1021914"/>
                      <a:pt x="743392" y="1291848"/>
                      <a:pt x="141887" y="1396727"/>
                    </a:cubicBezTo>
                    <a:lnTo>
                      <a:pt x="398" y="585203"/>
                    </a:lnTo>
                    <a:cubicBezTo>
                      <a:pt x="451529" y="506550"/>
                      <a:pt x="871929" y="304095"/>
                      <a:pt x="1214698" y="430"/>
                    </a:cubicBezTo>
                    <a:close/>
                  </a:path>
                </a:pathLst>
              </a:custGeom>
              <a:solidFill>
                <a:srgbClr val="025198">
                  <a:alpha val="56078"/>
                </a:srgbClr>
              </a:solidFill>
              <a:ln w="4368" cap="flat">
                <a:solidFill>
                  <a:srgbClr val="FFFFFF">
                    <a:alpha val="56000"/>
                  </a:srgbClr>
                </a:solidFill>
                <a:prstDash val="solid"/>
                <a:miter/>
              </a:ln>
            </p:spPr>
            <p:txBody>
              <a:bodyPr rtlCol="0" anchor="ctr"/>
              <a:lstStyle/>
              <a:p>
                <a:endParaRPr lang="en-GB" sz="1600"/>
              </a:p>
            </p:txBody>
          </p:sp>
          <p:sp>
            <p:nvSpPr>
              <p:cNvPr id="496" name="TextBox 495">
                <a:extLst>
                  <a:ext uri="{FF2B5EF4-FFF2-40B4-BE49-F238E27FC236}">
                    <a16:creationId xmlns:a16="http://schemas.microsoft.com/office/drawing/2014/main" id="{F7201E4C-9552-6D6A-260F-28ED306CE96D}"/>
                  </a:ext>
                </a:extLst>
              </p:cNvPr>
              <p:cNvSpPr txBox="1"/>
              <p:nvPr/>
            </p:nvSpPr>
            <p:spPr>
              <a:xfrm rot="14454422">
                <a:off x="4323437" y="5803671"/>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497" name="Freeform: Shape 496">
                <a:extLst>
                  <a:ext uri="{FF2B5EF4-FFF2-40B4-BE49-F238E27FC236}">
                    <a16:creationId xmlns:a16="http://schemas.microsoft.com/office/drawing/2014/main" id="{AED299C5-A2B1-6039-CCBD-BF349DDF708A}"/>
                  </a:ext>
                </a:extLst>
              </p:cNvPr>
              <p:cNvSpPr/>
              <p:nvPr/>
            </p:nvSpPr>
            <p:spPr>
              <a:xfrm>
                <a:off x="3919764" y="5522543"/>
                <a:ext cx="1416679" cy="682235"/>
              </a:xfrm>
              <a:custGeom>
                <a:avLst/>
                <a:gdLst>
                  <a:gd name="connsiteX0" fmla="*/ 398 w 1416679"/>
                  <a:gd name="connsiteY0" fmla="*/ 682665 h 682235"/>
                  <a:gd name="connsiteX1" fmla="*/ 1417077 w 1416679"/>
                  <a:gd name="connsiteY1" fmla="*/ 430 h 682235"/>
                </a:gdLst>
                <a:ahLst/>
                <a:cxnLst>
                  <a:cxn ang="0">
                    <a:pos x="connsiteX0" y="connsiteY0"/>
                  </a:cxn>
                  <a:cxn ang="0">
                    <a:pos x="connsiteX1" y="connsiteY1"/>
                  </a:cxn>
                </a:cxnLst>
                <a:rect l="l" t="t" r="r" b="b"/>
                <a:pathLst>
                  <a:path w="1416679" h="682235">
                    <a:moveTo>
                      <a:pt x="398" y="682665"/>
                    </a:moveTo>
                    <a:cubicBezTo>
                      <a:pt x="526716" y="590908"/>
                      <a:pt x="1017181" y="354704"/>
                      <a:pt x="1417077" y="430"/>
                    </a:cubicBezTo>
                  </a:path>
                </a:pathLst>
              </a:custGeom>
              <a:noFill/>
              <a:ln w="8736" cap="flat">
                <a:noFill/>
                <a:prstDash val="solid"/>
                <a:miter/>
              </a:ln>
            </p:spPr>
            <p:txBody>
              <a:bodyPr rtlCol="0" anchor="ctr"/>
              <a:lstStyle/>
              <a:p>
                <a:endParaRPr lang="en-GB" sz="1600"/>
              </a:p>
            </p:txBody>
          </p:sp>
        </p:grpSp>
        <p:grpSp>
          <p:nvGrpSpPr>
            <p:cNvPr id="221" name="Graphic 2973">
              <a:extLst>
                <a:ext uri="{FF2B5EF4-FFF2-40B4-BE49-F238E27FC236}">
                  <a16:creationId xmlns:a16="http://schemas.microsoft.com/office/drawing/2014/main" id="{ED9F11E3-E7A5-4DFD-BA70-0A78B32471C8}"/>
                </a:ext>
              </a:extLst>
            </p:cNvPr>
            <p:cNvGrpSpPr/>
            <p:nvPr/>
          </p:nvGrpSpPr>
          <p:grpSpPr>
            <a:xfrm>
              <a:off x="2635999" y="5763936"/>
              <a:ext cx="1354509" cy="895575"/>
              <a:chOff x="2635999" y="5763936"/>
              <a:chExt cx="1354509" cy="895575"/>
            </a:xfrm>
          </p:grpSpPr>
          <p:sp>
            <p:nvSpPr>
              <p:cNvPr id="492" name="Freeform: Shape 491">
                <a:extLst>
                  <a:ext uri="{FF2B5EF4-FFF2-40B4-BE49-F238E27FC236}">
                    <a16:creationId xmlns:a16="http://schemas.microsoft.com/office/drawing/2014/main" id="{352F9104-A2FD-C4E3-8BA6-9BEE44CA5462}"/>
                  </a:ext>
                </a:extLst>
              </p:cNvPr>
              <p:cNvSpPr/>
              <p:nvPr/>
            </p:nvSpPr>
            <p:spPr>
              <a:xfrm>
                <a:off x="2635999" y="5763936"/>
                <a:ext cx="1354509" cy="895575"/>
              </a:xfrm>
              <a:custGeom>
                <a:avLst/>
                <a:gdLst>
                  <a:gd name="connsiteX0" fmla="*/ 1354907 w 1354509"/>
                  <a:gd name="connsiteY0" fmla="*/ 847039 h 895575"/>
                  <a:gd name="connsiteX1" fmla="*/ 398 w 1354509"/>
                  <a:gd name="connsiteY1" fmla="*/ 800256 h 895575"/>
                  <a:gd name="connsiteX2" fmla="*/ 197537 w 1354509"/>
                  <a:gd name="connsiteY2" fmla="*/ 430 h 895575"/>
                  <a:gd name="connsiteX3" fmla="*/ 1213418 w 1354509"/>
                  <a:gd name="connsiteY3" fmla="*/ 35515 h 895575"/>
                </a:gdLst>
                <a:ahLst/>
                <a:cxnLst>
                  <a:cxn ang="0">
                    <a:pos x="connsiteX0" y="connsiteY0"/>
                  </a:cxn>
                  <a:cxn ang="0">
                    <a:pos x="connsiteX1" y="connsiteY1"/>
                  </a:cxn>
                  <a:cxn ang="0">
                    <a:pos x="connsiteX2" y="connsiteY2"/>
                  </a:cxn>
                  <a:cxn ang="0">
                    <a:pos x="connsiteX3" y="connsiteY3"/>
                  </a:cxn>
                </a:cxnLst>
                <a:rect l="l" t="t" r="r" b="b"/>
                <a:pathLst>
                  <a:path w="1354509" h="895575">
                    <a:moveTo>
                      <a:pt x="1354907" y="847039"/>
                    </a:moveTo>
                    <a:cubicBezTo>
                      <a:pt x="905040" y="925474"/>
                      <a:pt x="443781" y="909538"/>
                      <a:pt x="398" y="800256"/>
                    </a:cubicBezTo>
                    <a:lnTo>
                      <a:pt x="197537" y="430"/>
                    </a:lnTo>
                    <a:cubicBezTo>
                      <a:pt x="530075" y="82394"/>
                      <a:pt x="876018" y="94345"/>
                      <a:pt x="1213418" y="35515"/>
                    </a:cubicBezTo>
                    <a:close/>
                  </a:path>
                </a:pathLst>
              </a:custGeom>
              <a:solidFill>
                <a:srgbClr val="025198">
                  <a:alpha val="56078"/>
                </a:srgbClr>
              </a:solidFill>
              <a:ln w="4368" cap="flat">
                <a:solidFill>
                  <a:srgbClr val="FFFFFF">
                    <a:alpha val="56000"/>
                  </a:srgbClr>
                </a:solidFill>
                <a:prstDash val="solid"/>
                <a:miter/>
              </a:ln>
            </p:spPr>
            <p:txBody>
              <a:bodyPr rtlCol="0" anchor="ctr"/>
              <a:lstStyle/>
              <a:p>
                <a:endParaRPr lang="en-GB" sz="1600"/>
              </a:p>
            </p:txBody>
          </p:sp>
          <p:sp>
            <p:nvSpPr>
              <p:cNvPr id="493" name="TextBox 492">
                <a:extLst>
                  <a:ext uri="{FF2B5EF4-FFF2-40B4-BE49-F238E27FC236}">
                    <a16:creationId xmlns:a16="http://schemas.microsoft.com/office/drawing/2014/main" id="{1F1E634D-BA00-0C88-A60B-B563386797A5}"/>
                  </a:ext>
                </a:extLst>
              </p:cNvPr>
              <p:cNvSpPr txBox="1"/>
              <p:nvPr/>
            </p:nvSpPr>
            <p:spPr>
              <a:xfrm rot="16318681">
                <a:off x="2967355" y="6087609"/>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(6)</a:t>
                </a:r>
              </a:p>
            </p:txBody>
          </p:sp>
          <p:sp>
            <p:nvSpPr>
              <p:cNvPr id="494" name="Freeform: Shape 493">
                <a:extLst>
                  <a:ext uri="{FF2B5EF4-FFF2-40B4-BE49-F238E27FC236}">
                    <a16:creationId xmlns:a16="http://schemas.microsoft.com/office/drawing/2014/main" id="{807EE98E-862E-A186-D7ED-9F1BADD81C67}"/>
                  </a:ext>
                </a:extLst>
              </p:cNvPr>
              <p:cNvSpPr/>
              <p:nvPr/>
            </p:nvSpPr>
            <p:spPr>
              <a:xfrm>
                <a:off x="2734568" y="6163849"/>
                <a:ext cx="1185197" cy="83779"/>
              </a:xfrm>
              <a:custGeom>
                <a:avLst/>
                <a:gdLst>
                  <a:gd name="connsiteX0" fmla="*/ 398 w 1185197"/>
                  <a:gd name="connsiteY0" fmla="*/ 430 h 83779"/>
                  <a:gd name="connsiteX1" fmla="*/ 1185596 w 1185197"/>
                  <a:gd name="connsiteY1" fmla="*/ 41359 h 83779"/>
                </a:gdLst>
                <a:ahLst/>
                <a:cxnLst>
                  <a:cxn ang="0">
                    <a:pos x="connsiteX0" y="connsiteY0"/>
                  </a:cxn>
                  <a:cxn ang="0">
                    <a:pos x="connsiteX1" y="connsiteY1"/>
                  </a:cxn>
                </a:cxnLst>
                <a:rect l="l" t="t" r="r" b="b"/>
                <a:pathLst>
                  <a:path w="1185197" h="83779">
                    <a:moveTo>
                      <a:pt x="398" y="430"/>
                    </a:moveTo>
                    <a:cubicBezTo>
                      <a:pt x="388360" y="96057"/>
                      <a:pt x="791961" y="109992"/>
                      <a:pt x="1185596" y="41359"/>
                    </a:cubicBezTo>
                  </a:path>
                </a:pathLst>
              </a:custGeom>
              <a:noFill/>
              <a:ln w="8736" cap="flat">
                <a:noFill/>
                <a:prstDash val="solid"/>
                <a:miter/>
              </a:ln>
            </p:spPr>
            <p:txBody>
              <a:bodyPr rtlCol="0" anchor="ctr"/>
              <a:lstStyle/>
              <a:p>
                <a:endParaRPr lang="en-GB" sz="1600"/>
              </a:p>
            </p:txBody>
          </p:sp>
        </p:grpSp>
        <p:grpSp>
          <p:nvGrpSpPr>
            <p:cNvPr id="222" name="Graphic 2973">
              <a:extLst>
                <a:ext uri="{FF2B5EF4-FFF2-40B4-BE49-F238E27FC236}">
                  <a16:creationId xmlns:a16="http://schemas.microsoft.com/office/drawing/2014/main" id="{2D4D6ECF-310D-C83B-6DF5-C9813FEE0295}"/>
                </a:ext>
              </a:extLst>
            </p:cNvPr>
            <p:cNvGrpSpPr/>
            <p:nvPr/>
          </p:nvGrpSpPr>
          <p:grpSpPr>
            <a:xfrm>
              <a:off x="2203115" y="5659686"/>
              <a:ext cx="630023" cy="904076"/>
              <a:chOff x="2203115" y="5659686"/>
              <a:chExt cx="630023" cy="904076"/>
            </a:xfrm>
          </p:grpSpPr>
          <p:sp>
            <p:nvSpPr>
              <p:cNvPr id="489" name="Freeform: Shape 488">
                <a:extLst>
                  <a:ext uri="{FF2B5EF4-FFF2-40B4-BE49-F238E27FC236}">
                    <a16:creationId xmlns:a16="http://schemas.microsoft.com/office/drawing/2014/main" id="{54B49490-843E-A3E3-7795-F664069C8F73}"/>
                  </a:ext>
                </a:extLst>
              </p:cNvPr>
              <p:cNvSpPr/>
              <p:nvPr/>
            </p:nvSpPr>
            <p:spPr>
              <a:xfrm>
                <a:off x="2203115" y="5659686"/>
                <a:ext cx="630023" cy="904076"/>
              </a:xfrm>
              <a:custGeom>
                <a:avLst/>
                <a:gdLst>
                  <a:gd name="connsiteX0" fmla="*/ 433282 w 630023"/>
                  <a:gd name="connsiteY0" fmla="*/ 904506 h 904076"/>
                  <a:gd name="connsiteX1" fmla="*/ 398 w 630023"/>
                  <a:gd name="connsiteY1" fmla="*/ 765503 h 904076"/>
                  <a:gd name="connsiteX2" fmla="*/ 305758 w 630023"/>
                  <a:gd name="connsiteY2" fmla="*/ 430 h 904076"/>
                  <a:gd name="connsiteX3" fmla="*/ 630422 w 630023"/>
                  <a:gd name="connsiteY3" fmla="*/ 104680 h 904076"/>
                </a:gdLst>
                <a:ahLst/>
                <a:cxnLst>
                  <a:cxn ang="0">
                    <a:pos x="connsiteX0" y="connsiteY0"/>
                  </a:cxn>
                  <a:cxn ang="0">
                    <a:pos x="connsiteX1" y="connsiteY1"/>
                  </a:cxn>
                  <a:cxn ang="0">
                    <a:pos x="connsiteX2" y="connsiteY2"/>
                  </a:cxn>
                  <a:cxn ang="0">
                    <a:pos x="connsiteX3" y="connsiteY3"/>
                  </a:cxn>
                </a:cxnLst>
                <a:rect l="l" t="t" r="r" b="b"/>
                <a:pathLst>
                  <a:path w="630023" h="904076">
                    <a:moveTo>
                      <a:pt x="433282" y="904506"/>
                    </a:moveTo>
                    <a:cubicBezTo>
                      <a:pt x="285961" y="868190"/>
                      <a:pt x="141314" y="821748"/>
                      <a:pt x="398" y="765503"/>
                    </a:cubicBezTo>
                    <a:lnTo>
                      <a:pt x="305758" y="430"/>
                    </a:lnTo>
                    <a:cubicBezTo>
                      <a:pt x="411448" y="42617"/>
                      <a:pt x="519928" y="77449"/>
                      <a:pt x="630422" y="104680"/>
                    </a:cubicBezTo>
                    <a:close/>
                  </a:path>
                </a:pathLst>
              </a:custGeom>
              <a:solidFill>
                <a:srgbClr val="025198">
                  <a:alpha val="56078"/>
                </a:srgbClr>
              </a:solidFill>
              <a:ln w="4368" cap="flat">
                <a:solidFill>
                  <a:srgbClr val="FFFFFF">
                    <a:alpha val="56000"/>
                  </a:srgbClr>
                </a:solidFill>
                <a:prstDash val="solid"/>
                <a:miter/>
              </a:ln>
            </p:spPr>
            <p:txBody>
              <a:bodyPr rtlCol="0" anchor="ctr"/>
              <a:lstStyle/>
              <a:p>
                <a:endParaRPr lang="en-GB" sz="1600"/>
              </a:p>
            </p:txBody>
          </p:sp>
          <p:sp>
            <p:nvSpPr>
              <p:cNvPr id="490" name="TextBox 489">
                <a:extLst>
                  <a:ext uri="{FF2B5EF4-FFF2-40B4-BE49-F238E27FC236}">
                    <a16:creationId xmlns:a16="http://schemas.microsoft.com/office/drawing/2014/main" id="{287FFAB7-DC55-8443-4E47-4F35D739A7EB}"/>
                  </a:ext>
                </a:extLst>
              </p:cNvPr>
              <p:cNvSpPr txBox="1"/>
              <p:nvPr/>
            </p:nvSpPr>
            <p:spPr>
              <a:xfrm rot="17268132">
                <a:off x="2186954" y="59511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91" name="Freeform: Shape 490">
                <a:extLst>
                  <a:ext uri="{FF2B5EF4-FFF2-40B4-BE49-F238E27FC236}">
                    <a16:creationId xmlns:a16="http://schemas.microsoft.com/office/drawing/2014/main" id="{02302881-BA6D-112C-B0BF-D2C849876C2D}"/>
                  </a:ext>
                </a:extLst>
              </p:cNvPr>
              <p:cNvSpPr/>
              <p:nvPr/>
            </p:nvSpPr>
            <p:spPr>
              <a:xfrm>
                <a:off x="2355790" y="6042222"/>
                <a:ext cx="378779" cy="121626"/>
              </a:xfrm>
              <a:custGeom>
                <a:avLst/>
                <a:gdLst>
                  <a:gd name="connsiteX0" fmla="*/ 398 w 378779"/>
                  <a:gd name="connsiteY0" fmla="*/ 430 h 121626"/>
                  <a:gd name="connsiteX1" fmla="*/ 379177 w 378779"/>
                  <a:gd name="connsiteY1" fmla="*/ 122056 h 121626"/>
                </a:gdLst>
                <a:ahLst/>
                <a:cxnLst>
                  <a:cxn ang="0">
                    <a:pos x="connsiteX0" y="connsiteY0"/>
                  </a:cxn>
                  <a:cxn ang="0">
                    <a:pos x="connsiteX1" y="connsiteY1"/>
                  </a:cxn>
                </a:cxnLst>
                <a:rect l="l" t="t" r="r" b="b"/>
                <a:pathLst>
                  <a:path w="378779" h="121626">
                    <a:moveTo>
                      <a:pt x="398" y="430"/>
                    </a:moveTo>
                    <a:cubicBezTo>
                      <a:pt x="123711" y="49641"/>
                      <a:pt x="250268" y="90283"/>
                      <a:pt x="379177" y="122056"/>
                    </a:cubicBezTo>
                  </a:path>
                </a:pathLst>
              </a:custGeom>
              <a:noFill/>
              <a:ln w="8736" cap="flat">
                <a:noFill/>
                <a:prstDash val="solid"/>
                <a:miter/>
              </a:ln>
            </p:spPr>
            <p:txBody>
              <a:bodyPr rtlCol="0" anchor="ctr"/>
              <a:lstStyle/>
              <a:p>
                <a:endParaRPr lang="en-GB" sz="1600"/>
              </a:p>
            </p:txBody>
          </p:sp>
        </p:grpSp>
        <p:grpSp>
          <p:nvGrpSpPr>
            <p:cNvPr id="223" name="Graphic 2973">
              <a:extLst>
                <a:ext uri="{FF2B5EF4-FFF2-40B4-BE49-F238E27FC236}">
                  <a16:creationId xmlns:a16="http://schemas.microsoft.com/office/drawing/2014/main" id="{0034CBA4-59C3-FD16-7098-EC6254923D10}"/>
                </a:ext>
              </a:extLst>
            </p:cNvPr>
            <p:cNvGrpSpPr/>
            <p:nvPr/>
          </p:nvGrpSpPr>
          <p:grpSpPr>
            <a:xfrm>
              <a:off x="2203115" y="3364466"/>
              <a:ext cx="1221440" cy="3060292"/>
              <a:chOff x="2203115" y="3364466"/>
              <a:chExt cx="1221440" cy="3060292"/>
            </a:xfrm>
          </p:grpSpPr>
          <p:sp>
            <p:nvSpPr>
              <p:cNvPr id="487" name="Freeform: Shape 486">
                <a:extLst>
                  <a:ext uri="{FF2B5EF4-FFF2-40B4-BE49-F238E27FC236}">
                    <a16:creationId xmlns:a16="http://schemas.microsoft.com/office/drawing/2014/main" id="{2B758FC2-ECB6-B3B2-C72B-5AB98C665AB3}"/>
                  </a:ext>
                </a:extLst>
              </p:cNvPr>
              <p:cNvSpPr/>
              <p:nvPr/>
            </p:nvSpPr>
            <p:spPr>
              <a:xfrm>
                <a:off x="2203115" y="5659686"/>
                <a:ext cx="305360" cy="765073"/>
              </a:xfrm>
              <a:custGeom>
                <a:avLst/>
                <a:gdLst>
                  <a:gd name="connsiteX0" fmla="*/ 398 w 305360"/>
                  <a:gd name="connsiteY0" fmla="*/ 765503 h 765073"/>
                  <a:gd name="connsiteX1" fmla="*/ 305758 w 305360"/>
                  <a:gd name="connsiteY1" fmla="*/ 430 h 765073"/>
                </a:gdLst>
                <a:ahLst/>
                <a:cxnLst>
                  <a:cxn ang="0">
                    <a:pos x="connsiteX0" y="connsiteY0"/>
                  </a:cxn>
                  <a:cxn ang="0">
                    <a:pos x="connsiteX1" y="connsiteY1"/>
                  </a:cxn>
                </a:cxnLst>
                <a:rect l="l" t="t" r="r" b="b"/>
                <a:pathLst>
                  <a:path w="305360" h="765073">
                    <a:moveTo>
                      <a:pt x="398" y="765503"/>
                    </a:moveTo>
                    <a:lnTo>
                      <a:pt x="305758"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8" name="Freeform: Shape 487">
                <a:extLst>
                  <a:ext uri="{FF2B5EF4-FFF2-40B4-BE49-F238E27FC236}">
                    <a16:creationId xmlns:a16="http://schemas.microsoft.com/office/drawing/2014/main" id="{A5B4E343-4AB9-F9CE-4C8B-5760F8E8EAE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4" name="Graphic 2973">
              <a:extLst>
                <a:ext uri="{FF2B5EF4-FFF2-40B4-BE49-F238E27FC236}">
                  <a16:creationId xmlns:a16="http://schemas.microsoft.com/office/drawing/2014/main" id="{437E1989-2F15-A48E-8672-E57472843CCB}"/>
                </a:ext>
              </a:extLst>
            </p:cNvPr>
            <p:cNvGrpSpPr/>
            <p:nvPr/>
          </p:nvGrpSpPr>
          <p:grpSpPr>
            <a:xfrm>
              <a:off x="1599846" y="5422224"/>
              <a:ext cx="908628" cy="1002534"/>
              <a:chOff x="1599846" y="5422224"/>
              <a:chExt cx="908628" cy="1002534"/>
            </a:xfrm>
          </p:grpSpPr>
          <p:sp>
            <p:nvSpPr>
              <p:cNvPr id="484" name="Freeform: Shape 483">
                <a:extLst>
                  <a:ext uri="{FF2B5EF4-FFF2-40B4-BE49-F238E27FC236}">
                    <a16:creationId xmlns:a16="http://schemas.microsoft.com/office/drawing/2014/main" id="{E89963A9-F8F5-810C-4F27-D5B72E41C0F2}"/>
                  </a:ext>
                </a:extLst>
              </p:cNvPr>
              <p:cNvSpPr/>
              <p:nvPr/>
            </p:nvSpPr>
            <p:spPr>
              <a:xfrm>
                <a:off x="1599846" y="5422224"/>
                <a:ext cx="908628" cy="1002534"/>
              </a:xfrm>
              <a:custGeom>
                <a:avLst/>
                <a:gdLst>
                  <a:gd name="connsiteX0" fmla="*/ 603666 w 908628"/>
                  <a:gd name="connsiteY0" fmla="*/ 1002964 h 1002534"/>
                  <a:gd name="connsiteX1" fmla="*/ 398 w 908628"/>
                  <a:gd name="connsiteY1" fmla="*/ 686343 h 1002534"/>
                  <a:gd name="connsiteX2" fmla="*/ 456573 w 908628"/>
                  <a:gd name="connsiteY2" fmla="*/ 430 h 1002534"/>
                  <a:gd name="connsiteX3" fmla="*/ 909026 w 908628"/>
                  <a:gd name="connsiteY3" fmla="*/ 237891 h 1002534"/>
                </a:gdLst>
                <a:ahLst/>
                <a:cxnLst>
                  <a:cxn ang="0">
                    <a:pos x="connsiteX0" y="connsiteY0"/>
                  </a:cxn>
                  <a:cxn ang="0">
                    <a:pos x="connsiteX1" y="connsiteY1"/>
                  </a:cxn>
                  <a:cxn ang="0">
                    <a:pos x="connsiteX2" y="connsiteY2"/>
                  </a:cxn>
                  <a:cxn ang="0">
                    <a:pos x="connsiteX3" y="connsiteY3"/>
                  </a:cxn>
                </a:cxnLst>
                <a:rect l="l" t="t" r="r" b="b"/>
                <a:pathLst>
                  <a:path w="908628" h="1002534">
                    <a:moveTo>
                      <a:pt x="603666" y="1002964"/>
                    </a:moveTo>
                    <a:cubicBezTo>
                      <a:pt x="392177" y="918554"/>
                      <a:pt x="190002" y="812443"/>
                      <a:pt x="398" y="686343"/>
                    </a:cubicBezTo>
                    <a:lnTo>
                      <a:pt x="456573" y="430"/>
                    </a:lnTo>
                    <a:cubicBezTo>
                      <a:pt x="598782" y="95000"/>
                      <a:pt x="750410" y="174579"/>
                      <a:pt x="909026" y="237891"/>
                    </a:cubicBezTo>
                    <a:close/>
                  </a:path>
                </a:pathLst>
              </a:custGeom>
              <a:solidFill>
                <a:srgbClr val="025198">
                  <a:alpha val="56078"/>
                </a:srgbClr>
              </a:solidFill>
              <a:ln w="4368" cap="flat">
                <a:solidFill>
                  <a:srgbClr val="FFFFFF">
                    <a:alpha val="56000"/>
                  </a:srgbClr>
                </a:solidFill>
                <a:prstDash val="solid"/>
                <a:miter/>
              </a:ln>
            </p:spPr>
            <p:txBody>
              <a:bodyPr rtlCol="0" anchor="ctr"/>
              <a:lstStyle/>
              <a:p>
                <a:endParaRPr lang="en-GB" sz="1600"/>
              </a:p>
            </p:txBody>
          </p:sp>
          <p:sp>
            <p:nvSpPr>
              <p:cNvPr id="485" name="TextBox 484">
                <a:extLst>
                  <a:ext uri="{FF2B5EF4-FFF2-40B4-BE49-F238E27FC236}">
                    <a16:creationId xmlns:a16="http://schemas.microsoft.com/office/drawing/2014/main" id="{8C094387-362E-6D3D-0D9E-C5D92EF76DE6}"/>
                  </a:ext>
                </a:extLst>
              </p:cNvPr>
              <p:cNvSpPr txBox="1"/>
              <p:nvPr/>
            </p:nvSpPr>
            <p:spPr>
              <a:xfrm rot="17861538">
                <a:off x="1728584" y="57589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(3)</a:t>
                </a:r>
              </a:p>
            </p:txBody>
          </p:sp>
          <p:sp>
            <p:nvSpPr>
              <p:cNvPr id="486" name="Freeform: Shape 485">
                <a:extLst>
                  <a:ext uri="{FF2B5EF4-FFF2-40B4-BE49-F238E27FC236}">
                    <a16:creationId xmlns:a16="http://schemas.microsoft.com/office/drawing/2014/main" id="{83DD1E71-419C-81A5-E61F-CC5C1F0B4AD0}"/>
                  </a:ext>
                </a:extLst>
              </p:cNvPr>
              <p:cNvSpPr/>
              <p:nvPr/>
            </p:nvSpPr>
            <p:spPr>
              <a:xfrm>
                <a:off x="1827934" y="5765177"/>
                <a:ext cx="527856" cy="277045"/>
              </a:xfrm>
              <a:custGeom>
                <a:avLst/>
                <a:gdLst>
                  <a:gd name="connsiteX0" fmla="*/ 398 w 527856"/>
                  <a:gd name="connsiteY0" fmla="*/ 430 h 277045"/>
                  <a:gd name="connsiteX1" fmla="*/ 528254 w 527856"/>
                  <a:gd name="connsiteY1" fmla="*/ 277475 h 277045"/>
                </a:gdLst>
                <a:ahLst/>
                <a:cxnLst>
                  <a:cxn ang="0">
                    <a:pos x="connsiteX0" y="connsiteY0"/>
                  </a:cxn>
                  <a:cxn ang="0">
                    <a:pos x="connsiteX1" y="connsiteY1"/>
                  </a:cxn>
                </a:cxnLst>
                <a:rect l="l" t="t" r="r" b="b"/>
                <a:pathLst>
                  <a:path w="527856" h="277045">
                    <a:moveTo>
                      <a:pt x="398" y="430"/>
                    </a:moveTo>
                    <a:cubicBezTo>
                      <a:pt x="166300" y="110769"/>
                      <a:pt x="343202" y="203619"/>
                      <a:pt x="528254" y="277475"/>
                    </a:cubicBezTo>
                  </a:path>
                </a:pathLst>
              </a:custGeom>
              <a:noFill/>
              <a:ln w="8736" cap="flat">
                <a:noFill/>
                <a:prstDash val="solid"/>
                <a:miter/>
              </a:ln>
            </p:spPr>
            <p:txBody>
              <a:bodyPr rtlCol="0" anchor="ctr"/>
              <a:lstStyle/>
              <a:p>
                <a:endParaRPr lang="en-GB" sz="1600"/>
              </a:p>
            </p:txBody>
          </p:sp>
        </p:grpSp>
        <p:grpSp>
          <p:nvGrpSpPr>
            <p:cNvPr id="225" name="Graphic 2973">
              <a:extLst>
                <a:ext uri="{FF2B5EF4-FFF2-40B4-BE49-F238E27FC236}">
                  <a16:creationId xmlns:a16="http://schemas.microsoft.com/office/drawing/2014/main" id="{D96AF2BD-B1EB-62F4-281E-6D04BBF43E92}"/>
                </a:ext>
              </a:extLst>
            </p:cNvPr>
            <p:cNvGrpSpPr/>
            <p:nvPr/>
          </p:nvGrpSpPr>
          <p:grpSpPr>
            <a:xfrm>
              <a:off x="1414899" y="5322901"/>
              <a:ext cx="641122" cy="785236"/>
              <a:chOff x="1414899" y="5322901"/>
              <a:chExt cx="641122" cy="785236"/>
            </a:xfrm>
          </p:grpSpPr>
          <p:sp>
            <p:nvSpPr>
              <p:cNvPr id="481" name="Freeform: Shape 480">
                <a:extLst>
                  <a:ext uri="{FF2B5EF4-FFF2-40B4-BE49-F238E27FC236}">
                    <a16:creationId xmlns:a16="http://schemas.microsoft.com/office/drawing/2014/main" id="{5D3BB66D-F1C4-138B-69CE-60A76C3CDBCC}"/>
                  </a:ext>
                </a:extLst>
              </p:cNvPr>
              <p:cNvSpPr/>
              <p:nvPr/>
            </p:nvSpPr>
            <p:spPr>
              <a:xfrm>
                <a:off x="1414899" y="5322901"/>
                <a:ext cx="641122" cy="785236"/>
              </a:xfrm>
              <a:custGeom>
                <a:avLst/>
                <a:gdLst>
                  <a:gd name="connsiteX0" fmla="*/ 185345 w 641122"/>
                  <a:gd name="connsiteY0" fmla="*/ 785666 h 785236"/>
                  <a:gd name="connsiteX1" fmla="*/ 398 w 641122"/>
                  <a:gd name="connsiteY1" fmla="*/ 653241 h 785236"/>
                  <a:gd name="connsiteX2" fmla="*/ 502814 w 641122"/>
                  <a:gd name="connsiteY2" fmla="*/ 430 h 785236"/>
                  <a:gd name="connsiteX3" fmla="*/ 641520 w 641122"/>
                  <a:gd name="connsiteY3" fmla="*/ 99753 h 785236"/>
                </a:gdLst>
                <a:ahLst/>
                <a:cxnLst>
                  <a:cxn ang="0">
                    <a:pos x="connsiteX0" y="connsiteY0"/>
                  </a:cxn>
                  <a:cxn ang="0">
                    <a:pos x="connsiteX1" y="connsiteY1"/>
                  </a:cxn>
                  <a:cxn ang="0">
                    <a:pos x="connsiteX2" y="connsiteY2"/>
                  </a:cxn>
                  <a:cxn ang="0">
                    <a:pos x="connsiteX3" y="connsiteY3"/>
                  </a:cxn>
                </a:cxnLst>
                <a:rect l="l" t="t" r="r" b="b"/>
                <a:pathLst>
                  <a:path w="641122" h="785236">
                    <a:moveTo>
                      <a:pt x="185345" y="785666"/>
                    </a:moveTo>
                    <a:cubicBezTo>
                      <a:pt x="122191" y="743662"/>
                      <a:pt x="60503" y="699500"/>
                      <a:pt x="398" y="653241"/>
                    </a:cubicBezTo>
                    <a:lnTo>
                      <a:pt x="502814" y="430"/>
                    </a:lnTo>
                    <a:cubicBezTo>
                      <a:pt x="547893" y="35122"/>
                      <a:pt x="594152" y="68250"/>
                      <a:pt x="641520" y="99753"/>
                    </a:cubicBezTo>
                    <a:close/>
                  </a:path>
                </a:pathLst>
              </a:custGeom>
              <a:solidFill>
                <a:srgbClr val="025198">
                  <a:alpha val="56078"/>
                </a:srgbClr>
              </a:solidFill>
              <a:ln w="4368" cap="flat">
                <a:solidFill>
                  <a:srgbClr val="FFFFFF">
                    <a:alpha val="56000"/>
                  </a:srgbClr>
                </a:solidFill>
                <a:prstDash val="solid"/>
                <a:miter/>
              </a:ln>
            </p:spPr>
            <p:txBody>
              <a:bodyPr rtlCol="0" anchor="ctr"/>
              <a:lstStyle/>
              <a:p>
                <a:endParaRPr lang="en-GB" sz="1600"/>
              </a:p>
            </p:txBody>
          </p:sp>
          <p:sp>
            <p:nvSpPr>
              <p:cNvPr id="482" name="TextBox 481">
                <a:extLst>
                  <a:ext uri="{FF2B5EF4-FFF2-40B4-BE49-F238E27FC236}">
                    <a16:creationId xmlns:a16="http://schemas.microsoft.com/office/drawing/2014/main" id="{62B6204C-B6F1-D3E5-E8A1-52FBA30293E8}"/>
                  </a:ext>
                </a:extLst>
              </p:cNvPr>
              <p:cNvSpPr txBox="1"/>
              <p:nvPr/>
            </p:nvSpPr>
            <p:spPr>
              <a:xfrm rot="18336263">
                <a:off x="1417123" y="5569199"/>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83" name="Freeform: Shape 482">
                <a:extLst>
                  <a:ext uri="{FF2B5EF4-FFF2-40B4-BE49-F238E27FC236}">
                    <a16:creationId xmlns:a16="http://schemas.microsoft.com/office/drawing/2014/main" id="{39629444-2A85-FD52-452F-4F417C799AA8}"/>
                  </a:ext>
                </a:extLst>
              </p:cNvPr>
              <p:cNvSpPr/>
              <p:nvPr/>
            </p:nvSpPr>
            <p:spPr>
              <a:xfrm>
                <a:off x="1666111" y="5649307"/>
                <a:ext cx="161822" cy="115869"/>
              </a:xfrm>
              <a:custGeom>
                <a:avLst/>
                <a:gdLst>
                  <a:gd name="connsiteX0" fmla="*/ 398 w 161822"/>
                  <a:gd name="connsiteY0" fmla="*/ 430 h 115869"/>
                  <a:gd name="connsiteX1" fmla="*/ 162220 w 161822"/>
                  <a:gd name="connsiteY1" fmla="*/ 116299 h 115869"/>
                </a:gdLst>
                <a:ahLst/>
                <a:cxnLst>
                  <a:cxn ang="0">
                    <a:pos x="connsiteX0" y="connsiteY0"/>
                  </a:cxn>
                  <a:cxn ang="0">
                    <a:pos x="connsiteX1" y="connsiteY1"/>
                  </a:cxn>
                </a:cxnLst>
                <a:rect l="l" t="t" r="r" b="b"/>
                <a:pathLst>
                  <a:path w="161822" h="115869">
                    <a:moveTo>
                      <a:pt x="398" y="430"/>
                    </a:moveTo>
                    <a:cubicBezTo>
                      <a:pt x="52981" y="40905"/>
                      <a:pt x="106963" y="79554"/>
                      <a:pt x="162220" y="116299"/>
                    </a:cubicBezTo>
                  </a:path>
                </a:pathLst>
              </a:custGeom>
              <a:noFill/>
              <a:ln w="8736" cap="flat">
                <a:noFill/>
                <a:prstDash val="solid"/>
                <a:miter/>
              </a:ln>
            </p:spPr>
            <p:txBody>
              <a:bodyPr rtlCol="0" anchor="ctr"/>
              <a:lstStyle/>
              <a:p>
                <a:endParaRPr lang="en-GB" sz="1600"/>
              </a:p>
            </p:txBody>
          </p:sp>
        </p:grpSp>
        <p:grpSp>
          <p:nvGrpSpPr>
            <p:cNvPr id="226" name="Graphic 2973">
              <a:extLst>
                <a:ext uri="{FF2B5EF4-FFF2-40B4-BE49-F238E27FC236}">
                  <a16:creationId xmlns:a16="http://schemas.microsoft.com/office/drawing/2014/main" id="{1E415A8F-14FF-F748-CBD1-F732CE8CFE1E}"/>
                </a:ext>
              </a:extLst>
            </p:cNvPr>
            <p:cNvGrpSpPr/>
            <p:nvPr/>
          </p:nvGrpSpPr>
          <p:grpSpPr>
            <a:xfrm>
              <a:off x="1414899" y="3364466"/>
              <a:ext cx="2009656" cy="2611246"/>
              <a:chOff x="1414899" y="3364466"/>
              <a:chExt cx="2009656" cy="2611246"/>
            </a:xfrm>
          </p:grpSpPr>
          <p:sp>
            <p:nvSpPr>
              <p:cNvPr id="479" name="Freeform: Shape 478">
                <a:extLst>
                  <a:ext uri="{FF2B5EF4-FFF2-40B4-BE49-F238E27FC236}">
                    <a16:creationId xmlns:a16="http://schemas.microsoft.com/office/drawing/2014/main" id="{D1FE655E-EDA6-197B-E2F4-E760BDF914BB}"/>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0" name="Freeform: Shape 479">
                <a:extLst>
                  <a:ext uri="{FF2B5EF4-FFF2-40B4-BE49-F238E27FC236}">
                    <a16:creationId xmlns:a16="http://schemas.microsoft.com/office/drawing/2014/main" id="{E2489CCB-5DAC-B316-1616-973AF265023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7" name="Graphic 2973">
              <a:extLst>
                <a:ext uri="{FF2B5EF4-FFF2-40B4-BE49-F238E27FC236}">
                  <a16:creationId xmlns:a16="http://schemas.microsoft.com/office/drawing/2014/main" id="{3A4C4527-47D4-DC7C-3FB8-CBFCFA4B96F2}"/>
                </a:ext>
              </a:extLst>
            </p:cNvPr>
            <p:cNvGrpSpPr/>
            <p:nvPr/>
          </p:nvGrpSpPr>
          <p:grpSpPr>
            <a:xfrm>
              <a:off x="1414899" y="3364466"/>
              <a:ext cx="2009656" cy="2611246"/>
              <a:chOff x="1414899" y="3364466"/>
              <a:chExt cx="2009656" cy="2611246"/>
            </a:xfrm>
          </p:grpSpPr>
          <p:sp>
            <p:nvSpPr>
              <p:cNvPr id="477" name="Freeform: Shape 476">
                <a:extLst>
                  <a:ext uri="{FF2B5EF4-FFF2-40B4-BE49-F238E27FC236}">
                    <a16:creationId xmlns:a16="http://schemas.microsoft.com/office/drawing/2014/main" id="{6854CF88-C508-5435-7093-D0DC9E32E071}"/>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8" name="Freeform: Shape 477">
                <a:extLst>
                  <a:ext uri="{FF2B5EF4-FFF2-40B4-BE49-F238E27FC236}">
                    <a16:creationId xmlns:a16="http://schemas.microsoft.com/office/drawing/2014/main" id="{081D0468-2169-DB0D-05D8-9446B00CD75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8" name="Graphic 2973">
              <a:extLst>
                <a:ext uri="{FF2B5EF4-FFF2-40B4-BE49-F238E27FC236}">
                  <a16:creationId xmlns:a16="http://schemas.microsoft.com/office/drawing/2014/main" id="{786C452A-D5C3-C55C-558A-CD11E38A84E0}"/>
                </a:ext>
              </a:extLst>
            </p:cNvPr>
            <p:cNvGrpSpPr/>
            <p:nvPr/>
          </p:nvGrpSpPr>
          <p:grpSpPr>
            <a:xfrm>
              <a:off x="1239535" y="5214248"/>
              <a:ext cx="677780" cy="761465"/>
              <a:chOff x="1239535" y="5214248"/>
              <a:chExt cx="677780" cy="761465"/>
            </a:xfrm>
          </p:grpSpPr>
          <p:sp>
            <p:nvSpPr>
              <p:cNvPr id="474" name="Freeform: Shape 473">
                <a:extLst>
                  <a:ext uri="{FF2B5EF4-FFF2-40B4-BE49-F238E27FC236}">
                    <a16:creationId xmlns:a16="http://schemas.microsoft.com/office/drawing/2014/main" id="{D5FAF75F-6EE8-3335-461D-920D93D89186}"/>
                  </a:ext>
                </a:extLst>
              </p:cNvPr>
              <p:cNvSpPr/>
              <p:nvPr/>
            </p:nvSpPr>
            <p:spPr>
              <a:xfrm>
                <a:off x="1239535" y="5214248"/>
                <a:ext cx="677780" cy="761465"/>
              </a:xfrm>
              <a:custGeom>
                <a:avLst/>
                <a:gdLst>
                  <a:gd name="connsiteX0" fmla="*/ 175762 w 677780"/>
                  <a:gd name="connsiteY0" fmla="*/ 761895 h 761465"/>
                  <a:gd name="connsiteX1" fmla="*/ 398 w 677780"/>
                  <a:gd name="connsiteY1" fmla="*/ 617021 h 761465"/>
                  <a:gd name="connsiteX2" fmla="*/ 546653 w 677780"/>
                  <a:gd name="connsiteY2" fmla="*/ 430 h 761465"/>
                  <a:gd name="connsiteX3" fmla="*/ 678178 w 677780"/>
                  <a:gd name="connsiteY3" fmla="*/ 109083 h 761465"/>
                </a:gdLst>
                <a:ahLst/>
                <a:cxnLst>
                  <a:cxn ang="0">
                    <a:pos x="connsiteX0" y="connsiteY0"/>
                  </a:cxn>
                  <a:cxn ang="0">
                    <a:pos x="connsiteX1" y="connsiteY1"/>
                  </a:cxn>
                  <a:cxn ang="0">
                    <a:pos x="connsiteX2" y="connsiteY2"/>
                  </a:cxn>
                  <a:cxn ang="0">
                    <a:pos x="connsiteX3" y="connsiteY3"/>
                  </a:cxn>
                </a:cxnLst>
                <a:rect l="l" t="t" r="r" b="b"/>
                <a:pathLst>
                  <a:path w="677780" h="761465">
                    <a:moveTo>
                      <a:pt x="175762" y="761895"/>
                    </a:moveTo>
                    <a:cubicBezTo>
                      <a:pt x="115656" y="715636"/>
                      <a:pt x="57166" y="667316"/>
                      <a:pt x="398" y="617021"/>
                    </a:cubicBezTo>
                    <a:lnTo>
                      <a:pt x="546653" y="430"/>
                    </a:lnTo>
                    <a:cubicBezTo>
                      <a:pt x="589233" y="38153"/>
                      <a:pt x="633098" y="74391"/>
                      <a:pt x="678178" y="109083"/>
                    </a:cubicBezTo>
                    <a:close/>
                  </a:path>
                </a:pathLst>
              </a:custGeom>
              <a:solidFill>
                <a:srgbClr val="025198">
                  <a:alpha val="56078"/>
                </a:srgbClr>
              </a:solidFill>
              <a:ln w="4368" cap="flat">
                <a:solidFill>
                  <a:srgbClr val="FFFFFF">
                    <a:alpha val="56000"/>
                  </a:srgbClr>
                </a:solidFill>
                <a:prstDash val="solid"/>
                <a:miter/>
              </a:ln>
            </p:spPr>
            <p:txBody>
              <a:bodyPr rtlCol="0" anchor="ctr"/>
              <a:lstStyle/>
              <a:p>
                <a:endParaRPr lang="en-GB" sz="1600"/>
              </a:p>
            </p:txBody>
          </p:sp>
          <p:sp>
            <p:nvSpPr>
              <p:cNvPr id="475" name="TextBox 474">
                <a:extLst>
                  <a:ext uri="{FF2B5EF4-FFF2-40B4-BE49-F238E27FC236}">
                    <a16:creationId xmlns:a16="http://schemas.microsoft.com/office/drawing/2014/main" id="{F68D356A-77E5-1C7B-2C1D-1C1F7B8E93E8}"/>
                  </a:ext>
                </a:extLst>
              </p:cNvPr>
              <p:cNvSpPr txBox="1"/>
              <p:nvPr/>
            </p:nvSpPr>
            <p:spPr>
              <a:xfrm rot="18573627">
                <a:off x="1262922" y="5448855"/>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476" name="Freeform: Shape 475">
                <a:extLst>
                  <a:ext uri="{FF2B5EF4-FFF2-40B4-BE49-F238E27FC236}">
                    <a16:creationId xmlns:a16="http://schemas.microsoft.com/office/drawing/2014/main" id="{4AF0D744-B336-3D05-839A-AB706FD05C74}"/>
                  </a:ext>
                </a:extLst>
              </p:cNvPr>
              <p:cNvSpPr/>
              <p:nvPr/>
            </p:nvSpPr>
            <p:spPr>
              <a:xfrm>
                <a:off x="1512667" y="5522543"/>
                <a:ext cx="153444" cy="126763"/>
              </a:xfrm>
              <a:custGeom>
                <a:avLst/>
                <a:gdLst>
                  <a:gd name="connsiteX0" fmla="*/ 398 w 153444"/>
                  <a:gd name="connsiteY0" fmla="*/ 430 h 126763"/>
                  <a:gd name="connsiteX1" fmla="*/ 153842 w 153444"/>
                  <a:gd name="connsiteY1" fmla="*/ 127193 h 126763"/>
                </a:gdLst>
                <a:ahLst/>
                <a:cxnLst>
                  <a:cxn ang="0">
                    <a:pos x="connsiteX0" y="connsiteY0"/>
                  </a:cxn>
                  <a:cxn ang="0">
                    <a:pos x="connsiteX1" y="connsiteY1"/>
                  </a:cxn>
                </a:cxnLst>
                <a:rect l="l" t="t" r="r" b="b"/>
                <a:pathLst>
                  <a:path w="153444" h="126763">
                    <a:moveTo>
                      <a:pt x="398" y="430"/>
                    </a:moveTo>
                    <a:cubicBezTo>
                      <a:pt x="50072" y="44434"/>
                      <a:pt x="101250" y="86718"/>
                      <a:pt x="153842" y="127193"/>
                    </a:cubicBezTo>
                  </a:path>
                </a:pathLst>
              </a:custGeom>
              <a:noFill/>
              <a:ln w="8736" cap="flat">
                <a:noFill/>
                <a:prstDash val="solid"/>
                <a:miter/>
              </a:ln>
            </p:spPr>
            <p:txBody>
              <a:bodyPr rtlCol="0" anchor="ctr"/>
              <a:lstStyle/>
              <a:p>
                <a:endParaRPr lang="en-GB" sz="1600"/>
              </a:p>
            </p:txBody>
          </p:sp>
        </p:grpSp>
        <p:grpSp>
          <p:nvGrpSpPr>
            <p:cNvPr id="229" name="Graphic 2973">
              <a:extLst>
                <a:ext uri="{FF2B5EF4-FFF2-40B4-BE49-F238E27FC236}">
                  <a16:creationId xmlns:a16="http://schemas.microsoft.com/office/drawing/2014/main" id="{2B80AEC3-1E30-F38D-85EC-A0E7A8A1EE34}"/>
                </a:ext>
              </a:extLst>
            </p:cNvPr>
            <p:cNvGrpSpPr/>
            <p:nvPr/>
          </p:nvGrpSpPr>
          <p:grpSpPr>
            <a:xfrm>
              <a:off x="1239535" y="3364466"/>
              <a:ext cx="2185019" cy="2466372"/>
              <a:chOff x="1239535" y="3364466"/>
              <a:chExt cx="2185019" cy="2466372"/>
            </a:xfrm>
          </p:grpSpPr>
          <p:sp>
            <p:nvSpPr>
              <p:cNvPr id="472" name="Freeform: Shape 471">
                <a:extLst>
                  <a:ext uri="{FF2B5EF4-FFF2-40B4-BE49-F238E27FC236}">
                    <a16:creationId xmlns:a16="http://schemas.microsoft.com/office/drawing/2014/main" id="{7EE67A14-7330-7E0C-4609-754221ADE056}"/>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3" name="Freeform: Shape 472">
                <a:extLst>
                  <a:ext uri="{FF2B5EF4-FFF2-40B4-BE49-F238E27FC236}">
                    <a16:creationId xmlns:a16="http://schemas.microsoft.com/office/drawing/2014/main" id="{AF2A94F6-3B3C-4F6D-E49C-59BA181D785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0" name="Graphic 2973">
              <a:extLst>
                <a:ext uri="{FF2B5EF4-FFF2-40B4-BE49-F238E27FC236}">
                  <a16:creationId xmlns:a16="http://schemas.microsoft.com/office/drawing/2014/main" id="{B133EFD1-2476-5A06-6C2A-786BB5758D8B}"/>
                </a:ext>
              </a:extLst>
            </p:cNvPr>
            <p:cNvGrpSpPr/>
            <p:nvPr/>
          </p:nvGrpSpPr>
          <p:grpSpPr>
            <a:xfrm>
              <a:off x="1239535" y="3364466"/>
              <a:ext cx="2185019" cy="2466372"/>
              <a:chOff x="1239535" y="3364466"/>
              <a:chExt cx="2185019" cy="2466372"/>
            </a:xfrm>
          </p:grpSpPr>
          <p:sp>
            <p:nvSpPr>
              <p:cNvPr id="470" name="Freeform: Shape 469">
                <a:extLst>
                  <a:ext uri="{FF2B5EF4-FFF2-40B4-BE49-F238E27FC236}">
                    <a16:creationId xmlns:a16="http://schemas.microsoft.com/office/drawing/2014/main" id="{4328365D-BC33-441E-FC9A-8CC5F56464FC}"/>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1" name="Freeform: Shape 470">
                <a:extLst>
                  <a:ext uri="{FF2B5EF4-FFF2-40B4-BE49-F238E27FC236}">
                    <a16:creationId xmlns:a16="http://schemas.microsoft.com/office/drawing/2014/main" id="{44B27DE1-D3D1-D4BF-E44A-AF946F29CCA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1" name="Graphic 2973">
              <a:extLst>
                <a:ext uri="{FF2B5EF4-FFF2-40B4-BE49-F238E27FC236}">
                  <a16:creationId xmlns:a16="http://schemas.microsoft.com/office/drawing/2014/main" id="{45829481-A6E2-7A4D-24E9-D3104634A26A}"/>
                </a:ext>
              </a:extLst>
            </p:cNvPr>
            <p:cNvGrpSpPr/>
            <p:nvPr/>
          </p:nvGrpSpPr>
          <p:grpSpPr>
            <a:xfrm>
              <a:off x="1239535" y="3364466"/>
              <a:ext cx="2185019" cy="2466372"/>
              <a:chOff x="1239535" y="3364466"/>
              <a:chExt cx="2185019" cy="2466372"/>
            </a:xfrm>
          </p:grpSpPr>
          <p:sp>
            <p:nvSpPr>
              <p:cNvPr id="468" name="Freeform: Shape 467">
                <a:extLst>
                  <a:ext uri="{FF2B5EF4-FFF2-40B4-BE49-F238E27FC236}">
                    <a16:creationId xmlns:a16="http://schemas.microsoft.com/office/drawing/2014/main" id="{DAA6B45B-9F7A-0065-5109-0F5EB02CF0DA}"/>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69" name="Freeform: Shape 468">
                <a:extLst>
                  <a:ext uri="{FF2B5EF4-FFF2-40B4-BE49-F238E27FC236}">
                    <a16:creationId xmlns:a16="http://schemas.microsoft.com/office/drawing/2014/main" id="{FF162EB8-34C5-FA45-76AA-B70172B6434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2" name="Graphic 2973">
              <a:extLst>
                <a:ext uri="{FF2B5EF4-FFF2-40B4-BE49-F238E27FC236}">
                  <a16:creationId xmlns:a16="http://schemas.microsoft.com/office/drawing/2014/main" id="{2AF1123C-EDF7-9700-8D7A-CBD44328289C}"/>
                </a:ext>
              </a:extLst>
            </p:cNvPr>
            <p:cNvGrpSpPr/>
            <p:nvPr/>
          </p:nvGrpSpPr>
          <p:grpSpPr>
            <a:xfrm>
              <a:off x="533807" y="4550524"/>
              <a:ext cx="1251982" cy="1280314"/>
              <a:chOff x="533807" y="4550524"/>
              <a:chExt cx="1251982" cy="1280314"/>
            </a:xfrm>
          </p:grpSpPr>
          <p:sp>
            <p:nvSpPr>
              <p:cNvPr id="465" name="Freeform: Shape 464">
                <a:extLst>
                  <a:ext uri="{FF2B5EF4-FFF2-40B4-BE49-F238E27FC236}">
                    <a16:creationId xmlns:a16="http://schemas.microsoft.com/office/drawing/2014/main" id="{9C918C0A-442A-AF56-8F67-978AF0E9CA8C}"/>
                  </a:ext>
                </a:extLst>
              </p:cNvPr>
              <p:cNvSpPr/>
              <p:nvPr/>
            </p:nvSpPr>
            <p:spPr>
              <a:xfrm>
                <a:off x="533807" y="4550524"/>
                <a:ext cx="1251982" cy="1280314"/>
              </a:xfrm>
              <a:custGeom>
                <a:avLst/>
                <a:gdLst>
                  <a:gd name="connsiteX0" fmla="*/ 706125 w 1251982"/>
                  <a:gd name="connsiteY0" fmla="*/ 1280744 h 1280314"/>
                  <a:gd name="connsiteX1" fmla="*/ 398 w 1251982"/>
                  <a:gd name="connsiteY1" fmla="*/ 395783 h 1280314"/>
                  <a:gd name="connsiteX2" fmla="*/ 723082 w 1251982"/>
                  <a:gd name="connsiteY2" fmla="*/ 430 h 1280314"/>
                  <a:gd name="connsiteX3" fmla="*/ 1252380 w 1251982"/>
                  <a:gd name="connsiteY3" fmla="*/ 664153 h 1280314"/>
                </a:gdLst>
                <a:ahLst/>
                <a:cxnLst>
                  <a:cxn ang="0">
                    <a:pos x="connsiteX0" y="connsiteY0"/>
                  </a:cxn>
                  <a:cxn ang="0">
                    <a:pos x="connsiteX1" y="connsiteY1"/>
                  </a:cxn>
                  <a:cxn ang="0">
                    <a:pos x="connsiteX2" y="connsiteY2"/>
                  </a:cxn>
                  <a:cxn ang="0">
                    <a:pos x="connsiteX3" y="connsiteY3"/>
                  </a:cxn>
                </a:cxnLst>
                <a:rect l="l" t="t" r="r" b="b"/>
                <a:pathLst>
                  <a:path w="1251982" h="1280314">
                    <a:moveTo>
                      <a:pt x="706125" y="1280744"/>
                    </a:moveTo>
                    <a:cubicBezTo>
                      <a:pt x="421601" y="1028676"/>
                      <a:pt x="182829" y="729274"/>
                      <a:pt x="398" y="395783"/>
                    </a:cubicBezTo>
                    <a:lnTo>
                      <a:pt x="723082" y="430"/>
                    </a:lnTo>
                    <a:cubicBezTo>
                      <a:pt x="859910" y="250550"/>
                      <a:pt x="1038987" y="475099"/>
                      <a:pt x="1252380" y="664153"/>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66" name="TextBox 465">
                <a:extLst>
                  <a:ext uri="{FF2B5EF4-FFF2-40B4-BE49-F238E27FC236}">
                    <a16:creationId xmlns:a16="http://schemas.microsoft.com/office/drawing/2014/main" id="{DEB4490D-D213-1E36-BD3B-030CE74BAC13}"/>
                  </a:ext>
                </a:extLst>
              </p:cNvPr>
              <p:cNvSpPr txBox="1"/>
              <p:nvPr/>
            </p:nvSpPr>
            <p:spPr>
              <a:xfrm rot="19285713">
                <a:off x="814394" y="50035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(5)</a:t>
                </a:r>
              </a:p>
            </p:txBody>
          </p:sp>
          <p:sp>
            <p:nvSpPr>
              <p:cNvPr id="467" name="Freeform: Shape 466">
                <a:extLst>
                  <a:ext uri="{FF2B5EF4-FFF2-40B4-BE49-F238E27FC236}">
                    <a16:creationId xmlns:a16="http://schemas.microsoft.com/office/drawing/2014/main" id="{A27C0570-EAC8-23DF-C36F-255136CFD147}"/>
                  </a:ext>
                </a:extLst>
              </p:cNvPr>
              <p:cNvSpPr/>
              <p:nvPr/>
            </p:nvSpPr>
            <p:spPr>
              <a:xfrm>
                <a:off x="895150" y="4748201"/>
                <a:ext cx="617517" cy="774342"/>
              </a:xfrm>
              <a:custGeom>
                <a:avLst/>
                <a:gdLst>
                  <a:gd name="connsiteX0" fmla="*/ 398 w 617517"/>
                  <a:gd name="connsiteY0" fmla="*/ 430 h 774342"/>
                  <a:gd name="connsiteX1" fmla="*/ 617915 w 617517"/>
                  <a:gd name="connsiteY1" fmla="*/ 774772 h 774342"/>
                </a:gdLst>
                <a:ahLst/>
                <a:cxnLst>
                  <a:cxn ang="0">
                    <a:pos x="connsiteX0" y="connsiteY0"/>
                  </a:cxn>
                  <a:cxn ang="0">
                    <a:pos x="connsiteX1" y="connsiteY1"/>
                  </a:cxn>
                </a:cxnLst>
                <a:rect l="l" t="t" r="r" b="b"/>
                <a:pathLst>
                  <a:path w="617517" h="774342">
                    <a:moveTo>
                      <a:pt x="398" y="430"/>
                    </a:moveTo>
                    <a:cubicBezTo>
                      <a:pt x="160027" y="292231"/>
                      <a:pt x="368948" y="554215"/>
                      <a:pt x="617915" y="774772"/>
                    </a:cubicBezTo>
                  </a:path>
                </a:pathLst>
              </a:custGeom>
              <a:noFill/>
              <a:ln w="8736" cap="flat">
                <a:noFill/>
                <a:prstDash val="solid"/>
                <a:miter/>
              </a:ln>
            </p:spPr>
            <p:txBody>
              <a:bodyPr rtlCol="0" anchor="ctr"/>
              <a:lstStyle/>
              <a:p>
                <a:endParaRPr lang="en-GB" sz="1600"/>
              </a:p>
            </p:txBody>
          </p:sp>
        </p:grpSp>
        <p:grpSp>
          <p:nvGrpSpPr>
            <p:cNvPr id="233" name="Graphic 2973">
              <a:extLst>
                <a:ext uri="{FF2B5EF4-FFF2-40B4-BE49-F238E27FC236}">
                  <a16:creationId xmlns:a16="http://schemas.microsoft.com/office/drawing/2014/main" id="{1E6E8BC1-1568-4603-6CFE-DC086774AAAF}"/>
                </a:ext>
              </a:extLst>
            </p:cNvPr>
            <p:cNvGrpSpPr/>
            <p:nvPr/>
          </p:nvGrpSpPr>
          <p:grpSpPr>
            <a:xfrm>
              <a:off x="343636" y="4240796"/>
              <a:ext cx="912856" cy="705081"/>
              <a:chOff x="343636" y="4240796"/>
              <a:chExt cx="912856" cy="705081"/>
            </a:xfrm>
          </p:grpSpPr>
          <p:sp>
            <p:nvSpPr>
              <p:cNvPr id="462" name="Freeform: Shape 461">
                <a:extLst>
                  <a:ext uri="{FF2B5EF4-FFF2-40B4-BE49-F238E27FC236}">
                    <a16:creationId xmlns:a16="http://schemas.microsoft.com/office/drawing/2014/main" id="{6242C9B7-245F-E136-C5D8-7F54580999CE}"/>
                  </a:ext>
                </a:extLst>
              </p:cNvPr>
              <p:cNvSpPr/>
              <p:nvPr/>
            </p:nvSpPr>
            <p:spPr>
              <a:xfrm>
                <a:off x="343636" y="4240796"/>
                <a:ext cx="912856" cy="705081"/>
              </a:xfrm>
              <a:custGeom>
                <a:avLst/>
                <a:gdLst>
                  <a:gd name="connsiteX0" fmla="*/ 190570 w 912856"/>
                  <a:gd name="connsiteY0" fmla="*/ 705511 h 705081"/>
                  <a:gd name="connsiteX1" fmla="*/ 398 w 912856"/>
                  <a:gd name="connsiteY1" fmla="*/ 292537 h 705081"/>
                  <a:gd name="connsiteX2" fmla="*/ 770625 w 912856"/>
                  <a:gd name="connsiteY2" fmla="*/ 430 h 705081"/>
                  <a:gd name="connsiteX3" fmla="*/ 913254 w 912856"/>
                  <a:gd name="connsiteY3" fmla="*/ 310158 h 705081"/>
                </a:gdLst>
                <a:ahLst/>
                <a:cxnLst>
                  <a:cxn ang="0">
                    <a:pos x="connsiteX0" y="connsiteY0"/>
                  </a:cxn>
                  <a:cxn ang="0">
                    <a:pos x="connsiteX1" y="connsiteY1"/>
                  </a:cxn>
                  <a:cxn ang="0">
                    <a:pos x="connsiteX2" y="connsiteY2"/>
                  </a:cxn>
                  <a:cxn ang="0">
                    <a:pos x="connsiteX3" y="connsiteY3"/>
                  </a:cxn>
                </a:cxnLst>
                <a:rect l="l" t="t" r="r" b="b"/>
                <a:pathLst>
                  <a:path w="912856" h="705081">
                    <a:moveTo>
                      <a:pt x="190570" y="705511"/>
                    </a:moveTo>
                    <a:cubicBezTo>
                      <a:pt x="117744" y="572396"/>
                      <a:pt x="54205" y="434414"/>
                      <a:pt x="398" y="292537"/>
                    </a:cubicBezTo>
                    <a:lnTo>
                      <a:pt x="770625" y="430"/>
                    </a:lnTo>
                    <a:cubicBezTo>
                      <a:pt x="810979" y="106829"/>
                      <a:pt x="858635" y="210319"/>
                      <a:pt x="913254" y="310158"/>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63" name="TextBox 462">
                <a:extLst>
                  <a:ext uri="{FF2B5EF4-FFF2-40B4-BE49-F238E27FC236}">
                    <a16:creationId xmlns:a16="http://schemas.microsoft.com/office/drawing/2014/main" id="{26F94578-F838-FA80-92F2-77B47A8F0FC9}"/>
                  </a:ext>
                </a:extLst>
              </p:cNvPr>
              <p:cNvSpPr txBox="1"/>
              <p:nvPr/>
            </p:nvSpPr>
            <p:spPr>
              <a:xfrm rot="20116483">
                <a:off x="454715" y="4411793"/>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(2)</a:t>
                </a:r>
              </a:p>
            </p:txBody>
          </p:sp>
          <p:sp>
            <p:nvSpPr>
              <p:cNvPr id="464" name="Freeform: Shape 463">
                <a:extLst>
                  <a:ext uri="{FF2B5EF4-FFF2-40B4-BE49-F238E27FC236}">
                    <a16:creationId xmlns:a16="http://schemas.microsoft.com/office/drawing/2014/main" id="{499E136B-46FD-1B62-0B2E-D0D1C427F9DC}"/>
                  </a:ext>
                </a:extLst>
              </p:cNvPr>
              <p:cNvSpPr/>
              <p:nvPr/>
            </p:nvSpPr>
            <p:spPr>
              <a:xfrm>
                <a:off x="728749" y="4386850"/>
                <a:ext cx="166400" cy="361351"/>
              </a:xfrm>
              <a:custGeom>
                <a:avLst/>
                <a:gdLst>
                  <a:gd name="connsiteX0" fmla="*/ 398 w 166400"/>
                  <a:gd name="connsiteY0" fmla="*/ 430 h 361351"/>
                  <a:gd name="connsiteX1" fmla="*/ 166798 w 166400"/>
                  <a:gd name="connsiteY1" fmla="*/ 361781 h 361351"/>
                </a:gdLst>
                <a:ahLst/>
                <a:cxnLst>
                  <a:cxn ang="0">
                    <a:pos x="connsiteX0" y="connsiteY0"/>
                  </a:cxn>
                  <a:cxn ang="0">
                    <a:pos x="connsiteX1" y="connsiteY1"/>
                  </a:cxn>
                </a:cxnLst>
                <a:rect l="l" t="t" r="r" b="b"/>
                <a:pathLst>
                  <a:path w="166400" h="361351">
                    <a:moveTo>
                      <a:pt x="398" y="430"/>
                    </a:moveTo>
                    <a:cubicBezTo>
                      <a:pt x="47478" y="124573"/>
                      <a:pt x="103076" y="245308"/>
                      <a:pt x="166798" y="361781"/>
                    </a:cubicBezTo>
                  </a:path>
                </a:pathLst>
              </a:custGeom>
              <a:noFill/>
              <a:ln w="8736" cap="flat">
                <a:noFill/>
                <a:prstDash val="solid"/>
                <a:miter/>
              </a:ln>
            </p:spPr>
            <p:txBody>
              <a:bodyPr rtlCol="0" anchor="ctr"/>
              <a:lstStyle/>
              <a:p>
                <a:endParaRPr lang="en-GB" sz="1600"/>
              </a:p>
            </p:txBody>
          </p:sp>
        </p:grpSp>
        <p:grpSp>
          <p:nvGrpSpPr>
            <p:cNvPr id="234" name="Graphic 2973">
              <a:extLst>
                <a:ext uri="{FF2B5EF4-FFF2-40B4-BE49-F238E27FC236}">
                  <a16:creationId xmlns:a16="http://schemas.microsoft.com/office/drawing/2014/main" id="{F3468F40-1A9B-E527-B67F-5C39A51F84A9}"/>
                </a:ext>
              </a:extLst>
            </p:cNvPr>
            <p:cNvGrpSpPr/>
            <p:nvPr/>
          </p:nvGrpSpPr>
          <p:grpSpPr>
            <a:xfrm>
              <a:off x="343636" y="3364466"/>
              <a:ext cx="3080919" cy="1168437"/>
              <a:chOff x="343636" y="3364466"/>
              <a:chExt cx="3080919" cy="1168437"/>
            </a:xfrm>
          </p:grpSpPr>
          <p:sp>
            <p:nvSpPr>
              <p:cNvPr id="460" name="Freeform: Shape 459">
                <a:extLst>
                  <a:ext uri="{FF2B5EF4-FFF2-40B4-BE49-F238E27FC236}">
                    <a16:creationId xmlns:a16="http://schemas.microsoft.com/office/drawing/2014/main" id="{6F95DF91-65ED-B947-414D-072D9A1C2995}"/>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61" name="Freeform: Shape 460">
                <a:extLst>
                  <a:ext uri="{FF2B5EF4-FFF2-40B4-BE49-F238E27FC236}">
                    <a16:creationId xmlns:a16="http://schemas.microsoft.com/office/drawing/2014/main" id="{193A25CA-EF3E-6EC1-B601-ED80C27A656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5" name="Graphic 2973">
              <a:extLst>
                <a:ext uri="{FF2B5EF4-FFF2-40B4-BE49-F238E27FC236}">
                  <a16:creationId xmlns:a16="http://schemas.microsoft.com/office/drawing/2014/main" id="{EFF0836C-5983-CDB9-D679-EDB143D729FD}"/>
                </a:ext>
              </a:extLst>
            </p:cNvPr>
            <p:cNvGrpSpPr/>
            <p:nvPr/>
          </p:nvGrpSpPr>
          <p:grpSpPr>
            <a:xfrm>
              <a:off x="343636" y="3364466"/>
              <a:ext cx="3080919" cy="1168437"/>
              <a:chOff x="343636" y="3364466"/>
              <a:chExt cx="3080919" cy="1168437"/>
            </a:xfrm>
          </p:grpSpPr>
          <p:sp>
            <p:nvSpPr>
              <p:cNvPr id="458" name="Freeform: Shape 457">
                <a:extLst>
                  <a:ext uri="{FF2B5EF4-FFF2-40B4-BE49-F238E27FC236}">
                    <a16:creationId xmlns:a16="http://schemas.microsoft.com/office/drawing/2014/main" id="{391C1B5D-724F-E328-49DF-49B2613ECE83}"/>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9" name="Freeform: Shape 458">
                <a:extLst>
                  <a:ext uri="{FF2B5EF4-FFF2-40B4-BE49-F238E27FC236}">
                    <a16:creationId xmlns:a16="http://schemas.microsoft.com/office/drawing/2014/main" id="{3F341463-69EF-ADF2-9032-83F0A18F0A1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6" name="Graphic 2973">
              <a:extLst>
                <a:ext uri="{FF2B5EF4-FFF2-40B4-BE49-F238E27FC236}">
                  <a16:creationId xmlns:a16="http://schemas.microsoft.com/office/drawing/2014/main" id="{8FD6B177-D4AA-0387-B9EF-70AEE8EF52DD}"/>
                </a:ext>
              </a:extLst>
            </p:cNvPr>
            <p:cNvGrpSpPr/>
            <p:nvPr/>
          </p:nvGrpSpPr>
          <p:grpSpPr>
            <a:xfrm>
              <a:off x="169198" y="3746846"/>
              <a:ext cx="944665" cy="786056"/>
              <a:chOff x="169198" y="3746846"/>
              <a:chExt cx="944665" cy="786056"/>
            </a:xfrm>
          </p:grpSpPr>
          <p:sp>
            <p:nvSpPr>
              <p:cNvPr id="455" name="Freeform: Shape 454">
                <a:extLst>
                  <a:ext uri="{FF2B5EF4-FFF2-40B4-BE49-F238E27FC236}">
                    <a16:creationId xmlns:a16="http://schemas.microsoft.com/office/drawing/2014/main" id="{BD80BE88-DF55-735F-E58A-BC18E0974BA0}"/>
                  </a:ext>
                </a:extLst>
              </p:cNvPr>
              <p:cNvSpPr/>
              <p:nvPr/>
            </p:nvSpPr>
            <p:spPr>
              <a:xfrm>
                <a:off x="169198" y="3746846"/>
                <a:ext cx="944665" cy="786056"/>
              </a:xfrm>
              <a:custGeom>
                <a:avLst/>
                <a:gdLst>
                  <a:gd name="connsiteX0" fmla="*/ 174835 w 944665"/>
                  <a:gd name="connsiteY0" fmla="*/ 786487 h 786056"/>
                  <a:gd name="connsiteX1" fmla="*/ 398 w 944665"/>
                  <a:gd name="connsiteY1" fmla="*/ 127889 h 786056"/>
                  <a:gd name="connsiteX2" fmla="*/ 814237 w 944665"/>
                  <a:gd name="connsiteY2" fmla="*/ 430 h 786056"/>
                  <a:gd name="connsiteX3" fmla="*/ 945063 w 944665"/>
                  <a:gd name="connsiteY3" fmla="*/ 494380 h 786056"/>
                </a:gdLst>
                <a:ahLst/>
                <a:cxnLst>
                  <a:cxn ang="0">
                    <a:pos x="connsiteX0" y="connsiteY0"/>
                  </a:cxn>
                  <a:cxn ang="0">
                    <a:pos x="connsiteX1" y="connsiteY1"/>
                  </a:cxn>
                  <a:cxn ang="0">
                    <a:pos x="connsiteX2" y="connsiteY2"/>
                  </a:cxn>
                  <a:cxn ang="0">
                    <a:pos x="connsiteX3" y="connsiteY3"/>
                  </a:cxn>
                </a:cxnLst>
                <a:rect l="l" t="t" r="r" b="b"/>
                <a:pathLst>
                  <a:path w="944665" h="786056">
                    <a:moveTo>
                      <a:pt x="174835" y="786487"/>
                    </a:moveTo>
                    <a:cubicBezTo>
                      <a:pt x="94086" y="573574"/>
                      <a:pt x="35631" y="352860"/>
                      <a:pt x="398" y="127889"/>
                    </a:cubicBezTo>
                    <a:lnTo>
                      <a:pt x="814237" y="430"/>
                    </a:lnTo>
                    <a:cubicBezTo>
                      <a:pt x="840656" y="169157"/>
                      <a:pt x="884503" y="334692"/>
                      <a:pt x="945063" y="494380"/>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56" name="TextBox 455">
                <a:extLst>
                  <a:ext uri="{FF2B5EF4-FFF2-40B4-BE49-F238E27FC236}">
                    <a16:creationId xmlns:a16="http://schemas.microsoft.com/office/drawing/2014/main" id="{0D8B2437-5FA6-1446-5C72-BADB772F8E07}"/>
                  </a:ext>
                </a:extLst>
              </p:cNvPr>
              <p:cNvSpPr txBox="1"/>
              <p:nvPr/>
            </p:nvSpPr>
            <p:spPr>
              <a:xfrm rot="20709890">
                <a:off x="286563" y="394404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457" name="Freeform: Shape 456">
                <a:extLst>
                  <a:ext uri="{FF2B5EF4-FFF2-40B4-BE49-F238E27FC236}">
                    <a16:creationId xmlns:a16="http://schemas.microsoft.com/office/drawing/2014/main" id="{15B62991-9DB6-751B-2D5B-5CE187119679}"/>
                  </a:ext>
                </a:extLst>
              </p:cNvPr>
              <p:cNvSpPr/>
              <p:nvPr/>
            </p:nvSpPr>
            <p:spPr>
              <a:xfrm>
                <a:off x="576118" y="3810576"/>
                <a:ext cx="152631" cy="576273"/>
              </a:xfrm>
              <a:custGeom>
                <a:avLst/>
                <a:gdLst>
                  <a:gd name="connsiteX0" fmla="*/ 398 w 152631"/>
                  <a:gd name="connsiteY0" fmla="*/ 430 h 576273"/>
                  <a:gd name="connsiteX1" fmla="*/ 153029 w 152631"/>
                  <a:gd name="connsiteY1" fmla="*/ 576704 h 576273"/>
                </a:gdLst>
                <a:ahLst/>
                <a:cxnLst>
                  <a:cxn ang="0">
                    <a:pos x="connsiteX0" y="connsiteY0"/>
                  </a:cxn>
                  <a:cxn ang="0">
                    <a:pos x="connsiteX1" y="connsiteY1"/>
                  </a:cxn>
                </a:cxnLst>
                <a:rect l="l" t="t" r="r" b="b"/>
                <a:pathLst>
                  <a:path w="152631" h="576273">
                    <a:moveTo>
                      <a:pt x="398" y="430"/>
                    </a:moveTo>
                    <a:cubicBezTo>
                      <a:pt x="31228" y="197280"/>
                      <a:pt x="82379" y="390403"/>
                      <a:pt x="153029" y="576704"/>
                    </a:cubicBezTo>
                  </a:path>
                </a:pathLst>
              </a:custGeom>
              <a:noFill/>
              <a:ln w="8736" cap="flat">
                <a:noFill/>
                <a:prstDash val="solid"/>
                <a:miter/>
              </a:ln>
            </p:spPr>
            <p:txBody>
              <a:bodyPr rtlCol="0" anchor="ctr"/>
              <a:lstStyle/>
              <a:p>
                <a:endParaRPr lang="en-GB" sz="1600"/>
              </a:p>
            </p:txBody>
          </p:sp>
        </p:grpSp>
        <p:grpSp>
          <p:nvGrpSpPr>
            <p:cNvPr id="237" name="Graphic 2973">
              <a:extLst>
                <a:ext uri="{FF2B5EF4-FFF2-40B4-BE49-F238E27FC236}">
                  <a16:creationId xmlns:a16="http://schemas.microsoft.com/office/drawing/2014/main" id="{14DE0529-CE6F-2141-F2D6-6B301FCE83FC}"/>
                </a:ext>
              </a:extLst>
            </p:cNvPr>
            <p:cNvGrpSpPr/>
            <p:nvPr/>
          </p:nvGrpSpPr>
          <p:grpSpPr>
            <a:xfrm>
              <a:off x="130007" y="3407122"/>
              <a:ext cx="853030" cy="467183"/>
              <a:chOff x="130007" y="3407122"/>
              <a:chExt cx="853030" cy="467183"/>
            </a:xfrm>
          </p:grpSpPr>
          <p:sp>
            <p:nvSpPr>
              <p:cNvPr id="452" name="Freeform: Shape 451">
                <a:extLst>
                  <a:ext uri="{FF2B5EF4-FFF2-40B4-BE49-F238E27FC236}">
                    <a16:creationId xmlns:a16="http://schemas.microsoft.com/office/drawing/2014/main" id="{AD487575-1691-D889-D94B-6F3BF1D4C243}"/>
                  </a:ext>
                </a:extLst>
              </p:cNvPr>
              <p:cNvSpPr/>
              <p:nvPr/>
            </p:nvSpPr>
            <p:spPr>
              <a:xfrm>
                <a:off x="130007" y="3407122"/>
                <a:ext cx="853030" cy="467183"/>
              </a:xfrm>
              <a:custGeom>
                <a:avLst/>
                <a:gdLst>
                  <a:gd name="connsiteX0" fmla="*/ 39589 w 853030"/>
                  <a:gd name="connsiteY0" fmla="*/ 467613 h 467183"/>
                  <a:gd name="connsiteX1" fmla="*/ 398 w 853030"/>
                  <a:gd name="connsiteY1" fmla="*/ 14648 h 467183"/>
                  <a:gd name="connsiteX2" fmla="*/ 824030 w 853030"/>
                  <a:gd name="connsiteY2" fmla="*/ 430 h 467183"/>
                  <a:gd name="connsiteX3" fmla="*/ 853428 w 853030"/>
                  <a:gd name="connsiteY3" fmla="*/ 340154 h 467183"/>
                </a:gdLst>
                <a:ahLst/>
                <a:cxnLst>
                  <a:cxn ang="0">
                    <a:pos x="connsiteX0" y="connsiteY0"/>
                  </a:cxn>
                  <a:cxn ang="0">
                    <a:pos x="connsiteX1" y="connsiteY1"/>
                  </a:cxn>
                  <a:cxn ang="0">
                    <a:pos x="connsiteX2" y="connsiteY2"/>
                  </a:cxn>
                  <a:cxn ang="0">
                    <a:pos x="connsiteX3" y="connsiteY3"/>
                  </a:cxn>
                </a:cxnLst>
                <a:rect l="l" t="t" r="r" b="b"/>
                <a:pathLst>
                  <a:path w="853030" h="467183">
                    <a:moveTo>
                      <a:pt x="39589" y="467613"/>
                    </a:moveTo>
                    <a:cubicBezTo>
                      <a:pt x="16105" y="317708"/>
                      <a:pt x="3010" y="166359"/>
                      <a:pt x="398" y="14648"/>
                    </a:cubicBezTo>
                    <a:lnTo>
                      <a:pt x="824030" y="430"/>
                    </a:lnTo>
                    <a:cubicBezTo>
                      <a:pt x="825996" y="114213"/>
                      <a:pt x="835815" y="227724"/>
                      <a:pt x="853428" y="340154"/>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53" name="TextBox 452">
                <a:extLst>
                  <a:ext uri="{FF2B5EF4-FFF2-40B4-BE49-F238E27FC236}">
                    <a16:creationId xmlns:a16="http://schemas.microsoft.com/office/drawing/2014/main" id="{20A4FBD4-2A47-BEA3-B506-AC87CD4CC91E}"/>
                  </a:ext>
                </a:extLst>
              </p:cNvPr>
              <p:cNvSpPr txBox="1"/>
              <p:nvPr/>
            </p:nvSpPr>
            <p:spPr>
              <a:xfrm rot="21303297">
                <a:off x="189954" y="3476589"/>
                <a:ext cx="711588"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54" name="Freeform: Shape 453">
                <a:extLst>
                  <a:ext uri="{FF2B5EF4-FFF2-40B4-BE49-F238E27FC236}">
                    <a16:creationId xmlns:a16="http://schemas.microsoft.com/office/drawing/2014/main" id="{CEFCA36B-C297-BEF2-6B4E-4FD952FB07E7}"/>
                  </a:ext>
                </a:extLst>
              </p:cNvPr>
              <p:cNvSpPr/>
              <p:nvPr/>
            </p:nvSpPr>
            <p:spPr>
              <a:xfrm>
                <a:off x="541819" y="3414231"/>
                <a:ext cx="34298" cy="396344"/>
              </a:xfrm>
              <a:custGeom>
                <a:avLst/>
                <a:gdLst>
                  <a:gd name="connsiteX0" fmla="*/ 398 w 34298"/>
                  <a:gd name="connsiteY0" fmla="*/ 430 h 396344"/>
                  <a:gd name="connsiteX1" fmla="*/ 34696 w 34298"/>
                  <a:gd name="connsiteY1" fmla="*/ 396774 h 396344"/>
                </a:gdLst>
                <a:ahLst/>
                <a:cxnLst>
                  <a:cxn ang="0">
                    <a:pos x="connsiteX0" y="connsiteY0"/>
                  </a:cxn>
                  <a:cxn ang="0">
                    <a:pos x="connsiteX1" y="connsiteY1"/>
                  </a:cxn>
                </a:cxnLst>
                <a:rect l="l" t="t" r="r" b="b"/>
                <a:pathLst>
                  <a:path w="34298" h="396344">
                    <a:moveTo>
                      <a:pt x="398" y="430"/>
                    </a:moveTo>
                    <a:cubicBezTo>
                      <a:pt x="2695" y="133176"/>
                      <a:pt x="14148" y="265607"/>
                      <a:pt x="34696" y="396774"/>
                    </a:cubicBezTo>
                  </a:path>
                </a:pathLst>
              </a:custGeom>
              <a:noFill/>
              <a:ln w="8736" cap="flat">
                <a:noFill/>
                <a:prstDash val="solid"/>
                <a:miter/>
              </a:ln>
            </p:spPr>
            <p:txBody>
              <a:bodyPr rtlCol="0" anchor="ctr"/>
              <a:lstStyle/>
              <a:p>
                <a:endParaRPr lang="en-GB" sz="1600"/>
              </a:p>
            </p:txBody>
          </p:sp>
        </p:grpSp>
        <p:grpSp>
          <p:nvGrpSpPr>
            <p:cNvPr id="238" name="Graphic 2973">
              <a:extLst>
                <a:ext uri="{FF2B5EF4-FFF2-40B4-BE49-F238E27FC236}">
                  <a16:creationId xmlns:a16="http://schemas.microsoft.com/office/drawing/2014/main" id="{DAF7ED1C-3415-4643-9674-562CD58F9655}"/>
                </a:ext>
              </a:extLst>
            </p:cNvPr>
            <p:cNvGrpSpPr/>
            <p:nvPr/>
          </p:nvGrpSpPr>
          <p:grpSpPr>
            <a:xfrm>
              <a:off x="129998" y="3364466"/>
              <a:ext cx="3294556" cy="56874"/>
              <a:chOff x="129998" y="3364466"/>
              <a:chExt cx="3294556" cy="56874"/>
            </a:xfrm>
          </p:grpSpPr>
          <p:sp>
            <p:nvSpPr>
              <p:cNvPr id="450" name="Freeform: Shape 449">
                <a:extLst>
                  <a:ext uri="{FF2B5EF4-FFF2-40B4-BE49-F238E27FC236}">
                    <a16:creationId xmlns:a16="http://schemas.microsoft.com/office/drawing/2014/main" id="{CDB4B117-8981-E30A-20F1-6BC54ED1A67F}"/>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1" name="Freeform: Shape 450">
                <a:extLst>
                  <a:ext uri="{FF2B5EF4-FFF2-40B4-BE49-F238E27FC236}">
                    <a16:creationId xmlns:a16="http://schemas.microsoft.com/office/drawing/2014/main" id="{0B085B12-BB5A-38DD-BCD3-63C9C5F6AB0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9" name="Graphic 2973">
              <a:extLst>
                <a:ext uri="{FF2B5EF4-FFF2-40B4-BE49-F238E27FC236}">
                  <a16:creationId xmlns:a16="http://schemas.microsoft.com/office/drawing/2014/main" id="{4C5EE634-511B-FAAA-37F0-2F794713A157}"/>
                </a:ext>
              </a:extLst>
            </p:cNvPr>
            <p:cNvGrpSpPr/>
            <p:nvPr/>
          </p:nvGrpSpPr>
          <p:grpSpPr>
            <a:xfrm>
              <a:off x="129998" y="3364466"/>
              <a:ext cx="3294556" cy="56874"/>
              <a:chOff x="129998" y="3364466"/>
              <a:chExt cx="3294556" cy="56874"/>
            </a:xfrm>
          </p:grpSpPr>
          <p:sp>
            <p:nvSpPr>
              <p:cNvPr id="448" name="Freeform: Shape 447">
                <a:extLst>
                  <a:ext uri="{FF2B5EF4-FFF2-40B4-BE49-F238E27FC236}">
                    <a16:creationId xmlns:a16="http://schemas.microsoft.com/office/drawing/2014/main" id="{BB31B1CF-0D81-FABE-E8D8-F4C82C83E549}"/>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9" name="Freeform: Shape 448">
                <a:extLst>
                  <a:ext uri="{FF2B5EF4-FFF2-40B4-BE49-F238E27FC236}">
                    <a16:creationId xmlns:a16="http://schemas.microsoft.com/office/drawing/2014/main" id="{C1A1C27F-0C64-34DE-3F7E-371C6629F83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0" name="Graphic 2973">
              <a:extLst>
                <a:ext uri="{FF2B5EF4-FFF2-40B4-BE49-F238E27FC236}">
                  <a16:creationId xmlns:a16="http://schemas.microsoft.com/office/drawing/2014/main" id="{9F766ACA-C589-27B6-6463-FF967548E410}"/>
                </a:ext>
              </a:extLst>
            </p:cNvPr>
            <p:cNvGrpSpPr/>
            <p:nvPr/>
          </p:nvGrpSpPr>
          <p:grpSpPr>
            <a:xfrm>
              <a:off x="129512" y="3186758"/>
              <a:ext cx="827072" cy="316577"/>
              <a:chOff x="129512" y="3186758"/>
              <a:chExt cx="827072" cy="316577"/>
            </a:xfrm>
          </p:grpSpPr>
          <p:sp>
            <p:nvSpPr>
              <p:cNvPr id="445" name="Freeform: Shape 444">
                <a:extLst>
                  <a:ext uri="{FF2B5EF4-FFF2-40B4-BE49-F238E27FC236}">
                    <a16:creationId xmlns:a16="http://schemas.microsoft.com/office/drawing/2014/main" id="{14E507FD-B805-0274-3080-CA554FAE902B}"/>
                  </a:ext>
                </a:extLst>
              </p:cNvPr>
              <p:cNvSpPr/>
              <p:nvPr/>
            </p:nvSpPr>
            <p:spPr>
              <a:xfrm>
                <a:off x="129512" y="3193910"/>
                <a:ext cx="827072" cy="227430"/>
              </a:xfrm>
              <a:custGeom>
                <a:avLst/>
                <a:gdLst>
                  <a:gd name="connsiteX0" fmla="*/ 884 w 827072"/>
                  <a:gd name="connsiteY0" fmla="*/ 227861 h 227430"/>
                  <a:gd name="connsiteX1" fmla="*/ 4815 w 827072"/>
                  <a:gd name="connsiteY1" fmla="*/ 430 h 227430"/>
                  <a:gd name="connsiteX2" fmla="*/ 827470 w 827072"/>
                  <a:gd name="connsiteY2" fmla="*/ 43069 h 227430"/>
                  <a:gd name="connsiteX3" fmla="*/ 824526 w 827072"/>
                  <a:gd name="connsiteY3" fmla="*/ 213642 h 227430"/>
                </a:gdLst>
                <a:ahLst/>
                <a:cxnLst>
                  <a:cxn ang="0">
                    <a:pos x="connsiteX0" y="connsiteY0"/>
                  </a:cxn>
                  <a:cxn ang="0">
                    <a:pos x="connsiteX1" y="connsiteY1"/>
                  </a:cxn>
                  <a:cxn ang="0">
                    <a:pos x="connsiteX2" y="connsiteY2"/>
                  </a:cxn>
                  <a:cxn ang="0">
                    <a:pos x="connsiteX3" y="connsiteY3"/>
                  </a:cxn>
                </a:cxnLst>
                <a:rect l="l" t="t" r="r" b="b"/>
                <a:pathLst>
                  <a:path w="827072" h="227430">
                    <a:moveTo>
                      <a:pt x="884" y="227861"/>
                    </a:moveTo>
                    <a:cubicBezTo>
                      <a:pt x="-418" y="152028"/>
                      <a:pt x="893" y="76173"/>
                      <a:pt x="4815" y="430"/>
                    </a:cubicBezTo>
                    <a:lnTo>
                      <a:pt x="827470" y="43069"/>
                    </a:lnTo>
                    <a:cubicBezTo>
                      <a:pt x="824526" y="99876"/>
                      <a:pt x="823547" y="156767"/>
                      <a:pt x="824526" y="213642"/>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46" name="TextBox 445">
                <a:extLst>
                  <a:ext uri="{FF2B5EF4-FFF2-40B4-BE49-F238E27FC236}">
                    <a16:creationId xmlns:a16="http://schemas.microsoft.com/office/drawing/2014/main" id="{B0BECF3B-91AB-9F78-A731-5BB5939A1FCF}"/>
                  </a:ext>
                </a:extLst>
              </p:cNvPr>
              <p:cNvSpPr txBox="1"/>
              <p:nvPr/>
            </p:nvSpPr>
            <p:spPr>
              <a:xfrm rot="59341">
                <a:off x="184627" y="3186758"/>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47" name="Freeform: Shape 446">
                <a:extLst>
                  <a:ext uri="{FF2B5EF4-FFF2-40B4-BE49-F238E27FC236}">
                    <a16:creationId xmlns:a16="http://schemas.microsoft.com/office/drawing/2014/main" id="{31CBA7AB-2509-1410-F291-CED0C439101E}"/>
                  </a:ext>
                </a:extLst>
              </p:cNvPr>
              <p:cNvSpPr/>
              <p:nvPr/>
            </p:nvSpPr>
            <p:spPr>
              <a:xfrm>
                <a:off x="541390" y="3215230"/>
                <a:ext cx="3862" cy="199001"/>
              </a:xfrm>
              <a:custGeom>
                <a:avLst/>
                <a:gdLst>
                  <a:gd name="connsiteX0" fmla="*/ 827 w 3862"/>
                  <a:gd name="connsiteY0" fmla="*/ 199431 h 199001"/>
                  <a:gd name="connsiteX1" fmla="*/ 4260 w 3862"/>
                  <a:gd name="connsiteY1" fmla="*/ 430 h 199001"/>
                </a:gdLst>
                <a:ahLst/>
                <a:cxnLst>
                  <a:cxn ang="0">
                    <a:pos x="connsiteX0" y="connsiteY0"/>
                  </a:cxn>
                  <a:cxn ang="0">
                    <a:pos x="connsiteX1" y="connsiteY1"/>
                  </a:cxn>
                </a:cxnLst>
                <a:rect l="l" t="t" r="r" b="b"/>
                <a:pathLst>
                  <a:path w="3862" h="199001">
                    <a:moveTo>
                      <a:pt x="827" y="199431"/>
                    </a:moveTo>
                    <a:cubicBezTo>
                      <a:pt x="-318" y="133077"/>
                      <a:pt x="827" y="66704"/>
                      <a:pt x="4260" y="430"/>
                    </a:cubicBezTo>
                  </a:path>
                </a:pathLst>
              </a:custGeom>
              <a:noFill/>
              <a:ln w="8736" cap="flat">
                <a:noFill/>
                <a:prstDash val="solid"/>
                <a:miter/>
              </a:ln>
            </p:spPr>
            <p:txBody>
              <a:bodyPr rtlCol="0" anchor="ctr"/>
              <a:lstStyle/>
              <a:p>
                <a:endParaRPr lang="en-GB" sz="1600"/>
              </a:p>
            </p:txBody>
          </p:sp>
        </p:grpSp>
        <p:grpSp>
          <p:nvGrpSpPr>
            <p:cNvPr id="241" name="Graphic 2973">
              <a:extLst>
                <a:ext uri="{FF2B5EF4-FFF2-40B4-BE49-F238E27FC236}">
                  <a16:creationId xmlns:a16="http://schemas.microsoft.com/office/drawing/2014/main" id="{4511A54D-D10F-5D5D-E72A-90192372A850}"/>
                </a:ext>
              </a:extLst>
            </p:cNvPr>
            <p:cNvGrpSpPr/>
            <p:nvPr/>
          </p:nvGrpSpPr>
          <p:grpSpPr>
            <a:xfrm>
              <a:off x="133929" y="3193910"/>
              <a:ext cx="3290625" cy="170556"/>
              <a:chOff x="133929" y="3193910"/>
              <a:chExt cx="3290625" cy="170556"/>
            </a:xfrm>
          </p:grpSpPr>
          <p:sp>
            <p:nvSpPr>
              <p:cNvPr id="443" name="Freeform: Shape 442">
                <a:extLst>
                  <a:ext uri="{FF2B5EF4-FFF2-40B4-BE49-F238E27FC236}">
                    <a16:creationId xmlns:a16="http://schemas.microsoft.com/office/drawing/2014/main" id="{1A75E037-07F6-21EF-0161-CE32BC3F0B4E}"/>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4" name="Freeform: Shape 443">
                <a:extLst>
                  <a:ext uri="{FF2B5EF4-FFF2-40B4-BE49-F238E27FC236}">
                    <a16:creationId xmlns:a16="http://schemas.microsoft.com/office/drawing/2014/main" id="{3783FDCE-52F6-F79E-5046-716BCBB1DD6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2" name="Graphic 2973">
              <a:extLst>
                <a:ext uri="{FF2B5EF4-FFF2-40B4-BE49-F238E27FC236}">
                  <a16:creationId xmlns:a16="http://schemas.microsoft.com/office/drawing/2014/main" id="{0C6F4D61-4B00-5A54-DDC2-29026F90A4E9}"/>
                </a:ext>
              </a:extLst>
            </p:cNvPr>
            <p:cNvGrpSpPr/>
            <p:nvPr/>
          </p:nvGrpSpPr>
          <p:grpSpPr>
            <a:xfrm>
              <a:off x="133929" y="3193910"/>
              <a:ext cx="3290625" cy="170556"/>
              <a:chOff x="133929" y="3193910"/>
              <a:chExt cx="3290625" cy="170556"/>
            </a:xfrm>
          </p:grpSpPr>
          <p:sp>
            <p:nvSpPr>
              <p:cNvPr id="441" name="Freeform: Shape 440">
                <a:extLst>
                  <a:ext uri="{FF2B5EF4-FFF2-40B4-BE49-F238E27FC236}">
                    <a16:creationId xmlns:a16="http://schemas.microsoft.com/office/drawing/2014/main" id="{1F0BCE23-7588-27B5-B213-6530623CE290}"/>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2" name="Freeform: Shape 441">
                <a:extLst>
                  <a:ext uri="{FF2B5EF4-FFF2-40B4-BE49-F238E27FC236}">
                    <a16:creationId xmlns:a16="http://schemas.microsoft.com/office/drawing/2014/main" id="{17474F37-49EF-5395-E358-F27CE883F7F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3" name="Graphic 2973">
              <a:extLst>
                <a:ext uri="{FF2B5EF4-FFF2-40B4-BE49-F238E27FC236}">
                  <a16:creationId xmlns:a16="http://schemas.microsoft.com/office/drawing/2014/main" id="{ABD16638-0071-F9C8-84F1-AEAD99237669}"/>
                </a:ext>
              </a:extLst>
            </p:cNvPr>
            <p:cNvGrpSpPr/>
            <p:nvPr/>
          </p:nvGrpSpPr>
          <p:grpSpPr>
            <a:xfrm>
              <a:off x="133929" y="3193910"/>
              <a:ext cx="3290625" cy="170556"/>
              <a:chOff x="133929" y="3193910"/>
              <a:chExt cx="3290625" cy="170556"/>
            </a:xfrm>
          </p:grpSpPr>
          <p:sp>
            <p:nvSpPr>
              <p:cNvPr id="439" name="Freeform: Shape 438">
                <a:extLst>
                  <a:ext uri="{FF2B5EF4-FFF2-40B4-BE49-F238E27FC236}">
                    <a16:creationId xmlns:a16="http://schemas.microsoft.com/office/drawing/2014/main" id="{13BE4264-A1F0-09A7-E365-A5B38A3475A0}"/>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0" name="Freeform: Shape 439">
                <a:extLst>
                  <a:ext uri="{FF2B5EF4-FFF2-40B4-BE49-F238E27FC236}">
                    <a16:creationId xmlns:a16="http://schemas.microsoft.com/office/drawing/2014/main" id="{5437F1B9-AF92-A8C4-EE6E-271BEFB3B93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4" name="Graphic 2973">
              <a:extLst>
                <a:ext uri="{FF2B5EF4-FFF2-40B4-BE49-F238E27FC236}">
                  <a16:creationId xmlns:a16="http://schemas.microsoft.com/office/drawing/2014/main" id="{F36ED321-93DB-95AF-8EED-3259CB9900C5}"/>
                </a:ext>
              </a:extLst>
            </p:cNvPr>
            <p:cNvGrpSpPr/>
            <p:nvPr/>
          </p:nvGrpSpPr>
          <p:grpSpPr>
            <a:xfrm>
              <a:off x="133929" y="2520806"/>
              <a:ext cx="901717" cy="715742"/>
              <a:chOff x="133929" y="2520806"/>
              <a:chExt cx="901717" cy="715742"/>
            </a:xfrm>
          </p:grpSpPr>
          <p:sp>
            <p:nvSpPr>
              <p:cNvPr id="436" name="Freeform: Shape 435">
                <a:extLst>
                  <a:ext uri="{FF2B5EF4-FFF2-40B4-BE49-F238E27FC236}">
                    <a16:creationId xmlns:a16="http://schemas.microsoft.com/office/drawing/2014/main" id="{071DC342-429E-A896-0864-A00CC132DCA9}"/>
                  </a:ext>
                </a:extLst>
              </p:cNvPr>
              <p:cNvSpPr/>
              <p:nvPr/>
            </p:nvSpPr>
            <p:spPr>
              <a:xfrm>
                <a:off x="133929" y="2520806"/>
                <a:ext cx="901717" cy="715742"/>
              </a:xfrm>
              <a:custGeom>
                <a:avLst/>
                <a:gdLst>
                  <a:gd name="connsiteX0" fmla="*/ 398 w 901717"/>
                  <a:gd name="connsiteY0" fmla="*/ 673533 h 715742"/>
                  <a:gd name="connsiteX1" fmla="*/ 105819 w 901717"/>
                  <a:gd name="connsiteY1" fmla="*/ 430 h 715742"/>
                  <a:gd name="connsiteX2" fmla="*/ 902115 w 901717"/>
                  <a:gd name="connsiteY2" fmla="*/ 211344 h 715742"/>
                  <a:gd name="connsiteX3" fmla="*/ 823052 w 901717"/>
                  <a:gd name="connsiteY3" fmla="*/ 716173 h 715742"/>
                </a:gdLst>
                <a:ahLst/>
                <a:cxnLst>
                  <a:cxn ang="0">
                    <a:pos x="connsiteX0" y="connsiteY0"/>
                  </a:cxn>
                  <a:cxn ang="0">
                    <a:pos x="connsiteX1" y="connsiteY1"/>
                  </a:cxn>
                  <a:cxn ang="0">
                    <a:pos x="connsiteX2" y="connsiteY2"/>
                  </a:cxn>
                  <a:cxn ang="0">
                    <a:pos x="connsiteX3" y="connsiteY3"/>
                  </a:cxn>
                </a:cxnLst>
                <a:rect l="l" t="t" r="r" b="b"/>
                <a:pathLst>
                  <a:path w="901717" h="715742">
                    <a:moveTo>
                      <a:pt x="398" y="673533"/>
                    </a:moveTo>
                    <a:cubicBezTo>
                      <a:pt x="12183" y="446125"/>
                      <a:pt x="47513" y="220552"/>
                      <a:pt x="105819" y="430"/>
                    </a:cubicBezTo>
                    <a:lnTo>
                      <a:pt x="902115" y="211344"/>
                    </a:lnTo>
                    <a:cubicBezTo>
                      <a:pt x="858390" y="376437"/>
                      <a:pt x="831893" y="545616"/>
                      <a:pt x="823052" y="716173"/>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37" name="TextBox 436">
                <a:extLst>
                  <a:ext uri="{FF2B5EF4-FFF2-40B4-BE49-F238E27FC236}">
                    <a16:creationId xmlns:a16="http://schemas.microsoft.com/office/drawing/2014/main" id="{A37D7779-C0B4-2B22-CDA4-4F6D0FE7E4C3}"/>
                  </a:ext>
                </a:extLst>
              </p:cNvPr>
              <p:cNvSpPr txBox="1"/>
              <p:nvPr/>
            </p:nvSpPr>
            <p:spPr>
              <a:xfrm rot="534065">
                <a:off x="223781" y="2759723"/>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(3)</a:t>
                </a:r>
              </a:p>
            </p:txBody>
          </p:sp>
          <p:sp>
            <p:nvSpPr>
              <p:cNvPr id="438" name="Freeform: Shape 437">
                <a:extLst>
                  <a:ext uri="{FF2B5EF4-FFF2-40B4-BE49-F238E27FC236}">
                    <a16:creationId xmlns:a16="http://schemas.microsoft.com/office/drawing/2014/main" id="{94F1C3EB-EC17-BAFE-5D8D-AE6CA7AFF25E}"/>
                  </a:ext>
                </a:extLst>
              </p:cNvPr>
              <p:cNvSpPr/>
              <p:nvPr/>
            </p:nvSpPr>
            <p:spPr>
              <a:xfrm>
                <a:off x="545261" y="2626264"/>
                <a:ext cx="92238" cy="588965"/>
              </a:xfrm>
              <a:custGeom>
                <a:avLst/>
                <a:gdLst>
                  <a:gd name="connsiteX0" fmla="*/ 398 w 92238"/>
                  <a:gd name="connsiteY0" fmla="*/ 589396 h 588965"/>
                  <a:gd name="connsiteX1" fmla="*/ 92636 w 92238"/>
                  <a:gd name="connsiteY1" fmla="*/ 430 h 588965"/>
                </a:gdLst>
                <a:ahLst/>
                <a:cxnLst>
                  <a:cxn ang="0">
                    <a:pos x="connsiteX0" y="connsiteY0"/>
                  </a:cxn>
                  <a:cxn ang="0">
                    <a:pos x="connsiteX1" y="connsiteY1"/>
                  </a:cxn>
                </a:cxnLst>
                <a:rect l="l" t="t" r="r" b="b"/>
                <a:pathLst>
                  <a:path w="92238" h="588965">
                    <a:moveTo>
                      <a:pt x="398" y="589396"/>
                    </a:moveTo>
                    <a:cubicBezTo>
                      <a:pt x="10706" y="390413"/>
                      <a:pt x="41616" y="193036"/>
                      <a:pt x="92636" y="430"/>
                    </a:cubicBezTo>
                  </a:path>
                </a:pathLst>
              </a:custGeom>
              <a:noFill/>
              <a:ln w="8736" cap="flat">
                <a:noFill/>
                <a:prstDash val="solid"/>
                <a:miter/>
              </a:ln>
            </p:spPr>
            <p:txBody>
              <a:bodyPr rtlCol="0" anchor="ctr"/>
              <a:lstStyle/>
              <a:p>
                <a:endParaRPr lang="en-GB" sz="1600"/>
              </a:p>
            </p:txBody>
          </p:sp>
        </p:grpSp>
        <p:grpSp>
          <p:nvGrpSpPr>
            <p:cNvPr id="245" name="Graphic 2973">
              <a:extLst>
                <a:ext uri="{FF2B5EF4-FFF2-40B4-BE49-F238E27FC236}">
                  <a16:creationId xmlns:a16="http://schemas.microsoft.com/office/drawing/2014/main" id="{CD45D616-710D-16AA-C9F5-B1517958C0FA}"/>
                </a:ext>
              </a:extLst>
            </p:cNvPr>
            <p:cNvGrpSpPr/>
            <p:nvPr/>
          </p:nvGrpSpPr>
          <p:grpSpPr>
            <a:xfrm>
              <a:off x="239350" y="2090381"/>
              <a:ext cx="906138" cy="641340"/>
              <a:chOff x="239350" y="2090381"/>
              <a:chExt cx="906138" cy="641340"/>
            </a:xfrm>
          </p:grpSpPr>
          <p:sp>
            <p:nvSpPr>
              <p:cNvPr id="433" name="Freeform: Shape 432">
                <a:extLst>
                  <a:ext uri="{FF2B5EF4-FFF2-40B4-BE49-F238E27FC236}">
                    <a16:creationId xmlns:a16="http://schemas.microsoft.com/office/drawing/2014/main" id="{3A5E4CB3-94C8-E514-E319-8EFAD08BA9A4}"/>
                  </a:ext>
                </a:extLst>
              </p:cNvPr>
              <p:cNvSpPr/>
              <p:nvPr/>
            </p:nvSpPr>
            <p:spPr>
              <a:xfrm>
                <a:off x="239350" y="2090381"/>
                <a:ext cx="906138" cy="641340"/>
              </a:xfrm>
              <a:custGeom>
                <a:avLst/>
                <a:gdLst>
                  <a:gd name="connsiteX0" fmla="*/ 398 w 906138"/>
                  <a:gd name="connsiteY0" fmla="*/ 430855 h 641340"/>
                  <a:gd name="connsiteX1" fmla="*/ 146853 w 906138"/>
                  <a:gd name="connsiteY1" fmla="*/ 430 h 641340"/>
                  <a:gd name="connsiteX2" fmla="*/ 906536 w 906138"/>
                  <a:gd name="connsiteY2" fmla="*/ 318955 h 641340"/>
                  <a:gd name="connsiteX3" fmla="*/ 796694 w 906138"/>
                  <a:gd name="connsiteY3" fmla="*/ 641770 h 641340"/>
                </a:gdLst>
                <a:ahLst/>
                <a:cxnLst>
                  <a:cxn ang="0">
                    <a:pos x="connsiteX0" y="connsiteY0"/>
                  </a:cxn>
                  <a:cxn ang="0">
                    <a:pos x="connsiteX1" y="connsiteY1"/>
                  </a:cxn>
                  <a:cxn ang="0">
                    <a:pos x="connsiteX2" y="connsiteY2"/>
                  </a:cxn>
                  <a:cxn ang="0">
                    <a:pos x="connsiteX3" y="connsiteY3"/>
                  </a:cxn>
                </a:cxnLst>
                <a:rect l="l" t="t" r="r" b="b"/>
                <a:pathLst>
                  <a:path w="906138" h="641340">
                    <a:moveTo>
                      <a:pt x="398" y="430855"/>
                    </a:moveTo>
                    <a:cubicBezTo>
                      <a:pt x="39248" y="284176"/>
                      <a:pt x="88180" y="140359"/>
                      <a:pt x="146853" y="430"/>
                    </a:cubicBezTo>
                    <a:lnTo>
                      <a:pt x="906536" y="318955"/>
                    </a:lnTo>
                    <a:cubicBezTo>
                      <a:pt x="862531" y="423901"/>
                      <a:pt x="825830" y="531763"/>
                      <a:pt x="796694" y="641770"/>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34" name="TextBox 433">
                <a:extLst>
                  <a:ext uri="{FF2B5EF4-FFF2-40B4-BE49-F238E27FC236}">
                    <a16:creationId xmlns:a16="http://schemas.microsoft.com/office/drawing/2014/main" id="{7332B1EE-7059-5907-97DF-8524604719C1}"/>
                  </a:ext>
                </a:extLst>
              </p:cNvPr>
              <p:cNvSpPr txBox="1"/>
              <p:nvPr/>
            </p:nvSpPr>
            <p:spPr>
              <a:xfrm rot="1127471">
                <a:off x="325102" y="2304118"/>
                <a:ext cx="711589"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35" name="Freeform: Shape 434">
                <a:extLst>
                  <a:ext uri="{FF2B5EF4-FFF2-40B4-BE49-F238E27FC236}">
                    <a16:creationId xmlns:a16="http://schemas.microsoft.com/office/drawing/2014/main" id="{1243834B-4D96-2C17-94C9-4F69E59AF401}"/>
                  </a:ext>
                </a:extLst>
              </p:cNvPr>
              <p:cNvSpPr/>
              <p:nvPr/>
            </p:nvSpPr>
            <p:spPr>
              <a:xfrm>
                <a:off x="637499" y="2249643"/>
                <a:ext cx="128144" cy="376620"/>
              </a:xfrm>
              <a:custGeom>
                <a:avLst/>
                <a:gdLst>
                  <a:gd name="connsiteX0" fmla="*/ 398 w 128144"/>
                  <a:gd name="connsiteY0" fmla="*/ 377050 h 376620"/>
                  <a:gd name="connsiteX1" fmla="*/ 128542 w 128144"/>
                  <a:gd name="connsiteY1" fmla="*/ 430 h 376620"/>
                </a:gdLst>
                <a:ahLst/>
                <a:cxnLst>
                  <a:cxn ang="0">
                    <a:pos x="connsiteX0" y="connsiteY0"/>
                  </a:cxn>
                  <a:cxn ang="0">
                    <a:pos x="connsiteX1" y="connsiteY1"/>
                  </a:cxn>
                </a:cxnLst>
                <a:rect l="l" t="t" r="r" b="b"/>
                <a:pathLst>
                  <a:path w="128144" h="376620">
                    <a:moveTo>
                      <a:pt x="398" y="377050"/>
                    </a:moveTo>
                    <a:cubicBezTo>
                      <a:pt x="34391" y="248709"/>
                      <a:pt x="77207" y="122869"/>
                      <a:pt x="128542" y="430"/>
                    </a:cubicBezTo>
                  </a:path>
                </a:pathLst>
              </a:custGeom>
              <a:noFill/>
              <a:ln w="8736" cap="flat">
                <a:noFill/>
                <a:prstDash val="solid"/>
                <a:miter/>
              </a:ln>
            </p:spPr>
            <p:txBody>
              <a:bodyPr rtlCol="0" anchor="ctr"/>
              <a:lstStyle/>
              <a:p>
                <a:endParaRPr lang="en-GB" sz="1600"/>
              </a:p>
            </p:txBody>
          </p:sp>
        </p:grpSp>
        <p:grpSp>
          <p:nvGrpSpPr>
            <p:cNvPr id="246" name="Graphic 2973">
              <a:extLst>
                <a:ext uri="{FF2B5EF4-FFF2-40B4-BE49-F238E27FC236}">
                  <a16:creationId xmlns:a16="http://schemas.microsoft.com/office/drawing/2014/main" id="{E8227498-EEEE-4375-868E-52750D3AA968}"/>
                </a:ext>
              </a:extLst>
            </p:cNvPr>
            <p:cNvGrpSpPr/>
            <p:nvPr/>
          </p:nvGrpSpPr>
          <p:grpSpPr>
            <a:xfrm>
              <a:off x="385806" y="1883767"/>
              <a:ext cx="831040" cy="525139"/>
              <a:chOff x="385806" y="1883767"/>
              <a:chExt cx="831040" cy="525139"/>
            </a:xfrm>
          </p:grpSpPr>
          <p:sp>
            <p:nvSpPr>
              <p:cNvPr id="430" name="Freeform: Shape 429">
                <a:extLst>
                  <a:ext uri="{FF2B5EF4-FFF2-40B4-BE49-F238E27FC236}">
                    <a16:creationId xmlns:a16="http://schemas.microsoft.com/office/drawing/2014/main" id="{3CB8C146-C33C-5F3E-7B3C-86225B441EEF}"/>
                  </a:ext>
                </a:extLst>
              </p:cNvPr>
              <p:cNvSpPr/>
              <p:nvPr/>
            </p:nvSpPr>
            <p:spPr>
              <a:xfrm>
                <a:off x="385806" y="1883767"/>
                <a:ext cx="831040" cy="525139"/>
              </a:xfrm>
              <a:custGeom>
                <a:avLst/>
                <a:gdLst>
                  <a:gd name="connsiteX0" fmla="*/ 398 w 831040"/>
                  <a:gd name="connsiteY0" fmla="*/ 207043 h 525139"/>
                  <a:gd name="connsiteX1" fmla="*/ 95536 w 831040"/>
                  <a:gd name="connsiteY1" fmla="*/ 430 h 525139"/>
                  <a:gd name="connsiteX2" fmla="*/ 831439 w 831040"/>
                  <a:gd name="connsiteY2" fmla="*/ 370605 h 525139"/>
                  <a:gd name="connsiteX3" fmla="*/ 760081 w 831040"/>
                  <a:gd name="connsiteY3" fmla="*/ 525569 h 525139"/>
                </a:gdLst>
                <a:ahLst/>
                <a:cxnLst>
                  <a:cxn ang="0">
                    <a:pos x="connsiteX0" y="connsiteY0"/>
                  </a:cxn>
                  <a:cxn ang="0">
                    <a:pos x="connsiteX1" y="connsiteY1"/>
                  </a:cxn>
                  <a:cxn ang="0">
                    <a:pos x="connsiteX2" y="connsiteY2"/>
                  </a:cxn>
                  <a:cxn ang="0">
                    <a:pos x="connsiteX3" y="connsiteY3"/>
                  </a:cxn>
                </a:cxnLst>
                <a:rect l="l" t="t" r="r" b="b"/>
                <a:pathLst>
                  <a:path w="831040" h="525139">
                    <a:moveTo>
                      <a:pt x="398" y="207043"/>
                    </a:moveTo>
                    <a:cubicBezTo>
                      <a:pt x="29717" y="137101"/>
                      <a:pt x="61456" y="68189"/>
                      <a:pt x="95536" y="430"/>
                    </a:cubicBezTo>
                    <a:lnTo>
                      <a:pt x="831439" y="370605"/>
                    </a:lnTo>
                    <a:cubicBezTo>
                      <a:pt x="805876" y="421424"/>
                      <a:pt x="782078" y="473108"/>
                      <a:pt x="760081" y="525569"/>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31" name="TextBox 430">
                <a:extLst>
                  <a:ext uri="{FF2B5EF4-FFF2-40B4-BE49-F238E27FC236}">
                    <a16:creationId xmlns:a16="http://schemas.microsoft.com/office/drawing/2014/main" id="{7F964427-E787-2858-3CB4-5776709753A7}"/>
                  </a:ext>
                </a:extLst>
              </p:cNvPr>
              <p:cNvSpPr txBox="1"/>
              <p:nvPr/>
            </p:nvSpPr>
            <p:spPr>
              <a:xfrm rot="1483517">
                <a:off x="440717" y="2026919"/>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32" name="Freeform: Shape 431">
                <a:extLst>
                  <a:ext uri="{FF2B5EF4-FFF2-40B4-BE49-F238E27FC236}">
                    <a16:creationId xmlns:a16="http://schemas.microsoft.com/office/drawing/2014/main" id="{C3AC698B-2162-9FD7-CE19-C11EDD8A97F3}"/>
                  </a:ext>
                </a:extLst>
              </p:cNvPr>
              <p:cNvSpPr/>
              <p:nvPr/>
            </p:nvSpPr>
            <p:spPr>
              <a:xfrm>
                <a:off x="765643" y="2068854"/>
                <a:ext cx="83248" cy="180789"/>
              </a:xfrm>
              <a:custGeom>
                <a:avLst/>
                <a:gdLst>
                  <a:gd name="connsiteX0" fmla="*/ 398 w 83248"/>
                  <a:gd name="connsiteY0" fmla="*/ 181219 h 180789"/>
                  <a:gd name="connsiteX1" fmla="*/ 83646 w 83248"/>
                  <a:gd name="connsiteY1" fmla="*/ 430 h 180789"/>
                </a:gdLst>
                <a:ahLst/>
                <a:cxnLst>
                  <a:cxn ang="0">
                    <a:pos x="connsiteX0" y="connsiteY0"/>
                  </a:cxn>
                  <a:cxn ang="0">
                    <a:pos x="connsiteX1" y="connsiteY1"/>
                  </a:cxn>
                </a:cxnLst>
                <a:rect l="l" t="t" r="r" b="b"/>
                <a:pathLst>
                  <a:path w="83248" h="180789">
                    <a:moveTo>
                      <a:pt x="398" y="181219"/>
                    </a:moveTo>
                    <a:cubicBezTo>
                      <a:pt x="26065" y="120012"/>
                      <a:pt x="53829" y="59723"/>
                      <a:pt x="83646" y="430"/>
                    </a:cubicBezTo>
                  </a:path>
                </a:pathLst>
              </a:custGeom>
              <a:noFill/>
              <a:ln w="8736" cap="flat">
                <a:noFill/>
                <a:prstDash val="solid"/>
                <a:miter/>
              </a:ln>
            </p:spPr>
            <p:txBody>
              <a:bodyPr rtlCol="0" anchor="ctr"/>
              <a:lstStyle/>
              <a:p>
                <a:endParaRPr lang="en-GB" sz="1600"/>
              </a:p>
            </p:txBody>
          </p:sp>
        </p:grpSp>
        <p:grpSp>
          <p:nvGrpSpPr>
            <p:cNvPr id="247" name="Graphic 2973">
              <a:extLst>
                <a:ext uri="{FF2B5EF4-FFF2-40B4-BE49-F238E27FC236}">
                  <a16:creationId xmlns:a16="http://schemas.microsoft.com/office/drawing/2014/main" id="{902E62B6-7FE5-1372-F312-6BD2544B9467}"/>
                </a:ext>
              </a:extLst>
            </p:cNvPr>
            <p:cNvGrpSpPr/>
            <p:nvPr/>
          </p:nvGrpSpPr>
          <p:grpSpPr>
            <a:xfrm>
              <a:off x="480944" y="1883767"/>
              <a:ext cx="2943610" cy="1480699"/>
              <a:chOff x="480944" y="1883767"/>
              <a:chExt cx="2943610" cy="1480699"/>
            </a:xfrm>
          </p:grpSpPr>
          <p:sp>
            <p:nvSpPr>
              <p:cNvPr id="415" name="Freeform: Shape 414">
                <a:extLst>
                  <a:ext uri="{FF2B5EF4-FFF2-40B4-BE49-F238E27FC236}">
                    <a16:creationId xmlns:a16="http://schemas.microsoft.com/office/drawing/2014/main" id="{61331E06-6EDB-C354-5A4C-A8401F190A4F}"/>
                  </a:ext>
                </a:extLst>
              </p:cNvPr>
              <p:cNvSpPr/>
              <p:nvPr/>
            </p:nvSpPr>
            <p:spPr>
              <a:xfrm>
                <a:off x="480944" y="1883767"/>
                <a:ext cx="735902" cy="370174"/>
              </a:xfrm>
              <a:custGeom>
                <a:avLst/>
                <a:gdLst>
                  <a:gd name="connsiteX0" fmla="*/ 398 w 735902"/>
                  <a:gd name="connsiteY0" fmla="*/ 430 h 370174"/>
                  <a:gd name="connsiteX1" fmla="*/ 736300 w 735902"/>
                  <a:gd name="connsiteY1" fmla="*/ 370605 h 370174"/>
                </a:gdLst>
                <a:ahLst/>
                <a:cxnLst>
                  <a:cxn ang="0">
                    <a:pos x="connsiteX0" y="connsiteY0"/>
                  </a:cxn>
                  <a:cxn ang="0">
                    <a:pos x="connsiteX1" y="connsiteY1"/>
                  </a:cxn>
                </a:cxnLst>
                <a:rect l="l" t="t" r="r" b="b"/>
                <a:pathLst>
                  <a:path w="735902" h="370174">
                    <a:moveTo>
                      <a:pt x="398" y="430"/>
                    </a:moveTo>
                    <a:lnTo>
                      <a:pt x="736300" y="370605"/>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29" name="Freeform: Shape 428">
                <a:extLst>
                  <a:ext uri="{FF2B5EF4-FFF2-40B4-BE49-F238E27FC236}">
                    <a16:creationId xmlns:a16="http://schemas.microsoft.com/office/drawing/2014/main" id="{A780278E-6AC9-E243-216D-CB0290587C5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8" name="Graphic 2973">
              <a:extLst>
                <a:ext uri="{FF2B5EF4-FFF2-40B4-BE49-F238E27FC236}">
                  <a16:creationId xmlns:a16="http://schemas.microsoft.com/office/drawing/2014/main" id="{6FFA9CEC-4A00-B198-1CC4-F7DBAEC74911}"/>
                </a:ext>
              </a:extLst>
            </p:cNvPr>
            <p:cNvGrpSpPr/>
            <p:nvPr/>
          </p:nvGrpSpPr>
          <p:grpSpPr>
            <a:xfrm>
              <a:off x="480944" y="1684212"/>
              <a:ext cx="817779" cy="569729"/>
              <a:chOff x="480944" y="1684212"/>
              <a:chExt cx="817779" cy="569729"/>
            </a:xfrm>
          </p:grpSpPr>
          <p:sp>
            <p:nvSpPr>
              <p:cNvPr id="405" name="Freeform: Shape 404">
                <a:extLst>
                  <a:ext uri="{FF2B5EF4-FFF2-40B4-BE49-F238E27FC236}">
                    <a16:creationId xmlns:a16="http://schemas.microsoft.com/office/drawing/2014/main" id="{E12A942E-9C1E-942A-B999-BEA9A4964F58}"/>
                  </a:ext>
                </a:extLst>
              </p:cNvPr>
              <p:cNvSpPr/>
              <p:nvPr/>
            </p:nvSpPr>
            <p:spPr>
              <a:xfrm>
                <a:off x="480944" y="1684212"/>
                <a:ext cx="817779" cy="569729"/>
              </a:xfrm>
              <a:custGeom>
                <a:avLst/>
                <a:gdLst>
                  <a:gd name="connsiteX0" fmla="*/ 398 w 817779"/>
                  <a:gd name="connsiteY0" fmla="*/ 199984 h 569729"/>
                  <a:gd name="connsiteX1" fmla="*/ 109567 w 817779"/>
                  <a:gd name="connsiteY1" fmla="*/ 430 h 569729"/>
                  <a:gd name="connsiteX2" fmla="*/ 818177 w 817779"/>
                  <a:gd name="connsiteY2" fmla="*/ 420498 h 569729"/>
                  <a:gd name="connsiteX3" fmla="*/ 736300 w 817779"/>
                  <a:gd name="connsiteY3" fmla="*/ 570159 h 569729"/>
                </a:gdLst>
                <a:ahLst/>
                <a:cxnLst>
                  <a:cxn ang="0">
                    <a:pos x="connsiteX0" y="connsiteY0"/>
                  </a:cxn>
                  <a:cxn ang="0">
                    <a:pos x="connsiteX1" y="connsiteY1"/>
                  </a:cxn>
                  <a:cxn ang="0">
                    <a:pos x="connsiteX2" y="connsiteY2"/>
                  </a:cxn>
                  <a:cxn ang="0">
                    <a:pos x="connsiteX3" y="connsiteY3"/>
                  </a:cxn>
                </a:cxnLst>
                <a:rect l="l" t="t" r="r" b="b"/>
                <a:pathLst>
                  <a:path w="817779" h="569729">
                    <a:moveTo>
                      <a:pt x="398" y="199984"/>
                    </a:moveTo>
                    <a:cubicBezTo>
                      <a:pt x="34478" y="132234"/>
                      <a:pt x="70891" y="65672"/>
                      <a:pt x="109567" y="430"/>
                    </a:cubicBezTo>
                    <a:lnTo>
                      <a:pt x="818177" y="420498"/>
                    </a:lnTo>
                    <a:cubicBezTo>
                      <a:pt x="789173" y="469430"/>
                      <a:pt x="761863" y="519349"/>
                      <a:pt x="736300" y="570159"/>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06" name="TextBox 405">
                <a:extLst>
                  <a:ext uri="{FF2B5EF4-FFF2-40B4-BE49-F238E27FC236}">
                    <a16:creationId xmlns:a16="http://schemas.microsoft.com/office/drawing/2014/main" id="{7A2CF585-E852-4A53-2C47-0D8A0FCB262E}"/>
                  </a:ext>
                </a:extLst>
              </p:cNvPr>
              <p:cNvSpPr txBox="1"/>
              <p:nvPr/>
            </p:nvSpPr>
            <p:spPr>
              <a:xfrm rot="1720877">
                <a:off x="523832" y="1847538"/>
                <a:ext cx="70169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07" name="Freeform: Shape 406">
                <a:extLst>
                  <a:ext uri="{FF2B5EF4-FFF2-40B4-BE49-F238E27FC236}">
                    <a16:creationId xmlns:a16="http://schemas.microsoft.com/office/drawing/2014/main" id="{35370A9A-3658-9D1D-0029-1CB102DFC2D1}"/>
                  </a:ext>
                </a:extLst>
              </p:cNvPr>
              <p:cNvSpPr/>
              <p:nvPr/>
            </p:nvSpPr>
            <p:spPr>
              <a:xfrm>
                <a:off x="848891" y="1894250"/>
                <a:ext cx="95522" cy="174603"/>
              </a:xfrm>
              <a:custGeom>
                <a:avLst/>
                <a:gdLst>
                  <a:gd name="connsiteX0" fmla="*/ 398 w 95522"/>
                  <a:gd name="connsiteY0" fmla="*/ 175033 h 174603"/>
                  <a:gd name="connsiteX1" fmla="*/ 95920 w 95522"/>
                  <a:gd name="connsiteY1" fmla="*/ 430 h 174603"/>
                </a:gdLst>
                <a:ahLst/>
                <a:cxnLst>
                  <a:cxn ang="0">
                    <a:pos x="connsiteX0" y="connsiteY0"/>
                  </a:cxn>
                  <a:cxn ang="0">
                    <a:pos x="connsiteX1" y="connsiteY1"/>
                  </a:cxn>
                </a:cxnLst>
                <a:rect l="l" t="t" r="r" b="b"/>
                <a:pathLst>
                  <a:path w="95522" h="174603">
                    <a:moveTo>
                      <a:pt x="398" y="175033"/>
                    </a:moveTo>
                    <a:cubicBezTo>
                      <a:pt x="30223" y="115749"/>
                      <a:pt x="62085" y="57513"/>
                      <a:pt x="95920" y="430"/>
                    </a:cubicBezTo>
                  </a:path>
                </a:pathLst>
              </a:custGeom>
              <a:noFill/>
              <a:ln w="8736" cap="flat">
                <a:noFill/>
                <a:prstDash val="solid"/>
                <a:miter/>
              </a:ln>
            </p:spPr>
            <p:txBody>
              <a:bodyPr rtlCol="0" anchor="ctr"/>
              <a:lstStyle/>
              <a:p>
                <a:endParaRPr lang="en-GB" sz="1600"/>
              </a:p>
            </p:txBody>
          </p:sp>
        </p:grpSp>
        <p:grpSp>
          <p:nvGrpSpPr>
            <p:cNvPr id="249" name="Graphic 2973">
              <a:extLst>
                <a:ext uri="{FF2B5EF4-FFF2-40B4-BE49-F238E27FC236}">
                  <a16:creationId xmlns:a16="http://schemas.microsoft.com/office/drawing/2014/main" id="{E3AF8CE7-4CE1-A822-8991-F52CB1C718E4}"/>
                </a:ext>
              </a:extLst>
            </p:cNvPr>
            <p:cNvGrpSpPr/>
            <p:nvPr/>
          </p:nvGrpSpPr>
          <p:grpSpPr>
            <a:xfrm>
              <a:off x="590113" y="1684212"/>
              <a:ext cx="2834441" cy="1680253"/>
              <a:chOff x="590113" y="1684212"/>
              <a:chExt cx="2834441" cy="1680253"/>
            </a:xfrm>
          </p:grpSpPr>
          <p:sp>
            <p:nvSpPr>
              <p:cNvPr id="403" name="Freeform: Shape 402">
                <a:extLst>
                  <a:ext uri="{FF2B5EF4-FFF2-40B4-BE49-F238E27FC236}">
                    <a16:creationId xmlns:a16="http://schemas.microsoft.com/office/drawing/2014/main" id="{882343F9-4032-DC62-C190-C7014405750A}"/>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4" name="Freeform: Shape 403">
                <a:extLst>
                  <a:ext uri="{FF2B5EF4-FFF2-40B4-BE49-F238E27FC236}">
                    <a16:creationId xmlns:a16="http://schemas.microsoft.com/office/drawing/2014/main" id="{F8FA55C8-4EDD-C1E1-0221-31C923EFC7D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0" name="Graphic 2973">
              <a:extLst>
                <a:ext uri="{FF2B5EF4-FFF2-40B4-BE49-F238E27FC236}">
                  <a16:creationId xmlns:a16="http://schemas.microsoft.com/office/drawing/2014/main" id="{90FDD9C8-2094-3563-9CC4-049EDE3C5C16}"/>
                </a:ext>
              </a:extLst>
            </p:cNvPr>
            <p:cNvGrpSpPr/>
            <p:nvPr/>
          </p:nvGrpSpPr>
          <p:grpSpPr>
            <a:xfrm>
              <a:off x="590113" y="1684212"/>
              <a:ext cx="2834441" cy="1680253"/>
              <a:chOff x="590113" y="1684212"/>
              <a:chExt cx="2834441" cy="1680253"/>
            </a:xfrm>
          </p:grpSpPr>
          <p:sp>
            <p:nvSpPr>
              <p:cNvPr id="401" name="Freeform: Shape 400">
                <a:extLst>
                  <a:ext uri="{FF2B5EF4-FFF2-40B4-BE49-F238E27FC236}">
                    <a16:creationId xmlns:a16="http://schemas.microsoft.com/office/drawing/2014/main" id="{08EDD7EC-25A3-BC8A-FDFF-EF7DD3CDFD1D}"/>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2" name="Freeform: Shape 401">
                <a:extLst>
                  <a:ext uri="{FF2B5EF4-FFF2-40B4-BE49-F238E27FC236}">
                    <a16:creationId xmlns:a16="http://schemas.microsoft.com/office/drawing/2014/main" id="{0DABBD36-5031-E3E7-D896-5D47D1B70B2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1" name="Graphic 2973">
              <a:extLst>
                <a:ext uri="{FF2B5EF4-FFF2-40B4-BE49-F238E27FC236}">
                  <a16:creationId xmlns:a16="http://schemas.microsoft.com/office/drawing/2014/main" id="{DD991E0E-E03E-1484-812F-7E4B723409FB}"/>
                </a:ext>
              </a:extLst>
            </p:cNvPr>
            <p:cNvGrpSpPr/>
            <p:nvPr/>
          </p:nvGrpSpPr>
          <p:grpSpPr>
            <a:xfrm>
              <a:off x="590113" y="1684212"/>
              <a:ext cx="2834441" cy="1680253"/>
              <a:chOff x="590113" y="1684212"/>
              <a:chExt cx="2834441" cy="1680253"/>
            </a:xfrm>
          </p:grpSpPr>
          <p:sp>
            <p:nvSpPr>
              <p:cNvPr id="393" name="Freeform: Shape 392">
                <a:extLst>
                  <a:ext uri="{FF2B5EF4-FFF2-40B4-BE49-F238E27FC236}">
                    <a16:creationId xmlns:a16="http://schemas.microsoft.com/office/drawing/2014/main" id="{AEBD2E88-0B00-3BC9-DA65-6D23D533308F}"/>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0" name="Freeform: Shape 399">
                <a:extLst>
                  <a:ext uri="{FF2B5EF4-FFF2-40B4-BE49-F238E27FC236}">
                    <a16:creationId xmlns:a16="http://schemas.microsoft.com/office/drawing/2014/main" id="{14A78485-F258-048B-A8A2-A9BC296B9AD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2" name="Graphic 2973">
              <a:extLst>
                <a:ext uri="{FF2B5EF4-FFF2-40B4-BE49-F238E27FC236}">
                  <a16:creationId xmlns:a16="http://schemas.microsoft.com/office/drawing/2014/main" id="{C7D2141A-6AD5-C96B-2708-EB1D52FF8DFE}"/>
                </a:ext>
              </a:extLst>
            </p:cNvPr>
            <p:cNvGrpSpPr/>
            <p:nvPr/>
          </p:nvGrpSpPr>
          <p:grpSpPr>
            <a:xfrm>
              <a:off x="590113" y="1684212"/>
              <a:ext cx="2834441" cy="1680253"/>
              <a:chOff x="590113" y="1684212"/>
              <a:chExt cx="2834441" cy="1680253"/>
            </a:xfrm>
          </p:grpSpPr>
          <p:sp>
            <p:nvSpPr>
              <p:cNvPr id="391" name="Freeform: Shape 390">
                <a:extLst>
                  <a:ext uri="{FF2B5EF4-FFF2-40B4-BE49-F238E27FC236}">
                    <a16:creationId xmlns:a16="http://schemas.microsoft.com/office/drawing/2014/main" id="{B5E2A084-BABE-DDFC-A12C-9C67B8A45EA3}"/>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2" name="Freeform: Shape 391">
                <a:extLst>
                  <a:ext uri="{FF2B5EF4-FFF2-40B4-BE49-F238E27FC236}">
                    <a16:creationId xmlns:a16="http://schemas.microsoft.com/office/drawing/2014/main" id="{1CE37D5E-2E77-801B-7BEC-62FBB3BD147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4" name="Graphic 2973">
              <a:extLst>
                <a:ext uri="{FF2B5EF4-FFF2-40B4-BE49-F238E27FC236}">
                  <a16:creationId xmlns:a16="http://schemas.microsoft.com/office/drawing/2014/main" id="{C6210561-26F9-32D1-8715-DFCF49D7E68C}"/>
                </a:ext>
              </a:extLst>
            </p:cNvPr>
            <p:cNvGrpSpPr/>
            <p:nvPr/>
          </p:nvGrpSpPr>
          <p:grpSpPr>
            <a:xfrm>
              <a:off x="590113" y="1684212"/>
              <a:ext cx="2834441" cy="1680253"/>
              <a:chOff x="590113" y="1684212"/>
              <a:chExt cx="2834441" cy="1680253"/>
            </a:xfrm>
          </p:grpSpPr>
          <p:sp>
            <p:nvSpPr>
              <p:cNvPr id="389" name="Freeform: Shape 388">
                <a:extLst>
                  <a:ext uri="{FF2B5EF4-FFF2-40B4-BE49-F238E27FC236}">
                    <a16:creationId xmlns:a16="http://schemas.microsoft.com/office/drawing/2014/main" id="{7F45E25E-DE5C-6D42-F052-4C403B89E61F}"/>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0" name="Freeform: Shape 389">
                <a:extLst>
                  <a:ext uri="{FF2B5EF4-FFF2-40B4-BE49-F238E27FC236}">
                    <a16:creationId xmlns:a16="http://schemas.microsoft.com/office/drawing/2014/main" id="{E9B786A9-F66A-6334-49F4-40645542355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5" name="Graphic 2973">
              <a:extLst>
                <a:ext uri="{FF2B5EF4-FFF2-40B4-BE49-F238E27FC236}">
                  <a16:creationId xmlns:a16="http://schemas.microsoft.com/office/drawing/2014/main" id="{17C95887-54DC-2B9C-900F-BD041F557DB5}"/>
                </a:ext>
              </a:extLst>
            </p:cNvPr>
            <p:cNvGrpSpPr/>
            <p:nvPr/>
          </p:nvGrpSpPr>
          <p:grpSpPr>
            <a:xfrm>
              <a:off x="590113" y="1684212"/>
              <a:ext cx="2834441" cy="1680253"/>
              <a:chOff x="590113" y="1684212"/>
              <a:chExt cx="2834441" cy="1680253"/>
            </a:xfrm>
          </p:grpSpPr>
          <p:sp>
            <p:nvSpPr>
              <p:cNvPr id="387" name="Freeform: Shape 386">
                <a:extLst>
                  <a:ext uri="{FF2B5EF4-FFF2-40B4-BE49-F238E27FC236}">
                    <a16:creationId xmlns:a16="http://schemas.microsoft.com/office/drawing/2014/main" id="{4B8375B1-2AB6-721B-5A9A-D481C4A652A0}"/>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8" name="Freeform: Shape 387">
                <a:extLst>
                  <a:ext uri="{FF2B5EF4-FFF2-40B4-BE49-F238E27FC236}">
                    <a16:creationId xmlns:a16="http://schemas.microsoft.com/office/drawing/2014/main" id="{2631E36C-F935-52A0-97E5-6CD7B34A1B9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6" name="Graphic 2973">
              <a:extLst>
                <a:ext uri="{FF2B5EF4-FFF2-40B4-BE49-F238E27FC236}">
                  <a16:creationId xmlns:a16="http://schemas.microsoft.com/office/drawing/2014/main" id="{1A71F1A1-E6E5-7FFF-1F9A-9CA43187F274}"/>
                </a:ext>
              </a:extLst>
            </p:cNvPr>
            <p:cNvGrpSpPr/>
            <p:nvPr/>
          </p:nvGrpSpPr>
          <p:grpSpPr>
            <a:xfrm>
              <a:off x="590113" y="1684212"/>
              <a:ext cx="2834441" cy="1680253"/>
              <a:chOff x="590113" y="1684212"/>
              <a:chExt cx="2834441" cy="1680253"/>
            </a:xfrm>
          </p:grpSpPr>
          <p:sp>
            <p:nvSpPr>
              <p:cNvPr id="380" name="Freeform: Shape 379">
                <a:extLst>
                  <a:ext uri="{FF2B5EF4-FFF2-40B4-BE49-F238E27FC236}">
                    <a16:creationId xmlns:a16="http://schemas.microsoft.com/office/drawing/2014/main" id="{B1EF7918-0CA6-6371-79B9-45735747ACFE}"/>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1" name="Freeform: Shape 380">
                <a:extLst>
                  <a:ext uri="{FF2B5EF4-FFF2-40B4-BE49-F238E27FC236}">
                    <a16:creationId xmlns:a16="http://schemas.microsoft.com/office/drawing/2014/main" id="{2DC484F4-10C8-2765-4C72-CAD6DE0C242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7" name="Graphic 2973">
              <a:extLst>
                <a:ext uri="{FF2B5EF4-FFF2-40B4-BE49-F238E27FC236}">
                  <a16:creationId xmlns:a16="http://schemas.microsoft.com/office/drawing/2014/main" id="{A9A3306B-D337-9924-2D3F-2EFA24786DB9}"/>
                </a:ext>
              </a:extLst>
            </p:cNvPr>
            <p:cNvGrpSpPr/>
            <p:nvPr/>
          </p:nvGrpSpPr>
          <p:grpSpPr>
            <a:xfrm>
              <a:off x="590113" y="1310036"/>
              <a:ext cx="902311" cy="794243"/>
              <a:chOff x="590113" y="1310036"/>
              <a:chExt cx="902311" cy="794243"/>
            </a:xfrm>
          </p:grpSpPr>
          <p:sp>
            <p:nvSpPr>
              <p:cNvPr id="377" name="Freeform: Shape 376">
                <a:extLst>
                  <a:ext uri="{FF2B5EF4-FFF2-40B4-BE49-F238E27FC236}">
                    <a16:creationId xmlns:a16="http://schemas.microsoft.com/office/drawing/2014/main" id="{D52760DE-32E4-61FE-E5EC-9EC05F19C99F}"/>
                  </a:ext>
                </a:extLst>
              </p:cNvPr>
              <p:cNvSpPr/>
              <p:nvPr/>
            </p:nvSpPr>
            <p:spPr>
              <a:xfrm>
                <a:off x="590113" y="1310036"/>
                <a:ext cx="902311" cy="794243"/>
              </a:xfrm>
              <a:custGeom>
                <a:avLst/>
                <a:gdLst>
                  <a:gd name="connsiteX0" fmla="*/ 398 w 902311"/>
                  <a:gd name="connsiteY0" fmla="*/ 374606 h 794243"/>
                  <a:gd name="connsiteX1" fmla="*/ 258669 w 902311"/>
                  <a:gd name="connsiteY1" fmla="*/ 430 h 794243"/>
                  <a:gd name="connsiteX2" fmla="*/ 902710 w 902311"/>
                  <a:gd name="connsiteY2" fmla="*/ 514037 h 794243"/>
                  <a:gd name="connsiteX3" fmla="*/ 709008 w 902311"/>
                  <a:gd name="connsiteY3" fmla="*/ 794674 h 794243"/>
                </a:gdLst>
                <a:ahLst/>
                <a:cxnLst>
                  <a:cxn ang="0">
                    <a:pos x="connsiteX0" y="connsiteY0"/>
                  </a:cxn>
                  <a:cxn ang="0">
                    <a:pos x="connsiteX1" y="connsiteY1"/>
                  </a:cxn>
                  <a:cxn ang="0">
                    <a:pos x="connsiteX2" y="connsiteY2"/>
                  </a:cxn>
                  <a:cxn ang="0">
                    <a:pos x="connsiteX3" y="connsiteY3"/>
                  </a:cxn>
                </a:cxnLst>
                <a:rect l="l" t="t" r="r" b="b"/>
                <a:pathLst>
                  <a:path w="902311" h="794243">
                    <a:moveTo>
                      <a:pt x="398" y="374606"/>
                    </a:moveTo>
                    <a:cubicBezTo>
                      <a:pt x="77766" y="244085"/>
                      <a:pt x="164064" y="119060"/>
                      <a:pt x="258669" y="430"/>
                    </a:cubicBezTo>
                    <a:lnTo>
                      <a:pt x="902710" y="514037"/>
                    </a:lnTo>
                    <a:cubicBezTo>
                      <a:pt x="831762" y="603016"/>
                      <a:pt x="767035" y="696783"/>
                      <a:pt x="709008" y="794674"/>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78" name="TextBox 377">
                <a:extLst>
                  <a:ext uri="{FF2B5EF4-FFF2-40B4-BE49-F238E27FC236}">
                    <a16:creationId xmlns:a16="http://schemas.microsoft.com/office/drawing/2014/main" id="{9DACA767-0ADF-9886-7DC0-57B67037CAFF}"/>
                  </a:ext>
                </a:extLst>
              </p:cNvPr>
              <p:cNvSpPr txBox="1"/>
              <p:nvPr/>
            </p:nvSpPr>
            <p:spPr>
              <a:xfrm rot="2076924">
                <a:off x="675524" y="159347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379" name="Freeform: Shape 378">
                <a:extLst>
                  <a:ext uri="{FF2B5EF4-FFF2-40B4-BE49-F238E27FC236}">
                    <a16:creationId xmlns:a16="http://schemas.microsoft.com/office/drawing/2014/main" id="{F6D84540-63B1-CF11-DB40-83E9F4B1A79A}"/>
                  </a:ext>
                </a:extLst>
              </p:cNvPr>
              <p:cNvSpPr/>
              <p:nvPr/>
            </p:nvSpPr>
            <p:spPr>
              <a:xfrm>
                <a:off x="944414" y="1566840"/>
                <a:ext cx="225990" cy="327410"/>
              </a:xfrm>
              <a:custGeom>
                <a:avLst/>
                <a:gdLst>
                  <a:gd name="connsiteX0" fmla="*/ 398 w 225990"/>
                  <a:gd name="connsiteY0" fmla="*/ 327840 h 327410"/>
                  <a:gd name="connsiteX1" fmla="*/ 226389 w 225990"/>
                  <a:gd name="connsiteY1" fmla="*/ 430 h 327410"/>
                </a:gdLst>
                <a:ahLst/>
                <a:cxnLst>
                  <a:cxn ang="0">
                    <a:pos x="connsiteX0" y="connsiteY0"/>
                  </a:cxn>
                  <a:cxn ang="0">
                    <a:pos x="connsiteX1" y="connsiteY1"/>
                  </a:cxn>
                </a:cxnLst>
                <a:rect l="l" t="t" r="r" b="b"/>
                <a:pathLst>
                  <a:path w="225990" h="327410">
                    <a:moveTo>
                      <a:pt x="398" y="327840"/>
                    </a:moveTo>
                    <a:cubicBezTo>
                      <a:pt x="68104" y="213631"/>
                      <a:pt x="143612" y="104234"/>
                      <a:pt x="226389" y="430"/>
                    </a:cubicBezTo>
                  </a:path>
                </a:pathLst>
              </a:custGeom>
              <a:noFill/>
              <a:ln w="8736" cap="flat">
                <a:noFill/>
                <a:prstDash val="solid"/>
                <a:miter/>
              </a:ln>
            </p:spPr>
            <p:txBody>
              <a:bodyPr rtlCol="0" anchor="ctr"/>
              <a:lstStyle/>
              <a:p>
                <a:endParaRPr lang="en-GB" sz="1600"/>
              </a:p>
            </p:txBody>
          </p:sp>
        </p:grpSp>
        <p:grpSp>
          <p:nvGrpSpPr>
            <p:cNvPr id="258" name="Graphic 2973">
              <a:extLst>
                <a:ext uri="{FF2B5EF4-FFF2-40B4-BE49-F238E27FC236}">
                  <a16:creationId xmlns:a16="http://schemas.microsoft.com/office/drawing/2014/main" id="{A1B35A07-EAA0-4397-021D-0DE469597A11}"/>
                </a:ext>
              </a:extLst>
            </p:cNvPr>
            <p:cNvGrpSpPr/>
            <p:nvPr/>
          </p:nvGrpSpPr>
          <p:grpSpPr>
            <a:xfrm>
              <a:off x="848384" y="1137206"/>
              <a:ext cx="754947" cy="686437"/>
              <a:chOff x="848384" y="1137206"/>
              <a:chExt cx="754947" cy="686437"/>
            </a:xfrm>
          </p:grpSpPr>
          <p:sp>
            <p:nvSpPr>
              <p:cNvPr id="374" name="Freeform: Shape 373">
                <a:extLst>
                  <a:ext uri="{FF2B5EF4-FFF2-40B4-BE49-F238E27FC236}">
                    <a16:creationId xmlns:a16="http://schemas.microsoft.com/office/drawing/2014/main" id="{616599CB-791E-3608-60CE-4517BBA93157}"/>
                  </a:ext>
                </a:extLst>
              </p:cNvPr>
              <p:cNvSpPr/>
              <p:nvPr/>
            </p:nvSpPr>
            <p:spPr>
              <a:xfrm>
                <a:off x="848384" y="1137206"/>
                <a:ext cx="754947" cy="686437"/>
              </a:xfrm>
              <a:custGeom>
                <a:avLst/>
                <a:gdLst>
                  <a:gd name="connsiteX0" fmla="*/ 398 w 754947"/>
                  <a:gd name="connsiteY0" fmla="*/ 173260 h 686437"/>
                  <a:gd name="connsiteX1" fmla="*/ 148277 w 754947"/>
                  <a:gd name="connsiteY1" fmla="*/ 430 h 686437"/>
                  <a:gd name="connsiteX2" fmla="*/ 755346 w 754947"/>
                  <a:gd name="connsiteY2" fmla="*/ 557238 h 686437"/>
                  <a:gd name="connsiteX3" fmla="*/ 644438 w 754947"/>
                  <a:gd name="connsiteY3" fmla="*/ 686867 h 686437"/>
                </a:gdLst>
                <a:ahLst/>
                <a:cxnLst>
                  <a:cxn ang="0">
                    <a:pos x="connsiteX0" y="connsiteY0"/>
                  </a:cxn>
                  <a:cxn ang="0">
                    <a:pos x="connsiteX1" y="connsiteY1"/>
                  </a:cxn>
                  <a:cxn ang="0">
                    <a:pos x="connsiteX2" y="connsiteY2"/>
                  </a:cxn>
                  <a:cxn ang="0">
                    <a:pos x="connsiteX3" y="connsiteY3"/>
                  </a:cxn>
                </a:cxnLst>
                <a:rect l="l" t="t" r="r" b="b"/>
                <a:pathLst>
                  <a:path w="754947" h="686437">
                    <a:moveTo>
                      <a:pt x="398" y="173260"/>
                    </a:moveTo>
                    <a:cubicBezTo>
                      <a:pt x="47688" y="113967"/>
                      <a:pt x="97013" y="56316"/>
                      <a:pt x="148277" y="430"/>
                    </a:cubicBezTo>
                    <a:lnTo>
                      <a:pt x="755346" y="557238"/>
                    </a:lnTo>
                    <a:cubicBezTo>
                      <a:pt x="716897" y="599164"/>
                      <a:pt x="679908" y="642400"/>
                      <a:pt x="644438" y="686867"/>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75" name="TextBox 374">
                <a:extLst>
                  <a:ext uri="{FF2B5EF4-FFF2-40B4-BE49-F238E27FC236}">
                    <a16:creationId xmlns:a16="http://schemas.microsoft.com/office/drawing/2014/main" id="{755192DE-C5F6-1F69-72DA-7D5617EC4C47}"/>
                  </a:ext>
                </a:extLst>
              </p:cNvPr>
              <p:cNvSpPr txBox="1"/>
              <p:nvPr/>
            </p:nvSpPr>
            <p:spPr>
              <a:xfrm rot="2432967">
                <a:off x="856048" y="1356958"/>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(1)</a:t>
                </a:r>
              </a:p>
            </p:txBody>
          </p:sp>
          <p:sp>
            <p:nvSpPr>
              <p:cNvPr id="376" name="Freeform: Shape 375">
                <a:extLst>
                  <a:ext uri="{FF2B5EF4-FFF2-40B4-BE49-F238E27FC236}">
                    <a16:creationId xmlns:a16="http://schemas.microsoft.com/office/drawing/2014/main" id="{B7BAA79B-4C96-FD2F-29A4-16C34A52132C}"/>
                  </a:ext>
                </a:extLst>
              </p:cNvPr>
              <p:cNvSpPr/>
              <p:nvPr/>
            </p:nvSpPr>
            <p:spPr>
              <a:xfrm>
                <a:off x="1170405" y="1415606"/>
                <a:ext cx="129393" cy="151234"/>
              </a:xfrm>
              <a:custGeom>
                <a:avLst/>
                <a:gdLst>
                  <a:gd name="connsiteX0" fmla="*/ 398 w 129393"/>
                  <a:gd name="connsiteY0" fmla="*/ 151664 h 151234"/>
                  <a:gd name="connsiteX1" fmla="*/ 129791 w 129393"/>
                  <a:gd name="connsiteY1" fmla="*/ 430 h 151234"/>
                </a:gdLst>
                <a:ahLst/>
                <a:cxnLst>
                  <a:cxn ang="0">
                    <a:pos x="connsiteX0" y="connsiteY0"/>
                  </a:cxn>
                  <a:cxn ang="0">
                    <a:pos x="connsiteX1" y="connsiteY1"/>
                  </a:cxn>
                </a:cxnLst>
                <a:rect l="l" t="t" r="r" b="b"/>
                <a:pathLst>
                  <a:path w="129393" h="151234">
                    <a:moveTo>
                      <a:pt x="398" y="151664"/>
                    </a:moveTo>
                    <a:cubicBezTo>
                      <a:pt x="41782" y="99779"/>
                      <a:pt x="84930" y="49344"/>
                      <a:pt x="129791" y="430"/>
                    </a:cubicBezTo>
                  </a:path>
                </a:pathLst>
              </a:custGeom>
              <a:noFill/>
              <a:ln w="8736" cap="flat">
                <a:noFill/>
                <a:prstDash val="solid"/>
                <a:miter/>
              </a:ln>
            </p:spPr>
            <p:txBody>
              <a:bodyPr rtlCol="0" anchor="ctr"/>
              <a:lstStyle/>
              <a:p>
                <a:endParaRPr lang="en-GB" sz="1600"/>
              </a:p>
            </p:txBody>
          </p:sp>
        </p:grpSp>
        <p:grpSp>
          <p:nvGrpSpPr>
            <p:cNvPr id="259" name="Graphic 2973">
              <a:extLst>
                <a:ext uri="{FF2B5EF4-FFF2-40B4-BE49-F238E27FC236}">
                  <a16:creationId xmlns:a16="http://schemas.microsoft.com/office/drawing/2014/main" id="{F1AA17DF-D316-D1E6-1C19-DE23627978E6}"/>
                </a:ext>
              </a:extLst>
            </p:cNvPr>
            <p:cNvGrpSpPr/>
            <p:nvPr/>
          </p:nvGrpSpPr>
          <p:grpSpPr>
            <a:xfrm>
              <a:off x="996264" y="974981"/>
              <a:ext cx="726659" cy="719032"/>
              <a:chOff x="996264" y="974981"/>
              <a:chExt cx="726659" cy="719032"/>
            </a:xfrm>
          </p:grpSpPr>
          <p:sp>
            <p:nvSpPr>
              <p:cNvPr id="371" name="Freeform: Shape 370">
                <a:extLst>
                  <a:ext uri="{FF2B5EF4-FFF2-40B4-BE49-F238E27FC236}">
                    <a16:creationId xmlns:a16="http://schemas.microsoft.com/office/drawing/2014/main" id="{2C9FC77A-DB5E-096B-992F-0A014606DD1C}"/>
                  </a:ext>
                </a:extLst>
              </p:cNvPr>
              <p:cNvSpPr/>
              <p:nvPr/>
            </p:nvSpPr>
            <p:spPr>
              <a:xfrm>
                <a:off x="996264" y="974981"/>
                <a:ext cx="726659" cy="719032"/>
              </a:xfrm>
              <a:custGeom>
                <a:avLst/>
                <a:gdLst>
                  <a:gd name="connsiteX0" fmla="*/ 398 w 726659"/>
                  <a:gd name="connsiteY0" fmla="*/ 162654 h 719032"/>
                  <a:gd name="connsiteX1" fmla="*/ 159844 w 726659"/>
                  <a:gd name="connsiteY1" fmla="*/ 430 h 719032"/>
                  <a:gd name="connsiteX2" fmla="*/ 727058 w 726659"/>
                  <a:gd name="connsiteY2" fmla="*/ 597801 h 719032"/>
                  <a:gd name="connsiteX3" fmla="*/ 607466 w 726659"/>
                  <a:gd name="connsiteY3" fmla="*/ 719463 h 719032"/>
                </a:gdLst>
                <a:ahLst/>
                <a:cxnLst>
                  <a:cxn ang="0">
                    <a:pos x="connsiteX0" y="connsiteY0"/>
                  </a:cxn>
                  <a:cxn ang="0">
                    <a:pos x="connsiteX1" y="connsiteY1"/>
                  </a:cxn>
                  <a:cxn ang="0">
                    <a:pos x="connsiteX2" y="connsiteY2"/>
                  </a:cxn>
                  <a:cxn ang="0">
                    <a:pos x="connsiteX3" y="connsiteY3"/>
                  </a:cxn>
                </a:cxnLst>
                <a:rect l="l" t="t" r="r" b="b"/>
                <a:pathLst>
                  <a:path w="726659" h="719032">
                    <a:moveTo>
                      <a:pt x="398" y="162654"/>
                    </a:moveTo>
                    <a:cubicBezTo>
                      <a:pt x="51662" y="106759"/>
                      <a:pt x="104840" y="52646"/>
                      <a:pt x="159844" y="430"/>
                    </a:cubicBezTo>
                    <a:lnTo>
                      <a:pt x="727058" y="597801"/>
                    </a:lnTo>
                    <a:cubicBezTo>
                      <a:pt x="685805" y="636966"/>
                      <a:pt x="645915" y="677546"/>
                      <a:pt x="607466" y="719463"/>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72" name="TextBox 371">
                <a:extLst>
                  <a:ext uri="{FF2B5EF4-FFF2-40B4-BE49-F238E27FC236}">
                    <a16:creationId xmlns:a16="http://schemas.microsoft.com/office/drawing/2014/main" id="{3E4DF68F-A4CF-0627-5E7F-B217B5EB57A8}"/>
                  </a:ext>
                </a:extLst>
              </p:cNvPr>
              <p:cNvSpPr txBox="1"/>
              <p:nvPr/>
            </p:nvSpPr>
            <p:spPr>
              <a:xfrm rot="2670331">
                <a:off x="997093" y="1210301"/>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73" name="Freeform: Shape 372">
                <a:extLst>
                  <a:ext uri="{FF2B5EF4-FFF2-40B4-BE49-F238E27FC236}">
                    <a16:creationId xmlns:a16="http://schemas.microsoft.com/office/drawing/2014/main" id="{60CC6881-4A5B-9483-0370-50516E398D57}"/>
                  </a:ext>
                </a:extLst>
              </p:cNvPr>
              <p:cNvSpPr/>
              <p:nvPr/>
            </p:nvSpPr>
            <p:spPr>
              <a:xfrm>
                <a:off x="1299798" y="1273667"/>
                <a:ext cx="139518" cy="141938"/>
              </a:xfrm>
              <a:custGeom>
                <a:avLst/>
                <a:gdLst>
                  <a:gd name="connsiteX0" fmla="*/ 398 w 139518"/>
                  <a:gd name="connsiteY0" fmla="*/ 142368 h 141938"/>
                  <a:gd name="connsiteX1" fmla="*/ 139916 w 139518"/>
                  <a:gd name="connsiteY1" fmla="*/ 430 h 141938"/>
                </a:gdLst>
                <a:ahLst/>
                <a:cxnLst>
                  <a:cxn ang="0">
                    <a:pos x="connsiteX0" y="connsiteY0"/>
                  </a:cxn>
                  <a:cxn ang="0">
                    <a:pos x="connsiteX1" y="connsiteY1"/>
                  </a:cxn>
                </a:cxnLst>
                <a:rect l="l" t="t" r="r" b="b"/>
                <a:pathLst>
                  <a:path w="139518" h="141938">
                    <a:moveTo>
                      <a:pt x="398" y="142368"/>
                    </a:moveTo>
                    <a:cubicBezTo>
                      <a:pt x="45259" y="93463"/>
                      <a:pt x="91788" y="46121"/>
                      <a:pt x="139916" y="430"/>
                    </a:cubicBezTo>
                  </a:path>
                </a:pathLst>
              </a:custGeom>
              <a:noFill/>
              <a:ln w="8736" cap="flat">
                <a:noFill/>
                <a:prstDash val="solid"/>
                <a:miter/>
              </a:ln>
            </p:spPr>
            <p:txBody>
              <a:bodyPr rtlCol="0" anchor="ctr"/>
              <a:lstStyle/>
              <a:p>
                <a:endParaRPr lang="en-GB" sz="1600"/>
              </a:p>
            </p:txBody>
          </p:sp>
        </p:grpSp>
        <p:grpSp>
          <p:nvGrpSpPr>
            <p:cNvPr id="260" name="Graphic 2973">
              <a:extLst>
                <a:ext uri="{FF2B5EF4-FFF2-40B4-BE49-F238E27FC236}">
                  <a16:creationId xmlns:a16="http://schemas.microsoft.com/office/drawing/2014/main" id="{31734C01-6B43-C90A-168B-3C8216CEBDD7}"/>
                </a:ext>
              </a:extLst>
            </p:cNvPr>
            <p:cNvGrpSpPr/>
            <p:nvPr/>
          </p:nvGrpSpPr>
          <p:grpSpPr>
            <a:xfrm>
              <a:off x="1155710" y="824140"/>
              <a:ext cx="694903" cy="759812"/>
              <a:chOff x="1155710" y="824140"/>
              <a:chExt cx="694903" cy="759812"/>
            </a:xfrm>
          </p:grpSpPr>
          <p:sp>
            <p:nvSpPr>
              <p:cNvPr id="368" name="Freeform: Shape 367">
                <a:extLst>
                  <a:ext uri="{FF2B5EF4-FFF2-40B4-BE49-F238E27FC236}">
                    <a16:creationId xmlns:a16="http://schemas.microsoft.com/office/drawing/2014/main" id="{4FDAED2E-4596-DE6F-7439-C14ED7B14AA1}"/>
                  </a:ext>
                </a:extLst>
              </p:cNvPr>
              <p:cNvSpPr/>
              <p:nvPr/>
            </p:nvSpPr>
            <p:spPr>
              <a:xfrm>
                <a:off x="1155710" y="824140"/>
                <a:ext cx="694903" cy="748212"/>
              </a:xfrm>
              <a:custGeom>
                <a:avLst/>
                <a:gdLst>
                  <a:gd name="connsiteX0" fmla="*/ 398 w 694903"/>
                  <a:gd name="connsiteY0" fmla="*/ 151271 h 748212"/>
                  <a:gd name="connsiteX1" fmla="*/ 170660 w 694903"/>
                  <a:gd name="connsiteY1" fmla="*/ 430 h 748212"/>
                  <a:gd name="connsiteX2" fmla="*/ 695301 w 694903"/>
                  <a:gd name="connsiteY2" fmla="*/ 635516 h 748212"/>
                  <a:gd name="connsiteX3" fmla="*/ 567611 w 694903"/>
                  <a:gd name="connsiteY3" fmla="*/ 748642 h 748212"/>
                </a:gdLst>
                <a:ahLst/>
                <a:cxnLst>
                  <a:cxn ang="0">
                    <a:pos x="connsiteX0" y="connsiteY0"/>
                  </a:cxn>
                  <a:cxn ang="0">
                    <a:pos x="connsiteX1" y="connsiteY1"/>
                  </a:cxn>
                  <a:cxn ang="0">
                    <a:pos x="connsiteX2" y="connsiteY2"/>
                  </a:cxn>
                  <a:cxn ang="0">
                    <a:pos x="connsiteX3" y="connsiteY3"/>
                  </a:cxn>
                </a:cxnLst>
                <a:rect l="l" t="t" r="r" b="b"/>
                <a:pathLst>
                  <a:path w="694903" h="748212">
                    <a:moveTo>
                      <a:pt x="398" y="151271"/>
                    </a:moveTo>
                    <a:cubicBezTo>
                      <a:pt x="55393" y="99045"/>
                      <a:pt x="112187" y="48733"/>
                      <a:pt x="170660" y="430"/>
                    </a:cubicBezTo>
                    <a:lnTo>
                      <a:pt x="695301" y="635516"/>
                    </a:lnTo>
                    <a:cubicBezTo>
                      <a:pt x="651445" y="671736"/>
                      <a:pt x="608855" y="709468"/>
                      <a:pt x="567611" y="748642"/>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69" name="TextBox 368">
                <a:extLst>
                  <a:ext uri="{FF2B5EF4-FFF2-40B4-BE49-F238E27FC236}">
                    <a16:creationId xmlns:a16="http://schemas.microsoft.com/office/drawing/2014/main" id="{4B936D04-6052-6E2E-33E3-E75C99A8B21E}"/>
                  </a:ext>
                </a:extLst>
              </p:cNvPr>
              <p:cNvSpPr txBox="1"/>
              <p:nvPr/>
            </p:nvSpPr>
            <p:spPr>
              <a:xfrm rot="2907692">
                <a:off x="1139898" y="1073272"/>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70" name="Freeform: Shape 369">
                <a:extLst>
                  <a:ext uri="{FF2B5EF4-FFF2-40B4-BE49-F238E27FC236}">
                    <a16:creationId xmlns:a16="http://schemas.microsoft.com/office/drawing/2014/main" id="{52C0C027-DFEE-DA22-8275-8F01141CAB26}"/>
                  </a:ext>
                </a:extLst>
              </p:cNvPr>
              <p:cNvSpPr/>
              <p:nvPr/>
            </p:nvSpPr>
            <p:spPr>
              <a:xfrm>
                <a:off x="1439317" y="1141679"/>
                <a:ext cx="148971" cy="131988"/>
              </a:xfrm>
              <a:custGeom>
                <a:avLst/>
                <a:gdLst>
                  <a:gd name="connsiteX0" fmla="*/ 398 w 148971"/>
                  <a:gd name="connsiteY0" fmla="*/ 132418 h 131988"/>
                  <a:gd name="connsiteX1" fmla="*/ 149369 w 148971"/>
                  <a:gd name="connsiteY1" fmla="*/ 430 h 131988"/>
                </a:gdLst>
                <a:ahLst/>
                <a:cxnLst>
                  <a:cxn ang="0">
                    <a:pos x="connsiteX0" y="connsiteY0"/>
                  </a:cxn>
                  <a:cxn ang="0">
                    <a:pos x="connsiteX1" y="connsiteY1"/>
                  </a:cxn>
                </a:cxnLst>
                <a:rect l="l" t="t" r="r" b="b"/>
                <a:pathLst>
                  <a:path w="148971" h="131988">
                    <a:moveTo>
                      <a:pt x="398" y="132418"/>
                    </a:moveTo>
                    <a:cubicBezTo>
                      <a:pt x="48517" y="86718"/>
                      <a:pt x="98209" y="42696"/>
                      <a:pt x="149369" y="430"/>
                    </a:cubicBezTo>
                  </a:path>
                </a:pathLst>
              </a:custGeom>
              <a:noFill/>
              <a:ln w="8736" cap="flat">
                <a:noFill/>
                <a:prstDash val="solid"/>
                <a:miter/>
              </a:ln>
            </p:spPr>
            <p:txBody>
              <a:bodyPr rtlCol="0" anchor="ctr"/>
              <a:lstStyle/>
              <a:p>
                <a:endParaRPr lang="en-GB" sz="1600"/>
              </a:p>
            </p:txBody>
          </p:sp>
        </p:grpSp>
        <p:grpSp>
          <p:nvGrpSpPr>
            <p:cNvPr id="261" name="Graphic 2973">
              <a:extLst>
                <a:ext uri="{FF2B5EF4-FFF2-40B4-BE49-F238E27FC236}">
                  <a16:creationId xmlns:a16="http://schemas.microsoft.com/office/drawing/2014/main" id="{110996CE-2766-F28D-07F3-4E52A2EF0930}"/>
                </a:ext>
              </a:extLst>
            </p:cNvPr>
            <p:cNvGrpSpPr/>
            <p:nvPr/>
          </p:nvGrpSpPr>
          <p:grpSpPr>
            <a:xfrm>
              <a:off x="1325972" y="685408"/>
              <a:ext cx="659835" cy="773818"/>
              <a:chOff x="1325972" y="685408"/>
              <a:chExt cx="659835" cy="773818"/>
            </a:xfrm>
          </p:grpSpPr>
          <p:sp>
            <p:nvSpPr>
              <p:cNvPr id="365" name="Freeform: Shape 364">
                <a:extLst>
                  <a:ext uri="{FF2B5EF4-FFF2-40B4-BE49-F238E27FC236}">
                    <a16:creationId xmlns:a16="http://schemas.microsoft.com/office/drawing/2014/main" id="{BA149A5F-F713-1BC3-1D31-38B5D69BC7CD}"/>
                  </a:ext>
                </a:extLst>
              </p:cNvPr>
              <p:cNvSpPr/>
              <p:nvPr/>
            </p:nvSpPr>
            <p:spPr>
              <a:xfrm>
                <a:off x="1325972" y="685408"/>
                <a:ext cx="659835" cy="773818"/>
              </a:xfrm>
              <a:custGeom>
                <a:avLst/>
                <a:gdLst>
                  <a:gd name="connsiteX0" fmla="*/ 398 w 659835"/>
                  <a:gd name="connsiteY0" fmla="*/ 139162 h 773818"/>
                  <a:gd name="connsiteX1" fmla="*/ 180654 w 659835"/>
                  <a:gd name="connsiteY1" fmla="*/ 430 h 773818"/>
                  <a:gd name="connsiteX2" fmla="*/ 660233 w 659835"/>
                  <a:gd name="connsiteY2" fmla="*/ 670199 h 773818"/>
                  <a:gd name="connsiteX3" fmla="*/ 525039 w 659835"/>
                  <a:gd name="connsiteY3" fmla="*/ 774248 h 773818"/>
                </a:gdLst>
                <a:ahLst/>
                <a:cxnLst>
                  <a:cxn ang="0">
                    <a:pos x="connsiteX0" y="connsiteY0"/>
                  </a:cxn>
                  <a:cxn ang="0">
                    <a:pos x="connsiteX1" y="connsiteY1"/>
                  </a:cxn>
                  <a:cxn ang="0">
                    <a:pos x="connsiteX2" y="connsiteY2"/>
                  </a:cxn>
                  <a:cxn ang="0">
                    <a:pos x="connsiteX3" y="connsiteY3"/>
                  </a:cxn>
                </a:cxnLst>
                <a:rect l="l" t="t" r="r" b="b"/>
                <a:pathLst>
                  <a:path w="659835" h="773818">
                    <a:moveTo>
                      <a:pt x="398" y="139162"/>
                    </a:moveTo>
                    <a:cubicBezTo>
                      <a:pt x="58870" y="90859"/>
                      <a:pt x="118993" y="44592"/>
                      <a:pt x="180654" y="430"/>
                    </a:cubicBezTo>
                    <a:lnTo>
                      <a:pt x="660233" y="670199"/>
                    </a:lnTo>
                    <a:cubicBezTo>
                      <a:pt x="613983" y="703309"/>
                      <a:pt x="568895" y="738018"/>
                      <a:pt x="525039" y="774248"/>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66" name="TextBox 365">
                <a:extLst>
                  <a:ext uri="{FF2B5EF4-FFF2-40B4-BE49-F238E27FC236}">
                    <a16:creationId xmlns:a16="http://schemas.microsoft.com/office/drawing/2014/main" id="{CBD255E3-E362-B0F7-2B8A-A79681F5FAB8}"/>
                  </a:ext>
                </a:extLst>
              </p:cNvPr>
              <p:cNvSpPr txBox="1"/>
              <p:nvPr/>
            </p:nvSpPr>
            <p:spPr>
              <a:xfrm rot="3145055">
                <a:off x="1294903" y="946527"/>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67" name="Freeform: Shape 366">
                <a:extLst>
                  <a:ext uri="{FF2B5EF4-FFF2-40B4-BE49-F238E27FC236}">
                    <a16:creationId xmlns:a16="http://schemas.microsoft.com/office/drawing/2014/main" id="{4FA2B6A4-8D14-FBD3-F234-16A806AF1616}"/>
                  </a:ext>
                </a:extLst>
              </p:cNvPr>
              <p:cNvSpPr/>
              <p:nvPr/>
            </p:nvSpPr>
            <p:spPr>
              <a:xfrm>
                <a:off x="1588297" y="1020296"/>
                <a:ext cx="157725" cy="121382"/>
              </a:xfrm>
              <a:custGeom>
                <a:avLst/>
                <a:gdLst>
                  <a:gd name="connsiteX0" fmla="*/ 398 w 157725"/>
                  <a:gd name="connsiteY0" fmla="*/ 121812 h 121382"/>
                  <a:gd name="connsiteX1" fmla="*/ 158123 w 157725"/>
                  <a:gd name="connsiteY1" fmla="*/ 430 h 121382"/>
                </a:gdLst>
                <a:ahLst/>
                <a:cxnLst>
                  <a:cxn ang="0">
                    <a:pos x="connsiteX0" y="connsiteY0"/>
                  </a:cxn>
                  <a:cxn ang="0">
                    <a:pos x="connsiteX1" y="connsiteY1"/>
                  </a:cxn>
                </a:cxnLst>
                <a:rect l="l" t="t" r="r" b="b"/>
                <a:pathLst>
                  <a:path w="157725" h="121382">
                    <a:moveTo>
                      <a:pt x="398" y="121812"/>
                    </a:moveTo>
                    <a:cubicBezTo>
                      <a:pt x="51557" y="79546"/>
                      <a:pt x="104159" y="39062"/>
                      <a:pt x="158123" y="430"/>
                    </a:cubicBezTo>
                  </a:path>
                </a:pathLst>
              </a:custGeom>
              <a:noFill/>
              <a:ln w="8736" cap="flat">
                <a:noFill/>
                <a:prstDash val="solid"/>
                <a:miter/>
              </a:ln>
            </p:spPr>
            <p:txBody>
              <a:bodyPr rtlCol="0" anchor="ctr"/>
              <a:lstStyle/>
              <a:p>
                <a:endParaRPr lang="en-GB" sz="1600"/>
              </a:p>
            </p:txBody>
          </p:sp>
        </p:grpSp>
        <p:grpSp>
          <p:nvGrpSpPr>
            <p:cNvPr id="262" name="Graphic 2973">
              <a:extLst>
                <a:ext uri="{FF2B5EF4-FFF2-40B4-BE49-F238E27FC236}">
                  <a16:creationId xmlns:a16="http://schemas.microsoft.com/office/drawing/2014/main" id="{A9291B87-C274-C89A-53EA-EDDD1179D8E3}"/>
                </a:ext>
              </a:extLst>
            </p:cNvPr>
            <p:cNvGrpSpPr/>
            <p:nvPr/>
          </p:nvGrpSpPr>
          <p:grpSpPr>
            <a:xfrm>
              <a:off x="1506228" y="685408"/>
              <a:ext cx="1918326" cy="2679058"/>
              <a:chOff x="1506228" y="685408"/>
              <a:chExt cx="1918326" cy="2679058"/>
            </a:xfrm>
          </p:grpSpPr>
          <p:sp>
            <p:nvSpPr>
              <p:cNvPr id="363" name="Freeform: Shape 362">
                <a:extLst>
                  <a:ext uri="{FF2B5EF4-FFF2-40B4-BE49-F238E27FC236}">
                    <a16:creationId xmlns:a16="http://schemas.microsoft.com/office/drawing/2014/main" id="{DE0CEE95-03D5-9D1F-9D65-DFAFC856481D}"/>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4" name="Freeform: Shape 363">
                <a:extLst>
                  <a:ext uri="{FF2B5EF4-FFF2-40B4-BE49-F238E27FC236}">
                    <a16:creationId xmlns:a16="http://schemas.microsoft.com/office/drawing/2014/main" id="{B57FD296-F83D-9A60-C0CB-99CD4DE7BCF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4" name="Graphic 2973">
              <a:extLst>
                <a:ext uri="{FF2B5EF4-FFF2-40B4-BE49-F238E27FC236}">
                  <a16:creationId xmlns:a16="http://schemas.microsoft.com/office/drawing/2014/main" id="{2282FC94-678E-9D2A-0345-24DFA69A12D2}"/>
                </a:ext>
              </a:extLst>
            </p:cNvPr>
            <p:cNvGrpSpPr/>
            <p:nvPr/>
          </p:nvGrpSpPr>
          <p:grpSpPr>
            <a:xfrm>
              <a:off x="1506228" y="685408"/>
              <a:ext cx="1918326" cy="2679058"/>
              <a:chOff x="1506228" y="685408"/>
              <a:chExt cx="1918326" cy="2679058"/>
            </a:xfrm>
          </p:grpSpPr>
          <p:sp>
            <p:nvSpPr>
              <p:cNvPr id="361" name="Freeform: Shape 360">
                <a:extLst>
                  <a:ext uri="{FF2B5EF4-FFF2-40B4-BE49-F238E27FC236}">
                    <a16:creationId xmlns:a16="http://schemas.microsoft.com/office/drawing/2014/main" id="{F3A68120-DB80-35FB-C846-C5BF021CBDEE}"/>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2" name="Freeform: Shape 361">
                <a:extLst>
                  <a:ext uri="{FF2B5EF4-FFF2-40B4-BE49-F238E27FC236}">
                    <a16:creationId xmlns:a16="http://schemas.microsoft.com/office/drawing/2014/main" id="{FBC54D2C-C960-4D10-1C57-56D80AF098F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5" name="Graphic 2973">
              <a:extLst>
                <a:ext uri="{FF2B5EF4-FFF2-40B4-BE49-F238E27FC236}">
                  <a16:creationId xmlns:a16="http://schemas.microsoft.com/office/drawing/2014/main" id="{673CCFC8-FC1D-141D-8282-C0F9891E85E2}"/>
                </a:ext>
              </a:extLst>
            </p:cNvPr>
            <p:cNvGrpSpPr/>
            <p:nvPr/>
          </p:nvGrpSpPr>
          <p:grpSpPr>
            <a:xfrm>
              <a:off x="1506228" y="685408"/>
              <a:ext cx="1918326" cy="2679058"/>
              <a:chOff x="1506228" y="685408"/>
              <a:chExt cx="1918326" cy="2679058"/>
            </a:xfrm>
          </p:grpSpPr>
          <p:sp>
            <p:nvSpPr>
              <p:cNvPr id="359" name="Freeform: Shape 358">
                <a:extLst>
                  <a:ext uri="{FF2B5EF4-FFF2-40B4-BE49-F238E27FC236}">
                    <a16:creationId xmlns:a16="http://schemas.microsoft.com/office/drawing/2014/main" id="{E07DC198-3EC0-8B7C-1565-B38EB75425AB}"/>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0" name="Freeform: Shape 359">
                <a:extLst>
                  <a:ext uri="{FF2B5EF4-FFF2-40B4-BE49-F238E27FC236}">
                    <a16:creationId xmlns:a16="http://schemas.microsoft.com/office/drawing/2014/main" id="{4E5EC27B-7835-8AE0-887B-FE728C29758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6" name="Graphic 2973">
              <a:extLst>
                <a:ext uri="{FF2B5EF4-FFF2-40B4-BE49-F238E27FC236}">
                  <a16:creationId xmlns:a16="http://schemas.microsoft.com/office/drawing/2014/main" id="{E756176E-2858-C320-6C57-A2E30C5443B5}"/>
                </a:ext>
              </a:extLst>
            </p:cNvPr>
            <p:cNvGrpSpPr/>
            <p:nvPr/>
          </p:nvGrpSpPr>
          <p:grpSpPr>
            <a:xfrm>
              <a:off x="1506228" y="685408"/>
              <a:ext cx="1918326" cy="2679058"/>
              <a:chOff x="1506228" y="685408"/>
              <a:chExt cx="1918326" cy="2679058"/>
            </a:xfrm>
          </p:grpSpPr>
          <p:sp>
            <p:nvSpPr>
              <p:cNvPr id="357" name="Freeform: Shape 356">
                <a:extLst>
                  <a:ext uri="{FF2B5EF4-FFF2-40B4-BE49-F238E27FC236}">
                    <a16:creationId xmlns:a16="http://schemas.microsoft.com/office/drawing/2014/main" id="{43103946-EE96-17C7-BE65-70C180C45CE0}"/>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8" name="Freeform: Shape 357">
                <a:extLst>
                  <a:ext uri="{FF2B5EF4-FFF2-40B4-BE49-F238E27FC236}">
                    <a16:creationId xmlns:a16="http://schemas.microsoft.com/office/drawing/2014/main" id="{B655FBAB-6366-A08F-4347-FD7216AC15D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7" name="Graphic 2973">
              <a:extLst>
                <a:ext uri="{FF2B5EF4-FFF2-40B4-BE49-F238E27FC236}">
                  <a16:creationId xmlns:a16="http://schemas.microsoft.com/office/drawing/2014/main" id="{C4E9CE0F-D2B2-A38E-8735-20B2103EA0BB}"/>
                </a:ext>
              </a:extLst>
            </p:cNvPr>
            <p:cNvGrpSpPr/>
            <p:nvPr/>
          </p:nvGrpSpPr>
          <p:grpSpPr>
            <a:xfrm>
              <a:off x="1506228" y="685408"/>
              <a:ext cx="1918326" cy="2679058"/>
              <a:chOff x="1506228" y="685408"/>
              <a:chExt cx="1918326" cy="2679058"/>
            </a:xfrm>
          </p:grpSpPr>
          <p:sp>
            <p:nvSpPr>
              <p:cNvPr id="355" name="Freeform: Shape 354">
                <a:extLst>
                  <a:ext uri="{FF2B5EF4-FFF2-40B4-BE49-F238E27FC236}">
                    <a16:creationId xmlns:a16="http://schemas.microsoft.com/office/drawing/2014/main" id="{FD2578B2-315E-0754-3F1F-460C6D557BCF}"/>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6" name="Freeform: Shape 355">
                <a:extLst>
                  <a:ext uri="{FF2B5EF4-FFF2-40B4-BE49-F238E27FC236}">
                    <a16:creationId xmlns:a16="http://schemas.microsoft.com/office/drawing/2014/main" id="{DBA4AE8A-33B0-8012-9CEB-6E99FF25A6C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8" name="Graphic 2973">
              <a:extLst>
                <a:ext uri="{FF2B5EF4-FFF2-40B4-BE49-F238E27FC236}">
                  <a16:creationId xmlns:a16="http://schemas.microsoft.com/office/drawing/2014/main" id="{C0C93007-5ECA-C6ED-952E-F43339E56258}"/>
                </a:ext>
              </a:extLst>
            </p:cNvPr>
            <p:cNvGrpSpPr/>
            <p:nvPr/>
          </p:nvGrpSpPr>
          <p:grpSpPr>
            <a:xfrm>
              <a:off x="1506228" y="685408"/>
              <a:ext cx="1918326" cy="2679058"/>
              <a:chOff x="1506228" y="685408"/>
              <a:chExt cx="1918326" cy="2679058"/>
            </a:xfrm>
          </p:grpSpPr>
          <p:sp>
            <p:nvSpPr>
              <p:cNvPr id="353" name="Freeform: Shape 352">
                <a:extLst>
                  <a:ext uri="{FF2B5EF4-FFF2-40B4-BE49-F238E27FC236}">
                    <a16:creationId xmlns:a16="http://schemas.microsoft.com/office/drawing/2014/main" id="{50CAD17F-7BAC-C636-045C-4C9DAF0E9F08}"/>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4" name="Freeform: Shape 353">
                <a:extLst>
                  <a:ext uri="{FF2B5EF4-FFF2-40B4-BE49-F238E27FC236}">
                    <a16:creationId xmlns:a16="http://schemas.microsoft.com/office/drawing/2014/main" id="{B387E830-6FD5-84C1-E432-743614F2292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9" name="Graphic 2973">
              <a:extLst>
                <a:ext uri="{FF2B5EF4-FFF2-40B4-BE49-F238E27FC236}">
                  <a16:creationId xmlns:a16="http://schemas.microsoft.com/office/drawing/2014/main" id="{76844ADB-99C9-284E-7B94-868EB7A197AC}"/>
                </a:ext>
              </a:extLst>
            </p:cNvPr>
            <p:cNvGrpSpPr/>
            <p:nvPr/>
          </p:nvGrpSpPr>
          <p:grpSpPr>
            <a:xfrm>
              <a:off x="1506228" y="685408"/>
              <a:ext cx="1918326" cy="2679058"/>
              <a:chOff x="1506228" y="685408"/>
              <a:chExt cx="1918326" cy="2679058"/>
            </a:xfrm>
          </p:grpSpPr>
          <p:sp>
            <p:nvSpPr>
              <p:cNvPr id="351" name="Freeform: Shape 350">
                <a:extLst>
                  <a:ext uri="{FF2B5EF4-FFF2-40B4-BE49-F238E27FC236}">
                    <a16:creationId xmlns:a16="http://schemas.microsoft.com/office/drawing/2014/main" id="{5125D549-C8AD-697A-5FB9-6A671AB775BE}"/>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2" name="Freeform: Shape 351">
                <a:extLst>
                  <a:ext uri="{FF2B5EF4-FFF2-40B4-BE49-F238E27FC236}">
                    <a16:creationId xmlns:a16="http://schemas.microsoft.com/office/drawing/2014/main" id="{5631BB17-800E-9FC9-1191-C1532B9D86C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0" name="Graphic 2973">
              <a:extLst>
                <a:ext uri="{FF2B5EF4-FFF2-40B4-BE49-F238E27FC236}">
                  <a16:creationId xmlns:a16="http://schemas.microsoft.com/office/drawing/2014/main" id="{0DAA0273-C1B5-5212-78A1-B26ACC0DB79F}"/>
                </a:ext>
              </a:extLst>
            </p:cNvPr>
            <p:cNvGrpSpPr/>
            <p:nvPr/>
          </p:nvGrpSpPr>
          <p:grpSpPr>
            <a:xfrm>
              <a:off x="1506228" y="348160"/>
              <a:ext cx="923567" cy="1007016"/>
              <a:chOff x="1506228" y="348160"/>
              <a:chExt cx="923567" cy="1007016"/>
            </a:xfrm>
          </p:grpSpPr>
          <p:sp>
            <p:nvSpPr>
              <p:cNvPr id="348" name="Freeform: Shape 347">
                <a:extLst>
                  <a:ext uri="{FF2B5EF4-FFF2-40B4-BE49-F238E27FC236}">
                    <a16:creationId xmlns:a16="http://schemas.microsoft.com/office/drawing/2014/main" id="{C6D5500B-DC44-FBD3-8A2F-EEA52333B0F4}"/>
                  </a:ext>
                </a:extLst>
              </p:cNvPr>
              <p:cNvSpPr/>
              <p:nvPr/>
            </p:nvSpPr>
            <p:spPr>
              <a:xfrm>
                <a:off x="1506228" y="348160"/>
                <a:ext cx="923567" cy="1007016"/>
              </a:xfrm>
              <a:custGeom>
                <a:avLst/>
                <a:gdLst>
                  <a:gd name="connsiteX0" fmla="*/ 398 w 923567"/>
                  <a:gd name="connsiteY0" fmla="*/ 337677 h 1007016"/>
                  <a:gd name="connsiteX1" fmla="*/ 592378 w 923567"/>
                  <a:gd name="connsiteY1" fmla="*/ 430 h 1007016"/>
                  <a:gd name="connsiteX2" fmla="*/ 923965 w 923567"/>
                  <a:gd name="connsiteY2" fmla="*/ 754504 h 1007016"/>
                  <a:gd name="connsiteX3" fmla="*/ 479977 w 923567"/>
                  <a:gd name="connsiteY3" fmla="*/ 1007446 h 1007016"/>
                </a:gdLst>
                <a:ahLst/>
                <a:cxnLst>
                  <a:cxn ang="0">
                    <a:pos x="connsiteX0" y="connsiteY0"/>
                  </a:cxn>
                  <a:cxn ang="0">
                    <a:pos x="connsiteX1" y="connsiteY1"/>
                  </a:cxn>
                  <a:cxn ang="0">
                    <a:pos x="connsiteX2" y="connsiteY2"/>
                  </a:cxn>
                  <a:cxn ang="0">
                    <a:pos x="connsiteX3" y="connsiteY3"/>
                  </a:cxn>
                </a:cxnLst>
                <a:rect l="l" t="t" r="r" b="b"/>
                <a:pathLst>
                  <a:path w="923567" h="1007016">
                    <a:moveTo>
                      <a:pt x="398" y="337677"/>
                    </a:moveTo>
                    <a:cubicBezTo>
                      <a:pt x="185546" y="205112"/>
                      <a:pt x="383930" y="92091"/>
                      <a:pt x="592378" y="430"/>
                    </a:cubicBezTo>
                    <a:lnTo>
                      <a:pt x="923965" y="754504"/>
                    </a:lnTo>
                    <a:cubicBezTo>
                      <a:pt x="767629" y="823250"/>
                      <a:pt x="618841" y="908018"/>
                      <a:pt x="479977" y="1007446"/>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49" name="TextBox 348">
                <a:extLst>
                  <a:ext uri="{FF2B5EF4-FFF2-40B4-BE49-F238E27FC236}">
                    <a16:creationId xmlns:a16="http://schemas.microsoft.com/office/drawing/2014/main" id="{DB7DBB00-C5D4-0C26-516A-618D1E264190}"/>
                  </a:ext>
                </a:extLst>
              </p:cNvPr>
              <p:cNvSpPr txBox="1"/>
              <p:nvPr/>
            </p:nvSpPr>
            <p:spPr>
              <a:xfrm rot="3619780">
                <a:off x="1646823" y="700860"/>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350" name="Freeform: Shape 349">
                <a:extLst>
                  <a:ext uri="{FF2B5EF4-FFF2-40B4-BE49-F238E27FC236}">
                    <a16:creationId xmlns:a16="http://schemas.microsoft.com/office/drawing/2014/main" id="{7D449115-909D-1298-8055-9AF7A55355AF}"/>
                  </a:ext>
                </a:extLst>
              </p:cNvPr>
              <p:cNvSpPr/>
              <p:nvPr/>
            </p:nvSpPr>
            <p:spPr>
              <a:xfrm>
                <a:off x="1746022" y="725193"/>
                <a:ext cx="517984" cy="295103"/>
              </a:xfrm>
              <a:custGeom>
                <a:avLst/>
                <a:gdLst>
                  <a:gd name="connsiteX0" fmla="*/ 398 w 517984"/>
                  <a:gd name="connsiteY0" fmla="*/ 295533 h 295103"/>
                  <a:gd name="connsiteX1" fmla="*/ 518382 w 517984"/>
                  <a:gd name="connsiteY1" fmla="*/ 430 h 295103"/>
                </a:gdLst>
                <a:ahLst/>
                <a:cxnLst>
                  <a:cxn ang="0">
                    <a:pos x="connsiteX0" y="connsiteY0"/>
                  </a:cxn>
                  <a:cxn ang="0">
                    <a:pos x="connsiteX1" y="connsiteY1"/>
                  </a:cxn>
                </a:cxnLst>
                <a:rect l="l" t="t" r="r" b="b"/>
                <a:pathLst>
                  <a:path w="517984" h="295103">
                    <a:moveTo>
                      <a:pt x="398" y="295533"/>
                    </a:moveTo>
                    <a:cubicBezTo>
                      <a:pt x="162395" y="179533"/>
                      <a:pt x="335985" y="80638"/>
                      <a:pt x="518382" y="430"/>
                    </a:cubicBezTo>
                  </a:path>
                </a:pathLst>
              </a:custGeom>
              <a:noFill/>
              <a:ln w="8736" cap="flat">
                <a:noFill/>
                <a:prstDash val="solid"/>
                <a:miter/>
              </a:ln>
            </p:spPr>
            <p:txBody>
              <a:bodyPr rtlCol="0" anchor="ctr"/>
              <a:lstStyle/>
              <a:p>
                <a:endParaRPr lang="en-GB" sz="1600"/>
              </a:p>
            </p:txBody>
          </p:sp>
        </p:grpSp>
        <p:grpSp>
          <p:nvGrpSpPr>
            <p:cNvPr id="271" name="Graphic 2973">
              <a:extLst>
                <a:ext uri="{FF2B5EF4-FFF2-40B4-BE49-F238E27FC236}">
                  <a16:creationId xmlns:a16="http://schemas.microsoft.com/office/drawing/2014/main" id="{E9278051-53DA-BD00-B7EC-D7D04C27DE86}"/>
                </a:ext>
              </a:extLst>
            </p:cNvPr>
            <p:cNvGrpSpPr/>
            <p:nvPr/>
          </p:nvGrpSpPr>
          <p:grpSpPr>
            <a:xfrm>
              <a:off x="2098209" y="263837"/>
              <a:ext cx="490031" cy="838396"/>
              <a:chOff x="2098209" y="263837"/>
              <a:chExt cx="490031" cy="838396"/>
            </a:xfrm>
          </p:grpSpPr>
          <p:sp>
            <p:nvSpPr>
              <p:cNvPr id="344" name="Freeform: Shape 343">
                <a:extLst>
                  <a:ext uri="{FF2B5EF4-FFF2-40B4-BE49-F238E27FC236}">
                    <a16:creationId xmlns:a16="http://schemas.microsoft.com/office/drawing/2014/main" id="{77C05F81-19BE-F4EC-9046-AA7D22A1C277}"/>
                  </a:ext>
                </a:extLst>
              </p:cNvPr>
              <p:cNvSpPr/>
              <p:nvPr/>
            </p:nvSpPr>
            <p:spPr>
              <a:xfrm>
                <a:off x="2098209" y="263837"/>
                <a:ext cx="490031" cy="838396"/>
              </a:xfrm>
              <a:custGeom>
                <a:avLst/>
                <a:gdLst>
                  <a:gd name="connsiteX0" fmla="*/ 398 w 490031"/>
                  <a:gd name="connsiteY0" fmla="*/ 84753 h 838396"/>
                  <a:gd name="connsiteX1" fmla="*/ 211659 w 490031"/>
                  <a:gd name="connsiteY1" fmla="*/ 430 h 838396"/>
                  <a:gd name="connsiteX2" fmla="*/ 490429 w 490031"/>
                  <a:gd name="connsiteY2" fmla="*/ 775585 h 838396"/>
                  <a:gd name="connsiteX3" fmla="*/ 331984 w 490031"/>
                  <a:gd name="connsiteY3" fmla="*/ 838827 h 838396"/>
                </a:gdLst>
                <a:ahLst/>
                <a:cxnLst>
                  <a:cxn ang="0">
                    <a:pos x="connsiteX0" y="connsiteY0"/>
                  </a:cxn>
                  <a:cxn ang="0">
                    <a:pos x="connsiteX1" y="connsiteY1"/>
                  </a:cxn>
                  <a:cxn ang="0">
                    <a:pos x="connsiteX2" y="connsiteY2"/>
                  </a:cxn>
                  <a:cxn ang="0">
                    <a:pos x="connsiteX3" y="connsiteY3"/>
                  </a:cxn>
                </a:cxnLst>
                <a:rect l="l" t="t" r="r" b="b"/>
                <a:pathLst>
                  <a:path w="490031" h="838396">
                    <a:moveTo>
                      <a:pt x="398" y="84753"/>
                    </a:moveTo>
                    <a:cubicBezTo>
                      <a:pt x="69825" y="54219"/>
                      <a:pt x="140292" y="26097"/>
                      <a:pt x="211659" y="430"/>
                    </a:cubicBezTo>
                    <a:lnTo>
                      <a:pt x="490429" y="775585"/>
                    </a:lnTo>
                    <a:cubicBezTo>
                      <a:pt x="436899" y="794840"/>
                      <a:pt x="384053" y="815929"/>
                      <a:pt x="331984" y="838827"/>
                    </a:cubicBezTo>
                    <a:close/>
                  </a:path>
                </a:pathLst>
              </a:custGeom>
              <a:solidFill>
                <a:schemeClr val="bg1">
                  <a:lumMod val="65000"/>
                  <a:alpha val="45098"/>
                </a:schemeClr>
              </a:solidFill>
              <a:ln w="4368" cap="flat">
                <a:solidFill>
                  <a:srgbClr val="FFFFFF">
                    <a:alpha val="56000"/>
                  </a:srgbClr>
                </a:solidFill>
                <a:prstDash val="solid"/>
                <a:miter/>
              </a:ln>
            </p:spPr>
            <p:txBody>
              <a:bodyPr rtlCol="0" anchor="ctr"/>
              <a:lstStyle/>
              <a:p>
                <a:endParaRPr lang="en-GB" sz="1600"/>
              </a:p>
            </p:txBody>
          </p:sp>
          <p:sp>
            <p:nvSpPr>
              <p:cNvPr id="345" name="TextBox 344">
                <a:extLst>
                  <a:ext uri="{FF2B5EF4-FFF2-40B4-BE49-F238E27FC236}">
                    <a16:creationId xmlns:a16="http://schemas.microsoft.com/office/drawing/2014/main" id="{34C484DA-4EE9-02BE-87FF-46DECE82AA2F}"/>
                  </a:ext>
                </a:extLst>
              </p:cNvPr>
              <p:cNvSpPr txBox="1"/>
              <p:nvPr/>
            </p:nvSpPr>
            <p:spPr>
              <a:xfrm rot="4094505">
                <a:off x="1966981" y="54734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47" name="Freeform: Shape 346">
                <a:extLst>
                  <a:ext uri="{FF2B5EF4-FFF2-40B4-BE49-F238E27FC236}">
                    <a16:creationId xmlns:a16="http://schemas.microsoft.com/office/drawing/2014/main" id="{7869DAAD-DD30-2C42-8F7B-299704DA71B0}"/>
                  </a:ext>
                </a:extLst>
              </p:cNvPr>
              <p:cNvSpPr/>
              <p:nvPr/>
            </p:nvSpPr>
            <p:spPr>
              <a:xfrm>
                <a:off x="2264007" y="651415"/>
                <a:ext cx="184851" cy="73778"/>
              </a:xfrm>
              <a:custGeom>
                <a:avLst/>
                <a:gdLst>
                  <a:gd name="connsiteX0" fmla="*/ 398 w 184851"/>
                  <a:gd name="connsiteY0" fmla="*/ 74208 h 73778"/>
                  <a:gd name="connsiteX1" fmla="*/ 185249 w 184851"/>
                  <a:gd name="connsiteY1" fmla="*/ 430 h 73778"/>
                </a:gdLst>
                <a:ahLst/>
                <a:cxnLst>
                  <a:cxn ang="0">
                    <a:pos x="connsiteX0" y="connsiteY0"/>
                  </a:cxn>
                  <a:cxn ang="0">
                    <a:pos x="connsiteX1" y="connsiteY1"/>
                  </a:cxn>
                </a:cxnLst>
                <a:rect l="l" t="t" r="r" b="b"/>
                <a:pathLst>
                  <a:path w="184851" h="73778">
                    <a:moveTo>
                      <a:pt x="398" y="74208"/>
                    </a:moveTo>
                    <a:cubicBezTo>
                      <a:pt x="61141" y="47501"/>
                      <a:pt x="122793" y="22891"/>
                      <a:pt x="185249" y="430"/>
                    </a:cubicBezTo>
                  </a:path>
                </a:pathLst>
              </a:custGeom>
              <a:noFill/>
              <a:ln w="8736" cap="flat">
                <a:noFill/>
                <a:prstDash val="solid"/>
                <a:miter/>
              </a:ln>
            </p:spPr>
            <p:txBody>
              <a:bodyPr rtlCol="0" anchor="ctr"/>
              <a:lstStyle/>
              <a:p>
                <a:endParaRPr lang="en-GB" sz="1600"/>
              </a:p>
            </p:txBody>
          </p:sp>
        </p:grpSp>
        <p:grpSp>
          <p:nvGrpSpPr>
            <p:cNvPr id="272" name="Graphic 2973">
              <a:extLst>
                <a:ext uri="{FF2B5EF4-FFF2-40B4-BE49-F238E27FC236}">
                  <a16:creationId xmlns:a16="http://schemas.microsoft.com/office/drawing/2014/main" id="{E223A70A-FD30-EB66-C019-765256BBBDB4}"/>
                </a:ext>
              </a:extLst>
            </p:cNvPr>
            <p:cNvGrpSpPr/>
            <p:nvPr/>
          </p:nvGrpSpPr>
          <p:grpSpPr>
            <a:xfrm>
              <a:off x="2309470" y="263837"/>
              <a:ext cx="1115084" cy="3100628"/>
              <a:chOff x="2309470" y="263837"/>
              <a:chExt cx="1115084" cy="3100628"/>
            </a:xfrm>
          </p:grpSpPr>
          <p:sp>
            <p:nvSpPr>
              <p:cNvPr id="342" name="Freeform: Shape 341">
                <a:extLst>
                  <a:ext uri="{FF2B5EF4-FFF2-40B4-BE49-F238E27FC236}">
                    <a16:creationId xmlns:a16="http://schemas.microsoft.com/office/drawing/2014/main" id="{7916E60C-A653-6B59-9734-FA000503ECAC}"/>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3" name="Freeform: Shape 342">
                <a:extLst>
                  <a:ext uri="{FF2B5EF4-FFF2-40B4-BE49-F238E27FC236}">
                    <a16:creationId xmlns:a16="http://schemas.microsoft.com/office/drawing/2014/main" id="{4B13A109-DAAD-01DB-1CF9-4CB76495DFF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3" name="Graphic 2973">
              <a:extLst>
                <a:ext uri="{FF2B5EF4-FFF2-40B4-BE49-F238E27FC236}">
                  <a16:creationId xmlns:a16="http://schemas.microsoft.com/office/drawing/2014/main" id="{C0C5D8E6-3769-A38D-CE61-5FCBD28B123C}"/>
                </a:ext>
              </a:extLst>
            </p:cNvPr>
            <p:cNvGrpSpPr/>
            <p:nvPr/>
          </p:nvGrpSpPr>
          <p:grpSpPr>
            <a:xfrm>
              <a:off x="2309470" y="263837"/>
              <a:ext cx="1115084" cy="3100628"/>
              <a:chOff x="2309470" y="263837"/>
              <a:chExt cx="1115084" cy="3100628"/>
            </a:xfrm>
          </p:grpSpPr>
          <p:sp>
            <p:nvSpPr>
              <p:cNvPr id="340" name="Freeform: Shape 339">
                <a:extLst>
                  <a:ext uri="{FF2B5EF4-FFF2-40B4-BE49-F238E27FC236}">
                    <a16:creationId xmlns:a16="http://schemas.microsoft.com/office/drawing/2014/main" id="{FCF6AC7B-1B76-C0FC-78F3-D566315A0481}"/>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1" name="Freeform: Shape 340">
                <a:extLst>
                  <a:ext uri="{FF2B5EF4-FFF2-40B4-BE49-F238E27FC236}">
                    <a16:creationId xmlns:a16="http://schemas.microsoft.com/office/drawing/2014/main" id="{2B878588-5126-BD7A-8614-308A75E0060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4" name="Graphic 2973">
              <a:extLst>
                <a:ext uri="{FF2B5EF4-FFF2-40B4-BE49-F238E27FC236}">
                  <a16:creationId xmlns:a16="http://schemas.microsoft.com/office/drawing/2014/main" id="{1F1BDA20-E1A9-F8AA-7D43-66CB85640B29}"/>
                </a:ext>
              </a:extLst>
            </p:cNvPr>
            <p:cNvGrpSpPr/>
            <p:nvPr/>
          </p:nvGrpSpPr>
          <p:grpSpPr>
            <a:xfrm>
              <a:off x="2309470" y="194296"/>
              <a:ext cx="441200" cy="844695"/>
              <a:chOff x="2309470" y="194296"/>
              <a:chExt cx="441200" cy="844695"/>
            </a:xfrm>
          </p:grpSpPr>
          <p:sp>
            <p:nvSpPr>
              <p:cNvPr id="337" name="Freeform: Shape 336">
                <a:extLst>
                  <a:ext uri="{FF2B5EF4-FFF2-40B4-BE49-F238E27FC236}">
                    <a16:creationId xmlns:a16="http://schemas.microsoft.com/office/drawing/2014/main" id="{479A913B-97E7-A4D8-AC9C-C065C389E61E}"/>
                  </a:ext>
                </a:extLst>
              </p:cNvPr>
              <p:cNvSpPr/>
              <p:nvPr/>
            </p:nvSpPr>
            <p:spPr>
              <a:xfrm>
                <a:off x="2309470" y="194296"/>
                <a:ext cx="441200" cy="844695"/>
              </a:xfrm>
              <a:custGeom>
                <a:avLst/>
                <a:gdLst>
                  <a:gd name="connsiteX0" fmla="*/ 398 w 441200"/>
                  <a:gd name="connsiteY0" fmla="*/ 69971 h 844695"/>
                  <a:gd name="connsiteX1" fmla="*/ 216971 w 441200"/>
                  <a:gd name="connsiteY1" fmla="*/ 430 h 844695"/>
                  <a:gd name="connsiteX2" fmla="*/ 441598 w 441200"/>
                  <a:gd name="connsiteY2" fmla="*/ 792970 h 844695"/>
                  <a:gd name="connsiteX3" fmla="*/ 279168 w 441200"/>
                  <a:gd name="connsiteY3" fmla="*/ 845126 h 844695"/>
                </a:gdLst>
                <a:ahLst/>
                <a:cxnLst>
                  <a:cxn ang="0">
                    <a:pos x="connsiteX0" y="connsiteY0"/>
                  </a:cxn>
                  <a:cxn ang="0">
                    <a:pos x="connsiteX1" y="connsiteY1"/>
                  </a:cxn>
                  <a:cxn ang="0">
                    <a:pos x="connsiteX2" y="connsiteY2"/>
                  </a:cxn>
                  <a:cxn ang="0">
                    <a:pos x="connsiteX3" y="connsiteY3"/>
                  </a:cxn>
                </a:cxnLst>
                <a:rect l="l" t="t" r="r" b="b"/>
                <a:pathLst>
                  <a:path w="441200" h="844695">
                    <a:moveTo>
                      <a:pt x="398" y="69971"/>
                    </a:moveTo>
                    <a:cubicBezTo>
                      <a:pt x="71765" y="44303"/>
                      <a:pt x="143996" y="21108"/>
                      <a:pt x="216971" y="430"/>
                    </a:cubicBezTo>
                    <a:lnTo>
                      <a:pt x="441598" y="792970"/>
                    </a:lnTo>
                    <a:cubicBezTo>
                      <a:pt x="386870" y="808485"/>
                      <a:pt x="332694" y="825879"/>
                      <a:pt x="279168" y="845126"/>
                    </a:cubicBezTo>
                    <a:close/>
                  </a:path>
                </a:pathLst>
              </a:custGeom>
              <a:solidFill>
                <a:schemeClr val="bg1">
                  <a:lumMod val="65000"/>
                  <a:alpha val="45098"/>
                </a:schemeClr>
              </a:solidFill>
              <a:ln w="4368" cap="flat">
                <a:solidFill>
                  <a:srgbClr val="FFFFFF">
                    <a:alpha val="56000"/>
                  </a:srgbClr>
                </a:solidFill>
                <a:prstDash val="solid"/>
                <a:miter/>
              </a:ln>
            </p:spPr>
            <p:txBody>
              <a:bodyPr rtlCol="0" anchor="ctr"/>
              <a:lstStyle/>
              <a:p>
                <a:endParaRPr lang="en-GB" sz="1600"/>
              </a:p>
            </p:txBody>
          </p:sp>
          <p:sp>
            <p:nvSpPr>
              <p:cNvPr id="338" name="TextBox 337">
                <a:extLst>
                  <a:ext uri="{FF2B5EF4-FFF2-40B4-BE49-F238E27FC236}">
                    <a16:creationId xmlns:a16="http://schemas.microsoft.com/office/drawing/2014/main" id="{032DD4B6-5369-EF91-B141-91F9D12A2781}"/>
                  </a:ext>
                </a:extLst>
              </p:cNvPr>
              <p:cNvSpPr txBox="1"/>
              <p:nvPr/>
            </p:nvSpPr>
            <p:spPr>
              <a:xfrm rot="4331868">
                <a:off x="2154277" y="480008"/>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39" name="Freeform: Shape 338">
                <a:extLst>
                  <a:ext uri="{FF2B5EF4-FFF2-40B4-BE49-F238E27FC236}">
                    <a16:creationId xmlns:a16="http://schemas.microsoft.com/office/drawing/2014/main" id="{BA3A2771-5A84-253C-AD1C-8601AC47C45E}"/>
                  </a:ext>
                </a:extLst>
              </p:cNvPr>
              <p:cNvSpPr/>
              <p:nvPr/>
            </p:nvSpPr>
            <p:spPr>
              <a:xfrm>
                <a:off x="2448858" y="590566"/>
                <a:ext cx="189497" cy="60848"/>
              </a:xfrm>
              <a:custGeom>
                <a:avLst/>
                <a:gdLst>
                  <a:gd name="connsiteX0" fmla="*/ 398 w 189497"/>
                  <a:gd name="connsiteY0" fmla="*/ 61278 h 60848"/>
                  <a:gd name="connsiteX1" fmla="*/ 189895 w 189497"/>
                  <a:gd name="connsiteY1" fmla="*/ 430 h 60848"/>
                </a:gdLst>
                <a:ahLst/>
                <a:cxnLst>
                  <a:cxn ang="0">
                    <a:pos x="connsiteX0" y="connsiteY0"/>
                  </a:cxn>
                  <a:cxn ang="0">
                    <a:pos x="connsiteX1" y="connsiteY1"/>
                  </a:cxn>
                </a:cxnLst>
                <a:rect l="l" t="t" r="r" b="b"/>
                <a:pathLst>
                  <a:path w="189497" h="60848">
                    <a:moveTo>
                      <a:pt x="398" y="61278"/>
                    </a:moveTo>
                    <a:cubicBezTo>
                      <a:pt x="62845" y="38817"/>
                      <a:pt x="126047" y="18523"/>
                      <a:pt x="189895" y="430"/>
                    </a:cubicBezTo>
                  </a:path>
                </a:pathLst>
              </a:custGeom>
              <a:noFill/>
              <a:ln w="8736" cap="flat">
                <a:noFill/>
                <a:prstDash val="solid"/>
                <a:miter/>
              </a:ln>
            </p:spPr>
            <p:txBody>
              <a:bodyPr rtlCol="0" anchor="ctr"/>
              <a:lstStyle/>
              <a:p>
                <a:endParaRPr lang="en-GB" sz="1600"/>
              </a:p>
            </p:txBody>
          </p:sp>
        </p:grpSp>
        <p:grpSp>
          <p:nvGrpSpPr>
            <p:cNvPr id="275" name="Graphic 2973">
              <a:extLst>
                <a:ext uri="{FF2B5EF4-FFF2-40B4-BE49-F238E27FC236}">
                  <a16:creationId xmlns:a16="http://schemas.microsoft.com/office/drawing/2014/main" id="{15C95654-4370-1A85-0424-5990A8121717}"/>
                </a:ext>
              </a:extLst>
            </p:cNvPr>
            <p:cNvGrpSpPr/>
            <p:nvPr/>
          </p:nvGrpSpPr>
          <p:grpSpPr>
            <a:xfrm>
              <a:off x="2526043" y="194296"/>
              <a:ext cx="898511" cy="3170169"/>
              <a:chOff x="2526043" y="194296"/>
              <a:chExt cx="898511" cy="3170169"/>
            </a:xfrm>
          </p:grpSpPr>
          <p:sp>
            <p:nvSpPr>
              <p:cNvPr id="334" name="Freeform: Shape 333">
                <a:extLst>
                  <a:ext uri="{FF2B5EF4-FFF2-40B4-BE49-F238E27FC236}">
                    <a16:creationId xmlns:a16="http://schemas.microsoft.com/office/drawing/2014/main" id="{28244016-D842-3140-660D-4E884EFB6BA1}"/>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6" name="Freeform: Shape 335">
                <a:extLst>
                  <a:ext uri="{FF2B5EF4-FFF2-40B4-BE49-F238E27FC236}">
                    <a16:creationId xmlns:a16="http://schemas.microsoft.com/office/drawing/2014/main" id="{396B4118-B7B6-3D24-032D-BB67487B045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6" name="Graphic 2973">
              <a:extLst>
                <a:ext uri="{FF2B5EF4-FFF2-40B4-BE49-F238E27FC236}">
                  <a16:creationId xmlns:a16="http://schemas.microsoft.com/office/drawing/2014/main" id="{79021534-868E-9EF5-6EE9-DEBB02A569CB}"/>
                </a:ext>
              </a:extLst>
            </p:cNvPr>
            <p:cNvGrpSpPr/>
            <p:nvPr/>
          </p:nvGrpSpPr>
          <p:grpSpPr>
            <a:xfrm>
              <a:off x="2526043" y="194296"/>
              <a:ext cx="898511" cy="3170169"/>
              <a:chOff x="2526043" y="194296"/>
              <a:chExt cx="898511" cy="3170169"/>
            </a:xfrm>
          </p:grpSpPr>
          <p:sp>
            <p:nvSpPr>
              <p:cNvPr id="332" name="Freeform: Shape 331">
                <a:extLst>
                  <a:ext uri="{FF2B5EF4-FFF2-40B4-BE49-F238E27FC236}">
                    <a16:creationId xmlns:a16="http://schemas.microsoft.com/office/drawing/2014/main" id="{AF6BC873-F6CF-4A47-0539-6019E1836338}"/>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3" name="Freeform: Shape 332">
                <a:extLst>
                  <a:ext uri="{FF2B5EF4-FFF2-40B4-BE49-F238E27FC236}">
                    <a16:creationId xmlns:a16="http://schemas.microsoft.com/office/drawing/2014/main" id="{FE372529-B233-8F46-922A-44791D72DE2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7" name="Graphic 2973">
              <a:extLst>
                <a:ext uri="{FF2B5EF4-FFF2-40B4-BE49-F238E27FC236}">
                  <a16:creationId xmlns:a16="http://schemas.microsoft.com/office/drawing/2014/main" id="{6C30F057-5784-2AE1-75F8-D09FFAB1C953}"/>
                </a:ext>
              </a:extLst>
            </p:cNvPr>
            <p:cNvGrpSpPr/>
            <p:nvPr/>
          </p:nvGrpSpPr>
          <p:grpSpPr>
            <a:xfrm>
              <a:off x="2526043" y="194296"/>
              <a:ext cx="898511" cy="3170169"/>
              <a:chOff x="2526043" y="194296"/>
              <a:chExt cx="898511" cy="3170169"/>
            </a:xfrm>
          </p:grpSpPr>
          <p:sp>
            <p:nvSpPr>
              <p:cNvPr id="330" name="Freeform: Shape 329">
                <a:extLst>
                  <a:ext uri="{FF2B5EF4-FFF2-40B4-BE49-F238E27FC236}">
                    <a16:creationId xmlns:a16="http://schemas.microsoft.com/office/drawing/2014/main" id="{905A6C82-66FA-85A9-D658-C889B688253D}"/>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1" name="Freeform: Shape 330">
                <a:extLst>
                  <a:ext uri="{FF2B5EF4-FFF2-40B4-BE49-F238E27FC236}">
                    <a16:creationId xmlns:a16="http://schemas.microsoft.com/office/drawing/2014/main" id="{9EE955CA-85FA-4B2E-C405-459E2F2A1D5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8" name="Graphic 2973">
              <a:extLst>
                <a:ext uri="{FF2B5EF4-FFF2-40B4-BE49-F238E27FC236}">
                  <a16:creationId xmlns:a16="http://schemas.microsoft.com/office/drawing/2014/main" id="{6844B5CD-11F1-D97E-0E19-2321473E27BA}"/>
                </a:ext>
              </a:extLst>
            </p:cNvPr>
            <p:cNvGrpSpPr/>
            <p:nvPr/>
          </p:nvGrpSpPr>
          <p:grpSpPr>
            <a:xfrm>
              <a:off x="2526043" y="194296"/>
              <a:ext cx="898511" cy="3170169"/>
              <a:chOff x="2526043" y="194296"/>
              <a:chExt cx="898511" cy="3170169"/>
            </a:xfrm>
          </p:grpSpPr>
          <p:sp>
            <p:nvSpPr>
              <p:cNvPr id="328" name="Freeform: Shape 327">
                <a:extLst>
                  <a:ext uri="{FF2B5EF4-FFF2-40B4-BE49-F238E27FC236}">
                    <a16:creationId xmlns:a16="http://schemas.microsoft.com/office/drawing/2014/main" id="{6530D87B-5C36-98CA-4C0B-E96D394DE697}"/>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9" name="Freeform: Shape 328">
                <a:extLst>
                  <a:ext uri="{FF2B5EF4-FFF2-40B4-BE49-F238E27FC236}">
                    <a16:creationId xmlns:a16="http://schemas.microsoft.com/office/drawing/2014/main" id="{D391D11F-89E9-780E-9CFC-88FF4A917D0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9" name="Graphic 2973">
              <a:extLst>
                <a:ext uri="{FF2B5EF4-FFF2-40B4-BE49-F238E27FC236}">
                  <a16:creationId xmlns:a16="http://schemas.microsoft.com/office/drawing/2014/main" id="{3A4A8AF8-FD7A-94FE-E3EA-E74A0C6EC7BA}"/>
                </a:ext>
              </a:extLst>
            </p:cNvPr>
            <p:cNvGrpSpPr/>
            <p:nvPr/>
          </p:nvGrpSpPr>
          <p:grpSpPr>
            <a:xfrm>
              <a:off x="2526043" y="194296"/>
              <a:ext cx="898511" cy="3170169"/>
              <a:chOff x="2526043" y="194296"/>
              <a:chExt cx="898511" cy="3170169"/>
            </a:xfrm>
          </p:grpSpPr>
          <p:sp>
            <p:nvSpPr>
              <p:cNvPr id="326" name="Freeform: Shape 325">
                <a:extLst>
                  <a:ext uri="{FF2B5EF4-FFF2-40B4-BE49-F238E27FC236}">
                    <a16:creationId xmlns:a16="http://schemas.microsoft.com/office/drawing/2014/main" id="{C940A9A0-B3EA-EC6B-9F58-FE049A94CD41}"/>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7" name="Freeform: Shape 326">
                <a:extLst>
                  <a:ext uri="{FF2B5EF4-FFF2-40B4-BE49-F238E27FC236}">
                    <a16:creationId xmlns:a16="http://schemas.microsoft.com/office/drawing/2014/main" id="{1F3E4E92-E097-308F-4783-6914DF483BA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0" name="Graphic 2973">
              <a:extLst>
                <a:ext uri="{FF2B5EF4-FFF2-40B4-BE49-F238E27FC236}">
                  <a16:creationId xmlns:a16="http://schemas.microsoft.com/office/drawing/2014/main" id="{B59FDB8A-0964-DA96-6E91-52138555EB7D}"/>
                </a:ext>
              </a:extLst>
            </p:cNvPr>
            <p:cNvGrpSpPr/>
            <p:nvPr/>
          </p:nvGrpSpPr>
          <p:grpSpPr>
            <a:xfrm>
              <a:off x="2526043" y="194296"/>
              <a:ext cx="898511" cy="3170169"/>
              <a:chOff x="2526043" y="194296"/>
              <a:chExt cx="898511" cy="3170169"/>
            </a:xfrm>
          </p:grpSpPr>
          <p:sp>
            <p:nvSpPr>
              <p:cNvPr id="324" name="Freeform: Shape 323">
                <a:extLst>
                  <a:ext uri="{FF2B5EF4-FFF2-40B4-BE49-F238E27FC236}">
                    <a16:creationId xmlns:a16="http://schemas.microsoft.com/office/drawing/2014/main" id="{E8A02BDF-798E-42AC-0D9E-F9DA1B54230E}"/>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5" name="Freeform: Shape 324">
                <a:extLst>
                  <a:ext uri="{FF2B5EF4-FFF2-40B4-BE49-F238E27FC236}">
                    <a16:creationId xmlns:a16="http://schemas.microsoft.com/office/drawing/2014/main" id="{1DC324DF-BEEF-F3F1-B085-09F3F5DADFC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1" name="Graphic 2973">
              <a:extLst>
                <a:ext uri="{FF2B5EF4-FFF2-40B4-BE49-F238E27FC236}">
                  <a16:creationId xmlns:a16="http://schemas.microsoft.com/office/drawing/2014/main" id="{CFBF0DB9-26F1-8225-BF45-DC9F51F49A78}"/>
                </a:ext>
              </a:extLst>
            </p:cNvPr>
            <p:cNvGrpSpPr/>
            <p:nvPr/>
          </p:nvGrpSpPr>
          <p:grpSpPr>
            <a:xfrm>
              <a:off x="2526043" y="194296"/>
              <a:ext cx="898511" cy="3170169"/>
              <a:chOff x="2526043" y="194296"/>
              <a:chExt cx="898511" cy="3170169"/>
            </a:xfrm>
          </p:grpSpPr>
          <p:sp>
            <p:nvSpPr>
              <p:cNvPr id="322" name="Freeform: Shape 321">
                <a:extLst>
                  <a:ext uri="{FF2B5EF4-FFF2-40B4-BE49-F238E27FC236}">
                    <a16:creationId xmlns:a16="http://schemas.microsoft.com/office/drawing/2014/main" id="{4CAFD20A-D927-D5BA-5ECB-7D3F6523FC83}"/>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3" name="Freeform: Shape 322">
                <a:extLst>
                  <a:ext uri="{FF2B5EF4-FFF2-40B4-BE49-F238E27FC236}">
                    <a16:creationId xmlns:a16="http://schemas.microsoft.com/office/drawing/2014/main" id="{8B2816F5-3046-9220-F482-922DFAE3C7A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2" name="Graphic 2973">
              <a:extLst>
                <a:ext uri="{FF2B5EF4-FFF2-40B4-BE49-F238E27FC236}">
                  <a16:creationId xmlns:a16="http://schemas.microsoft.com/office/drawing/2014/main" id="{07917333-DE89-F2E3-4826-DA5BE4A45CD4}"/>
                </a:ext>
              </a:extLst>
            </p:cNvPr>
            <p:cNvGrpSpPr/>
            <p:nvPr/>
          </p:nvGrpSpPr>
          <p:grpSpPr>
            <a:xfrm>
              <a:off x="2526043" y="139860"/>
              <a:ext cx="390268" cy="846976"/>
              <a:chOff x="2526043" y="139860"/>
              <a:chExt cx="390268" cy="846976"/>
            </a:xfrm>
          </p:grpSpPr>
          <p:sp>
            <p:nvSpPr>
              <p:cNvPr id="319" name="Freeform: Shape 318">
                <a:extLst>
                  <a:ext uri="{FF2B5EF4-FFF2-40B4-BE49-F238E27FC236}">
                    <a16:creationId xmlns:a16="http://schemas.microsoft.com/office/drawing/2014/main" id="{07BF1F34-13C1-F451-131C-7444047608E0}"/>
                  </a:ext>
                </a:extLst>
              </p:cNvPr>
              <p:cNvSpPr/>
              <p:nvPr/>
            </p:nvSpPr>
            <p:spPr>
              <a:xfrm>
                <a:off x="2526043" y="139860"/>
                <a:ext cx="390268" cy="846976"/>
              </a:xfrm>
              <a:custGeom>
                <a:avLst/>
                <a:gdLst>
                  <a:gd name="connsiteX0" fmla="*/ 398 w 390268"/>
                  <a:gd name="connsiteY0" fmla="*/ 54866 h 846976"/>
                  <a:gd name="connsiteX1" fmla="*/ 221251 w 390268"/>
                  <a:gd name="connsiteY1" fmla="*/ 430 h 846976"/>
                  <a:gd name="connsiteX2" fmla="*/ 390666 w 390268"/>
                  <a:gd name="connsiteY2" fmla="*/ 806581 h 846976"/>
                  <a:gd name="connsiteX3" fmla="*/ 225025 w 390268"/>
                  <a:gd name="connsiteY3" fmla="*/ 847406 h 846976"/>
                </a:gdLst>
                <a:ahLst/>
                <a:cxnLst>
                  <a:cxn ang="0">
                    <a:pos x="connsiteX0" y="connsiteY0"/>
                  </a:cxn>
                  <a:cxn ang="0">
                    <a:pos x="connsiteX1" y="connsiteY1"/>
                  </a:cxn>
                  <a:cxn ang="0">
                    <a:pos x="connsiteX2" y="connsiteY2"/>
                  </a:cxn>
                  <a:cxn ang="0">
                    <a:pos x="connsiteX3" y="connsiteY3"/>
                  </a:cxn>
                </a:cxnLst>
                <a:rect l="l" t="t" r="r" b="b"/>
                <a:pathLst>
                  <a:path w="390268" h="846976">
                    <a:moveTo>
                      <a:pt x="398" y="54866"/>
                    </a:moveTo>
                    <a:cubicBezTo>
                      <a:pt x="73366" y="34178"/>
                      <a:pt x="147028" y="16024"/>
                      <a:pt x="221251" y="430"/>
                    </a:cubicBezTo>
                    <a:lnTo>
                      <a:pt x="390666" y="806581"/>
                    </a:lnTo>
                    <a:cubicBezTo>
                      <a:pt x="334998" y="818279"/>
                      <a:pt x="279752" y="831899"/>
                      <a:pt x="225025" y="847406"/>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20" name="TextBox 319">
                <a:extLst>
                  <a:ext uri="{FF2B5EF4-FFF2-40B4-BE49-F238E27FC236}">
                    <a16:creationId xmlns:a16="http://schemas.microsoft.com/office/drawing/2014/main" id="{0859456C-C28E-8148-D358-E1D822992DEC}"/>
                  </a:ext>
                </a:extLst>
              </p:cNvPr>
              <p:cNvSpPr txBox="1"/>
              <p:nvPr/>
            </p:nvSpPr>
            <p:spPr>
              <a:xfrm rot="4569230">
                <a:off x="2350720" y="42576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21" name="Freeform: Shape 320">
                <a:extLst>
                  <a:ext uri="{FF2B5EF4-FFF2-40B4-BE49-F238E27FC236}">
                    <a16:creationId xmlns:a16="http://schemas.microsoft.com/office/drawing/2014/main" id="{CC269F91-EB4E-550F-1E5A-6444570FA382}"/>
                  </a:ext>
                </a:extLst>
              </p:cNvPr>
              <p:cNvSpPr/>
              <p:nvPr/>
            </p:nvSpPr>
            <p:spPr>
              <a:xfrm>
                <a:off x="2638357" y="542936"/>
                <a:ext cx="193245" cy="47630"/>
              </a:xfrm>
              <a:custGeom>
                <a:avLst/>
                <a:gdLst>
                  <a:gd name="connsiteX0" fmla="*/ 398 w 193245"/>
                  <a:gd name="connsiteY0" fmla="*/ 48060 h 47630"/>
                  <a:gd name="connsiteX1" fmla="*/ 193643 w 193245"/>
                  <a:gd name="connsiteY1" fmla="*/ 430 h 47630"/>
                </a:gdLst>
                <a:ahLst/>
                <a:cxnLst>
                  <a:cxn ang="0">
                    <a:pos x="connsiteX0" y="connsiteY0"/>
                  </a:cxn>
                  <a:cxn ang="0">
                    <a:pos x="connsiteX1" y="connsiteY1"/>
                  </a:cxn>
                </a:cxnLst>
                <a:rect l="l" t="t" r="r" b="b"/>
                <a:pathLst>
                  <a:path w="193245" h="47630">
                    <a:moveTo>
                      <a:pt x="398" y="48060"/>
                    </a:moveTo>
                    <a:cubicBezTo>
                      <a:pt x="64245" y="29967"/>
                      <a:pt x="128699" y="14076"/>
                      <a:pt x="193643" y="430"/>
                    </a:cubicBezTo>
                  </a:path>
                </a:pathLst>
              </a:custGeom>
              <a:noFill/>
              <a:ln w="8736" cap="flat">
                <a:noFill/>
                <a:prstDash val="solid"/>
                <a:miter/>
              </a:ln>
            </p:spPr>
            <p:txBody>
              <a:bodyPr rtlCol="0" anchor="ctr"/>
              <a:lstStyle/>
              <a:p>
                <a:endParaRPr lang="en-GB" sz="1600"/>
              </a:p>
            </p:txBody>
          </p:sp>
        </p:grpSp>
        <p:grpSp>
          <p:nvGrpSpPr>
            <p:cNvPr id="283" name="Graphic 2973">
              <a:extLst>
                <a:ext uri="{FF2B5EF4-FFF2-40B4-BE49-F238E27FC236}">
                  <a16:creationId xmlns:a16="http://schemas.microsoft.com/office/drawing/2014/main" id="{C5CC807B-3680-E45C-043F-B956E8C161C8}"/>
                </a:ext>
              </a:extLst>
            </p:cNvPr>
            <p:cNvGrpSpPr/>
            <p:nvPr/>
          </p:nvGrpSpPr>
          <p:grpSpPr>
            <a:xfrm>
              <a:off x="2738060" y="100792"/>
              <a:ext cx="346314" cy="845220"/>
              <a:chOff x="2738060" y="100792"/>
              <a:chExt cx="346314" cy="845220"/>
            </a:xfrm>
          </p:grpSpPr>
          <p:sp>
            <p:nvSpPr>
              <p:cNvPr id="316" name="Freeform: Shape 315">
                <a:extLst>
                  <a:ext uri="{FF2B5EF4-FFF2-40B4-BE49-F238E27FC236}">
                    <a16:creationId xmlns:a16="http://schemas.microsoft.com/office/drawing/2014/main" id="{06FD6DE2-6DCC-12AB-6FDA-386569DD8D25}"/>
                  </a:ext>
                </a:extLst>
              </p:cNvPr>
              <p:cNvSpPr/>
              <p:nvPr/>
            </p:nvSpPr>
            <p:spPr>
              <a:xfrm>
                <a:off x="2746896" y="100792"/>
                <a:ext cx="337478" cy="845220"/>
              </a:xfrm>
              <a:custGeom>
                <a:avLst/>
                <a:gdLst>
                  <a:gd name="connsiteX0" fmla="*/ 398 w 337478"/>
                  <a:gd name="connsiteY0" fmla="*/ 39498 h 845220"/>
                  <a:gd name="connsiteX1" fmla="*/ 224482 w 337478"/>
                  <a:gd name="connsiteY1" fmla="*/ 430 h 845220"/>
                  <a:gd name="connsiteX2" fmla="*/ 337876 w 337478"/>
                  <a:gd name="connsiteY2" fmla="*/ 816348 h 845220"/>
                  <a:gd name="connsiteX3" fmla="*/ 169813 w 337478"/>
                  <a:gd name="connsiteY3" fmla="*/ 845650 h 845220"/>
                </a:gdLst>
                <a:ahLst/>
                <a:cxnLst>
                  <a:cxn ang="0">
                    <a:pos x="connsiteX0" y="connsiteY0"/>
                  </a:cxn>
                  <a:cxn ang="0">
                    <a:pos x="connsiteX1" y="connsiteY1"/>
                  </a:cxn>
                  <a:cxn ang="0">
                    <a:pos x="connsiteX2" y="connsiteY2"/>
                  </a:cxn>
                  <a:cxn ang="0">
                    <a:pos x="connsiteX3" y="connsiteY3"/>
                  </a:cxn>
                </a:cxnLst>
                <a:rect l="l" t="t" r="r" b="b"/>
                <a:pathLst>
                  <a:path w="337478" h="845220">
                    <a:moveTo>
                      <a:pt x="398" y="39498"/>
                    </a:moveTo>
                    <a:cubicBezTo>
                      <a:pt x="74620" y="23895"/>
                      <a:pt x="149360" y="10869"/>
                      <a:pt x="224482" y="430"/>
                    </a:cubicBezTo>
                    <a:lnTo>
                      <a:pt x="337876" y="816348"/>
                    </a:lnTo>
                    <a:cubicBezTo>
                      <a:pt x="281534" y="824176"/>
                      <a:pt x="225480" y="833952"/>
                      <a:pt x="169813" y="845650"/>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17" name="TextBox 316">
                <a:extLst>
                  <a:ext uri="{FF2B5EF4-FFF2-40B4-BE49-F238E27FC236}">
                    <a16:creationId xmlns:a16="http://schemas.microsoft.com/office/drawing/2014/main" id="{7683228F-E82D-0272-521D-92CFE2B9B968}"/>
                  </a:ext>
                </a:extLst>
              </p:cNvPr>
              <p:cNvSpPr txBox="1"/>
              <p:nvPr/>
            </p:nvSpPr>
            <p:spPr>
              <a:xfrm rot="4806594">
                <a:off x="2540555" y="384856"/>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8" name="Freeform: Shape 317">
                <a:extLst>
                  <a:ext uri="{FF2B5EF4-FFF2-40B4-BE49-F238E27FC236}">
                    <a16:creationId xmlns:a16="http://schemas.microsoft.com/office/drawing/2014/main" id="{AA075B84-0D37-243C-1789-A208A4CB4ADC}"/>
                  </a:ext>
                </a:extLst>
              </p:cNvPr>
              <p:cNvSpPr/>
              <p:nvPr/>
            </p:nvSpPr>
            <p:spPr>
              <a:xfrm>
                <a:off x="2831604" y="508751"/>
                <a:ext cx="196072" cy="34185"/>
              </a:xfrm>
              <a:custGeom>
                <a:avLst/>
                <a:gdLst>
                  <a:gd name="connsiteX0" fmla="*/ 398 w 196072"/>
                  <a:gd name="connsiteY0" fmla="*/ 34615 h 34185"/>
                  <a:gd name="connsiteX1" fmla="*/ 196470 w 196072"/>
                  <a:gd name="connsiteY1" fmla="*/ 430 h 34185"/>
                </a:gdLst>
                <a:ahLst/>
                <a:cxnLst>
                  <a:cxn ang="0">
                    <a:pos x="connsiteX0" y="connsiteY0"/>
                  </a:cxn>
                  <a:cxn ang="0">
                    <a:pos x="connsiteX1" y="connsiteY1"/>
                  </a:cxn>
                </a:cxnLst>
                <a:rect l="l" t="t" r="r" b="b"/>
                <a:pathLst>
                  <a:path w="196072" h="34185">
                    <a:moveTo>
                      <a:pt x="398" y="34615"/>
                    </a:moveTo>
                    <a:cubicBezTo>
                      <a:pt x="65343" y="20969"/>
                      <a:pt x="130739" y="9559"/>
                      <a:pt x="196470" y="430"/>
                    </a:cubicBezTo>
                  </a:path>
                </a:pathLst>
              </a:custGeom>
              <a:noFill/>
              <a:ln w="8736" cap="flat">
                <a:noFill/>
                <a:prstDash val="solid"/>
                <a:miter/>
              </a:ln>
            </p:spPr>
            <p:txBody>
              <a:bodyPr rtlCol="0" anchor="ctr"/>
              <a:lstStyle/>
              <a:p>
                <a:endParaRPr lang="en-GB" sz="1600"/>
              </a:p>
            </p:txBody>
          </p:sp>
        </p:grpSp>
        <p:grpSp>
          <p:nvGrpSpPr>
            <p:cNvPr id="284" name="Graphic 2973">
              <a:extLst>
                <a:ext uri="{FF2B5EF4-FFF2-40B4-BE49-F238E27FC236}">
                  <a16:creationId xmlns:a16="http://schemas.microsoft.com/office/drawing/2014/main" id="{894E2707-54BA-7098-8472-D92DBF723673}"/>
                </a:ext>
              </a:extLst>
            </p:cNvPr>
            <p:cNvGrpSpPr/>
            <p:nvPr/>
          </p:nvGrpSpPr>
          <p:grpSpPr>
            <a:xfrm>
              <a:off x="2970981" y="100792"/>
              <a:ext cx="453574" cy="3263674"/>
              <a:chOff x="2970981" y="100792"/>
              <a:chExt cx="453574" cy="3263674"/>
            </a:xfrm>
          </p:grpSpPr>
          <p:sp>
            <p:nvSpPr>
              <p:cNvPr id="314" name="Freeform: Shape 313">
                <a:extLst>
                  <a:ext uri="{FF2B5EF4-FFF2-40B4-BE49-F238E27FC236}">
                    <a16:creationId xmlns:a16="http://schemas.microsoft.com/office/drawing/2014/main" id="{88A19027-C8CA-0EC8-DCE6-684D9257F927}"/>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5" name="Freeform: Shape 314">
                <a:extLst>
                  <a:ext uri="{FF2B5EF4-FFF2-40B4-BE49-F238E27FC236}">
                    <a16:creationId xmlns:a16="http://schemas.microsoft.com/office/drawing/2014/main" id="{163E4A86-DB85-A2BD-437E-F32E074FC02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5" name="Graphic 2973">
              <a:extLst>
                <a:ext uri="{FF2B5EF4-FFF2-40B4-BE49-F238E27FC236}">
                  <a16:creationId xmlns:a16="http://schemas.microsoft.com/office/drawing/2014/main" id="{4EC82AEF-4101-9872-3479-02F358D5293E}"/>
                </a:ext>
              </a:extLst>
            </p:cNvPr>
            <p:cNvGrpSpPr/>
            <p:nvPr/>
          </p:nvGrpSpPr>
          <p:grpSpPr>
            <a:xfrm>
              <a:off x="2970981" y="100792"/>
              <a:ext cx="453574" cy="3263674"/>
              <a:chOff x="2970981" y="100792"/>
              <a:chExt cx="453574" cy="3263674"/>
            </a:xfrm>
          </p:grpSpPr>
          <p:sp>
            <p:nvSpPr>
              <p:cNvPr id="312" name="Freeform: Shape 311">
                <a:extLst>
                  <a:ext uri="{FF2B5EF4-FFF2-40B4-BE49-F238E27FC236}">
                    <a16:creationId xmlns:a16="http://schemas.microsoft.com/office/drawing/2014/main" id="{876679BC-8A2E-02EF-9724-BD2B357C08B5}"/>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3" name="Freeform: Shape 312">
                <a:extLst>
                  <a:ext uri="{FF2B5EF4-FFF2-40B4-BE49-F238E27FC236}">
                    <a16:creationId xmlns:a16="http://schemas.microsoft.com/office/drawing/2014/main" id="{CBED715A-F694-6079-C28B-5A5F06B88BB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6" name="Graphic 2973">
              <a:extLst>
                <a:ext uri="{FF2B5EF4-FFF2-40B4-BE49-F238E27FC236}">
                  <a16:creationId xmlns:a16="http://schemas.microsoft.com/office/drawing/2014/main" id="{D1221274-5646-3DB4-9656-236D07F34C83}"/>
                </a:ext>
              </a:extLst>
            </p:cNvPr>
            <p:cNvGrpSpPr/>
            <p:nvPr/>
          </p:nvGrpSpPr>
          <p:grpSpPr>
            <a:xfrm>
              <a:off x="2935201" y="77273"/>
              <a:ext cx="318857" cy="839436"/>
              <a:chOff x="2935201" y="77273"/>
              <a:chExt cx="318857" cy="839436"/>
            </a:xfrm>
          </p:grpSpPr>
          <p:sp>
            <p:nvSpPr>
              <p:cNvPr id="309" name="Freeform: Shape 308">
                <a:extLst>
                  <a:ext uri="{FF2B5EF4-FFF2-40B4-BE49-F238E27FC236}">
                    <a16:creationId xmlns:a16="http://schemas.microsoft.com/office/drawing/2014/main" id="{53B3FB63-6050-9C70-E045-F7C02DB1D826}"/>
                  </a:ext>
                </a:extLst>
              </p:cNvPr>
              <p:cNvSpPr/>
              <p:nvPr/>
            </p:nvSpPr>
            <p:spPr>
              <a:xfrm>
                <a:off x="2970981" y="77273"/>
                <a:ext cx="283077" cy="839436"/>
              </a:xfrm>
              <a:custGeom>
                <a:avLst/>
                <a:gdLst>
                  <a:gd name="connsiteX0" fmla="*/ 398 w 283077"/>
                  <a:gd name="connsiteY0" fmla="*/ 23948 h 839436"/>
                  <a:gd name="connsiteX1" fmla="*/ 226643 w 283077"/>
                  <a:gd name="connsiteY1" fmla="*/ 430 h 839436"/>
                  <a:gd name="connsiteX2" fmla="*/ 283475 w 283077"/>
                  <a:gd name="connsiteY2" fmla="*/ 822228 h 839436"/>
                  <a:gd name="connsiteX3" fmla="*/ 113791 w 283077"/>
                  <a:gd name="connsiteY3" fmla="*/ 839866 h 839436"/>
                </a:gdLst>
                <a:ahLst/>
                <a:cxnLst>
                  <a:cxn ang="0">
                    <a:pos x="connsiteX0" y="connsiteY0"/>
                  </a:cxn>
                  <a:cxn ang="0">
                    <a:pos x="connsiteX1" y="connsiteY1"/>
                  </a:cxn>
                  <a:cxn ang="0">
                    <a:pos x="connsiteX2" y="connsiteY2"/>
                  </a:cxn>
                  <a:cxn ang="0">
                    <a:pos x="connsiteX3" y="connsiteY3"/>
                  </a:cxn>
                </a:cxnLst>
                <a:rect l="l" t="t" r="r" b="b"/>
                <a:pathLst>
                  <a:path w="283077" h="839436">
                    <a:moveTo>
                      <a:pt x="398" y="23948"/>
                    </a:moveTo>
                    <a:cubicBezTo>
                      <a:pt x="75519" y="13508"/>
                      <a:pt x="150979" y="5663"/>
                      <a:pt x="226643" y="430"/>
                    </a:cubicBezTo>
                    <a:lnTo>
                      <a:pt x="283475" y="822228"/>
                    </a:lnTo>
                    <a:cubicBezTo>
                      <a:pt x="226727" y="826150"/>
                      <a:pt x="170133" y="832039"/>
                      <a:pt x="113791" y="839866"/>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10" name="TextBox 309">
                <a:extLst>
                  <a:ext uri="{FF2B5EF4-FFF2-40B4-BE49-F238E27FC236}">
                    <a16:creationId xmlns:a16="http://schemas.microsoft.com/office/drawing/2014/main" id="{D26FBF29-BF05-1E9B-7DA2-A090C090AE89}"/>
                  </a:ext>
                </a:extLst>
              </p:cNvPr>
              <p:cNvSpPr txBox="1"/>
              <p:nvPr/>
            </p:nvSpPr>
            <p:spPr>
              <a:xfrm rot="5043956">
                <a:off x="2737696" y="3574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1" name="Freeform: Shape 310">
                <a:extLst>
                  <a:ext uri="{FF2B5EF4-FFF2-40B4-BE49-F238E27FC236}">
                    <a16:creationId xmlns:a16="http://schemas.microsoft.com/office/drawing/2014/main" id="{AB738FF5-7B2A-6233-C870-0AAE3119E82A}"/>
                  </a:ext>
                </a:extLst>
              </p:cNvPr>
              <p:cNvSpPr/>
              <p:nvPr/>
            </p:nvSpPr>
            <p:spPr>
              <a:xfrm>
                <a:off x="3027679" y="488168"/>
                <a:ext cx="197962" cy="20582"/>
              </a:xfrm>
              <a:custGeom>
                <a:avLst/>
                <a:gdLst>
                  <a:gd name="connsiteX0" fmla="*/ 398 w 197962"/>
                  <a:gd name="connsiteY0" fmla="*/ 21012 h 20582"/>
                  <a:gd name="connsiteX1" fmla="*/ 198361 w 197962"/>
                  <a:gd name="connsiteY1" fmla="*/ 430 h 20582"/>
                </a:gdLst>
                <a:ahLst/>
                <a:cxnLst>
                  <a:cxn ang="0">
                    <a:pos x="connsiteX0" y="connsiteY0"/>
                  </a:cxn>
                  <a:cxn ang="0">
                    <a:pos x="connsiteX1" y="connsiteY1"/>
                  </a:cxn>
                </a:cxnLst>
                <a:rect l="l" t="t" r="r" b="b"/>
                <a:pathLst>
                  <a:path w="197962" h="20582">
                    <a:moveTo>
                      <a:pt x="398" y="21012"/>
                    </a:moveTo>
                    <a:cubicBezTo>
                      <a:pt x="66129" y="11874"/>
                      <a:pt x="132156" y="5016"/>
                      <a:pt x="198361" y="430"/>
                    </a:cubicBezTo>
                  </a:path>
                </a:pathLst>
              </a:custGeom>
              <a:noFill/>
              <a:ln w="8736" cap="flat">
                <a:noFill/>
                <a:prstDash val="solid"/>
                <a:miter/>
              </a:ln>
            </p:spPr>
            <p:txBody>
              <a:bodyPr rtlCol="0" anchor="ctr"/>
              <a:lstStyle/>
              <a:p>
                <a:endParaRPr lang="en-GB" sz="1600"/>
              </a:p>
            </p:txBody>
          </p:sp>
        </p:grpSp>
        <p:grpSp>
          <p:nvGrpSpPr>
            <p:cNvPr id="287" name="Graphic 2973">
              <a:extLst>
                <a:ext uri="{FF2B5EF4-FFF2-40B4-BE49-F238E27FC236}">
                  <a16:creationId xmlns:a16="http://schemas.microsoft.com/office/drawing/2014/main" id="{3A2D4187-FD9B-6640-84E7-391B7202B715}"/>
                </a:ext>
              </a:extLst>
            </p:cNvPr>
            <p:cNvGrpSpPr/>
            <p:nvPr/>
          </p:nvGrpSpPr>
          <p:grpSpPr>
            <a:xfrm>
              <a:off x="3133759" y="69420"/>
              <a:ext cx="316578" cy="829652"/>
              <a:chOff x="3133759" y="69420"/>
              <a:chExt cx="316578" cy="829652"/>
            </a:xfrm>
          </p:grpSpPr>
          <p:sp>
            <p:nvSpPr>
              <p:cNvPr id="306" name="Freeform: Shape 305">
                <a:extLst>
                  <a:ext uri="{FF2B5EF4-FFF2-40B4-BE49-F238E27FC236}">
                    <a16:creationId xmlns:a16="http://schemas.microsoft.com/office/drawing/2014/main" id="{A6DB096D-BD01-7D7C-826E-77F75510C65E}"/>
                  </a:ext>
                </a:extLst>
              </p:cNvPr>
              <p:cNvSpPr/>
              <p:nvPr/>
            </p:nvSpPr>
            <p:spPr>
              <a:xfrm>
                <a:off x="3197226" y="69420"/>
                <a:ext cx="227329" cy="829652"/>
              </a:xfrm>
              <a:custGeom>
                <a:avLst/>
                <a:gdLst>
                  <a:gd name="connsiteX0" fmla="*/ 398 w 227329"/>
                  <a:gd name="connsiteY0" fmla="*/ 8283 h 829652"/>
                  <a:gd name="connsiteX1" fmla="*/ 227727 w 227329"/>
                  <a:gd name="connsiteY1" fmla="*/ 430 h 829652"/>
                  <a:gd name="connsiteX2" fmla="*/ 227727 w 227329"/>
                  <a:gd name="connsiteY2" fmla="*/ 824193 h 829652"/>
                  <a:gd name="connsiteX3" fmla="*/ 57230 w 227329"/>
                  <a:gd name="connsiteY3" fmla="*/ 830082 h 829652"/>
                </a:gdLst>
                <a:ahLst/>
                <a:cxnLst>
                  <a:cxn ang="0">
                    <a:pos x="connsiteX0" y="connsiteY0"/>
                  </a:cxn>
                  <a:cxn ang="0">
                    <a:pos x="connsiteX1" y="connsiteY1"/>
                  </a:cxn>
                  <a:cxn ang="0">
                    <a:pos x="connsiteX2" y="connsiteY2"/>
                  </a:cxn>
                  <a:cxn ang="0">
                    <a:pos x="connsiteX3" y="connsiteY3"/>
                  </a:cxn>
                </a:cxnLst>
                <a:rect l="l" t="t" r="r" b="b"/>
                <a:pathLst>
                  <a:path w="227329" h="829652">
                    <a:moveTo>
                      <a:pt x="398" y="8283"/>
                    </a:moveTo>
                    <a:cubicBezTo>
                      <a:pt x="76061" y="3050"/>
                      <a:pt x="151883" y="430"/>
                      <a:pt x="227727" y="430"/>
                    </a:cubicBezTo>
                    <a:lnTo>
                      <a:pt x="227727" y="824193"/>
                    </a:lnTo>
                    <a:cubicBezTo>
                      <a:pt x="170844" y="824193"/>
                      <a:pt x="113978" y="826159"/>
                      <a:pt x="57230" y="830082"/>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07" name="TextBox 306">
                <a:extLst>
                  <a:ext uri="{FF2B5EF4-FFF2-40B4-BE49-F238E27FC236}">
                    <a16:creationId xmlns:a16="http://schemas.microsoft.com/office/drawing/2014/main" id="{71C0EB7C-79E2-63BF-850F-435F89B811CE}"/>
                  </a:ext>
                </a:extLst>
              </p:cNvPr>
              <p:cNvSpPr txBox="1"/>
              <p:nvPr/>
            </p:nvSpPr>
            <p:spPr>
              <a:xfrm rot="5281319">
                <a:off x="2939657" y="343773"/>
                <a:ext cx="704782"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08" name="Freeform: Shape 307">
                <a:extLst>
                  <a:ext uri="{FF2B5EF4-FFF2-40B4-BE49-F238E27FC236}">
                    <a16:creationId xmlns:a16="http://schemas.microsoft.com/office/drawing/2014/main" id="{10D7B045-892D-0668-3F9D-7F23186263A4}"/>
                  </a:ext>
                </a:extLst>
              </p:cNvPr>
              <p:cNvSpPr/>
              <p:nvPr/>
            </p:nvSpPr>
            <p:spPr>
              <a:xfrm>
                <a:off x="3225643" y="481301"/>
                <a:ext cx="198910" cy="6875"/>
              </a:xfrm>
              <a:custGeom>
                <a:avLst/>
                <a:gdLst>
                  <a:gd name="connsiteX0" fmla="*/ 398 w 198910"/>
                  <a:gd name="connsiteY0" fmla="*/ 7305 h 6875"/>
                  <a:gd name="connsiteX1" fmla="*/ 199309 w 198910"/>
                  <a:gd name="connsiteY1" fmla="*/ 430 h 6875"/>
                </a:gdLst>
                <a:ahLst/>
                <a:cxnLst>
                  <a:cxn ang="0">
                    <a:pos x="connsiteX0" y="connsiteY0"/>
                  </a:cxn>
                  <a:cxn ang="0">
                    <a:pos x="connsiteX1" y="connsiteY1"/>
                  </a:cxn>
                </a:cxnLst>
                <a:rect l="l" t="t" r="r" b="b"/>
                <a:pathLst>
                  <a:path w="198910" h="6875">
                    <a:moveTo>
                      <a:pt x="398" y="7305"/>
                    </a:moveTo>
                    <a:cubicBezTo>
                      <a:pt x="66602" y="2719"/>
                      <a:pt x="132946" y="430"/>
                      <a:pt x="199309" y="430"/>
                    </a:cubicBezTo>
                  </a:path>
                </a:pathLst>
              </a:custGeom>
              <a:noFill/>
              <a:ln w="8736" cap="flat">
                <a:noFill/>
                <a:prstDash val="solid"/>
                <a:miter/>
              </a:ln>
            </p:spPr>
            <p:txBody>
              <a:bodyPr rtlCol="0" anchor="ctr"/>
              <a:lstStyle/>
              <a:p>
                <a:endParaRPr lang="en-GB" sz="1600"/>
              </a:p>
            </p:txBody>
          </p:sp>
        </p:grpSp>
        <p:grpSp>
          <p:nvGrpSpPr>
            <p:cNvPr id="288" name="Graphic 2973">
              <a:extLst>
                <a:ext uri="{FF2B5EF4-FFF2-40B4-BE49-F238E27FC236}">
                  <a16:creationId xmlns:a16="http://schemas.microsoft.com/office/drawing/2014/main" id="{2630372B-B0C7-388D-92BF-4E125168283A}"/>
                </a:ext>
              </a:extLst>
            </p:cNvPr>
            <p:cNvGrpSpPr/>
            <p:nvPr/>
          </p:nvGrpSpPr>
          <p:grpSpPr>
            <a:xfrm>
              <a:off x="3424555" y="69420"/>
              <a:ext cx="0" cy="3295046"/>
              <a:chOff x="3424555" y="69420"/>
              <a:chExt cx="0" cy="3295046"/>
            </a:xfrm>
          </p:grpSpPr>
          <p:sp>
            <p:nvSpPr>
              <p:cNvPr id="304" name="Freeform: Shape 303">
                <a:extLst>
                  <a:ext uri="{FF2B5EF4-FFF2-40B4-BE49-F238E27FC236}">
                    <a16:creationId xmlns:a16="http://schemas.microsoft.com/office/drawing/2014/main" id="{0FAE2ED0-3019-37BB-ADC5-1240788C7517}"/>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5" name="Freeform: Shape 304">
                <a:extLst>
                  <a:ext uri="{FF2B5EF4-FFF2-40B4-BE49-F238E27FC236}">
                    <a16:creationId xmlns:a16="http://schemas.microsoft.com/office/drawing/2014/main" id="{F3B2C8F1-90FC-44DE-BEC7-238CA7C7A63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9" name="Graphic 2973">
              <a:extLst>
                <a:ext uri="{FF2B5EF4-FFF2-40B4-BE49-F238E27FC236}">
                  <a16:creationId xmlns:a16="http://schemas.microsoft.com/office/drawing/2014/main" id="{7F35A8FD-6D30-B1BB-F026-E4F90EDD39E9}"/>
                </a:ext>
              </a:extLst>
            </p:cNvPr>
            <p:cNvGrpSpPr/>
            <p:nvPr/>
          </p:nvGrpSpPr>
          <p:grpSpPr>
            <a:xfrm>
              <a:off x="3424555" y="69420"/>
              <a:ext cx="0" cy="3295046"/>
              <a:chOff x="3424555" y="69420"/>
              <a:chExt cx="0" cy="3295046"/>
            </a:xfrm>
          </p:grpSpPr>
          <p:sp>
            <p:nvSpPr>
              <p:cNvPr id="302" name="Freeform: Shape 301">
                <a:extLst>
                  <a:ext uri="{FF2B5EF4-FFF2-40B4-BE49-F238E27FC236}">
                    <a16:creationId xmlns:a16="http://schemas.microsoft.com/office/drawing/2014/main" id="{A742A008-A99B-23DE-94FB-46AC24984CFB}"/>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3" name="Freeform: Shape 302">
                <a:extLst>
                  <a:ext uri="{FF2B5EF4-FFF2-40B4-BE49-F238E27FC236}">
                    <a16:creationId xmlns:a16="http://schemas.microsoft.com/office/drawing/2014/main" id="{9A7C66EA-7052-4C6F-7112-F1E6B65CDAC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0" name="Graphic 2973">
              <a:extLst>
                <a:ext uri="{FF2B5EF4-FFF2-40B4-BE49-F238E27FC236}">
                  <a16:creationId xmlns:a16="http://schemas.microsoft.com/office/drawing/2014/main" id="{5BB3E599-1F46-FE82-80B5-F401C6E262DD}"/>
                </a:ext>
              </a:extLst>
            </p:cNvPr>
            <p:cNvGrpSpPr/>
            <p:nvPr/>
          </p:nvGrpSpPr>
          <p:grpSpPr>
            <a:xfrm>
              <a:off x="3424555" y="69420"/>
              <a:ext cx="0" cy="3295046"/>
              <a:chOff x="3424555" y="69420"/>
              <a:chExt cx="0" cy="3295046"/>
            </a:xfrm>
          </p:grpSpPr>
          <p:sp>
            <p:nvSpPr>
              <p:cNvPr id="300" name="Freeform: Shape 299">
                <a:extLst>
                  <a:ext uri="{FF2B5EF4-FFF2-40B4-BE49-F238E27FC236}">
                    <a16:creationId xmlns:a16="http://schemas.microsoft.com/office/drawing/2014/main" id="{E1CAFFF5-29DA-34E5-F80C-E211DB861F19}"/>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1" name="Freeform: Shape 300">
                <a:extLst>
                  <a:ext uri="{FF2B5EF4-FFF2-40B4-BE49-F238E27FC236}">
                    <a16:creationId xmlns:a16="http://schemas.microsoft.com/office/drawing/2014/main" id="{D7C497C3-1FC9-960A-96AA-05659A5803E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1" name="Graphic 2973">
              <a:extLst>
                <a:ext uri="{FF2B5EF4-FFF2-40B4-BE49-F238E27FC236}">
                  <a16:creationId xmlns:a16="http://schemas.microsoft.com/office/drawing/2014/main" id="{0C413E06-9090-31DA-7A8A-C9542FE7433D}"/>
                </a:ext>
              </a:extLst>
            </p:cNvPr>
            <p:cNvGrpSpPr/>
            <p:nvPr/>
          </p:nvGrpSpPr>
          <p:grpSpPr>
            <a:xfrm>
              <a:off x="3424555" y="69420"/>
              <a:ext cx="0" cy="3295046"/>
              <a:chOff x="3424555" y="69420"/>
              <a:chExt cx="0" cy="3295046"/>
            </a:xfrm>
          </p:grpSpPr>
          <p:sp>
            <p:nvSpPr>
              <p:cNvPr id="298" name="Freeform: Shape 297">
                <a:extLst>
                  <a:ext uri="{FF2B5EF4-FFF2-40B4-BE49-F238E27FC236}">
                    <a16:creationId xmlns:a16="http://schemas.microsoft.com/office/drawing/2014/main" id="{BC93F413-9717-4369-900F-AA9CA5001B28}"/>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9" name="Freeform: Shape 298">
                <a:extLst>
                  <a:ext uri="{FF2B5EF4-FFF2-40B4-BE49-F238E27FC236}">
                    <a16:creationId xmlns:a16="http://schemas.microsoft.com/office/drawing/2014/main" id="{9CBC4746-0DD9-6015-AF00-9C91B777491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2" name="Graphic 2973">
              <a:extLst>
                <a:ext uri="{FF2B5EF4-FFF2-40B4-BE49-F238E27FC236}">
                  <a16:creationId xmlns:a16="http://schemas.microsoft.com/office/drawing/2014/main" id="{979D3C72-9B99-962F-7D3F-533E22E7AFC8}"/>
                </a:ext>
              </a:extLst>
            </p:cNvPr>
            <p:cNvGrpSpPr/>
            <p:nvPr/>
          </p:nvGrpSpPr>
          <p:grpSpPr>
            <a:xfrm>
              <a:off x="3424555" y="69420"/>
              <a:ext cx="0" cy="3295046"/>
              <a:chOff x="3424555" y="69420"/>
              <a:chExt cx="0" cy="3295046"/>
            </a:xfrm>
          </p:grpSpPr>
          <p:sp>
            <p:nvSpPr>
              <p:cNvPr id="296" name="Freeform: Shape 295">
                <a:extLst>
                  <a:ext uri="{FF2B5EF4-FFF2-40B4-BE49-F238E27FC236}">
                    <a16:creationId xmlns:a16="http://schemas.microsoft.com/office/drawing/2014/main" id="{866B0132-57AF-50C8-D5F2-47715A5A87E2}"/>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7" name="Freeform: Shape 296">
                <a:extLst>
                  <a:ext uri="{FF2B5EF4-FFF2-40B4-BE49-F238E27FC236}">
                    <a16:creationId xmlns:a16="http://schemas.microsoft.com/office/drawing/2014/main" id="{A68171C8-DD79-DE78-3E93-8421B8F0856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3" name="Graphic 2973">
              <a:extLst>
                <a:ext uri="{FF2B5EF4-FFF2-40B4-BE49-F238E27FC236}">
                  <a16:creationId xmlns:a16="http://schemas.microsoft.com/office/drawing/2014/main" id="{045EF86B-B624-337E-2281-D7BE8659A319}"/>
                </a:ext>
              </a:extLst>
            </p:cNvPr>
            <p:cNvGrpSpPr/>
            <p:nvPr/>
          </p:nvGrpSpPr>
          <p:grpSpPr>
            <a:xfrm>
              <a:off x="3424555" y="69420"/>
              <a:ext cx="0" cy="3295046"/>
              <a:chOff x="3424555" y="69420"/>
              <a:chExt cx="0" cy="3295046"/>
            </a:xfrm>
          </p:grpSpPr>
          <p:sp>
            <p:nvSpPr>
              <p:cNvPr id="294" name="Freeform: Shape 293">
                <a:extLst>
                  <a:ext uri="{FF2B5EF4-FFF2-40B4-BE49-F238E27FC236}">
                    <a16:creationId xmlns:a16="http://schemas.microsoft.com/office/drawing/2014/main" id="{F7BF1C1D-7522-2A7B-6011-DA87FCED425D}"/>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5" name="Freeform: Shape 294">
                <a:extLst>
                  <a:ext uri="{FF2B5EF4-FFF2-40B4-BE49-F238E27FC236}">
                    <a16:creationId xmlns:a16="http://schemas.microsoft.com/office/drawing/2014/main" id="{7B58E887-DC44-404D-B5D8-5C592D45B9C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sp>
        <p:nvSpPr>
          <p:cNvPr id="5" name="Rectangle 4">
            <a:extLst>
              <a:ext uri="{FF2B5EF4-FFF2-40B4-BE49-F238E27FC236}">
                <a16:creationId xmlns:a16="http://schemas.microsoft.com/office/drawing/2014/main" id="{A67796D2-F86D-2AAF-C295-0904D3B93E09}"/>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F6D9D7EA-6036-F9E5-7AD8-8682815C9EF7}"/>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4" action="ppaction://hlinksldjump"/>
            <a:extLst>
              <a:ext uri="{FF2B5EF4-FFF2-40B4-BE49-F238E27FC236}">
                <a16:creationId xmlns:a16="http://schemas.microsoft.com/office/drawing/2014/main" id="{27BED64B-4D23-B9FA-0BF5-AC582540A85E}"/>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5" action="ppaction://hlinksldjump"/>
            <a:extLst>
              <a:ext uri="{FF2B5EF4-FFF2-40B4-BE49-F238E27FC236}">
                <a16:creationId xmlns:a16="http://schemas.microsoft.com/office/drawing/2014/main" id="{DA937279-B56B-CEBA-1B2C-B3A10B789E42}"/>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6" action="ppaction://hlinksldjump"/>
            <a:extLst>
              <a:ext uri="{FF2B5EF4-FFF2-40B4-BE49-F238E27FC236}">
                <a16:creationId xmlns:a16="http://schemas.microsoft.com/office/drawing/2014/main" id="{E1CBDFBD-65DC-21F5-C8A1-A390E34FE371}"/>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7" action="ppaction://hlinksldjump"/>
            <a:extLst>
              <a:ext uri="{FF2B5EF4-FFF2-40B4-BE49-F238E27FC236}">
                <a16:creationId xmlns:a16="http://schemas.microsoft.com/office/drawing/2014/main" id="{B5042EE2-4B97-AC24-B38C-46A44EB5D9D2}"/>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8" action="ppaction://hlinksldjump"/>
            <a:extLst>
              <a:ext uri="{FF2B5EF4-FFF2-40B4-BE49-F238E27FC236}">
                <a16:creationId xmlns:a16="http://schemas.microsoft.com/office/drawing/2014/main" id="{ED2F9106-B97E-C9B4-3CD7-C5EE40A0FBF6}"/>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CB6CA494-1E0E-ACA3-6FA1-9C7B29E89E9F}"/>
              </a:ext>
            </a:extLst>
          </p:cNvPr>
          <p:cNvSpPr txBox="1"/>
          <p:nvPr/>
        </p:nvSpPr>
        <p:spPr>
          <a:xfrm>
            <a:off x="6686433" y="1828158"/>
            <a:ext cx="2460093" cy="276999"/>
          </a:xfrm>
          <a:prstGeom prst="rect">
            <a:avLst/>
          </a:prstGeom>
          <a:noFill/>
        </p:spPr>
        <p:txBody>
          <a:bodyPr wrap="square" rtlCol="0">
            <a:spAutoFit/>
          </a:bodyPr>
          <a:lstStyle/>
          <a:p>
            <a:r>
              <a:rPr lang="en-GB" sz="1200" dirty="0"/>
              <a:t>Community, Neighbours, and Family</a:t>
            </a:r>
          </a:p>
        </p:txBody>
      </p:sp>
      <p:sp>
        <p:nvSpPr>
          <p:cNvPr id="12" name="TextBox 11">
            <a:extLst>
              <a:ext uri="{FF2B5EF4-FFF2-40B4-BE49-F238E27FC236}">
                <a16:creationId xmlns:a16="http://schemas.microsoft.com/office/drawing/2014/main" id="{CD785960-635C-4C49-FF05-0F165878E39C}"/>
              </a:ext>
            </a:extLst>
          </p:cNvPr>
          <p:cNvSpPr txBox="1"/>
          <p:nvPr/>
        </p:nvSpPr>
        <p:spPr>
          <a:xfrm>
            <a:off x="6001797" y="5640827"/>
            <a:ext cx="1823208" cy="307777"/>
          </a:xfrm>
          <a:prstGeom prst="rect">
            <a:avLst/>
          </a:prstGeom>
          <a:noFill/>
        </p:spPr>
        <p:txBody>
          <a:bodyPr wrap="square" rtlCol="0">
            <a:spAutoFit/>
          </a:bodyPr>
          <a:lstStyle/>
          <a:p>
            <a:r>
              <a:rPr lang="en-GB" sz="1400" dirty="0"/>
              <a:t>Values</a:t>
            </a:r>
          </a:p>
        </p:txBody>
      </p:sp>
      <p:sp>
        <p:nvSpPr>
          <p:cNvPr id="37" name="TextBox 36">
            <a:extLst>
              <a:ext uri="{FF2B5EF4-FFF2-40B4-BE49-F238E27FC236}">
                <a16:creationId xmlns:a16="http://schemas.microsoft.com/office/drawing/2014/main" id="{9152CB65-9A6F-DDC8-46DB-FB9C78F8863F}"/>
              </a:ext>
            </a:extLst>
          </p:cNvPr>
          <p:cNvSpPr txBox="1"/>
          <p:nvPr/>
        </p:nvSpPr>
        <p:spPr>
          <a:xfrm>
            <a:off x="5983514" y="1047443"/>
            <a:ext cx="1078508" cy="523221"/>
          </a:xfrm>
          <a:prstGeom prst="rect">
            <a:avLst/>
          </a:prstGeom>
          <a:noFill/>
        </p:spPr>
        <p:txBody>
          <a:bodyPr wrap="square" rtlCol="0">
            <a:spAutoFit/>
          </a:bodyPr>
          <a:lstStyle/>
          <a:p>
            <a:r>
              <a:rPr lang="en-GB" sz="1400" b="1" dirty="0"/>
              <a:t>LEGEND</a:t>
            </a:r>
          </a:p>
        </p:txBody>
      </p:sp>
      <p:sp>
        <p:nvSpPr>
          <p:cNvPr id="40" name="Rectangle 39">
            <a:extLst>
              <a:ext uri="{FF2B5EF4-FFF2-40B4-BE49-F238E27FC236}">
                <a16:creationId xmlns:a16="http://schemas.microsoft.com/office/drawing/2014/main" id="{37FB8C5B-E58D-BEAE-4210-2075FE1C5FDF}"/>
              </a:ext>
            </a:extLst>
          </p:cNvPr>
          <p:cNvSpPr/>
          <p:nvPr/>
        </p:nvSpPr>
        <p:spPr>
          <a:xfrm>
            <a:off x="6091677" y="1886106"/>
            <a:ext cx="585680" cy="172817"/>
          </a:xfrm>
          <a:prstGeom prst="rect">
            <a:avLst/>
          </a:prstGeom>
          <a:solidFill>
            <a:srgbClr val="025198"/>
          </a:solidFill>
          <a:ln>
            <a:solidFill>
              <a:srgbClr val="0251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COM</a:t>
            </a:r>
          </a:p>
        </p:txBody>
      </p:sp>
      <p:sp>
        <p:nvSpPr>
          <p:cNvPr id="48" name="TextBox 47">
            <a:extLst>
              <a:ext uri="{FF2B5EF4-FFF2-40B4-BE49-F238E27FC236}">
                <a16:creationId xmlns:a16="http://schemas.microsoft.com/office/drawing/2014/main" id="{BF82826E-BB26-3697-D96D-C7290A9EDC0E}"/>
              </a:ext>
            </a:extLst>
          </p:cNvPr>
          <p:cNvSpPr txBox="1"/>
          <p:nvPr/>
        </p:nvSpPr>
        <p:spPr>
          <a:xfrm>
            <a:off x="5986232" y="1261218"/>
            <a:ext cx="1823208" cy="307777"/>
          </a:xfrm>
          <a:prstGeom prst="rect">
            <a:avLst/>
          </a:prstGeom>
          <a:noFill/>
        </p:spPr>
        <p:txBody>
          <a:bodyPr wrap="square" rtlCol="0">
            <a:spAutoFit/>
          </a:bodyPr>
          <a:lstStyle/>
          <a:p>
            <a:r>
              <a:rPr lang="en-GB" sz="1400" dirty="0"/>
              <a:t>Trusted Parties</a:t>
            </a:r>
          </a:p>
        </p:txBody>
      </p:sp>
      <p:sp>
        <p:nvSpPr>
          <p:cNvPr id="49" name="TextBox 48">
            <a:extLst>
              <a:ext uri="{FF2B5EF4-FFF2-40B4-BE49-F238E27FC236}">
                <a16:creationId xmlns:a16="http://schemas.microsoft.com/office/drawing/2014/main" id="{2A399A65-6BFF-1502-65D0-839BBD28792F}"/>
              </a:ext>
            </a:extLst>
          </p:cNvPr>
          <p:cNvSpPr txBox="1"/>
          <p:nvPr/>
        </p:nvSpPr>
        <p:spPr>
          <a:xfrm>
            <a:off x="5989093" y="4799899"/>
            <a:ext cx="4296942" cy="307777"/>
          </a:xfrm>
          <a:prstGeom prst="rect">
            <a:avLst/>
          </a:prstGeom>
          <a:noFill/>
        </p:spPr>
        <p:txBody>
          <a:bodyPr wrap="square" rtlCol="0">
            <a:spAutoFit/>
          </a:bodyPr>
          <a:lstStyle/>
          <a:p>
            <a:r>
              <a:rPr lang="en-GB" sz="1400" b="1" dirty="0"/>
              <a:t>PP</a:t>
            </a:r>
            <a:r>
              <a:rPr lang="en-GB" sz="1400" dirty="0"/>
              <a:t>	</a:t>
            </a:r>
            <a:r>
              <a:rPr lang="en-GB" sz="1200" dirty="0"/>
              <a:t>Personal preparedness measures</a:t>
            </a:r>
            <a:endParaRPr lang="en-GB" sz="1400" dirty="0"/>
          </a:p>
        </p:txBody>
      </p:sp>
      <p:sp>
        <p:nvSpPr>
          <p:cNvPr id="50" name="TextBox 49">
            <a:extLst>
              <a:ext uri="{FF2B5EF4-FFF2-40B4-BE49-F238E27FC236}">
                <a16:creationId xmlns:a16="http://schemas.microsoft.com/office/drawing/2014/main" id="{C9C6D34B-32D9-D5AB-B78C-D1F5A90916E6}"/>
              </a:ext>
            </a:extLst>
          </p:cNvPr>
          <p:cNvSpPr txBox="1"/>
          <p:nvPr/>
        </p:nvSpPr>
        <p:spPr>
          <a:xfrm>
            <a:off x="5995445" y="5002869"/>
            <a:ext cx="3131666" cy="307777"/>
          </a:xfrm>
          <a:prstGeom prst="rect">
            <a:avLst/>
          </a:prstGeom>
          <a:noFill/>
        </p:spPr>
        <p:txBody>
          <a:bodyPr wrap="square" rtlCol="0">
            <a:spAutoFit/>
          </a:bodyPr>
          <a:lstStyle/>
          <a:p>
            <a:r>
              <a:rPr lang="en-GB" sz="1400" b="1" dirty="0"/>
              <a:t>CS</a:t>
            </a:r>
            <a:r>
              <a:rPr lang="en-GB" sz="1400" dirty="0"/>
              <a:t>	</a:t>
            </a:r>
            <a:r>
              <a:rPr lang="en-GB" sz="1200" dirty="0"/>
              <a:t>Community support</a:t>
            </a:r>
            <a:endParaRPr lang="en-GB" sz="1400" dirty="0"/>
          </a:p>
        </p:txBody>
      </p:sp>
      <p:sp>
        <p:nvSpPr>
          <p:cNvPr id="51" name="TextBox 50">
            <a:extLst>
              <a:ext uri="{FF2B5EF4-FFF2-40B4-BE49-F238E27FC236}">
                <a16:creationId xmlns:a16="http://schemas.microsoft.com/office/drawing/2014/main" id="{51F30CDF-A50B-9562-51CF-6B23DF7C617C}"/>
              </a:ext>
            </a:extLst>
          </p:cNvPr>
          <p:cNvSpPr txBox="1"/>
          <p:nvPr/>
        </p:nvSpPr>
        <p:spPr>
          <a:xfrm>
            <a:off x="5989093" y="5207236"/>
            <a:ext cx="3131666" cy="307777"/>
          </a:xfrm>
          <a:prstGeom prst="rect">
            <a:avLst/>
          </a:prstGeom>
          <a:noFill/>
        </p:spPr>
        <p:txBody>
          <a:bodyPr wrap="square" rtlCol="0">
            <a:spAutoFit/>
          </a:bodyPr>
          <a:lstStyle/>
          <a:p>
            <a:r>
              <a:rPr lang="en-GB" sz="1400" b="1" dirty="0"/>
              <a:t>EV</a:t>
            </a:r>
            <a:r>
              <a:rPr lang="en-GB" sz="1400" dirty="0"/>
              <a:t>	</a:t>
            </a:r>
            <a:r>
              <a:rPr lang="en-GB" sz="1200" dirty="0"/>
              <a:t>Willingness to evacuate</a:t>
            </a:r>
            <a:endParaRPr lang="en-GB" sz="1400" dirty="0"/>
          </a:p>
        </p:txBody>
      </p:sp>
      <p:sp>
        <p:nvSpPr>
          <p:cNvPr id="52" name="TextBox 51">
            <a:extLst>
              <a:ext uri="{FF2B5EF4-FFF2-40B4-BE49-F238E27FC236}">
                <a16:creationId xmlns:a16="http://schemas.microsoft.com/office/drawing/2014/main" id="{6C4D749F-F754-D2BC-BC69-02F1E7D20B30}"/>
              </a:ext>
            </a:extLst>
          </p:cNvPr>
          <p:cNvSpPr txBox="1"/>
          <p:nvPr/>
        </p:nvSpPr>
        <p:spPr>
          <a:xfrm>
            <a:off x="5989093" y="5405033"/>
            <a:ext cx="2895081" cy="307777"/>
          </a:xfrm>
          <a:prstGeom prst="rect">
            <a:avLst/>
          </a:prstGeom>
          <a:noFill/>
        </p:spPr>
        <p:txBody>
          <a:bodyPr wrap="square" rtlCol="0">
            <a:spAutoFit/>
          </a:bodyPr>
          <a:lstStyle/>
          <a:p>
            <a:r>
              <a:rPr lang="en-GB" sz="1400" b="1" dirty="0"/>
              <a:t>RP</a:t>
            </a:r>
            <a:r>
              <a:rPr lang="en-GB" sz="1400" dirty="0"/>
              <a:t>	</a:t>
            </a:r>
            <a:r>
              <a:rPr lang="en-GB" sz="1200" dirty="0"/>
              <a:t>Risk perception of natural hazards</a:t>
            </a:r>
            <a:endParaRPr lang="en-GB" sz="1400" dirty="0"/>
          </a:p>
        </p:txBody>
      </p:sp>
      <p:sp>
        <p:nvSpPr>
          <p:cNvPr id="33" name="TextBox 32">
            <a:extLst>
              <a:ext uri="{FF2B5EF4-FFF2-40B4-BE49-F238E27FC236}">
                <a16:creationId xmlns:a16="http://schemas.microsoft.com/office/drawing/2014/main" id="{C83FCD1B-EB9F-EA59-FBBA-9C82151C5671}"/>
              </a:ext>
            </a:extLst>
          </p:cNvPr>
          <p:cNvSpPr txBox="1"/>
          <p:nvPr/>
        </p:nvSpPr>
        <p:spPr>
          <a:xfrm>
            <a:off x="5991733" y="3746316"/>
            <a:ext cx="1823208" cy="307777"/>
          </a:xfrm>
          <a:prstGeom prst="rect">
            <a:avLst/>
          </a:prstGeom>
          <a:noFill/>
        </p:spPr>
        <p:txBody>
          <a:bodyPr wrap="square" rtlCol="0">
            <a:spAutoFit/>
          </a:bodyPr>
          <a:lstStyle/>
          <a:p>
            <a:r>
              <a:rPr lang="en-GB" sz="1400" dirty="0"/>
              <a:t>Resilience Type</a:t>
            </a:r>
          </a:p>
        </p:txBody>
      </p:sp>
      <p:sp>
        <p:nvSpPr>
          <p:cNvPr id="34" name="TextBox 33">
            <a:extLst>
              <a:ext uri="{FF2B5EF4-FFF2-40B4-BE49-F238E27FC236}">
                <a16:creationId xmlns:a16="http://schemas.microsoft.com/office/drawing/2014/main" id="{5A156098-950C-5EF1-2995-576037488768}"/>
              </a:ext>
            </a:extLst>
          </p:cNvPr>
          <p:cNvSpPr txBox="1"/>
          <p:nvPr/>
        </p:nvSpPr>
        <p:spPr>
          <a:xfrm>
            <a:off x="5988845" y="4355618"/>
            <a:ext cx="2201440" cy="307777"/>
          </a:xfrm>
          <a:prstGeom prst="rect">
            <a:avLst/>
          </a:prstGeom>
          <a:noFill/>
        </p:spPr>
        <p:txBody>
          <a:bodyPr wrap="square" rtlCol="0">
            <a:spAutoFit/>
          </a:bodyPr>
          <a:lstStyle/>
          <a:p>
            <a:r>
              <a:rPr lang="en-GB" sz="1400" b="1" dirty="0"/>
              <a:t>N</a:t>
            </a:r>
            <a:r>
              <a:rPr lang="en-GB" sz="1400" dirty="0"/>
              <a:t>	</a:t>
            </a:r>
            <a:r>
              <a:rPr lang="en-GB" sz="1200" dirty="0"/>
              <a:t>No change to resilience</a:t>
            </a:r>
            <a:endParaRPr lang="en-GB" sz="1400" dirty="0"/>
          </a:p>
        </p:txBody>
      </p:sp>
      <p:sp>
        <p:nvSpPr>
          <p:cNvPr id="35" name="TextBox 34">
            <a:extLst>
              <a:ext uri="{FF2B5EF4-FFF2-40B4-BE49-F238E27FC236}">
                <a16:creationId xmlns:a16="http://schemas.microsoft.com/office/drawing/2014/main" id="{D64DB134-20C1-2B43-569D-2CD2AEEFED64}"/>
              </a:ext>
            </a:extLst>
          </p:cNvPr>
          <p:cNvSpPr txBox="1"/>
          <p:nvPr/>
        </p:nvSpPr>
        <p:spPr>
          <a:xfrm>
            <a:off x="5990372" y="3934103"/>
            <a:ext cx="3131666" cy="307777"/>
          </a:xfrm>
          <a:prstGeom prst="rect">
            <a:avLst/>
          </a:prstGeom>
          <a:noFill/>
        </p:spPr>
        <p:txBody>
          <a:bodyPr wrap="square" rtlCol="0">
            <a:spAutoFit/>
          </a:bodyPr>
          <a:lstStyle/>
          <a:p>
            <a:r>
              <a:rPr lang="en-GB" sz="1400" b="1" dirty="0"/>
              <a:t>I</a:t>
            </a:r>
            <a:r>
              <a:rPr lang="en-GB" sz="1400" dirty="0"/>
              <a:t>	</a:t>
            </a:r>
            <a:r>
              <a:rPr lang="en-GB" sz="1200" dirty="0"/>
              <a:t>Increases resilience</a:t>
            </a:r>
            <a:endParaRPr lang="en-GB" sz="1400" dirty="0"/>
          </a:p>
        </p:txBody>
      </p:sp>
      <p:sp>
        <p:nvSpPr>
          <p:cNvPr id="36" name="TextBox 35">
            <a:extLst>
              <a:ext uri="{FF2B5EF4-FFF2-40B4-BE49-F238E27FC236}">
                <a16:creationId xmlns:a16="http://schemas.microsoft.com/office/drawing/2014/main" id="{19146D21-6204-AE74-913B-02F7985F0212}"/>
              </a:ext>
            </a:extLst>
          </p:cNvPr>
          <p:cNvSpPr txBox="1"/>
          <p:nvPr/>
        </p:nvSpPr>
        <p:spPr>
          <a:xfrm>
            <a:off x="5989785" y="4140266"/>
            <a:ext cx="3131666" cy="307777"/>
          </a:xfrm>
          <a:prstGeom prst="rect">
            <a:avLst/>
          </a:prstGeom>
          <a:noFill/>
        </p:spPr>
        <p:txBody>
          <a:bodyPr wrap="square" rtlCol="0">
            <a:spAutoFit/>
          </a:bodyPr>
          <a:lstStyle/>
          <a:p>
            <a:r>
              <a:rPr lang="en-GB" sz="1400" b="1" dirty="0"/>
              <a:t>D</a:t>
            </a:r>
            <a:r>
              <a:rPr lang="en-GB" sz="1400" dirty="0"/>
              <a:t>	</a:t>
            </a:r>
            <a:r>
              <a:rPr lang="en-GB" sz="1200" dirty="0"/>
              <a:t>Decreases resilience</a:t>
            </a:r>
            <a:endParaRPr lang="en-GB" sz="1400" dirty="0"/>
          </a:p>
        </p:txBody>
      </p:sp>
      <p:sp>
        <p:nvSpPr>
          <p:cNvPr id="15" name="TextBox 14">
            <a:extLst>
              <a:ext uri="{FF2B5EF4-FFF2-40B4-BE49-F238E27FC236}">
                <a16:creationId xmlns:a16="http://schemas.microsoft.com/office/drawing/2014/main" id="{FD37EB5A-AC3A-0C6E-649B-A108BD29234C}"/>
              </a:ext>
            </a:extLst>
          </p:cNvPr>
          <p:cNvSpPr txBox="1"/>
          <p:nvPr/>
        </p:nvSpPr>
        <p:spPr>
          <a:xfrm>
            <a:off x="6008204" y="5821836"/>
            <a:ext cx="3969754" cy="307777"/>
          </a:xfrm>
          <a:prstGeom prst="rect">
            <a:avLst/>
          </a:prstGeom>
          <a:noFill/>
        </p:spPr>
        <p:txBody>
          <a:bodyPr wrap="square" rtlCol="0">
            <a:spAutoFit/>
          </a:bodyPr>
          <a:lstStyle/>
          <a:p>
            <a:r>
              <a:rPr lang="en-GB" sz="1400" b="1" dirty="0"/>
              <a:t>x%</a:t>
            </a:r>
            <a:r>
              <a:rPr lang="en-GB" sz="1400" dirty="0"/>
              <a:t>	</a:t>
            </a:r>
            <a:r>
              <a:rPr lang="en-GB" sz="1200" dirty="0"/>
              <a:t>Representative percent of group</a:t>
            </a:r>
            <a:endParaRPr lang="en-GB" sz="1400" dirty="0"/>
          </a:p>
        </p:txBody>
      </p:sp>
      <p:sp>
        <p:nvSpPr>
          <p:cNvPr id="16" name="TextBox 15">
            <a:extLst>
              <a:ext uri="{FF2B5EF4-FFF2-40B4-BE49-F238E27FC236}">
                <a16:creationId xmlns:a16="http://schemas.microsoft.com/office/drawing/2014/main" id="{0EE8CF44-626D-6AE1-92C6-65DF5C4FBADB}"/>
              </a:ext>
            </a:extLst>
          </p:cNvPr>
          <p:cNvSpPr txBox="1"/>
          <p:nvPr/>
        </p:nvSpPr>
        <p:spPr>
          <a:xfrm>
            <a:off x="5998621" y="6031580"/>
            <a:ext cx="3969755" cy="307777"/>
          </a:xfrm>
          <a:prstGeom prst="rect">
            <a:avLst/>
          </a:prstGeom>
          <a:noFill/>
        </p:spPr>
        <p:txBody>
          <a:bodyPr wrap="square" rtlCol="0">
            <a:spAutoFit/>
          </a:bodyPr>
          <a:lstStyle/>
          <a:p>
            <a:r>
              <a:rPr lang="en-GB" sz="1400" b="1" dirty="0"/>
              <a:t>(n)</a:t>
            </a:r>
            <a:r>
              <a:rPr lang="en-GB" sz="1400" dirty="0"/>
              <a:t>	</a:t>
            </a:r>
            <a:r>
              <a:rPr lang="en-GB" sz="1200" dirty="0"/>
              <a:t>Number of articles</a:t>
            </a:r>
            <a:endParaRPr lang="en-GB" sz="1400" dirty="0"/>
          </a:p>
        </p:txBody>
      </p:sp>
      <p:sp>
        <p:nvSpPr>
          <p:cNvPr id="11" name="TextBox 10">
            <a:extLst>
              <a:ext uri="{FF2B5EF4-FFF2-40B4-BE49-F238E27FC236}">
                <a16:creationId xmlns:a16="http://schemas.microsoft.com/office/drawing/2014/main" id="{D37BD3DA-379E-3748-DFBE-34A79AE2E909}"/>
              </a:ext>
            </a:extLst>
          </p:cNvPr>
          <p:cNvSpPr txBox="1"/>
          <p:nvPr/>
        </p:nvSpPr>
        <p:spPr>
          <a:xfrm>
            <a:off x="5993853" y="4593248"/>
            <a:ext cx="1823207" cy="307777"/>
          </a:xfrm>
          <a:prstGeom prst="rect">
            <a:avLst/>
          </a:prstGeom>
          <a:noFill/>
        </p:spPr>
        <p:txBody>
          <a:bodyPr wrap="square" rtlCol="0">
            <a:spAutoFit/>
          </a:bodyPr>
          <a:lstStyle/>
          <a:p>
            <a:r>
              <a:rPr lang="en-GB" sz="1400" dirty="0"/>
              <a:t>Resilience Factors</a:t>
            </a:r>
          </a:p>
        </p:txBody>
      </p:sp>
      <p:cxnSp>
        <p:nvCxnSpPr>
          <p:cNvPr id="2" name="Straight Connector 1">
            <a:extLst>
              <a:ext uri="{FF2B5EF4-FFF2-40B4-BE49-F238E27FC236}">
                <a16:creationId xmlns:a16="http://schemas.microsoft.com/office/drawing/2014/main" id="{D97E4D5A-EABA-7EFA-63AB-91EF14F421C1}"/>
              </a:ext>
            </a:extLst>
          </p:cNvPr>
          <p:cNvCxnSpPr>
            <a:cxnSpLocks/>
          </p:cNvCxnSpPr>
          <p:nvPr/>
        </p:nvCxnSpPr>
        <p:spPr>
          <a:xfrm>
            <a:off x="544694" y="269986"/>
            <a:ext cx="5069016"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4CB5A8C-2C94-4F3C-67BE-9164311797FA}"/>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3ABA678D-6E4B-488A-1764-7B4DEF83A4AC}"/>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937ACE20-5BFB-1654-AE33-38614E933F86}"/>
              </a:ext>
            </a:extLst>
          </p:cNvPr>
          <p:cNvCxnSpPr>
            <a:cxnSpLocks/>
          </p:cNvCxnSpPr>
          <p:nvPr/>
        </p:nvCxnSpPr>
        <p:spPr>
          <a:xfrm>
            <a:off x="5844342" y="-462280"/>
            <a:ext cx="0" cy="6814931"/>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15348D-CFDB-067D-3CCC-8DD4F968563C}"/>
              </a:ext>
            </a:extLst>
          </p:cNvPr>
          <p:cNvSpPr txBox="1"/>
          <p:nvPr/>
        </p:nvSpPr>
        <p:spPr>
          <a:xfrm>
            <a:off x="5913067" y="75706"/>
            <a:ext cx="3059777" cy="400110"/>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Data: 92 cases</a:t>
            </a:r>
          </a:p>
        </p:txBody>
      </p:sp>
      <p:sp>
        <p:nvSpPr>
          <p:cNvPr id="29" name="Isosceles Triangle 28">
            <a:hlinkClick r:id="" action="ppaction://hlinkshowjump?jump=previousslide"/>
            <a:extLst>
              <a:ext uri="{FF2B5EF4-FFF2-40B4-BE49-F238E27FC236}">
                <a16:creationId xmlns:a16="http://schemas.microsoft.com/office/drawing/2014/main" id="{FB5FD5B2-C120-91A5-A493-E7B765140C6B}"/>
              </a:ext>
            </a:extLst>
          </p:cNvPr>
          <p:cNvSpPr/>
          <p:nvPr/>
        </p:nvSpPr>
        <p:spPr>
          <a:xfrm rot="16200000">
            <a:off x="4551312"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563D323E-0DA1-7A57-D18E-2296A4320B7F}"/>
              </a:ext>
            </a:extLst>
          </p:cNvPr>
          <p:cNvSpPr/>
          <p:nvPr/>
        </p:nvSpPr>
        <p:spPr>
          <a:xfrm rot="5400000">
            <a:off x="5406910"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Graphic 52" descr="Home with solid fill">
            <a:hlinkClick r:id="rId4" action="ppaction://hlinksldjump"/>
            <a:extLst>
              <a:ext uri="{FF2B5EF4-FFF2-40B4-BE49-F238E27FC236}">
                <a16:creationId xmlns:a16="http://schemas.microsoft.com/office/drawing/2014/main" id="{515ED140-1322-659E-F438-E243F7CAD5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60636" y="31787"/>
            <a:ext cx="427551" cy="427551"/>
          </a:xfrm>
          <a:prstGeom prst="rect">
            <a:avLst/>
          </a:prstGeom>
        </p:spPr>
      </p:pic>
      <p:sp>
        <p:nvSpPr>
          <p:cNvPr id="84" name="Rectangle 83">
            <a:hlinkClick r:id="rId11" action="ppaction://hlinksldjump"/>
            <a:extLst>
              <a:ext uri="{FF2B5EF4-FFF2-40B4-BE49-F238E27FC236}">
                <a16:creationId xmlns:a16="http://schemas.microsoft.com/office/drawing/2014/main" id="{B4529B31-AC4E-1891-2B88-847FA3799267}"/>
              </a:ext>
            </a:extLst>
          </p:cNvPr>
          <p:cNvSpPr/>
          <p:nvPr/>
        </p:nvSpPr>
        <p:spPr>
          <a:xfrm>
            <a:off x="6086999" y="1845642"/>
            <a:ext cx="2990959"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Rounded Corners 89">
            <a:hlinkClick r:id="rId12" action="ppaction://hlinksldjump"/>
            <a:extLst>
              <a:ext uri="{FF2B5EF4-FFF2-40B4-BE49-F238E27FC236}">
                <a16:creationId xmlns:a16="http://schemas.microsoft.com/office/drawing/2014/main" id="{AD0CD3B8-1C00-6A39-F875-08BF9A433F02}"/>
              </a:ext>
            </a:extLst>
          </p:cNvPr>
          <p:cNvSpPr/>
          <p:nvPr/>
        </p:nvSpPr>
        <p:spPr>
          <a:xfrm>
            <a:off x="6037169" y="514963"/>
            <a:ext cx="2797278" cy="424802"/>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Resilience Outcome</a:t>
            </a:r>
          </a:p>
        </p:txBody>
      </p:sp>
      <p:sp>
        <p:nvSpPr>
          <p:cNvPr id="14" name="TextBox 13">
            <a:extLst>
              <a:ext uri="{FF2B5EF4-FFF2-40B4-BE49-F238E27FC236}">
                <a16:creationId xmlns:a16="http://schemas.microsoft.com/office/drawing/2014/main" id="{2F847EB6-21A4-14E7-E261-371E697970AE}"/>
              </a:ext>
            </a:extLst>
          </p:cNvPr>
          <p:cNvSpPr txBox="1"/>
          <p:nvPr/>
        </p:nvSpPr>
        <p:spPr>
          <a:xfrm>
            <a:off x="164277" y="1259505"/>
            <a:ext cx="5340958" cy="5088573"/>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200" b="1" dirty="0">
                <a:solidFill>
                  <a:srgbClr val="01204E"/>
                </a:solidFill>
                <a:latin typeface="Verdana Pro Cond" panose="020B0606030504040204" pitchFamily="34" charset="0"/>
              </a:rPr>
              <a:t>Boosts Preparedness: </a:t>
            </a:r>
            <a:r>
              <a:rPr lang="en-GB" sz="2200" dirty="0">
                <a:solidFill>
                  <a:srgbClr val="028391"/>
                </a:solidFill>
                <a:latin typeface="Verdana Pro Cond" panose="020B0606030504040204" pitchFamily="34" charset="0"/>
              </a:rPr>
              <a:t>High neighbour/family trust strongly correlates with greater willingness to take protective measures (Taiwan, Austria).</a:t>
            </a:r>
          </a:p>
          <a:p>
            <a:pPr marL="342900" indent="-342900">
              <a:spcAft>
                <a:spcPts val="1000"/>
              </a:spcAft>
              <a:buFont typeface="Arial" panose="020B0604020202020204" pitchFamily="34" charset="0"/>
              <a:buChar char="•"/>
            </a:pPr>
            <a:r>
              <a:rPr lang="en-GB" sz="2200" b="1" dirty="0">
                <a:solidFill>
                  <a:srgbClr val="01204E"/>
                </a:solidFill>
                <a:latin typeface="Verdana Pro Cond" panose="020B0606030504040204" pitchFamily="34" charset="0"/>
              </a:rPr>
              <a:t>Variable Risk Perception: </a:t>
            </a:r>
            <a:r>
              <a:rPr lang="en-GB" sz="2200" dirty="0">
                <a:solidFill>
                  <a:srgbClr val="028391"/>
                </a:solidFill>
                <a:latin typeface="Verdana Pro Cond" panose="020B0606030504040204" pitchFamily="34" charset="0"/>
              </a:rPr>
              <a:t>Some studies show trust in community lowers hazard concern (Austria), others report higher awareness (China).</a:t>
            </a:r>
          </a:p>
          <a:p>
            <a:pPr marL="342900" indent="-342900">
              <a:spcAft>
                <a:spcPts val="1000"/>
              </a:spcAft>
              <a:buFont typeface="Arial" panose="020B0604020202020204" pitchFamily="34" charset="0"/>
              <a:buChar char="•"/>
            </a:pPr>
            <a:r>
              <a:rPr lang="en-GB" sz="2200" b="1" dirty="0">
                <a:solidFill>
                  <a:srgbClr val="01204E"/>
                </a:solidFill>
                <a:latin typeface="Verdana Pro Cond" panose="020B0606030504040204" pitchFamily="34" charset="0"/>
              </a:rPr>
              <a:t>Social Support: </a:t>
            </a:r>
            <a:r>
              <a:rPr lang="en-GB" sz="2200" dirty="0">
                <a:solidFill>
                  <a:srgbClr val="028391"/>
                </a:solidFill>
                <a:latin typeface="Verdana Pro Cond" panose="020B0606030504040204" pitchFamily="34" charset="0"/>
              </a:rPr>
              <a:t>Community trust can outweigh official warnings (e.g., Chile fishermen trusting each other over alarms) and foster collective help (Portugal wildfires).</a:t>
            </a:r>
          </a:p>
        </p:txBody>
      </p:sp>
      <p:sp>
        <p:nvSpPr>
          <p:cNvPr id="17" name="TextBox 16">
            <a:extLst>
              <a:ext uri="{FF2B5EF4-FFF2-40B4-BE49-F238E27FC236}">
                <a16:creationId xmlns:a16="http://schemas.microsoft.com/office/drawing/2014/main" id="{B44C6DBD-DD03-14AC-EC30-2FF7936B10CE}"/>
              </a:ext>
            </a:extLst>
          </p:cNvPr>
          <p:cNvSpPr txBox="1"/>
          <p:nvPr/>
        </p:nvSpPr>
        <p:spPr>
          <a:xfrm>
            <a:off x="6686469" y="2774156"/>
            <a:ext cx="2434286" cy="276999"/>
          </a:xfrm>
          <a:prstGeom prst="rect">
            <a:avLst/>
          </a:prstGeom>
          <a:noFill/>
        </p:spPr>
        <p:txBody>
          <a:bodyPr wrap="square" rtlCol="0">
            <a:spAutoFit/>
          </a:bodyPr>
          <a:lstStyle/>
          <a:p>
            <a:r>
              <a:rPr lang="en-GB" sz="1200" dirty="0">
                <a:solidFill>
                  <a:schemeClr val="bg1">
                    <a:lumMod val="65000"/>
                  </a:schemeClr>
                </a:solidFill>
              </a:rPr>
              <a:t>Emergency Services and Volunteers</a:t>
            </a:r>
          </a:p>
        </p:txBody>
      </p:sp>
      <p:sp>
        <p:nvSpPr>
          <p:cNvPr id="54" name="TextBox 53">
            <a:extLst>
              <a:ext uri="{FF2B5EF4-FFF2-40B4-BE49-F238E27FC236}">
                <a16:creationId xmlns:a16="http://schemas.microsoft.com/office/drawing/2014/main" id="{2BB21B24-2A20-FB00-E692-CB0923AFCAC5}"/>
              </a:ext>
            </a:extLst>
          </p:cNvPr>
          <p:cNvSpPr txBox="1"/>
          <p:nvPr/>
        </p:nvSpPr>
        <p:spPr>
          <a:xfrm>
            <a:off x="6688732" y="2226823"/>
            <a:ext cx="1992851" cy="276999"/>
          </a:xfrm>
          <a:prstGeom prst="rect">
            <a:avLst/>
          </a:prstGeom>
          <a:noFill/>
        </p:spPr>
        <p:txBody>
          <a:bodyPr wrap="square" rtlCol="0">
            <a:spAutoFit/>
          </a:bodyPr>
          <a:lstStyle/>
          <a:p>
            <a:r>
              <a:rPr lang="en-GB" sz="1200" dirty="0">
                <a:solidFill>
                  <a:schemeClr val="bg1">
                    <a:lumMod val="65000"/>
                  </a:schemeClr>
                </a:solidFill>
              </a:rPr>
              <a:t>Mitigation Infrastructure</a:t>
            </a:r>
          </a:p>
        </p:txBody>
      </p:sp>
      <p:sp>
        <p:nvSpPr>
          <p:cNvPr id="78" name="Rectangle 77">
            <a:extLst>
              <a:ext uri="{FF2B5EF4-FFF2-40B4-BE49-F238E27FC236}">
                <a16:creationId xmlns:a16="http://schemas.microsoft.com/office/drawing/2014/main" id="{6E94ED22-D4CB-316D-5E10-649E5A7C528A}"/>
              </a:ext>
            </a:extLst>
          </p:cNvPr>
          <p:cNvSpPr/>
          <p:nvPr/>
        </p:nvSpPr>
        <p:spPr>
          <a:xfrm>
            <a:off x="6091230" y="1574758"/>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GOV</a:t>
            </a:r>
          </a:p>
        </p:txBody>
      </p:sp>
      <p:sp>
        <p:nvSpPr>
          <p:cNvPr id="79" name="TextBox 78">
            <a:extLst>
              <a:ext uri="{FF2B5EF4-FFF2-40B4-BE49-F238E27FC236}">
                <a16:creationId xmlns:a16="http://schemas.microsoft.com/office/drawing/2014/main" id="{11F81AE1-D4C7-8905-B52C-D5E38D118D8B}"/>
              </a:ext>
            </a:extLst>
          </p:cNvPr>
          <p:cNvSpPr txBox="1"/>
          <p:nvPr/>
        </p:nvSpPr>
        <p:spPr>
          <a:xfrm>
            <a:off x="6686437" y="1521753"/>
            <a:ext cx="2061197" cy="276999"/>
          </a:xfrm>
          <a:prstGeom prst="rect">
            <a:avLst/>
          </a:prstGeom>
          <a:noFill/>
        </p:spPr>
        <p:txBody>
          <a:bodyPr wrap="square" rtlCol="0">
            <a:spAutoFit/>
          </a:bodyPr>
          <a:lstStyle/>
          <a:p>
            <a:r>
              <a:rPr lang="en-GB" sz="1200" dirty="0">
                <a:solidFill>
                  <a:schemeClr val="bg1">
                    <a:lumMod val="65000"/>
                  </a:schemeClr>
                </a:solidFill>
              </a:rPr>
              <a:t>Government and Authorities</a:t>
            </a:r>
          </a:p>
        </p:txBody>
      </p:sp>
      <p:sp>
        <p:nvSpPr>
          <p:cNvPr id="81" name="Rectangle 80">
            <a:extLst>
              <a:ext uri="{FF2B5EF4-FFF2-40B4-BE49-F238E27FC236}">
                <a16:creationId xmlns:a16="http://schemas.microsoft.com/office/drawing/2014/main" id="{25FB5BB9-A6D3-BB6B-C23E-478FB53998FE}"/>
              </a:ext>
            </a:extLst>
          </p:cNvPr>
          <p:cNvSpPr/>
          <p:nvPr/>
        </p:nvSpPr>
        <p:spPr>
          <a:xfrm>
            <a:off x="6091250" y="2198561"/>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MIT</a:t>
            </a:r>
          </a:p>
        </p:txBody>
      </p:sp>
      <p:sp>
        <p:nvSpPr>
          <p:cNvPr id="82" name="TextBox 81">
            <a:extLst>
              <a:ext uri="{FF2B5EF4-FFF2-40B4-BE49-F238E27FC236}">
                <a16:creationId xmlns:a16="http://schemas.microsoft.com/office/drawing/2014/main" id="{C2B53C32-C3E1-840D-298E-0F12E5445ECD}"/>
              </a:ext>
            </a:extLst>
          </p:cNvPr>
          <p:cNvSpPr txBox="1"/>
          <p:nvPr/>
        </p:nvSpPr>
        <p:spPr>
          <a:xfrm>
            <a:off x="6686433" y="2076272"/>
            <a:ext cx="1943626" cy="276999"/>
          </a:xfrm>
          <a:prstGeom prst="rect">
            <a:avLst/>
          </a:prstGeom>
          <a:noFill/>
        </p:spPr>
        <p:txBody>
          <a:bodyPr wrap="square" rtlCol="0">
            <a:spAutoFit/>
          </a:bodyPr>
          <a:lstStyle/>
          <a:p>
            <a:r>
              <a:rPr lang="en-GB" sz="1200" dirty="0">
                <a:solidFill>
                  <a:schemeClr val="bg1">
                    <a:lumMod val="65000"/>
                  </a:schemeClr>
                </a:solidFill>
              </a:rPr>
              <a:t>Preparedness Measures and</a:t>
            </a:r>
          </a:p>
        </p:txBody>
      </p:sp>
      <p:sp>
        <p:nvSpPr>
          <p:cNvPr id="91" name="Rectangle 90">
            <a:extLst>
              <a:ext uri="{FF2B5EF4-FFF2-40B4-BE49-F238E27FC236}">
                <a16:creationId xmlns:a16="http://schemas.microsoft.com/office/drawing/2014/main" id="{0F3AA259-EB1D-4F11-2538-B8E31C7E67B1}"/>
              </a:ext>
            </a:extLst>
          </p:cNvPr>
          <p:cNvSpPr/>
          <p:nvPr/>
        </p:nvSpPr>
        <p:spPr>
          <a:xfrm>
            <a:off x="6091250" y="2511009"/>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MDA</a:t>
            </a:r>
          </a:p>
        </p:txBody>
      </p:sp>
      <p:sp>
        <p:nvSpPr>
          <p:cNvPr id="92" name="TextBox 91">
            <a:extLst>
              <a:ext uri="{FF2B5EF4-FFF2-40B4-BE49-F238E27FC236}">
                <a16:creationId xmlns:a16="http://schemas.microsoft.com/office/drawing/2014/main" id="{1B6AA23C-9615-FAE3-A5C5-76F880FAEF4F}"/>
              </a:ext>
            </a:extLst>
          </p:cNvPr>
          <p:cNvSpPr txBox="1"/>
          <p:nvPr/>
        </p:nvSpPr>
        <p:spPr>
          <a:xfrm>
            <a:off x="6686466" y="2460506"/>
            <a:ext cx="1872425" cy="276999"/>
          </a:xfrm>
          <a:prstGeom prst="rect">
            <a:avLst/>
          </a:prstGeom>
          <a:noFill/>
        </p:spPr>
        <p:txBody>
          <a:bodyPr wrap="square" rtlCol="0">
            <a:spAutoFit/>
          </a:bodyPr>
          <a:lstStyle/>
          <a:p>
            <a:r>
              <a:rPr lang="en-GB" sz="1200" dirty="0">
                <a:solidFill>
                  <a:schemeClr val="bg1">
                    <a:lumMod val="65000"/>
                  </a:schemeClr>
                </a:solidFill>
              </a:rPr>
              <a:t>Media and Communication</a:t>
            </a:r>
          </a:p>
        </p:txBody>
      </p:sp>
      <p:sp>
        <p:nvSpPr>
          <p:cNvPr id="93" name="Rectangle 92">
            <a:extLst>
              <a:ext uri="{FF2B5EF4-FFF2-40B4-BE49-F238E27FC236}">
                <a16:creationId xmlns:a16="http://schemas.microsoft.com/office/drawing/2014/main" id="{CA575F2E-46F3-5616-4A57-950D358AB4F6}"/>
              </a:ext>
            </a:extLst>
          </p:cNvPr>
          <p:cNvSpPr/>
          <p:nvPr/>
        </p:nvSpPr>
        <p:spPr>
          <a:xfrm>
            <a:off x="6091733" y="2822081"/>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EMS</a:t>
            </a:r>
          </a:p>
        </p:txBody>
      </p:sp>
      <p:sp>
        <p:nvSpPr>
          <p:cNvPr id="94" name="Rectangle 93">
            <a:extLst>
              <a:ext uri="{FF2B5EF4-FFF2-40B4-BE49-F238E27FC236}">
                <a16:creationId xmlns:a16="http://schemas.microsoft.com/office/drawing/2014/main" id="{BC0F3704-5155-A397-2F1F-E0189AAC2B00}"/>
              </a:ext>
            </a:extLst>
          </p:cNvPr>
          <p:cNvSpPr/>
          <p:nvPr/>
        </p:nvSpPr>
        <p:spPr>
          <a:xfrm>
            <a:off x="6091730" y="3132770"/>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SCI</a:t>
            </a:r>
          </a:p>
        </p:txBody>
      </p:sp>
      <p:sp>
        <p:nvSpPr>
          <p:cNvPr id="95" name="TextBox 94">
            <a:extLst>
              <a:ext uri="{FF2B5EF4-FFF2-40B4-BE49-F238E27FC236}">
                <a16:creationId xmlns:a16="http://schemas.microsoft.com/office/drawing/2014/main" id="{00278AEF-C22A-79CB-010B-2C71A127E1FE}"/>
              </a:ext>
            </a:extLst>
          </p:cNvPr>
          <p:cNvSpPr txBox="1"/>
          <p:nvPr/>
        </p:nvSpPr>
        <p:spPr>
          <a:xfrm>
            <a:off x="6687993" y="3082905"/>
            <a:ext cx="1435772" cy="276999"/>
          </a:xfrm>
          <a:prstGeom prst="rect">
            <a:avLst/>
          </a:prstGeom>
          <a:noFill/>
        </p:spPr>
        <p:txBody>
          <a:bodyPr wrap="square" rtlCol="0">
            <a:spAutoFit/>
          </a:bodyPr>
          <a:lstStyle/>
          <a:p>
            <a:r>
              <a:rPr lang="en-GB" sz="1200" dirty="0">
                <a:solidFill>
                  <a:schemeClr val="bg1">
                    <a:lumMod val="65000"/>
                  </a:schemeClr>
                </a:solidFill>
              </a:rPr>
              <a:t>Science Community</a:t>
            </a:r>
          </a:p>
        </p:txBody>
      </p:sp>
      <p:sp>
        <p:nvSpPr>
          <p:cNvPr id="97" name="Rectangle 96">
            <a:extLst>
              <a:ext uri="{FF2B5EF4-FFF2-40B4-BE49-F238E27FC236}">
                <a16:creationId xmlns:a16="http://schemas.microsoft.com/office/drawing/2014/main" id="{20179A7C-7F2D-39FD-31EB-3BA1394778EE}"/>
              </a:ext>
            </a:extLst>
          </p:cNvPr>
          <p:cNvSpPr/>
          <p:nvPr/>
        </p:nvSpPr>
        <p:spPr>
          <a:xfrm>
            <a:off x="6091684" y="3444830"/>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PER</a:t>
            </a:r>
          </a:p>
        </p:txBody>
      </p:sp>
      <p:sp>
        <p:nvSpPr>
          <p:cNvPr id="98" name="TextBox 97">
            <a:extLst>
              <a:ext uri="{FF2B5EF4-FFF2-40B4-BE49-F238E27FC236}">
                <a16:creationId xmlns:a16="http://schemas.microsoft.com/office/drawing/2014/main" id="{1F242884-1A9B-01AF-50B1-81D8D0C8C17B}"/>
              </a:ext>
            </a:extLst>
          </p:cNvPr>
          <p:cNvSpPr txBox="1"/>
          <p:nvPr/>
        </p:nvSpPr>
        <p:spPr>
          <a:xfrm>
            <a:off x="6688092" y="3394563"/>
            <a:ext cx="1770105" cy="276999"/>
          </a:xfrm>
          <a:prstGeom prst="rect">
            <a:avLst/>
          </a:prstGeom>
          <a:noFill/>
        </p:spPr>
        <p:txBody>
          <a:bodyPr wrap="square" rtlCol="0">
            <a:spAutoFit/>
          </a:bodyPr>
          <a:lstStyle/>
          <a:p>
            <a:r>
              <a:rPr lang="en-GB" sz="1200" dirty="0">
                <a:solidFill>
                  <a:schemeClr val="bg1">
                    <a:lumMod val="65000"/>
                  </a:schemeClr>
                </a:solidFill>
              </a:rPr>
              <a:t>Personal Beliefs/ Actions</a:t>
            </a:r>
          </a:p>
        </p:txBody>
      </p:sp>
      <p:sp>
        <p:nvSpPr>
          <p:cNvPr id="99" name="Rectangle 98">
            <a:hlinkClick r:id="rId13" action="ppaction://hlinksldjump"/>
            <a:extLst>
              <a:ext uri="{FF2B5EF4-FFF2-40B4-BE49-F238E27FC236}">
                <a16:creationId xmlns:a16="http://schemas.microsoft.com/office/drawing/2014/main" id="{1DCC94C3-74FC-08E3-AB29-DD5A31340ADC}"/>
              </a:ext>
            </a:extLst>
          </p:cNvPr>
          <p:cNvSpPr/>
          <p:nvPr/>
        </p:nvSpPr>
        <p:spPr>
          <a:xfrm>
            <a:off x="6059472" y="1537047"/>
            <a:ext cx="2570578"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01" name="Rectangle 100">
            <a:hlinkClick r:id="rId3" action="ppaction://hlinksldjump"/>
            <a:extLst>
              <a:ext uri="{FF2B5EF4-FFF2-40B4-BE49-F238E27FC236}">
                <a16:creationId xmlns:a16="http://schemas.microsoft.com/office/drawing/2014/main" id="{A0100362-A4A9-C5E5-0C82-CD1945AFAB77}"/>
              </a:ext>
            </a:extLst>
          </p:cNvPr>
          <p:cNvSpPr/>
          <p:nvPr/>
        </p:nvSpPr>
        <p:spPr>
          <a:xfrm>
            <a:off x="6087001" y="2155083"/>
            <a:ext cx="2460094" cy="2938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hlinkClick r:id="rId14" action="ppaction://hlinksldjump"/>
            <a:extLst>
              <a:ext uri="{FF2B5EF4-FFF2-40B4-BE49-F238E27FC236}">
                <a16:creationId xmlns:a16="http://schemas.microsoft.com/office/drawing/2014/main" id="{9093B179-B5CC-5068-44A9-EC027DEFDF78}"/>
              </a:ext>
            </a:extLst>
          </p:cNvPr>
          <p:cNvSpPr/>
          <p:nvPr/>
        </p:nvSpPr>
        <p:spPr>
          <a:xfrm>
            <a:off x="6086999" y="2484774"/>
            <a:ext cx="2460095"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hlinkClick r:id="rId15" action="ppaction://hlinksldjump"/>
            <a:extLst>
              <a:ext uri="{FF2B5EF4-FFF2-40B4-BE49-F238E27FC236}">
                <a16:creationId xmlns:a16="http://schemas.microsoft.com/office/drawing/2014/main" id="{D7263C72-3B9B-C640-4A8A-C63ADE75001C}"/>
              </a:ext>
            </a:extLst>
          </p:cNvPr>
          <p:cNvSpPr/>
          <p:nvPr/>
        </p:nvSpPr>
        <p:spPr>
          <a:xfrm>
            <a:off x="6086999" y="2781225"/>
            <a:ext cx="2921527"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hlinkClick r:id="rId16" action="ppaction://hlinksldjump"/>
            <a:extLst>
              <a:ext uri="{FF2B5EF4-FFF2-40B4-BE49-F238E27FC236}">
                <a16:creationId xmlns:a16="http://schemas.microsoft.com/office/drawing/2014/main" id="{FF695866-34C2-76BA-ACB9-3B4164383287}"/>
              </a:ext>
            </a:extLst>
          </p:cNvPr>
          <p:cNvSpPr/>
          <p:nvPr/>
        </p:nvSpPr>
        <p:spPr>
          <a:xfrm>
            <a:off x="6086337" y="3076483"/>
            <a:ext cx="1953796"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hlinkClick r:id="rId17" action="ppaction://hlinksldjump"/>
            <a:extLst>
              <a:ext uri="{FF2B5EF4-FFF2-40B4-BE49-F238E27FC236}">
                <a16:creationId xmlns:a16="http://schemas.microsoft.com/office/drawing/2014/main" id="{51E0B96F-CC5E-EE86-1785-A6BC961AE7B6}"/>
              </a:ext>
            </a:extLst>
          </p:cNvPr>
          <p:cNvSpPr/>
          <p:nvPr/>
        </p:nvSpPr>
        <p:spPr>
          <a:xfrm>
            <a:off x="6086824" y="3398353"/>
            <a:ext cx="2316337"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a:extLst>
              <a:ext uri="{FF2B5EF4-FFF2-40B4-BE49-F238E27FC236}">
                <a16:creationId xmlns:a16="http://schemas.microsoft.com/office/drawing/2014/main" id="{B7E81A8C-C8CC-C1EA-1437-6A6EF42F58C0}"/>
              </a:ext>
            </a:extLst>
          </p:cNvPr>
          <p:cNvSpPr txBox="1"/>
          <p:nvPr/>
        </p:nvSpPr>
        <p:spPr>
          <a:xfrm>
            <a:off x="189257" y="610732"/>
            <a:ext cx="4424075" cy="646331"/>
          </a:xfrm>
          <a:prstGeom prst="rect">
            <a:avLst/>
          </a:prstGeom>
          <a:noFill/>
        </p:spPr>
        <p:txBody>
          <a:bodyPr wrap="square" rtlCol="0">
            <a:spAutoFit/>
          </a:bodyPr>
          <a:lstStyle/>
          <a:p>
            <a:pPr>
              <a:spcAft>
                <a:spcPts val="1000"/>
              </a:spcAft>
            </a:pPr>
            <a:r>
              <a:rPr lang="en-GB" dirty="0">
                <a:solidFill>
                  <a:srgbClr val="02214F"/>
                </a:solidFill>
                <a:latin typeface="Century Gothic" panose="020B0502020202020204" pitchFamily="34" charset="0"/>
              </a:rPr>
              <a:t>Trust in: Community, Neighbours, and Family</a:t>
            </a:r>
          </a:p>
        </p:txBody>
      </p:sp>
      <p:sp>
        <p:nvSpPr>
          <p:cNvPr id="4" name="Rectangle: Rounded Corners 3">
            <a:hlinkClick r:id="rId6" action="ppaction://hlinksldjump"/>
            <a:extLst>
              <a:ext uri="{FF2B5EF4-FFF2-40B4-BE49-F238E27FC236}">
                <a16:creationId xmlns:a16="http://schemas.microsoft.com/office/drawing/2014/main" id="{ADBA4F1C-4031-5324-910B-161CB32D4744}"/>
              </a:ext>
            </a:extLst>
          </p:cNvPr>
          <p:cNvSpPr/>
          <p:nvPr/>
        </p:nvSpPr>
        <p:spPr>
          <a:xfrm>
            <a:off x="4597572" y="590826"/>
            <a:ext cx="1108348" cy="552992"/>
          </a:xfrm>
          <a:prstGeom prst="roundRect">
            <a:avLst/>
          </a:prstGeom>
          <a:solidFill>
            <a:srgbClr val="F7DCAD"/>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1204E"/>
                </a:solidFill>
                <a:latin typeface="Verdana Pro Cond" panose="020B0606030504040204" pitchFamily="34" charset="0"/>
              </a:rPr>
              <a:t>Return to Results</a:t>
            </a:r>
          </a:p>
        </p:txBody>
      </p:sp>
      <p:sp>
        <p:nvSpPr>
          <p:cNvPr id="6" name="Subtitle 2">
            <a:hlinkClick r:id="rId18" action="ppaction://hlinksldjump"/>
            <a:extLst>
              <a:ext uri="{FF2B5EF4-FFF2-40B4-BE49-F238E27FC236}">
                <a16:creationId xmlns:a16="http://schemas.microsoft.com/office/drawing/2014/main" id="{C22FB457-F2CA-CA0C-3B4F-0A8F242DD543}"/>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3195031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227E3-60D2-40DA-79F6-8705079FA839}"/>
            </a:ext>
          </a:extLst>
        </p:cNvPr>
        <p:cNvGrpSpPr/>
        <p:nvPr/>
      </p:nvGrpSpPr>
      <p:grpSpPr>
        <a:xfrm>
          <a:off x="0" y="0"/>
          <a:ext cx="0" cy="0"/>
          <a:chOff x="0" y="0"/>
          <a:chExt cx="0" cy="0"/>
        </a:xfrm>
      </p:grpSpPr>
      <p:sp>
        <p:nvSpPr>
          <p:cNvPr id="31" name="Freeform: Shape 30">
            <a:extLst>
              <a:ext uri="{FF2B5EF4-FFF2-40B4-BE49-F238E27FC236}">
                <a16:creationId xmlns:a16="http://schemas.microsoft.com/office/drawing/2014/main" id="{B08C1463-ED78-4F24-962E-8E38F0DC295D}"/>
              </a:ext>
            </a:extLst>
          </p:cNvPr>
          <p:cNvSpPr/>
          <p:nvPr/>
        </p:nvSpPr>
        <p:spPr>
          <a:xfrm rot="12168452">
            <a:off x="9017000" y="-1237"/>
            <a:ext cx="6313584" cy="6313585"/>
          </a:xfrm>
          <a:custGeom>
            <a:avLst/>
            <a:gdLst>
              <a:gd name="connsiteX0" fmla="*/ 11 w 6764809"/>
              <a:gd name="connsiteY0" fmla="*/ 43 h 6764810"/>
              <a:gd name="connsiteX1" fmla="*/ 6764821 w 6764809"/>
              <a:gd name="connsiteY1" fmla="*/ 43 h 6764810"/>
              <a:gd name="connsiteX2" fmla="*/ 6764821 w 6764809"/>
              <a:gd name="connsiteY2" fmla="*/ 6764853 h 6764810"/>
              <a:gd name="connsiteX3" fmla="*/ 11 w 6764809"/>
              <a:gd name="connsiteY3" fmla="*/ 6764853 h 6764810"/>
            </a:gdLst>
            <a:ahLst/>
            <a:cxnLst>
              <a:cxn ang="0">
                <a:pos x="connsiteX0" y="connsiteY0"/>
              </a:cxn>
              <a:cxn ang="0">
                <a:pos x="connsiteX1" y="connsiteY1"/>
              </a:cxn>
              <a:cxn ang="0">
                <a:pos x="connsiteX2" y="connsiteY2"/>
              </a:cxn>
              <a:cxn ang="0">
                <a:pos x="connsiteX3" y="connsiteY3"/>
              </a:cxn>
            </a:cxnLst>
            <a:rect l="l" t="t" r="r" b="b"/>
            <a:pathLst>
              <a:path w="6764809" h="6764810">
                <a:moveTo>
                  <a:pt x="11" y="43"/>
                </a:moveTo>
                <a:lnTo>
                  <a:pt x="6764821" y="43"/>
                </a:lnTo>
                <a:lnTo>
                  <a:pt x="6764821" y="6764853"/>
                </a:lnTo>
                <a:lnTo>
                  <a:pt x="11" y="6764853"/>
                </a:lnTo>
                <a:close/>
              </a:path>
            </a:pathLst>
          </a:custGeom>
          <a:noFill/>
          <a:ln w="8736" cap="flat">
            <a:noFill/>
            <a:prstDash val="solid"/>
            <a:miter/>
          </a:ln>
        </p:spPr>
        <p:txBody>
          <a:bodyPr rtlCol="0" anchor="ctr"/>
          <a:lstStyle/>
          <a:p>
            <a:endParaRPr lang="en-GB" sz="1600"/>
          </a:p>
        </p:txBody>
      </p:sp>
      <p:grpSp>
        <p:nvGrpSpPr>
          <p:cNvPr id="32" name="Graphic 2973">
            <a:extLst>
              <a:ext uri="{FF2B5EF4-FFF2-40B4-BE49-F238E27FC236}">
                <a16:creationId xmlns:a16="http://schemas.microsoft.com/office/drawing/2014/main" id="{F160F2CA-9945-21D7-491A-AED75A886F99}"/>
              </a:ext>
            </a:extLst>
          </p:cNvPr>
          <p:cNvGrpSpPr/>
          <p:nvPr/>
        </p:nvGrpSpPr>
        <p:grpSpPr>
          <a:xfrm rot="1322240">
            <a:off x="9098529" y="80291"/>
            <a:ext cx="6150518" cy="6150520"/>
            <a:chOff x="129512" y="69420"/>
            <a:chExt cx="6590089" cy="6590091"/>
          </a:xfrm>
        </p:grpSpPr>
        <p:grpSp>
          <p:nvGrpSpPr>
            <p:cNvPr id="55" name="Graphic 2973">
              <a:extLst>
                <a:ext uri="{FF2B5EF4-FFF2-40B4-BE49-F238E27FC236}">
                  <a16:creationId xmlns:a16="http://schemas.microsoft.com/office/drawing/2014/main" id="{8B43D484-1069-233B-C3FB-0F906D64DEA2}"/>
                </a:ext>
              </a:extLst>
            </p:cNvPr>
            <p:cNvGrpSpPr/>
            <p:nvPr/>
          </p:nvGrpSpPr>
          <p:grpSpPr>
            <a:xfrm>
              <a:off x="3424555" y="3364466"/>
              <a:ext cx="8736" cy="8736"/>
              <a:chOff x="3424555" y="3364466"/>
              <a:chExt cx="8736" cy="8736"/>
            </a:xfrm>
          </p:grpSpPr>
          <p:sp>
            <p:nvSpPr>
              <p:cNvPr id="610" name="Freeform: Shape 609">
                <a:extLst>
                  <a:ext uri="{FF2B5EF4-FFF2-40B4-BE49-F238E27FC236}">
                    <a16:creationId xmlns:a16="http://schemas.microsoft.com/office/drawing/2014/main" id="{DA25B5BE-911E-6F29-62D6-0222A5157265}"/>
                  </a:ext>
                </a:extLst>
              </p:cNvPr>
              <p:cNvSpPr/>
              <p:nvPr/>
            </p:nvSpPr>
            <p:spPr>
              <a:xfrm>
                <a:off x="3424555" y="3364466"/>
                <a:ext cx="8736" cy="8736"/>
              </a:xfrm>
              <a:custGeom>
                <a:avLst/>
                <a:gdLst/>
                <a:ahLst/>
                <a:cxnLst/>
                <a:rect l="l" t="t" r="r" b="b"/>
                <a:pathLst>
                  <a:path w="8736" h="8736"/>
                </a:pathLst>
              </a:custGeom>
              <a:solidFill>
                <a:srgbClr val="000000"/>
              </a:solidFill>
              <a:ln w="8736" cap="flat">
                <a:noFill/>
                <a:prstDash val="solid"/>
                <a:miter/>
              </a:ln>
            </p:spPr>
            <p:txBody>
              <a:bodyPr rtlCol="0" anchor="ctr"/>
              <a:lstStyle/>
              <a:p>
                <a:endParaRPr lang="en-GB" sz="1600"/>
              </a:p>
            </p:txBody>
          </p:sp>
          <p:sp>
            <p:nvSpPr>
              <p:cNvPr id="611" name="Freeform: Shape 610">
                <a:extLst>
                  <a:ext uri="{FF2B5EF4-FFF2-40B4-BE49-F238E27FC236}">
                    <a16:creationId xmlns:a16="http://schemas.microsoft.com/office/drawing/2014/main" id="{10861539-63AD-6BF4-DB98-4D4B35E68F5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56" name="Graphic 2973">
              <a:extLst>
                <a:ext uri="{FF2B5EF4-FFF2-40B4-BE49-F238E27FC236}">
                  <a16:creationId xmlns:a16="http://schemas.microsoft.com/office/drawing/2014/main" id="{7B80DE40-4A19-6BB4-3AFA-A27BE914C0D7}"/>
                </a:ext>
              </a:extLst>
            </p:cNvPr>
            <p:cNvGrpSpPr/>
            <p:nvPr/>
          </p:nvGrpSpPr>
          <p:grpSpPr>
            <a:xfrm>
              <a:off x="3424555" y="1716947"/>
              <a:ext cx="1647518" cy="2880709"/>
              <a:chOff x="3424555" y="1716947"/>
              <a:chExt cx="1647518" cy="2880709"/>
            </a:xfrm>
          </p:grpSpPr>
          <p:sp>
            <p:nvSpPr>
              <p:cNvPr id="607" name="Freeform: Shape 606">
                <a:extLst>
                  <a:ext uri="{FF2B5EF4-FFF2-40B4-BE49-F238E27FC236}">
                    <a16:creationId xmlns:a16="http://schemas.microsoft.com/office/drawing/2014/main" id="{FD345BF0-5A29-8791-C7D2-7FFF824BBB1C}"/>
                  </a:ext>
                </a:extLst>
              </p:cNvPr>
              <p:cNvSpPr/>
              <p:nvPr/>
            </p:nvSpPr>
            <p:spPr>
              <a:xfrm>
                <a:off x="3424555" y="1716947"/>
                <a:ext cx="1647518" cy="2880709"/>
              </a:xfrm>
              <a:custGeom>
                <a:avLst/>
                <a:gdLst>
                  <a:gd name="connsiteX0" fmla="*/ 398 w 1647518"/>
                  <a:gd name="connsiteY0" fmla="*/ 430 h 2880709"/>
                  <a:gd name="connsiteX1" fmla="*/ 1647916 w 1647518"/>
                  <a:gd name="connsiteY1" fmla="*/ 1647948 h 2880709"/>
                  <a:gd name="connsiteX2" fmla="*/ 1092908 w 1647518"/>
                  <a:gd name="connsiteY2" fmla="*/ 2881139 h 2880709"/>
                  <a:gd name="connsiteX3" fmla="*/ 546652 w 1647518"/>
                  <a:gd name="connsiteY3" fmla="*/ 2264542 h 2880709"/>
                  <a:gd name="connsiteX4" fmla="*/ 616991 w 1647518"/>
                  <a:gd name="connsiteY4" fmla="*/ 1101694 h 2880709"/>
                  <a:gd name="connsiteX5" fmla="*/ 398 w 1647518"/>
                  <a:gd name="connsiteY5" fmla="*/ 824187 h 288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518" h="2880709">
                    <a:moveTo>
                      <a:pt x="398" y="430"/>
                    </a:moveTo>
                    <a:cubicBezTo>
                      <a:pt x="910301" y="430"/>
                      <a:pt x="1647916" y="738045"/>
                      <a:pt x="1647916" y="1647948"/>
                    </a:cubicBezTo>
                    <a:cubicBezTo>
                      <a:pt x="1647916" y="2119496"/>
                      <a:pt x="1445863" y="2568441"/>
                      <a:pt x="1092908" y="2881139"/>
                    </a:cubicBezTo>
                    <a:lnTo>
                      <a:pt x="546652" y="2264542"/>
                    </a:lnTo>
                    <a:cubicBezTo>
                      <a:pt x="887185" y="1962855"/>
                      <a:pt x="918680" y="1442229"/>
                      <a:pt x="616991" y="1101694"/>
                    </a:cubicBezTo>
                    <a:cubicBezTo>
                      <a:pt x="460645" y="925215"/>
                      <a:pt x="236171" y="824187"/>
                      <a:pt x="398" y="824187"/>
                    </a:cubicBezTo>
                    <a:close/>
                  </a:path>
                </a:pathLst>
              </a:custGeom>
              <a:solidFill>
                <a:srgbClr val="A6A6A6"/>
              </a:solidFill>
              <a:ln w="4368" cap="flat">
                <a:solidFill>
                  <a:srgbClr val="FFFFFF"/>
                </a:solidFill>
                <a:prstDash val="solid"/>
                <a:miter/>
              </a:ln>
            </p:spPr>
            <p:txBody>
              <a:bodyPr rtlCol="0" anchor="ctr"/>
              <a:lstStyle/>
              <a:p>
                <a:endParaRPr lang="en-GB" sz="1600" dirty="0"/>
              </a:p>
            </p:txBody>
          </p:sp>
          <p:sp>
            <p:nvSpPr>
              <p:cNvPr id="608" name="TextBox 607">
                <a:extLst>
                  <a:ext uri="{FF2B5EF4-FFF2-40B4-BE49-F238E27FC236}">
                    <a16:creationId xmlns:a16="http://schemas.microsoft.com/office/drawing/2014/main" id="{A129C413-5EBB-9E22-7C3E-FA3D2D81BF7B}"/>
                  </a:ext>
                </a:extLst>
              </p:cNvPr>
              <p:cNvSpPr txBox="1"/>
              <p:nvPr/>
            </p:nvSpPr>
            <p:spPr>
              <a:xfrm rot="9431548">
                <a:off x="4298571" y="2778071"/>
                <a:ext cx="562403"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GOV</a:t>
                </a:r>
              </a:p>
            </p:txBody>
          </p:sp>
          <p:sp>
            <p:nvSpPr>
              <p:cNvPr id="609" name="Freeform: Shape 608">
                <a:extLst>
                  <a:ext uri="{FF2B5EF4-FFF2-40B4-BE49-F238E27FC236}">
                    <a16:creationId xmlns:a16="http://schemas.microsoft.com/office/drawing/2014/main" id="{979624E8-26E1-7F89-C593-AFD52879E72A}"/>
                  </a:ext>
                </a:extLst>
              </p:cNvPr>
              <p:cNvSpPr/>
              <p:nvPr/>
            </p:nvSpPr>
            <p:spPr>
              <a:xfrm>
                <a:off x="3424556" y="2128820"/>
                <a:ext cx="1235635" cy="2160540"/>
              </a:xfrm>
              <a:custGeom>
                <a:avLst/>
                <a:gdLst>
                  <a:gd name="connsiteX0" fmla="*/ 398 w 1235635"/>
                  <a:gd name="connsiteY0" fmla="*/ 430 h 2160540"/>
                  <a:gd name="connsiteX1" fmla="*/ 1236034 w 1235635"/>
                  <a:gd name="connsiteY1" fmla="*/ 1236077 h 2160540"/>
                  <a:gd name="connsiteX2" fmla="*/ 819778 w 1235635"/>
                  <a:gd name="connsiteY2" fmla="*/ 2160971 h 2160540"/>
                </a:gdLst>
                <a:ahLst/>
                <a:cxnLst>
                  <a:cxn ang="0">
                    <a:pos x="connsiteX0" y="connsiteY0"/>
                  </a:cxn>
                  <a:cxn ang="0">
                    <a:pos x="connsiteX1" y="connsiteY1"/>
                  </a:cxn>
                  <a:cxn ang="0">
                    <a:pos x="connsiteX2" y="connsiteY2"/>
                  </a:cxn>
                </a:cxnLst>
                <a:rect l="l" t="t" r="r" b="b"/>
                <a:pathLst>
                  <a:path w="1235635" h="2160540">
                    <a:moveTo>
                      <a:pt x="398" y="430"/>
                    </a:moveTo>
                    <a:cubicBezTo>
                      <a:pt x="682824" y="438"/>
                      <a:pt x="1236042" y="553651"/>
                      <a:pt x="1236034" y="1236077"/>
                    </a:cubicBezTo>
                    <a:cubicBezTo>
                      <a:pt x="1236034" y="1589738"/>
                      <a:pt x="1084494" y="1926446"/>
                      <a:pt x="819778" y="2160971"/>
                    </a:cubicBezTo>
                  </a:path>
                </a:pathLst>
              </a:custGeom>
              <a:noFill/>
              <a:ln w="8736" cap="flat">
                <a:noFill/>
                <a:prstDash val="solid"/>
                <a:miter/>
              </a:ln>
            </p:spPr>
            <p:txBody>
              <a:bodyPr rtlCol="0" anchor="ctr"/>
              <a:lstStyle/>
              <a:p>
                <a:endParaRPr lang="en-GB" sz="1600"/>
              </a:p>
            </p:txBody>
          </p:sp>
        </p:grpSp>
        <p:grpSp>
          <p:nvGrpSpPr>
            <p:cNvPr id="57" name="Graphic 2973">
              <a:extLst>
                <a:ext uri="{FF2B5EF4-FFF2-40B4-BE49-F238E27FC236}">
                  <a16:creationId xmlns:a16="http://schemas.microsoft.com/office/drawing/2014/main" id="{85B3FB6C-121B-1B85-E069-D30520950912}"/>
                </a:ext>
              </a:extLst>
            </p:cNvPr>
            <p:cNvGrpSpPr/>
            <p:nvPr/>
          </p:nvGrpSpPr>
          <p:grpSpPr>
            <a:xfrm>
              <a:off x="2332045" y="3981060"/>
              <a:ext cx="2185019" cy="1030927"/>
              <a:chOff x="2332045" y="3981060"/>
              <a:chExt cx="2185019" cy="1030927"/>
            </a:xfrm>
          </p:grpSpPr>
          <p:sp>
            <p:nvSpPr>
              <p:cNvPr id="604" name="Freeform: Shape 603">
                <a:hlinkClick r:id="rId3" action="ppaction://hlinksldjump"/>
                <a:extLst>
                  <a:ext uri="{FF2B5EF4-FFF2-40B4-BE49-F238E27FC236}">
                    <a16:creationId xmlns:a16="http://schemas.microsoft.com/office/drawing/2014/main" id="{27F58FDF-A77A-E6B1-6C13-F50CFEA0DC59}"/>
                  </a:ext>
                </a:extLst>
              </p:cNvPr>
              <p:cNvSpPr/>
              <p:nvPr/>
            </p:nvSpPr>
            <p:spPr>
              <a:xfrm>
                <a:off x="2332045" y="3981060"/>
                <a:ext cx="2185019" cy="1030927"/>
              </a:xfrm>
              <a:custGeom>
                <a:avLst/>
                <a:gdLst>
                  <a:gd name="connsiteX0" fmla="*/ 2185418 w 2185019"/>
                  <a:gd name="connsiteY0" fmla="*/ 617027 h 1030927"/>
                  <a:gd name="connsiteX1" fmla="*/ 398 w 2185019"/>
                  <a:gd name="connsiteY1" fmla="*/ 617027 h 1030927"/>
                  <a:gd name="connsiteX2" fmla="*/ 546654 w 2185019"/>
                  <a:gd name="connsiteY2" fmla="*/ 430 h 1030927"/>
                  <a:gd name="connsiteX3" fmla="*/ 1639162 w 2185019"/>
                  <a:gd name="connsiteY3" fmla="*/ 430 h 1030927"/>
                </a:gdLst>
                <a:ahLst/>
                <a:cxnLst>
                  <a:cxn ang="0">
                    <a:pos x="connsiteX0" y="connsiteY0"/>
                  </a:cxn>
                  <a:cxn ang="0">
                    <a:pos x="connsiteX1" y="connsiteY1"/>
                  </a:cxn>
                  <a:cxn ang="0">
                    <a:pos x="connsiteX2" y="connsiteY2"/>
                  </a:cxn>
                  <a:cxn ang="0">
                    <a:pos x="connsiteX3" y="connsiteY3"/>
                  </a:cxn>
                </a:cxnLst>
                <a:rect l="l" t="t" r="r" b="b"/>
                <a:pathLst>
                  <a:path w="2185019" h="1030927">
                    <a:moveTo>
                      <a:pt x="2185418" y="617027"/>
                    </a:moveTo>
                    <a:cubicBezTo>
                      <a:pt x="1561835" y="1169467"/>
                      <a:pt x="623980" y="1169467"/>
                      <a:pt x="398" y="617027"/>
                    </a:cubicBezTo>
                    <a:lnTo>
                      <a:pt x="546654" y="430"/>
                    </a:lnTo>
                    <a:cubicBezTo>
                      <a:pt x="858444" y="276652"/>
                      <a:pt x="1327371" y="276652"/>
                      <a:pt x="1639162" y="430"/>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605" name="TextBox 604">
                <a:extLst>
                  <a:ext uri="{FF2B5EF4-FFF2-40B4-BE49-F238E27FC236}">
                    <a16:creationId xmlns:a16="http://schemas.microsoft.com/office/drawing/2014/main" id="{9DD15EC5-197F-67BF-71AA-15527CBCD647}"/>
                  </a:ext>
                </a:extLst>
              </p:cNvPr>
              <p:cNvSpPr txBox="1"/>
              <p:nvPr/>
            </p:nvSpPr>
            <p:spPr>
              <a:xfrm rot="16393402">
                <a:off x="3134460" y="4452207"/>
                <a:ext cx="58089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COM</a:t>
                </a:r>
              </a:p>
            </p:txBody>
          </p:sp>
          <p:sp>
            <p:nvSpPr>
              <p:cNvPr id="606" name="Freeform: Shape 605">
                <a:extLst>
                  <a:ext uri="{FF2B5EF4-FFF2-40B4-BE49-F238E27FC236}">
                    <a16:creationId xmlns:a16="http://schemas.microsoft.com/office/drawing/2014/main" id="{90D551A1-4E4E-3B9C-896F-BE77B9774436}"/>
                  </a:ext>
                </a:extLst>
              </p:cNvPr>
              <p:cNvSpPr/>
              <p:nvPr/>
            </p:nvSpPr>
            <p:spPr>
              <a:xfrm>
                <a:off x="2605173" y="4289352"/>
                <a:ext cx="1638764" cy="310752"/>
              </a:xfrm>
              <a:custGeom>
                <a:avLst/>
                <a:gdLst>
                  <a:gd name="connsiteX0" fmla="*/ 398 w 1638764"/>
                  <a:gd name="connsiteY0" fmla="*/ 430 h 310752"/>
                  <a:gd name="connsiteX1" fmla="*/ 1639163 w 1638764"/>
                  <a:gd name="connsiteY1" fmla="*/ 430 h 310752"/>
                </a:gdLst>
                <a:ahLst/>
                <a:cxnLst>
                  <a:cxn ang="0">
                    <a:pos x="connsiteX0" y="connsiteY0"/>
                  </a:cxn>
                  <a:cxn ang="0">
                    <a:pos x="connsiteX1" y="connsiteY1"/>
                  </a:cxn>
                </a:cxnLst>
                <a:rect l="l" t="t" r="r" b="b"/>
                <a:pathLst>
                  <a:path w="1638764" h="310752">
                    <a:moveTo>
                      <a:pt x="398" y="430"/>
                    </a:moveTo>
                    <a:cubicBezTo>
                      <a:pt x="468084" y="414767"/>
                      <a:pt x="1171476" y="414767"/>
                      <a:pt x="1639163" y="430"/>
                    </a:cubicBezTo>
                  </a:path>
                </a:pathLst>
              </a:custGeom>
              <a:noFill/>
              <a:ln w="8736" cap="flat">
                <a:noFill/>
                <a:prstDash val="solid"/>
                <a:miter/>
              </a:ln>
            </p:spPr>
            <p:txBody>
              <a:bodyPr rtlCol="0" anchor="ctr"/>
              <a:lstStyle/>
              <a:p>
                <a:endParaRPr lang="en-GB" sz="1600"/>
              </a:p>
            </p:txBody>
          </p:sp>
        </p:grpSp>
        <p:grpSp>
          <p:nvGrpSpPr>
            <p:cNvPr id="58" name="Graphic 2973">
              <a:extLst>
                <a:ext uri="{FF2B5EF4-FFF2-40B4-BE49-F238E27FC236}">
                  <a16:creationId xmlns:a16="http://schemas.microsoft.com/office/drawing/2014/main" id="{0B1FF498-0FBC-6D18-51A0-18635F8FEF79}"/>
                </a:ext>
              </a:extLst>
            </p:cNvPr>
            <p:cNvGrpSpPr/>
            <p:nvPr/>
          </p:nvGrpSpPr>
          <p:grpSpPr>
            <a:xfrm>
              <a:off x="1777026" y="3279188"/>
              <a:ext cx="1101274" cy="1318468"/>
              <a:chOff x="1777026" y="3279188"/>
              <a:chExt cx="1101274" cy="1318468"/>
            </a:xfrm>
          </p:grpSpPr>
          <p:sp>
            <p:nvSpPr>
              <p:cNvPr id="601" name="Freeform: Shape 600">
                <a:extLst>
                  <a:ext uri="{FF2B5EF4-FFF2-40B4-BE49-F238E27FC236}">
                    <a16:creationId xmlns:a16="http://schemas.microsoft.com/office/drawing/2014/main" id="{E08838AD-06F2-E81B-687F-82C574ACBAA2}"/>
                  </a:ext>
                </a:extLst>
              </p:cNvPr>
              <p:cNvSpPr/>
              <p:nvPr/>
            </p:nvSpPr>
            <p:spPr>
              <a:xfrm>
                <a:off x="1777026" y="3279188"/>
                <a:ext cx="1101274" cy="1318468"/>
              </a:xfrm>
              <a:custGeom>
                <a:avLst/>
                <a:gdLst>
                  <a:gd name="connsiteX0" fmla="*/ 555416 w 1101274"/>
                  <a:gd name="connsiteY0" fmla="*/ 1318898 h 1318468"/>
                  <a:gd name="connsiteX1" fmla="*/ 2609 w 1101274"/>
                  <a:gd name="connsiteY1" fmla="*/ 430 h 1318468"/>
                  <a:gd name="connsiteX2" fmla="*/ 825269 w 1101274"/>
                  <a:gd name="connsiteY2" fmla="*/ 43069 h 1318468"/>
                  <a:gd name="connsiteX3" fmla="*/ 1101672 w 1101274"/>
                  <a:gd name="connsiteY3" fmla="*/ 702301 h 1318468"/>
                </a:gdLst>
                <a:ahLst/>
                <a:cxnLst>
                  <a:cxn ang="0">
                    <a:pos x="connsiteX0" y="connsiteY0"/>
                  </a:cxn>
                  <a:cxn ang="0">
                    <a:pos x="connsiteX1" y="connsiteY1"/>
                  </a:cxn>
                  <a:cxn ang="0">
                    <a:pos x="connsiteX2" y="connsiteY2"/>
                  </a:cxn>
                  <a:cxn ang="0">
                    <a:pos x="connsiteX3" y="connsiteY3"/>
                  </a:cxn>
                </a:cxnLst>
                <a:rect l="l" t="t" r="r" b="b"/>
                <a:pathLst>
                  <a:path w="1101274" h="1318468">
                    <a:moveTo>
                      <a:pt x="555416" y="1318898"/>
                    </a:moveTo>
                    <a:cubicBezTo>
                      <a:pt x="180131" y="986421"/>
                      <a:pt x="-23338" y="501139"/>
                      <a:pt x="2609" y="430"/>
                    </a:cubicBezTo>
                    <a:lnTo>
                      <a:pt x="825269" y="43069"/>
                    </a:lnTo>
                    <a:cubicBezTo>
                      <a:pt x="812293" y="293423"/>
                      <a:pt x="914027" y="536062"/>
                      <a:pt x="1101672" y="702301"/>
                    </a:cubicBezTo>
                    <a:close/>
                  </a:path>
                </a:pathLst>
              </a:custGeom>
              <a:solidFill>
                <a:srgbClr val="028391"/>
              </a:solidFill>
              <a:ln w="4368" cap="flat">
                <a:solidFill>
                  <a:srgbClr val="FFFFFF"/>
                </a:solidFill>
                <a:prstDash val="solid"/>
                <a:miter/>
              </a:ln>
            </p:spPr>
            <p:txBody>
              <a:bodyPr rtlCol="0" anchor="ctr"/>
              <a:lstStyle/>
              <a:p>
                <a:endParaRPr lang="en-GB" sz="1600"/>
              </a:p>
            </p:txBody>
          </p:sp>
          <p:sp>
            <p:nvSpPr>
              <p:cNvPr id="602" name="TextBox 601">
                <a:extLst>
                  <a:ext uri="{FF2B5EF4-FFF2-40B4-BE49-F238E27FC236}">
                    <a16:creationId xmlns:a16="http://schemas.microsoft.com/office/drawing/2014/main" id="{FD3E7B46-FDF6-798C-024A-040977E92130}"/>
                  </a:ext>
                </a:extLst>
              </p:cNvPr>
              <p:cNvSpPr txBox="1"/>
              <p:nvPr/>
            </p:nvSpPr>
            <p:spPr>
              <a:xfrm rot="20235165">
                <a:off x="2042515" y="3694020"/>
                <a:ext cx="484754"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MIT</a:t>
                </a:r>
              </a:p>
            </p:txBody>
          </p:sp>
          <p:sp>
            <p:nvSpPr>
              <p:cNvPr id="603" name="Freeform: Shape 602">
                <a:extLst>
                  <a:ext uri="{FF2B5EF4-FFF2-40B4-BE49-F238E27FC236}">
                    <a16:creationId xmlns:a16="http://schemas.microsoft.com/office/drawing/2014/main" id="{6B5B32B8-1FB5-D853-6EFC-91F9E5826927}"/>
                  </a:ext>
                </a:extLst>
              </p:cNvPr>
              <p:cNvSpPr/>
              <p:nvPr/>
            </p:nvSpPr>
            <p:spPr>
              <a:xfrm>
                <a:off x="2188910" y="3300507"/>
                <a:ext cx="416264" cy="988844"/>
              </a:xfrm>
              <a:custGeom>
                <a:avLst/>
                <a:gdLst>
                  <a:gd name="connsiteX0" fmla="*/ 2057 w 416264"/>
                  <a:gd name="connsiteY0" fmla="*/ 430 h 988844"/>
                  <a:gd name="connsiteX1" fmla="*/ 416662 w 416264"/>
                  <a:gd name="connsiteY1" fmla="*/ 989275 h 988844"/>
                </a:gdLst>
                <a:ahLst/>
                <a:cxnLst>
                  <a:cxn ang="0">
                    <a:pos x="connsiteX0" y="connsiteY0"/>
                  </a:cxn>
                  <a:cxn ang="0">
                    <a:pos x="connsiteX1" y="connsiteY1"/>
                  </a:cxn>
                </a:cxnLst>
                <a:rect l="l" t="t" r="r" b="b"/>
                <a:pathLst>
                  <a:path w="416264" h="988844">
                    <a:moveTo>
                      <a:pt x="2057" y="430"/>
                    </a:moveTo>
                    <a:cubicBezTo>
                      <a:pt x="-17408" y="375962"/>
                      <a:pt x="135198" y="739921"/>
                      <a:pt x="416662" y="989275"/>
                    </a:cubicBezTo>
                  </a:path>
                </a:pathLst>
              </a:custGeom>
              <a:noFill/>
              <a:ln w="8736" cap="flat">
                <a:noFill/>
                <a:prstDash val="solid"/>
                <a:miter/>
              </a:ln>
            </p:spPr>
            <p:txBody>
              <a:bodyPr rtlCol="0" anchor="ctr"/>
              <a:lstStyle/>
              <a:p>
                <a:endParaRPr lang="en-GB" sz="1600"/>
              </a:p>
            </p:txBody>
          </p:sp>
        </p:grpSp>
        <p:grpSp>
          <p:nvGrpSpPr>
            <p:cNvPr id="59" name="Graphic 2973">
              <a:extLst>
                <a:ext uri="{FF2B5EF4-FFF2-40B4-BE49-F238E27FC236}">
                  <a16:creationId xmlns:a16="http://schemas.microsoft.com/office/drawing/2014/main" id="{E99EF734-2551-3E0B-C6E7-FDD99B9ACC92}"/>
                </a:ext>
              </a:extLst>
            </p:cNvPr>
            <p:cNvGrpSpPr/>
            <p:nvPr/>
          </p:nvGrpSpPr>
          <p:grpSpPr>
            <a:xfrm>
              <a:off x="1779238" y="2524341"/>
              <a:ext cx="936705" cy="797486"/>
              <a:chOff x="1779238" y="2524341"/>
              <a:chExt cx="936705" cy="797486"/>
            </a:xfrm>
          </p:grpSpPr>
          <p:sp>
            <p:nvSpPr>
              <p:cNvPr id="598" name="Freeform: Shape 597">
                <a:hlinkClick r:id="rId4" action="ppaction://hlinksldjump"/>
                <a:extLst>
                  <a:ext uri="{FF2B5EF4-FFF2-40B4-BE49-F238E27FC236}">
                    <a16:creationId xmlns:a16="http://schemas.microsoft.com/office/drawing/2014/main" id="{EC70DA64-1AF5-C72C-99BF-4FAE3393F7BE}"/>
                  </a:ext>
                </a:extLst>
              </p:cNvPr>
              <p:cNvSpPr/>
              <p:nvPr/>
            </p:nvSpPr>
            <p:spPr>
              <a:xfrm>
                <a:off x="1779238" y="2524341"/>
                <a:ext cx="936705" cy="797486"/>
              </a:xfrm>
              <a:custGeom>
                <a:avLst/>
                <a:gdLst>
                  <a:gd name="connsiteX0" fmla="*/ 398 w 936705"/>
                  <a:gd name="connsiteY0" fmla="*/ 755277 h 797486"/>
                  <a:gd name="connsiteX1" fmla="*/ 228494 w 936705"/>
                  <a:gd name="connsiteY1" fmla="*/ 430 h 797486"/>
                  <a:gd name="connsiteX2" fmla="*/ 937103 w 936705"/>
                  <a:gd name="connsiteY2" fmla="*/ 420492 h 797486"/>
                  <a:gd name="connsiteX3" fmla="*/ 823058 w 936705"/>
                  <a:gd name="connsiteY3" fmla="*/ 797916 h 797486"/>
                </a:gdLst>
                <a:ahLst/>
                <a:cxnLst>
                  <a:cxn ang="0">
                    <a:pos x="connsiteX0" y="connsiteY0"/>
                  </a:cxn>
                  <a:cxn ang="0">
                    <a:pos x="connsiteX1" y="connsiteY1"/>
                  </a:cxn>
                  <a:cxn ang="0">
                    <a:pos x="connsiteX2" y="connsiteY2"/>
                  </a:cxn>
                  <a:cxn ang="0">
                    <a:pos x="connsiteX3" y="connsiteY3"/>
                  </a:cxn>
                </a:cxnLst>
                <a:rect l="l" t="t" r="r" b="b"/>
                <a:pathLst>
                  <a:path w="936705" h="797486">
                    <a:moveTo>
                      <a:pt x="398" y="755277"/>
                    </a:moveTo>
                    <a:cubicBezTo>
                      <a:pt x="14210" y="488907"/>
                      <a:pt x="92478" y="229872"/>
                      <a:pt x="228494" y="430"/>
                    </a:cubicBezTo>
                    <a:lnTo>
                      <a:pt x="937103" y="420492"/>
                    </a:lnTo>
                    <a:cubicBezTo>
                      <a:pt x="869097" y="535214"/>
                      <a:pt x="829961" y="664731"/>
                      <a:pt x="823058" y="79791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9" name="TextBox 598">
                <a:extLst>
                  <a:ext uri="{FF2B5EF4-FFF2-40B4-BE49-F238E27FC236}">
                    <a16:creationId xmlns:a16="http://schemas.microsoft.com/office/drawing/2014/main" id="{0F4D4259-568D-786B-E17E-8C538B74F655}"/>
                  </a:ext>
                </a:extLst>
              </p:cNvPr>
              <p:cNvSpPr txBox="1"/>
              <p:nvPr/>
            </p:nvSpPr>
            <p:spPr>
              <a:xfrm rot="1008791">
                <a:off x="1951776" y="2871520"/>
                <a:ext cx="56425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MDA</a:t>
                </a:r>
              </a:p>
            </p:txBody>
          </p:sp>
          <p:sp>
            <p:nvSpPr>
              <p:cNvPr id="600" name="Freeform: Shape 599">
                <a:extLst>
                  <a:ext uri="{FF2B5EF4-FFF2-40B4-BE49-F238E27FC236}">
                    <a16:creationId xmlns:a16="http://schemas.microsoft.com/office/drawing/2014/main" id="{2620C6C0-4449-1838-460A-BB754306E68C}"/>
                  </a:ext>
                </a:extLst>
              </p:cNvPr>
              <p:cNvSpPr/>
              <p:nvPr/>
            </p:nvSpPr>
            <p:spPr>
              <a:xfrm>
                <a:off x="2190569" y="2734372"/>
                <a:ext cx="171065" cy="566135"/>
              </a:xfrm>
              <a:custGeom>
                <a:avLst/>
                <a:gdLst>
                  <a:gd name="connsiteX0" fmla="*/ 398 w 171065"/>
                  <a:gd name="connsiteY0" fmla="*/ 566565 h 566135"/>
                  <a:gd name="connsiteX1" fmla="*/ 171463 w 171065"/>
                  <a:gd name="connsiteY1" fmla="*/ 430 h 566135"/>
                </a:gdLst>
                <a:ahLst/>
                <a:cxnLst>
                  <a:cxn ang="0">
                    <a:pos x="connsiteX0" y="connsiteY0"/>
                  </a:cxn>
                  <a:cxn ang="0">
                    <a:pos x="connsiteX1" y="connsiteY1"/>
                  </a:cxn>
                </a:cxnLst>
                <a:rect l="l" t="t" r="r" b="b"/>
                <a:pathLst>
                  <a:path w="171065" h="566135">
                    <a:moveTo>
                      <a:pt x="398" y="566565"/>
                    </a:moveTo>
                    <a:cubicBezTo>
                      <a:pt x="10750" y="366788"/>
                      <a:pt x="69458" y="172511"/>
                      <a:pt x="171463" y="430"/>
                    </a:cubicBezTo>
                  </a:path>
                </a:pathLst>
              </a:custGeom>
              <a:noFill/>
              <a:ln w="8736" cap="flat">
                <a:noFill/>
                <a:prstDash val="solid"/>
                <a:miter/>
              </a:ln>
            </p:spPr>
            <p:txBody>
              <a:bodyPr rtlCol="0" anchor="ctr"/>
              <a:lstStyle/>
              <a:p>
                <a:endParaRPr lang="en-GB" sz="1600"/>
              </a:p>
            </p:txBody>
          </p:sp>
        </p:grpSp>
        <p:grpSp>
          <p:nvGrpSpPr>
            <p:cNvPr id="60" name="Graphic 2973">
              <a:extLst>
                <a:ext uri="{FF2B5EF4-FFF2-40B4-BE49-F238E27FC236}">
                  <a16:creationId xmlns:a16="http://schemas.microsoft.com/office/drawing/2014/main" id="{2DE8A7A0-09DB-867D-3177-12AF5D3E3A36}"/>
                </a:ext>
              </a:extLst>
            </p:cNvPr>
            <p:cNvGrpSpPr/>
            <p:nvPr/>
          </p:nvGrpSpPr>
          <p:grpSpPr>
            <a:xfrm>
              <a:off x="2007334" y="2024937"/>
              <a:ext cx="937639" cy="919466"/>
              <a:chOff x="2007334" y="2024937"/>
              <a:chExt cx="937639" cy="919466"/>
            </a:xfrm>
          </p:grpSpPr>
          <p:sp>
            <p:nvSpPr>
              <p:cNvPr id="595" name="Freeform: Shape 594">
                <a:hlinkClick r:id="rId5" action="ppaction://hlinksldjump"/>
                <a:extLst>
                  <a:ext uri="{FF2B5EF4-FFF2-40B4-BE49-F238E27FC236}">
                    <a16:creationId xmlns:a16="http://schemas.microsoft.com/office/drawing/2014/main" id="{31297233-9AA4-078E-4F9A-AA59BD1947A3}"/>
                  </a:ext>
                </a:extLst>
              </p:cNvPr>
              <p:cNvSpPr/>
              <p:nvPr/>
            </p:nvSpPr>
            <p:spPr>
              <a:xfrm>
                <a:off x="2007334" y="2024937"/>
                <a:ext cx="937639" cy="919466"/>
              </a:xfrm>
              <a:custGeom>
                <a:avLst/>
                <a:gdLst>
                  <a:gd name="connsiteX0" fmla="*/ 398 w 937639"/>
                  <a:gd name="connsiteY0" fmla="*/ 499834 h 919466"/>
                  <a:gd name="connsiteX1" fmla="*/ 458460 w 937639"/>
                  <a:gd name="connsiteY1" fmla="*/ 430 h 919466"/>
                  <a:gd name="connsiteX2" fmla="*/ 938037 w 937639"/>
                  <a:gd name="connsiteY2" fmla="*/ 670195 h 919466"/>
                  <a:gd name="connsiteX3" fmla="*/ 709008 w 937639"/>
                  <a:gd name="connsiteY3" fmla="*/ 919896 h 919466"/>
                </a:gdLst>
                <a:ahLst/>
                <a:cxnLst>
                  <a:cxn ang="0">
                    <a:pos x="connsiteX0" y="connsiteY0"/>
                  </a:cxn>
                  <a:cxn ang="0">
                    <a:pos x="connsiteX1" y="connsiteY1"/>
                  </a:cxn>
                  <a:cxn ang="0">
                    <a:pos x="connsiteX2" y="connsiteY2"/>
                  </a:cxn>
                  <a:cxn ang="0">
                    <a:pos x="connsiteX3" y="connsiteY3"/>
                  </a:cxn>
                </a:cxnLst>
                <a:rect l="l" t="t" r="r" b="b"/>
                <a:pathLst>
                  <a:path w="937639" h="919466">
                    <a:moveTo>
                      <a:pt x="398" y="499834"/>
                    </a:moveTo>
                    <a:cubicBezTo>
                      <a:pt x="116826" y="303422"/>
                      <a:pt x="272813" y="133361"/>
                      <a:pt x="458460" y="430"/>
                    </a:cubicBezTo>
                    <a:lnTo>
                      <a:pt x="938037" y="670195"/>
                    </a:lnTo>
                    <a:cubicBezTo>
                      <a:pt x="845216" y="736659"/>
                      <a:pt x="767223" y="821691"/>
                      <a:pt x="709008" y="91989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6" name="TextBox 595">
                <a:extLst>
                  <a:ext uri="{FF2B5EF4-FFF2-40B4-BE49-F238E27FC236}">
                    <a16:creationId xmlns:a16="http://schemas.microsoft.com/office/drawing/2014/main" id="{78C57824-AE86-EDF5-6E2B-5712EF02FD66}"/>
                  </a:ext>
                </a:extLst>
              </p:cNvPr>
              <p:cNvSpPr txBox="1"/>
              <p:nvPr/>
            </p:nvSpPr>
            <p:spPr>
              <a:xfrm rot="2551650">
                <a:off x="2228211" y="2393781"/>
                <a:ext cx="555008"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EMS</a:t>
                </a:r>
              </a:p>
            </p:txBody>
          </p:sp>
          <p:sp>
            <p:nvSpPr>
              <p:cNvPr id="597" name="Freeform: Shape 596">
                <a:extLst>
                  <a:ext uri="{FF2B5EF4-FFF2-40B4-BE49-F238E27FC236}">
                    <a16:creationId xmlns:a16="http://schemas.microsoft.com/office/drawing/2014/main" id="{D16FBCB8-7DFE-3E16-6574-4421D99DB6D2}"/>
                  </a:ext>
                </a:extLst>
              </p:cNvPr>
              <p:cNvSpPr/>
              <p:nvPr/>
            </p:nvSpPr>
            <p:spPr>
              <a:xfrm>
                <a:off x="2361644" y="2359817"/>
                <a:ext cx="343538" cy="374555"/>
              </a:xfrm>
              <a:custGeom>
                <a:avLst/>
                <a:gdLst>
                  <a:gd name="connsiteX0" fmla="*/ 398 w 343538"/>
                  <a:gd name="connsiteY0" fmla="*/ 374985 h 374555"/>
                  <a:gd name="connsiteX1" fmla="*/ 343936 w 343538"/>
                  <a:gd name="connsiteY1" fmla="*/ 430 h 374555"/>
                </a:gdLst>
                <a:ahLst/>
                <a:cxnLst>
                  <a:cxn ang="0">
                    <a:pos x="connsiteX0" y="connsiteY0"/>
                  </a:cxn>
                  <a:cxn ang="0">
                    <a:pos x="connsiteX1" y="connsiteY1"/>
                  </a:cxn>
                </a:cxnLst>
                <a:rect l="l" t="t" r="r" b="b"/>
                <a:pathLst>
                  <a:path w="343538" h="374555">
                    <a:moveTo>
                      <a:pt x="398" y="374985"/>
                    </a:moveTo>
                    <a:cubicBezTo>
                      <a:pt x="87717" y="227678"/>
                      <a:pt x="204705" y="100128"/>
                      <a:pt x="343936" y="430"/>
                    </a:cubicBezTo>
                  </a:path>
                </a:pathLst>
              </a:custGeom>
              <a:noFill/>
              <a:ln w="8736" cap="flat">
                <a:noFill/>
                <a:prstDash val="solid"/>
                <a:miter/>
              </a:ln>
            </p:spPr>
            <p:txBody>
              <a:bodyPr rtlCol="0" anchor="ctr"/>
              <a:lstStyle/>
              <a:p>
                <a:endParaRPr lang="en-GB" sz="1600"/>
              </a:p>
            </p:txBody>
          </p:sp>
        </p:grpSp>
        <p:grpSp>
          <p:nvGrpSpPr>
            <p:cNvPr id="61" name="Graphic 2973">
              <a:extLst>
                <a:ext uri="{FF2B5EF4-FFF2-40B4-BE49-F238E27FC236}">
                  <a16:creationId xmlns:a16="http://schemas.microsoft.com/office/drawing/2014/main" id="{58F424FB-563D-9308-9DE3-1E860C3D0287}"/>
                </a:ext>
              </a:extLst>
            </p:cNvPr>
            <p:cNvGrpSpPr/>
            <p:nvPr/>
          </p:nvGrpSpPr>
          <p:grpSpPr>
            <a:xfrm>
              <a:off x="2465396" y="1779377"/>
              <a:ext cx="734531" cy="915325"/>
              <a:chOff x="2465396" y="1779377"/>
              <a:chExt cx="734531" cy="915325"/>
            </a:xfrm>
          </p:grpSpPr>
          <p:sp>
            <p:nvSpPr>
              <p:cNvPr id="592" name="Freeform: Shape 591">
                <a:hlinkClick r:id="rId6" action="ppaction://hlinksldjump"/>
                <a:extLst>
                  <a:ext uri="{FF2B5EF4-FFF2-40B4-BE49-F238E27FC236}">
                    <a16:creationId xmlns:a16="http://schemas.microsoft.com/office/drawing/2014/main" id="{49FB29D8-57E8-E4E7-08BE-A1CD7492E0DD}"/>
                  </a:ext>
                </a:extLst>
              </p:cNvPr>
              <p:cNvSpPr/>
              <p:nvPr/>
            </p:nvSpPr>
            <p:spPr>
              <a:xfrm>
                <a:off x="2465396" y="1779377"/>
                <a:ext cx="734531" cy="915325"/>
              </a:xfrm>
              <a:custGeom>
                <a:avLst/>
                <a:gdLst>
                  <a:gd name="connsiteX0" fmla="*/ 398 w 734531"/>
                  <a:gd name="connsiteY0" fmla="*/ 245990 h 915325"/>
                  <a:gd name="connsiteX1" fmla="*/ 510300 w 734531"/>
                  <a:gd name="connsiteY1" fmla="*/ 430 h 915325"/>
                  <a:gd name="connsiteX2" fmla="*/ 734929 w 734531"/>
                  <a:gd name="connsiteY2" fmla="*/ 792976 h 915325"/>
                  <a:gd name="connsiteX3" fmla="*/ 479975 w 734531"/>
                  <a:gd name="connsiteY3" fmla="*/ 915755 h 915325"/>
                </a:gdLst>
                <a:ahLst/>
                <a:cxnLst>
                  <a:cxn ang="0">
                    <a:pos x="connsiteX0" y="connsiteY0"/>
                  </a:cxn>
                  <a:cxn ang="0">
                    <a:pos x="connsiteX1" y="connsiteY1"/>
                  </a:cxn>
                  <a:cxn ang="0">
                    <a:pos x="connsiteX2" y="connsiteY2"/>
                  </a:cxn>
                  <a:cxn ang="0">
                    <a:pos x="connsiteX3" y="connsiteY3"/>
                  </a:cxn>
                </a:cxnLst>
                <a:rect l="l" t="t" r="r" b="b"/>
                <a:pathLst>
                  <a:path w="734531" h="915325">
                    <a:moveTo>
                      <a:pt x="398" y="245990"/>
                    </a:moveTo>
                    <a:cubicBezTo>
                      <a:pt x="154926" y="135336"/>
                      <a:pt x="327440" y="52262"/>
                      <a:pt x="510300" y="430"/>
                    </a:cubicBezTo>
                    <a:lnTo>
                      <a:pt x="734929" y="792976"/>
                    </a:lnTo>
                    <a:cubicBezTo>
                      <a:pt x="643498" y="818890"/>
                      <a:pt x="557241" y="860429"/>
                      <a:pt x="479975" y="915755"/>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3" name="TextBox 592">
                <a:extLst>
                  <a:ext uri="{FF2B5EF4-FFF2-40B4-BE49-F238E27FC236}">
                    <a16:creationId xmlns:a16="http://schemas.microsoft.com/office/drawing/2014/main" id="{380936BF-3364-DB98-01B9-4634EEA5E679}"/>
                  </a:ext>
                </a:extLst>
              </p:cNvPr>
              <p:cNvSpPr txBox="1"/>
              <p:nvPr/>
            </p:nvSpPr>
            <p:spPr>
              <a:xfrm rot="3857142">
                <a:off x="2633134" y="2115835"/>
                <a:ext cx="477359"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SCI</a:t>
                </a:r>
              </a:p>
            </p:txBody>
          </p:sp>
          <p:sp>
            <p:nvSpPr>
              <p:cNvPr id="594" name="Freeform: Shape 593">
                <a:extLst>
                  <a:ext uri="{FF2B5EF4-FFF2-40B4-BE49-F238E27FC236}">
                    <a16:creationId xmlns:a16="http://schemas.microsoft.com/office/drawing/2014/main" id="{5ED575A4-5B01-3DFE-2A4C-C0FFDAF690BC}"/>
                  </a:ext>
                </a:extLst>
              </p:cNvPr>
              <p:cNvSpPr/>
              <p:nvPr/>
            </p:nvSpPr>
            <p:spPr>
              <a:xfrm>
                <a:off x="2705184" y="2175656"/>
                <a:ext cx="382427" cy="184161"/>
              </a:xfrm>
              <a:custGeom>
                <a:avLst/>
                <a:gdLst>
                  <a:gd name="connsiteX0" fmla="*/ 398 w 382427"/>
                  <a:gd name="connsiteY0" fmla="*/ 184591 h 184161"/>
                  <a:gd name="connsiteX1" fmla="*/ 382825 w 382427"/>
                  <a:gd name="connsiteY1" fmla="*/ 430 h 184161"/>
                </a:gdLst>
                <a:ahLst/>
                <a:cxnLst>
                  <a:cxn ang="0">
                    <a:pos x="connsiteX0" y="connsiteY0"/>
                  </a:cxn>
                  <a:cxn ang="0">
                    <a:pos x="connsiteX1" y="connsiteY1"/>
                  </a:cxn>
                </a:cxnLst>
                <a:rect l="l" t="t" r="r" b="b"/>
                <a:pathLst>
                  <a:path w="382427" h="184161">
                    <a:moveTo>
                      <a:pt x="398" y="184591"/>
                    </a:moveTo>
                    <a:cubicBezTo>
                      <a:pt x="116296" y="101605"/>
                      <a:pt x="245681" y="39297"/>
                      <a:pt x="382825" y="430"/>
                    </a:cubicBezTo>
                  </a:path>
                </a:pathLst>
              </a:custGeom>
              <a:noFill/>
              <a:ln w="8736" cap="flat">
                <a:noFill/>
                <a:prstDash val="solid"/>
                <a:miter/>
              </a:ln>
            </p:spPr>
            <p:txBody>
              <a:bodyPr rtlCol="0" anchor="ctr"/>
              <a:lstStyle/>
              <a:p>
                <a:endParaRPr lang="en-GB" sz="1600"/>
              </a:p>
            </p:txBody>
          </p:sp>
        </p:grpSp>
        <p:grpSp>
          <p:nvGrpSpPr>
            <p:cNvPr id="62" name="Graphic 2973">
              <a:extLst>
                <a:ext uri="{FF2B5EF4-FFF2-40B4-BE49-F238E27FC236}">
                  <a16:creationId xmlns:a16="http://schemas.microsoft.com/office/drawing/2014/main" id="{749B6C09-DBB4-188D-D89C-40D0AA9E1E31}"/>
                </a:ext>
              </a:extLst>
            </p:cNvPr>
            <p:cNvGrpSpPr/>
            <p:nvPr/>
          </p:nvGrpSpPr>
          <p:grpSpPr>
            <a:xfrm>
              <a:off x="2975298" y="1716947"/>
              <a:ext cx="449256" cy="854975"/>
              <a:chOff x="2975298" y="1716947"/>
              <a:chExt cx="449256" cy="854975"/>
            </a:xfrm>
          </p:grpSpPr>
          <p:sp>
            <p:nvSpPr>
              <p:cNvPr id="589" name="Freeform: Shape 588">
                <a:extLst>
                  <a:ext uri="{FF2B5EF4-FFF2-40B4-BE49-F238E27FC236}">
                    <a16:creationId xmlns:a16="http://schemas.microsoft.com/office/drawing/2014/main" id="{E6593861-A7C8-B248-3E23-7C18F8FBB12A}"/>
                  </a:ext>
                </a:extLst>
              </p:cNvPr>
              <p:cNvSpPr/>
              <p:nvPr/>
            </p:nvSpPr>
            <p:spPr>
              <a:xfrm>
                <a:off x="2975298" y="1716947"/>
                <a:ext cx="449256" cy="854975"/>
              </a:xfrm>
              <a:custGeom>
                <a:avLst/>
                <a:gdLst>
                  <a:gd name="connsiteX0" fmla="*/ 398 w 449256"/>
                  <a:gd name="connsiteY0" fmla="*/ 62859 h 854975"/>
                  <a:gd name="connsiteX1" fmla="*/ 449654 w 449256"/>
                  <a:gd name="connsiteY1" fmla="*/ 430 h 854975"/>
                  <a:gd name="connsiteX2" fmla="*/ 449654 w 449256"/>
                  <a:gd name="connsiteY2" fmla="*/ 824187 h 854975"/>
                  <a:gd name="connsiteX3" fmla="*/ 225026 w 449256"/>
                  <a:gd name="connsiteY3" fmla="*/ 855406 h 854975"/>
                </a:gdLst>
                <a:ahLst/>
                <a:cxnLst>
                  <a:cxn ang="0">
                    <a:pos x="connsiteX0" y="connsiteY0"/>
                  </a:cxn>
                  <a:cxn ang="0">
                    <a:pos x="connsiteX1" y="connsiteY1"/>
                  </a:cxn>
                  <a:cxn ang="0">
                    <a:pos x="connsiteX2" y="connsiteY2"/>
                  </a:cxn>
                  <a:cxn ang="0">
                    <a:pos x="connsiteX3" y="connsiteY3"/>
                  </a:cxn>
                </a:cxnLst>
                <a:rect l="l" t="t" r="r" b="b"/>
                <a:pathLst>
                  <a:path w="449256" h="854975">
                    <a:moveTo>
                      <a:pt x="398" y="62859"/>
                    </a:moveTo>
                    <a:cubicBezTo>
                      <a:pt x="146555" y="21440"/>
                      <a:pt x="297740" y="430"/>
                      <a:pt x="449654" y="430"/>
                    </a:cubicBezTo>
                    <a:lnTo>
                      <a:pt x="449654" y="824187"/>
                    </a:lnTo>
                    <a:cubicBezTo>
                      <a:pt x="373697" y="824187"/>
                      <a:pt x="298105" y="834693"/>
                      <a:pt x="225026" y="85540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0" name="TextBox 589">
                <a:extLst>
                  <a:ext uri="{FF2B5EF4-FFF2-40B4-BE49-F238E27FC236}">
                    <a16:creationId xmlns:a16="http://schemas.microsoft.com/office/drawing/2014/main" id="{39636313-7EB9-7FEE-633A-7527C97996EA}"/>
                  </a:ext>
                </a:extLst>
              </p:cNvPr>
              <p:cNvSpPr txBox="1"/>
              <p:nvPr/>
            </p:nvSpPr>
            <p:spPr>
              <a:xfrm rot="4925273">
                <a:off x="2955996" y="1996869"/>
                <a:ext cx="538367"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PER</a:t>
                </a:r>
              </a:p>
            </p:txBody>
          </p:sp>
          <p:sp>
            <p:nvSpPr>
              <p:cNvPr id="591" name="Freeform: Shape 590">
                <a:extLst>
                  <a:ext uri="{FF2B5EF4-FFF2-40B4-BE49-F238E27FC236}">
                    <a16:creationId xmlns:a16="http://schemas.microsoft.com/office/drawing/2014/main" id="{3EA8A896-D15F-4C11-1536-F3A84A5BEBEE}"/>
                  </a:ext>
                </a:extLst>
              </p:cNvPr>
              <p:cNvSpPr/>
              <p:nvPr/>
            </p:nvSpPr>
            <p:spPr>
              <a:xfrm>
                <a:off x="3087613" y="2128820"/>
                <a:ext cx="336940" cy="46835"/>
              </a:xfrm>
              <a:custGeom>
                <a:avLst/>
                <a:gdLst>
                  <a:gd name="connsiteX0" fmla="*/ 398 w 336940"/>
                  <a:gd name="connsiteY0" fmla="*/ 47265 h 46835"/>
                  <a:gd name="connsiteX1" fmla="*/ 337339 w 336940"/>
                  <a:gd name="connsiteY1" fmla="*/ 430 h 46835"/>
                </a:gdLst>
                <a:ahLst/>
                <a:cxnLst>
                  <a:cxn ang="0">
                    <a:pos x="connsiteX0" y="connsiteY0"/>
                  </a:cxn>
                  <a:cxn ang="0">
                    <a:pos x="connsiteX1" y="connsiteY1"/>
                  </a:cxn>
                </a:cxnLst>
                <a:rect l="l" t="t" r="r" b="b"/>
                <a:pathLst>
                  <a:path w="336940" h="46835">
                    <a:moveTo>
                      <a:pt x="398" y="47265"/>
                    </a:moveTo>
                    <a:cubicBezTo>
                      <a:pt x="110016" y="16190"/>
                      <a:pt x="223403" y="438"/>
                      <a:pt x="337339" y="430"/>
                    </a:cubicBezTo>
                  </a:path>
                </a:pathLst>
              </a:custGeom>
              <a:noFill/>
              <a:ln w="8736" cap="flat">
                <a:noFill/>
                <a:prstDash val="solid"/>
                <a:miter/>
              </a:ln>
            </p:spPr>
            <p:txBody>
              <a:bodyPr rtlCol="0" anchor="ctr"/>
              <a:lstStyle/>
              <a:p>
                <a:endParaRPr lang="en-GB" sz="1600"/>
              </a:p>
            </p:txBody>
          </p:sp>
        </p:grpSp>
        <p:grpSp>
          <p:nvGrpSpPr>
            <p:cNvPr id="63" name="Graphic 2973">
              <a:extLst>
                <a:ext uri="{FF2B5EF4-FFF2-40B4-BE49-F238E27FC236}">
                  <a16:creationId xmlns:a16="http://schemas.microsoft.com/office/drawing/2014/main" id="{8BB927E3-39E2-EDF4-FEC0-210F754D72E8}"/>
                </a:ext>
              </a:extLst>
            </p:cNvPr>
            <p:cNvGrpSpPr/>
            <p:nvPr/>
          </p:nvGrpSpPr>
          <p:grpSpPr>
            <a:xfrm>
              <a:off x="3424555" y="893183"/>
              <a:ext cx="2339556" cy="1940581"/>
              <a:chOff x="3424555" y="893183"/>
              <a:chExt cx="2339556" cy="1940581"/>
            </a:xfrm>
          </p:grpSpPr>
          <p:sp>
            <p:nvSpPr>
              <p:cNvPr id="586" name="Freeform: Shape 585">
                <a:extLst>
                  <a:ext uri="{FF2B5EF4-FFF2-40B4-BE49-F238E27FC236}">
                    <a16:creationId xmlns:a16="http://schemas.microsoft.com/office/drawing/2014/main" id="{A1E9C693-08F9-50D3-3D2D-D6DDA497DAF6}"/>
                  </a:ext>
                </a:extLst>
              </p:cNvPr>
              <p:cNvSpPr/>
              <p:nvPr/>
            </p:nvSpPr>
            <p:spPr>
              <a:xfrm>
                <a:off x="3424555" y="893183"/>
                <a:ext cx="2339556" cy="1940581"/>
              </a:xfrm>
              <a:custGeom>
                <a:avLst/>
                <a:gdLst>
                  <a:gd name="connsiteX0" fmla="*/ 398 w 2339556"/>
                  <a:gd name="connsiteY0" fmla="*/ 430 h 1940581"/>
                  <a:gd name="connsiteX1" fmla="*/ 2339954 w 2339556"/>
                  <a:gd name="connsiteY1" fmla="*/ 1675662 h 1940581"/>
                  <a:gd name="connsiteX2" fmla="*/ 1560108 w 2339556"/>
                  <a:gd name="connsiteY2" fmla="*/ 1941011 h 1940581"/>
                  <a:gd name="connsiteX3" fmla="*/ 398 w 2339556"/>
                  <a:gd name="connsiteY3" fmla="*/ 824194 h 1940581"/>
                </a:gdLst>
                <a:ahLst/>
                <a:cxnLst>
                  <a:cxn ang="0">
                    <a:pos x="connsiteX0" y="connsiteY0"/>
                  </a:cxn>
                  <a:cxn ang="0">
                    <a:pos x="connsiteX1" y="connsiteY1"/>
                  </a:cxn>
                  <a:cxn ang="0">
                    <a:pos x="connsiteX2" y="connsiteY2"/>
                  </a:cxn>
                  <a:cxn ang="0">
                    <a:pos x="connsiteX3" y="connsiteY3"/>
                  </a:cxn>
                </a:cxnLst>
                <a:rect l="l" t="t" r="r" b="b"/>
                <a:pathLst>
                  <a:path w="2339556" h="1940581">
                    <a:moveTo>
                      <a:pt x="398" y="430"/>
                    </a:moveTo>
                    <a:cubicBezTo>
                      <a:pt x="1058460" y="430"/>
                      <a:pt x="1999134" y="673999"/>
                      <a:pt x="2339954" y="1675662"/>
                    </a:cubicBezTo>
                    <a:lnTo>
                      <a:pt x="1560108" y="1941011"/>
                    </a:lnTo>
                    <a:cubicBezTo>
                      <a:pt x="1332885" y="1273231"/>
                      <a:pt x="705772" y="824194"/>
                      <a:pt x="398" y="824194"/>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7" name="TextBox 586">
                <a:extLst>
                  <a:ext uri="{FF2B5EF4-FFF2-40B4-BE49-F238E27FC236}">
                    <a16:creationId xmlns:a16="http://schemas.microsoft.com/office/drawing/2014/main" id="{E887E4E0-5BBF-48BD-C3EE-9D2AF8F7D412}"/>
                  </a:ext>
                </a:extLst>
              </p:cNvPr>
              <p:cNvSpPr txBox="1"/>
              <p:nvPr/>
            </p:nvSpPr>
            <p:spPr>
              <a:xfrm rot="7411072">
                <a:off x="4293589" y="1531565"/>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53% I</a:t>
                </a:r>
              </a:p>
            </p:txBody>
          </p:sp>
          <p:sp>
            <p:nvSpPr>
              <p:cNvPr id="588" name="Freeform: Shape 587">
                <a:extLst>
                  <a:ext uri="{FF2B5EF4-FFF2-40B4-BE49-F238E27FC236}">
                    <a16:creationId xmlns:a16="http://schemas.microsoft.com/office/drawing/2014/main" id="{168FC25E-4A6E-C976-848C-29A4CE68BD4A}"/>
                  </a:ext>
                </a:extLst>
              </p:cNvPr>
              <p:cNvSpPr/>
              <p:nvPr/>
            </p:nvSpPr>
            <p:spPr>
              <a:xfrm>
                <a:off x="3424556" y="1305065"/>
                <a:ext cx="1949628" cy="1396025"/>
              </a:xfrm>
              <a:custGeom>
                <a:avLst/>
                <a:gdLst>
                  <a:gd name="connsiteX0" fmla="*/ 398 w 1949628"/>
                  <a:gd name="connsiteY0" fmla="*/ 430 h 1396025"/>
                  <a:gd name="connsiteX1" fmla="*/ 1950026 w 1949628"/>
                  <a:gd name="connsiteY1" fmla="*/ 1396455 h 1396025"/>
                </a:gdLst>
                <a:ahLst/>
                <a:cxnLst>
                  <a:cxn ang="0">
                    <a:pos x="connsiteX0" y="connsiteY0"/>
                  </a:cxn>
                  <a:cxn ang="0">
                    <a:pos x="connsiteX1" y="connsiteY1"/>
                  </a:cxn>
                </a:cxnLst>
                <a:rect l="l" t="t" r="r" b="b"/>
                <a:pathLst>
                  <a:path w="1949628" h="1396025">
                    <a:moveTo>
                      <a:pt x="398" y="430"/>
                    </a:moveTo>
                    <a:cubicBezTo>
                      <a:pt x="882117" y="430"/>
                      <a:pt x="1666009" y="561737"/>
                      <a:pt x="1950026" y="1396455"/>
                    </a:cubicBezTo>
                  </a:path>
                </a:pathLst>
              </a:custGeom>
              <a:noFill/>
              <a:ln w="8736" cap="flat">
                <a:noFill/>
                <a:prstDash val="solid"/>
                <a:miter/>
              </a:ln>
            </p:spPr>
            <p:txBody>
              <a:bodyPr rtlCol="0" anchor="ctr"/>
              <a:lstStyle/>
              <a:p>
                <a:endParaRPr lang="en-GB" sz="1600"/>
              </a:p>
            </p:txBody>
          </p:sp>
        </p:grpSp>
        <p:grpSp>
          <p:nvGrpSpPr>
            <p:cNvPr id="64" name="Graphic 2973">
              <a:extLst>
                <a:ext uri="{FF2B5EF4-FFF2-40B4-BE49-F238E27FC236}">
                  <a16:creationId xmlns:a16="http://schemas.microsoft.com/office/drawing/2014/main" id="{E138E48D-CC98-35BE-AA48-B310A0DB917D}"/>
                </a:ext>
              </a:extLst>
            </p:cNvPr>
            <p:cNvGrpSpPr/>
            <p:nvPr/>
          </p:nvGrpSpPr>
          <p:grpSpPr>
            <a:xfrm>
              <a:off x="4921040" y="2568415"/>
              <a:ext cx="974797" cy="1829712"/>
              <a:chOff x="4921040" y="2568415"/>
              <a:chExt cx="974797" cy="1829712"/>
            </a:xfrm>
          </p:grpSpPr>
          <p:sp>
            <p:nvSpPr>
              <p:cNvPr id="583" name="Freeform: Shape 582">
                <a:extLst>
                  <a:ext uri="{FF2B5EF4-FFF2-40B4-BE49-F238E27FC236}">
                    <a16:creationId xmlns:a16="http://schemas.microsoft.com/office/drawing/2014/main" id="{33946D35-D292-E19A-40D8-5D6E9578D84D}"/>
                  </a:ext>
                </a:extLst>
              </p:cNvPr>
              <p:cNvSpPr/>
              <p:nvPr/>
            </p:nvSpPr>
            <p:spPr>
              <a:xfrm>
                <a:off x="4921040" y="2568415"/>
                <a:ext cx="974797" cy="1829712"/>
              </a:xfrm>
              <a:custGeom>
                <a:avLst/>
                <a:gdLst>
                  <a:gd name="connsiteX0" fmla="*/ 843469 w 974797"/>
                  <a:gd name="connsiteY0" fmla="*/ 430 h 1829712"/>
                  <a:gd name="connsiteX1" fmla="*/ 748636 w 974797"/>
                  <a:gd name="connsiteY1" fmla="*/ 1830142 h 1829712"/>
                  <a:gd name="connsiteX2" fmla="*/ 398 w 974797"/>
                  <a:gd name="connsiteY2" fmla="*/ 1485585 h 1829712"/>
                  <a:gd name="connsiteX3" fmla="*/ 63622 w 974797"/>
                  <a:gd name="connsiteY3" fmla="*/ 265780 h 1829712"/>
                </a:gdLst>
                <a:ahLst/>
                <a:cxnLst>
                  <a:cxn ang="0">
                    <a:pos x="connsiteX0" y="connsiteY0"/>
                  </a:cxn>
                  <a:cxn ang="0">
                    <a:pos x="connsiteX1" y="connsiteY1"/>
                  </a:cxn>
                  <a:cxn ang="0">
                    <a:pos x="connsiteX2" y="connsiteY2"/>
                  </a:cxn>
                  <a:cxn ang="0">
                    <a:pos x="connsiteX3" y="connsiteY3"/>
                  </a:cxn>
                </a:cxnLst>
                <a:rect l="l" t="t" r="r" b="b"/>
                <a:pathLst>
                  <a:path w="974797" h="1829712">
                    <a:moveTo>
                      <a:pt x="843469" y="430"/>
                    </a:moveTo>
                    <a:cubicBezTo>
                      <a:pt x="1047461" y="599955"/>
                      <a:pt x="1013521" y="1254914"/>
                      <a:pt x="748636" y="1830142"/>
                    </a:cubicBezTo>
                    <a:lnTo>
                      <a:pt x="398" y="1485585"/>
                    </a:lnTo>
                    <a:cubicBezTo>
                      <a:pt x="176985" y="1102103"/>
                      <a:pt x="199612" y="665463"/>
                      <a:pt x="63622" y="265780"/>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4" name="TextBox 583">
                <a:extLst>
                  <a:ext uri="{FF2B5EF4-FFF2-40B4-BE49-F238E27FC236}">
                    <a16:creationId xmlns:a16="http://schemas.microsoft.com/office/drawing/2014/main" id="{DFEDBE5E-562D-858B-E4F2-B907B8A3FBBD}"/>
                  </a:ext>
                </a:extLst>
              </p:cNvPr>
              <p:cNvSpPr txBox="1"/>
              <p:nvPr/>
            </p:nvSpPr>
            <p:spPr>
              <a:xfrm rot="10967501">
                <a:off x="5113984" y="3312426"/>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31% D</a:t>
                </a:r>
              </a:p>
            </p:txBody>
          </p:sp>
          <p:sp>
            <p:nvSpPr>
              <p:cNvPr id="585" name="Freeform: Shape 584">
                <a:extLst>
                  <a:ext uri="{FF2B5EF4-FFF2-40B4-BE49-F238E27FC236}">
                    <a16:creationId xmlns:a16="http://schemas.microsoft.com/office/drawing/2014/main" id="{033BF8EB-36A8-DC00-53CD-8F441252C7FB}"/>
                  </a:ext>
                </a:extLst>
              </p:cNvPr>
              <p:cNvSpPr/>
              <p:nvPr/>
            </p:nvSpPr>
            <p:spPr>
              <a:xfrm>
                <a:off x="5295155" y="2701090"/>
                <a:ext cx="188804" cy="1524757"/>
              </a:xfrm>
              <a:custGeom>
                <a:avLst/>
                <a:gdLst>
                  <a:gd name="connsiteX0" fmla="*/ 398 w 188804"/>
                  <a:gd name="connsiteY0" fmla="*/ 1525187 h 1524757"/>
                  <a:gd name="connsiteX1" fmla="*/ 79435 w 188804"/>
                  <a:gd name="connsiteY1" fmla="*/ 430 h 1524757"/>
                </a:gdLst>
                <a:ahLst/>
                <a:cxnLst>
                  <a:cxn ang="0">
                    <a:pos x="connsiteX0" y="connsiteY0"/>
                  </a:cxn>
                  <a:cxn ang="0">
                    <a:pos x="connsiteX1" y="connsiteY1"/>
                  </a:cxn>
                </a:cxnLst>
                <a:rect l="l" t="t" r="r" b="b"/>
                <a:pathLst>
                  <a:path w="188804" h="1524757">
                    <a:moveTo>
                      <a:pt x="398" y="1525187"/>
                    </a:moveTo>
                    <a:cubicBezTo>
                      <a:pt x="221138" y="1045834"/>
                      <a:pt x="249426" y="500035"/>
                      <a:pt x="79435" y="430"/>
                    </a:cubicBezTo>
                  </a:path>
                </a:pathLst>
              </a:custGeom>
              <a:noFill/>
              <a:ln w="8736" cap="flat">
                <a:noFill/>
                <a:prstDash val="solid"/>
                <a:miter/>
              </a:ln>
            </p:spPr>
            <p:txBody>
              <a:bodyPr rtlCol="0" anchor="ctr"/>
              <a:lstStyle/>
              <a:p>
                <a:endParaRPr lang="en-GB" sz="1600"/>
              </a:p>
            </p:txBody>
          </p:sp>
        </p:grpSp>
        <p:grpSp>
          <p:nvGrpSpPr>
            <p:cNvPr id="65" name="Graphic 2973">
              <a:extLst>
                <a:ext uri="{FF2B5EF4-FFF2-40B4-BE49-F238E27FC236}">
                  <a16:creationId xmlns:a16="http://schemas.microsoft.com/office/drawing/2014/main" id="{13D59C0D-6A62-346D-4F14-E88100C7E89B}"/>
                </a:ext>
              </a:extLst>
            </p:cNvPr>
            <p:cNvGrpSpPr/>
            <p:nvPr/>
          </p:nvGrpSpPr>
          <p:grpSpPr>
            <a:xfrm>
              <a:off x="4517065" y="4053571"/>
              <a:ext cx="1152213" cy="1160676"/>
              <a:chOff x="4517065" y="4053571"/>
              <a:chExt cx="1152213" cy="1160676"/>
            </a:xfrm>
          </p:grpSpPr>
          <p:sp>
            <p:nvSpPr>
              <p:cNvPr id="580" name="Freeform: Shape 579">
                <a:extLst>
                  <a:ext uri="{FF2B5EF4-FFF2-40B4-BE49-F238E27FC236}">
                    <a16:creationId xmlns:a16="http://schemas.microsoft.com/office/drawing/2014/main" id="{589DF33B-1BAD-CEDE-AB80-16AE78A6D2EF}"/>
                  </a:ext>
                </a:extLst>
              </p:cNvPr>
              <p:cNvSpPr/>
              <p:nvPr/>
            </p:nvSpPr>
            <p:spPr>
              <a:xfrm>
                <a:off x="4517065" y="4053571"/>
                <a:ext cx="1152213" cy="1160676"/>
              </a:xfrm>
              <a:custGeom>
                <a:avLst/>
                <a:gdLst>
                  <a:gd name="connsiteX0" fmla="*/ 1152611 w 1152213"/>
                  <a:gd name="connsiteY0" fmla="*/ 344987 h 1160676"/>
                  <a:gd name="connsiteX1" fmla="*/ 546653 w 1152213"/>
                  <a:gd name="connsiteY1" fmla="*/ 1161106 h 1160676"/>
                  <a:gd name="connsiteX2" fmla="*/ 398 w 1152213"/>
                  <a:gd name="connsiteY2" fmla="*/ 544515 h 1160676"/>
                  <a:gd name="connsiteX3" fmla="*/ 404373 w 1152213"/>
                  <a:gd name="connsiteY3" fmla="*/ 430 h 1160676"/>
                </a:gdLst>
                <a:ahLst/>
                <a:cxnLst>
                  <a:cxn ang="0">
                    <a:pos x="connsiteX0" y="connsiteY0"/>
                  </a:cxn>
                  <a:cxn ang="0">
                    <a:pos x="connsiteX1" y="connsiteY1"/>
                  </a:cxn>
                  <a:cxn ang="0">
                    <a:pos x="connsiteX2" y="connsiteY2"/>
                  </a:cxn>
                  <a:cxn ang="0">
                    <a:pos x="connsiteX3" y="connsiteY3"/>
                  </a:cxn>
                </a:cxnLst>
                <a:rect l="l" t="t" r="r" b="b"/>
                <a:pathLst>
                  <a:path w="1152213" h="1160676">
                    <a:moveTo>
                      <a:pt x="1152611" y="344987"/>
                    </a:moveTo>
                    <a:cubicBezTo>
                      <a:pt x="1009362" y="656078"/>
                      <a:pt x="803011" y="933997"/>
                      <a:pt x="546653" y="1161106"/>
                    </a:cubicBezTo>
                    <a:lnTo>
                      <a:pt x="398" y="544515"/>
                    </a:lnTo>
                    <a:cubicBezTo>
                      <a:pt x="171297" y="393106"/>
                      <a:pt x="308868" y="207827"/>
                      <a:pt x="404373" y="430"/>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1" name="TextBox 580">
                <a:extLst>
                  <a:ext uri="{FF2B5EF4-FFF2-40B4-BE49-F238E27FC236}">
                    <a16:creationId xmlns:a16="http://schemas.microsoft.com/office/drawing/2014/main" id="{C88DB6AB-A14B-4C91-4324-C6F57ACF857B}"/>
                  </a:ext>
                </a:extLst>
              </p:cNvPr>
              <p:cNvSpPr txBox="1"/>
              <p:nvPr/>
            </p:nvSpPr>
            <p:spPr>
              <a:xfrm rot="12738518">
                <a:off x="4711002" y="4433574"/>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17% N</a:t>
                </a:r>
              </a:p>
            </p:txBody>
          </p:sp>
          <p:sp>
            <p:nvSpPr>
              <p:cNvPr id="582" name="Freeform: Shape 581">
                <a:extLst>
                  <a:ext uri="{FF2B5EF4-FFF2-40B4-BE49-F238E27FC236}">
                    <a16:creationId xmlns:a16="http://schemas.microsoft.com/office/drawing/2014/main" id="{1710948C-E371-F737-D25B-2CE8077B695A}"/>
                  </a:ext>
                </a:extLst>
              </p:cNvPr>
              <p:cNvSpPr/>
              <p:nvPr/>
            </p:nvSpPr>
            <p:spPr>
              <a:xfrm>
                <a:off x="4790188" y="4225847"/>
                <a:ext cx="504975" cy="680104"/>
              </a:xfrm>
              <a:custGeom>
                <a:avLst/>
                <a:gdLst>
                  <a:gd name="connsiteX0" fmla="*/ 398 w 504975"/>
                  <a:gd name="connsiteY0" fmla="*/ 680535 h 680104"/>
                  <a:gd name="connsiteX1" fmla="*/ 505374 w 504975"/>
                  <a:gd name="connsiteY1" fmla="*/ 430 h 680104"/>
                </a:gdLst>
                <a:ahLst/>
                <a:cxnLst>
                  <a:cxn ang="0">
                    <a:pos x="connsiteX0" y="connsiteY0"/>
                  </a:cxn>
                  <a:cxn ang="0">
                    <a:pos x="connsiteX1" y="connsiteY1"/>
                  </a:cxn>
                </a:cxnLst>
                <a:rect l="l" t="t" r="r" b="b"/>
                <a:pathLst>
                  <a:path w="504975" h="680104">
                    <a:moveTo>
                      <a:pt x="398" y="680535"/>
                    </a:moveTo>
                    <a:cubicBezTo>
                      <a:pt x="214035" y="491271"/>
                      <a:pt x="385992" y="259672"/>
                      <a:pt x="505374" y="430"/>
                    </a:cubicBezTo>
                  </a:path>
                </a:pathLst>
              </a:custGeom>
              <a:noFill/>
              <a:ln w="8736" cap="flat">
                <a:noFill/>
                <a:prstDash val="solid"/>
                <a:miter/>
              </a:ln>
            </p:spPr>
            <p:txBody>
              <a:bodyPr rtlCol="0" anchor="ctr"/>
              <a:lstStyle/>
              <a:p>
                <a:endParaRPr lang="en-GB" sz="1600"/>
              </a:p>
            </p:txBody>
          </p:sp>
        </p:grpSp>
        <p:grpSp>
          <p:nvGrpSpPr>
            <p:cNvPr id="66" name="Graphic 2973">
              <a:extLst>
                <a:ext uri="{FF2B5EF4-FFF2-40B4-BE49-F238E27FC236}">
                  <a16:creationId xmlns:a16="http://schemas.microsoft.com/office/drawing/2014/main" id="{F8F71CAA-008B-198D-3AC3-BEEEDFB64BA8}"/>
                </a:ext>
              </a:extLst>
            </p:cNvPr>
            <p:cNvGrpSpPr/>
            <p:nvPr/>
          </p:nvGrpSpPr>
          <p:grpSpPr>
            <a:xfrm>
              <a:off x="2508475" y="4597657"/>
              <a:ext cx="2554845" cy="1238137"/>
              <a:chOff x="2508475" y="4597657"/>
              <a:chExt cx="2554845" cy="1238137"/>
            </a:xfrm>
          </p:grpSpPr>
          <p:sp>
            <p:nvSpPr>
              <p:cNvPr id="577" name="Freeform: Shape 576">
                <a:extLst>
                  <a:ext uri="{FF2B5EF4-FFF2-40B4-BE49-F238E27FC236}">
                    <a16:creationId xmlns:a16="http://schemas.microsoft.com/office/drawing/2014/main" id="{D9586577-4B5E-1DA1-819A-6453D19E95E4}"/>
                  </a:ext>
                </a:extLst>
              </p:cNvPr>
              <p:cNvSpPr/>
              <p:nvPr/>
            </p:nvSpPr>
            <p:spPr>
              <a:xfrm>
                <a:off x="2508475" y="4597657"/>
                <a:ext cx="2554845" cy="1238137"/>
              </a:xfrm>
              <a:custGeom>
                <a:avLst/>
                <a:gdLst>
                  <a:gd name="connsiteX0" fmla="*/ 2555243 w 2554845"/>
                  <a:gd name="connsiteY0" fmla="*/ 617021 h 1238137"/>
                  <a:gd name="connsiteX1" fmla="*/ 398 w 2554845"/>
                  <a:gd name="connsiteY1" fmla="*/ 1062459 h 1238137"/>
                  <a:gd name="connsiteX2" fmla="*/ 305756 w 2554845"/>
                  <a:gd name="connsiteY2" fmla="*/ 297385 h 1238137"/>
                  <a:gd name="connsiteX3" fmla="*/ 2008988 w 2554845"/>
                  <a:gd name="connsiteY3" fmla="*/ 430 h 1238137"/>
                </a:gdLst>
                <a:ahLst/>
                <a:cxnLst>
                  <a:cxn ang="0">
                    <a:pos x="connsiteX0" y="connsiteY0"/>
                  </a:cxn>
                  <a:cxn ang="0">
                    <a:pos x="connsiteX1" y="connsiteY1"/>
                  </a:cxn>
                  <a:cxn ang="0">
                    <a:pos x="connsiteX2" y="connsiteY2"/>
                  </a:cxn>
                  <a:cxn ang="0">
                    <a:pos x="connsiteX3" y="connsiteY3"/>
                  </a:cxn>
                </a:cxnLst>
                <a:rect l="l" t="t" r="r" b="b"/>
                <a:pathLst>
                  <a:path w="2554845" h="1238137">
                    <a:moveTo>
                      <a:pt x="2555243" y="617021"/>
                    </a:moveTo>
                    <a:cubicBezTo>
                      <a:pt x="1856208" y="1236311"/>
                      <a:pt x="867766" y="1408652"/>
                      <a:pt x="398" y="1062459"/>
                    </a:cubicBezTo>
                    <a:lnTo>
                      <a:pt x="305756" y="297385"/>
                    </a:lnTo>
                    <a:cubicBezTo>
                      <a:pt x="884003" y="528181"/>
                      <a:pt x="1542962" y="413290"/>
                      <a:pt x="2008988" y="430"/>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8" name="TextBox 577">
                <a:extLst>
                  <a:ext uri="{FF2B5EF4-FFF2-40B4-BE49-F238E27FC236}">
                    <a16:creationId xmlns:a16="http://schemas.microsoft.com/office/drawing/2014/main" id="{381E6425-584F-86FF-5B49-D1DCD52F9128}"/>
                  </a:ext>
                </a:extLst>
              </p:cNvPr>
              <p:cNvSpPr txBox="1"/>
              <p:nvPr/>
            </p:nvSpPr>
            <p:spPr>
              <a:xfrm rot="15371726">
                <a:off x="3448983" y="5234915"/>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76% I</a:t>
                </a:r>
              </a:p>
            </p:txBody>
          </p:sp>
          <p:sp>
            <p:nvSpPr>
              <p:cNvPr id="579" name="Freeform: Shape 578">
                <a:extLst>
                  <a:ext uri="{FF2B5EF4-FFF2-40B4-BE49-F238E27FC236}">
                    <a16:creationId xmlns:a16="http://schemas.microsoft.com/office/drawing/2014/main" id="{464D3890-9B35-A45B-8E12-0ACBC5700A76}"/>
                  </a:ext>
                </a:extLst>
              </p:cNvPr>
              <p:cNvSpPr/>
              <p:nvPr/>
            </p:nvSpPr>
            <p:spPr>
              <a:xfrm>
                <a:off x="2661152" y="4905952"/>
                <a:ext cx="2129035" cy="517953"/>
              </a:xfrm>
              <a:custGeom>
                <a:avLst/>
                <a:gdLst>
                  <a:gd name="connsiteX0" fmla="*/ 398 w 2129035"/>
                  <a:gd name="connsiteY0" fmla="*/ 371627 h 517953"/>
                  <a:gd name="connsiteX1" fmla="*/ 2129434 w 2129035"/>
                  <a:gd name="connsiteY1" fmla="*/ 430 h 517953"/>
                </a:gdLst>
                <a:ahLst/>
                <a:cxnLst>
                  <a:cxn ang="0">
                    <a:pos x="connsiteX0" y="connsiteY0"/>
                  </a:cxn>
                  <a:cxn ang="0">
                    <a:pos x="connsiteX1" y="connsiteY1"/>
                  </a:cxn>
                </a:cxnLst>
                <a:rect l="l" t="t" r="r" b="b"/>
                <a:pathLst>
                  <a:path w="2129035" h="517953">
                    <a:moveTo>
                      <a:pt x="398" y="371627"/>
                    </a:moveTo>
                    <a:cubicBezTo>
                      <a:pt x="723207" y="660117"/>
                      <a:pt x="1546906" y="516509"/>
                      <a:pt x="2129434" y="430"/>
                    </a:cubicBezTo>
                  </a:path>
                </a:pathLst>
              </a:custGeom>
              <a:noFill/>
              <a:ln w="8736" cap="flat">
                <a:noFill/>
                <a:prstDash val="solid"/>
                <a:miter/>
              </a:ln>
            </p:spPr>
            <p:txBody>
              <a:bodyPr rtlCol="0" anchor="ctr"/>
              <a:lstStyle/>
              <a:p>
                <a:endParaRPr lang="en-GB" sz="1600"/>
              </a:p>
            </p:txBody>
          </p:sp>
        </p:grpSp>
        <p:grpSp>
          <p:nvGrpSpPr>
            <p:cNvPr id="67" name="Graphic 2973">
              <a:extLst>
                <a:ext uri="{FF2B5EF4-FFF2-40B4-BE49-F238E27FC236}">
                  <a16:creationId xmlns:a16="http://schemas.microsoft.com/office/drawing/2014/main" id="{1E2D5245-C123-BC3A-96E2-C3E4D6884E14}"/>
                </a:ext>
              </a:extLst>
            </p:cNvPr>
            <p:cNvGrpSpPr/>
            <p:nvPr/>
          </p:nvGrpSpPr>
          <p:grpSpPr>
            <a:xfrm>
              <a:off x="1917315" y="4670089"/>
              <a:ext cx="896517" cy="989596"/>
              <a:chOff x="1917315" y="4670089"/>
              <a:chExt cx="896517" cy="989596"/>
            </a:xfrm>
          </p:grpSpPr>
          <p:sp>
            <p:nvSpPr>
              <p:cNvPr id="574" name="Freeform: Shape 573">
                <a:extLst>
                  <a:ext uri="{FF2B5EF4-FFF2-40B4-BE49-F238E27FC236}">
                    <a16:creationId xmlns:a16="http://schemas.microsoft.com/office/drawing/2014/main" id="{778421DD-9C5D-7247-F07B-E03A113694FB}"/>
                  </a:ext>
                </a:extLst>
              </p:cNvPr>
              <p:cNvSpPr/>
              <p:nvPr/>
            </p:nvSpPr>
            <p:spPr>
              <a:xfrm>
                <a:off x="1917315" y="4670089"/>
                <a:ext cx="896517" cy="989596"/>
              </a:xfrm>
              <a:custGeom>
                <a:avLst/>
                <a:gdLst>
                  <a:gd name="connsiteX0" fmla="*/ 591557 w 896517"/>
                  <a:gd name="connsiteY0" fmla="*/ 990026 h 989596"/>
                  <a:gd name="connsiteX1" fmla="*/ 398 w 896517"/>
                  <a:gd name="connsiteY1" fmla="*/ 653241 h 989596"/>
                  <a:gd name="connsiteX2" fmla="*/ 502814 w 896517"/>
                  <a:gd name="connsiteY2" fmla="*/ 430 h 989596"/>
                  <a:gd name="connsiteX3" fmla="*/ 896916 w 896517"/>
                  <a:gd name="connsiteY3" fmla="*/ 224953 h 989596"/>
                </a:gdLst>
                <a:ahLst/>
                <a:cxnLst>
                  <a:cxn ang="0">
                    <a:pos x="connsiteX0" y="connsiteY0"/>
                  </a:cxn>
                  <a:cxn ang="0">
                    <a:pos x="connsiteX1" y="connsiteY1"/>
                  </a:cxn>
                  <a:cxn ang="0">
                    <a:pos x="connsiteX2" y="connsiteY2"/>
                  </a:cxn>
                  <a:cxn ang="0">
                    <a:pos x="connsiteX3" y="connsiteY3"/>
                  </a:cxn>
                </a:cxnLst>
                <a:rect l="l" t="t" r="r" b="b"/>
                <a:pathLst>
                  <a:path w="896517" h="989596">
                    <a:moveTo>
                      <a:pt x="591557" y="990026"/>
                    </a:moveTo>
                    <a:cubicBezTo>
                      <a:pt x="379920" y="905555"/>
                      <a:pt x="180977" y="792219"/>
                      <a:pt x="398" y="653241"/>
                    </a:cubicBezTo>
                    <a:lnTo>
                      <a:pt x="502814" y="430"/>
                    </a:lnTo>
                    <a:cubicBezTo>
                      <a:pt x="623200" y="93078"/>
                      <a:pt x="755824" y="168638"/>
                      <a:pt x="896916" y="224953"/>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5" name="TextBox 574">
                <a:extLst>
                  <a:ext uri="{FF2B5EF4-FFF2-40B4-BE49-F238E27FC236}">
                    <a16:creationId xmlns:a16="http://schemas.microsoft.com/office/drawing/2014/main" id="{D9FE5A3D-26B9-DA48-4A17-15FFD2258CE9}"/>
                  </a:ext>
                </a:extLst>
              </p:cNvPr>
              <p:cNvSpPr txBox="1"/>
              <p:nvPr/>
            </p:nvSpPr>
            <p:spPr>
              <a:xfrm rot="17980220">
                <a:off x="2037600" y="4995392"/>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19%</a:t>
                </a:r>
              </a:p>
            </p:txBody>
          </p:sp>
          <p:sp>
            <p:nvSpPr>
              <p:cNvPr id="576" name="Freeform: Shape 575">
                <a:extLst>
                  <a:ext uri="{FF2B5EF4-FFF2-40B4-BE49-F238E27FC236}">
                    <a16:creationId xmlns:a16="http://schemas.microsoft.com/office/drawing/2014/main" id="{710D4941-F2D8-9C2B-89B1-5CA6C4997036}"/>
                  </a:ext>
                </a:extLst>
              </p:cNvPr>
              <p:cNvSpPr/>
              <p:nvPr/>
            </p:nvSpPr>
            <p:spPr>
              <a:xfrm>
                <a:off x="2168519" y="4996495"/>
                <a:ext cx="492635" cy="280653"/>
              </a:xfrm>
              <a:custGeom>
                <a:avLst/>
                <a:gdLst>
                  <a:gd name="connsiteX0" fmla="*/ 398 w 492635"/>
                  <a:gd name="connsiteY0" fmla="*/ 430 h 280653"/>
                  <a:gd name="connsiteX1" fmla="*/ 493033 w 492635"/>
                  <a:gd name="connsiteY1" fmla="*/ 281084 h 280653"/>
                </a:gdLst>
                <a:ahLst/>
                <a:cxnLst>
                  <a:cxn ang="0">
                    <a:pos x="connsiteX0" y="connsiteY0"/>
                  </a:cxn>
                  <a:cxn ang="0">
                    <a:pos x="connsiteX1" y="connsiteY1"/>
                  </a:cxn>
                </a:cxnLst>
                <a:rect l="l" t="t" r="r" b="b"/>
                <a:pathLst>
                  <a:path w="492635" h="280653">
                    <a:moveTo>
                      <a:pt x="398" y="430"/>
                    </a:moveTo>
                    <a:cubicBezTo>
                      <a:pt x="150889" y="116247"/>
                      <a:pt x="316669" y="210695"/>
                      <a:pt x="493033" y="281084"/>
                    </a:cubicBezTo>
                  </a:path>
                </a:pathLst>
              </a:custGeom>
              <a:noFill/>
              <a:ln w="8736" cap="flat">
                <a:noFill/>
                <a:prstDash val="solid"/>
                <a:miter/>
              </a:ln>
            </p:spPr>
            <p:txBody>
              <a:bodyPr rtlCol="0" anchor="ctr"/>
              <a:lstStyle/>
              <a:p>
                <a:endParaRPr lang="en-GB" sz="1600"/>
              </a:p>
            </p:txBody>
          </p:sp>
        </p:grpSp>
        <p:grpSp>
          <p:nvGrpSpPr>
            <p:cNvPr id="68" name="Graphic 2973">
              <a:extLst>
                <a:ext uri="{FF2B5EF4-FFF2-40B4-BE49-F238E27FC236}">
                  <a16:creationId xmlns:a16="http://schemas.microsoft.com/office/drawing/2014/main" id="{7B0F73ED-FD0C-77CE-8C5A-3A852F841CDD}"/>
                </a:ext>
              </a:extLst>
            </p:cNvPr>
            <p:cNvGrpSpPr/>
            <p:nvPr/>
          </p:nvGrpSpPr>
          <p:grpSpPr>
            <a:xfrm>
              <a:off x="1785790" y="4597657"/>
              <a:ext cx="633941" cy="725244"/>
              <a:chOff x="1785790" y="4597657"/>
              <a:chExt cx="633941" cy="725244"/>
            </a:xfrm>
          </p:grpSpPr>
          <p:sp>
            <p:nvSpPr>
              <p:cNvPr id="571" name="Freeform: Shape 570">
                <a:extLst>
                  <a:ext uri="{FF2B5EF4-FFF2-40B4-BE49-F238E27FC236}">
                    <a16:creationId xmlns:a16="http://schemas.microsoft.com/office/drawing/2014/main" id="{23515E28-74A2-97E3-980C-6244D9750DA1}"/>
                  </a:ext>
                </a:extLst>
              </p:cNvPr>
              <p:cNvSpPr/>
              <p:nvPr/>
            </p:nvSpPr>
            <p:spPr>
              <a:xfrm>
                <a:off x="1785790" y="4597657"/>
                <a:ext cx="633941" cy="725244"/>
              </a:xfrm>
              <a:custGeom>
                <a:avLst/>
                <a:gdLst>
                  <a:gd name="connsiteX0" fmla="*/ 131923 w 633941"/>
                  <a:gd name="connsiteY0" fmla="*/ 725674 h 725244"/>
                  <a:gd name="connsiteX1" fmla="*/ 398 w 633941"/>
                  <a:gd name="connsiteY1" fmla="*/ 617021 h 725244"/>
                  <a:gd name="connsiteX2" fmla="*/ 546653 w 633941"/>
                  <a:gd name="connsiteY2" fmla="*/ 430 h 725244"/>
                  <a:gd name="connsiteX3" fmla="*/ 634339 w 633941"/>
                  <a:gd name="connsiteY3" fmla="*/ 72862 h 725244"/>
                </a:gdLst>
                <a:ahLst/>
                <a:cxnLst>
                  <a:cxn ang="0">
                    <a:pos x="connsiteX0" y="connsiteY0"/>
                  </a:cxn>
                  <a:cxn ang="0">
                    <a:pos x="connsiteX1" y="connsiteY1"/>
                  </a:cxn>
                  <a:cxn ang="0">
                    <a:pos x="connsiteX2" y="connsiteY2"/>
                  </a:cxn>
                  <a:cxn ang="0">
                    <a:pos x="connsiteX3" y="connsiteY3"/>
                  </a:cxn>
                </a:cxnLst>
                <a:rect l="l" t="t" r="r" b="b"/>
                <a:pathLst>
                  <a:path w="633941" h="725244">
                    <a:moveTo>
                      <a:pt x="131923" y="725674"/>
                    </a:moveTo>
                    <a:cubicBezTo>
                      <a:pt x="86843" y="690982"/>
                      <a:pt x="42978" y="654744"/>
                      <a:pt x="398" y="617021"/>
                    </a:cubicBezTo>
                    <a:lnTo>
                      <a:pt x="546653" y="430"/>
                    </a:lnTo>
                    <a:cubicBezTo>
                      <a:pt x="575037" y="25573"/>
                      <a:pt x="604286" y="49737"/>
                      <a:pt x="634339" y="72862"/>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2" name="TextBox 571">
                <a:extLst>
                  <a:ext uri="{FF2B5EF4-FFF2-40B4-BE49-F238E27FC236}">
                    <a16:creationId xmlns:a16="http://schemas.microsoft.com/office/drawing/2014/main" id="{99E7A32A-63CD-AB6C-61AF-9C504664A69A}"/>
                  </a:ext>
                </a:extLst>
              </p:cNvPr>
              <p:cNvSpPr txBox="1"/>
              <p:nvPr/>
            </p:nvSpPr>
            <p:spPr>
              <a:xfrm rot="18610301">
                <a:off x="1813399" y="4806273"/>
                <a:ext cx="641467"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5%</a:t>
                </a:r>
              </a:p>
            </p:txBody>
          </p:sp>
          <p:sp>
            <p:nvSpPr>
              <p:cNvPr id="573" name="Freeform: Shape 572">
                <a:extLst>
                  <a:ext uri="{FF2B5EF4-FFF2-40B4-BE49-F238E27FC236}">
                    <a16:creationId xmlns:a16="http://schemas.microsoft.com/office/drawing/2014/main" id="{DFB3DE97-1F6B-1E23-AB05-357B952BF1E4}"/>
                  </a:ext>
                </a:extLst>
              </p:cNvPr>
              <p:cNvSpPr/>
              <p:nvPr/>
            </p:nvSpPr>
            <p:spPr>
              <a:xfrm>
                <a:off x="2058922" y="4905952"/>
                <a:ext cx="109596" cy="90543"/>
              </a:xfrm>
              <a:custGeom>
                <a:avLst/>
                <a:gdLst>
                  <a:gd name="connsiteX0" fmla="*/ 398 w 109596"/>
                  <a:gd name="connsiteY0" fmla="*/ 430 h 90543"/>
                  <a:gd name="connsiteX1" fmla="*/ 109995 w 109596"/>
                  <a:gd name="connsiteY1" fmla="*/ 90973 h 90543"/>
                </a:gdLst>
                <a:ahLst/>
                <a:cxnLst>
                  <a:cxn ang="0">
                    <a:pos x="connsiteX0" y="connsiteY0"/>
                  </a:cxn>
                  <a:cxn ang="0">
                    <a:pos x="connsiteX1" y="connsiteY1"/>
                  </a:cxn>
                </a:cxnLst>
                <a:rect l="l" t="t" r="r" b="b"/>
                <a:pathLst>
                  <a:path w="109596" h="90543">
                    <a:moveTo>
                      <a:pt x="398" y="430"/>
                    </a:moveTo>
                    <a:cubicBezTo>
                      <a:pt x="35876" y="31863"/>
                      <a:pt x="72428" y="62064"/>
                      <a:pt x="109995" y="90973"/>
                    </a:cubicBezTo>
                  </a:path>
                </a:pathLst>
              </a:custGeom>
              <a:noFill/>
              <a:ln w="8736" cap="flat">
                <a:noFill/>
                <a:prstDash val="solid"/>
                <a:miter/>
              </a:ln>
            </p:spPr>
            <p:txBody>
              <a:bodyPr rtlCol="0" anchor="ctr"/>
              <a:lstStyle/>
              <a:p>
                <a:endParaRPr lang="en-GB" sz="1600"/>
              </a:p>
            </p:txBody>
          </p:sp>
        </p:grpSp>
        <p:grpSp>
          <p:nvGrpSpPr>
            <p:cNvPr id="69" name="Graphic 2973">
              <a:extLst>
                <a:ext uri="{FF2B5EF4-FFF2-40B4-BE49-F238E27FC236}">
                  <a16:creationId xmlns:a16="http://schemas.microsoft.com/office/drawing/2014/main" id="{C671749A-4AD1-3114-9BA0-A72BEE5214C5}"/>
                </a:ext>
              </a:extLst>
            </p:cNvPr>
            <p:cNvGrpSpPr/>
            <p:nvPr/>
          </p:nvGrpSpPr>
          <p:grpSpPr>
            <a:xfrm>
              <a:off x="1113863" y="3948685"/>
              <a:ext cx="1218181" cy="1265562"/>
              <a:chOff x="1113863" y="3948685"/>
              <a:chExt cx="1218181" cy="1265562"/>
            </a:xfrm>
          </p:grpSpPr>
          <p:sp>
            <p:nvSpPr>
              <p:cNvPr id="568" name="Freeform: Shape 567">
                <a:extLst>
                  <a:ext uri="{FF2B5EF4-FFF2-40B4-BE49-F238E27FC236}">
                    <a16:creationId xmlns:a16="http://schemas.microsoft.com/office/drawing/2014/main" id="{8BD417BB-2981-7F46-7513-12AF054BCE1E}"/>
                  </a:ext>
                </a:extLst>
              </p:cNvPr>
              <p:cNvSpPr/>
              <p:nvPr/>
            </p:nvSpPr>
            <p:spPr>
              <a:xfrm>
                <a:off x="1113863" y="3948685"/>
                <a:ext cx="1218181" cy="1265562"/>
              </a:xfrm>
              <a:custGeom>
                <a:avLst/>
                <a:gdLst>
                  <a:gd name="connsiteX0" fmla="*/ 672325 w 1218181"/>
                  <a:gd name="connsiteY0" fmla="*/ 1265992 h 1265562"/>
                  <a:gd name="connsiteX1" fmla="*/ 398 w 1218181"/>
                  <a:gd name="connsiteY1" fmla="*/ 292540 h 1265562"/>
                  <a:gd name="connsiteX2" fmla="*/ 770634 w 1218181"/>
                  <a:gd name="connsiteY2" fmla="*/ 430 h 1265562"/>
                  <a:gd name="connsiteX3" fmla="*/ 1218580 w 1218181"/>
                  <a:gd name="connsiteY3" fmla="*/ 649401 h 1265562"/>
                </a:gdLst>
                <a:ahLst/>
                <a:cxnLst>
                  <a:cxn ang="0">
                    <a:pos x="connsiteX0" y="connsiteY0"/>
                  </a:cxn>
                  <a:cxn ang="0">
                    <a:pos x="connsiteX1" y="connsiteY1"/>
                  </a:cxn>
                  <a:cxn ang="0">
                    <a:pos x="connsiteX2" y="connsiteY2"/>
                  </a:cxn>
                  <a:cxn ang="0">
                    <a:pos x="connsiteX3" y="connsiteY3"/>
                  </a:cxn>
                </a:cxnLst>
                <a:rect l="l" t="t" r="r" b="b"/>
                <a:pathLst>
                  <a:path w="1218181" h="1265562">
                    <a:moveTo>
                      <a:pt x="672325" y="1265992"/>
                    </a:moveTo>
                    <a:cubicBezTo>
                      <a:pt x="372853" y="1000679"/>
                      <a:pt x="142275" y="666629"/>
                      <a:pt x="398" y="292540"/>
                    </a:cubicBezTo>
                    <a:lnTo>
                      <a:pt x="770634" y="430"/>
                    </a:lnTo>
                    <a:cubicBezTo>
                      <a:pt x="865213" y="249823"/>
                      <a:pt x="1018929" y="472526"/>
                      <a:pt x="1218580" y="649401"/>
                    </a:cubicBezTo>
                    <a:close/>
                  </a:path>
                </a:pathLst>
              </a:custGeom>
              <a:solidFill>
                <a:srgbClr val="028391">
                  <a:alpha val="74902"/>
                </a:srgbClr>
              </a:solidFill>
              <a:ln w="4368" cap="flat">
                <a:solidFill>
                  <a:srgbClr val="FFFFFF">
                    <a:alpha val="75000"/>
                  </a:srgbClr>
                </a:solidFill>
                <a:prstDash val="solid"/>
                <a:miter/>
              </a:ln>
            </p:spPr>
            <p:txBody>
              <a:bodyPr rtlCol="0" anchor="ctr"/>
              <a:lstStyle/>
              <a:p>
                <a:endParaRPr lang="en-GB" sz="1600"/>
              </a:p>
            </p:txBody>
          </p:sp>
          <p:sp>
            <p:nvSpPr>
              <p:cNvPr id="569" name="TextBox 568">
                <a:extLst>
                  <a:ext uri="{FF2B5EF4-FFF2-40B4-BE49-F238E27FC236}">
                    <a16:creationId xmlns:a16="http://schemas.microsoft.com/office/drawing/2014/main" id="{2FD2997D-EB49-FF9B-6ECC-AE1B21F0D149}"/>
                  </a:ext>
                </a:extLst>
              </p:cNvPr>
              <p:cNvSpPr txBox="1"/>
              <p:nvPr/>
            </p:nvSpPr>
            <p:spPr>
              <a:xfrm rot="19523076">
                <a:off x="1362275" y="4375760"/>
                <a:ext cx="734461" cy="316577"/>
              </a:xfrm>
              <a:prstGeom prst="rect">
                <a:avLst/>
              </a:prstGeom>
              <a:noFill/>
            </p:spPr>
            <p:txBody>
              <a:bodyPr wrap="none" rtlCol="0" anchor="b">
                <a:spAutoFit/>
              </a:bodyPr>
              <a:lstStyle/>
              <a:p>
                <a:pPr algn="l"/>
                <a:r>
                  <a:rPr lang="en-GB" sz="1600" baseline="22000" dirty="0">
                    <a:ln/>
                    <a:solidFill>
                      <a:srgbClr val="FFFFFF"/>
                    </a:solidFill>
                    <a:latin typeface="Arial"/>
                    <a:cs typeface="Arial"/>
                    <a:sym typeface="Arial"/>
                    <a:rtl val="0"/>
                  </a:rPr>
                  <a:t>D 54%</a:t>
                </a:r>
                <a:endParaRPr lang="en-GB" sz="1600" spc="0" baseline="22000" dirty="0">
                  <a:ln/>
                  <a:solidFill>
                    <a:srgbClr val="FFFFFF"/>
                  </a:solidFill>
                  <a:latin typeface="Arial"/>
                  <a:cs typeface="Arial"/>
                  <a:sym typeface="Arial"/>
                  <a:rtl val="0"/>
                </a:endParaRPr>
              </a:p>
            </p:txBody>
          </p:sp>
          <p:sp>
            <p:nvSpPr>
              <p:cNvPr id="570" name="Freeform: Shape 569">
                <a:extLst>
                  <a:ext uri="{FF2B5EF4-FFF2-40B4-BE49-F238E27FC236}">
                    <a16:creationId xmlns:a16="http://schemas.microsoft.com/office/drawing/2014/main" id="{A7D1AF2B-16C0-2556-077F-9E4CAEC056BE}"/>
                  </a:ext>
                </a:extLst>
              </p:cNvPr>
              <p:cNvSpPr/>
              <p:nvPr/>
            </p:nvSpPr>
            <p:spPr>
              <a:xfrm>
                <a:off x="1498977" y="4094740"/>
                <a:ext cx="559944" cy="811212"/>
              </a:xfrm>
              <a:custGeom>
                <a:avLst/>
                <a:gdLst>
                  <a:gd name="connsiteX0" fmla="*/ 398 w 559944"/>
                  <a:gd name="connsiteY0" fmla="*/ 430 h 811212"/>
                  <a:gd name="connsiteX1" fmla="*/ 560342 w 559944"/>
                  <a:gd name="connsiteY1" fmla="*/ 811642 h 811212"/>
                </a:gdLst>
                <a:ahLst/>
                <a:cxnLst>
                  <a:cxn ang="0">
                    <a:pos x="connsiteX0" y="connsiteY0"/>
                  </a:cxn>
                  <a:cxn ang="0">
                    <a:pos x="connsiteX1" y="connsiteY1"/>
                  </a:cxn>
                </a:cxnLst>
                <a:rect l="l" t="t" r="r" b="b"/>
                <a:pathLst>
                  <a:path w="559944" h="811212">
                    <a:moveTo>
                      <a:pt x="398" y="430"/>
                    </a:moveTo>
                    <a:cubicBezTo>
                      <a:pt x="118626" y="312170"/>
                      <a:pt x="310781" y="590552"/>
                      <a:pt x="560342" y="811642"/>
                    </a:cubicBezTo>
                  </a:path>
                </a:pathLst>
              </a:custGeom>
              <a:noFill/>
              <a:ln w="8736" cap="flat">
                <a:noFill/>
                <a:prstDash val="solid"/>
                <a:miter/>
              </a:ln>
            </p:spPr>
            <p:txBody>
              <a:bodyPr rtlCol="0" anchor="ctr"/>
              <a:lstStyle/>
              <a:p>
                <a:endParaRPr lang="en-GB" sz="1600"/>
              </a:p>
            </p:txBody>
          </p:sp>
        </p:grpSp>
        <p:grpSp>
          <p:nvGrpSpPr>
            <p:cNvPr id="70" name="Graphic 2973">
              <a:extLst>
                <a:ext uri="{FF2B5EF4-FFF2-40B4-BE49-F238E27FC236}">
                  <a16:creationId xmlns:a16="http://schemas.microsoft.com/office/drawing/2014/main" id="{C6AA8252-CF38-4B2B-1826-2F7493C479DB}"/>
                </a:ext>
              </a:extLst>
            </p:cNvPr>
            <p:cNvGrpSpPr/>
            <p:nvPr/>
          </p:nvGrpSpPr>
          <p:grpSpPr>
            <a:xfrm>
              <a:off x="953639" y="3392903"/>
              <a:ext cx="930460" cy="847892"/>
              <a:chOff x="953639" y="3392903"/>
              <a:chExt cx="930460" cy="847892"/>
            </a:xfrm>
          </p:grpSpPr>
          <p:sp>
            <p:nvSpPr>
              <p:cNvPr id="565" name="Freeform: Shape 564">
                <a:extLst>
                  <a:ext uri="{FF2B5EF4-FFF2-40B4-BE49-F238E27FC236}">
                    <a16:creationId xmlns:a16="http://schemas.microsoft.com/office/drawing/2014/main" id="{ADD8F298-E51A-14EE-FA6C-F62D53A0D6A7}"/>
                  </a:ext>
                </a:extLst>
              </p:cNvPr>
              <p:cNvSpPr/>
              <p:nvPr/>
            </p:nvSpPr>
            <p:spPr>
              <a:xfrm>
                <a:off x="953639" y="3392903"/>
                <a:ext cx="930460" cy="847892"/>
              </a:xfrm>
              <a:custGeom>
                <a:avLst/>
                <a:gdLst>
                  <a:gd name="connsiteX0" fmla="*/ 160621 w 930460"/>
                  <a:gd name="connsiteY0" fmla="*/ 848323 h 847892"/>
                  <a:gd name="connsiteX1" fmla="*/ 398 w 930460"/>
                  <a:gd name="connsiteY1" fmla="*/ 14648 h 847892"/>
                  <a:gd name="connsiteX2" fmla="*/ 824039 w 930460"/>
                  <a:gd name="connsiteY2" fmla="*/ 430 h 847892"/>
                  <a:gd name="connsiteX3" fmla="*/ 930858 w 930460"/>
                  <a:gd name="connsiteY3" fmla="*/ 556212 h 847892"/>
                </a:gdLst>
                <a:ahLst/>
                <a:cxnLst>
                  <a:cxn ang="0">
                    <a:pos x="connsiteX0" y="connsiteY0"/>
                  </a:cxn>
                  <a:cxn ang="0">
                    <a:pos x="connsiteX1" y="connsiteY1"/>
                  </a:cxn>
                  <a:cxn ang="0">
                    <a:pos x="connsiteX2" y="connsiteY2"/>
                  </a:cxn>
                  <a:cxn ang="0">
                    <a:pos x="connsiteX3" y="connsiteY3"/>
                  </a:cxn>
                </a:cxnLst>
                <a:rect l="l" t="t" r="r" b="b"/>
                <a:pathLst>
                  <a:path w="930460" h="847892">
                    <a:moveTo>
                      <a:pt x="160621" y="848323"/>
                    </a:moveTo>
                    <a:cubicBezTo>
                      <a:pt x="59525" y="581752"/>
                      <a:pt x="5316" y="299701"/>
                      <a:pt x="398" y="14648"/>
                    </a:cubicBezTo>
                    <a:lnTo>
                      <a:pt x="824039" y="430"/>
                    </a:lnTo>
                    <a:cubicBezTo>
                      <a:pt x="827315" y="190465"/>
                      <a:pt x="863457" y="378500"/>
                      <a:pt x="930858" y="556212"/>
                    </a:cubicBezTo>
                    <a:close/>
                  </a:path>
                </a:pathLst>
              </a:custGeom>
              <a:solidFill>
                <a:srgbClr val="028391">
                  <a:alpha val="74902"/>
                </a:srgbClr>
              </a:solidFill>
              <a:ln w="4368" cap="flat">
                <a:solidFill>
                  <a:srgbClr val="FFFFFF">
                    <a:alpha val="75000"/>
                  </a:srgbClr>
                </a:solidFill>
                <a:prstDash val="solid"/>
                <a:miter/>
              </a:ln>
            </p:spPr>
            <p:txBody>
              <a:bodyPr rtlCol="0" anchor="ctr"/>
              <a:lstStyle/>
              <a:p>
                <a:endParaRPr lang="en-GB" sz="1600"/>
              </a:p>
            </p:txBody>
          </p:sp>
          <p:sp>
            <p:nvSpPr>
              <p:cNvPr id="566" name="TextBox 565">
                <a:extLst>
                  <a:ext uri="{FF2B5EF4-FFF2-40B4-BE49-F238E27FC236}">
                    <a16:creationId xmlns:a16="http://schemas.microsoft.com/office/drawing/2014/main" id="{D38F5C9F-105D-50F2-7BBF-F73C1FA3767F}"/>
                  </a:ext>
                </a:extLst>
              </p:cNvPr>
              <p:cNvSpPr txBox="1"/>
              <p:nvPr/>
            </p:nvSpPr>
            <p:spPr>
              <a:xfrm rot="20947252">
                <a:off x="1072459" y="3594521"/>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38%</a:t>
                </a:r>
              </a:p>
            </p:txBody>
          </p:sp>
          <p:sp>
            <p:nvSpPr>
              <p:cNvPr id="567" name="Freeform: Shape 566">
                <a:extLst>
                  <a:ext uri="{FF2B5EF4-FFF2-40B4-BE49-F238E27FC236}">
                    <a16:creationId xmlns:a16="http://schemas.microsoft.com/office/drawing/2014/main" id="{A610B6A1-208F-62F1-C9E2-B9839123D774}"/>
                  </a:ext>
                </a:extLst>
              </p:cNvPr>
              <p:cNvSpPr/>
              <p:nvPr/>
            </p:nvSpPr>
            <p:spPr>
              <a:xfrm>
                <a:off x="1365460" y="3400013"/>
                <a:ext cx="133517" cy="694727"/>
              </a:xfrm>
              <a:custGeom>
                <a:avLst/>
                <a:gdLst>
                  <a:gd name="connsiteX0" fmla="*/ 398 w 133517"/>
                  <a:gd name="connsiteY0" fmla="*/ 430 h 694727"/>
                  <a:gd name="connsiteX1" fmla="*/ 133915 w 133517"/>
                  <a:gd name="connsiteY1" fmla="*/ 695157 h 694727"/>
                </a:gdLst>
                <a:ahLst/>
                <a:cxnLst>
                  <a:cxn ang="0">
                    <a:pos x="connsiteX0" y="connsiteY0"/>
                  </a:cxn>
                  <a:cxn ang="0">
                    <a:pos x="connsiteX1" y="connsiteY1"/>
                  </a:cxn>
                </a:cxnLst>
                <a:rect l="l" t="t" r="r" b="b"/>
                <a:pathLst>
                  <a:path w="133517" h="694727">
                    <a:moveTo>
                      <a:pt x="398" y="430"/>
                    </a:moveTo>
                    <a:cubicBezTo>
                      <a:pt x="4495" y="237974"/>
                      <a:pt x="49670" y="473016"/>
                      <a:pt x="133915" y="695157"/>
                    </a:cubicBezTo>
                  </a:path>
                </a:pathLst>
              </a:custGeom>
              <a:noFill/>
              <a:ln w="8736" cap="flat">
                <a:noFill/>
                <a:prstDash val="solid"/>
                <a:miter/>
              </a:ln>
            </p:spPr>
            <p:txBody>
              <a:bodyPr rtlCol="0" anchor="ctr"/>
              <a:lstStyle/>
              <a:p>
                <a:endParaRPr lang="en-GB" sz="1600"/>
              </a:p>
            </p:txBody>
          </p:sp>
        </p:grpSp>
        <p:grpSp>
          <p:nvGrpSpPr>
            <p:cNvPr id="71" name="Graphic 2973">
              <a:extLst>
                <a:ext uri="{FF2B5EF4-FFF2-40B4-BE49-F238E27FC236}">
                  <a16:creationId xmlns:a16="http://schemas.microsoft.com/office/drawing/2014/main" id="{221C0733-2E6D-0D6A-47CD-6D520A1500E3}"/>
                </a:ext>
              </a:extLst>
            </p:cNvPr>
            <p:cNvGrpSpPr/>
            <p:nvPr/>
          </p:nvGrpSpPr>
          <p:grpSpPr>
            <a:xfrm>
              <a:off x="953273" y="3200717"/>
              <a:ext cx="825965" cy="316578"/>
              <a:chOff x="953273" y="3200717"/>
              <a:chExt cx="825965" cy="316578"/>
            </a:xfrm>
          </p:grpSpPr>
          <p:sp>
            <p:nvSpPr>
              <p:cNvPr id="562" name="Freeform: Shape 561">
                <a:extLst>
                  <a:ext uri="{FF2B5EF4-FFF2-40B4-BE49-F238E27FC236}">
                    <a16:creationId xmlns:a16="http://schemas.microsoft.com/office/drawing/2014/main" id="{C95F5D4B-1A97-76FB-4CF4-ACF883547C4B}"/>
                  </a:ext>
                </a:extLst>
              </p:cNvPr>
              <p:cNvSpPr/>
              <p:nvPr/>
            </p:nvSpPr>
            <p:spPr>
              <a:xfrm>
                <a:off x="953273" y="3236549"/>
                <a:ext cx="825965" cy="170572"/>
              </a:xfrm>
              <a:custGeom>
                <a:avLst/>
                <a:gdLst>
                  <a:gd name="connsiteX0" fmla="*/ 764 w 825965"/>
                  <a:gd name="connsiteY0" fmla="*/ 171003 h 170572"/>
                  <a:gd name="connsiteX1" fmla="*/ 3709 w 825965"/>
                  <a:gd name="connsiteY1" fmla="*/ 430 h 170572"/>
                  <a:gd name="connsiteX2" fmla="*/ 826363 w 825965"/>
                  <a:gd name="connsiteY2" fmla="*/ 43069 h 170572"/>
                  <a:gd name="connsiteX3" fmla="*/ 824406 w 825965"/>
                  <a:gd name="connsiteY3" fmla="*/ 156784 h 170572"/>
                </a:gdLst>
                <a:ahLst/>
                <a:cxnLst>
                  <a:cxn ang="0">
                    <a:pos x="connsiteX0" y="connsiteY0"/>
                  </a:cxn>
                  <a:cxn ang="0">
                    <a:pos x="connsiteX1" y="connsiteY1"/>
                  </a:cxn>
                  <a:cxn ang="0">
                    <a:pos x="connsiteX2" y="connsiteY2"/>
                  </a:cxn>
                  <a:cxn ang="0">
                    <a:pos x="connsiteX3" y="connsiteY3"/>
                  </a:cxn>
                </a:cxnLst>
                <a:rect l="l" t="t" r="r" b="b"/>
                <a:pathLst>
                  <a:path w="825965" h="170572">
                    <a:moveTo>
                      <a:pt x="764" y="171003"/>
                    </a:moveTo>
                    <a:cubicBezTo>
                      <a:pt x="-214" y="114128"/>
                      <a:pt x="764" y="57237"/>
                      <a:pt x="3709" y="430"/>
                    </a:cubicBezTo>
                    <a:lnTo>
                      <a:pt x="826363" y="43069"/>
                    </a:lnTo>
                    <a:cubicBezTo>
                      <a:pt x="824406" y="80940"/>
                      <a:pt x="823751" y="118868"/>
                      <a:pt x="824406" y="156784"/>
                    </a:cubicBezTo>
                    <a:close/>
                  </a:path>
                </a:pathLst>
              </a:custGeom>
              <a:solidFill>
                <a:srgbClr val="028391">
                  <a:alpha val="74902"/>
                </a:srgbClr>
              </a:solidFill>
              <a:ln w="4368" cap="flat">
                <a:solidFill>
                  <a:srgbClr val="FFFFFF">
                    <a:alpha val="75000"/>
                  </a:srgbClr>
                </a:solidFill>
                <a:prstDash val="solid"/>
                <a:miter/>
              </a:ln>
            </p:spPr>
            <p:txBody>
              <a:bodyPr rtlCol="0" anchor="ctr"/>
              <a:lstStyle/>
              <a:p>
                <a:endParaRPr lang="en-GB" sz="1600"/>
              </a:p>
            </p:txBody>
          </p:sp>
          <p:sp>
            <p:nvSpPr>
              <p:cNvPr id="563" name="TextBox 562">
                <a:extLst>
                  <a:ext uri="{FF2B5EF4-FFF2-40B4-BE49-F238E27FC236}">
                    <a16:creationId xmlns:a16="http://schemas.microsoft.com/office/drawing/2014/main" id="{B02AA728-6E90-13E4-BFD1-122D958655AC}"/>
                  </a:ext>
                </a:extLst>
              </p:cNvPr>
              <p:cNvSpPr txBox="1"/>
              <p:nvPr/>
            </p:nvSpPr>
            <p:spPr>
              <a:xfrm rot="59341">
                <a:off x="1033274" y="3200717"/>
                <a:ext cx="641467"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8%</a:t>
                </a:r>
              </a:p>
            </p:txBody>
          </p:sp>
          <p:sp>
            <p:nvSpPr>
              <p:cNvPr id="564" name="Freeform: Shape 563">
                <a:extLst>
                  <a:ext uri="{FF2B5EF4-FFF2-40B4-BE49-F238E27FC236}">
                    <a16:creationId xmlns:a16="http://schemas.microsoft.com/office/drawing/2014/main" id="{3ABBAFE3-85AC-D45D-1520-BF1EB343D3AB}"/>
                  </a:ext>
                </a:extLst>
              </p:cNvPr>
              <p:cNvSpPr/>
              <p:nvPr/>
            </p:nvSpPr>
            <p:spPr>
              <a:xfrm>
                <a:off x="1365152" y="3257868"/>
                <a:ext cx="2763" cy="142144"/>
              </a:xfrm>
              <a:custGeom>
                <a:avLst/>
                <a:gdLst>
                  <a:gd name="connsiteX0" fmla="*/ 706 w 2763"/>
                  <a:gd name="connsiteY0" fmla="*/ 142574 h 142144"/>
                  <a:gd name="connsiteX1" fmla="*/ 3161 w 2763"/>
                  <a:gd name="connsiteY1" fmla="*/ 430 h 142144"/>
                </a:gdLst>
                <a:ahLst/>
                <a:cxnLst>
                  <a:cxn ang="0">
                    <a:pos x="connsiteX0" y="connsiteY0"/>
                  </a:cxn>
                  <a:cxn ang="0">
                    <a:pos x="connsiteX1" y="connsiteY1"/>
                  </a:cxn>
                </a:cxnLst>
                <a:rect l="l" t="t" r="r" b="b"/>
                <a:pathLst>
                  <a:path w="2763" h="142144">
                    <a:moveTo>
                      <a:pt x="706" y="142574"/>
                    </a:moveTo>
                    <a:cubicBezTo>
                      <a:pt x="-115" y="95179"/>
                      <a:pt x="706" y="47769"/>
                      <a:pt x="3161" y="430"/>
                    </a:cubicBezTo>
                  </a:path>
                </a:pathLst>
              </a:custGeom>
              <a:noFill/>
              <a:ln w="8736" cap="flat">
                <a:noFill/>
                <a:prstDash val="solid"/>
                <a:miter/>
              </a:ln>
            </p:spPr>
            <p:txBody>
              <a:bodyPr rtlCol="0" anchor="ctr"/>
              <a:lstStyle/>
              <a:p>
                <a:endParaRPr lang="en-GB" sz="1600"/>
              </a:p>
            </p:txBody>
          </p:sp>
        </p:grpSp>
        <p:grpSp>
          <p:nvGrpSpPr>
            <p:cNvPr id="72" name="Graphic 2973">
              <a:extLst>
                <a:ext uri="{FF2B5EF4-FFF2-40B4-BE49-F238E27FC236}">
                  <a16:creationId xmlns:a16="http://schemas.microsoft.com/office/drawing/2014/main" id="{AB8F7B54-18EE-7379-FC6B-AE611DB36F10}"/>
                </a:ext>
              </a:extLst>
            </p:cNvPr>
            <p:cNvGrpSpPr/>
            <p:nvPr/>
          </p:nvGrpSpPr>
          <p:grpSpPr>
            <a:xfrm>
              <a:off x="956584" y="2253942"/>
              <a:ext cx="996166" cy="1025246"/>
              <a:chOff x="956584" y="2253942"/>
              <a:chExt cx="996166" cy="1025246"/>
            </a:xfrm>
          </p:grpSpPr>
          <p:sp>
            <p:nvSpPr>
              <p:cNvPr id="559" name="Freeform: Shape 558">
                <a:extLst>
                  <a:ext uri="{FF2B5EF4-FFF2-40B4-BE49-F238E27FC236}">
                    <a16:creationId xmlns:a16="http://schemas.microsoft.com/office/drawing/2014/main" id="{C881356A-01B0-6E48-5DFC-A359583FEE08}"/>
                  </a:ext>
                </a:extLst>
              </p:cNvPr>
              <p:cNvSpPr/>
              <p:nvPr/>
            </p:nvSpPr>
            <p:spPr>
              <a:xfrm>
                <a:off x="956584" y="2253942"/>
                <a:ext cx="996166" cy="1025246"/>
              </a:xfrm>
              <a:custGeom>
                <a:avLst/>
                <a:gdLst>
                  <a:gd name="connsiteX0" fmla="*/ 398 w 996166"/>
                  <a:gd name="connsiteY0" fmla="*/ 983037 h 1025246"/>
                  <a:gd name="connsiteX1" fmla="*/ 260661 w 996166"/>
                  <a:gd name="connsiteY1" fmla="*/ 430 h 1025246"/>
                  <a:gd name="connsiteX2" fmla="*/ 996564 w 996166"/>
                  <a:gd name="connsiteY2" fmla="*/ 370606 h 1025246"/>
                  <a:gd name="connsiteX3" fmla="*/ 823052 w 996166"/>
                  <a:gd name="connsiteY3" fmla="*/ 1025676 h 1025246"/>
                </a:gdLst>
                <a:ahLst/>
                <a:cxnLst>
                  <a:cxn ang="0">
                    <a:pos x="connsiteX0" y="connsiteY0"/>
                  </a:cxn>
                  <a:cxn ang="0">
                    <a:pos x="connsiteX1" y="connsiteY1"/>
                  </a:cxn>
                  <a:cxn ang="0">
                    <a:pos x="connsiteX2" y="connsiteY2"/>
                  </a:cxn>
                  <a:cxn ang="0">
                    <a:pos x="connsiteX3" y="connsiteY3"/>
                  </a:cxn>
                </a:cxnLst>
                <a:rect l="l" t="t" r="r" b="b"/>
                <a:pathLst>
                  <a:path w="996166" h="1025246">
                    <a:moveTo>
                      <a:pt x="398" y="983037"/>
                    </a:moveTo>
                    <a:cubicBezTo>
                      <a:pt x="18124" y="641006"/>
                      <a:pt x="106754" y="306394"/>
                      <a:pt x="260661" y="430"/>
                    </a:cubicBezTo>
                    <a:lnTo>
                      <a:pt x="996564" y="370606"/>
                    </a:lnTo>
                    <a:cubicBezTo>
                      <a:pt x="893956" y="574581"/>
                      <a:pt x="834872" y="797655"/>
                      <a:pt x="823052" y="1025676"/>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60" name="TextBox 559">
                <a:extLst>
                  <a:ext uri="{FF2B5EF4-FFF2-40B4-BE49-F238E27FC236}">
                    <a16:creationId xmlns:a16="http://schemas.microsoft.com/office/drawing/2014/main" id="{750A9B96-41B3-8FF0-AD21-2495B1AC17E3}"/>
                  </a:ext>
                </a:extLst>
              </p:cNvPr>
              <p:cNvSpPr txBox="1"/>
              <p:nvPr/>
            </p:nvSpPr>
            <p:spPr>
              <a:xfrm rot="890110">
                <a:off x="1104256" y="2678552"/>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86%</a:t>
                </a:r>
              </a:p>
            </p:txBody>
          </p:sp>
          <p:sp>
            <p:nvSpPr>
              <p:cNvPr id="561" name="Freeform: Shape 560">
                <a:extLst>
                  <a:ext uri="{FF2B5EF4-FFF2-40B4-BE49-F238E27FC236}">
                    <a16:creationId xmlns:a16="http://schemas.microsoft.com/office/drawing/2014/main" id="{1B2E7D22-578F-0EE1-B87B-3959A7F35F70}"/>
                  </a:ext>
                </a:extLst>
              </p:cNvPr>
              <p:cNvSpPr/>
              <p:nvPr/>
            </p:nvSpPr>
            <p:spPr>
              <a:xfrm>
                <a:off x="1367915" y="2439029"/>
                <a:ext cx="216878" cy="818839"/>
              </a:xfrm>
              <a:custGeom>
                <a:avLst/>
                <a:gdLst>
                  <a:gd name="connsiteX0" fmla="*/ 398 w 216878"/>
                  <a:gd name="connsiteY0" fmla="*/ 819269 h 818839"/>
                  <a:gd name="connsiteX1" fmla="*/ 217276 w 216878"/>
                  <a:gd name="connsiteY1" fmla="*/ 430 h 818839"/>
                </a:gdLst>
                <a:ahLst/>
                <a:cxnLst>
                  <a:cxn ang="0">
                    <a:pos x="connsiteX0" y="connsiteY0"/>
                  </a:cxn>
                  <a:cxn ang="0">
                    <a:pos x="connsiteX1" y="connsiteY1"/>
                  </a:cxn>
                </a:cxnLst>
                <a:rect l="l" t="t" r="r" b="b"/>
                <a:pathLst>
                  <a:path w="216878" h="818839">
                    <a:moveTo>
                      <a:pt x="398" y="819269"/>
                    </a:moveTo>
                    <a:cubicBezTo>
                      <a:pt x="15171" y="534243"/>
                      <a:pt x="89027" y="255401"/>
                      <a:pt x="217276" y="430"/>
                    </a:cubicBezTo>
                  </a:path>
                </a:pathLst>
              </a:custGeom>
              <a:noFill/>
              <a:ln w="8736" cap="flat">
                <a:noFill/>
                <a:prstDash val="solid"/>
                <a:miter/>
              </a:ln>
            </p:spPr>
            <p:txBody>
              <a:bodyPr rtlCol="0" anchor="ctr"/>
              <a:lstStyle/>
              <a:p>
                <a:endParaRPr lang="en-GB" sz="1600"/>
              </a:p>
            </p:txBody>
          </p:sp>
        </p:grpSp>
        <p:grpSp>
          <p:nvGrpSpPr>
            <p:cNvPr id="73" name="Graphic 2973">
              <a:extLst>
                <a:ext uri="{FF2B5EF4-FFF2-40B4-BE49-F238E27FC236}">
                  <a16:creationId xmlns:a16="http://schemas.microsoft.com/office/drawing/2014/main" id="{CC34B1CF-3837-2588-C914-F696728106E1}"/>
                </a:ext>
              </a:extLst>
            </p:cNvPr>
            <p:cNvGrpSpPr/>
            <p:nvPr/>
          </p:nvGrpSpPr>
          <p:grpSpPr>
            <a:xfrm>
              <a:off x="1216847" y="2104280"/>
              <a:ext cx="790487" cy="519838"/>
              <a:chOff x="1216847" y="2104280"/>
              <a:chExt cx="790487" cy="519838"/>
            </a:xfrm>
          </p:grpSpPr>
          <p:sp>
            <p:nvSpPr>
              <p:cNvPr id="556" name="Freeform: Shape 555">
                <a:extLst>
                  <a:ext uri="{FF2B5EF4-FFF2-40B4-BE49-F238E27FC236}">
                    <a16:creationId xmlns:a16="http://schemas.microsoft.com/office/drawing/2014/main" id="{07B9AD35-0054-FD8C-0EE7-E440FCEFB6E8}"/>
                  </a:ext>
                </a:extLst>
              </p:cNvPr>
              <p:cNvSpPr/>
              <p:nvPr/>
            </p:nvSpPr>
            <p:spPr>
              <a:xfrm>
                <a:off x="1216847" y="2104280"/>
                <a:ext cx="790487" cy="519838"/>
              </a:xfrm>
              <a:custGeom>
                <a:avLst/>
                <a:gdLst>
                  <a:gd name="connsiteX0" fmla="*/ 398 w 790487"/>
                  <a:gd name="connsiteY0" fmla="*/ 150091 h 519838"/>
                  <a:gd name="connsiteX1" fmla="*/ 82274 w 790487"/>
                  <a:gd name="connsiteY1" fmla="*/ 430 h 519838"/>
                  <a:gd name="connsiteX2" fmla="*/ 790885 w 790487"/>
                  <a:gd name="connsiteY2" fmla="*/ 420490 h 519838"/>
                  <a:gd name="connsiteX3" fmla="*/ 736300 w 790487"/>
                  <a:gd name="connsiteY3" fmla="*/ 520268 h 519838"/>
                </a:gdLst>
                <a:ahLst/>
                <a:cxnLst>
                  <a:cxn ang="0">
                    <a:pos x="connsiteX0" y="connsiteY0"/>
                  </a:cxn>
                  <a:cxn ang="0">
                    <a:pos x="connsiteX1" y="connsiteY1"/>
                  </a:cxn>
                  <a:cxn ang="0">
                    <a:pos x="connsiteX2" y="connsiteY2"/>
                  </a:cxn>
                  <a:cxn ang="0">
                    <a:pos x="connsiteX3" y="connsiteY3"/>
                  </a:cxn>
                </a:cxnLst>
                <a:rect l="l" t="t" r="r" b="b"/>
                <a:pathLst>
                  <a:path w="790487" h="519838">
                    <a:moveTo>
                      <a:pt x="398" y="150091"/>
                    </a:moveTo>
                    <a:cubicBezTo>
                      <a:pt x="25960" y="99281"/>
                      <a:pt x="53270" y="49362"/>
                      <a:pt x="82274" y="430"/>
                    </a:cubicBezTo>
                    <a:lnTo>
                      <a:pt x="790885" y="420490"/>
                    </a:lnTo>
                    <a:cubicBezTo>
                      <a:pt x="771543" y="453112"/>
                      <a:pt x="753336" y="486390"/>
                      <a:pt x="736300" y="520268"/>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57" name="TextBox 556">
                <a:extLst>
                  <a:ext uri="{FF2B5EF4-FFF2-40B4-BE49-F238E27FC236}">
                    <a16:creationId xmlns:a16="http://schemas.microsoft.com/office/drawing/2014/main" id="{5FD3B33C-EA89-08DA-31BE-AF46F57E8D2A}"/>
                  </a:ext>
                </a:extLst>
              </p:cNvPr>
              <p:cNvSpPr txBox="1"/>
              <p:nvPr/>
            </p:nvSpPr>
            <p:spPr>
              <a:xfrm rot="1720877">
                <a:off x="1242321" y="2234854"/>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14%</a:t>
                </a:r>
              </a:p>
            </p:txBody>
          </p:sp>
          <p:sp>
            <p:nvSpPr>
              <p:cNvPr id="558" name="Freeform: Shape 557">
                <a:extLst>
                  <a:ext uri="{FF2B5EF4-FFF2-40B4-BE49-F238E27FC236}">
                    <a16:creationId xmlns:a16="http://schemas.microsoft.com/office/drawing/2014/main" id="{667CA62A-438B-BAF2-6A92-E6467E1165E6}"/>
                  </a:ext>
                </a:extLst>
              </p:cNvPr>
              <p:cNvSpPr/>
              <p:nvPr/>
            </p:nvSpPr>
            <p:spPr>
              <a:xfrm>
                <a:off x="1584794" y="2314309"/>
                <a:ext cx="68230" cy="124719"/>
              </a:xfrm>
              <a:custGeom>
                <a:avLst/>
                <a:gdLst>
                  <a:gd name="connsiteX0" fmla="*/ 398 w 68230"/>
                  <a:gd name="connsiteY0" fmla="*/ 125149 h 124719"/>
                  <a:gd name="connsiteX1" fmla="*/ 68628 w 68230"/>
                  <a:gd name="connsiteY1" fmla="*/ 430 h 124719"/>
                </a:gdLst>
                <a:ahLst/>
                <a:cxnLst>
                  <a:cxn ang="0">
                    <a:pos x="connsiteX0" y="connsiteY0"/>
                  </a:cxn>
                  <a:cxn ang="0">
                    <a:pos x="connsiteX1" y="connsiteY1"/>
                  </a:cxn>
                </a:cxnLst>
                <a:rect l="l" t="t" r="r" b="b"/>
                <a:pathLst>
                  <a:path w="68230" h="124719">
                    <a:moveTo>
                      <a:pt x="398" y="125149"/>
                    </a:moveTo>
                    <a:cubicBezTo>
                      <a:pt x="21705" y="82804"/>
                      <a:pt x="44455" y="41202"/>
                      <a:pt x="68628" y="430"/>
                    </a:cubicBezTo>
                  </a:path>
                </a:pathLst>
              </a:custGeom>
              <a:noFill/>
              <a:ln w="8736" cap="flat">
                <a:noFill/>
                <a:prstDash val="solid"/>
                <a:miter/>
              </a:ln>
            </p:spPr>
            <p:txBody>
              <a:bodyPr rtlCol="0" anchor="ctr"/>
              <a:lstStyle/>
              <a:p>
                <a:endParaRPr lang="en-GB" sz="1600"/>
              </a:p>
            </p:txBody>
          </p:sp>
        </p:grpSp>
        <p:grpSp>
          <p:nvGrpSpPr>
            <p:cNvPr id="75" name="Graphic 2973">
              <a:extLst>
                <a:ext uri="{FF2B5EF4-FFF2-40B4-BE49-F238E27FC236}">
                  <a16:creationId xmlns:a16="http://schemas.microsoft.com/office/drawing/2014/main" id="{3B723A5E-D6CA-90B8-A0D5-42FA2B158D3E}"/>
                </a:ext>
              </a:extLst>
            </p:cNvPr>
            <p:cNvGrpSpPr/>
            <p:nvPr/>
          </p:nvGrpSpPr>
          <p:grpSpPr>
            <a:xfrm>
              <a:off x="1298724" y="2104280"/>
              <a:ext cx="2125831" cy="1260185"/>
              <a:chOff x="1298724" y="2104280"/>
              <a:chExt cx="2125831" cy="1260185"/>
            </a:xfrm>
          </p:grpSpPr>
          <p:sp>
            <p:nvSpPr>
              <p:cNvPr id="554" name="Freeform: Shape 553">
                <a:extLst>
                  <a:ext uri="{FF2B5EF4-FFF2-40B4-BE49-F238E27FC236}">
                    <a16:creationId xmlns:a16="http://schemas.microsoft.com/office/drawing/2014/main" id="{7CA3AFBE-2FBF-077C-56A5-9AE46D3DF57E}"/>
                  </a:ext>
                </a:extLst>
              </p:cNvPr>
              <p:cNvSpPr/>
              <p:nvPr/>
            </p:nvSpPr>
            <p:spPr>
              <a:xfrm>
                <a:off x="1298724" y="2104280"/>
                <a:ext cx="708610" cy="420060"/>
              </a:xfrm>
              <a:custGeom>
                <a:avLst/>
                <a:gdLst>
                  <a:gd name="connsiteX0" fmla="*/ 398 w 708610"/>
                  <a:gd name="connsiteY0" fmla="*/ 430 h 420060"/>
                  <a:gd name="connsiteX1" fmla="*/ 709008 w 708610"/>
                  <a:gd name="connsiteY1" fmla="*/ 420490 h 420060"/>
                </a:gdLst>
                <a:ahLst/>
                <a:cxnLst>
                  <a:cxn ang="0">
                    <a:pos x="connsiteX0" y="connsiteY0"/>
                  </a:cxn>
                  <a:cxn ang="0">
                    <a:pos x="connsiteX1" y="connsiteY1"/>
                  </a:cxn>
                </a:cxnLst>
                <a:rect l="l" t="t" r="r" b="b"/>
                <a:pathLst>
                  <a:path w="708610" h="420060">
                    <a:moveTo>
                      <a:pt x="398" y="430"/>
                    </a:moveTo>
                    <a:lnTo>
                      <a:pt x="709008" y="420490"/>
                    </a:lnTo>
                    <a:close/>
                  </a:path>
                </a:pathLst>
              </a:custGeom>
              <a:solidFill>
                <a:srgbClr val="206D84">
                  <a:alpha val="75000"/>
                </a:srgbClr>
              </a:solidFill>
              <a:ln w="0" cap="flat">
                <a:solidFill>
                  <a:srgbClr val="FFFFFF">
                    <a:alpha val="75000"/>
                  </a:srgbClr>
                </a:solidFill>
                <a:prstDash val="solid"/>
                <a:miter/>
              </a:ln>
            </p:spPr>
            <p:txBody>
              <a:bodyPr rtlCol="0" anchor="ctr"/>
              <a:lstStyle/>
              <a:p>
                <a:endParaRPr lang="en-GB" sz="1600"/>
              </a:p>
            </p:txBody>
          </p:sp>
          <p:sp>
            <p:nvSpPr>
              <p:cNvPr id="555" name="Freeform: Shape 554">
                <a:extLst>
                  <a:ext uri="{FF2B5EF4-FFF2-40B4-BE49-F238E27FC236}">
                    <a16:creationId xmlns:a16="http://schemas.microsoft.com/office/drawing/2014/main" id="{7FB39055-2243-2EF5-2A7E-CFA7A1AD85B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76" name="Graphic 2973">
              <a:extLst>
                <a:ext uri="{FF2B5EF4-FFF2-40B4-BE49-F238E27FC236}">
                  <a16:creationId xmlns:a16="http://schemas.microsoft.com/office/drawing/2014/main" id="{79CDC818-F1C8-22CA-3BD8-7983290BFFE1}"/>
                </a:ext>
              </a:extLst>
            </p:cNvPr>
            <p:cNvGrpSpPr/>
            <p:nvPr/>
          </p:nvGrpSpPr>
          <p:grpSpPr>
            <a:xfrm>
              <a:off x="1298724" y="1459226"/>
              <a:ext cx="1076539" cy="1065114"/>
              <a:chOff x="1298724" y="1459226"/>
              <a:chExt cx="1076539" cy="1065114"/>
            </a:xfrm>
          </p:grpSpPr>
          <p:sp>
            <p:nvSpPr>
              <p:cNvPr id="551" name="Freeform: Shape 550">
                <a:extLst>
                  <a:ext uri="{FF2B5EF4-FFF2-40B4-BE49-F238E27FC236}">
                    <a16:creationId xmlns:a16="http://schemas.microsoft.com/office/drawing/2014/main" id="{57F624FD-1F91-B788-1E63-73707ED6B4F2}"/>
                  </a:ext>
                </a:extLst>
              </p:cNvPr>
              <p:cNvSpPr/>
              <p:nvPr/>
            </p:nvSpPr>
            <p:spPr>
              <a:xfrm>
                <a:off x="1298724" y="1459226"/>
                <a:ext cx="1076539" cy="1065114"/>
              </a:xfrm>
              <a:custGeom>
                <a:avLst/>
                <a:gdLst>
                  <a:gd name="connsiteX0" fmla="*/ 398 w 1076539"/>
                  <a:gd name="connsiteY0" fmla="*/ 645484 h 1065114"/>
                  <a:gd name="connsiteX1" fmla="*/ 552288 w 1076539"/>
                  <a:gd name="connsiteY1" fmla="*/ 430 h 1065114"/>
                  <a:gd name="connsiteX2" fmla="*/ 1076938 w 1076539"/>
                  <a:gd name="connsiteY2" fmla="*/ 635507 h 1065114"/>
                  <a:gd name="connsiteX3" fmla="*/ 709008 w 1076539"/>
                  <a:gd name="connsiteY3" fmla="*/ 1065544 h 1065114"/>
                </a:gdLst>
                <a:ahLst/>
                <a:cxnLst>
                  <a:cxn ang="0">
                    <a:pos x="connsiteX0" y="connsiteY0"/>
                  </a:cxn>
                  <a:cxn ang="0">
                    <a:pos x="connsiteX1" y="connsiteY1"/>
                  </a:cxn>
                  <a:cxn ang="0">
                    <a:pos x="connsiteX2" y="connsiteY2"/>
                  </a:cxn>
                  <a:cxn ang="0">
                    <a:pos x="connsiteX3" y="connsiteY3"/>
                  </a:cxn>
                </a:cxnLst>
                <a:rect l="l" t="t" r="r" b="b"/>
                <a:pathLst>
                  <a:path w="1076539" h="1065114">
                    <a:moveTo>
                      <a:pt x="398" y="645484"/>
                    </a:moveTo>
                    <a:cubicBezTo>
                      <a:pt x="145778" y="400238"/>
                      <a:pt x="332491" y="182005"/>
                      <a:pt x="552288" y="430"/>
                    </a:cubicBezTo>
                    <a:lnTo>
                      <a:pt x="1076938" y="635507"/>
                    </a:lnTo>
                    <a:cubicBezTo>
                      <a:pt x="930404" y="756557"/>
                      <a:pt x="805929" y="902051"/>
                      <a:pt x="709008" y="1065544"/>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52" name="TextBox 551">
                <a:extLst>
                  <a:ext uri="{FF2B5EF4-FFF2-40B4-BE49-F238E27FC236}">
                    <a16:creationId xmlns:a16="http://schemas.microsoft.com/office/drawing/2014/main" id="{16F0802A-0911-8CBB-049E-8659DFCEDE15}"/>
                  </a:ext>
                </a:extLst>
              </p:cNvPr>
              <p:cNvSpPr txBox="1"/>
              <p:nvPr/>
            </p:nvSpPr>
            <p:spPr>
              <a:xfrm rot="2432967">
                <a:off x="1530316" y="1867081"/>
                <a:ext cx="6592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83%</a:t>
                </a:r>
              </a:p>
            </p:txBody>
          </p:sp>
          <p:sp>
            <p:nvSpPr>
              <p:cNvPr id="553" name="Freeform: Shape 552">
                <a:extLst>
                  <a:ext uri="{FF2B5EF4-FFF2-40B4-BE49-F238E27FC236}">
                    <a16:creationId xmlns:a16="http://schemas.microsoft.com/office/drawing/2014/main" id="{F08D50A1-E285-922B-01A0-5A7357D87E18}"/>
                  </a:ext>
                </a:extLst>
              </p:cNvPr>
              <p:cNvSpPr/>
              <p:nvPr/>
            </p:nvSpPr>
            <p:spPr>
              <a:xfrm>
                <a:off x="1653024" y="1776765"/>
                <a:ext cx="459914" cy="537544"/>
              </a:xfrm>
              <a:custGeom>
                <a:avLst/>
                <a:gdLst>
                  <a:gd name="connsiteX0" fmla="*/ 398 w 459914"/>
                  <a:gd name="connsiteY0" fmla="*/ 537975 h 537544"/>
                  <a:gd name="connsiteX1" fmla="*/ 460312 w 459914"/>
                  <a:gd name="connsiteY1" fmla="*/ 430 h 537544"/>
                </a:gdLst>
                <a:ahLst/>
                <a:cxnLst>
                  <a:cxn ang="0">
                    <a:pos x="connsiteX0" y="connsiteY0"/>
                  </a:cxn>
                  <a:cxn ang="0">
                    <a:pos x="connsiteX1" y="connsiteY1"/>
                  </a:cxn>
                </a:cxnLst>
                <a:rect l="l" t="t" r="r" b="b"/>
                <a:pathLst>
                  <a:path w="459914" h="537544">
                    <a:moveTo>
                      <a:pt x="398" y="537975"/>
                    </a:moveTo>
                    <a:cubicBezTo>
                      <a:pt x="121553" y="333606"/>
                      <a:pt x="277146" y="151742"/>
                      <a:pt x="460312" y="430"/>
                    </a:cubicBezTo>
                  </a:path>
                </a:pathLst>
              </a:custGeom>
              <a:noFill/>
              <a:ln w="8736" cap="flat">
                <a:noFill/>
                <a:prstDash val="solid"/>
                <a:miter/>
              </a:ln>
            </p:spPr>
            <p:txBody>
              <a:bodyPr rtlCol="0" anchor="ctr"/>
              <a:lstStyle/>
              <a:p>
                <a:endParaRPr lang="en-GB" sz="1600"/>
              </a:p>
            </p:txBody>
          </p:sp>
        </p:grpSp>
        <p:grpSp>
          <p:nvGrpSpPr>
            <p:cNvPr id="77" name="Graphic 2973">
              <a:extLst>
                <a:ext uri="{FF2B5EF4-FFF2-40B4-BE49-F238E27FC236}">
                  <a16:creationId xmlns:a16="http://schemas.microsoft.com/office/drawing/2014/main" id="{EDFF8214-4EA8-6549-09B1-359B2B3DC60C}"/>
                </a:ext>
              </a:extLst>
            </p:cNvPr>
            <p:cNvGrpSpPr/>
            <p:nvPr/>
          </p:nvGrpSpPr>
          <p:grpSpPr>
            <a:xfrm>
              <a:off x="1850613" y="1355177"/>
              <a:ext cx="614782" cy="771376"/>
              <a:chOff x="1850613" y="1355177"/>
              <a:chExt cx="614782" cy="771376"/>
            </a:xfrm>
          </p:grpSpPr>
          <p:sp>
            <p:nvSpPr>
              <p:cNvPr id="548" name="Freeform: Shape 547">
                <a:extLst>
                  <a:ext uri="{FF2B5EF4-FFF2-40B4-BE49-F238E27FC236}">
                    <a16:creationId xmlns:a16="http://schemas.microsoft.com/office/drawing/2014/main" id="{1B0CEEF0-1488-5B3E-E0CD-84A6E4D91983}"/>
                  </a:ext>
                </a:extLst>
              </p:cNvPr>
              <p:cNvSpPr/>
              <p:nvPr/>
            </p:nvSpPr>
            <p:spPr>
              <a:xfrm>
                <a:off x="1850613" y="1355177"/>
                <a:ext cx="614782" cy="739126"/>
              </a:xfrm>
              <a:custGeom>
                <a:avLst/>
                <a:gdLst>
                  <a:gd name="connsiteX0" fmla="*/ 398 w 614782"/>
                  <a:gd name="connsiteY0" fmla="*/ 104479 h 739126"/>
                  <a:gd name="connsiteX1" fmla="*/ 135592 w 614782"/>
                  <a:gd name="connsiteY1" fmla="*/ 430 h 739126"/>
                  <a:gd name="connsiteX2" fmla="*/ 615180 w 614782"/>
                  <a:gd name="connsiteY2" fmla="*/ 670190 h 739126"/>
                  <a:gd name="connsiteX3" fmla="*/ 525048 w 614782"/>
                  <a:gd name="connsiteY3" fmla="*/ 739556 h 739126"/>
                </a:gdLst>
                <a:ahLst/>
                <a:cxnLst>
                  <a:cxn ang="0">
                    <a:pos x="connsiteX0" y="connsiteY0"/>
                  </a:cxn>
                  <a:cxn ang="0">
                    <a:pos x="connsiteX1" y="connsiteY1"/>
                  </a:cxn>
                  <a:cxn ang="0">
                    <a:pos x="connsiteX2" y="connsiteY2"/>
                  </a:cxn>
                  <a:cxn ang="0">
                    <a:pos x="connsiteX3" y="connsiteY3"/>
                  </a:cxn>
                </a:cxnLst>
                <a:rect l="l" t="t" r="r" b="b"/>
                <a:pathLst>
                  <a:path w="614782" h="739126">
                    <a:moveTo>
                      <a:pt x="398" y="104479"/>
                    </a:moveTo>
                    <a:cubicBezTo>
                      <a:pt x="44254" y="68250"/>
                      <a:pt x="89342" y="33540"/>
                      <a:pt x="135592" y="430"/>
                    </a:cubicBezTo>
                    <a:lnTo>
                      <a:pt x="615180" y="670190"/>
                    </a:lnTo>
                    <a:cubicBezTo>
                      <a:pt x="584341" y="692266"/>
                      <a:pt x="554279" y="715400"/>
                      <a:pt x="525048" y="739556"/>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49" name="TextBox 548">
                <a:extLst>
                  <a:ext uri="{FF2B5EF4-FFF2-40B4-BE49-F238E27FC236}">
                    <a16:creationId xmlns:a16="http://schemas.microsoft.com/office/drawing/2014/main" id="{9CBCC4DA-ADB9-8508-AE45-317A46408B9F}"/>
                  </a:ext>
                </a:extLst>
              </p:cNvPr>
              <p:cNvSpPr txBox="1"/>
              <p:nvPr/>
            </p:nvSpPr>
            <p:spPr>
              <a:xfrm rot="3145055">
                <a:off x="1776025" y="1601034"/>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17%</a:t>
                </a:r>
              </a:p>
            </p:txBody>
          </p:sp>
          <p:sp>
            <p:nvSpPr>
              <p:cNvPr id="550" name="Freeform: Shape 549">
                <a:extLst>
                  <a:ext uri="{FF2B5EF4-FFF2-40B4-BE49-F238E27FC236}">
                    <a16:creationId xmlns:a16="http://schemas.microsoft.com/office/drawing/2014/main" id="{DFFC6F6D-94DD-7FF3-FE16-2A9ABA9F6022}"/>
                  </a:ext>
                </a:extLst>
              </p:cNvPr>
              <p:cNvSpPr/>
              <p:nvPr/>
            </p:nvSpPr>
            <p:spPr>
              <a:xfrm>
                <a:off x="2112938" y="1690057"/>
                <a:ext cx="112663" cy="86707"/>
              </a:xfrm>
              <a:custGeom>
                <a:avLst/>
                <a:gdLst>
                  <a:gd name="connsiteX0" fmla="*/ 398 w 112663"/>
                  <a:gd name="connsiteY0" fmla="*/ 87138 h 86707"/>
                  <a:gd name="connsiteX1" fmla="*/ 113061 w 112663"/>
                  <a:gd name="connsiteY1" fmla="*/ 430 h 86707"/>
                </a:gdLst>
                <a:ahLst/>
                <a:cxnLst>
                  <a:cxn ang="0">
                    <a:pos x="connsiteX0" y="connsiteY0"/>
                  </a:cxn>
                  <a:cxn ang="0">
                    <a:pos x="connsiteX1" y="connsiteY1"/>
                  </a:cxn>
                </a:cxnLst>
                <a:rect l="l" t="t" r="r" b="b"/>
                <a:pathLst>
                  <a:path w="112663" h="86707">
                    <a:moveTo>
                      <a:pt x="398" y="87138"/>
                    </a:moveTo>
                    <a:cubicBezTo>
                      <a:pt x="36942" y="56945"/>
                      <a:pt x="74517" y="28028"/>
                      <a:pt x="113061" y="430"/>
                    </a:cubicBezTo>
                  </a:path>
                </a:pathLst>
              </a:custGeom>
              <a:noFill/>
              <a:ln w="8736" cap="flat">
                <a:noFill/>
                <a:prstDash val="solid"/>
                <a:miter/>
              </a:ln>
            </p:spPr>
            <p:txBody>
              <a:bodyPr rtlCol="0" anchor="ctr"/>
              <a:lstStyle/>
              <a:p>
                <a:endParaRPr lang="en-GB" sz="1600"/>
              </a:p>
            </p:txBody>
          </p:sp>
        </p:grpSp>
        <p:grpSp>
          <p:nvGrpSpPr>
            <p:cNvPr id="117" name="Graphic 2973">
              <a:extLst>
                <a:ext uri="{FF2B5EF4-FFF2-40B4-BE49-F238E27FC236}">
                  <a16:creationId xmlns:a16="http://schemas.microsoft.com/office/drawing/2014/main" id="{1CDF6195-30F3-443A-098A-5C0DFFA0F07A}"/>
                </a:ext>
              </a:extLst>
            </p:cNvPr>
            <p:cNvGrpSpPr/>
            <p:nvPr/>
          </p:nvGrpSpPr>
          <p:grpSpPr>
            <a:xfrm>
              <a:off x="1985808" y="1355177"/>
              <a:ext cx="1438747" cy="2009289"/>
              <a:chOff x="1985808" y="1355177"/>
              <a:chExt cx="1438747" cy="2009289"/>
            </a:xfrm>
          </p:grpSpPr>
          <p:sp>
            <p:nvSpPr>
              <p:cNvPr id="546" name="Freeform: Shape 545">
                <a:extLst>
                  <a:ext uri="{FF2B5EF4-FFF2-40B4-BE49-F238E27FC236}">
                    <a16:creationId xmlns:a16="http://schemas.microsoft.com/office/drawing/2014/main" id="{3BAB8D06-5FC0-89E6-2DDB-8D92D296825C}"/>
                  </a:ext>
                </a:extLst>
              </p:cNvPr>
              <p:cNvSpPr/>
              <p:nvPr/>
            </p:nvSpPr>
            <p:spPr>
              <a:xfrm>
                <a:off x="1985808" y="1355177"/>
                <a:ext cx="479588" cy="669760"/>
              </a:xfrm>
              <a:custGeom>
                <a:avLst/>
                <a:gdLst>
                  <a:gd name="connsiteX0" fmla="*/ 398 w 479588"/>
                  <a:gd name="connsiteY0" fmla="*/ 430 h 669760"/>
                  <a:gd name="connsiteX1" fmla="*/ 479986 w 479588"/>
                  <a:gd name="connsiteY1" fmla="*/ 670190 h 669760"/>
                </a:gdLst>
                <a:ahLst/>
                <a:cxnLst>
                  <a:cxn ang="0">
                    <a:pos x="connsiteX0" y="connsiteY0"/>
                  </a:cxn>
                  <a:cxn ang="0">
                    <a:pos x="connsiteX1" y="connsiteY1"/>
                  </a:cxn>
                </a:cxnLst>
                <a:rect l="l" t="t" r="r" b="b"/>
                <a:pathLst>
                  <a:path w="479588" h="669760">
                    <a:moveTo>
                      <a:pt x="398" y="430"/>
                    </a:moveTo>
                    <a:lnTo>
                      <a:pt x="479986" y="670190"/>
                    </a:lnTo>
                    <a:close/>
                  </a:path>
                </a:pathLst>
              </a:custGeom>
              <a:solidFill>
                <a:srgbClr val="E49F38">
                  <a:alpha val="75000"/>
                </a:srgbClr>
              </a:solidFill>
              <a:ln w="0" cap="flat">
                <a:solidFill>
                  <a:srgbClr val="FFFFFF">
                    <a:alpha val="75000"/>
                  </a:srgbClr>
                </a:solidFill>
                <a:prstDash val="solid"/>
                <a:miter/>
              </a:ln>
            </p:spPr>
            <p:txBody>
              <a:bodyPr rtlCol="0" anchor="ctr"/>
              <a:lstStyle/>
              <a:p>
                <a:endParaRPr lang="en-GB" sz="1600"/>
              </a:p>
            </p:txBody>
          </p:sp>
          <p:sp>
            <p:nvSpPr>
              <p:cNvPr id="547" name="Freeform: Shape 546">
                <a:extLst>
                  <a:ext uri="{FF2B5EF4-FFF2-40B4-BE49-F238E27FC236}">
                    <a16:creationId xmlns:a16="http://schemas.microsoft.com/office/drawing/2014/main" id="{DAAC1B8D-D1C9-8388-E401-6D8EACF90A5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1" name="Graphic 2973">
              <a:extLst>
                <a:ext uri="{FF2B5EF4-FFF2-40B4-BE49-F238E27FC236}">
                  <a16:creationId xmlns:a16="http://schemas.microsoft.com/office/drawing/2014/main" id="{554349B2-2F48-39F5-7F76-121D83581B65}"/>
                </a:ext>
              </a:extLst>
            </p:cNvPr>
            <p:cNvGrpSpPr/>
            <p:nvPr/>
          </p:nvGrpSpPr>
          <p:grpSpPr>
            <a:xfrm>
              <a:off x="1985808" y="1038992"/>
              <a:ext cx="881204" cy="985944"/>
              <a:chOff x="1985808" y="1038992"/>
              <a:chExt cx="881204" cy="985944"/>
            </a:xfrm>
          </p:grpSpPr>
          <p:sp>
            <p:nvSpPr>
              <p:cNvPr id="543" name="Freeform: Shape 542">
                <a:extLst>
                  <a:ext uri="{FF2B5EF4-FFF2-40B4-BE49-F238E27FC236}">
                    <a16:creationId xmlns:a16="http://schemas.microsoft.com/office/drawing/2014/main" id="{9C07291D-CA91-AE27-A141-2A844ACDDD6D}"/>
                  </a:ext>
                </a:extLst>
              </p:cNvPr>
              <p:cNvSpPr/>
              <p:nvPr/>
            </p:nvSpPr>
            <p:spPr>
              <a:xfrm>
                <a:off x="1985808" y="1038992"/>
                <a:ext cx="881204" cy="985944"/>
              </a:xfrm>
              <a:custGeom>
                <a:avLst/>
                <a:gdLst>
                  <a:gd name="connsiteX0" fmla="*/ 398 w 881204"/>
                  <a:gd name="connsiteY0" fmla="*/ 316614 h 985944"/>
                  <a:gd name="connsiteX1" fmla="*/ 602831 w 881204"/>
                  <a:gd name="connsiteY1" fmla="*/ 430 h 985944"/>
                  <a:gd name="connsiteX2" fmla="*/ 881602 w 881204"/>
                  <a:gd name="connsiteY2" fmla="*/ 775593 h 985944"/>
                  <a:gd name="connsiteX3" fmla="*/ 479986 w 881204"/>
                  <a:gd name="connsiteY3" fmla="*/ 986374 h 985944"/>
                </a:gdLst>
                <a:ahLst/>
                <a:cxnLst>
                  <a:cxn ang="0">
                    <a:pos x="connsiteX0" y="connsiteY0"/>
                  </a:cxn>
                  <a:cxn ang="0">
                    <a:pos x="connsiteX1" y="connsiteY1"/>
                  </a:cxn>
                  <a:cxn ang="0">
                    <a:pos x="connsiteX2" y="connsiteY2"/>
                  </a:cxn>
                  <a:cxn ang="0">
                    <a:pos x="connsiteX3" y="connsiteY3"/>
                  </a:cxn>
                </a:cxnLst>
                <a:rect l="l" t="t" r="r" b="b"/>
                <a:pathLst>
                  <a:path w="881204" h="985944">
                    <a:moveTo>
                      <a:pt x="398" y="316614"/>
                    </a:moveTo>
                    <a:cubicBezTo>
                      <a:pt x="185677" y="183944"/>
                      <a:pt x="388403" y="77545"/>
                      <a:pt x="602831" y="430"/>
                    </a:cubicBezTo>
                    <a:lnTo>
                      <a:pt x="881602" y="775593"/>
                    </a:lnTo>
                    <a:cubicBezTo>
                      <a:pt x="738651" y="826998"/>
                      <a:pt x="603497" y="897937"/>
                      <a:pt x="479986" y="986374"/>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44" name="TextBox 543">
                <a:extLst>
                  <a:ext uri="{FF2B5EF4-FFF2-40B4-BE49-F238E27FC236}">
                    <a16:creationId xmlns:a16="http://schemas.microsoft.com/office/drawing/2014/main" id="{5A6E9188-7A6F-F3BD-9594-8D5DB8CD8058}"/>
                  </a:ext>
                </a:extLst>
              </p:cNvPr>
              <p:cNvSpPr txBox="1"/>
              <p:nvPr/>
            </p:nvSpPr>
            <p:spPr>
              <a:xfrm rot="3738462">
                <a:off x="2128646" y="1388856"/>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80%</a:t>
                </a:r>
              </a:p>
            </p:txBody>
          </p:sp>
          <p:sp>
            <p:nvSpPr>
              <p:cNvPr id="545" name="Freeform: Shape 544">
                <a:extLst>
                  <a:ext uri="{FF2B5EF4-FFF2-40B4-BE49-F238E27FC236}">
                    <a16:creationId xmlns:a16="http://schemas.microsoft.com/office/drawing/2014/main" id="{1F1DA12E-799B-9E39-2900-7695D7F9DC4B}"/>
                  </a:ext>
                </a:extLst>
              </p:cNvPr>
              <p:cNvSpPr/>
              <p:nvPr/>
            </p:nvSpPr>
            <p:spPr>
              <a:xfrm>
                <a:off x="2225602" y="1426570"/>
                <a:ext cx="502023" cy="263487"/>
              </a:xfrm>
              <a:custGeom>
                <a:avLst/>
                <a:gdLst>
                  <a:gd name="connsiteX0" fmla="*/ 398 w 502023"/>
                  <a:gd name="connsiteY0" fmla="*/ 263917 h 263487"/>
                  <a:gd name="connsiteX1" fmla="*/ 502422 w 502023"/>
                  <a:gd name="connsiteY1" fmla="*/ 430 h 263487"/>
                </a:gdLst>
                <a:ahLst/>
                <a:cxnLst>
                  <a:cxn ang="0">
                    <a:pos x="connsiteX0" y="connsiteY0"/>
                  </a:cxn>
                  <a:cxn ang="0">
                    <a:pos x="connsiteX1" y="connsiteY1"/>
                  </a:cxn>
                </a:cxnLst>
                <a:rect l="l" t="t" r="r" b="b"/>
                <a:pathLst>
                  <a:path w="502023" h="263487">
                    <a:moveTo>
                      <a:pt x="398" y="263917"/>
                    </a:moveTo>
                    <a:cubicBezTo>
                      <a:pt x="154794" y="153367"/>
                      <a:pt x="323737" y="64694"/>
                      <a:pt x="502422" y="430"/>
                    </a:cubicBezTo>
                  </a:path>
                </a:pathLst>
              </a:custGeom>
              <a:noFill/>
              <a:ln w="8736" cap="flat">
                <a:noFill/>
                <a:prstDash val="solid"/>
                <a:miter/>
              </a:ln>
            </p:spPr>
            <p:txBody>
              <a:bodyPr rtlCol="0" anchor="ctr"/>
              <a:lstStyle/>
              <a:p>
                <a:endParaRPr lang="en-GB" sz="1600"/>
              </a:p>
            </p:txBody>
          </p:sp>
        </p:grpSp>
        <p:grpSp>
          <p:nvGrpSpPr>
            <p:cNvPr id="203" name="Graphic 2973">
              <a:extLst>
                <a:ext uri="{FF2B5EF4-FFF2-40B4-BE49-F238E27FC236}">
                  <a16:creationId xmlns:a16="http://schemas.microsoft.com/office/drawing/2014/main" id="{403B5194-1098-8CD2-3203-E5BDE807698A}"/>
                </a:ext>
              </a:extLst>
            </p:cNvPr>
            <p:cNvGrpSpPr/>
            <p:nvPr/>
          </p:nvGrpSpPr>
          <p:grpSpPr>
            <a:xfrm>
              <a:off x="2588241" y="986837"/>
              <a:ext cx="387057" cy="827319"/>
              <a:chOff x="2588241" y="986837"/>
              <a:chExt cx="387057" cy="827319"/>
            </a:xfrm>
          </p:grpSpPr>
          <p:sp>
            <p:nvSpPr>
              <p:cNvPr id="540" name="Freeform: Shape 539">
                <a:extLst>
                  <a:ext uri="{FF2B5EF4-FFF2-40B4-BE49-F238E27FC236}">
                    <a16:creationId xmlns:a16="http://schemas.microsoft.com/office/drawing/2014/main" id="{0A81A014-0DE5-11D7-98FB-E58C3D5479C4}"/>
                  </a:ext>
                </a:extLst>
              </p:cNvPr>
              <p:cNvSpPr/>
              <p:nvPr/>
            </p:nvSpPr>
            <p:spPr>
              <a:xfrm>
                <a:off x="2588241" y="986837"/>
                <a:ext cx="387057" cy="827319"/>
              </a:xfrm>
              <a:custGeom>
                <a:avLst/>
                <a:gdLst>
                  <a:gd name="connsiteX0" fmla="*/ 398 w 387057"/>
                  <a:gd name="connsiteY0" fmla="*/ 52585 h 827319"/>
                  <a:gd name="connsiteX1" fmla="*/ 162827 w 387057"/>
                  <a:gd name="connsiteY1" fmla="*/ 430 h 827319"/>
                  <a:gd name="connsiteX2" fmla="*/ 387455 w 387057"/>
                  <a:gd name="connsiteY2" fmla="*/ 792970 h 827319"/>
                  <a:gd name="connsiteX3" fmla="*/ 279169 w 387057"/>
                  <a:gd name="connsiteY3" fmla="*/ 827749 h 827319"/>
                </a:gdLst>
                <a:ahLst/>
                <a:cxnLst>
                  <a:cxn ang="0">
                    <a:pos x="connsiteX0" y="connsiteY0"/>
                  </a:cxn>
                  <a:cxn ang="0">
                    <a:pos x="connsiteX1" y="connsiteY1"/>
                  </a:cxn>
                  <a:cxn ang="0">
                    <a:pos x="connsiteX2" y="connsiteY2"/>
                  </a:cxn>
                  <a:cxn ang="0">
                    <a:pos x="connsiteX3" y="connsiteY3"/>
                  </a:cxn>
                </a:cxnLst>
                <a:rect l="l" t="t" r="r" b="b"/>
                <a:pathLst>
                  <a:path w="387057" h="827319">
                    <a:moveTo>
                      <a:pt x="398" y="52585"/>
                    </a:moveTo>
                    <a:cubicBezTo>
                      <a:pt x="53924" y="33339"/>
                      <a:pt x="108100" y="15945"/>
                      <a:pt x="162827" y="430"/>
                    </a:cubicBezTo>
                    <a:lnTo>
                      <a:pt x="387455" y="792970"/>
                    </a:lnTo>
                    <a:cubicBezTo>
                      <a:pt x="350971" y="803314"/>
                      <a:pt x="314854" y="814915"/>
                      <a:pt x="279169" y="827749"/>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41" name="TextBox 540">
                <a:extLst>
                  <a:ext uri="{FF2B5EF4-FFF2-40B4-BE49-F238E27FC236}">
                    <a16:creationId xmlns:a16="http://schemas.microsoft.com/office/drawing/2014/main" id="{D6F4B568-A98B-B8A7-C258-A75727C57D6D}"/>
                  </a:ext>
                </a:extLst>
              </p:cNvPr>
              <p:cNvSpPr txBox="1"/>
              <p:nvPr/>
            </p:nvSpPr>
            <p:spPr>
              <a:xfrm rot="4331868">
                <a:off x="2392938" y="1267558"/>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20%</a:t>
                </a:r>
              </a:p>
            </p:txBody>
          </p:sp>
          <p:sp>
            <p:nvSpPr>
              <p:cNvPr id="542" name="Freeform: Shape 541">
                <a:extLst>
                  <a:ext uri="{FF2B5EF4-FFF2-40B4-BE49-F238E27FC236}">
                    <a16:creationId xmlns:a16="http://schemas.microsoft.com/office/drawing/2014/main" id="{9931DA63-E0CE-3DDB-0C05-15389CE05C46}"/>
                  </a:ext>
                </a:extLst>
              </p:cNvPr>
              <p:cNvSpPr/>
              <p:nvPr/>
            </p:nvSpPr>
            <p:spPr>
              <a:xfrm>
                <a:off x="2727628" y="1383107"/>
                <a:ext cx="135355" cy="43463"/>
              </a:xfrm>
              <a:custGeom>
                <a:avLst/>
                <a:gdLst>
                  <a:gd name="connsiteX0" fmla="*/ 398 w 135355"/>
                  <a:gd name="connsiteY0" fmla="*/ 43893 h 43463"/>
                  <a:gd name="connsiteX1" fmla="*/ 135754 w 135355"/>
                  <a:gd name="connsiteY1" fmla="*/ 430 h 43463"/>
                </a:gdLst>
                <a:ahLst/>
                <a:cxnLst>
                  <a:cxn ang="0">
                    <a:pos x="connsiteX0" y="connsiteY0"/>
                  </a:cxn>
                  <a:cxn ang="0">
                    <a:pos x="connsiteX1" y="connsiteY1"/>
                  </a:cxn>
                </a:cxnLst>
                <a:rect l="l" t="t" r="r" b="b"/>
                <a:pathLst>
                  <a:path w="135355" h="43463">
                    <a:moveTo>
                      <a:pt x="398" y="43893"/>
                    </a:moveTo>
                    <a:cubicBezTo>
                      <a:pt x="45003" y="27853"/>
                      <a:pt x="90148" y="13359"/>
                      <a:pt x="135754" y="430"/>
                    </a:cubicBezTo>
                  </a:path>
                </a:pathLst>
              </a:custGeom>
              <a:noFill/>
              <a:ln w="8736" cap="flat">
                <a:noFill/>
                <a:prstDash val="solid"/>
                <a:miter/>
              </a:ln>
            </p:spPr>
            <p:txBody>
              <a:bodyPr rtlCol="0" anchor="ctr"/>
              <a:lstStyle/>
              <a:p>
                <a:endParaRPr lang="en-GB" sz="1600"/>
              </a:p>
            </p:txBody>
          </p:sp>
        </p:grpSp>
        <p:grpSp>
          <p:nvGrpSpPr>
            <p:cNvPr id="204" name="Graphic 2973">
              <a:extLst>
                <a:ext uri="{FF2B5EF4-FFF2-40B4-BE49-F238E27FC236}">
                  <a16:creationId xmlns:a16="http://schemas.microsoft.com/office/drawing/2014/main" id="{7C3B2997-4202-3020-05E2-FB345D8F8E17}"/>
                </a:ext>
              </a:extLst>
            </p:cNvPr>
            <p:cNvGrpSpPr/>
            <p:nvPr/>
          </p:nvGrpSpPr>
          <p:grpSpPr>
            <a:xfrm>
              <a:off x="2750670" y="986837"/>
              <a:ext cx="673884" cy="2377629"/>
              <a:chOff x="2750670" y="986837"/>
              <a:chExt cx="673884" cy="2377629"/>
            </a:xfrm>
          </p:grpSpPr>
          <p:sp>
            <p:nvSpPr>
              <p:cNvPr id="538" name="Freeform: Shape 537">
                <a:extLst>
                  <a:ext uri="{FF2B5EF4-FFF2-40B4-BE49-F238E27FC236}">
                    <a16:creationId xmlns:a16="http://schemas.microsoft.com/office/drawing/2014/main" id="{EB1008A0-7059-BA94-B725-EEBCD45A76F5}"/>
                  </a:ext>
                </a:extLst>
              </p:cNvPr>
              <p:cNvSpPr/>
              <p:nvPr/>
            </p:nvSpPr>
            <p:spPr>
              <a:xfrm>
                <a:off x="2750670" y="986837"/>
                <a:ext cx="224627" cy="792540"/>
              </a:xfrm>
              <a:custGeom>
                <a:avLst/>
                <a:gdLst>
                  <a:gd name="connsiteX0" fmla="*/ 398 w 224627"/>
                  <a:gd name="connsiteY0" fmla="*/ 430 h 792540"/>
                  <a:gd name="connsiteX1" fmla="*/ 225026 w 224627"/>
                  <a:gd name="connsiteY1" fmla="*/ 792970 h 792540"/>
                </a:gdLst>
                <a:ahLst/>
                <a:cxnLst>
                  <a:cxn ang="0">
                    <a:pos x="connsiteX0" y="connsiteY0"/>
                  </a:cxn>
                  <a:cxn ang="0">
                    <a:pos x="connsiteX1" y="connsiteY1"/>
                  </a:cxn>
                </a:cxnLst>
                <a:rect l="l" t="t" r="r" b="b"/>
                <a:pathLst>
                  <a:path w="224627" h="792540">
                    <a:moveTo>
                      <a:pt x="398" y="430"/>
                    </a:moveTo>
                    <a:lnTo>
                      <a:pt x="225026" y="792970"/>
                    </a:lnTo>
                    <a:close/>
                  </a:path>
                </a:pathLst>
              </a:custGeom>
              <a:solidFill>
                <a:srgbClr val="A63C1E">
                  <a:alpha val="75000"/>
                </a:srgbClr>
              </a:solidFill>
              <a:ln w="0" cap="flat">
                <a:solidFill>
                  <a:srgbClr val="FFFFFF">
                    <a:alpha val="75000"/>
                  </a:srgbClr>
                </a:solidFill>
                <a:prstDash val="solid"/>
                <a:miter/>
              </a:ln>
            </p:spPr>
            <p:txBody>
              <a:bodyPr rtlCol="0" anchor="ctr"/>
              <a:lstStyle/>
              <a:p>
                <a:endParaRPr lang="en-GB" sz="1600"/>
              </a:p>
            </p:txBody>
          </p:sp>
          <p:sp>
            <p:nvSpPr>
              <p:cNvPr id="539" name="Freeform: Shape 538">
                <a:extLst>
                  <a:ext uri="{FF2B5EF4-FFF2-40B4-BE49-F238E27FC236}">
                    <a16:creationId xmlns:a16="http://schemas.microsoft.com/office/drawing/2014/main" id="{753AA9B0-89D8-CDF6-5D06-2172C7A38C8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5" name="Graphic 2973">
              <a:extLst>
                <a:ext uri="{FF2B5EF4-FFF2-40B4-BE49-F238E27FC236}">
                  <a16:creationId xmlns:a16="http://schemas.microsoft.com/office/drawing/2014/main" id="{3A54C0DB-289A-AC53-11E1-1845021DFF21}"/>
                </a:ext>
              </a:extLst>
            </p:cNvPr>
            <p:cNvGrpSpPr/>
            <p:nvPr/>
          </p:nvGrpSpPr>
          <p:grpSpPr>
            <a:xfrm>
              <a:off x="2750670" y="916710"/>
              <a:ext cx="447097" cy="862666"/>
              <a:chOff x="2750670" y="916710"/>
              <a:chExt cx="447097" cy="862666"/>
            </a:xfrm>
          </p:grpSpPr>
          <p:sp>
            <p:nvSpPr>
              <p:cNvPr id="535" name="Freeform: Shape 534">
                <a:extLst>
                  <a:ext uri="{FF2B5EF4-FFF2-40B4-BE49-F238E27FC236}">
                    <a16:creationId xmlns:a16="http://schemas.microsoft.com/office/drawing/2014/main" id="{7FE217DD-8D42-2F6A-7565-3F505A4BF5AC}"/>
                  </a:ext>
                </a:extLst>
              </p:cNvPr>
              <p:cNvSpPr/>
              <p:nvPr/>
            </p:nvSpPr>
            <p:spPr>
              <a:xfrm>
                <a:off x="2750670" y="916710"/>
                <a:ext cx="447097" cy="862666"/>
              </a:xfrm>
              <a:custGeom>
                <a:avLst/>
                <a:gdLst>
                  <a:gd name="connsiteX0" fmla="*/ 398 w 447097"/>
                  <a:gd name="connsiteY0" fmla="*/ 70556 h 862666"/>
                  <a:gd name="connsiteX1" fmla="*/ 334102 w 447097"/>
                  <a:gd name="connsiteY1" fmla="*/ 430 h 862666"/>
                  <a:gd name="connsiteX2" fmla="*/ 447495 w 447097"/>
                  <a:gd name="connsiteY2" fmla="*/ 816348 h 862666"/>
                  <a:gd name="connsiteX3" fmla="*/ 225026 w 447097"/>
                  <a:gd name="connsiteY3" fmla="*/ 863096 h 862666"/>
                </a:gdLst>
                <a:ahLst/>
                <a:cxnLst>
                  <a:cxn ang="0">
                    <a:pos x="connsiteX0" y="connsiteY0"/>
                  </a:cxn>
                  <a:cxn ang="0">
                    <a:pos x="connsiteX1" y="connsiteY1"/>
                  </a:cxn>
                  <a:cxn ang="0">
                    <a:pos x="connsiteX2" y="connsiteY2"/>
                  </a:cxn>
                  <a:cxn ang="0">
                    <a:pos x="connsiteX3" y="connsiteY3"/>
                  </a:cxn>
                </a:cxnLst>
                <a:rect l="l" t="t" r="r" b="b"/>
                <a:pathLst>
                  <a:path w="447097" h="862666">
                    <a:moveTo>
                      <a:pt x="398" y="70556"/>
                    </a:moveTo>
                    <a:cubicBezTo>
                      <a:pt x="109885" y="39525"/>
                      <a:pt x="221385" y="16094"/>
                      <a:pt x="334102" y="430"/>
                    </a:cubicBezTo>
                    <a:lnTo>
                      <a:pt x="447495" y="816348"/>
                    </a:lnTo>
                    <a:cubicBezTo>
                      <a:pt x="372350" y="826788"/>
                      <a:pt x="298017" y="842409"/>
                      <a:pt x="225026" y="863096"/>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36" name="TextBox 535">
                <a:extLst>
                  <a:ext uri="{FF2B5EF4-FFF2-40B4-BE49-F238E27FC236}">
                    <a16:creationId xmlns:a16="http://schemas.microsoft.com/office/drawing/2014/main" id="{3E0551D8-B1B8-F252-BF4B-1F854B17D748}"/>
                  </a:ext>
                </a:extLst>
              </p:cNvPr>
              <p:cNvSpPr txBox="1"/>
              <p:nvPr/>
            </p:nvSpPr>
            <p:spPr>
              <a:xfrm rot="4687912">
                <a:off x="2647380" y="1214013"/>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50%</a:t>
                </a:r>
              </a:p>
            </p:txBody>
          </p:sp>
          <p:sp>
            <p:nvSpPr>
              <p:cNvPr id="537" name="Freeform: Shape 536">
                <a:extLst>
                  <a:ext uri="{FF2B5EF4-FFF2-40B4-BE49-F238E27FC236}">
                    <a16:creationId xmlns:a16="http://schemas.microsoft.com/office/drawing/2014/main" id="{B581EB4D-7F72-95D1-3E37-428CE77DC265}"/>
                  </a:ext>
                </a:extLst>
              </p:cNvPr>
              <p:cNvSpPr/>
              <p:nvPr/>
            </p:nvSpPr>
            <p:spPr>
              <a:xfrm>
                <a:off x="2862985" y="1324669"/>
                <a:ext cx="278085" cy="58437"/>
              </a:xfrm>
              <a:custGeom>
                <a:avLst/>
                <a:gdLst>
                  <a:gd name="connsiteX0" fmla="*/ 398 w 278085"/>
                  <a:gd name="connsiteY0" fmla="*/ 58867 h 58437"/>
                  <a:gd name="connsiteX1" fmla="*/ 278483 w 278085"/>
                  <a:gd name="connsiteY1" fmla="*/ 430 h 58437"/>
                </a:gdLst>
                <a:ahLst/>
                <a:cxnLst>
                  <a:cxn ang="0">
                    <a:pos x="connsiteX0" y="connsiteY0"/>
                  </a:cxn>
                  <a:cxn ang="0">
                    <a:pos x="connsiteX1" y="connsiteY1"/>
                  </a:cxn>
                </a:cxnLst>
                <a:rect l="l" t="t" r="r" b="b"/>
                <a:pathLst>
                  <a:path w="278085" h="58437">
                    <a:moveTo>
                      <a:pt x="398" y="58867"/>
                    </a:moveTo>
                    <a:cubicBezTo>
                      <a:pt x="91636" y="33007"/>
                      <a:pt x="184553" y="13482"/>
                      <a:pt x="278483" y="430"/>
                    </a:cubicBezTo>
                  </a:path>
                </a:pathLst>
              </a:custGeom>
              <a:noFill/>
              <a:ln w="8736" cap="flat">
                <a:noFill/>
                <a:prstDash val="solid"/>
                <a:miter/>
              </a:ln>
            </p:spPr>
            <p:txBody>
              <a:bodyPr rtlCol="0" anchor="ctr"/>
              <a:lstStyle/>
              <a:p>
                <a:endParaRPr lang="en-GB" sz="1600"/>
              </a:p>
            </p:txBody>
          </p:sp>
        </p:grpSp>
        <p:grpSp>
          <p:nvGrpSpPr>
            <p:cNvPr id="206" name="Graphic 2973">
              <a:extLst>
                <a:ext uri="{FF2B5EF4-FFF2-40B4-BE49-F238E27FC236}">
                  <a16:creationId xmlns:a16="http://schemas.microsoft.com/office/drawing/2014/main" id="{AE407396-077F-F638-BDCA-2D2CE2EC7E8F}"/>
                </a:ext>
              </a:extLst>
            </p:cNvPr>
            <p:cNvGrpSpPr/>
            <p:nvPr/>
          </p:nvGrpSpPr>
          <p:grpSpPr>
            <a:xfrm>
              <a:off x="3084375" y="893183"/>
              <a:ext cx="340180" cy="839445"/>
              <a:chOff x="3084375" y="893183"/>
              <a:chExt cx="340180" cy="839445"/>
            </a:xfrm>
          </p:grpSpPr>
          <p:sp>
            <p:nvSpPr>
              <p:cNvPr id="532" name="Freeform: Shape 531">
                <a:extLst>
                  <a:ext uri="{FF2B5EF4-FFF2-40B4-BE49-F238E27FC236}">
                    <a16:creationId xmlns:a16="http://schemas.microsoft.com/office/drawing/2014/main" id="{758B79E9-D6D0-83EF-E92F-7B37546F4F31}"/>
                  </a:ext>
                </a:extLst>
              </p:cNvPr>
              <p:cNvSpPr/>
              <p:nvPr/>
            </p:nvSpPr>
            <p:spPr>
              <a:xfrm>
                <a:off x="3084375" y="893183"/>
                <a:ext cx="340180" cy="839445"/>
              </a:xfrm>
              <a:custGeom>
                <a:avLst/>
                <a:gdLst>
                  <a:gd name="connsiteX0" fmla="*/ 398 w 340180"/>
                  <a:gd name="connsiteY0" fmla="*/ 23956 h 839445"/>
                  <a:gd name="connsiteX1" fmla="*/ 340578 w 340180"/>
                  <a:gd name="connsiteY1" fmla="*/ 430 h 839445"/>
                  <a:gd name="connsiteX2" fmla="*/ 340578 w 340180"/>
                  <a:gd name="connsiteY2" fmla="*/ 824194 h 839445"/>
                  <a:gd name="connsiteX3" fmla="*/ 113791 w 340180"/>
                  <a:gd name="connsiteY3" fmla="*/ 839875 h 839445"/>
                </a:gdLst>
                <a:ahLst/>
                <a:cxnLst>
                  <a:cxn ang="0">
                    <a:pos x="connsiteX0" y="connsiteY0"/>
                  </a:cxn>
                  <a:cxn ang="0">
                    <a:pos x="connsiteX1" y="connsiteY1"/>
                  </a:cxn>
                  <a:cxn ang="0">
                    <a:pos x="connsiteX2" y="connsiteY2"/>
                  </a:cxn>
                  <a:cxn ang="0">
                    <a:pos x="connsiteX3" y="connsiteY3"/>
                  </a:cxn>
                </a:cxnLst>
                <a:rect l="l" t="t" r="r" b="b"/>
                <a:pathLst>
                  <a:path w="340180" h="839445">
                    <a:moveTo>
                      <a:pt x="398" y="23956"/>
                    </a:moveTo>
                    <a:cubicBezTo>
                      <a:pt x="113114" y="8292"/>
                      <a:pt x="226778" y="430"/>
                      <a:pt x="340578" y="430"/>
                    </a:cubicBezTo>
                    <a:lnTo>
                      <a:pt x="340578" y="824194"/>
                    </a:lnTo>
                    <a:cubicBezTo>
                      <a:pt x="264711" y="824194"/>
                      <a:pt x="188935" y="829427"/>
                      <a:pt x="113791" y="839875"/>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33" name="TextBox 532">
                <a:extLst>
                  <a:ext uri="{FF2B5EF4-FFF2-40B4-BE49-F238E27FC236}">
                    <a16:creationId xmlns:a16="http://schemas.microsoft.com/office/drawing/2014/main" id="{1E7B9BA1-590D-023C-8889-CFBA85402E6A}"/>
                  </a:ext>
                </a:extLst>
              </p:cNvPr>
              <p:cNvSpPr txBox="1"/>
              <p:nvPr/>
            </p:nvSpPr>
            <p:spPr>
              <a:xfrm rot="5162637">
                <a:off x="2893366" y="1162766"/>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50%</a:t>
                </a:r>
              </a:p>
            </p:txBody>
          </p:sp>
          <p:sp>
            <p:nvSpPr>
              <p:cNvPr id="534" name="Freeform: Shape 533">
                <a:extLst>
                  <a:ext uri="{FF2B5EF4-FFF2-40B4-BE49-F238E27FC236}">
                    <a16:creationId xmlns:a16="http://schemas.microsoft.com/office/drawing/2014/main" id="{59664975-5DE8-72B4-43CC-04F4874350BA}"/>
                  </a:ext>
                </a:extLst>
              </p:cNvPr>
              <p:cNvSpPr/>
              <p:nvPr/>
            </p:nvSpPr>
            <p:spPr>
              <a:xfrm>
                <a:off x="3141072" y="1305065"/>
                <a:ext cx="283481" cy="19604"/>
              </a:xfrm>
              <a:custGeom>
                <a:avLst/>
                <a:gdLst>
                  <a:gd name="connsiteX0" fmla="*/ 398 w 283481"/>
                  <a:gd name="connsiteY0" fmla="*/ 20034 h 19604"/>
                  <a:gd name="connsiteX1" fmla="*/ 283879 w 283481"/>
                  <a:gd name="connsiteY1" fmla="*/ 430 h 19604"/>
                </a:gdLst>
                <a:ahLst/>
                <a:cxnLst>
                  <a:cxn ang="0">
                    <a:pos x="connsiteX0" y="connsiteY0"/>
                  </a:cxn>
                  <a:cxn ang="0">
                    <a:pos x="connsiteX1" y="connsiteY1"/>
                  </a:cxn>
                </a:cxnLst>
                <a:rect l="l" t="t" r="r" b="b"/>
                <a:pathLst>
                  <a:path w="283481" h="19604">
                    <a:moveTo>
                      <a:pt x="398" y="20034"/>
                    </a:moveTo>
                    <a:cubicBezTo>
                      <a:pt x="94327" y="6982"/>
                      <a:pt x="189047" y="430"/>
                      <a:pt x="283879" y="430"/>
                    </a:cubicBezTo>
                  </a:path>
                </a:pathLst>
              </a:custGeom>
              <a:noFill/>
              <a:ln w="8736" cap="flat">
                <a:noFill/>
                <a:prstDash val="solid"/>
                <a:miter/>
              </a:ln>
            </p:spPr>
            <p:txBody>
              <a:bodyPr rtlCol="0" anchor="ctr"/>
              <a:lstStyle/>
              <a:p>
                <a:endParaRPr lang="en-GB" sz="1600"/>
              </a:p>
            </p:txBody>
          </p:sp>
        </p:grpSp>
        <p:grpSp>
          <p:nvGrpSpPr>
            <p:cNvPr id="207" name="Graphic 2973">
              <a:extLst>
                <a:ext uri="{FF2B5EF4-FFF2-40B4-BE49-F238E27FC236}">
                  <a16:creationId xmlns:a16="http://schemas.microsoft.com/office/drawing/2014/main" id="{122BC746-97B2-0DF9-5E55-4F7A34CEE0E5}"/>
                </a:ext>
              </a:extLst>
            </p:cNvPr>
            <p:cNvGrpSpPr/>
            <p:nvPr/>
          </p:nvGrpSpPr>
          <p:grpSpPr>
            <a:xfrm>
              <a:off x="3424555" y="893183"/>
              <a:ext cx="0" cy="2471282"/>
              <a:chOff x="3424555" y="893183"/>
              <a:chExt cx="0" cy="2471282"/>
            </a:xfrm>
          </p:grpSpPr>
          <p:sp>
            <p:nvSpPr>
              <p:cNvPr id="530" name="Freeform: Shape 529">
                <a:extLst>
                  <a:ext uri="{FF2B5EF4-FFF2-40B4-BE49-F238E27FC236}">
                    <a16:creationId xmlns:a16="http://schemas.microsoft.com/office/drawing/2014/main" id="{1C4FB811-1A3D-E0AD-DF29-50C2B31BDC9D}"/>
                  </a:ext>
                </a:extLst>
              </p:cNvPr>
              <p:cNvSpPr/>
              <p:nvPr/>
            </p:nvSpPr>
            <p:spPr>
              <a:xfrm>
                <a:off x="3424555" y="893183"/>
                <a:ext cx="8736" cy="823763"/>
              </a:xfrm>
              <a:custGeom>
                <a:avLst/>
                <a:gdLst>
                  <a:gd name="connsiteX0" fmla="*/ 398 w 8736"/>
                  <a:gd name="connsiteY0" fmla="*/ 430 h 823763"/>
                  <a:gd name="connsiteX1" fmla="*/ 398 w 8736"/>
                  <a:gd name="connsiteY1" fmla="*/ 824194 h 823763"/>
                </a:gdLst>
                <a:ahLst/>
                <a:cxnLst>
                  <a:cxn ang="0">
                    <a:pos x="connsiteX0" y="connsiteY0"/>
                  </a:cxn>
                  <a:cxn ang="0">
                    <a:pos x="connsiteX1" y="connsiteY1"/>
                  </a:cxn>
                </a:cxnLst>
                <a:rect l="l" t="t" r="r" b="b"/>
                <a:pathLst>
                  <a:path w="8736" h="823763">
                    <a:moveTo>
                      <a:pt x="398" y="430"/>
                    </a:moveTo>
                    <a:lnTo>
                      <a:pt x="398" y="824194"/>
                    </a:lnTo>
                    <a:close/>
                  </a:path>
                </a:pathLst>
              </a:custGeom>
              <a:solidFill>
                <a:srgbClr val="333738">
                  <a:alpha val="75000"/>
                </a:srgbClr>
              </a:solidFill>
              <a:ln w="0" cap="flat">
                <a:solidFill>
                  <a:srgbClr val="FFFFFF">
                    <a:alpha val="75000"/>
                  </a:srgbClr>
                </a:solidFill>
                <a:prstDash val="solid"/>
                <a:miter/>
              </a:ln>
            </p:spPr>
            <p:txBody>
              <a:bodyPr rtlCol="0" anchor="ctr"/>
              <a:lstStyle/>
              <a:p>
                <a:endParaRPr lang="en-GB" sz="1600"/>
              </a:p>
            </p:txBody>
          </p:sp>
          <p:sp>
            <p:nvSpPr>
              <p:cNvPr id="531" name="Freeform: Shape 530">
                <a:extLst>
                  <a:ext uri="{FF2B5EF4-FFF2-40B4-BE49-F238E27FC236}">
                    <a16:creationId xmlns:a16="http://schemas.microsoft.com/office/drawing/2014/main" id="{DD0F0AC6-E737-DE8C-B188-DAB915327B2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8" name="Graphic 2973">
              <a:extLst>
                <a:ext uri="{FF2B5EF4-FFF2-40B4-BE49-F238E27FC236}">
                  <a16:creationId xmlns:a16="http://schemas.microsoft.com/office/drawing/2014/main" id="{6D1D750B-C8EF-0A02-2E45-D5F23AA1420B}"/>
                </a:ext>
              </a:extLst>
            </p:cNvPr>
            <p:cNvGrpSpPr/>
            <p:nvPr/>
          </p:nvGrpSpPr>
          <p:grpSpPr>
            <a:xfrm>
              <a:off x="3424556" y="69420"/>
              <a:ext cx="1728923" cy="1191282"/>
              <a:chOff x="3424556" y="69420"/>
              <a:chExt cx="1728923" cy="1191282"/>
            </a:xfrm>
          </p:grpSpPr>
          <p:sp>
            <p:nvSpPr>
              <p:cNvPr id="527" name="Freeform: Shape 526">
                <a:extLst>
                  <a:ext uri="{FF2B5EF4-FFF2-40B4-BE49-F238E27FC236}">
                    <a16:creationId xmlns:a16="http://schemas.microsoft.com/office/drawing/2014/main" id="{D39E99BA-9DB7-1BE8-F521-0BAD403DF96F}"/>
                  </a:ext>
                </a:extLst>
              </p:cNvPr>
              <p:cNvSpPr/>
              <p:nvPr/>
            </p:nvSpPr>
            <p:spPr>
              <a:xfrm>
                <a:off x="3424556" y="69420"/>
                <a:ext cx="1728923" cy="1191282"/>
              </a:xfrm>
              <a:custGeom>
                <a:avLst/>
                <a:gdLst>
                  <a:gd name="connsiteX0" fmla="*/ 398 w 1728923"/>
                  <a:gd name="connsiteY0" fmla="*/ 430 h 1191282"/>
                  <a:gd name="connsiteX1" fmla="*/ 1729321 w 1728923"/>
                  <a:gd name="connsiteY1" fmla="*/ 490458 h 1191282"/>
                  <a:gd name="connsiteX2" fmla="*/ 1297093 w 1728923"/>
                  <a:gd name="connsiteY2" fmla="*/ 1191712 h 1191282"/>
                  <a:gd name="connsiteX3" fmla="*/ 398 w 1728923"/>
                  <a:gd name="connsiteY3" fmla="*/ 824193 h 1191282"/>
                </a:gdLst>
                <a:ahLst/>
                <a:cxnLst>
                  <a:cxn ang="0">
                    <a:pos x="connsiteX0" y="connsiteY0"/>
                  </a:cxn>
                  <a:cxn ang="0">
                    <a:pos x="connsiteX1" y="connsiteY1"/>
                  </a:cxn>
                  <a:cxn ang="0">
                    <a:pos x="connsiteX2" y="connsiteY2"/>
                  </a:cxn>
                  <a:cxn ang="0">
                    <a:pos x="connsiteX3" y="connsiteY3"/>
                  </a:cxn>
                </a:cxnLst>
                <a:rect l="l" t="t" r="r" b="b"/>
                <a:pathLst>
                  <a:path w="1728923" h="1191282">
                    <a:moveTo>
                      <a:pt x="398" y="430"/>
                    </a:moveTo>
                    <a:cubicBezTo>
                      <a:pt x="610976" y="430"/>
                      <a:pt x="1209546" y="170080"/>
                      <a:pt x="1729321" y="490458"/>
                    </a:cubicBezTo>
                    <a:lnTo>
                      <a:pt x="1297093" y="1191712"/>
                    </a:lnTo>
                    <a:cubicBezTo>
                      <a:pt x="907261" y="951429"/>
                      <a:pt x="458331" y="824193"/>
                      <a:pt x="398" y="824193"/>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8" name="TextBox 527">
                <a:extLst>
                  <a:ext uri="{FF2B5EF4-FFF2-40B4-BE49-F238E27FC236}">
                    <a16:creationId xmlns:a16="http://schemas.microsoft.com/office/drawing/2014/main" id="{F0BBFAA3-BBFA-75D2-4CA2-A40EFB2E6A57}"/>
                  </a:ext>
                </a:extLst>
              </p:cNvPr>
              <p:cNvSpPr txBox="1"/>
              <p:nvPr/>
            </p:nvSpPr>
            <p:spPr>
              <a:xfrm rot="6292538">
                <a:off x="3858025" y="432183"/>
                <a:ext cx="70478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529" name="Freeform: Shape 528">
                <a:extLst>
                  <a:ext uri="{FF2B5EF4-FFF2-40B4-BE49-F238E27FC236}">
                    <a16:creationId xmlns:a16="http://schemas.microsoft.com/office/drawing/2014/main" id="{1CB0815C-50EA-959B-49EB-C1B8B1F375A6}"/>
                  </a:ext>
                </a:extLst>
              </p:cNvPr>
              <p:cNvSpPr/>
              <p:nvPr/>
            </p:nvSpPr>
            <p:spPr>
              <a:xfrm>
                <a:off x="3424556" y="481301"/>
                <a:ext cx="1512803" cy="428769"/>
              </a:xfrm>
              <a:custGeom>
                <a:avLst/>
                <a:gdLst>
                  <a:gd name="connsiteX0" fmla="*/ 398 w 1512803"/>
                  <a:gd name="connsiteY0" fmla="*/ 430 h 428769"/>
                  <a:gd name="connsiteX1" fmla="*/ 1513202 w 1512803"/>
                  <a:gd name="connsiteY1" fmla="*/ 429199 h 428769"/>
                </a:gdLst>
                <a:ahLst/>
                <a:cxnLst>
                  <a:cxn ang="0">
                    <a:pos x="connsiteX0" y="connsiteY0"/>
                  </a:cxn>
                  <a:cxn ang="0">
                    <a:pos x="connsiteX1" y="connsiteY1"/>
                  </a:cxn>
                </a:cxnLst>
                <a:rect l="l" t="t" r="r" b="b"/>
                <a:pathLst>
                  <a:path w="1512803" h="428769">
                    <a:moveTo>
                      <a:pt x="398" y="430"/>
                    </a:moveTo>
                    <a:cubicBezTo>
                      <a:pt x="534653" y="430"/>
                      <a:pt x="1058398" y="148877"/>
                      <a:pt x="1513202" y="429199"/>
                    </a:cubicBezTo>
                  </a:path>
                </a:pathLst>
              </a:custGeom>
              <a:noFill/>
              <a:ln w="8736" cap="flat">
                <a:noFill/>
                <a:prstDash val="solid"/>
                <a:miter/>
              </a:ln>
            </p:spPr>
            <p:txBody>
              <a:bodyPr rtlCol="0" anchor="ctr"/>
              <a:lstStyle/>
              <a:p>
                <a:endParaRPr lang="en-GB" sz="1600"/>
              </a:p>
            </p:txBody>
          </p:sp>
        </p:grpSp>
        <p:grpSp>
          <p:nvGrpSpPr>
            <p:cNvPr id="209" name="Graphic 2973">
              <a:extLst>
                <a:ext uri="{FF2B5EF4-FFF2-40B4-BE49-F238E27FC236}">
                  <a16:creationId xmlns:a16="http://schemas.microsoft.com/office/drawing/2014/main" id="{E8470FC7-0EB0-13F3-6F31-19DF1D9841B2}"/>
                </a:ext>
              </a:extLst>
            </p:cNvPr>
            <p:cNvGrpSpPr/>
            <p:nvPr/>
          </p:nvGrpSpPr>
          <p:grpSpPr>
            <a:xfrm>
              <a:off x="4721250" y="559448"/>
              <a:ext cx="1131596" cy="1134566"/>
              <a:chOff x="4721250" y="559448"/>
              <a:chExt cx="1131596" cy="1134566"/>
            </a:xfrm>
          </p:grpSpPr>
          <p:sp>
            <p:nvSpPr>
              <p:cNvPr id="524" name="Freeform: Shape 523">
                <a:extLst>
                  <a:ext uri="{FF2B5EF4-FFF2-40B4-BE49-F238E27FC236}">
                    <a16:creationId xmlns:a16="http://schemas.microsoft.com/office/drawing/2014/main" id="{93314E63-45FC-DD75-AF56-46902A21B9D8}"/>
                  </a:ext>
                </a:extLst>
              </p:cNvPr>
              <p:cNvSpPr/>
              <p:nvPr/>
            </p:nvSpPr>
            <p:spPr>
              <a:xfrm>
                <a:off x="4721250" y="559448"/>
                <a:ext cx="1131596" cy="1134566"/>
              </a:xfrm>
              <a:custGeom>
                <a:avLst/>
                <a:gdLst>
                  <a:gd name="connsiteX0" fmla="*/ 432626 w 1131596"/>
                  <a:gd name="connsiteY0" fmla="*/ 430 h 1134566"/>
                  <a:gd name="connsiteX1" fmla="*/ 1131994 w 1131596"/>
                  <a:gd name="connsiteY1" fmla="*/ 578188 h 1134566"/>
                  <a:gd name="connsiteX2" fmla="*/ 524926 w 1131596"/>
                  <a:gd name="connsiteY2" fmla="*/ 1134996 h 1134566"/>
                  <a:gd name="connsiteX3" fmla="*/ 398 w 1131596"/>
                  <a:gd name="connsiteY3" fmla="*/ 701684 h 1134566"/>
                </a:gdLst>
                <a:ahLst/>
                <a:cxnLst>
                  <a:cxn ang="0">
                    <a:pos x="connsiteX0" y="connsiteY0"/>
                  </a:cxn>
                  <a:cxn ang="0">
                    <a:pos x="connsiteX1" y="connsiteY1"/>
                  </a:cxn>
                  <a:cxn ang="0">
                    <a:pos x="connsiteX2" y="connsiteY2"/>
                  </a:cxn>
                  <a:cxn ang="0">
                    <a:pos x="connsiteX3" y="connsiteY3"/>
                  </a:cxn>
                </a:cxnLst>
                <a:rect l="l" t="t" r="r" b="b"/>
                <a:pathLst>
                  <a:path w="1131596" h="1134566">
                    <a:moveTo>
                      <a:pt x="432626" y="430"/>
                    </a:moveTo>
                    <a:cubicBezTo>
                      <a:pt x="691274" y="159850"/>
                      <a:pt x="926621" y="354276"/>
                      <a:pt x="1131994" y="578188"/>
                    </a:cubicBezTo>
                    <a:lnTo>
                      <a:pt x="524926" y="1134996"/>
                    </a:lnTo>
                    <a:cubicBezTo>
                      <a:pt x="370896" y="967067"/>
                      <a:pt x="194379" y="821249"/>
                      <a:pt x="398" y="701684"/>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5" name="TextBox 524">
                <a:extLst>
                  <a:ext uri="{FF2B5EF4-FFF2-40B4-BE49-F238E27FC236}">
                    <a16:creationId xmlns:a16="http://schemas.microsoft.com/office/drawing/2014/main" id="{0EF3AF23-11FB-B7DD-54DD-649E8B70AFFC}"/>
                  </a:ext>
                </a:extLst>
              </p:cNvPr>
              <p:cNvSpPr txBox="1"/>
              <p:nvPr/>
            </p:nvSpPr>
            <p:spPr>
              <a:xfrm rot="7519562">
                <a:off x="4908159" y="983168"/>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(4) EV</a:t>
                </a:r>
              </a:p>
            </p:txBody>
          </p:sp>
          <p:sp>
            <p:nvSpPr>
              <p:cNvPr id="526" name="Freeform: Shape 525">
                <a:extLst>
                  <a:ext uri="{FF2B5EF4-FFF2-40B4-BE49-F238E27FC236}">
                    <a16:creationId xmlns:a16="http://schemas.microsoft.com/office/drawing/2014/main" id="{C5193A4F-C8CF-8BFF-6FCF-F7457A948940}"/>
                  </a:ext>
                </a:extLst>
              </p:cNvPr>
              <p:cNvSpPr/>
              <p:nvPr/>
            </p:nvSpPr>
            <p:spPr>
              <a:xfrm>
                <a:off x="4937369" y="910071"/>
                <a:ext cx="611943" cy="505534"/>
              </a:xfrm>
              <a:custGeom>
                <a:avLst/>
                <a:gdLst>
                  <a:gd name="connsiteX0" fmla="*/ 398 w 611943"/>
                  <a:gd name="connsiteY0" fmla="*/ 430 h 505534"/>
                  <a:gd name="connsiteX1" fmla="*/ 612341 w 611943"/>
                  <a:gd name="connsiteY1" fmla="*/ 505965 h 505534"/>
                </a:gdLst>
                <a:ahLst/>
                <a:cxnLst>
                  <a:cxn ang="0">
                    <a:pos x="connsiteX0" y="connsiteY0"/>
                  </a:cxn>
                  <a:cxn ang="0">
                    <a:pos x="connsiteX1" y="connsiteY1"/>
                  </a:cxn>
                </a:cxnLst>
                <a:rect l="l" t="t" r="r" b="b"/>
                <a:pathLst>
                  <a:path w="611943" h="505534">
                    <a:moveTo>
                      <a:pt x="398" y="430"/>
                    </a:moveTo>
                    <a:cubicBezTo>
                      <a:pt x="226703" y="139922"/>
                      <a:pt x="432644" y="310053"/>
                      <a:pt x="612341" y="505965"/>
                    </a:cubicBezTo>
                  </a:path>
                </a:pathLst>
              </a:custGeom>
              <a:noFill/>
              <a:ln w="8736" cap="flat">
                <a:noFill/>
                <a:prstDash val="solid"/>
                <a:miter/>
              </a:ln>
            </p:spPr>
            <p:txBody>
              <a:bodyPr rtlCol="0" anchor="ctr"/>
              <a:lstStyle/>
              <a:p>
                <a:endParaRPr lang="en-GB" sz="1600"/>
              </a:p>
            </p:txBody>
          </p:sp>
        </p:grpSp>
        <p:grpSp>
          <p:nvGrpSpPr>
            <p:cNvPr id="210" name="Graphic 2973">
              <a:extLst>
                <a:ext uri="{FF2B5EF4-FFF2-40B4-BE49-F238E27FC236}">
                  <a16:creationId xmlns:a16="http://schemas.microsoft.com/office/drawing/2014/main" id="{A0F3BC2B-F158-79F1-4C18-0C4F4EFF8916}"/>
                </a:ext>
              </a:extLst>
            </p:cNvPr>
            <p:cNvGrpSpPr/>
            <p:nvPr/>
          </p:nvGrpSpPr>
          <p:grpSpPr>
            <a:xfrm>
              <a:off x="5245778" y="1137206"/>
              <a:ext cx="1013219" cy="967074"/>
              <a:chOff x="5245778" y="1137206"/>
              <a:chExt cx="1013219" cy="967074"/>
            </a:xfrm>
          </p:grpSpPr>
          <p:sp>
            <p:nvSpPr>
              <p:cNvPr id="521" name="Freeform: Shape 520">
                <a:extLst>
                  <a:ext uri="{FF2B5EF4-FFF2-40B4-BE49-F238E27FC236}">
                    <a16:creationId xmlns:a16="http://schemas.microsoft.com/office/drawing/2014/main" id="{479E5EB5-ECC8-9220-3708-28956E3C6B25}"/>
                  </a:ext>
                </a:extLst>
              </p:cNvPr>
              <p:cNvSpPr/>
              <p:nvPr/>
            </p:nvSpPr>
            <p:spPr>
              <a:xfrm>
                <a:off x="5245778" y="1137206"/>
                <a:ext cx="1013219" cy="967074"/>
              </a:xfrm>
              <a:custGeom>
                <a:avLst/>
                <a:gdLst>
                  <a:gd name="connsiteX0" fmla="*/ 607466 w 1013219"/>
                  <a:gd name="connsiteY0" fmla="*/ 430 h 967074"/>
                  <a:gd name="connsiteX1" fmla="*/ 1013617 w 1013219"/>
                  <a:gd name="connsiteY1" fmla="*/ 547436 h 967074"/>
                  <a:gd name="connsiteX2" fmla="*/ 305006 w 1013219"/>
                  <a:gd name="connsiteY2" fmla="*/ 967504 h 967074"/>
                  <a:gd name="connsiteX3" fmla="*/ 398 w 1013219"/>
                  <a:gd name="connsiteY3" fmla="*/ 557238 h 967074"/>
                </a:gdLst>
                <a:ahLst/>
                <a:cxnLst>
                  <a:cxn ang="0">
                    <a:pos x="connsiteX0" y="connsiteY0"/>
                  </a:cxn>
                  <a:cxn ang="0">
                    <a:pos x="connsiteX1" y="connsiteY1"/>
                  </a:cxn>
                  <a:cxn ang="0">
                    <a:pos x="connsiteX2" y="connsiteY2"/>
                  </a:cxn>
                  <a:cxn ang="0">
                    <a:pos x="connsiteX3" y="connsiteY3"/>
                  </a:cxn>
                </a:cxnLst>
                <a:rect l="l" t="t" r="r" b="b"/>
                <a:pathLst>
                  <a:path w="1013219" h="967074">
                    <a:moveTo>
                      <a:pt x="607466" y="430"/>
                    </a:moveTo>
                    <a:cubicBezTo>
                      <a:pt x="761391" y="168237"/>
                      <a:pt x="897503" y="351559"/>
                      <a:pt x="1013617" y="547436"/>
                    </a:cubicBezTo>
                    <a:lnTo>
                      <a:pt x="305006" y="967504"/>
                    </a:lnTo>
                    <a:cubicBezTo>
                      <a:pt x="217923" y="820594"/>
                      <a:pt x="115839" y="683102"/>
                      <a:pt x="398" y="557238"/>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2" name="TextBox 521">
                <a:extLst>
                  <a:ext uri="{FF2B5EF4-FFF2-40B4-BE49-F238E27FC236}">
                    <a16:creationId xmlns:a16="http://schemas.microsoft.com/office/drawing/2014/main" id="{042F3C3D-258C-2F83-D778-1E51D17CBBFA}"/>
                  </a:ext>
                </a:extLst>
              </p:cNvPr>
              <p:cNvSpPr txBox="1"/>
              <p:nvPr/>
            </p:nvSpPr>
            <p:spPr>
              <a:xfrm rot="8595970">
                <a:off x="5381861" y="1487151"/>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RP</a:t>
                </a:r>
              </a:p>
            </p:txBody>
          </p:sp>
          <p:sp>
            <p:nvSpPr>
              <p:cNvPr id="523" name="Freeform: Shape 522">
                <a:extLst>
                  <a:ext uri="{FF2B5EF4-FFF2-40B4-BE49-F238E27FC236}">
                    <a16:creationId xmlns:a16="http://schemas.microsoft.com/office/drawing/2014/main" id="{768A839B-1501-D2A6-DEDD-412B2ECCEC2E}"/>
                  </a:ext>
                </a:extLst>
              </p:cNvPr>
              <p:cNvSpPr/>
              <p:nvPr/>
            </p:nvSpPr>
            <p:spPr>
              <a:xfrm>
                <a:off x="5549312" y="1415606"/>
                <a:ext cx="355384" cy="478644"/>
              </a:xfrm>
              <a:custGeom>
                <a:avLst/>
                <a:gdLst>
                  <a:gd name="connsiteX0" fmla="*/ 398 w 355384"/>
                  <a:gd name="connsiteY0" fmla="*/ 430 h 478644"/>
                  <a:gd name="connsiteX1" fmla="*/ 355782 w 355384"/>
                  <a:gd name="connsiteY1" fmla="*/ 479074 h 478644"/>
                </a:gdLst>
                <a:ahLst/>
                <a:cxnLst>
                  <a:cxn ang="0">
                    <a:pos x="connsiteX0" y="connsiteY0"/>
                  </a:cxn>
                  <a:cxn ang="0">
                    <a:pos x="connsiteX1" y="connsiteY1"/>
                  </a:cxn>
                </a:cxnLst>
                <a:rect l="l" t="t" r="r" b="b"/>
                <a:pathLst>
                  <a:path w="355384" h="478644">
                    <a:moveTo>
                      <a:pt x="398" y="430"/>
                    </a:moveTo>
                    <a:cubicBezTo>
                      <a:pt x="135077" y="147269"/>
                      <a:pt x="254179" y="307677"/>
                      <a:pt x="355782" y="479074"/>
                    </a:cubicBezTo>
                  </a:path>
                </a:pathLst>
              </a:custGeom>
              <a:noFill/>
              <a:ln w="8736" cap="flat">
                <a:noFill/>
                <a:prstDash val="solid"/>
                <a:miter/>
              </a:ln>
            </p:spPr>
            <p:txBody>
              <a:bodyPr rtlCol="0" anchor="ctr"/>
              <a:lstStyle/>
              <a:p>
                <a:endParaRPr lang="en-GB" sz="1600"/>
              </a:p>
            </p:txBody>
          </p:sp>
        </p:grpSp>
        <p:grpSp>
          <p:nvGrpSpPr>
            <p:cNvPr id="211" name="Graphic 2973">
              <a:extLst>
                <a:ext uri="{FF2B5EF4-FFF2-40B4-BE49-F238E27FC236}">
                  <a16:creationId xmlns:a16="http://schemas.microsoft.com/office/drawing/2014/main" id="{329A5906-EB8F-6C86-998F-4EDDD36CFA19}"/>
                </a:ext>
              </a:extLst>
            </p:cNvPr>
            <p:cNvGrpSpPr/>
            <p:nvPr/>
          </p:nvGrpSpPr>
          <p:grpSpPr>
            <a:xfrm>
              <a:off x="5550386" y="1684212"/>
              <a:ext cx="993580" cy="884203"/>
              <a:chOff x="5550386" y="1684212"/>
              <a:chExt cx="993580" cy="884203"/>
            </a:xfrm>
          </p:grpSpPr>
          <p:sp>
            <p:nvSpPr>
              <p:cNvPr id="518" name="Freeform: Shape 517">
                <a:extLst>
                  <a:ext uri="{FF2B5EF4-FFF2-40B4-BE49-F238E27FC236}">
                    <a16:creationId xmlns:a16="http://schemas.microsoft.com/office/drawing/2014/main" id="{98E993BF-AA27-8424-B6D6-19131CF1C443}"/>
                  </a:ext>
                </a:extLst>
              </p:cNvPr>
              <p:cNvSpPr/>
              <p:nvPr/>
            </p:nvSpPr>
            <p:spPr>
              <a:xfrm>
                <a:off x="5550386" y="1684212"/>
                <a:ext cx="993580" cy="884203"/>
              </a:xfrm>
              <a:custGeom>
                <a:avLst/>
                <a:gdLst>
                  <a:gd name="connsiteX0" fmla="*/ 709008 w 993580"/>
                  <a:gd name="connsiteY0" fmla="*/ 430 h 884203"/>
                  <a:gd name="connsiteX1" fmla="*/ 993978 w 993580"/>
                  <a:gd name="connsiteY1" fmla="*/ 619283 h 884203"/>
                  <a:gd name="connsiteX2" fmla="*/ 214123 w 993580"/>
                  <a:gd name="connsiteY2" fmla="*/ 884633 h 884203"/>
                  <a:gd name="connsiteX3" fmla="*/ 398 w 993580"/>
                  <a:gd name="connsiteY3" fmla="*/ 420498 h 884203"/>
                </a:gdLst>
                <a:ahLst/>
                <a:cxnLst>
                  <a:cxn ang="0">
                    <a:pos x="connsiteX0" y="connsiteY0"/>
                  </a:cxn>
                  <a:cxn ang="0">
                    <a:pos x="connsiteX1" y="connsiteY1"/>
                  </a:cxn>
                  <a:cxn ang="0">
                    <a:pos x="connsiteX2" y="connsiteY2"/>
                  </a:cxn>
                  <a:cxn ang="0">
                    <a:pos x="connsiteX3" y="connsiteY3"/>
                  </a:cxn>
                </a:cxnLst>
                <a:rect l="l" t="t" r="r" b="b"/>
                <a:pathLst>
                  <a:path w="993580" h="884203">
                    <a:moveTo>
                      <a:pt x="709008" y="430"/>
                    </a:moveTo>
                    <a:cubicBezTo>
                      <a:pt x="825131" y="196315"/>
                      <a:pt x="920628" y="403706"/>
                      <a:pt x="993978" y="619283"/>
                    </a:cubicBezTo>
                    <a:lnTo>
                      <a:pt x="214123" y="884633"/>
                    </a:lnTo>
                    <a:cubicBezTo>
                      <a:pt x="159110" y="722948"/>
                      <a:pt x="87490" y="567407"/>
                      <a:pt x="398" y="420498"/>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9" name="TextBox 518">
                <a:extLst>
                  <a:ext uri="{FF2B5EF4-FFF2-40B4-BE49-F238E27FC236}">
                    <a16:creationId xmlns:a16="http://schemas.microsoft.com/office/drawing/2014/main" id="{D66ADAA5-055B-85FB-75C5-ADDD6A40AE2D}"/>
                  </a:ext>
                </a:extLst>
              </p:cNvPr>
              <p:cNvSpPr txBox="1"/>
              <p:nvPr/>
            </p:nvSpPr>
            <p:spPr>
              <a:xfrm rot="9247587">
                <a:off x="5685919" y="1999927"/>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CS</a:t>
                </a:r>
              </a:p>
            </p:txBody>
          </p:sp>
          <p:sp>
            <p:nvSpPr>
              <p:cNvPr id="520" name="Freeform: Shape 519">
                <a:extLst>
                  <a:ext uri="{FF2B5EF4-FFF2-40B4-BE49-F238E27FC236}">
                    <a16:creationId xmlns:a16="http://schemas.microsoft.com/office/drawing/2014/main" id="{A79E09A4-EEC1-9A9E-33D0-02DE1B58AD8E}"/>
                  </a:ext>
                </a:extLst>
              </p:cNvPr>
              <p:cNvSpPr/>
              <p:nvPr/>
            </p:nvSpPr>
            <p:spPr>
              <a:xfrm>
                <a:off x="5904696" y="1894250"/>
                <a:ext cx="249342" cy="541493"/>
              </a:xfrm>
              <a:custGeom>
                <a:avLst/>
                <a:gdLst>
                  <a:gd name="connsiteX0" fmla="*/ 398 w 249342"/>
                  <a:gd name="connsiteY0" fmla="*/ 430 h 541493"/>
                  <a:gd name="connsiteX1" fmla="*/ 249740 w 249342"/>
                  <a:gd name="connsiteY1" fmla="*/ 541923 h 541493"/>
                </a:gdLst>
                <a:ahLst/>
                <a:cxnLst>
                  <a:cxn ang="0">
                    <a:pos x="connsiteX0" y="connsiteY0"/>
                  </a:cxn>
                  <a:cxn ang="0">
                    <a:pos x="connsiteX1" y="connsiteY1"/>
                  </a:cxn>
                </a:cxnLst>
                <a:rect l="l" t="t" r="r" b="b"/>
                <a:pathLst>
                  <a:path w="249342" h="541493">
                    <a:moveTo>
                      <a:pt x="398" y="430"/>
                    </a:moveTo>
                    <a:cubicBezTo>
                      <a:pt x="102001" y="171827"/>
                      <a:pt x="185564" y="353289"/>
                      <a:pt x="249740" y="541923"/>
                    </a:cubicBezTo>
                  </a:path>
                </a:pathLst>
              </a:custGeom>
              <a:noFill/>
              <a:ln w="8736" cap="flat">
                <a:noFill/>
                <a:prstDash val="solid"/>
                <a:miter/>
              </a:ln>
            </p:spPr>
            <p:txBody>
              <a:bodyPr rtlCol="0" anchor="ctr"/>
              <a:lstStyle/>
              <a:p>
                <a:endParaRPr lang="en-GB" sz="1600"/>
              </a:p>
            </p:txBody>
          </p:sp>
        </p:grpSp>
        <p:grpSp>
          <p:nvGrpSpPr>
            <p:cNvPr id="212" name="Graphic 2973">
              <a:extLst>
                <a:ext uri="{FF2B5EF4-FFF2-40B4-BE49-F238E27FC236}">
                  <a16:creationId xmlns:a16="http://schemas.microsoft.com/office/drawing/2014/main" id="{12EB32F4-38FD-8D92-1780-FEA009C851D3}"/>
                </a:ext>
              </a:extLst>
            </p:cNvPr>
            <p:cNvGrpSpPr/>
            <p:nvPr/>
          </p:nvGrpSpPr>
          <p:grpSpPr>
            <a:xfrm>
              <a:off x="5764111" y="2303066"/>
              <a:ext cx="955490" cy="1345433"/>
              <a:chOff x="5764111" y="2303066"/>
              <a:chExt cx="955490" cy="1345433"/>
            </a:xfrm>
          </p:grpSpPr>
          <p:sp>
            <p:nvSpPr>
              <p:cNvPr id="515" name="Freeform: Shape 514">
                <a:extLst>
                  <a:ext uri="{FF2B5EF4-FFF2-40B4-BE49-F238E27FC236}">
                    <a16:creationId xmlns:a16="http://schemas.microsoft.com/office/drawing/2014/main" id="{B7F77415-842C-3B3B-1414-4E64328FA288}"/>
                  </a:ext>
                </a:extLst>
              </p:cNvPr>
              <p:cNvSpPr/>
              <p:nvPr/>
            </p:nvSpPr>
            <p:spPr>
              <a:xfrm>
                <a:off x="5764111" y="2303066"/>
                <a:ext cx="955490" cy="1345433"/>
              </a:xfrm>
              <a:custGeom>
                <a:avLst/>
                <a:gdLst>
                  <a:gd name="connsiteX0" fmla="*/ 780253 w 955490"/>
                  <a:gd name="connsiteY0" fmla="*/ 430 h 1345433"/>
                  <a:gd name="connsiteX1" fmla="*/ 943622 w 955490"/>
                  <a:gd name="connsiteY1" fmla="*/ 1345864 h 1345433"/>
                  <a:gd name="connsiteX2" fmla="*/ 122924 w 955490"/>
                  <a:gd name="connsiteY2" fmla="*/ 1274855 h 1345433"/>
                  <a:gd name="connsiteX3" fmla="*/ 398 w 955490"/>
                  <a:gd name="connsiteY3" fmla="*/ 265779 h 1345433"/>
                </a:gdLst>
                <a:ahLst/>
                <a:cxnLst>
                  <a:cxn ang="0">
                    <a:pos x="connsiteX0" y="connsiteY0"/>
                  </a:cxn>
                  <a:cxn ang="0">
                    <a:pos x="connsiteX1" y="connsiteY1"/>
                  </a:cxn>
                  <a:cxn ang="0">
                    <a:pos x="connsiteX2" y="connsiteY2"/>
                  </a:cxn>
                  <a:cxn ang="0">
                    <a:pos x="connsiteX3" y="connsiteY3"/>
                  </a:cxn>
                </a:cxnLst>
                <a:rect l="l" t="t" r="r" b="b"/>
                <a:pathLst>
                  <a:path w="955490" h="1345433">
                    <a:moveTo>
                      <a:pt x="780253" y="430"/>
                    </a:moveTo>
                    <a:cubicBezTo>
                      <a:pt x="927355" y="432741"/>
                      <a:pt x="982988" y="890910"/>
                      <a:pt x="943622" y="1345864"/>
                    </a:cubicBezTo>
                    <a:lnTo>
                      <a:pt x="122924" y="1274855"/>
                    </a:lnTo>
                    <a:cubicBezTo>
                      <a:pt x="152444" y="933640"/>
                      <a:pt x="110728" y="590013"/>
                      <a:pt x="398" y="265779"/>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6" name="TextBox 515">
                <a:extLst>
                  <a:ext uri="{FF2B5EF4-FFF2-40B4-BE49-F238E27FC236}">
                    <a16:creationId xmlns:a16="http://schemas.microsoft.com/office/drawing/2014/main" id="{EA3B7C4D-8499-5775-87AB-8B3BBDE4CC16}"/>
                  </a:ext>
                </a:extLst>
              </p:cNvPr>
              <p:cNvSpPr txBox="1"/>
              <p:nvPr/>
            </p:nvSpPr>
            <p:spPr>
              <a:xfrm rot="10419677">
                <a:off x="5934264" y="2858302"/>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(6) PP</a:t>
                </a:r>
              </a:p>
            </p:txBody>
          </p:sp>
          <p:sp>
            <p:nvSpPr>
              <p:cNvPr id="517" name="Freeform: Shape 516">
                <a:extLst>
                  <a:ext uri="{FF2B5EF4-FFF2-40B4-BE49-F238E27FC236}">
                    <a16:creationId xmlns:a16="http://schemas.microsoft.com/office/drawing/2014/main" id="{AE8B9456-13E8-C7B5-9DF0-850F919ACA83}"/>
                  </a:ext>
                </a:extLst>
              </p:cNvPr>
              <p:cNvSpPr/>
              <p:nvPr/>
            </p:nvSpPr>
            <p:spPr>
              <a:xfrm>
                <a:off x="6154039" y="2435744"/>
                <a:ext cx="153677" cy="1177251"/>
              </a:xfrm>
              <a:custGeom>
                <a:avLst/>
                <a:gdLst>
                  <a:gd name="connsiteX0" fmla="*/ 398 w 153677"/>
                  <a:gd name="connsiteY0" fmla="*/ 430 h 1177251"/>
                  <a:gd name="connsiteX1" fmla="*/ 143341 w 153677"/>
                  <a:gd name="connsiteY1" fmla="*/ 1177681 h 1177251"/>
                </a:gdLst>
                <a:ahLst/>
                <a:cxnLst>
                  <a:cxn ang="0">
                    <a:pos x="connsiteX0" y="connsiteY0"/>
                  </a:cxn>
                  <a:cxn ang="0">
                    <a:pos x="connsiteX1" y="connsiteY1"/>
                  </a:cxn>
                </a:cxnLst>
                <a:rect l="l" t="t" r="r" b="b"/>
                <a:pathLst>
                  <a:path w="153677" h="1177251">
                    <a:moveTo>
                      <a:pt x="398" y="430"/>
                    </a:moveTo>
                    <a:cubicBezTo>
                      <a:pt x="129110" y="378699"/>
                      <a:pt x="177788" y="779597"/>
                      <a:pt x="143341" y="1177681"/>
                    </a:cubicBezTo>
                  </a:path>
                </a:pathLst>
              </a:custGeom>
              <a:noFill/>
              <a:ln w="8736" cap="flat">
                <a:noFill/>
                <a:prstDash val="solid"/>
                <a:miter/>
              </a:ln>
            </p:spPr>
            <p:txBody>
              <a:bodyPr rtlCol="0" anchor="ctr"/>
              <a:lstStyle/>
              <a:p>
                <a:endParaRPr lang="en-GB" sz="1600"/>
              </a:p>
            </p:txBody>
          </p:sp>
        </p:grpSp>
        <p:grpSp>
          <p:nvGrpSpPr>
            <p:cNvPr id="213" name="Graphic 2973">
              <a:extLst>
                <a:ext uri="{FF2B5EF4-FFF2-40B4-BE49-F238E27FC236}">
                  <a16:creationId xmlns:a16="http://schemas.microsoft.com/office/drawing/2014/main" id="{3FD20C9A-E49F-DED5-6412-010839CB3DFC}"/>
                </a:ext>
              </a:extLst>
            </p:cNvPr>
            <p:cNvGrpSpPr/>
            <p:nvPr/>
          </p:nvGrpSpPr>
          <p:grpSpPr>
            <a:xfrm>
              <a:off x="5669279" y="3577491"/>
              <a:ext cx="1038056" cy="1165188"/>
              <a:chOff x="5669279" y="3577491"/>
              <a:chExt cx="1038056" cy="1165188"/>
            </a:xfrm>
          </p:grpSpPr>
          <p:sp>
            <p:nvSpPr>
              <p:cNvPr id="512" name="Freeform: Shape 511">
                <a:extLst>
                  <a:ext uri="{FF2B5EF4-FFF2-40B4-BE49-F238E27FC236}">
                    <a16:creationId xmlns:a16="http://schemas.microsoft.com/office/drawing/2014/main" id="{70051A59-91BE-FFF6-C76C-CD97A28C3A22}"/>
                  </a:ext>
                </a:extLst>
              </p:cNvPr>
              <p:cNvSpPr/>
              <p:nvPr/>
            </p:nvSpPr>
            <p:spPr>
              <a:xfrm>
                <a:off x="5669279" y="3577491"/>
                <a:ext cx="1038056" cy="1165188"/>
              </a:xfrm>
              <a:custGeom>
                <a:avLst/>
                <a:gdLst>
                  <a:gd name="connsiteX0" fmla="*/ 1038454 w 1038056"/>
                  <a:gd name="connsiteY0" fmla="*/ 71438 h 1165188"/>
                  <a:gd name="connsiteX1" fmla="*/ 748636 w 1038056"/>
                  <a:gd name="connsiteY1" fmla="*/ 1165618 h 1165188"/>
                  <a:gd name="connsiteX2" fmla="*/ 398 w 1038056"/>
                  <a:gd name="connsiteY2" fmla="*/ 821067 h 1165188"/>
                  <a:gd name="connsiteX3" fmla="*/ 217757 w 1038056"/>
                  <a:gd name="connsiteY3" fmla="*/ 430 h 1165188"/>
                </a:gdLst>
                <a:ahLst/>
                <a:cxnLst>
                  <a:cxn ang="0">
                    <a:pos x="connsiteX0" y="connsiteY0"/>
                  </a:cxn>
                  <a:cxn ang="0">
                    <a:pos x="connsiteX1" y="connsiteY1"/>
                  </a:cxn>
                  <a:cxn ang="0">
                    <a:pos x="connsiteX2" y="connsiteY2"/>
                  </a:cxn>
                  <a:cxn ang="0">
                    <a:pos x="connsiteX3" y="connsiteY3"/>
                  </a:cxn>
                </a:cxnLst>
                <a:rect l="l" t="t" r="r" b="b"/>
                <a:pathLst>
                  <a:path w="1038056" h="1165188">
                    <a:moveTo>
                      <a:pt x="1038454" y="71438"/>
                    </a:moveTo>
                    <a:cubicBezTo>
                      <a:pt x="1005684" y="450150"/>
                      <a:pt x="907637" y="820333"/>
                      <a:pt x="748636" y="1165618"/>
                    </a:cubicBezTo>
                    <a:lnTo>
                      <a:pt x="398" y="821067"/>
                    </a:lnTo>
                    <a:cubicBezTo>
                      <a:pt x="119648" y="562103"/>
                      <a:pt x="193182" y="284464"/>
                      <a:pt x="217757"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3" name="TextBox 512">
                <a:extLst>
                  <a:ext uri="{FF2B5EF4-FFF2-40B4-BE49-F238E27FC236}">
                    <a16:creationId xmlns:a16="http://schemas.microsoft.com/office/drawing/2014/main" id="{613E8448-F7F1-1326-A8E8-1BA640432C09}"/>
                  </a:ext>
                </a:extLst>
              </p:cNvPr>
              <p:cNvSpPr txBox="1"/>
              <p:nvPr/>
            </p:nvSpPr>
            <p:spPr>
              <a:xfrm rot="11573637">
                <a:off x="5854365" y="3944042"/>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RP</a:t>
                </a:r>
              </a:p>
            </p:txBody>
          </p:sp>
          <p:sp>
            <p:nvSpPr>
              <p:cNvPr id="514" name="Freeform: Shape 513">
                <a:extLst>
                  <a:ext uri="{FF2B5EF4-FFF2-40B4-BE49-F238E27FC236}">
                    <a16:creationId xmlns:a16="http://schemas.microsoft.com/office/drawing/2014/main" id="{67A5CDEA-B182-AD1B-983D-0ABEF2858241}"/>
                  </a:ext>
                </a:extLst>
              </p:cNvPr>
              <p:cNvSpPr/>
              <p:nvPr/>
            </p:nvSpPr>
            <p:spPr>
              <a:xfrm>
                <a:off x="6043402" y="3612995"/>
                <a:ext cx="253588" cy="957403"/>
              </a:xfrm>
              <a:custGeom>
                <a:avLst/>
                <a:gdLst>
                  <a:gd name="connsiteX0" fmla="*/ 398 w 253588"/>
                  <a:gd name="connsiteY0" fmla="*/ 957834 h 957403"/>
                  <a:gd name="connsiteX1" fmla="*/ 253986 w 253588"/>
                  <a:gd name="connsiteY1" fmla="*/ 430 h 957403"/>
                </a:gdLst>
                <a:ahLst/>
                <a:cxnLst>
                  <a:cxn ang="0">
                    <a:pos x="connsiteX0" y="connsiteY0"/>
                  </a:cxn>
                  <a:cxn ang="0">
                    <a:pos x="connsiteX1" y="connsiteY1"/>
                  </a:cxn>
                </a:cxnLst>
                <a:rect l="l" t="t" r="r" b="b"/>
                <a:pathLst>
                  <a:path w="253588" h="957403">
                    <a:moveTo>
                      <a:pt x="398" y="957834"/>
                    </a:moveTo>
                    <a:cubicBezTo>
                      <a:pt x="139515" y="655715"/>
                      <a:pt x="225314" y="331803"/>
                      <a:pt x="253986" y="430"/>
                    </a:cubicBezTo>
                  </a:path>
                </a:pathLst>
              </a:custGeom>
              <a:noFill/>
              <a:ln w="8736" cap="flat">
                <a:noFill/>
                <a:prstDash val="solid"/>
                <a:miter/>
              </a:ln>
            </p:spPr>
            <p:txBody>
              <a:bodyPr rtlCol="0" anchor="ctr"/>
              <a:lstStyle/>
              <a:p>
                <a:endParaRPr lang="en-GB" sz="1600"/>
              </a:p>
            </p:txBody>
          </p:sp>
        </p:grpSp>
        <p:grpSp>
          <p:nvGrpSpPr>
            <p:cNvPr id="214" name="Graphic 2973">
              <a:extLst>
                <a:ext uri="{FF2B5EF4-FFF2-40B4-BE49-F238E27FC236}">
                  <a16:creationId xmlns:a16="http://schemas.microsoft.com/office/drawing/2014/main" id="{C7D32328-1CEB-FA23-B5A3-AED4EF0C68CB}"/>
                </a:ext>
              </a:extLst>
            </p:cNvPr>
            <p:cNvGrpSpPr/>
            <p:nvPr/>
          </p:nvGrpSpPr>
          <p:grpSpPr>
            <a:xfrm>
              <a:off x="3424555" y="3364466"/>
              <a:ext cx="2992962" cy="1378213"/>
              <a:chOff x="3424555" y="3364466"/>
              <a:chExt cx="2992962" cy="1378213"/>
            </a:xfrm>
          </p:grpSpPr>
          <p:sp>
            <p:nvSpPr>
              <p:cNvPr id="510" name="Freeform: Shape 509">
                <a:extLst>
                  <a:ext uri="{FF2B5EF4-FFF2-40B4-BE49-F238E27FC236}">
                    <a16:creationId xmlns:a16="http://schemas.microsoft.com/office/drawing/2014/main" id="{D96770EF-81B9-B666-4005-199BFD8D6692}"/>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11" name="Freeform: Shape 510">
                <a:extLst>
                  <a:ext uri="{FF2B5EF4-FFF2-40B4-BE49-F238E27FC236}">
                    <a16:creationId xmlns:a16="http://schemas.microsoft.com/office/drawing/2014/main" id="{9C5337B1-557F-CF3A-8D36-7209923ED6E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5" name="Graphic 2973">
              <a:extLst>
                <a:ext uri="{FF2B5EF4-FFF2-40B4-BE49-F238E27FC236}">
                  <a16:creationId xmlns:a16="http://schemas.microsoft.com/office/drawing/2014/main" id="{4E2BC136-5DA8-BD61-AAEF-A697DA314494}"/>
                </a:ext>
              </a:extLst>
            </p:cNvPr>
            <p:cNvGrpSpPr/>
            <p:nvPr/>
          </p:nvGrpSpPr>
          <p:grpSpPr>
            <a:xfrm>
              <a:off x="3424555" y="3364466"/>
              <a:ext cx="2992962" cy="1378213"/>
              <a:chOff x="3424555" y="3364466"/>
              <a:chExt cx="2992962" cy="1378213"/>
            </a:xfrm>
          </p:grpSpPr>
          <p:sp>
            <p:nvSpPr>
              <p:cNvPr id="508" name="Freeform: Shape 507">
                <a:extLst>
                  <a:ext uri="{FF2B5EF4-FFF2-40B4-BE49-F238E27FC236}">
                    <a16:creationId xmlns:a16="http://schemas.microsoft.com/office/drawing/2014/main" id="{37A60AEC-4A1D-679B-A0BC-AA9873B73AFA}"/>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9" name="Freeform: Shape 508">
                <a:extLst>
                  <a:ext uri="{FF2B5EF4-FFF2-40B4-BE49-F238E27FC236}">
                    <a16:creationId xmlns:a16="http://schemas.microsoft.com/office/drawing/2014/main" id="{18F81485-4EBF-BEC7-BF60-EF487FF726E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6" name="Graphic 2973">
              <a:extLst>
                <a:ext uri="{FF2B5EF4-FFF2-40B4-BE49-F238E27FC236}">
                  <a16:creationId xmlns:a16="http://schemas.microsoft.com/office/drawing/2014/main" id="{D92C9CF0-D632-72AD-7863-209E91814C27}"/>
                </a:ext>
              </a:extLst>
            </p:cNvPr>
            <p:cNvGrpSpPr/>
            <p:nvPr/>
          </p:nvGrpSpPr>
          <p:grpSpPr>
            <a:xfrm>
              <a:off x="5187035" y="4398128"/>
              <a:ext cx="1230482" cy="1276086"/>
              <a:chOff x="5187035" y="4398128"/>
              <a:chExt cx="1230482" cy="1276086"/>
            </a:xfrm>
          </p:grpSpPr>
          <p:sp>
            <p:nvSpPr>
              <p:cNvPr id="505" name="Freeform: Shape 504">
                <a:extLst>
                  <a:ext uri="{FF2B5EF4-FFF2-40B4-BE49-F238E27FC236}">
                    <a16:creationId xmlns:a16="http://schemas.microsoft.com/office/drawing/2014/main" id="{CEF44F61-B057-9584-B053-B8318157F9E5}"/>
                  </a:ext>
                </a:extLst>
              </p:cNvPr>
              <p:cNvSpPr/>
              <p:nvPr/>
            </p:nvSpPr>
            <p:spPr>
              <a:xfrm>
                <a:off x="5187035" y="4398128"/>
                <a:ext cx="1230482" cy="1276086"/>
              </a:xfrm>
              <a:custGeom>
                <a:avLst/>
                <a:gdLst>
                  <a:gd name="connsiteX0" fmla="*/ 1230880 w 1230482"/>
                  <a:gd name="connsiteY0" fmla="*/ 344981 h 1276086"/>
                  <a:gd name="connsiteX1" fmla="*/ 587888 w 1230482"/>
                  <a:gd name="connsiteY1" fmla="*/ 1276516 h 1276086"/>
                  <a:gd name="connsiteX2" fmla="*/ 398 w 1230482"/>
                  <a:gd name="connsiteY2" fmla="*/ 699081 h 1276086"/>
                  <a:gd name="connsiteX3" fmla="*/ 482642 w 1230482"/>
                  <a:gd name="connsiteY3" fmla="*/ 430 h 1276086"/>
                </a:gdLst>
                <a:ahLst/>
                <a:cxnLst>
                  <a:cxn ang="0">
                    <a:pos x="connsiteX0" y="connsiteY0"/>
                  </a:cxn>
                  <a:cxn ang="0">
                    <a:pos x="connsiteX1" y="connsiteY1"/>
                  </a:cxn>
                  <a:cxn ang="0">
                    <a:pos x="connsiteX2" y="connsiteY2"/>
                  </a:cxn>
                  <a:cxn ang="0">
                    <a:pos x="connsiteX3" y="connsiteY3"/>
                  </a:cxn>
                </a:cxnLst>
                <a:rect l="l" t="t" r="r" b="b"/>
                <a:pathLst>
                  <a:path w="1230482" h="1276086">
                    <a:moveTo>
                      <a:pt x="1230880" y="344981"/>
                    </a:moveTo>
                    <a:cubicBezTo>
                      <a:pt x="1071888" y="690257"/>
                      <a:pt x="854345" y="1005419"/>
                      <a:pt x="587888" y="1276516"/>
                    </a:cubicBezTo>
                    <a:lnTo>
                      <a:pt x="398" y="699081"/>
                    </a:lnTo>
                    <a:cubicBezTo>
                      <a:pt x="200241" y="495752"/>
                      <a:pt x="363400" y="259383"/>
                      <a:pt x="482642"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06" name="TextBox 505">
                <a:extLst>
                  <a:ext uri="{FF2B5EF4-FFF2-40B4-BE49-F238E27FC236}">
                    <a16:creationId xmlns:a16="http://schemas.microsoft.com/office/drawing/2014/main" id="{AA594161-8CB2-9037-018B-E4277EF51271}"/>
                  </a:ext>
                </a:extLst>
              </p:cNvPr>
              <p:cNvSpPr txBox="1"/>
              <p:nvPr/>
            </p:nvSpPr>
            <p:spPr>
              <a:xfrm rot="12791722">
                <a:off x="5438888" y="4846348"/>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PP</a:t>
                </a:r>
              </a:p>
            </p:txBody>
          </p:sp>
          <p:sp>
            <p:nvSpPr>
              <p:cNvPr id="507" name="Freeform: Shape 506">
                <a:extLst>
                  <a:ext uri="{FF2B5EF4-FFF2-40B4-BE49-F238E27FC236}">
                    <a16:creationId xmlns:a16="http://schemas.microsoft.com/office/drawing/2014/main" id="{C90804D0-A3AA-C604-5003-3436476A7336}"/>
                  </a:ext>
                </a:extLst>
              </p:cNvPr>
              <p:cNvSpPr/>
              <p:nvPr/>
            </p:nvSpPr>
            <p:spPr>
              <a:xfrm>
                <a:off x="5480776" y="4570399"/>
                <a:ext cx="562626" cy="815097"/>
              </a:xfrm>
              <a:custGeom>
                <a:avLst/>
                <a:gdLst>
                  <a:gd name="connsiteX0" fmla="*/ 398 w 562626"/>
                  <a:gd name="connsiteY0" fmla="*/ 815527 h 815097"/>
                  <a:gd name="connsiteX1" fmla="*/ 563024 w 562626"/>
                  <a:gd name="connsiteY1" fmla="*/ 430 h 815097"/>
                </a:gdLst>
                <a:ahLst/>
                <a:cxnLst>
                  <a:cxn ang="0">
                    <a:pos x="connsiteX0" y="connsiteY0"/>
                  </a:cxn>
                  <a:cxn ang="0">
                    <a:pos x="connsiteX1" y="connsiteY1"/>
                  </a:cxn>
                </a:cxnLst>
                <a:rect l="l" t="t" r="r" b="b"/>
                <a:pathLst>
                  <a:path w="562626" h="815097">
                    <a:moveTo>
                      <a:pt x="398" y="815527"/>
                    </a:moveTo>
                    <a:cubicBezTo>
                      <a:pt x="233552" y="578319"/>
                      <a:pt x="423899" y="302549"/>
                      <a:pt x="563024" y="430"/>
                    </a:cubicBezTo>
                  </a:path>
                </a:pathLst>
              </a:custGeom>
              <a:noFill/>
              <a:ln w="8736" cap="flat">
                <a:noFill/>
                <a:prstDash val="solid"/>
                <a:miter/>
              </a:ln>
            </p:spPr>
            <p:txBody>
              <a:bodyPr rtlCol="0" anchor="ctr"/>
              <a:lstStyle/>
              <a:p>
                <a:endParaRPr lang="en-GB" sz="1600"/>
              </a:p>
            </p:txBody>
          </p:sp>
        </p:grpSp>
        <p:grpSp>
          <p:nvGrpSpPr>
            <p:cNvPr id="217" name="Graphic 2973">
              <a:extLst>
                <a:ext uri="{FF2B5EF4-FFF2-40B4-BE49-F238E27FC236}">
                  <a16:creationId xmlns:a16="http://schemas.microsoft.com/office/drawing/2014/main" id="{0BED04C3-751A-DA55-CF8B-CD216E27E0AF}"/>
                </a:ext>
              </a:extLst>
            </p:cNvPr>
            <p:cNvGrpSpPr/>
            <p:nvPr/>
          </p:nvGrpSpPr>
          <p:grpSpPr>
            <a:xfrm>
              <a:off x="5049716" y="5096779"/>
              <a:ext cx="724809" cy="734059"/>
              <a:chOff x="5049716" y="5096779"/>
              <a:chExt cx="724809" cy="734059"/>
            </a:xfrm>
          </p:grpSpPr>
          <p:sp>
            <p:nvSpPr>
              <p:cNvPr id="502" name="Freeform: Shape 501">
                <a:extLst>
                  <a:ext uri="{FF2B5EF4-FFF2-40B4-BE49-F238E27FC236}">
                    <a16:creationId xmlns:a16="http://schemas.microsoft.com/office/drawing/2014/main" id="{0B33EBBD-BAF6-F82A-404F-98B8057B0683}"/>
                  </a:ext>
                </a:extLst>
              </p:cNvPr>
              <p:cNvSpPr/>
              <p:nvPr/>
            </p:nvSpPr>
            <p:spPr>
              <a:xfrm>
                <a:off x="5063320" y="5096779"/>
                <a:ext cx="711205" cy="734059"/>
              </a:xfrm>
              <a:custGeom>
                <a:avLst/>
                <a:gdLst>
                  <a:gd name="connsiteX0" fmla="*/ 711603 w 711205"/>
                  <a:gd name="connsiteY0" fmla="*/ 577865 h 734059"/>
                  <a:gd name="connsiteX1" fmla="*/ 546653 w 711205"/>
                  <a:gd name="connsiteY1" fmla="*/ 734489 h 734059"/>
                  <a:gd name="connsiteX2" fmla="*/ 398 w 711205"/>
                  <a:gd name="connsiteY2" fmla="*/ 117898 h 734059"/>
                  <a:gd name="connsiteX3" fmla="*/ 124113 w 711205"/>
                  <a:gd name="connsiteY3" fmla="*/ 430 h 734059"/>
                </a:gdLst>
                <a:ahLst/>
                <a:cxnLst>
                  <a:cxn ang="0">
                    <a:pos x="connsiteX0" y="connsiteY0"/>
                  </a:cxn>
                  <a:cxn ang="0">
                    <a:pos x="connsiteX1" y="connsiteY1"/>
                  </a:cxn>
                  <a:cxn ang="0">
                    <a:pos x="connsiteX2" y="connsiteY2"/>
                  </a:cxn>
                  <a:cxn ang="0">
                    <a:pos x="connsiteX3" y="connsiteY3"/>
                  </a:cxn>
                </a:cxnLst>
                <a:rect l="l" t="t" r="r" b="b"/>
                <a:pathLst>
                  <a:path w="711205" h="734059">
                    <a:moveTo>
                      <a:pt x="711603" y="577865"/>
                    </a:moveTo>
                    <a:cubicBezTo>
                      <a:pt x="658434" y="631960"/>
                      <a:pt x="603421" y="684194"/>
                      <a:pt x="546653" y="734489"/>
                    </a:cubicBezTo>
                    <a:lnTo>
                      <a:pt x="398" y="117898"/>
                    </a:lnTo>
                    <a:cubicBezTo>
                      <a:pt x="42970" y="80175"/>
                      <a:pt x="84240" y="41001"/>
                      <a:pt x="124113"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03" name="TextBox 502">
                <a:extLst>
                  <a:ext uri="{FF2B5EF4-FFF2-40B4-BE49-F238E27FC236}">
                    <a16:creationId xmlns:a16="http://schemas.microsoft.com/office/drawing/2014/main" id="{545E001E-AD6D-C04B-9E74-6AED8C986F7C}"/>
                  </a:ext>
                </a:extLst>
              </p:cNvPr>
              <p:cNvSpPr txBox="1"/>
              <p:nvPr/>
            </p:nvSpPr>
            <p:spPr>
              <a:xfrm rot="13487320">
                <a:off x="5049716" y="5281814"/>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 RP</a:t>
                </a:r>
              </a:p>
            </p:txBody>
          </p:sp>
          <p:sp>
            <p:nvSpPr>
              <p:cNvPr id="504" name="Freeform: Shape 503">
                <a:extLst>
                  <a:ext uri="{FF2B5EF4-FFF2-40B4-BE49-F238E27FC236}">
                    <a16:creationId xmlns:a16="http://schemas.microsoft.com/office/drawing/2014/main" id="{A0AD74B6-F007-3CCA-1CA9-B5C364C43551}"/>
                  </a:ext>
                </a:extLst>
              </p:cNvPr>
              <p:cNvSpPr/>
              <p:nvPr/>
            </p:nvSpPr>
            <p:spPr>
              <a:xfrm>
                <a:off x="5336443" y="5385497"/>
                <a:ext cx="144332" cy="137046"/>
              </a:xfrm>
              <a:custGeom>
                <a:avLst/>
                <a:gdLst>
                  <a:gd name="connsiteX0" fmla="*/ 398 w 144332"/>
                  <a:gd name="connsiteY0" fmla="*/ 137476 h 137046"/>
                  <a:gd name="connsiteX1" fmla="*/ 144730 w 144332"/>
                  <a:gd name="connsiteY1" fmla="*/ 430 h 137046"/>
                </a:gdLst>
                <a:ahLst/>
                <a:cxnLst>
                  <a:cxn ang="0">
                    <a:pos x="connsiteX0" y="connsiteY0"/>
                  </a:cxn>
                  <a:cxn ang="0">
                    <a:pos x="connsiteX1" y="connsiteY1"/>
                  </a:cxn>
                </a:cxnLst>
                <a:rect l="l" t="t" r="r" b="b"/>
                <a:pathLst>
                  <a:path w="144332" h="137046">
                    <a:moveTo>
                      <a:pt x="398" y="137476"/>
                    </a:moveTo>
                    <a:cubicBezTo>
                      <a:pt x="50072" y="93471"/>
                      <a:pt x="98218" y="47763"/>
                      <a:pt x="144730" y="430"/>
                    </a:cubicBezTo>
                  </a:path>
                </a:pathLst>
              </a:custGeom>
              <a:noFill/>
              <a:ln w="8736" cap="flat">
                <a:noFill/>
                <a:prstDash val="solid"/>
                <a:miter/>
              </a:ln>
            </p:spPr>
            <p:txBody>
              <a:bodyPr rtlCol="0" anchor="ctr"/>
              <a:lstStyle/>
              <a:p>
                <a:endParaRPr lang="en-GB" sz="1600"/>
              </a:p>
            </p:txBody>
          </p:sp>
        </p:grpSp>
        <p:grpSp>
          <p:nvGrpSpPr>
            <p:cNvPr id="218" name="Graphic 2973">
              <a:extLst>
                <a:ext uri="{FF2B5EF4-FFF2-40B4-BE49-F238E27FC236}">
                  <a16:creationId xmlns:a16="http://schemas.microsoft.com/office/drawing/2014/main" id="{3B90E8B7-6B09-3DE0-E61F-F70ECD0DEB6A}"/>
                </a:ext>
              </a:extLst>
            </p:cNvPr>
            <p:cNvGrpSpPr/>
            <p:nvPr/>
          </p:nvGrpSpPr>
          <p:grpSpPr>
            <a:xfrm>
              <a:off x="3424555" y="3364466"/>
              <a:ext cx="2185019" cy="2466372"/>
              <a:chOff x="3424555" y="3364466"/>
              <a:chExt cx="2185019" cy="2466372"/>
            </a:xfrm>
          </p:grpSpPr>
          <p:sp>
            <p:nvSpPr>
              <p:cNvPr id="500" name="Freeform: Shape 499">
                <a:extLst>
                  <a:ext uri="{FF2B5EF4-FFF2-40B4-BE49-F238E27FC236}">
                    <a16:creationId xmlns:a16="http://schemas.microsoft.com/office/drawing/2014/main" id="{1F4A048A-E8F1-C781-DA4B-E5EA305443A9}"/>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1" name="Freeform: Shape 500">
                <a:extLst>
                  <a:ext uri="{FF2B5EF4-FFF2-40B4-BE49-F238E27FC236}">
                    <a16:creationId xmlns:a16="http://schemas.microsoft.com/office/drawing/2014/main" id="{FE8346EB-66E1-5264-87D9-7255775CB69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9" name="Graphic 2973">
              <a:extLst>
                <a:ext uri="{FF2B5EF4-FFF2-40B4-BE49-F238E27FC236}">
                  <a16:creationId xmlns:a16="http://schemas.microsoft.com/office/drawing/2014/main" id="{F98E7F2A-4A2B-87DB-1E62-0B2670A647C8}"/>
                </a:ext>
              </a:extLst>
            </p:cNvPr>
            <p:cNvGrpSpPr/>
            <p:nvPr/>
          </p:nvGrpSpPr>
          <p:grpSpPr>
            <a:xfrm>
              <a:off x="3424555" y="3364466"/>
              <a:ext cx="2185019" cy="2466372"/>
              <a:chOff x="3424555" y="3364466"/>
              <a:chExt cx="2185019" cy="2466372"/>
            </a:xfrm>
          </p:grpSpPr>
          <p:sp>
            <p:nvSpPr>
              <p:cNvPr id="498" name="Freeform: Shape 497">
                <a:extLst>
                  <a:ext uri="{FF2B5EF4-FFF2-40B4-BE49-F238E27FC236}">
                    <a16:creationId xmlns:a16="http://schemas.microsoft.com/office/drawing/2014/main" id="{155DE772-12D3-C927-043F-F08B63995694}"/>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499" name="Freeform: Shape 498">
                <a:extLst>
                  <a:ext uri="{FF2B5EF4-FFF2-40B4-BE49-F238E27FC236}">
                    <a16:creationId xmlns:a16="http://schemas.microsoft.com/office/drawing/2014/main" id="{34122A5E-CC9B-8492-4544-F82E780C6BE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0" name="Graphic 2973">
              <a:extLst>
                <a:ext uri="{FF2B5EF4-FFF2-40B4-BE49-F238E27FC236}">
                  <a16:creationId xmlns:a16="http://schemas.microsoft.com/office/drawing/2014/main" id="{58B65431-0A0A-677B-5AC1-66C87D1B643A}"/>
                </a:ext>
              </a:extLst>
            </p:cNvPr>
            <p:cNvGrpSpPr/>
            <p:nvPr/>
          </p:nvGrpSpPr>
          <p:grpSpPr>
            <a:xfrm>
              <a:off x="3849020" y="5214248"/>
              <a:ext cx="1760555" cy="1396297"/>
              <a:chOff x="3849020" y="5214248"/>
              <a:chExt cx="1760555" cy="1396297"/>
            </a:xfrm>
          </p:grpSpPr>
          <p:sp>
            <p:nvSpPr>
              <p:cNvPr id="495" name="Freeform: Shape 494">
                <a:extLst>
                  <a:ext uri="{FF2B5EF4-FFF2-40B4-BE49-F238E27FC236}">
                    <a16:creationId xmlns:a16="http://schemas.microsoft.com/office/drawing/2014/main" id="{B796D51B-972E-2E6F-BBFF-86B4E9246CE1}"/>
                  </a:ext>
                </a:extLst>
              </p:cNvPr>
              <p:cNvSpPr/>
              <p:nvPr/>
            </p:nvSpPr>
            <p:spPr>
              <a:xfrm>
                <a:off x="3849020" y="5214248"/>
                <a:ext cx="1760555" cy="1396297"/>
              </a:xfrm>
              <a:custGeom>
                <a:avLst/>
                <a:gdLst>
                  <a:gd name="connsiteX0" fmla="*/ 1760953 w 1760555"/>
                  <a:gd name="connsiteY0" fmla="*/ 617021 h 1396297"/>
                  <a:gd name="connsiteX1" fmla="*/ 141887 w 1760555"/>
                  <a:gd name="connsiteY1" fmla="*/ 1396727 h 1396297"/>
                  <a:gd name="connsiteX2" fmla="*/ 398 w 1760555"/>
                  <a:gd name="connsiteY2" fmla="*/ 585203 h 1396297"/>
                  <a:gd name="connsiteX3" fmla="*/ 1214698 w 1760555"/>
                  <a:gd name="connsiteY3" fmla="*/ 430 h 1396297"/>
                </a:gdLst>
                <a:ahLst/>
                <a:cxnLst>
                  <a:cxn ang="0">
                    <a:pos x="connsiteX0" y="connsiteY0"/>
                  </a:cxn>
                  <a:cxn ang="0">
                    <a:pos x="connsiteX1" y="connsiteY1"/>
                  </a:cxn>
                  <a:cxn ang="0">
                    <a:pos x="connsiteX2" y="connsiteY2"/>
                  </a:cxn>
                  <a:cxn ang="0">
                    <a:pos x="connsiteX3" y="connsiteY3"/>
                  </a:cxn>
                </a:cxnLst>
                <a:rect l="l" t="t" r="r" b="b"/>
                <a:pathLst>
                  <a:path w="1760555" h="1396297">
                    <a:moveTo>
                      <a:pt x="1760953" y="617021"/>
                    </a:moveTo>
                    <a:cubicBezTo>
                      <a:pt x="1303931" y="1021914"/>
                      <a:pt x="743392" y="1291848"/>
                      <a:pt x="141887" y="1396727"/>
                    </a:cubicBezTo>
                    <a:lnTo>
                      <a:pt x="398" y="585203"/>
                    </a:lnTo>
                    <a:cubicBezTo>
                      <a:pt x="451529" y="506550"/>
                      <a:pt x="871929" y="304095"/>
                      <a:pt x="1214698" y="43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6" name="TextBox 495">
                <a:extLst>
                  <a:ext uri="{FF2B5EF4-FFF2-40B4-BE49-F238E27FC236}">
                    <a16:creationId xmlns:a16="http://schemas.microsoft.com/office/drawing/2014/main" id="{223A9A95-E9A5-BDF0-2CF3-64CBEFA64FF9}"/>
                  </a:ext>
                </a:extLst>
              </p:cNvPr>
              <p:cNvSpPr txBox="1"/>
              <p:nvPr/>
            </p:nvSpPr>
            <p:spPr>
              <a:xfrm rot="14454422">
                <a:off x="4323437" y="5803671"/>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497" name="Freeform: Shape 496">
                <a:extLst>
                  <a:ext uri="{FF2B5EF4-FFF2-40B4-BE49-F238E27FC236}">
                    <a16:creationId xmlns:a16="http://schemas.microsoft.com/office/drawing/2014/main" id="{4A0016DF-A3E7-3570-8D3B-2660CF1B2D77}"/>
                  </a:ext>
                </a:extLst>
              </p:cNvPr>
              <p:cNvSpPr/>
              <p:nvPr/>
            </p:nvSpPr>
            <p:spPr>
              <a:xfrm>
                <a:off x="3919764" y="5522543"/>
                <a:ext cx="1416679" cy="682235"/>
              </a:xfrm>
              <a:custGeom>
                <a:avLst/>
                <a:gdLst>
                  <a:gd name="connsiteX0" fmla="*/ 398 w 1416679"/>
                  <a:gd name="connsiteY0" fmla="*/ 682665 h 682235"/>
                  <a:gd name="connsiteX1" fmla="*/ 1417077 w 1416679"/>
                  <a:gd name="connsiteY1" fmla="*/ 430 h 682235"/>
                </a:gdLst>
                <a:ahLst/>
                <a:cxnLst>
                  <a:cxn ang="0">
                    <a:pos x="connsiteX0" y="connsiteY0"/>
                  </a:cxn>
                  <a:cxn ang="0">
                    <a:pos x="connsiteX1" y="connsiteY1"/>
                  </a:cxn>
                </a:cxnLst>
                <a:rect l="l" t="t" r="r" b="b"/>
                <a:pathLst>
                  <a:path w="1416679" h="682235">
                    <a:moveTo>
                      <a:pt x="398" y="682665"/>
                    </a:moveTo>
                    <a:cubicBezTo>
                      <a:pt x="526716" y="590908"/>
                      <a:pt x="1017181" y="354704"/>
                      <a:pt x="1417077" y="430"/>
                    </a:cubicBezTo>
                  </a:path>
                </a:pathLst>
              </a:custGeom>
              <a:noFill/>
              <a:ln w="8736" cap="flat">
                <a:noFill/>
                <a:prstDash val="solid"/>
                <a:miter/>
              </a:ln>
            </p:spPr>
            <p:txBody>
              <a:bodyPr rtlCol="0" anchor="ctr"/>
              <a:lstStyle/>
              <a:p>
                <a:endParaRPr lang="en-GB" sz="1600"/>
              </a:p>
            </p:txBody>
          </p:sp>
        </p:grpSp>
        <p:grpSp>
          <p:nvGrpSpPr>
            <p:cNvPr id="221" name="Graphic 2973">
              <a:extLst>
                <a:ext uri="{FF2B5EF4-FFF2-40B4-BE49-F238E27FC236}">
                  <a16:creationId xmlns:a16="http://schemas.microsoft.com/office/drawing/2014/main" id="{17031864-124C-2039-A362-916DBF0DA6FD}"/>
                </a:ext>
              </a:extLst>
            </p:cNvPr>
            <p:cNvGrpSpPr/>
            <p:nvPr/>
          </p:nvGrpSpPr>
          <p:grpSpPr>
            <a:xfrm>
              <a:off x="2635999" y="5763936"/>
              <a:ext cx="1354509" cy="895575"/>
              <a:chOff x="2635999" y="5763936"/>
              <a:chExt cx="1354509" cy="895575"/>
            </a:xfrm>
          </p:grpSpPr>
          <p:sp>
            <p:nvSpPr>
              <p:cNvPr id="492" name="Freeform: Shape 491">
                <a:extLst>
                  <a:ext uri="{FF2B5EF4-FFF2-40B4-BE49-F238E27FC236}">
                    <a16:creationId xmlns:a16="http://schemas.microsoft.com/office/drawing/2014/main" id="{3AB069EB-A24F-CBC0-2E4F-D38521B56724}"/>
                  </a:ext>
                </a:extLst>
              </p:cNvPr>
              <p:cNvSpPr/>
              <p:nvPr/>
            </p:nvSpPr>
            <p:spPr>
              <a:xfrm>
                <a:off x="2635999" y="5763936"/>
                <a:ext cx="1354509" cy="895575"/>
              </a:xfrm>
              <a:custGeom>
                <a:avLst/>
                <a:gdLst>
                  <a:gd name="connsiteX0" fmla="*/ 1354907 w 1354509"/>
                  <a:gd name="connsiteY0" fmla="*/ 847039 h 895575"/>
                  <a:gd name="connsiteX1" fmla="*/ 398 w 1354509"/>
                  <a:gd name="connsiteY1" fmla="*/ 800256 h 895575"/>
                  <a:gd name="connsiteX2" fmla="*/ 197537 w 1354509"/>
                  <a:gd name="connsiteY2" fmla="*/ 430 h 895575"/>
                  <a:gd name="connsiteX3" fmla="*/ 1213418 w 1354509"/>
                  <a:gd name="connsiteY3" fmla="*/ 35515 h 895575"/>
                </a:gdLst>
                <a:ahLst/>
                <a:cxnLst>
                  <a:cxn ang="0">
                    <a:pos x="connsiteX0" y="connsiteY0"/>
                  </a:cxn>
                  <a:cxn ang="0">
                    <a:pos x="connsiteX1" y="connsiteY1"/>
                  </a:cxn>
                  <a:cxn ang="0">
                    <a:pos x="connsiteX2" y="connsiteY2"/>
                  </a:cxn>
                  <a:cxn ang="0">
                    <a:pos x="connsiteX3" y="connsiteY3"/>
                  </a:cxn>
                </a:cxnLst>
                <a:rect l="l" t="t" r="r" b="b"/>
                <a:pathLst>
                  <a:path w="1354509" h="895575">
                    <a:moveTo>
                      <a:pt x="1354907" y="847039"/>
                    </a:moveTo>
                    <a:cubicBezTo>
                      <a:pt x="905040" y="925474"/>
                      <a:pt x="443781" y="909538"/>
                      <a:pt x="398" y="800256"/>
                    </a:cubicBezTo>
                    <a:lnTo>
                      <a:pt x="197537" y="430"/>
                    </a:lnTo>
                    <a:cubicBezTo>
                      <a:pt x="530075" y="82394"/>
                      <a:pt x="876018" y="94345"/>
                      <a:pt x="1213418" y="35515"/>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3" name="TextBox 492">
                <a:extLst>
                  <a:ext uri="{FF2B5EF4-FFF2-40B4-BE49-F238E27FC236}">
                    <a16:creationId xmlns:a16="http://schemas.microsoft.com/office/drawing/2014/main" id="{729A951C-A793-1F2F-F06F-6A4FA418CF01}"/>
                  </a:ext>
                </a:extLst>
              </p:cNvPr>
              <p:cNvSpPr txBox="1"/>
              <p:nvPr/>
            </p:nvSpPr>
            <p:spPr>
              <a:xfrm rot="16318681">
                <a:off x="2967355" y="6087609"/>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(6)</a:t>
                </a:r>
              </a:p>
            </p:txBody>
          </p:sp>
          <p:sp>
            <p:nvSpPr>
              <p:cNvPr id="494" name="Freeform: Shape 493">
                <a:extLst>
                  <a:ext uri="{FF2B5EF4-FFF2-40B4-BE49-F238E27FC236}">
                    <a16:creationId xmlns:a16="http://schemas.microsoft.com/office/drawing/2014/main" id="{22F4C9BE-A0BC-2D24-D502-BD2F8F8784FE}"/>
                  </a:ext>
                </a:extLst>
              </p:cNvPr>
              <p:cNvSpPr/>
              <p:nvPr/>
            </p:nvSpPr>
            <p:spPr>
              <a:xfrm>
                <a:off x="2734568" y="6163849"/>
                <a:ext cx="1185197" cy="83779"/>
              </a:xfrm>
              <a:custGeom>
                <a:avLst/>
                <a:gdLst>
                  <a:gd name="connsiteX0" fmla="*/ 398 w 1185197"/>
                  <a:gd name="connsiteY0" fmla="*/ 430 h 83779"/>
                  <a:gd name="connsiteX1" fmla="*/ 1185596 w 1185197"/>
                  <a:gd name="connsiteY1" fmla="*/ 41359 h 83779"/>
                </a:gdLst>
                <a:ahLst/>
                <a:cxnLst>
                  <a:cxn ang="0">
                    <a:pos x="connsiteX0" y="connsiteY0"/>
                  </a:cxn>
                  <a:cxn ang="0">
                    <a:pos x="connsiteX1" y="connsiteY1"/>
                  </a:cxn>
                </a:cxnLst>
                <a:rect l="l" t="t" r="r" b="b"/>
                <a:pathLst>
                  <a:path w="1185197" h="83779">
                    <a:moveTo>
                      <a:pt x="398" y="430"/>
                    </a:moveTo>
                    <a:cubicBezTo>
                      <a:pt x="388360" y="96057"/>
                      <a:pt x="791961" y="109992"/>
                      <a:pt x="1185596" y="41359"/>
                    </a:cubicBezTo>
                  </a:path>
                </a:pathLst>
              </a:custGeom>
              <a:noFill/>
              <a:ln w="8736" cap="flat">
                <a:noFill/>
                <a:prstDash val="solid"/>
                <a:miter/>
              </a:ln>
            </p:spPr>
            <p:txBody>
              <a:bodyPr rtlCol="0" anchor="ctr"/>
              <a:lstStyle/>
              <a:p>
                <a:endParaRPr lang="en-GB" sz="1600"/>
              </a:p>
            </p:txBody>
          </p:sp>
        </p:grpSp>
        <p:grpSp>
          <p:nvGrpSpPr>
            <p:cNvPr id="222" name="Graphic 2973">
              <a:extLst>
                <a:ext uri="{FF2B5EF4-FFF2-40B4-BE49-F238E27FC236}">
                  <a16:creationId xmlns:a16="http://schemas.microsoft.com/office/drawing/2014/main" id="{A13356D1-A4AF-C212-8041-75E03942DFEC}"/>
                </a:ext>
              </a:extLst>
            </p:cNvPr>
            <p:cNvGrpSpPr/>
            <p:nvPr/>
          </p:nvGrpSpPr>
          <p:grpSpPr>
            <a:xfrm>
              <a:off x="2203115" y="5659686"/>
              <a:ext cx="630023" cy="904076"/>
              <a:chOff x="2203115" y="5659686"/>
              <a:chExt cx="630023" cy="904076"/>
            </a:xfrm>
          </p:grpSpPr>
          <p:sp>
            <p:nvSpPr>
              <p:cNvPr id="489" name="Freeform: Shape 488">
                <a:extLst>
                  <a:ext uri="{FF2B5EF4-FFF2-40B4-BE49-F238E27FC236}">
                    <a16:creationId xmlns:a16="http://schemas.microsoft.com/office/drawing/2014/main" id="{AD0C634A-8AAB-41E1-99F7-F16BDF199F6F}"/>
                  </a:ext>
                </a:extLst>
              </p:cNvPr>
              <p:cNvSpPr/>
              <p:nvPr/>
            </p:nvSpPr>
            <p:spPr>
              <a:xfrm>
                <a:off x="2203115" y="5659686"/>
                <a:ext cx="630023" cy="904076"/>
              </a:xfrm>
              <a:custGeom>
                <a:avLst/>
                <a:gdLst>
                  <a:gd name="connsiteX0" fmla="*/ 433282 w 630023"/>
                  <a:gd name="connsiteY0" fmla="*/ 904506 h 904076"/>
                  <a:gd name="connsiteX1" fmla="*/ 398 w 630023"/>
                  <a:gd name="connsiteY1" fmla="*/ 765503 h 904076"/>
                  <a:gd name="connsiteX2" fmla="*/ 305758 w 630023"/>
                  <a:gd name="connsiteY2" fmla="*/ 430 h 904076"/>
                  <a:gd name="connsiteX3" fmla="*/ 630422 w 630023"/>
                  <a:gd name="connsiteY3" fmla="*/ 104680 h 904076"/>
                </a:gdLst>
                <a:ahLst/>
                <a:cxnLst>
                  <a:cxn ang="0">
                    <a:pos x="connsiteX0" y="connsiteY0"/>
                  </a:cxn>
                  <a:cxn ang="0">
                    <a:pos x="connsiteX1" y="connsiteY1"/>
                  </a:cxn>
                  <a:cxn ang="0">
                    <a:pos x="connsiteX2" y="connsiteY2"/>
                  </a:cxn>
                  <a:cxn ang="0">
                    <a:pos x="connsiteX3" y="connsiteY3"/>
                  </a:cxn>
                </a:cxnLst>
                <a:rect l="l" t="t" r="r" b="b"/>
                <a:pathLst>
                  <a:path w="630023" h="904076">
                    <a:moveTo>
                      <a:pt x="433282" y="904506"/>
                    </a:moveTo>
                    <a:cubicBezTo>
                      <a:pt x="285961" y="868190"/>
                      <a:pt x="141314" y="821748"/>
                      <a:pt x="398" y="765503"/>
                    </a:cubicBezTo>
                    <a:lnTo>
                      <a:pt x="305758" y="430"/>
                    </a:lnTo>
                    <a:cubicBezTo>
                      <a:pt x="411448" y="42617"/>
                      <a:pt x="519928" y="77449"/>
                      <a:pt x="630422" y="10468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0" name="TextBox 489">
                <a:extLst>
                  <a:ext uri="{FF2B5EF4-FFF2-40B4-BE49-F238E27FC236}">
                    <a16:creationId xmlns:a16="http://schemas.microsoft.com/office/drawing/2014/main" id="{DEEC9091-D913-7E84-BB2A-050E251A1947}"/>
                  </a:ext>
                </a:extLst>
              </p:cNvPr>
              <p:cNvSpPr txBox="1"/>
              <p:nvPr/>
            </p:nvSpPr>
            <p:spPr>
              <a:xfrm rot="17268132">
                <a:off x="2186954" y="59511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91" name="Freeform: Shape 490">
                <a:extLst>
                  <a:ext uri="{FF2B5EF4-FFF2-40B4-BE49-F238E27FC236}">
                    <a16:creationId xmlns:a16="http://schemas.microsoft.com/office/drawing/2014/main" id="{D7B104CE-499D-2AAB-C374-88DBA5E20DAB}"/>
                  </a:ext>
                </a:extLst>
              </p:cNvPr>
              <p:cNvSpPr/>
              <p:nvPr/>
            </p:nvSpPr>
            <p:spPr>
              <a:xfrm>
                <a:off x="2355790" y="6042222"/>
                <a:ext cx="378779" cy="121626"/>
              </a:xfrm>
              <a:custGeom>
                <a:avLst/>
                <a:gdLst>
                  <a:gd name="connsiteX0" fmla="*/ 398 w 378779"/>
                  <a:gd name="connsiteY0" fmla="*/ 430 h 121626"/>
                  <a:gd name="connsiteX1" fmla="*/ 379177 w 378779"/>
                  <a:gd name="connsiteY1" fmla="*/ 122056 h 121626"/>
                </a:gdLst>
                <a:ahLst/>
                <a:cxnLst>
                  <a:cxn ang="0">
                    <a:pos x="connsiteX0" y="connsiteY0"/>
                  </a:cxn>
                  <a:cxn ang="0">
                    <a:pos x="connsiteX1" y="connsiteY1"/>
                  </a:cxn>
                </a:cxnLst>
                <a:rect l="l" t="t" r="r" b="b"/>
                <a:pathLst>
                  <a:path w="378779" h="121626">
                    <a:moveTo>
                      <a:pt x="398" y="430"/>
                    </a:moveTo>
                    <a:cubicBezTo>
                      <a:pt x="123711" y="49641"/>
                      <a:pt x="250268" y="90283"/>
                      <a:pt x="379177" y="122056"/>
                    </a:cubicBezTo>
                  </a:path>
                </a:pathLst>
              </a:custGeom>
              <a:noFill/>
              <a:ln w="8736" cap="flat">
                <a:noFill/>
                <a:prstDash val="solid"/>
                <a:miter/>
              </a:ln>
            </p:spPr>
            <p:txBody>
              <a:bodyPr rtlCol="0" anchor="ctr"/>
              <a:lstStyle/>
              <a:p>
                <a:endParaRPr lang="en-GB" sz="1600"/>
              </a:p>
            </p:txBody>
          </p:sp>
        </p:grpSp>
        <p:grpSp>
          <p:nvGrpSpPr>
            <p:cNvPr id="223" name="Graphic 2973">
              <a:extLst>
                <a:ext uri="{FF2B5EF4-FFF2-40B4-BE49-F238E27FC236}">
                  <a16:creationId xmlns:a16="http://schemas.microsoft.com/office/drawing/2014/main" id="{48BDC8D2-6418-689E-32B5-5BA50B9C8057}"/>
                </a:ext>
              </a:extLst>
            </p:cNvPr>
            <p:cNvGrpSpPr/>
            <p:nvPr/>
          </p:nvGrpSpPr>
          <p:grpSpPr>
            <a:xfrm>
              <a:off x="2203115" y="3364466"/>
              <a:ext cx="1221440" cy="3060292"/>
              <a:chOff x="2203115" y="3364466"/>
              <a:chExt cx="1221440" cy="3060292"/>
            </a:xfrm>
          </p:grpSpPr>
          <p:sp>
            <p:nvSpPr>
              <p:cNvPr id="487" name="Freeform: Shape 486">
                <a:extLst>
                  <a:ext uri="{FF2B5EF4-FFF2-40B4-BE49-F238E27FC236}">
                    <a16:creationId xmlns:a16="http://schemas.microsoft.com/office/drawing/2014/main" id="{C8B557C1-79A4-9191-3A56-41E2766AD521}"/>
                  </a:ext>
                </a:extLst>
              </p:cNvPr>
              <p:cNvSpPr/>
              <p:nvPr/>
            </p:nvSpPr>
            <p:spPr>
              <a:xfrm>
                <a:off x="2203115" y="5659686"/>
                <a:ext cx="305360" cy="765073"/>
              </a:xfrm>
              <a:custGeom>
                <a:avLst/>
                <a:gdLst>
                  <a:gd name="connsiteX0" fmla="*/ 398 w 305360"/>
                  <a:gd name="connsiteY0" fmla="*/ 765503 h 765073"/>
                  <a:gd name="connsiteX1" fmla="*/ 305758 w 305360"/>
                  <a:gd name="connsiteY1" fmla="*/ 430 h 765073"/>
                </a:gdLst>
                <a:ahLst/>
                <a:cxnLst>
                  <a:cxn ang="0">
                    <a:pos x="connsiteX0" y="connsiteY0"/>
                  </a:cxn>
                  <a:cxn ang="0">
                    <a:pos x="connsiteX1" y="connsiteY1"/>
                  </a:cxn>
                </a:cxnLst>
                <a:rect l="l" t="t" r="r" b="b"/>
                <a:pathLst>
                  <a:path w="305360" h="765073">
                    <a:moveTo>
                      <a:pt x="398" y="765503"/>
                    </a:moveTo>
                    <a:lnTo>
                      <a:pt x="305758"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8" name="Freeform: Shape 487">
                <a:extLst>
                  <a:ext uri="{FF2B5EF4-FFF2-40B4-BE49-F238E27FC236}">
                    <a16:creationId xmlns:a16="http://schemas.microsoft.com/office/drawing/2014/main" id="{95D34BFF-25E5-5A3B-68C2-7F7FE1A8CD1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4" name="Graphic 2973">
              <a:extLst>
                <a:ext uri="{FF2B5EF4-FFF2-40B4-BE49-F238E27FC236}">
                  <a16:creationId xmlns:a16="http://schemas.microsoft.com/office/drawing/2014/main" id="{0CAAC46A-C158-5E26-EDB7-0CFFB23DF512}"/>
                </a:ext>
              </a:extLst>
            </p:cNvPr>
            <p:cNvGrpSpPr/>
            <p:nvPr/>
          </p:nvGrpSpPr>
          <p:grpSpPr>
            <a:xfrm>
              <a:off x="1599846" y="5422224"/>
              <a:ext cx="908628" cy="1002534"/>
              <a:chOff x="1599846" y="5422224"/>
              <a:chExt cx="908628" cy="1002534"/>
            </a:xfrm>
          </p:grpSpPr>
          <p:sp>
            <p:nvSpPr>
              <p:cNvPr id="484" name="Freeform: Shape 483">
                <a:extLst>
                  <a:ext uri="{FF2B5EF4-FFF2-40B4-BE49-F238E27FC236}">
                    <a16:creationId xmlns:a16="http://schemas.microsoft.com/office/drawing/2014/main" id="{BE5C0BA3-0FA3-6DE8-54BC-114E60CB0B72}"/>
                  </a:ext>
                </a:extLst>
              </p:cNvPr>
              <p:cNvSpPr/>
              <p:nvPr/>
            </p:nvSpPr>
            <p:spPr>
              <a:xfrm>
                <a:off x="1599846" y="5422224"/>
                <a:ext cx="908628" cy="1002534"/>
              </a:xfrm>
              <a:custGeom>
                <a:avLst/>
                <a:gdLst>
                  <a:gd name="connsiteX0" fmla="*/ 603666 w 908628"/>
                  <a:gd name="connsiteY0" fmla="*/ 1002964 h 1002534"/>
                  <a:gd name="connsiteX1" fmla="*/ 398 w 908628"/>
                  <a:gd name="connsiteY1" fmla="*/ 686343 h 1002534"/>
                  <a:gd name="connsiteX2" fmla="*/ 456573 w 908628"/>
                  <a:gd name="connsiteY2" fmla="*/ 430 h 1002534"/>
                  <a:gd name="connsiteX3" fmla="*/ 909026 w 908628"/>
                  <a:gd name="connsiteY3" fmla="*/ 237891 h 1002534"/>
                </a:gdLst>
                <a:ahLst/>
                <a:cxnLst>
                  <a:cxn ang="0">
                    <a:pos x="connsiteX0" y="connsiteY0"/>
                  </a:cxn>
                  <a:cxn ang="0">
                    <a:pos x="connsiteX1" y="connsiteY1"/>
                  </a:cxn>
                  <a:cxn ang="0">
                    <a:pos x="connsiteX2" y="connsiteY2"/>
                  </a:cxn>
                  <a:cxn ang="0">
                    <a:pos x="connsiteX3" y="connsiteY3"/>
                  </a:cxn>
                </a:cxnLst>
                <a:rect l="l" t="t" r="r" b="b"/>
                <a:pathLst>
                  <a:path w="908628" h="1002534">
                    <a:moveTo>
                      <a:pt x="603666" y="1002964"/>
                    </a:moveTo>
                    <a:cubicBezTo>
                      <a:pt x="392177" y="918554"/>
                      <a:pt x="190002" y="812443"/>
                      <a:pt x="398" y="686343"/>
                    </a:cubicBezTo>
                    <a:lnTo>
                      <a:pt x="456573" y="430"/>
                    </a:lnTo>
                    <a:cubicBezTo>
                      <a:pt x="598782" y="95000"/>
                      <a:pt x="750410" y="174579"/>
                      <a:pt x="909026" y="237891"/>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85" name="TextBox 484">
                <a:extLst>
                  <a:ext uri="{FF2B5EF4-FFF2-40B4-BE49-F238E27FC236}">
                    <a16:creationId xmlns:a16="http://schemas.microsoft.com/office/drawing/2014/main" id="{C18F0F76-BD64-9121-B475-B926488DCABF}"/>
                  </a:ext>
                </a:extLst>
              </p:cNvPr>
              <p:cNvSpPr txBox="1"/>
              <p:nvPr/>
            </p:nvSpPr>
            <p:spPr>
              <a:xfrm rot="17861538">
                <a:off x="1728584" y="57589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(3)</a:t>
                </a:r>
              </a:p>
            </p:txBody>
          </p:sp>
          <p:sp>
            <p:nvSpPr>
              <p:cNvPr id="486" name="Freeform: Shape 485">
                <a:extLst>
                  <a:ext uri="{FF2B5EF4-FFF2-40B4-BE49-F238E27FC236}">
                    <a16:creationId xmlns:a16="http://schemas.microsoft.com/office/drawing/2014/main" id="{A7FA9FEF-02A5-15C6-D1DB-74B008D04D55}"/>
                  </a:ext>
                </a:extLst>
              </p:cNvPr>
              <p:cNvSpPr/>
              <p:nvPr/>
            </p:nvSpPr>
            <p:spPr>
              <a:xfrm>
                <a:off x="1827934" y="5765177"/>
                <a:ext cx="527856" cy="277045"/>
              </a:xfrm>
              <a:custGeom>
                <a:avLst/>
                <a:gdLst>
                  <a:gd name="connsiteX0" fmla="*/ 398 w 527856"/>
                  <a:gd name="connsiteY0" fmla="*/ 430 h 277045"/>
                  <a:gd name="connsiteX1" fmla="*/ 528254 w 527856"/>
                  <a:gd name="connsiteY1" fmla="*/ 277475 h 277045"/>
                </a:gdLst>
                <a:ahLst/>
                <a:cxnLst>
                  <a:cxn ang="0">
                    <a:pos x="connsiteX0" y="connsiteY0"/>
                  </a:cxn>
                  <a:cxn ang="0">
                    <a:pos x="connsiteX1" y="connsiteY1"/>
                  </a:cxn>
                </a:cxnLst>
                <a:rect l="l" t="t" r="r" b="b"/>
                <a:pathLst>
                  <a:path w="527856" h="277045">
                    <a:moveTo>
                      <a:pt x="398" y="430"/>
                    </a:moveTo>
                    <a:cubicBezTo>
                      <a:pt x="166300" y="110769"/>
                      <a:pt x="343202" y="203619"/>
                      <a:pt x="528254" y="277475"/>
                    </a:cubicBezTo>
                  </a:path>
                </a:pathLst>
              </a:custGeom>
              <a:noFill/>
              <a:ln w="8736" cap="flat">
                <a:noFill/>
                <a:prstDash val="solid"/>
                <a:miter/>
              </a:ln>
            </p:spPr>
            <p:txBody>
              <a:bodyPr rtlCol="0" anchor="ctr"/>
              <a:lstStyle/>
              <a:p>
                <a:endParaRPr lang="en-GB" sz="1600"/>
              </a:p>
            </p:txBody>
          </p:sp>
        </p:grpSp>
        <p:grpSp>
          <p:nvGrpSpPr>
            <p:cNvPr id="225" name="Graphic 2973">
              <a:extLst>
                <a:ext uri="{FF2B5EF4-FFF2-40B4-BE49-F238E27FC236}">
                  <a16:creationId xmlns:a16="http://schemas.microsoft.com/office/drawing/2014/main" id="{FFCEA0D1-9B08-E69D-4BB2-19B6098794E2}"/>
                </a:ext>
              </a:extLst>
            </p:cNvPr>
            <p:cNvGrpSpPr/>
            <p:nvPr/>
          </p:nvGrpSpPr>
          <p:grpSpPr>
            <a:xfrm>
              <a:off x="1414899" y="5322901"/>
              <a:ext cx="641122" cy="785236"/>
              <a:chOff x="1414899" y="5322901"/>
              <a:chExt cx="641122" cy="785236"/>
            </a:xfrm>
          </p:grpSpPr>
          <p:sp>
            <p:nvSpPr>
              <p:cNvPr id="481" name="Freeform: Shape 480">
                <a:extLst>
                  <a:ext uri="{FF2B5EF4-FFF2-40B4-BE49-F238E27FC236}">
                    <a16:creationId xmlns:a16="http://schemas.microsoft.com/office/drawing/2014/main" id="{F04AD3A2-C5A3-C056-2DAF-4A8218C7B84D}"/>
                  </a:ext>
                </a:extLst>
              </p:cNvPr>
              <p:cNvSpPr/>
              <p:nvPr/>
            </p:nvSpPr>
            <p:spPr>
              <a:xfrm>
                <a:off x="1414899" y="5322901"/>
                <a:ext cx="641122" cy="785236"/>
              </a:xfrm>
              <a:custGeom>
                <a:avLst/>
                <a:gdLst>
                  <a:gd name="connsiteX0" fmla="*/ 185345 w 641122"/>
                  <a:gd name="connsiteY0" fmla="*/ 785666 h 785236"/>
                  <a:gd name="connsiteX1" fmla="*/ 398 w 641122"/>
                  <a:gd name="connsiteY1" fmla="*/ 653241 h 785236"/>
                  <a:gd name="connsiteX2" fmla="*/ 502814 w 641122"/>
                  <a:gd name="connsiteY2" fmla="*/ 430 h 785236"/>
                  <a:gd name="connsiteX3" fmla="*/ 641520 w 641122"/>
                  <a:gd name="connsiteY3" fmla="*/ 99753 h 785236"/>
                </a:gdLst>
                <a:ahLst/>
                <a:cxnLst>
                  <a:cxn ang="0">
                    <a:pos x="connsiteX0" y="connsiteY0"/>
                  </a:cxn>
                  <a:cxn ang="0">
                    <a:pos x="connsiteX1" y="connsiteY1"/>
                  </a:cxn>
                  <a:cxn ang="0">
                    <a:pos x="connsiteX2" y="connsiteY2"/>
                  </a:cxn>
                  <a:cxn ang="0">
                    <a:pos x="connsiteX3" y="connsiteY3"/>
                  </a:cxn>
                </a:cxnLst>
                <a:rect l="l" t="t" r="r" b="b"/>
                <a:pathLst>
                  <a:path w="641122" h="785236">
                    <a:moveTo>
                      <a:pt x="185345" y="785666"/>
                    </a:moveTo>
                    <a:cubicBezTo>
                      <a:pt x="122191" y="743662"/>
                      <a:pt x="60503" y="699500"/>
                      <a:pt x="398" y="653241"/>
                    </a:cubicBezTo>
                    <a:lnTo>
                      <a:pt x="502814" y="430"/>
                    </a:lnTo>
                    <a:cubicBezTo>
                      <a:pt x="547893" y="35122"/>
                      <a:pt x="594152" y="68250"/>
                      <a:pt x="641520" y="9975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82" name="TextBox 481">
                <a:extLst>
                  <a:ext uri="{FF2B5EF4-FFF2-40B4-BE49-F238E27FC236}">
                    <a16:creationId xmlns:a16="http://schemas.microsoft.com/office/drawing/2014/main" id="{202C620E-B613-A6EC-55BF-51B7395D345C}"/>
                  </a:ext>
                </a:extLst>
              </p:cNvPr>
              <p:cNvSpPr txBox="1"/>
              <p:nvPr/>
            </p:nvSpPr>
            <p:spPr>
              <a:xfrm rot="18336263">
                <a:off x="1417123" y="5569199"/>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83" name="Freeform: Shape 482">
                <a:extLst>
                  <a:ext uri="{FF2B5EF4-FFF2-40B4-BE49-F238E27FC236}">
                    <a16:creationId xmlns:a16="http://schemas.microsoft.com/office/drawing/2014/main" id="{C6602E91-F6E4-6F84-5931-217794FA9E17}"/>
                  </a:ext>
                </a:extLst>
              </p:cNvPr>
              <p:cNvSpPr/>
              <p:nvPr/>
            </p:nvSpPr>
            <p:spPr>
              <a:xfrm>
                <a:off x="1666111" y="5649307"/>
                <a:ext cx="161822" cy="115869"/>
              </a:xfrm>
              <a:custGeom>
                <a:avLst/>
                <a:gdLst>
                  <a:gd name="connsiteX0" fmla="*/ 398 w 161822"/>
                  <a:gd name="connsiteY0" fmla="*/ 430 h 115869"/>
                  <a:gd name="connsiteX1" fmla="*/ 162220 w 161822"/>
                  <a:gd name="connsiteY1" fmla="*/ 116299 h 115869"/>
                </a:gdLst>
                <a:ahLst/>
                <a:cxnLst>
                  <a:cxn ang="0">
                    <a:pos x="connsiteX0" y="connsiteY0"/>
                  </a:cxn>
                  <a:cxn ang="0">
                    <a:pos x="connsiteX1" y="connsiteY1"/>
                  </a:cxn>
                </a:cxnLst>
                <a:rect l="l" t="t" r="r" b="b"/>
                <a:pathLst>
                  <a:path w="161822" h="115869">
                    <a:moveTo>
                      <a:pt x="398" y="430"/>
                    </a:moveTo>
                    <a:cubicBezTo>
                      <a:pt x="52981" y="40905"/>
                      <a:pt x="106963" y="79554"/>
                      <a:pt x="162220" y="116299"/>
                    </a:cubicBezTo>
                  </a:path>
                </a:pathLst>
              </a:custGeom>
              <a:noFill/>
              <a:ln w="8736" cap="flat">
                <a:noFill/>
                <a:prstDash val="solid"/>
                <a:miter/>
              </a:ln>
            </p:spPr>
            <p:txBody>
              <a:bodyPr rtlCol="0" anchor="ctr"/>
              <a:lstStyle/>
              <a:p>
                <a:endParaRPr lang="en-GB" sz="1600"/>
              </a:p>
            </p:txBody>
          </p:sp>
        </p:grpSp>
        <p:grpSp>
          <p:nvGrpSpPr>
            <p:cNvPr id="226" name="Graphic 2973">
              <a:extLst>
                <a:ext uri="{FF2B5EF4-FFF2-40B4-BE49-F238E27FC236}">
                  <a16:creationId xmlns:a16="http://schemas.microsoft.com/office/drawing/2014/main" id="{626B3149-F35A-0D5A-8A51-2F5BDFDBD7B1}"/>
                </a:ext>
              </a:extLst>
            </p:cNvPr>
            <p:cNvGrpSpPr/>
            <p:nvPr/>
          </p:nvGrpSpPr>
          <p:grpSpPr>
            <a:xfrm>
              <a:off x="1414899" y="3364466"/>
              <a:ext cx="2009656" cy="2611246"/>
              <a:chOff x="1414899" y="3364466"/>
              <a:chExt cx="2009656" cy="2611246"/>
            </a:xfrm>
          </p:grpSpPr>
          <p:sp>
            <p:nvSpPr>
              <p:cNvPr id="479" name="Freeform: Shape 478">
                <a:extLst>
                  <a:ext uri="{FF2B5EF4-FFF2-40B4-BE49-F238E27FC236}">
                    <a16:creationId xmlns:a16="http://schemas.microsoft.com/office/drawing/2014/main" id="{2DC9CD63-28F3-7573-5EBD-AF655375703A}"/>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0" name="Freeform: Shape 479">
                <a:extLst>
                  <a:ext uri="{FF2B5EF4-FFF2-40B4-BE49-F238E27FC236}">
                    <a16:creationId xmlns:a16="http://schemas.microsoft.com/office/drawing/2014/main" id="{A65FEE31-19D4-7654-340D-D6006F88442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7" name="Graphic 2973">
              <a:extLst>
                <a:ext uri="{FF2B5EF4-FFF2-40B4-BE49-F238E27FC236}">
                  <a16:creationId xmlns:a16="http://schemas.microsoft.com/office/drawing/2014/main" id="{82527B7D-B4AD-A3DE-C5D3-69E566220CA6}"/>
                </a:ext>
              </a:extLst>
            </p:cNvPr>
            <p:cNvGrpSpPr/>
            <p:nvPr/>
          </p:nvGrpSpPr>
          <p:grpSpPr>
            <a:xfrm>
              <a:off x="1414899" y="3364466"/>
              <a:ext cx="2009656" cy="2611246"/>
              <a:chOff x="1414899" y="3364466"/>
              <a:chExt cx="2009656" cy="2611246"/>
            </a:xfrm>
          </p:grpSpPr>
          <p:sp>
            <p:nvSpPr>
              <p:cNvPr id="477" name="Freeform: Shape 476">
                <a:extLst>
                  <a:ext uri="{FF2B5EF4-FFF2-40B4-BE49-F238E27FC236}">
                    <a16:creationId xmlns:a16="http://schemas.microsoft.com/office/drawing/2014/main" id="{093885D5-559A-53B7-4FC4-5B18ECB07A65}"/>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8" name="Freeform: Shape 477">
                <a:extLst>
                  <a:ext uri="{FF2B5EF4-FFF2-40B4-BE49-F238E27FC236}">
                    <a16:creationId xmlns:a16="http://schemas.microsoft.com/office/drawing/2014/main" id="{5D697A4A-4FF0-3B47-84D9-B2E75E68021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8" name="Graphic 2973">
              <a:extLst>
                <a:ext uri="{FF2B5EF4-FFF2-40B4-BE49-F238E27FC236}">
                  <a16:creationId xmlns:a16="http://schemas.microsoft.com/office/drawing/2014/main" id="{0557B520-A483-C94C-A843-5E921C071537}"/>
                </a:ext>
              </a:extLst>
            </p:cNvPr>
            <p:cNvGrpSpPr/>
            <p:nvPr/>
          </p:nvGrpSpPr>
          <p:grpSpPr>
            <a:xfrm>
              <a:off x="1239535" y="5214248"/>
              <a:ext cx="677780" cy="761465"/>
              <a:chOff x="1239535" y="5214248"/>
              <a:chExt cx="677780" cy="761465"/>
            </a:xfrm>
          </p:grpSpPr>
          <p:sp>
            <p:nvSpPr>
              <p:cNvPr id="474" name="Freeform: Shape 473">
                <a:extLst>
                  <a:ext uri="{FF2B5EF4-FFF2-40B4-BE49-F238E27FC236}">
                    <a16:creationId xmlns:a16="http://schemas.microsoft.com/office/drawing/2014/main" id="{B8D0A812-387F-D57A-13CE-16C9E23245EE}"/>
                  </a:ext>
                </a:extLst>
              </p:cNvPr>
              <p:cNvSpPr/>
              <p:nvPr/>
            </p:nvSpPr>
            <p:spPr>
              <a:xfrm>
                <a:off x="1239535" y="5214248"/>
                <a:ext cx="677780" cy="761465"/>
              </a:xfrm>
              <a:custGeom>
                <a:avLst/>
                <a:gdLst>
                  <a:gd name="connsiteX0" fmla="*/ 175762 w 677780"/>
                  <a:gd name="connsiteY0" fmla="*/ 761895 h 761465"/>
                  <a:gd name="connsiteX1" fmla="*/ 398 w 677780"/>
                  <a:gd name="connsiteY1" fmla="*/ 617021 h 761465"/>
                  <a:gd name="connsiteX2" fmla="*/ 546653 w 677780"/>
                  <a:gd name="connsiteY2" fmla="*/ 430 h 761465"/>
                  <a:gd name="connsiteX3" fmla="*/ 678178 w 677780"/>
                  <a:gd name="connsiteY3" fmla="*/ 109083 h 761465"/>
                </a:gdLst>
                <a:ahLst/>
                <a:cxnLst>
                  <a:cxn ang="0">
                    <a:pos x="connsiteX0" y="connsiteY0"/>
                  </a:cxn>
                  <a:cxn ang="0">
                    <a:pos x="connsiteX1" y="connsiteY1"/>
                  </a:cxn>
                  <a:cxn ang="0">
                    <a:pos x="connsiteX2" y="connsiteY2"/>
                  </a:cxn>
                  <a:cxn ang="0">
                    <a:pos x="connsiteX3" y="connsiteY3"/>
                  </a:cxn>
                </a:cxnLst>
                <a:rect l="l" t="t" r="r" b="b"/>
                <a:pathLst>
                  <a:path w="677780" h="761465">
                    <a:moveTo>
                      <a:pt x="175762" y="761895"/>
                    </a:moveTo>
                    <a:cubicBezTo>
                      <a:pt x="115656" y="715636"/>
                      <a:pt x="57166" y="667316"/>
                      <a:pt x="398" y="617021"/>
                    </a:cubicBezTo>
                    <a:lnTo>
                      <a:pt x="546653" y="430"/>
                    </a:lnTo>
                    <a:cubicBezTo>
                      <a:pt x="589233" y="38153"/>
                      <a:pt x="633098" y="74391"/>
                      <a:pt x="678178" y="10908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75" name="TextBox 474">
                <a:extLst>
                  <a:ext uri="{FF2B5EF4-FFF2-40B4-BE49-F238E27FC236}">
                    <a16:creationId xmlns:a16="http://schemas.microsoft.com/office/drawing/2014/main" id="{05A2512B-3808-4EB3-18F1-20262372F6F1}"/>
                  </a:ext>
                </a:extLst>
              </p:cNvPr>
              <p:cNvSpPr txBox="1"/>
              <p:nvPr/>
            </p:nvSpPr>
            <p:spPr>
              <a:xfrm rot="18573627">
                <a:off x="1262922" y="5448855"/>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476" name="Freeform: Shape 475">
                <a:extLst>
                  <a:ext uri="{FF2B5EF4-FFF2-40B4-BE49-F238E27FC236}">
                    <a16:creationId xmlns:a16="http://schemas.microsoft.com/office/drawing/2014/main" id="{C9C7EB6B-EEEA-71ED-2359-19A63CC507C9}"/>
                  </a:ext>
                </a:extLst>
              </p:cNvPr>
              <p:cNvSpPr/>
              <p:nvPr/>
            </p:nvSpPr>
            <p:spPr>
              <a:xfrm>
                <a:off x="1512667" y="5522543"/>
                <a:ext cx="153444" cy="126763"/>
              </a:xfrm>
              <a:custGeom>
                <a:avLst/>
                <a:gdLst>
                  <a:gd name="connsiteX0" fmla="*/ 398 w 153444"/>
                  <a:gd name="connsiteY0" fmla="*/ 430 h 126763"/>
                  <a:gd name="connsiteX1" fmla="*/ 153842 w 153444"/>
                  <a:gd name="connsiteY1" fmla="*/ 127193 h 126763"/>
                </a:gdLst>
                <a:ahLst/>
                <a:cxnLst>
                  <a:cxn ang="0">
                    <a:pos x="connsiteX0" y="connsiteY0"/>
                  </a:cxn>
                  <a:cxn ang="0">
                    <a:pos x="connsiteX1" y="connsiteY1"/>
                  </a:cxn>
                </a:cxnLst>
                <a:rect l="l" t="t" r="r" b="b"/>
                <a:pathLst>
                  <a:path w="153444" h="126763">
                    <a:moveTo>
                      <a:pt x="398" y="430"/>
                    </a:moveTo>
                    <a:cubicBezTo>
                      <a:pt x="50072" y="44434"/>
                      <a:pt x="101250" y="86718"/>
                      <a:pt x="153842" y="127193"/>
                    </a:cubicBezTo>
                  </a:path>
                </a:pathLst>
              </a:custGeom>
              <a:noFill/>
              <a:ln w="8736" cap="flat">
                <a:noFill/>
                <a:prstDash val="solid"/>
                <a:miter/>
              </a:ln>
            </p:spPr>
            <p:txBody>
              <a:bodyPr rtlCol="0" anchor="ctr"/>
              <a:lstStyle/>
              <a:p>
                <a:endParaRPr lang="en-GB" sz="1600"/>
              </a:p>
            </p:txBody>
          </p:sp>
        </p:grpSp>
        <p:grpSp>
          <p:nvGrpSpPr>
            <p:cNvPr id="229" name="Graphic 2973">
              <a:extLst>
                <a:ext uri="{FF2B5EF4-FFF2-40B4-BE49-F238E27FC236}">
                  <a16:creationId xmlns:a16="http://schemas.microsoft.com/office/drawing/2014/main" id="{32C696E1-C322-6E1D-7DC6-4BBD24CC864E}"/>
                </a:ext>
              </a:extLst>
            </p:cNvPr>
            <p:cNvGrpSpPr/>
            <p:nvPr/>
          </p:nvGrpSpPr>
          <p:grpSpPr>
            <a:xfrm>
              <a:off x="1239535" y="3364466"/>
              <a:ext cx="2185019" cy="2466372"/>
              <a:chOff x="1239535" y="3364466"/>
              <a:chExt cx="2185019" cy="2466372"/>
            </a:xfrm>
          </p:grpSpPr>
          <p:sp>
            <p:nvSpPr>
              <p:cNvPr id="472" name="Freeform: Shape 471">
                <a:extLst>
                  <a:ext uri="{FF2B5EF4-FFF2-40B4-BE49-F238E27FC236}">
                    <a16:creationId xmlns:a16="http://schemas.microsoft.com/office/drawing/2014/main" id="{060F0A8F-C310-59E4-1D6C-665AACBB60FB}"/>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3" name="Freeform: Shape 472">
                <a:extLst>
                  <a:ext uri="{FF2B5EF4-FFF2-40B4-BE49-F238E27FC236}">
                    <a16:creationId xmlns:a16="http://schemas.microsoft.com/office/drawing/2014/main" id="{89FD85C7-5418-3DE2-124E-56304898888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0" name="Graphic 2973">
              <a:extLst>
                <a:ext uri="{FF2B5EF4-FFF2-40B4-BE49-F238E27FC236}">
                  <a16:creationId xmlns:a16="http://schemas.microsoft.com/office/drawing/2014/main" id="{197D7558-6D30-2FA8-30ED-28C2F057E1F0}"/>
                </a:ext>
              </a:extLst>
            </p:cNvPr>
            <p:cNvGrpSpPr/>
            <p:nvPr/>
          </p:nvGrpSpPr>
          <p:grpSpPr>
            <a:xfrm>
              <a:off x="1239535" y="3364466"/>
              <a:ext cx="2185019" cy="2466372"/>
              <a:chOff x="1239535" y="3364466"/>
              <a:chExt cx="2185019" cy="2466372"/>
            </a:xfrm>
          </p:grpSpPr>
          <p:sp>
            <p:nvSpPr>
              <p:cNvPr id="470" name="Freeform: Shape 469">
                <a:extLst>
                  <a:ext uri="{FF2B5EF4-FFF2-40B4-BE49-F238E27FC236}">
                    <a16:creationId xmlns:a16="http://schemas.microsoft.com/office/drawing/2014/main" id="{4B4BEC5B-943A-FC0B-F34D-C3C40A72EA3F}"/>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1" name="Freeform: Shape 470">
                <a:extLst>
                  <a:ext uri="{FF2B5EF4-FFF2-40B4-BE49-F238E27FC236}">
                    <a16:creationId xmlns:a16="http://schemas.microsoft.com/office/drawing/2014/main" id="{227C8AD8-E7D2-9C31-C7FA-1C839443C89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1" name="Graphic 2973">
              <a:extLst>
                <a:ext uri="{FF2B5EF4-FFF2-40B4-BE49-F238E27FC236}">
                  <a16:creationId xmlns:a16="http://schemas.microsoft.com/office/drawing/2014/main" id="{3349A2CD-935A-EAAB-0114-DA56F641728B}"/>
                </a:ext>
              </a:extLst>
            </p:cNvPr>
            <p:cNvGrpSpPr/>
            <p:nvPr/>
          </p:nvGrpSpPr>
          <p:grpSpPr>
            <a:xfrm>
              <a:off x="1239535" y="3364466"/>
              <a:ext cx="2185019" cy="2466372"/>
              <a:chOff x="1239535" y="3364466"/>
              <a:chExt cx="2185019" cy="2466372"/>
            </a:xfrm>
          </p:grpSpPr>
          <p:sp>
            <p:nvSpPr>
              <p:cNvPr id="468" name="Freeform: Shape 467">
                <a:extLst>
                  <a:ext uri="{FF2B5EF4-FFF2-40B4-BE49-F238E27FC236}">
                    <a16:creationId xmlns:a16="http://schemas.microsoft.com/office/drawing/2014/main" id="{5AB77542-EEC1-5891-A4D0-638B4ED4D4D6}"/>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69" name="Freeform: Shape 468">
                <a:extLst>
                  <a:ext uri="{FF2B5EF4-FFF2-40B4-BE49-F238E27FC236}">
                    <a16:creationId xmlns:a16="http://schemas.microsoft.com/office/drawing/2014/main" id="{E6E03F5F-3744-CBBB-9B67-B3D700941F1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2" name="Graphic 2973">
              <a:extLst>
                <a:ext uri="{FF2B5EF4-FFF2-40B4-BE49-F238E27FC236}">
                  <a16:creationId xmlns:a16="http://schemas.microsoft.com/office/drawing/2014/main" id="{8FCF5BAC-787C-4499-851E-5778B9B76F5E}"/>
                </a:ext>
              </a:extLst>
            </p:cNvPr>
            <p:cNvGrpSpPr/>
            <p:nvPr/>
          </p:nvGrpSpPr>
          <p:grpSpPr>
            <a:xfrm>
              <a:off x="533807" y="4550524"/>
              <a:ext cx="1251982" cy="1280314"/>
              <a:chOff x="533807" y="4550524"/>
              <a:chExt cx="1251982" cy="1280314"/>
            </a:xfrm>
          </p:grpSpPr>
          <p:sp>
            <p:nvSpPr>
              <p:cNvPr id="465" name="Freeform: Shape 464">
                <a:extLst>
                  <a:ext uri="{FF2B5EF4-FFF2-40B4-BE49-F238E27FC236}">
                    <a16:creationId xmlns:a16="http://schemas.microsoft.com/office/drawing/2014/main" id="{4343A27D-70CD-29D5-7BC7-E0613339A760}"/>
                  </a:ext>
                </a:extLst>
              </p:cNvPr>
              <p:cNvSpPr/>
              <p:nvPr/>
            </p:nvSpPr>
            <p:spPr>
              <a:xfrm>
                <a:off x="533807" y="4550524"/>
                <a:ext cx="1251982" cy="1280314"/>
              </a:xfrm>
              <a:custGeom>
                <a:avLst/>
                <a:gdLst>
                  <a:gd name="connsiteX0" fmla="*/ 706125 w 1251982"/>
                  <a:gd name="connsiteY0" fmla="*/ 1280744 h 1280314"/>
                  <a:gd name="connsiteX1" fmla="*/ 398 w 1251982"/>
                  <a:gd name="connsiteY1" fmla="*/ 395783 h 1280314"/>
                  <a:gd name="connsiteX2" fmla="*/ 723082 w 1251982"/>
                  <a:gd name="connsiteY2" fmla="*/ 430 h 1280314"/>
                  <a:gd name="connsiteX3" fmla="*/ 1252380 w 1251982"/>
                  <a:gd name="connsiteY3" fmla="*/ 664153 h 1280314"/>
                </a:gdLst>
                <a:ahLst/>
                <a:cxnLst>
                  <a:cxn ang="0">
                    <a:pos x="connsiteX0" y="connsiteY0"/>
                  </a:cxn>
                  <a:cxn ang="0">
                    <a:pos x="connsiteX1" y="connsiteY1"/>
                  </a:cxn>
                  <a:cxn ang="0">
                    <a:pos x="connsiteX2" y="connsiteY2"/>
                  </a:cxn>
                  <a:cxn ang="0">
                    <a:pos x="connsiteX3" y="connsiteY3"/>
                  </a:cxn>
                </a:cxnLst>
                <a:rect l="l" t="t" r="r" b="b"/>
                <a:pathLst>
                  <a:path w="1251982" h="1280314">
                    <a:moveTo>
                      <a:pt x="706125" y="1280744"/>
                    </a:moveTo>
                    <a:cubicBezTo>
                      <a:pt x="421601" y="1028676"/>
                      <a:pt x="182829" y="729274"/>
                      <a:pt x="398" y="395783"/>
                    </a:cubicBezTo>
                    <a:lnTo>
                      <a:pt x="723082" y="430"/>
                    </a:lnTo>
                    <a:cubicBezTo>
                      <a:pt x="859910" y="250550"/>
                      <a:pt x="1038987" y="475099"/>
                      <a:pt x="1252380" y="664153"/>
                    </a:cubicBezTo>
                    <a:close/>
                  </a:path>
                </a:pathLst>
              </a:custGeom>
              <a:solidFill>
                <a:srgbClr val="028391">
                  <a:alpha val="56078"/>
                </a:srgbClr>
              </a:solidFill>
              <a:ln w="4368" cap="flat">
                <a:solidFill>
                  <a:srgbClr val="FFFFFF">
                    <a:alpha val="56000"/>
                  </a:srgbClr>
                </a:solidFill>
                <a:prstDash val="solid"/>
                <a:miter/>
              </a:ln>
            </p:spPr>
            <p:txBody>
              <a:bodyPr rtlCol="0" anchor="ctr"/>
              <a:lstStyle/>
              <a:p>
                <a:endParaRPr lang="en-GB" sz="1600"/>
              </a:p>
            </p:txBody>
          </p:sp>
          <p:sp>
            <p:nvSpPr>
              <p:cNvPr id="466" name="TextBox 465">
                <a:extLst>
                  <a:ext uri="{FF2B5EF4-FFF2-40B4-BE49-F238E27FC236}">
                    <a16:creationId xmlns:a16="http://schemas.microsoft.com/office/drawing/2014/main" id="{44112ECF-3C4B-B9EB-4B02-9F68C1F7C7A6}"/>
                  </a:ext>
                </a:extLst>
              </p:cNvPr>
              <p:cNvSpPr txBox="1"/>
              <p:nvPr/>
            </p:nvSpPr>
            <p:spPr>
              <a:xfrm rot="19285713">
                <a:off x="814394" y="50035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(5)</a:t>
                </a:r>
              </a:p>
            </p:txBody>
          </p:sp>
          <p:sp>
            <p:nvSpPr>
              <p:cNvPr id="467" name="Freeform: Shape 466">
                <a:extLst>
                  <a:ext uri="{FF2B5EF4-FFF2-40B4-BE49-F238E27FC236}">
                    <a16:creationId xmlns:a16="http://schemas.microsoft.com/office/drawing/2014/main" id="{59719390-C50E-3909-0F29-786234739288}"/>
                  </a:ext>
                </a:extLst>
              </p:cNvPr>
              <p:cNvSpPr/>
              <p:nvPr/>
            </p:nvSpPr>
            <p:spPr>
              <a:xfrm>
                <a:off x="895150" y="4748201"/>
                <a:ext cx="617517" cy="774342"/>
              </a:xfrm>
              <a:custGeom>
                <a:avLst/>
                <a:gdLst>
                  <a:gd name="connsiteX0" fmla="*/ 398 w 617517"/>
                  <a:gd name="connsiteY0" fmla="*/ 430 h 774342"/>
                  <a:gd name="connsiteX1" fmla="*/ 617915 w 617517"/>
                  <a:gd name="connsiteY1" fmla="*/ 774772 h 774342"/>
                </a:gdLst>
                <a:ahLst/>
                <a:cxnLst>
                  <a:cxn ang="0">
                    <a:pos x="connsiteX0" y="connsiteY0"/>
                  </a:cxn>
                  <a:cxn ang="0">
                    <a:pos x="connsiteX1" y="connsiteY1"/>
                  </a:cxn>
                </a:cxnLst>
                <a:rect l="l" t="t" r="r" b="b"/>
                <a:pathLst>
                  <a:path w="617517" h="774342">
                    <a:moveTo>
                      <a:pt x="398" y="430"/>
                    </a:moveTo>
                    <a:cubicBezTo>
                      <a:pt x="160027" y="292231"/>
                      <a:pt x="368948" y="554215"/>
                      <a:pt x="617915" y="774772"/>
                    </a:cubicBezTo>
                  </a:path>
                </a:pathLst>
              </a:custGeom>
              <a:noFill/>
              <a:ln w="8736" cap="flat">
                <a:noFill/>
                <a:prstDash val="solid"/>
                <a:miter/>
              </a:ln>
            </p:spPr>
            <p:txBody>
              <a:bodyPr rtlCol="0" anchor="ctr"/>
              <a:lstStyle/>
              <a:p>
                <a:endParaRPr lang="en-GB" sz="1600"/>
              </a:p>
            </p:txBody>
          </p:sp>
        </p:grpSp>
        <p:grpSp>
          <p:nvGrpSpPr>
            <p:cNvPr id="233" name="Graphic 2973">
              <a:extLst>
                <a:ext uri="{FF2B5EF4-FFF2-40B4-BE49-F238E27FC236}">
                  <a16:creationId xmlns:a16="http://schemas.microsoft.com/office/drawing/2014/main" id="{13996F1E-4E77-D181-40FE-75150B2E91B4}"/>
                </a:ext>
              </a:extLst>
            </p:cNvPr>
            <p:cNvGrpSpPr/>
            <p:nvPr/>
          </p:nvGrpSpPr>
          <p:grpSpPr>
            <a:xfrm>
              <a:off x="343636" y="4240796"/>
              <a:ext cx="912856" cy="705081"/>
              <a:chOff x="343636" y="4240796"/>
              <a:chExt cx="912856" cy="705081"/>
            </a:xfrm>
          </p:grpSpPr>
          <p:sp>
            <p:nvSpPr>
              <p:cNvPr id="462" name="Freeform: Shape 461">
                <a:extLst>
                  <a:ext uri="{FF2B5EF4-FFF2-40B4-BE49-F238E27FC236}">
                    <a16:creationId xmlns:a16="http://schemas.microsoft.com/office/drawing/2014/main" id="{59F81313-91C1-32B3-763B-4703EF1C6614}"/>
                  </a:ext>
                </a:extLst>
              </p:cNvPr>
              <p:cNvSpPr/>
              <p:nvPr/>
            </p:nvSpPr>
            <p:spPr>
              <a:xfrm>
                <a:off x="343636" y="4240796"/>
                <a:ext cx="912856" cy="705081"/>
              </a:xfrm>
              <a:custGeom>
                <a:avLst/>
                <a:gdLst>
                  <a:gd name="connsiteX0" fmla="*/ 190570 w 912856"/>
                  <a:gd name="connsiteY0" fmla="*/ 705511 h 705081"/>
                  <a:gd name="connsiteX1" fmla="*/ 398 w 912856"/>
                  <a:gd name="connsiteY1" fmla="*/ 292537 h 705081"/>
                  <a:gd name="connsiteX2" fmla="*/ 770625 w 912856"/>
                  <a:gd name="connsiteY2" fmla="*/ 430 h 705081"/>
                  <a:gd name="connsiteX3" fmla="*/ 913254 w 912856"/>
                  <a:gd name="connsiteY3" fmla="*/ 310158 h 705081"/>
                </a:gdLst>
                <a:ahLst/>
                <a:cxnLst>
                  <a:cxn ang="0">
                    <a:pos x="connsiteX0" y="connsiteY0"/>
                  </a:cxn>
                  <a:cxn ang="0">
                    <a:pos x="connsiteX1" y="connsiteY1"/>
                  </a:cxn>
                  <a:cxn ang="0">
                    <a:pos x="connsiteX2" y="connsiteY2"/>
                  </a:cxn>
                  <a:cxn ang="0">
                    <a:pos x="connsiteX3" y="connsiteY3"/>
                  </a:cxn>
                </a:cxnLst>
                <a:rect l="l" t="t" r="r" b="b"/>
                <a:pathLst>
                  <a:path w="912856" h="705081">
                    <a:moveTo>
                      <a:pt x="190570" y="705511"/>
                    </a:moveTo>
                    <a:cubicBezTo>
                      <a:pt x="117744" y="572396"/>
                      <a:pt x="54205" y="434414"/>
                      <a:pt x="398" y="292537"/>
                    </a:cubicBezTo>
                    <a:lnTo>
                      <a:pt x="770625" y="430"/>
                    </a:lnTo>
                    <a:cubicBezTo>
                      <a:pt x="810979" y="106829"/>
                      <a:pt x="858635" y="210319"/>
                      <a:pt x="913254" y="310158"/>
                    </a:cubicBezTo>
                    <a:close/>
                  </a:path>
                </a:pathLst>
              </a:custGeom>
              <a:solidFill>
                <a:srgbClr val="028391">
                  <a:alpha val="56078"/>
                </a:srgbClr>
              </a:solidFill>
              <a:ln w="4368" cap="flat">
                <a:solidFill>
                  <a:srgbClr val="FFFFFF">
                    <a:alpha val="56000"/>
                  </a:srgbClr>
                </a:solidFill>
                <a:prstDash val="solid"/>
                <a:miter/>
              </a:ln>
            </p:spPr>
            <p:txBody>
              <a:bodyPr rtlCol="0" anchor="ctr"/>
              <a:lstStyle/>
              <a:p>
                <a:endParaRPr lang="en-GB" sz="1600"/>
              </a:p>
            </p:txBody>
          </p:sp>
          <p:sp>
            <p:nvSpPr>
              <p:cNvPr id="463" name="TextBox 462">
                <a:extLst>
                  <a:ext uri="{FF2B5EF4-FFF2-40B4-BE49-F238E27FC236}">
                    <a16:creationId xmlns:a16="http://schemas.microsoft.com/office/drawing/2014/main" id="{5D5CF835-0FAF-74AB-2690-4B08607EB710}"/>
                  </a:ext>
                </a:extLst>
              </p:cNvPr>
              <p:cNvSpPr txBox="1"/>
              <p:nvPr/>
            </p:nvSpPr>
            <p:spPr>
              <a:xfrm rot="20116483">
                <a:off x="454715" y="4411793"/>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(2)</a:t>
                </a:r>
              </a:p>
            </p:txBody>
          </p:sp>
          <p:sp>
            <p:nvSpPr>
              <p:cNvPr id="464" name="Freeform: Shape 463">
                <a:extLst>
                  <a:ext uri="{FF2B5EF4-FFF2-40B4-BE49-F238E27FC236}">
                    <a16:creationId xmlns:a16="http://schemas.microsoft.com/office/drawing/2014/main" id="{F26D993A-8335-247E-DDAD-918DCC64CABB}"/>
                  </a:ext>
                </a:extLst>
              </p:cNvPr>
              <p:cNvSpPr/>
              <p:nvPr/>
            </p:nvSpPr>
            <p:spPr>
              <a:xfrm>
                <a:off x="728749" y="4386850"/>
                <a:ext cx="166400" cy="361351"/>
              </a:xfrm>
              <a:custGeom>
                <a:avLst/>
                <a:gdLst>
                  <a:gd name="connsiteX0" fmla="*/ 398 w 166400"/>
                  <a:gd name="connsiteY0" fmla="*/ 430 h 361351"/>
                  <a:gd name="connsiteX1" fmla="*/ 166798 w 166400"/>
                  <a:gd name="connsiteY1" fmla="*/ 361781 h 361351"/>
                </a:gdLst>
                <a:ahLst/>
                <a:cxnLst>
                  <a:cxn ang="0">
                    <a:pos x="connsiteX0" y="connsiteY0"/>
                  </a:cxn>
                  <a:cxn ang="0">
                    <a:pos x="connsiteX1" y="connsiteY1"/>
                  </a:cxn>
                </a:cxnLst>
                <a:rect l="l" t="t" r="r" b="b"/>
                <a:pathLst>
                  <a:path w="166400" h="361351">
                    <a:moveTo>
                      <a:pt x="398" y="430"/>
                    </a:moveTo>
                    <a:cubicBezTo>
                      <a:pt x="47478" y="124573"/>
                      <a:pt x="103076" y="245308"/>
                      <a:pt x="166798" y="361781"/>
                    </a:cubicBezTo>
                  </a:path>
                </a:pathLst>
              </a:custGeom>
              <a:noFill/>
              <a:ln w="8736" cap="flat">
                <a:noFill/>
                <a:prstDash val="solid"/>
                <a:miter/>
              </a:ln>
            </p:spPr>
            <p:txBody>
              <a:bodyPr rtlCol="0" anchor="ctr"/>
              <a:lstStyle/>
              <a:p>
                <a:endParaRPr lang="en-GB" sz="1600"/>
              </a:p>
            </p:txBody>
          </p:sp>
        </p:grpSp>
        <p:grpSp>
          <p:nvGrpSpPr>
            <p:cNvPr id="234" name="Graphic 2973">
              <a:extLst>
                <a:ext uri="{FF2B5EF4-FFF2-40B4-BE49-F238E27FC236}">
                  <a16:creationId xmlns:a16="http://schemas.microsoft.com/office/drawing/2014/main" id="{22EFBC47-BDE7-84B6-33B0-0959A5E5CFF0}"/>
                </a:ext>
              </a:extLst>
            </p:cNvPr>
            <p:cNvGrpSpPr/>
            <p:nvPr/>
          </p:nvGrpSpPr>
          <p:grpSpPr>
            <a:xfrm>
              <a:off x="343636" y="3364466"/>
              <a:ext cx="3080919" cy="1168437"/>
              <a:chOff x="343636" y="3364466"/>
              <a:chExt cx="3080919" cy="1168437"/>
            </a:xfrm>
          </p:grpSpPr>
          <p:sp>
            <p:nvSpPr>
              <p:cNvPr id="460" name="Freeform: Shape 459">
                <a:extLst>
                  <a:ext uri="{FF2B5EF4-FFF2-40B4-BE49-F238E27FC236}">
                    <a16:creationId xmlns:a16="http://schemas.microsoft.com/office/drawing/2014/main" id="{7B0EA628-96FE-E426-F3D8-0760244D7508}"/>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61" name="Freeform: Shape 460">
                <a:extLst>
                  <a:ext uri="{FF2B5EF4-FFF2-40B4-BE49-F238E27FC236}">
                    <a16:creationId xmlns:a16="http://schemas.microsoft.com/office/drawing/2014/main" id="{55FD595A-A5F7-2ACA-688A-4F3B20368AC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5" name="Graphic 2973">
              <a:extLst>
                <a:ext uri="{FF2B5EF4-FFF2-40B4-BE49-F238E27FC236}">
                  <a16:creationId xmlns:a16="http://schemas.microsoft.com/office/drawing/2014/main" id="{AD7424C9-3961-6942-4D15-0125B92E227D}"/>
                </a:ext>
              </a:extLst>
            </p:cNvPr>
            <p:cNvGrpSpPr/>
            <p:nvPr/>
          </p:nvGrpSpPr>
          <p:grpSpPr>
            <a:xfrm>
              <a:off x="343636" y="3364466"/>
              <a:ext cx="3080919" cy="1168437"/>
              <a:chOff x="343636" y="3364466"/>
              <a:chExt cx="3080919" cy="1168437"/>
            </a:xfrm>
          </p:grpSpPr>
          <p:sp>
            <p:nvSpPr>
              <p:cNvPr id="458" name="Freeform: Shape 457">
                <a:extLst>
                  <a:ext uri="{FF2B5EF4-FFF2-40B4-BE49-F238E27FC236}">
                    <a16:creationId xmlns:a16="http://schemas.microsoft.com/office/drawing/2014/main" id="{1A35D6C6-D52D-971F-4B26-F071C08A766D}"/>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9" name="Freeform: Shape 458">
                <a:extLst>
                  <a:ext uri="{FF2B5EF4-FFF2-40B4-BE49-F238E27FC236}">
                    <a16:creationId xmlns:a16="http://schemas.microsoft.com/office/drawing/2014/main" id="{52A34AB7-85E1-4CC5-678F-47918C68829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6" name="Graphic 2973">
              <a:extLst>
                <a:ext uri="{FF2B5EF4-FFF2-40B4-BE49-F238E27FC236}">
                  <a16:creationId xmlns:a16="http://schemas.microsoft.com/office/drawing/2014/main" id="{E8AB6623-0B21-2D8A-FBCF-6322E9487EA1}"/>
                </a:ext>
              </a:extLst>
            </p:cNvPr>
            <p:cNvGrpSpPr/>
            <p:nvPr/>
          </p:nvGrpSpPr>
          <p:grpSpPr>
            <a:xfrm>
              <a:off x="169198" y="3746846"/>
              <a:ext cx="944665" cy="786056"/>
              <a:chOff x="169198" y="3746846"/>
              <a:chExt cx="944665" cy="786056"/>
            </a:xfrm>
          </p:grpSpPr>
          <p:sp>
            <p:nvSpPr>
              <p:cNvPr id="455" name="Freeform: Shape 454">
                <a:extLst>
                  <a:ext uri="{FF2B5EF4-FFF2-40B4-BE49-F238E27FC236}">
                    <a16:creationId xmlns:a16="http://schemas.microsoft.com/office/drawing/2014/main" id="{709C6E28-8DAE-9400-C53A-4A1A83716D32}"/>
                  </a:ext>
                </a:extLst>
              </p:cNvPr>
              <p:cNvSpPr/>
              <p:nvPr/>
            </p:nvSpPr>
            <p:spPr>
              <a:xfrm>
                <a:off x="169198" y="3746846"/>
                <a:ext cx="944665" cy="786056"/>
              </a:xfrm>
              <a:custGeom>
                <a:avLst/>
                <a:gdLst>
                  <a:gd name="connsiteX0" fmla="*/ 174835 w 944665"/>
                  <a:gd name="connsiteY0" fmla="*/ 786487 h 786056"/>
                  <a:gd name="connsiteX1" fmla="*/ 398 w 944665"/>
                  <a:gd name="connsiteY1" fmla="*/ 127889 h 786056"/>
                  <a:gd name="connsiteX2" fmla="*/ 814237 w 944665"/>
                  <a:gd name="connsiteY2" fmla="*/ 430 h 786056"/>
                  <a:gd name="connsiteX3" fmla="*/ 945063 w 944665"/>
                  <a:gd name="connsiteY3" fmla="*/ 494380 h 786056"/>
                </a:gdLst>
                <a:ahLst/>
                <a:cxnLst>
                  <a:cxn ang="0">
                    <a:pos x="connsiteX0" y="connsiteY0"/>
                  </a:cxn>
                  <a:cxn ang="0">
                    <a:pos x="connsiteX1" y="connsiteY1"/>
                  </a:cxn>
                  <a:cxn ang="0">
                    <a:pos x="connsiteX2" y="connsiteY2"/>
                  </a:cxn>
                  <a:cxn ang="0">
                    <a:pos x="connsiteX3" y="connsiteY3"/>
                  </a:cxn>
                </a:cxnLst>
                <a:rect l="l" t="t" r="r" b="b"/>
                <a:pathLst>
                  <a:path w="944665" h="786056">
                    <a:moveTo>
                      <a:pt x="174835" y="786487"/>
                    </a:moveTo>
                    <a:cubicBezTo>
                      <a:pt x="94086" y="573574"/>
                      <a:pt x="35631" y="352860"/>
                      <a:pt x="398" y="127889"/>
                    </a:cubicBezTo>
                    <a:lnTo>
                      <a:pt x="814237" y="430"/>
                    </a:lnTo>
                    <a:cubicBezTo>
                      <a:pt x="840656" y="169157"/>
                      <a:pt x="884503" y="334692"/>
                      <a:pt x="945063" y="494380"/>
                    </a:cubicBezTo>
                    <a:close/>
                  </a:path>
                </a:pathLst>
              </a:custGeom>
              <a:solidFill>
                <a:srgbClr val="028391">
                  <a:alpha val="56078"/>
                </a:srgbClr>
              </a:solidFill>
              <a:ln w="4368" cap="flat">
                <a:solidFill>
                  <a:srgbClr val="FFFFFF">
                    <a:alpha val="56000"/>
                  </a:srgbClr>
                </a:solidFill>
                <a:prstDash val="solid"/>
                <a:miter/>
              </a:ln>
            </p:spPr>
            <p:txBody>
              <a:bodyPr rtlCol="0" anchor="ctr"/>
              <a:lstStyle/>
              <a:p>
                <a:endParaRPr lang="en-GB" sz="1600"/>
              </a:p>
            </p:txBody>
          </p:sp>
          <p:sp>
            <p:nvSpPr>
              <p:cNvPr id="456" name="TextBox 455">
                <a:extLst>
                  <a:ext uri="{FF2B5EF4-FFF2-40B4-BE49-F238E27FC236}">
                    <a16:creationId xmlns:a16="http://schemas.microsoft.com/office/drawing/2014/main" id="{D926CA23-7042-7D41-59B0-72DC2D0F9A9D}"/>
                  </a:ext>
                </a:extLst>
              </p:cNvPr>
              <p:cNvSpPr txBox="1"/>
              <p:nvPr/>
            </p:nvSpPr>
            <p:spPr>
              <a:xfrm rot="20709890">
                <a:off x="286563" y="394404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457" name="Freeform: Shape 456">
                <a:extLst>
                  <a:ext uri="{FF2B5EF4-FFF2-40B4-BE49-F238E27FC236}">
                    <a16:creationId xmlns:a16="http://schemas.microsoft.com/office/drawing/2014/main" id="{CDF35B69-6FA5-8C5D-3926-EB72C516E34F}"/>
                  </a:ext>
                </a:extLst>
              </p:cNvPr>
              <p:cNvSpPr/>
              <p:nvPr/>
            </p:nvSpPr>
            <p:spPr>
              <a:xfrm>
                <a:off x="576118" y="3810576"/>
                <a:ext cx="152631" cy="576273"/>
              </a:xfrm>
              <a:custGeom>
                <a:avLst/>
                <a:gdLst>
                  <a:gd name="connsiteX0" fmla="*/ 398 w 152631"/>
                  <a:gd name="connsiteY0" fmla="*/ 430 h 576273"/>
                  <a:gd name="connsiteX1" fmla="*/ 153029 w 152631"/>
                  <a:gd name="connsiteY1" fmla="*/ 576704 h 576273"/>
                </a:gdLst>
                <a:ahLst/>
                <a:cxnLst>
                  <a:cxn ang="0">
                    <a:pos x="connsiteX0" y="connsiteY0"/>
                  </a:cxn>
                  <a:cxn ang="0">
                    <a:pos x="connsiteX1" y="connsiteY1"/>
                  </a:cxn>
                </a:cxnLst>
                <a:rect l="l" t="t" r="r" b="b"/>
                <a:pathLst>
                  <a:path w="152631" h="576273">
                    <a:moveTo>
                      <a:pt x="398" y="430"/>
                    </a:moveTo>
                    <a:cubicBezTo>
                      <a:pt x="31228" y="197280"/>
                      <a:pt x="82379" y="390403"/>
                      <a:pt x="153029" y="576704"/>
                    </a:cubicBezTo>
                  </a:path>
                </a:pathLst>
              </a:custGeom>
              <a:noFill/>
              <a:ln w="8736" cap="flat">
                <a:noFill/>
                <a:prstDash val="solid"/>
                <a:miter/>
              </a:ln>
            </p:spPr>
            <p:txBody>
              <a:bodyPr rtlCol="0" anchor="ctr"/>
              <a:lstStyle/>
              <a:p>
                <a:endParaRPr lang="en-GB" sz="1600"/>
              </a:p>
            </p:txBody>
          </p:sp>
        </p:grpSp>
        <p:grpSp>
          <p:nvGrpSpPr>
            <p:cNvPr id="237" name="Graphic 2973">
              <a:extLst>
                <a:ext uri="{FF2B5EF4-FFF2-40B4-BE49-F238E27FC236}">
                  <a16:creationId xmlns:a16="http://schemas.microsoft.com/office/drawing/2014/main" id="{8235BD75-73FF-188B-B230-1E66C6C86901}"/>
                </a:ext>
              </a:extLst>
            </p:cNvPr>
            <p:cNvGrpSpPr/>
            <p:nvPr/>
          </p:nvGrpSpPr>
          <p:grpSpPr>
            <a:xfrm>
              <a:off x="130007" y="3407122"/>
              <a:ext cx="853030" cy="467183"/>
              <a:chOff x="130007" y="3407122"/>
              <a:chExt cx="853030" cy="467183"/>
            </a:xfrm>
          </p:grpSpPr>
          <p:sp>
            <p:nvSpPr>
              <p:cNvPr id="452" name="Freeform: Shape 451">
                <a:extLst>
                  <a:ext uri="{FF2B5EF4-FFF2-40B4-BE49-F238E27FC236}">
                    <a16:creationId xmlns:a16="http://schemas.microsoft.com/office/drawing/2014/main" id="{B75F7CDF-727F-4956-C3AC-2D1C0CA77B91}"/>
                  </a:ext>
                </a:extLst>
              </p:cNvPr>
              <p:cNvSpPr/>
              <p:nvPr/>
            </p:nvSpPr>
            <p:spPr>
              <a:xfrm>
                <a:off x="130007" y="3407122"/>
                <a:ext cx="853030" cy="467183"/>
              </a:xfrm>
              <a:custGeom>
                <a:avLst/>
                <a:gdLst>
                  <a:gd name="connsiteX0" fmla="*/ 39589 w 853030"/>
                  <a:gd name="connsiteY0" fmla="*/ 467613 h 467183"/>
                  <a:gd name="connsiteX1" fmla="*/ 398 w 853030"/>
                  <a:gd name="connsiteY1" fmla="*/ 14648 h 467183"/>
                  <a:gd name="connsiteX2" fmla="*/ 824030 w 853030"/>
                  <a:gd name="connsiteY2" fmla="*/ 430 h 467183"/>
                  <a:gd name="connsiteX3" fmla="*/ 853428 w 853030"/>
                  <a:gd name="connsiteY3" fmla="*/ 340154 h 467183"/>
                </a:gdLst>
                <a:ahLst/>
                <a:cxnLst>
                  <a:cxn ang="0">
                    <a:pos x="connsiteX0" y="connsiteY0"/>
                  </a:cxn>
                  <a:cxn ang="0">
                    <a:pos x="connsiteX1" y="connsiteY1"/>
                  </a:cxn>
                  <a:cxn ang="0">
                    <a:pos x="connsiteX2" y="connsiteY2"/>
                  </a:cxn>
                  <a:cxn ang="0">
                    <a:pos x="connsiteX3" y="connsiteY3"/>
                  </a:cxn>
                </a:cxnLst>
                <a:rect l="l" t="t" r="r" b="b"/>
                <a:pathLst>
                  <a:path w="853030" h="467183">
                    <a:moveTo>
                      <a:pt x="39589" y="467613"/>
                    </a:moveTo>
                    <a:cubicBezTo>
                      <a:pt x="16105" y="317708"/>
                      <a:pt x="3010" y="166359"/>
                      <a:pt x="398" y="14648"/>
                    </a:cubicBezTo>
                    <a:lnTo>
                      <a:pt x="824030" y="430"/>
                    </a:lnTo>
                    <a:cubicBezTo>
                      <a:pt x="825996" y="114213"/>
                      <a:pt x="835815" y="227724"/>
                      <a:pt x="853428" y="340154"/>
                    </a:cubicBezTo>
                    <a:close/>
                  </a:path>
                </a:pathLst>
              </a:custGeom>
              <a:solidFill>
                <a:srgbClr val="028391">
                  <a:alpha val="56078"/>
                </a:srgbClr>
              </a:solidFill>
              <a:ln w="4368" cap="flat">
                <a:solidFill>
                  <a:srgbClr val="FFFFFF">
                    <a:alpha val="56000"/>
                  </a:srgbClr>
                </a:solidFill>
                <a:prstDash val="solid"/>
                <a:miter/>
              </a:ln>
            </p:spPr>
            <p:txBody>
              <a:bodyPr rtlCol="0" anchor="ctr"/>
              <a:lstStyle/>
              <a:p>
                <a:endParaRPr lang="en-GB" sz="1600"/>
              </a:p>
            </p:txBody>
          </p:sp>
          <p:sp>
            <p:nvSpPr>
              <p:cNvPr id="453" name="TextBox 452">
                <a:extLst>
                  <a:ext uri="{FF2B5EF4-FFF2-40B4-BE49-F238E27FC236}">
                    <a16:creationId xmlns:a16="http://schemas.microsoft.com/office/drawing/2014/main" id="{73B3B80F-CF21-5499-95BC-C580686C73A0}"/>
                  </a:ext>
                </a:extLst>
              </p:cNvPr>
              <p:cNvSpPr txBox="1"/>
              <p:nvPr/>
            </p:nvSpPr>
            <p:spPr>
              <a:xfrm rot="21303297">
                <a:off x="189954" y="3476589"/>
                <a:ext cx="711588"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54" name="Freeform: Shape 453">
                <a:extLst>
                  <a:ext uri="{FF2B5EF4-FFF2-40B4-BE49-F238E27FC236}">
                    <a16:creationId xmlns:a16="http://schemas.microsoft.com/office/drawing/2014/main" id="{920D8E79-CCF4-0D8D-CE99-812A097F6B88}"/>
                  </a:ext>
                </a:extLst>
              </p:cNvPr>
              <p:cNvSpPr/>
              <p:nvPr/>
            </p:nvSpPr>
            <p:spPr>
              <a:xfrm>
                <a:off x="541819" y="3414231"/>
                <a:ext cx="34298" cy="396344"/>
              </a:xfrm>
              <a:custGeom>
                <a:avLst/>
                <a:gdLst>
                  <a:gd name="connsiteX0" fmla="*/ 398 w 34298"/>
                  <a:gd name="connsiteY0" fmla="*/ 430 h 396344"/>
                  <a:gd name="connsiteX1" fmla="*/ 34696 w 34298"/>
                  <a:gd name="connsiteY1" fmla="*/ 396774 h 396344"/>
                </a:gdLst>
                <a:ahLst/>
                <a:cxnLst>
                  <a:cxn ang="0">
                    <a:pos x="connsiteX0" y="connsiteY0"/>
                  </a:cxn>
                  <a:cxn ang="0">
                    <a:pos x="connsiteX1" y="connsiteY1"/>
                  </a:cxn>
                </a:cxnLst>
                <a:rect l="l" t="t" r="r" b="b"/>
                <a:pathLst>
                  <a:path w="34298" h="396344">
                    <a:moveTo>
                      <a:pt x="398" y="430"/>
                    </a:moveTo>
                    <a:cubicBezTo>
                      <a:pt x="2695" y="133176"/>
                      <a:pt x="14148" y="265607"/>
                      <a:pt x="34696" y="396774"/>
                    </a:cubicBezTo>
                  </a:path>
                </a:pathLst>
              </a:custGeom>
              <a:noFill/>
              <a:ln w="8736" cap="flat">
                <a:noFill/>
                <a:prstDash val="solid"/>
                <a:miter/>
              </a:ln>
            </p:spPr>
            <p:txBody>
              <a:bodyPr rtlCol="0" anchor="ctr"/>
              <a:lstStyle/>
              <a:p>
                <a:endParaRPr lang="en-GB" sz="1600"/>
              </a:p>
            </p:txBody>
          </p:sp>
        </p:grpSp>
        <p:grpSp>
          <p:nvGrpSpPr>
            <p:cNvPr id="238" name="Graphic 2973">
              <a:extLst>
                <a:ext uri="{FF2B5EF4-FFF2-40B4-BE49-F238E27FC236}">
                  <a16:creationId xmlns:a16="http://schemas.microsoft.com/office/drawing/2014/main" id="{07AC17FA-297F-8D1B-F068-10B2B9DB622B}"/>
                </a:ext>
              </a:extLst>
            </p:cNvPr>
            <p:cNvGrpSpPr/>
            <p:nvPr/>
          </p:nvGrpSpPr>
          <p:grpSpPr>
            <a:xfrm>
              <a:off x="129998" y="3364466"/>
              <a:ext cx="3294556" cy="56874"/>
              <a:chOff x="129998" y="3364466"/>
              <a:chExt cx="3294556" cy="56874"/>
            </a:xfrm>
          </p:grpSpPr>
          <p:sp>
            <p:nvSpPr>
              <p:cNvPr id="450" name="Freeform: Shape 449">
                <a:extLst>
                  <a:ext uri="{FF2B5EF4-FFF2-40B4-BE49-F238E27FC236}">
                    <a16:creationId xmlns:a16="http://schemas.microsoft.com/office/drawing/2014/main" id="{96D34BFA-30CD-A738-E3F7-37E0CB1527B4}"/>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1" name="Freeform: Shape 450">
                <a:extLst>
                  <a:ext uri="{FF2B5EF4-FFF2-40B4-BE49-F238E27FC236}">
                    <a16:creationId xmlns:a16="http://schemas.microsoft.com/office/drawing/2014/main" id="{2EFAAB9F-F047-A26E-5A3A-505AEA9513B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9" name="Graphic 2973">
              <a:extLst>
                <a:ext uri="{FF2B5EF4-FFF2-40B4-BE49-F238E27FC236}">
                  <a16:creationId xmlns:a16="http://schemas.microsoft.com/office/drawing/2014/main" id="{E77E3FB6-C9A8-3D07-715C-7FC7E5A39DAB}"/>
                </a:ext>
              </a:extLst>
            </p:cNvPr>
            <p:cNvGrpSpPr/>
            <p:nvPr/>
          </p:nvGrpSpPr>
          <p:grpSpPr>
            <a:xfrm>
              <a:off x="129998" y="3364466"/>
              <a:ext cx="3294556" cy="56874"/>
              <a:chOff x="129998" y="3364466"/>
              <a:chExt cx="3294556" cy="56874"/>
            </a:xfrm>
          </p:grpSpPr>
          <p:sp>
            <p:nvSpPr>
              <p:cNvPr id="448" name="Freeform: Shape 447">
                <a:extLst>
                  <a:ext uri="{FF2B5EF4-FFF2-40B4-BE49-F238E27FC236}">
                    <a16:creationId xmlns:a16="http://schemas.microsoft.com/office/drawing/2014/main" id="{3028F222-02C0-F952-0D9D-56145208B203}"/>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9" name="Freeform: Shape 448">
                <a:extLst>
                  <a:ext uri="{FF2B5EF4-FFF2-40B4-BE49-F238E27FC236}">
                    <a16:creationId xmlns:a16="http://schemas.microsoft.com/office/drawing/2014/main" id="{E71F4FB2-150F-A90E-EF35-4E889D97F72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0" name="Graphic 2973">
              <a:extLst>
                <a:ext uri="{FF2B5EF4-FFF2-40B4-BE49-F238E27FC236}">
                  <a16:creationId xmlns:a16="http://schemas.microsoft.com/office/drawing/2014/main" id="{E295269A-9A21-DD63-09D9-A427C9DFF4D6}"/>
                </a:ext>
              </a:extLst>
            </p:cNvPr>
            <p:cNvGrpSpPr/>
            <p:nvPr/>
          </p:nvGrpSpPr>
          <p:grpSpPr>
            <a:xfrm>
              <a:off x="129512" y="3186758"/>
              <a:ext cx="827072" cy="316577"/>
              <a:chOff x="129512" y="3186758"/>
              <a:chExt cx="827072" cy="316577"/>
            </a:xfrm>
          </p:grpSpPr>
          <p:sp>
            <p:nvSpPr>
              <p:cNvPr id="445" name="Freeform: Shape 444">
                <a:extLst>
                  <a:ext uri="{FF2B5EF4-FFF2-40B4-BE49-F238E27FC236}">
                    <a16:creationId xmlns:a16="http://schemas.microsoft.com/office/drawing/2014/main" id="{505E610F-E70E-FAFD-8594-0E26D891F411}"/>
                  </a:ext>
                </a:extLst>
              </p:cNvPr>
              <p:cNvSpPr/>
              <p:nvPr/>
            </p:nvSpPr>
            <p:spPr>
              <a:xfrm>
                <a:off x="129512" y="3193910"/>
                <a:ext cx="827072" cy="227430"/>
              </a:xfrm>
              <a:custGeom>
                <a:avLst/>
                <a:gdLst>
                  <a:gd name="connsiteX0" fmla="*/ 884 w 827072"/>
                  <a:gd name="connsiteY0" fmla="*/ 227861 h 227430"/>
                  <a:gd name="connsiteX1" fmla="*/ 4815 w 827072"/>
                  <a:gd name="connsiteY1" fmla="*/ 430 h 227430"/>
                  <a:gd name="connsiteX2" fmla="*/ 827470 w 827072"/>
                  <a:gd name="connsiteY2" fmla="*/ 43069 h 227430"/>
                  <a:gd name="connsiteX3" fmla="*/ 824526 w 827072"/>
                  <a:gd name="connsiteY3" fmla="*/ 213642 h 227430"/>
                </a:gdLst>
                <a:ahLst/>
                <a:cxnLst>
                  <a:cxn ang="0">
                    <a:pos x="connsiteX0" y="connsiteY0"/>
                  </a:cxn>
                  <a:cxn ang="0">
                    <a:pos x="connsiteX1" y="connsiteY1"/>
                  </a:cxn>
                  <a:cxn ang="0">
                    <a:pos x="connsiteX2" y="connsiteY2"/>
                  </a:cxn>
                  <a:cxn ang="0">
                    <a:pos x="connsiteX3" y="connsiteY3"/>
                  </a:cxn>
                </a:cxnLst>
                <a:rect l="l" t="t" r="r" b="b"/>
                <a:pathLst>
                  <a:path w="827072" h="227430">
                    <a:moveTo>
                      <a:pt x="884" y="227861"/>
                    </a:moveTo>
                    <a:cubicBezTo>
                      <a:pt x="-418" y="152028"/>
                      <a:pt x="893" y="76173"/>
                      <a:pt x="4815" y="430"/>
                    </a:cubicBezTo>
                    <a:lnTo>
                      <a:pt x="827470" y="43069"/>
                    </a:lnTo>
                    <a:cubicBezTo>
                      <a:pt x="824526" y="99876"/>
                      <a:pt x="823547" y="156767"/>
                      <a:pt x="824526" y="213642"/>
                    </a:cubicBezTo>
                    <a:close/>
                  </a:path>
                </a:pathLst>
              </a:custGeom>
              <a:solidFill>
                <a:srgbClr val="028391">
                  <a:alpha val="56078"/>
                </a:srgbClr>
              </a:solidFill>
              <a:ln w="4368" cap="flat">
                <a:solidFill>
                  <a:srgbClr val="FFFFFF">
                    <a:alpha val="56000"/>
                  </a:srgbClr>
                </a:solidFill>
                <a:prstDash val="solid"/>
                <a:miter/>
              </a:ln>
            </p:spPr>
            <p:txBody>
              <a:bodyPr rtlCol="0" anchor="ctr"/>
              <a:lstStyle/>
              <a:p>
                <a:endParaRPr lang="en-GB" sz="1600"/>
              </a:p>
            </p:txBody>
          </p:sp>
          <p:sp>
            <p:nvSpPr>
              <p:cNvPr id="446" name="TextBox 445">
                <a:extLst>
                  <a:ext uri="{FF2B5EF4-FFF2-40B4-BE49-F238E27FC236}">
                    <a16:creationId xmlns:a16="http://schemas.microsoft.com/office/drawing/2014/main" id="{DBAAD490-B7F1-CADB-6572-3AAA8F87074F}"/>
                  </a:ext>
                </a:extLst>
              </p:cNvPr>
              <p:cNvSpPr txBox="1"/>
              <p:nvPr/>
            </p:nvSpPr>
            <p:spPr>
              <a:xfrm rot="59341">
                <a:off x="184627" y="3186758"/>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47" name="Freeform: Shape 446">
                <a:extLst>
                  <a:ext uri="{FF2B5EF4-FFF2-40B4-BE49-F238E27FC236}">
                    <a16:creationId xmlns:a16="http://schemas.microsoft.com/office/drawing/2014/main" id="{A0E0F1ED-1439-A48B-1E78-D223BBA877B5}"/>
                  </a:ext>
                </a:extLst>
              </p:cNvPr>
              <p:cNvSpPr/>
              <p:nvPr/>
            </p:nvSpPr>
            <p:spPr>
              <a:xfrm>
                <a:off x="541390" y="3215230"/>
                <a:ext cx="3862" cy="199001"/>
              </a:xfrm>
              <a:custGeom>
                <a:avLst/>
                <a:gdLst>
                  <a:gd name="connsiteX0" fmla="*/ 827 w 3862"/>
                  <a:gd name="connsiteY0" fmla="*/ 199431 h 199001"/>
                  <a:gd name="connsiteX1" fmla="*/ 4260 w 3862"/>
                  <a:gd name="connsiteY1" fmla="*/ 430 h 199001"/>
                </a:gdLst>
                <a:ahLst/>
                <a:cxnLst>
                  <a:cxn ang="0">
                    <a:pos x="connsiteX0" y="connsiteY0"/>
                  </a:cxn>
                  <a:cxn ang="0">
                    <a:pos x="connsiteX1" y="connsiteY1"/>
                  </a:cxn>
                </a:cxnLst>
                <a:rect l="l" t="t" r="r" b="b"/>
                <a:pathLst>
                  <a:path w="3862" h="199001">
                    <a:moveTo>
                      <a:pt x="827" y="199431"/>
                    </a:moveTo>
                    <a:cubicBezTo>
                      <a:pt x="-318" y="133077"/>
                      <a:pt x="827" y="66704"/>
                      <a:pt x="4260" y="430"/>
                    </a:cubicBezTo>
                  </a:path>
                </a:pathLst>
              </a:custGeom>
              <a:noFill/>
              <a:ln w="8736" cap="flat">
                <a:noFill/>
                <a:prstDash val="solid"/>
                <a:miter/>
              </a:ln>
            </p:spPr>
            <p:txBody>
              <a:bodyPr rtlCol="0" anchor="ctr"/>
              <a:lstStyle/>
              <a:p>
                <a:endParaRPr lang="en-GB" sz="1600"/>
              </a:p>
            </p:txBody>
          </p:sp>
        </p:grpSp>
        <p:grpSp>
          <p:nvGrpSpPr>
            <p:cNvPr id="241" name="Graphic 2973">
              <a:extLst>
                <a:ext uri="{FF2B5EF4-FFF2-40B4-BE49-F238E27FC236}">
                  <a16:creationId xmlns:a16="http://schemas.microsoft.com/office/drawing/2014/main" id="{960A612A-C3A4-82D8-79DD-A5815272AEDD}"/>
                </a:ext>
              </a:extLst>
            </p:cNvPr>
            <p:cNvGrpSpPr/>
            <p:nvPr/>
          </p:nvGrpSpPr>
          <p:grpSpPr>
            <a:xfrm>
              <a:off x="133929" y="3193910"/>
              <a:ext cx="3290625" cy="170556"/>
              <a:chOff x="133929" y="3193910"/>
              <a:chExt cx="3290625" cy="170556"/>
            </a:xfrm>
          </p:grpSpPr>
          <p:sp>
            <p:nvSpPr>
              <p:cNvPr id="443" name="Freeform: Shape 442">
                <a:extLst>
                  <a:ext uri="{FF2B5EF4-FFF2-40B4-BE49-F238E27FC236}">
                    <a16:creationId xmlns:a16="http://schemas.microsoft.com/office/drawing/2014/main" id="{2022730B-8C1B-49D7-0E34-5AC8592722C5}"/>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4" name="Freeform: Shape 443">
                <a:extLst>
                  <a:ext uri="{FF2B5EF4-FFF2-40B4-BE49-F238E27FC236}">
                    <a16:creationId xmlns:a16="http://schemas.microsoft.com/office/drawing/2014/main" id="{54E76728-5C66-D734-E555-31778CE9F24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2" name="Graphic 2973">
              <a:extLst>
                <a:ext uri="{FF2B5EF4-FFF2-40B4-BE49-F238E27FC236}">
                  <a16:creationId xmlns:a16="http://schemas.microsoft.com/office/drawing/2014/main" id="{EFC06BAC-05F0-CCBD-D254-9A677160CEE7}"/>
                </a:ext>
              </a:extLst>
            </p:cNvPr>
            <p:cNvGrpSpPr/>
            <p:nvPr/>
          </p:nvGrpSpPr>
          <p:grpSpPr>
            <a:xfrm>
              <a:off x="133929" y="3193910"/>
              <a:ext cx="3290625" cy="170556"/>
              <a:chOff x="133929" y="3193910"/>
              <a:chExt cx="3290625" cy="170556"/>
            </a:xfrm>
          </p:grpSpPr>
          <p:sp>
            <p:nvSpPr>
              <p:cNvPr id="441" name="Freeform: Shape 440">
                <a:extLst>
                  <a:ext uri="{FF2B5EF4-FFF2-40B4-BE49-F238E27FC236}">
                    <a16:creationId xmlns:a16="http://schemas.microsoft.com/office/drawing/2014/main" id="{0B2DBBEE-F1AD-F63B-344C-1486DE5D3C71}"/>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2" name="Freeform: Shape 441">
                <a:extLst>
                  <a:ext uri="{FF2B5EF4-FFF2-40B4-BE49-F238E27FC236}">
                    <a16:creationId xmlns:a16="http://schemas.microsoft.com/office/drawing/2014/main" id="{193D4187-83B1-E885-CFA6-287142C43CA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3" name="Graphic 2973">
              <a:extLst>
                <a:ext uri="{FF2B5EF4-FFF2-40B4-BE49-F238E27FC236}">
                  <a16:creationId xmlns:a16="http://schemas.microsoft.com/office/drawing/2014/main" id="{6BA59552-3A93-463B-3007-239F3B889521}"/>
                </a:ext>
              </a:extLst>
            </p:cNvPr>
            <p:cNvGrpSpPr/>
            <p:nvPr/>
          </p:nvGrpSpPr>
          <p:grpSpPr>
            <a:xfrm>
              <a:off x="133929" y="3193910"/>
              <a:ext cx="3290625" cy="170556"/>
              <a:chOff x="133929" y="3193910"/>
              <a:chExt cx="3290625" cy="170556"/>
            </a:xfrm>
          </p:grpSpPr>
          <p:sp>
            <p:nvSpPr>
              <p:cNvPr id="439" name="Freeform: Shape 438">
                <a:extLst>
                  <a:ext uri="{FF2B5EF4-FFF2-40B4-BE49-F238E27FC236}">
                    <a16:creationId xmlns:a16="http://schemas.microsoft.com/office/drawing/2014/main" id="{CE5B810C-4D62-5845-5B52-6EB7DB72406E}"/>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0" name="Freeform: Shape 439">
                <a:extLst>
                  <a:ext uri="{FF2B5EF4-FFF2-40B4-BE49-F238E27FC236}">
                    <a16:creationId xmlns:a16="http://schemas.microsoft.com/office/drawing/2014/main" id="{4DE2D89C-ADE9-44EC-BEC9-5DF0A64DA35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4" name="Graphic 2973">
              <a:extLst>
                <a:ext uri="{FF2B5EF4-FFF2-40B4-BE49-F238E27FC236}">
                  <a16:creationId xmlns:a16="http://schemas.microsoft.com/office/drawing/2014/main" id="{7516899F-1978-E0B2-870A-C551FB185D12}"/>
                </a:ext>
              </a:extLst>
            </p:cNvPr>
            <p:cNvGrpSpPr/>
            <p:nvPr/>
          </p:nvGrpSpPr>
          <p:grpSpPr>
            <a:xfrm>
              <a:off x="133929" y="2520806"/>
              <a:ext cx="901717" cy="715742"/>
              <a:chOff x="133929" y="2520806"/>
              <a:chExt cx="901717" cy="715742"/>
            </a:xfrm>
          </p:grpSpPr>
          <p:sp>
            <p:nvSpPr>
              <p:cNvPr id="436" name="Freeform: Shape 435">
                <a:extLst>
                  <a:ext uri="{FF2B5EF4-FFF2-40B4-BE49-F238E27FC236}">
                    <a16:creationId xmlns:a16="http://schemas.microsoft.com/office/drawing/2014/main" id="{48B45B5B-0AC0-9E9A-0519-D338F3317B0E}"/>
                  </a:ext>
                </a:extLst>
              </p:cNvPr>
              <p:cNvSpPr/>
              <p:nvPr/>
            </p:nvSpPr>
            <p:spPr>
              <a:xfrm>
                <a:off x="133929" y="2520806"/>
                <a:ext cx="901717" cy="715742"/>
              </a:xfrm>
              <a:custGeom>
                <a:avLst/>
                <a:gdLst>
                  <a:gd name="connsiteX0" fmla="*/ 398 w 901717"/>
                  <a:gd name="connsiteY0" fmla="*/ 673533 h 715742"/>
                  <a:gd name="connsiteX1" fmla="*/ 105819 w 901717"/>
                  <a:gd name="connsiteY1" fmla="*/ 430 h 715742"/>
                  <a:gd name="connsiteX2" fmla="*/ 902115 w 901717"/>
                  <a:gd name="connsiteY2" fmla="*/ 211344 h 715742"/>
                  <a:gd name="connsiteX3" fmla="*/ 823052 w 901717"/>
                  <a:gd name="connsiteY3" fmla="*/ 716173 h 715742"/>
                </a:gdLst>
                <a:ahLst/>
                <a:cxnLst>
                  <a:cxn ang="0">
                    <a:pos x="connsiteX0" y="connsiteY0"/>
                  </a:cxn>
                  <a:cxn ang="0">
                    <a:pos x="connsiteX1" y="connsiteY1"/>
                  </a:cxn>
                  <a:cxn ang="0">
                    <a:pos x="connsiteX2" y="connsiteY2"/>
                  </a:cxn>
                  <a:cxn ang="0">
                    <a:pos x="connsiteX3" y="connsiteY3"/>
                  </a:cxn>
                </a:cxnLst>
                <a:rect l="l" t="t" r="r" b="b"/>
                <a:pathLst>
                  <a:path w="901717" h="715742">
                    <a:moveTo>
                      <a:pt x="398" y="673533"/>
                    </a:moveTo>
                    <a:cubicBezTo>
                      <a:pt x="12183" y="446125"/>
                      <a:pt x="47513" y="220552"/>
                      <a:pt x="105819" y="430"/>
                    </a:cubicBezTo>
                    <a:lnTo>
                      <a:pt x="902115" y="211344"/>
                    </a:lnTo>
                    <a:cubicBezTo>
                      <a:pt x="858390" y="376437"/>
                      <a:pt x="831893" y="545616"/>
                      <a:pt x="823052" y="716173"/>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37" name="TextBox 436">
                <a:extLst>
                  <a:ext uri="{FF2B5EF4-FFF2-40B4-BE49-F238E27FC236}">
                    <a16:creationId xmlns:a16="http://schemas.microsoft.com/office/drawing/2014/main" id="{5770B2F5-0BE2-9E3C-2A5E-403592B9D35D}"/>
                  </a:ext>
                </a:extLst>
              </p:cNvPr>
              <p:cNvSpPr txBox="1"/>
              <p:nvPr/>
            </p:nvSpPr>
            <p:spPr>
              <a:xfrm rot="534065">
                <a:off x="223781" y="2759723"/>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(3)</a:t>
                </a:r>
              </a:p>
            </p:txBody>
          </p:sp>
          <p:sp>
            <p:nvSpPr>
              <p:cNvPr id="438" name="Freeform: Shape 437">
                <a:extLst>
                  <a:ext uri="{FF2B5EF4-FFF2-40B4-BE49-F238E27FC236}">
                    <a16:creationId xmlns:a16="http://schemas.microsoft.com/office/drawing/2014/main" id="{BC53851F-EDBF-677D-7C02-530BB362A247}"/>
                  </a:ext>
                </a:extLst>
              </p:cNvPr>
              <p:cNvSpPr/>
              <p:nvPr/>
            </p:nvSpPr>
            <p:spPr>
              <a:xfrm>
                <a:off x="545261" y="2626264"/>
                <a:ext cx="92238" cy="588965"/>
              </a:xfrm>
              <a:custGeom>
                <a:avLst/>
                <a:gdLst>
                  <a:gd name="connsiteX0" fmla="*/ 398 w 92238"/>
                  <a:gd name="connsiteY0" fmla="*/ 589396 h 588965"/>
                  <a:gd name="connsiteX1" fmla="*/ 92636 w 92238"/>
                  <a:gd name="connsiteY1" fmla="*/ 430 h 588965"/>
                </a:gdLst>
                <a:ahLst/>
                <a:cxnLst>
                  <a:cxn ang="0">
                    <a:pos x="connsiteX0" y="connsiteY0"/>
                  </a:cxn>
                  <a:cxn ang="0">
                    <a:pos x="connsiteX1" y="connsiteY1"/>
                  </a:cxn>
                </a:cxnLst>
                <a:rect l="l" t="t" r="r" b="b"/>
                <a:pathLst>
                  <a:path w="92238" h="588965">
                    <a:moveTo>
                      <a:pt x="398" y="589396"/>
                    </a:moveTo>
                    <a:cubicBezTo>
                      <a:pt x="10706" y="390413"/>
                      <a:pt x="41616" y="193036"/>
                      <a:pt x="92636" y="430"/>
                    </a:cubicBezTo>
                  </a:path>
                </a:pathLst>
              </a:custGeom>
              <a:noFill/>
              <a:ln w="8736" cap="flat">
                <a:noFill/>
                <a:prstDash val="solid"/>
                <a:miter/>
              </a:ln>
            </p:spPr>
            <p:txBody>
              <a:bodyPr rtlCol="0" anchor="ctr"/>
              <a:lstStyle/>
              <a:p>
                <a:endParaRPr lang="en-GB" sz="1600"/>
              </a:p>
            </p:txBody>
          </p:sp>
        </p:grpSp>
        <p:grpSp>
          <p:nvGrpSpPr>
            <p:cNvPr id="245" name="Graphic 2973">
              <a:extLst>
                <a:ext uri="{FF2B5EF4-FFF2-40B4-BE49-F238E27FC236}">
                  <a16:creationId xmlns:a16="http://schemas.microsoft.com/office/drawing/2014/main" id="{EF3323C5-A094-F383-B296-804A2B1976CA}"/>
                </a:ext>
              </a:extLst>
            </p:cNvPr>
            <p:cNvGrpSpPr/>
            <p:nvPr/>
          </p:nvGrpSpPr>
          <p:grpSpPr>
            <a:xfrm>
              <a:off x="239350" y="2090381"/>
              <a:ext cx="906138" cy="641340"/>
              <a:chOff x="239350" y="2090381"/>
              <a:chExt cx="906138" cy="641340"/>
            </a:xfrm>
          </p:grpSpPr>
          <p:sp>
            <p:nvSpPr>
              <p:cNvPr id="433" name="Freeform: Shape 432">
                <a:extLst>
                  <a:ext uri="{FF2B5EF4-FFF2-40B4-BE49-F238E27FC236}">
                    <a16:creationId xmlns:a16="http://schemas.microsoft.com/office/drawing/2014/main" id="{61D33055-47FD-C059-71BF-1262D3E69D09}"/>
                  </a:ext>
                </a:extLst>
              </p:cNvPr>
              <p:cNvSpPr/>
              <p:nvPr/>
            </p:nvSpPr>
            <p:spPr>
              <a:xfrm>
                <a:off x="239350" y="2090381"/>
                <a:ext cx="906138" cy="641340"/>
              </a:xfrm>
              <a:custGeom>
                <a:avLst/>
                <a:gdLst>
                  <a:gd name="connsiteX0" fmla="*/ 398 w 906138"/>
                  <a:gd name="connsiteY0" fmla="*/ 430855 h 641340"/>
                  <a:gd name="connsiteX1" fmla="*/ 146853 w 906138"/>
                  <a:gd name="connsiteY1" fmla="*/ 430 h 641340"/>
                  <a:gd name="connsiteX2" fmla="*/ 906536 w 906138"/>
                  <a:gd name="connsiteY2" fmla="*/ 318955 h 641340"/>
                  <a:gd name="connsiteX3" fmla="*/ 796694 w 906138"/>
                  <a:gd name="connsiteY3" fmla="*/ 641770 h 641340"/>
                </a:gdLst>
                <a:ahLst/>
                <a:cxnLst>
                  <a:cxn ang="0">
                    <a:pos x="connsiteX0" y="connsiteY0"/>
                  </a:cxn>
                  <a:cxn ang="0">
                    <a:pos x="connsiteX1" y="connsiteY1"/>
                  </a:cxn>
                  <a:cxn ang="0">
                    <a:pos x="connsiteX2" y="connsiteY2"/>
                  </a:cxn>
                  <a:cxn ang="0">
                    <a:pos x="connsiteX3" y="connsiteY3"/>
                  </a:cxn>
                </a:cxnLst>
                <a:rect l="l" t="t" r="r" b="b"/>
                <a:pathLst>
                  <a:path w="906138" h="641340">
                    <a:moveTo>
                      <a:pt x="398" y="430855"/>
                    </a:moveTo>
                    <a:cubicBezTo>
                      <a:pt x="39248" y="284176"/>
                      <a:pt x="88180" y="140359"/>
                      <a:pt x="146853" y="430"/>
                    </a:cubicBezTo>
                    <a:lnTo>
                      <a:pt x="906536" y="318955"/>
                    </a:lnTo>
                    <a:cubicBezTo>
                      <a:pt x="862531" y="423901"/>
                      <a:pt x="825830" y="531763"/>
                      <a:pt x="796694" y="641770"/>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34" name="TextBox 433">
                <a:extLst>
                  <a:ext uri="{FF2B5EF4-FFF2-40B4-BE49-F238E27FC236}">
                    <a16:creationId xmlns:a16="http://schemas.microsoft.com/office/drawing/2014/main" id="{9690E652-8BE9-8A25-327D-BC27C853F3E9}"/>
                  </a:ext>
                </a:extLst>
              </p:cNvPr>
              <p:cNvSpPr txBox="1"/>
              <p:nvPr/>
            </p:nvSpPr>
            <p:spPr>
              <a:xfrm rot="1127471">
                <a:off x="325102" y="2304118"/>
                <a:ext cx="711589"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35" name="Freeform: Shape 434">
                <a:extLst>
                  <a:ext uri="{FF2B5EF4-FFF2-40B4-BE49-F238E27FC236}">
                    <a16:creationId xmlns:a16="http://schemas.microsoft.com/office/drawing/2014/main" id="{108F364A-339D-4C82-B679-0708E567F346}"/>
                  </a:ext>
                </a:extLst>
              </p:cNvPr>
              <p:cNvSpPr/>
              <p:nvPr/>
            </p:nvSpPr>
            <p:spPr>
              <a:xfrm>
                <a:off x="637499" y="2249643"/>
                <a:ext cx="128144" cy="376620"/>
              </a:xfrm>
              <a:custGeom>
                <a:avLst/>
                <a:gdLst>
                  <a:gd name="connsiteX0" fmla="*/ 398 w 128144"/>
                  <a:gd name="connsiteY0" fmla="*/ 377050 h 376620"/>
                  <a:gd name="connsiteX1" fmla="*/ 128542 w 128144"/>
                  <a:gd name="connsiteY1" fmla="*/ 430 h 376620"/>
                </a:gdLst>
                <a:ahLst/>
                <a:cxnLst>
                  <a:cxn ang="0">
                    <a:pos x="connsiteX0" y="connsiteY0"/>
                  </a:cxn>
                  <a:cxn ang="0">
                    <a:pos x="connsiteX1" y="connsiteY1"/>
                  </a:cxn>
                </a:cxnLst>
                <a:rect l="l" t="t" r="r" b="b"/>
                <a:pathLst>
                  <a:path w="128144" h="376620">
                    <a:moveTo>
                      <a:pt x="398" y="377050"/>
                    </a:moveTo>
                    <a:cubicBezTo>
                      <a:pt x="34391" y="248709"/>
                      <a:pt x="77207" y="122869"/>
                      <a:pt x="128542" y="430"/>
                    </a:cubicBezTo>
                  </a:path>
                </a:pathLst>
              </a:custGeom>
              <a:noFill/>
              <a:ln w="8736" cap="flat">
                <a:noFill/>
                <a:prstDash val="solid"/>
                <a:miter/>
              </a:ln>
            </p:spPr>
            <p:txBody>
              <a:bodyPr rtlCol="0" anchor="ctr"/>
              <a:lstStyle/>
              <a:p>
                <a:endParaRPr lang="en-GB" sz="1600"/>
              </a:p>
            </p:txBody>
          </p:sp>
        </p:grpSp>
        <p:grpSp>
          <p:nvGrpSpPr>
            <p:cNvPr id="246" name="Graphic 2973">
              <a:extLst>
                <a:ext uri="{FF2B5EF4-FFF2-40B4-BE49-F238E27FC236}">
                  <a16:creationId xmlns:a16="http://schemas.microsoft.com/office/drawing/2014/main" id="{52729743-A958-E2B4-E376-206D2A4BBD8E}"/>
                </a:ext>
              </a:extLst>
            </p:cNvPr>
            <p:cNvGrpSpPr/>
            <p:nvPr/>
          </p:nvGrpSpPr>
          <p:grpSpPr>
            <a:xfrm>
              <a:off x="385806" y="1883767"/>
              <a:ext cx="831040" cy="525139"/>
              <a:chOff x="385806" y="1883767"/>
              <a:chExt cx="831040" cy="525139"/>
            </a:xfrm>
          </p:grpSpPr>
          <p:sp>
            <p:nvSpPr>
              <p:cNvPr id="430" name="Freeform: Shape 429">
                <a:extLst>
                  <a:ext uri="{FF2B5EF4-FFF2-40B4-BE49-F238E27FC236}">
                    <a16:creationId xmlns:a16="http://schemas.microsoft.com/office/drawing/2014/main" id="{C896D4D8-9064-4E4F-B159-998EAC369309}"/>
                  </a:ext>
                </a:extLst>
              </p:cNvPr>
              <p:cNvSpPr/>
              <p:nvPr/>
            </p:nvSpPr>
            <p:spPr>
              <a:xfrm>
                <a:off x="385806" y="1883767"/>
                <a:ext cx="831040" cy="525139"/>
              </a:xfrm>
              <a:custGeom>
                <a:avLst/>
                <a:gdLst>
                  <a:gd name="connsiteX0" fmla="*/ 398 w 831040"/>
                  <a:gd name="connsiteY0" fmla="*/ 207043 h 525139"/>
                  <a:gd name="connsiteX1" fmla="*/ 95536 w 831040"/>
                  <a:gd name="connsiteY1" fmla="*/ 430 h 525139"/>
                  <a:gd name="connsiteX2" fmla="*/ 831439 w 831040"/>
                  <a:gd name="connsiteY2" fmla="*/ 370605 h 525139"/>
                  <a:gd name="connsiteX3" fmla="*/ 760081 w 831040"/>
                  <a:gd name="connsiteY3" fmla="*/ 525569 h 525139"/>
                </a:gdLst>
                <a:ahLst/>
                <a:cxnLst>
                  <a:cxn ang="0">
                    <a:pos x="connsiteX0" y="connsiteY0"/>
                  </a:cxn>
                  <a:cxn ang="0">
                    <a:pos x="connsiteX1" y="connsiteY1"/>
                  </a:cxn>
                  <a:cxn ang="0">
                    <a:pos x="connsiteX2" y="connsiteY2"/>
                  </a:cxn>
                  <a:cxn ang="0">
                    <a:pos x="connsiteX3" y="connsiteY3"/>
                  </a:cxn>
                </a:cxnLst>
                <a:rect l="l" t="t" r="r" b="b"/>
                <a:pathLst>
                  <a:path w="831040" h="525139">
                    <a:moveTo>
                      <a:pt x="398" y="207043"/>
                    </a:moveTo>
                    <a:cubicBezTo>
                      <a:pt x="29717" y="137101"/>
                      <a:pt x="61456" y="68189"/>
                      <a:pt x="95536" y="430"/>
                    </a:cubicBezTo>
                    <a:lnTo>
                      <a:pt x="831439" y="370605"/>
                    </a:lnTo>
                    <a:cubicBezTo>
                      <a:pt x="805876" y="421424"/>
                      <a:pt x="782078" y="473108"/>
                      <a:pt x="760081" y="525569"/>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31" name="TextBox 430">
                <a:extLst>
                  <a:ext uri="{FF2B5EF4-FFF2-40B4-BE49-F238E27FC236}">
                    <a16:creationId xmlns:a16="http://schemas.microsoft.com/office/drawing/2014/main" id="{CD944700-F510-9833-99B5-DF70DED8486B}"/>
                  </a:ext>
                </a:extLst>
              </p:cNvPr>
              <p:cNvSpPr txBox="1"/>
              <p:nvPr/>
            </p:nvSpPr>
            <p:spPr>
              <a:xfrm rot="1483517">
                <a:off x="440717" y="2026919"/>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32" name="Freeform: Shape 431">
                <a:extLst>
                  <a:ext uri="{FF2B5EF4-FFF2-40B4-BE49-F238E27FC236}">
                    <a16:creationId xmlns:a16="http://schemas.microsoft.com/office/drawing/2014/main" id="{4CC31254-A6E7-E12B-F6BF-E3B68063D70D}"/>
                  </a:ext>
                </a:extLst>
              </p:cNvPr>
              <p:cNvSpPr/>
              <p:nvPr/>
            </p:nvSpPr>
            <p:spPr>
              <a:xfrm>
                <a:off x="765643" y="2068854"/>
                <a:ext cx="83248" cy="180789"/>
              </a:xfrm>
              <a:custGeom>
                <a:avLst/>
                <a:gdLst>
                  <a:gd name="connsiteX0" fmla="*/ 398 w 83248"/>
                  <a:gd name="connsiteY0" fmla="*/ 181219 h 180789"/>
                  <a:gd name="connsiteX1" fmla="*/ 83646 w 83248"/>
                  <a:gd name="connsiteY1" fmla="*/ 430 h 180789"/>
                </a:gdLst>
                <a:ahLst/>
                <a:cxnLst>
                  <a:cxn ang="0">
                    <a:pos x="connsiteX0" y="connsiteY0"/>
                  </a:cxn>
                  <a:cxn ang="0">
                    <a:pos x="connsiteX1" y="connsiteY1"/>
                  </a:cxn>
                </a:cxnLst>
                <a:rect l="l" t="t" r="r" b="b"/>
                <a:pathLst>
                  <a:path w="83248" h="180789">
                    <a:moveTo>
                      <a:pt x="398" y="181219"/>
                    </a:moveTo>
                    <a:cubicBezTo>
                      <a:pt x="26065" y="120012"/>
                      <a:pt x="53829" y="59723"/>
                      <a:pt x="83646" y="430"/>
                    </a:cubicBezTo>
                  </a:path>
                </a:pathLst>
              </a:custGeom>
              <a:noFill/>
              <a:ln w="8736" cap="flat">
                <a:noFill/>
                <a:prstDash val="solid"/>
                <a:miter/>
              </a:ln>
            </p:spPr>
            <p:txBody>
              <a:bodyPr rtlCol="0" anchor="ctr"/>
              <a:lstStyle/>
              <a:p>
                <a:endParaRPr lang="en-GB" sz="1600"/>
              </a:p>
            </p:txBody>
          </p:sp>
        </p:grpSp>
        <p:grpSp>
          <p:nvGrpSpPr>
            <p:cNvPr id="247" name="Graphic 2973">
              <a:extLst>
                <a:ext uri="{FF2B5EF4-FFF2-40B4-BE49-F238E27FC236}">
                  <a16:creationId xmlns:a16="http://schemas.microsoft.com/office/drawing/2014/main" id="{3D5AB22D-6C10-EA57-909D-A2D0AC6002D8}"/>
                </a:ext>
              </a:extLst>
            </p:cNvPr>
            <p:cNvGrpSpPr/>
            <p:nvPr/>
          </p:nvGrpSpPr>
          <p:grpSpPr>
            <a:xfrm>
              <a:off x="480944" y="1883767"/>
              <a:ext cx="2943610" cy="1480699"/>
              <a:chOff x="480944" y="1883767"/>
              <a:chExt cx="2943610" cy="1480699"/>
            </a:xfrm>
          </p:grpSpPr>
          <p:sp>
            <p:nvSpPr>
              <p:cNvPr id="415" name="Freeform: Shape 414">
                <a:extLst>
                  <a:ext uri="{FF2B5EF4-FFF2-40B4-BE49-F238E27FC236}">
                    <a16:creationId xmlns:a16="http://schemas.microsoft.com/office/drawing/2014/main" id="{7C045A1C-20C8-AA02-F678-276DED7395A8}"/>
                  </a:ext>
                </a:extLst>
              </p:cNvPr>
              <p:cNvSpPr/>
              <p:nvPr/>
            </p:nvSpPr>
            <p:spPr>
              <a:xfrm>
                <a:off x="480944" y="1883767"/>
                <a:ext cx="735902" cy="370174"/>
              </a:xfrm>
              <a:custGeom>
                <a:avLst/>
                <a:gdLst>
                  <a:gd name="connsiteX0" fmla="*/ 398 w 735902"/>
                  <a:gd name="connsiteY0" fmla="*/ 430 h 370174"/>
                  <a:gd name="connsiteX1" fmla="*/ 736300 w 735902"/>
                  <a:gd name="connsiteY1" fmla="*/ 370605 h 370174"/>
                </a:gdLst>
                <a:ahLst/>
                <a:cxnLst>
                  <a:cxn ang="0">
                    <a:pos x="connsiteX0" y="connsiteY0"/>
                  </a:cxn>
                  <a:cxn ang="0">
                    <a:pos x="connsiteX1" y="connsiteY1"/>
                  </a:cxn>
                </a:cxnLst>
                <a:rect l="l" t="t" r="r" b="b"/>
                <a:pathLst>
                  <a:path w="735902" h="370174">
                    <a:moveTo>
                      <a:pt x="398" y="430"/>
                    </a:moveTo>
                    <a:lnTo>
                      <a:pt x="736300" y="370605"/>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29" name="Freeform: Shape 428">
                <a:extLst>
                  <a:ext uri="{FF2B5EF4-FFF2-40B4-BE49-F238E27FC236}">
                    <a16:creationId xmlns:a16="http://schemas.microsoft.com/office/drawing/2014/main" id="{FB5027F0-F546-9137-E1DA-4A18D6BB967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8" name="Graphic 2973">
              <a:extLst>
                <a:ext uri="{FF2B5EF4-FFF2-40B4-BE49-F238E27FC236}">
                  <a16:creationId xmlns:a16="http://schemas.microsoft.com/office/drawing/2014/main" id="{061B0B11-1C5C-BEA3-F2C6-5A2693DBCA84}"/>
                </a:ext>
              </a:extLst>
            </p:cNvPr>
            <p:cNvGrpSpPr/>
            <p:nvPr/>
          </p:nvGrpSpPr>
          <p:grpSpPr>
            <a:xfrm>
              <a:off x="480944" y="1684212"/>
              <a:ext cx="817779" cy="569729"/>
              <a:chOff x="480944" y="1684212"/>
              <a:chExt cx="817779" cy="569729"/>
            </a:xfrm>
          </p:grpSpPr>
          <p:sp>
            <p:nvSpPr>
              <p:cNvPr id="405" name="Freeform: Shape 404">
                <a:extLst>
                  <a:ext uri="{FF2B5EF4-FFF2-40B4-BE49-F238E27FC236}">
                    <a16:creationId xmlns:a16="http://schemas.microsoft.com/office/drawing/2014/main" id="{B64AD29B-21B5-176E-2717-A6C5D0AA4446}"/>
                  </a:ext>
                </a:extLst>
              </p:cNvPr>
              <p:cNvSpPr/>
              <p:nvPr/>
            </p:nvSpPr>
            <p:spPr>
              <a:xfrm>
                <a:off x="480944" y="1684212"/>
                <a:ext cx="817779" cy="569729"/>
              </a:xfrm>
              <a:custGeom>
                <a:avLst/>
                <a:gdLst>
                  <a:gd name="connsiteX0" fmla="*/ 398 w 817779"/>
                  <a:gd name="connsiteY0" fmla="*/ 199984 h 569729"/>
                  <a:gd name="connsiteX1" fmla="*/ 109567 w 817779"/>
                  <a:gd name="connsiteY1" fmla="*/ 430 h 569729"/>
                  <a:gd name="connsiteX2" fmla="*/ 818177 w 817779"/>
                  <a:gd name="connsiteY2" fmla="*/ 420498 h 569729"/>
                  <a:gd name="connsiteX3" fmla="*/ 736300 w 817779"/>
                  <a:gd name="connsiteY3" fmla="*/ 570159 h 569729"/>
                </a:gdLst>
                <a:ahLst/>
                <a:cxnLst>
                  <a:cxn ang="0">
                    <a:pos x="connsiteX0" y="connsiteY0"/>
                  </a:cxn>
                  <a:cxn ang="0">
                    <a:pos x="connsiteX1" y="connsiteY1"/>
                  </a:cxn>
                  <a:cxn ang="0">
                    <a:pos x="connsiteX2" y="connsiteY2"/>
                  </a:cxn>
                  <a:cxn ang="0">
                    <a:pos x="connsiteX3" y="connsiteY3"/>
                  </a:cxn>
                </a:cxnLst>
                <a:rect l="l" t="t" r="r" b="b"/>
                <a:pathLst>
                  <a:path w="817779" h="569729">
                    <a:moveTo>
                      <a:pt x="398" y="199984"/>
                    </a:moveTo>
                    <a:cubicBezTo>
                      <a:pt x="34478" y="132234"/>
                      <a:pt x="70891" y="65672"/>
                      <a:pt x="109567" y="430"/>
                    </a:cubicBezTo>
                    <a:lnTo>
                      <a:pt x="818177" y="420498"/>
                    </a:lnTo>
                    <a:cubicBezTo>
                      <a:pt x="789173" y="469430"/>
                      <a:pt x="761863" y="519349"/>
                      <a:pt x="736300" y="570159"/>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406" name="TextBox 405">
                <a:extLst>
                  <a:ext uri="{FF2B5EF4-FFF2-40B4-BE49-F238E27FC236}">
                    <a16:creationId xmlns:a16="http://schemas.microsoft.com/office/drawing/2014/main" id="{61EE2509-8EF5-341E-B227-5CA1B4523B6D}"/>
                  </a:ext>
                </a:extLst>
              </p:cNvPr>
              <p:cNvSpPr txBox="1"/>
              <p:nvPr/>
            </p:nvSpPr>
            <p:spPr>
              <a:xfrm rot="1720877">
                <a:off x="523832" y="1847538"/>
                <a:ext cx="70169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07" name="Freeform: Shape 406">
                <a:extLst>
                  <a:ext uri="{FF2B5EF4-FFF2-40B4-BE49-F238E27FC236}">
                    <a16:creationId xmlns:a16="http://schemas.microsoft.com/office/drawing/2014/main" id="{ED2A254A-4B74-66B5-7258-CF064E645686}"/>
                  </a:ext>
                </a:extLst>
              </p:cNvPr>
              <p:cNvSpPr/>
              <p:nvPr/>
            </p:nvSpPr>
            <p:spPr>
              <a:xfrm>
                <a:off x="848891" y="1894250"/>
                <a:ext cx="95522" cy="174603"/>
              </a:xfrm>
              <a:custGeom>
                <a:avLst/>
                <a:gdLst>
                  <a:gd name="connsiteX0" fmla="*/ 398 w 95522"/>
                  <a:gd name="connsiteY0" fmla="*/ 175033 h 174603"/>
                  <a:gd name="connsiteX1" fmla="*/ 95920 w 95522"/>
                  <a:gd name="connsiteY1" fmla="*/ 430 h 174603"/>
                </a:gdLst>
                <a:ahLst/>
                <a:cxnLst>
                  <a:cxn ang="0">
                    <a:pos x="connsiteX0" y="connsiteY0"/>
                  </a:cxn>
                  <a:cxn ang="0">
                    <a:pos x="connsiteX1" y="connsiteY1"/>
                  </a:cxn>
                </a:cxnLst>
                <a:rect l="l" t="t" r="r" b="b"/>
                <a:pathLst>
                  <a:path w="95522" h="174603">
                    <a:moveTo>
                      <a:pt x="398" y="175033"/>
                    </a:moveTo>
                    <a:cubicBezTo>
                      <a:pt x="30223" y="115749"/>
                      <a:pt x="62085" y="57513"/>
                      <a:pt x="95920" y="430"/>
                    </a:cubicBezTo>
                  </a:path>
                </a:pathLst>
              </a:custGeom>
              <a:noFill/>
              <a:ln w="8736" cap="flat">
                <a:noFill/>
                <a:prstDash val="solid"/>
                <a:miter/>
              </a:ln>
            </p:spPr>
            <p:txBody>
              <a:bodyPr rtlCol="0" anchor="ctr"/>
              <a:lstStyle/>
              <a:p>
                <a:endParaRPr lang="en-GB" sz="1600"/>
              </a:p>
            </p:txBody>
          </p:sp>
        </p:grpSp>
        <p:grpSp>
          <p:nvGrpSpPr>
            <p:cNvPr id="249" name="Graphic 2973">
              <a:extLst>
                <a:ext uri="{FF2B5EF4-FFF2-40B4-BE49-F238E27FC236}">
                  <a16:creationId xmlns:a16="http://schemas.microsoft.com/office/drawing/2014/main" id="{C8D0E553-8F67-2B40-3234-167CA6702821}"/>
                </a:ext>
              </a:extLst>
            </p:cNvPr>
            <p:cNvGrpSpPr/>
            <p:nvPr/>
          </p:nvGrpSpPr>
          <p:grpSpPr>
            <a:xfrm>
              <a:off x="590113" y="1684212"/>
              <a:ext cx="2834441" cy="1680253"/>
              <a:chOff x="590113" y="1684212"/>
              <a:chExt cx="2834441" cy="1680253"/>
            </a:xfrm>
          </p:grpSpPr>
          <p:sp>
            <p:nvSpPr>
              <p:cNvPr id="403" name="Freeform: Shape 402">
                <a:extLst>
                  <a:ext uri="{FF2B5EF4-FFF2-40B4-BE49-F238E27FC236}">
                    <a16:creationId xmlns:a16="http://schemas.microsoft.com/office/drawing/2014/main" id="{884BC7F9-8111-9C0E-8BC6-4C4FB98D6335}"/>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4" name="Freeform: Shape 403">
                <a:extLst>
                  <a:ext uri="{FF2B5EF4-FFF2-40B4-BE49-F238E27FC236}">
                    <a16:creationId xmlns:a16="http://schemas.microsoft.com/office/drawing/2014/main" id="{720084E2-16AB-CBEA-117D-C9120D045AE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0" name="Graphic 2973">
              <a:extLst>
                <a:ext uri="{FF2B5EF4-FFF2-40B4-BE49-F238E27FC236}">
                  <a16:creationId xmlns:a16="http://schemas.microsoft.com/office/drawing/2014/main" id="{1EF4543D-0633-477C-ED88-56F76A13840A}"/>
                </a:ext>
              </a:extLst>
            </p:cNvPr>
            <p:cNvGrpSpPr/>
            <p:nvPr/>
          </p:nvGrpSpPr>
          <p:grpSpPr>
            <a:xfrm>
              <a:off x="590113" y="1684212"/>
              <a:ext cx="2834441" cy="1680253"/>
              <a:chOff x="590113" y="1684212"/>
              <a:chExt cx="2834441" cy="1680253"/>
            </a:xfrm>
          </p:grpSpPr>
          <p:sp>
            <p:nvSpPr>
              <p:cNvPr id="401" name="Freeform: Shape 400">
                <a:extLst>
                  <a:ext uri="{FF2B5EF4-FFF2-40B4-BE49-F238E27FC236}">
                    <a16:creationId xmlns:a16="http://schemas.microsoft.com/office/drawing/2014/main" id="{883B25CB-CCB1-49BB-F762-8975E209DA2C}"/>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2" name="Freeform: Shape 401">
                <a:extLst>
                  <a:ext uri="{FF2B5EF4-FFF2-40B4-BE49-F238E27FC236}">
                    <a16:creationId xmlns:a16="http://schemas.microsoft.com/office/drawing/2014/main" id="{54BB902F-05B0-3A6B-9335-0C0E7156403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1" name="Graphic 2973">
              <a:extLst>
                <a:ext uri="{FF2B5EF4-FFF2-40B4-BE49-F238E27FC236}">
                  <a16:creationId xmlns:a16="http://schemas.microsoft.com/office/drawing/2014/main" id="{C5760180-A8FF-6454-5109-3E880088CD0E}"/>
                </a:ext>
              </a:extLst>
            </p:cNvPr>
            <p:cNvGrpSpPr/>
            <p:nvPr/>
          </p:nvGrpSpPr>
          <p:grpSpPr>
            <a:xfrm>
              <a:off x="590113" y="1684212"/>
              <a:ext cx="2834441" cy="1680253"/>
              <a:chOff x="590113" y="1684212"/>
              <a:chExt cx="2834441" cy="1680253"/>
            </a:xfrm>
          </p:grpSpPr>
          <p:sp>
            <p:nvSpPr>
              <p:cNvPr id="393" name="Freeform: Shape 392">
                <a:extLst>
                  <a:ext uri="{FF2B5EF4-FFF2-40B4-BE49-F238E27FC236}">
                    <a16:creationId xmlns:a16="http://schemas.microsoft.com/office/drawing/2014/main" id="{D428A9DC-303A-67D0-C27C-63D5C051FA1F}"/>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0" name="Freeform: Shape 399">
                <a:extLst>
                  <a:ext uri="{FF2B5EF4-FFF2-40B4-BE49-F238E27FC236}">
                    <a16:creationId xmlns:a16="http://schemas.microsoft.com/office/drawing/2014/main" id="{0276EA43-1751-C7C5-AD5E-9311AF911CF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2" name="Graphic 2973">
              <a:extLst>
                <a:ext uri="{FF2B5EF4-FFF2-40B4-BE49-F238E27FC236}">
                  <a16:creationId xmlns:a16="http://schemas.microsoft.com/office/drawing/2014/main" id="{C3218F33-DEFF-45C2-3CF6-D2ECBBF3FE18}"/>
                </a:ext>
              </a:extLst>
            </p:cNvPr>
            <p:cNvGrpSpPr/>
            <p:nvPr/>
          </p:nvGrpSpPr>
          <p:grpSpPr>
            <a:xfrm>
              <a:off x="590113" y="1684212"/>
              <a:ext cx="2834441" cy="1680253"/>
              <a:chOff x="590113" y="1684212"/>
              <a:chExt cx="2834441" cy="1680253"/>
            </a:xfrm>
          </p:grpSpPr>
          <p:sp>
            <p:nvSpPr>
              <p:cNvPr id="391" name="Freeform: Shape 390">
                <a:extLst>
                  <a:ext uri="{FF2B5EF4-FFF2-40B4-BE49-F238E27FC236}">
                    <a16:creationId xmlns:a16="http://schemas.microsoft.com/office/drawing/2014/main" id="{3309C63B-9EF9-9895-DFF8-C8F0A919FE26}"/>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2" name="Freeform: Shape 391">
                <a:extLst>
                  <a:ext uri="{FF2B5EF4-FFF2-40B4-BE49-F238E27FC236}">
                    <a16:creationId xmlns:a16="http://schemas.microsoft.com/office/drawing/2014/main" id="{0F5DEC4E-FCC7-0926-F762-37D271BE598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4" name="Graphic 2973">
              <a:extLst>
                <a:ext uri="{FF2B5EF4-FFF2-40B4-BE49-F238E27FC236}">
                  <a16:creationId xmlns:a16="http://schemas.microsoft.com/office/drawing/2014/main" id="{10CFF341-EAE5-D4C8-D2E5-733DBC9410D6}"/>
                </a:ext>
              </a:extLst>
            </p:cNvPr>
            <p:cNvGrpSpPr/>
            <p:nvPr/>
          </p:nvGrpSpPr>
          <p:grpSpPr>
            <a:xfrm>
              <a:off x="590113" y="1684212"/>
              <a:ext cx="2834441" cy="1680253"/>
              <a:chOff x="590113" y="1684212"/>
              <a:chExt cx="2834441" cy="1680253"/>
            </a:xfrm>
          </p:grpSpPr>
          <p:sp>
            <p:nvSpPr>
              <p:cNvPr id="389" name="Freeform: Shape 388">
                <a:extLst>
                  <a:ext uri="{FF2B5EF4-FFF2-40B4-BE49-F238E27FC236}">
                    <a16:creationId xmlns:a16="http://schemas.microsoft.com/office/drawing/2014/main" id="{D66DDB4F-2E18-10AB-8C9A-4BFB2F4F55BD}"/>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0" name="Freeform: Shape 389">
                <a:extLst>
                  <a:ext uri="{FF2B5EF4-FFF2-40B4-BE49-F238E27FC236}">
                    <a16:creationId xmlns:a16="http://schemas.microsoft.com/office/drawing/2014/main" id="{27A2627A-F84C-5C73-3D4B-B8E1DD8565F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5" name="Graphic 2973">
              <a:extLst>
                <a:ext uri="{FF2B5EF4-FFF2-40B4-BE49-F238E27FC236}">
                  <a16:creationId xmlns:a16="http://schemas.microsoft.com/office/drawing/2014/main" id="{0A4A772A-5560-A094-6533-2A4A08DCE509}"/>
                </a:ext>
              </a:extLst>
            </p:cNvPr>
            <p:cNvGrpSpPr/>
            <p:nvPr/>
          </p:nvGrpSpPr>
          <p:grpSpPr>
            <a:xfrm>
              <a:off x="590113" y="1684212"/>
              <a:ext cx="2834441" cy="1680253"/>
              <a:chOff x="590113" y="1684212"/>
              <a:chExt cx="2834441" cy="1680253"/>
            </a:xfrm>
          </p:grpSpPr>
          <p:sp>
            <p:nvSpPr>
              <p:cNvPr id="387" name="Freeform: Shape 386">
                <a:extLst>
                  <a:ext uri="{FF2B5EF4-FFF2-40B4-BE49-F238E27FC236}">
                    <a16:creationId xmlns:a16="http://schemas.microsoft.com/office/drawing/2014/main" id="{73B13BA9-C817-64D0-185F-57AA093CCC0C}"/>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8" name="Freeform: Shape 387">
                <a:extLst>
                  <a:ext uri="{FF2B5EF4-FFF2-40B4-BE49-F238E27FC236}">
                    <a16:creationId xmlns:a16="http://schemas.microsoft.com/office/drawing/2014/main" id="{D8655280-C892-B83D-C060-17A5B56679D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6" name="Graphic 2973">
              <a:extLst>
                <a:ext uri="{FF2B5EF4-FFF2-40B4-BE49-F238E27FC236}">
                  <a16:creationId xmlns:a16="http://schemas.microsoft.com/office/drawing/2014/main" id="{067F288C-CDA7-369D-BAD1-8EB80F07BAB9}"/>
                </a:ext>
              </a:extLst>
            </p:cNvPr>
            <p:cNvGrpSpPr/>
            <p:nvPr/>
          </p:nvGrpSpPr>
          <p:grpSpPr>
            <a:xfrm>
              <a:off x="590113" y="1684212"/>
              <a:ext cx="2834441" cy="1680253"/>
              <a:chOff x="590113" y="1684212"/>
              <a:chExt cx="2834441" cy="1680253"/>
            </a:xfrm>
          </p:grpSpPr>
          <p:sp>
            <p:nvSpPr>
              <p:cNvPr id="380" name="Freeform: Shape 379">
                <a:extLst>
                  <a:ext uri="{FF2B5EF4-FFF2-40B4-BE49-F238E27FC236}">
                    <a16:creationId xmlns:a16="http://schemas.microsoft.com/office/drawing/2014/main" id="{C01D2BDC-3BB7-831F-15D7-716D23049145}"/>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1" name="Freeform: Shape 380">
                <a:extLst>
                  <a:ext uri="{FF2B5EF4-FFF2-40B4-BE49-F238E27FC236}">
                    <a16:creationId xmlns:a16="http://schemas.microsoft.com/office/drawing/2014/main" id="{29E39AEF-E00E-EF0B-9A4D-887E1CBE28D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7" name="Graphic 2973">
              <a:extLst>
                <a:ext uri="{FF2B5EF4-FFF2-40B4-BE49-F238E27FC236}">
                  <a16:creationId xmlns:a16="http://schemas.microsoft.com/office/drawing/2014/main" id="{ABDBF239-1153-E176-1BBF-5CA7DBEE56E7}"/>
                </a:ext>
              </a:extLst>
            </p:cNvPr>
            <p:cNvGrpSpPr/>
            <p:nvPr/>
          </p:nvGrpSpPr>
          <p:grpSpPr>
            <a:xfrm>
              <a:off x="590113" y="1310036"/>
              <a:ext cx="902311" cy="794243"/>
              <a:chOff x="590113" y="1310036"/>
              <a:chExt cx="902311" cy="794243"/>
            </a:xfrm>
          </p:grpSpPr>
          <p:sp>
            <p:nvSpPr>
              <p:cNvPr id="377" name="Freeform: Shape 376">
                <a:extLst>
                  <a:ext uri="{FF2B5EF4-FFF2-40B4-BE49-F238E27FC236}">
                    <a16:creationId xmlns:a16="http://schemas.microsoft.com/office/drawing/2014/main" id="{7FCFFB98-8381-3B36-380B-1646D5AD0780}"/>
                  </a:ext>
                </a:extLst>
              </p:cNvPr>
              <p:cNvSpPr/>
              <p:nvPr/>
            </p:nvSpPr>
            <p:spPr>
              <a:xfrm>
                <a:off x="590113" y="1310036"/>
                <a:ext cx="902311" cy="794243"/>
              </a:xfrm>
              <a:custGeom>
                <a:avLst/>
                <a:gdLst>
                  <a:gd name="connsiteX0" fmla="*/ 398 w 902311"/>
                  <a:gd name="connsiteY0" fmla="*/ 374606 h 794243"/>
                  <a:gd name="connsiteX1" fmla="*/ 258669 w 902311"/>
                  <a:gd name="connsiteY1" fmla="*/ 430 h 794243"/>
                  <a:gd name="connsiteX2" fmla="*/ 902710 w 902311"/>
                  <a:gd name="connsiteY2" fmla="*/ 514037 h 794243"/>
                  <a:gd name="connsiteX3" fmla="*/ 709008 w 902311"/>
                  <a:gd name="connsiteY3" fmla="*/ 794674 h 794243"/>
                </a:gdLst>
                <a:ahLst/>
                <a:cxnLst>
                  <a:cxn ang="0">
                    <a:pos x="connsiteX0" y="connsiteY0"/>
                  </a:cxn>
                  <a:cxn ang="0">
                    <a:pos x="connsiteX1" y="connsiteY1"/>
                  </a:cxn>
                  <a:cxn ang="0">
                    <a:pos x="connsiteX2" y="connsiteY2"/>
                  </a:cxn>
                  <a:cxn ang="0">
                    <a:pos x="connsiteX3" y="connsiteY3"/>
                  </a:cxn>
                </a:cxnLst>
                <a:rect l="l" t="t" r="r" b="b"/>
                <a:pathLst>
                  <a:path w="902311" h="794243">
                    <a:moveTo>
                      <a:pt x="398" y="374606"/>
                    </a:moveTo>
                    <a:cubicBezTo>
                      <a:pt x="77766" y="244085"/>
                      <a:pt x="164064" y="119060"/>
                      <a:pt x="258669" y="430"/>
                    </a:cubicBezTo>
                    <a:lnTo>
                      <a:pt x="902710" y="514037"/>
                    </a:lnTo>
                    <a:cubicBezTo>
                      <a:pt x="831762" y="603016"/>
                      <a:pt x="767035" y="696783"/>
                      <a:pt x="709008" y="794674"/>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78" name="TextBox 377">
                <a:extLst>
                  <a:ext uri="{FF2B5EF4-FFF2-40B4-BE49-F238E27FC236}">
                    <a16:creationId xmlns:a16="http://schemas.microsoft.com/office/drawing/2014/main" id="{BAE5C2B9-DEBA-941A-DC9F-F4499A486445}"/>
                  </a:ext>
                </a:extLst>
              </p:cNvPr>
              <p:cNvSpPr txBox="1"/>
              <p:nvPr/>
            </p:nvSpPr>
            <p:spPr>
              <a:xfrm rot="2076924">
                <a:off x="675524" y="159347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379" name="Freeform: Shape 378">
                <a:extLst>
                  <a:ext uri="{FF2B5EF4-FFF2-40B4-BE49-F238E27FC236}">
                    <a16:creationId xmlns:a16="http://schemas.microsoft.com/office/drawing/2014/main" id="{35E23F78-4D94-B283-FC34-1BEA81D56AE7}"/>
                  </a:ext>
                </a:extLst>
              </p:cNvPr>
              <p:cNvSpPr/>
              <p:nvPr/>
            </p:nvSpPr>
            <p:spPr>
              <a:xfrm>
                <a:off x="944414" y="1566840"/>
                <a:ext cx="225990" cy="327410"/>
              </a:xfrm>
              <a:custGeom>
                <a:avLst/>
                <a:gdLst>
                  <a:gd name="connsiteX0" fmla="*/ 398 w 225990"/>
                  <a:gd name="connsiteY0" fmla="*/ 327840 h 327410"/>
                  <a:gd name="connsiteX1" fmla="*/ 226389 w 225990"/>
                  <a:gd name="connsiteY1" fmla="*/ 430 h 327410"/>
                </a:gdLst>
                <a:ahLst/>
                <a:cxnLst>
                  <a:cxn ang="0">
                    <a:pos x="connsiteX0" y="connsiteY0"/>
                  </a:cxn>
                  <a:cxn ang="0">
                    <a:pos x="connsiteX1" y="connsiteY1"/>
                  </a:cxn>
                </a:cxnLst>
                <a:rect l="l" t="t" r="r" b="b"/>
                <a:pathLst>
                  <a:path w="225990" h="327410">
                    <a:moveTo>
                      <a:pt x="398" y="327840"/>
                    </a:moveTo>
                    <a:cubicBezTo>
                      <a:pt x="68104" y="213631"/>
                      <a:pt x="143612" y="104234"/>
                      <a:pt x="226389" y="430"/>
                    </a:cubicBezTo>
                  </a:path>
                </a:pathLst>
              </a:custGeom>
              <a:noFill/>
              <a:ln w="8736" cap="flat">
                <a:noFill/>
                <a:prstDash val="solid"/>
                <a:miter/>
              </a:ln>
            </p:spPr>
            <p:txBody>
              <a:bodyPr rtlCol="0" anchor="ctr"/>
              <a:lstStyle/>
              <a:p>
                <a:endParaRPr lang="en-GB" sz="1600"/>
              </a:p>
            </p:txBody>
          </p:sp>
        </p:grpSp>
        <p:grpSp>
          <p:nvGrpSpPr>
            <p:cNvPr id="258" name="Graphic 2973">
              <a:extLst>
                <a:ext uri="{FF2B5EF4-FFF2-40B4-BE49-F238E27FC236}">
                  <a16:creationId xmlns:a16="http://schemas.microsoft.com/office/drawing/2014/main" id="{22E6F483-90E1-6004-0E8C-CEB7A36D099C}"/>
                </a:ext>
              </a:extLst>
            </p:cNvPr>
            <p:cNvGrpSpPr/>
            <p:nvPr/>
          </p:nvGrpSpPr>
          <p:grpSpPr>
            <a:xfrm>
              <a:off x="848384" y="1137206"/>
              <a:ext cx="754947" cy="686437"/>
              <a:chOff x="848384" y="1137206"/>
              <a:chExt cx="754947" cy="686437"/>
            </a:xfrm>
          </p:grpSpPr>
          <p:sp>
            <p:nvSpPr>
              <p:cNvPr id="374" name="Freeform: Shape 373">
                <a:extLst>
                  <a:ext uri="{FF2B5EF4-FFF2-40B4-BE49-F238E27FC236}">
                    <a16:creationId xmlns:a16="http://schemas.microsoft.com/office/drawing/2014/main" id="{6F31A3B0-D828-8787-E9F1-812DF3BC200A}"/>
                  </a:ext>
                </a:extLst>
              </p:cNvPr>
              <p:cNvSpPr/>
              <p:nvPr/>
            </p:nvSpPr>
            <p:spPr>
              <a:xfrm>
                <a:off x="848384" y="1137206"/>
                <a:ext cx="754947" cy="686437"/>
              </a:xfrm>
              <a:custGeom>
                <a:avLst/>
                <a:gdLst>
                  <a:gd name="connsiteX0" fmla="*/ 398 w 754947"/>
                  <a:gd name="connsiteY0" fmla="*/ 173260 h 686437"/>
                  <a:gd name="connsiteX1" fmla="*/ 148277 w 754947"/>
                  <a:gd name="connsiteY1" fmla="*/ 430 h 686437"/>
                  <a:gd name="connsiteX2" fmla="*/ 755346 w 754947"/>
                  <a:gd name="connsiteY2" fmla="*/ 557238 h 686437"/>
                  <a:gd name="connsiteX3" fmla="*/ 644438 w 754947"/>
                  <a:gd name="connsiteY3" fmla="*/ 686867 h 686437"/>
                </a:gdLst>
                <a:ahLst/>
                <a:cxnLst>
                  <a:cxn ang="0">
                    <a:pos x="connsiteX0" y="connsiteY0"/>
                  </a:cxn>
                  <a:cxn ang="0">
                    <a:pos x="connsiteX1" y="connsiteY1"/>
                  </a:cxn>
                  <a:cxn ang="0">
                    <a:pos x="connsiteX2" y="connsiteY2"/>
                  </a:cxn>
                  <a:cxn ang="0">
                    <a:pos x="connsiteX3" y="connsiteY3"/>
                  </a:cxn>
                </a:cxnLst>
                <a:rect l="l" t="t" r="r" b="b"/>
                <a:pathLst>
                  <a:path w="754947" h="686437">
                    <a:moveTo>
                      <a:pt x="398" y="173260"/>
                    </a:moveTo>
                    <a:cubicBezTo>
                      <a:pt x="47688" y="113967"/>
                      <a:pt x="97013" y="56316"/>
                      <a:pt x="148277" y="430"/>
                    </a:cubicBezTo>
                    <a:lnTo>
                      <a:pt x="755346" y="557238"/>
                    </a:lnTo>
                    <a:cubicBezTo>
                      <a:pt x="716897" y="599164"/>
                      <a:pt x="679908" y="642400"/>
                      <a:pt x="644438" y="686867"/>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75" name="TextBox 374">
                <a:extLst>
                  <a:ext uri="{FF2B5EF4-FFF2-40B4-BE49-F238E27FC236}">
                    <a16:creationId xmlns:a16="http://schemas.microsoft.com/office/drawing/2014/main" id="{3411DF79-A343-A91A-25E0-1E88E5A2EE02}"/>
                  </a:ext>
                </a:extLst>
              </p:cNvPr>
              <p:cNvSpPr txBox="1"/>
              <p:nvPr/>
            </p:nvSpPr>
            <p:spPr>
              <a:xfrm rot="2432967">
                <a:off x="856048" y="1356958"/>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(1)</a:t>
                </a:r>
              </a:p>
            </p:txBody>
          </p:sp>
          <p:sp>
            <p:nvSpPr>
              <p:cNvPr id="376" name="Freeform: Shape 375">
                <a:extLst>
                  <a:ext uri="{FF2B5EF4-FFF2-40B4-BE49-F238E27FC236}">
                    <a16:creationId xmlns:a16="http://schemas.microsoft.com/office/drawing/2014/main" id="{88AE8D3B-3AC0-77E6-2FAD-515E076998B7}"/>
                  </a:ext>
                </a:extLst>
              </p:cNvPr>
              <p:cNvSpPr/>
              <p:nvPr/>
            </p:nvSpPr>
            <p:spPr>
              <a:xfrm>
                <a:off x="1170405" y="1415606"/>
                <a:ext cx="129393" cy="151234"/>
              </a:xfrm>
              <a:custGeom>
                <a:avLst/>
                <a:gdLst>
                  <a:gd name="connsiteX0" fmla="*/ 398 w 129393"/>
                  <a:gd name="connsiteY0" fmla="*/ 151664 h 151234"/>
                  <a:gd name="connsiteX1" fmla="*/ 129791 w 129393"/>
                  <a:gd name="connsiteY1" fmla="*/ 430 h 151234"/>
                </a:gdLst>
                <a:ahLst/>
                <a:cxnLst>
                  <a:cxn ang="0">
                    <a:pos x="connsiteX0" y="connsiteY0"/>
                  </a:cxn>
                  <a:cxn ang="0">
                    <a:pos x="connsiteX1" y="connsiteY1"/>
                  </a:cxn>
                </a:cxnLst>
                <a:rect l="l" t="t" r="r" b="b"/>
                <a:pathLst>
                  <a:path w="129393" h="151234">
                    <a:moveTo>
                      <a:pt x="398" y="151664"/>
                    </a:moveTo>
                    <a:cubicBezTo>
                      <a:pt x="41782" y="99779"/>
                      <a:pt x="84930" y="49344"/>
                      <a:pt x="129791" y="430"/>
                    </a:cubicBezTo>
                  </a:path>
                </a:pathLst>
              </a:custGeom>
              <a:noFill/>
              <a:ln w="8736" cap="flat">
                <a:noFill/>
                <a:prstDash val="solid"/>
                <a:miter/>
              </a:ln>
            </p:spPr>
            <p:txBody>
              <a:bodyPr rtlCol="0" anchor="ctr"/>
              <a:lstStyle/>
              <a:p>
                <a:endParaRPr lang="en-GB" sz="1600"/>
              </a:p>
            </p:txBody>
          </p:sp>
        </p:grpSp>
        <p:grpSp>
          <p:nvGrpSpPr>
            <p:cNvPr id="259" name="Graphic 2973">
              <a:extLst>
                <a:ext uri="{FF2B5EF4-FFF2-40B4-BE49-F238E27FC236}">
                  <a16:creationId xmlns:a16="http://schemas.microsoft.com/office/drawing/2014/main" id="{C8F486D7-1F7E-3A14-9826-01488E2D1EB6}"/>
                </a:ext>
              </a:extLst>
            </p:cNvPr>
            <p:cNvGrpSpPr/>
            <p:nvPr/>
          </p:nvGrpSpPr>
          <p:grpSpPr>
            <a:xfrm>
              <a:off x="996264" y="974981"/>
              <a:ext cx="726659" cy="719032"/>
              <a:chOff x="996264" y="974981"/>
              <a:chExt cx="726659" cy="719032"/>
            </a:xfrm>
          </p:grpSpPr>
          <p:sp>
            <p:nvSpPr>
              <p:cNvPr id="371" name="Freeform: Shape 370">
                <a:extLst>
                  <a:ext uri="{FF2B5EF4-FFF2-40B4-BE49-F238E27FC236}">
                    <a16:creationId xmlns:a16="http://schemas.microsoft.com/office/drawing/2014/main" id="{FF817836-141F-DD62-DBD2-E7D290DFFED1}"/>
                  </a:ext>
                </a:extLst>
              </p:cNvPr>
              <p:cNvSpPr/>
              <p:nvPr/>
            </p:nvSpPr>
            <p:spPr>
              <a:xfrm>
                <a:off x="996264" y="974981"/>
                <a:ext cx="726659" cy="719032"/>
              </a:xfrm>
              <a:custGeom>
                <a:avLst/>
                <a:gdLst>
                  <a:gd name="connsiteX0" fmla="*/ 398 w 726659"/>
                  <a:gd name="connsiteY0" fmla="*/ 162654 h 719032"/>
                  <a:gd name="connsiteX1" fmla="*/ 159844 w 726659"/>
                  <a:gd name="connsiteY1" fmla="*/ 430 h 719032"/>
                  <a:gd name="connsiteX2" fmla="*/ 727058 w 726659"/>
                  <a:gd name="connsiteY2" fmla="*/ 597801 h 719032"/>
                  <a:gd name="connsiteX3" fmla="*/ 607466 w 726659"/>
                  <a:gd name="connsiteY3" fmla="*/ 719463 h 719032"/>
                </a:gdLst>
                <a:ahLst/>
                <a:cxnLst>
                  <a:cxn ang="0">
                    <a:pos x="connsiteX0" y="connsiteY0"/>
                  </a:cxn>
                  <a:cxn ang="0">
                    <a:pos x="connsiteX1" y="connsiteY1"/>
                  </a:cxn>
                  <a:cxn ang="0">
                    <a:pos x="connsiteX2" y="connsiteY2"/>
                  </a:cxn>
                  <a:cxn ang="0">
                    <a:pos x="connsiteX3" y="connsiteY3"/>
                  </a:cxn>
                </a:cxnLst>
                <a:rect l="l" t="t" r="r" b="b"/>
                <a:pathLst>
                  <a:path w="726659" h="719032">
                    <a:moveTo>
                      <a:pt x="398" y="162654"/>
                    </a:moveTo>
                    <a:cubicBezTo>
                      <a:pt x="51662" y="106759"/>
                      <a:pt x="104840" y="52646"/>
                      <a:pt x="159844" y="430"/>
                    </a:cubicBezTo>
                    <a:lnTo>
                      <a:pt x="727058" y="597801"/>
                    </a:lnTo>
                    <a:cubicBezTo>
                      <a:pt x="685805" y="636966"/>
                      <a:pt x="645915" y="677546"/>
                      <a:pt x="607466" y="719463"/>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72" name="TextBox 371">
                <a:extLst>
                  <a:ext uri="{FF2B5EF4-FFF2-40B4-BE49-F238E27FC236}">
                    <a16:creationId xmlns:a16="http://schemas.microsoft.com/office/drawing/2014/main" id="{472D100B-CC6F-B169-5EEE-2A50B1155C95}"/>
                  </a:ext>
                </a:extLst>
              </p:cNvPr>
              <p:cNvSpPr txBox="1"/>
              <p:nvPr/>
            </p:nvSpPr>
            <p:spPr>
              <a:xfrm rot="2670331">
                <a:off x="997093" y="1210301"/>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73" name="Freeform: Shape 372">
                <a:extLst>
                  <a:ext uri="{FF2B5EF4-FFF2-40B4-BE49-F238E27FC236}">
                    <a16:creationId xmlns:a16="http://schemas.microsoft.com/office/drawing/2014/main" id="{2A200F20-D707-B69D-9940-FCCD52AEF51D}"/>
                  </a:ext>
                </a:extLst>
              </p:cNvPr>
              <p:cNvSpPr/>
              <p:nvPr/>
            </p:nvSpPr>
            <p:spPr>
              <a:xfrm>
                <a:off x="1299798" y="1273667"/>
                <a:ext cx="139518" cy="141938"/>
              </a:xfrm>
              <a:custGeom>
                <a:avLst/>
                <a:gdLst>
                  <a:gd name="connsiteX0" fmla="*/ 398 w 139518"/>
                  <a:gd name="connsiteY0" fmla="*/ 142368 h 141938"/>
                  <a:gd name="connsiteX1" fmla="*/ 139916 w 139518"/>
                  <a:gd name="connsiteY1" fmla="*/ 430 h 141938"/>
                </a:gdLst>
                <a:ahLst/>
                <a:cxnLst>
                  <a:cxn ang="0">
                    <a:pos x="connsiteX0" y="connsiteY0"/>
                  </a:cxn>
                  <a:cxn ang="0">
                    <a:pos x="connsiteX1" y="connsiteY1"/>
                  </a:cxn>
                </a:cxnLst>
                <a:rect l="l" t="t" r="r" b="b"/>
                <a:pathLst>
                  <a:path w="139518" h="141938">
                    <a:moveTo>
                      <a:pt x="398" y="142368"/>
                    </a:moveTo>
                    <a:cubicBezTo>
                      <a:pt x="45259" y="93463"/>
                      <a:pt x="91788" y="46121"/>
                      <a:pt x="139916" y="430"/>
                    </a:cubicBezTo>
                  </a:path>
                </a:pathLst>
              </a:custGeom>
              <a:noFill/>
              <a:ln w="8736" cap="flat">
                <a:noFill/>
                <a:prstDash val="solid"/>
                <a:miter/>
              </a:ln>
            </p:spPr>
            <p:txBody>
              <a:bodyPr rtlCol="0" anchor="ctr"/>
              <a:lstStyle/>
              <a:p>
                <a:endParaRPr lang="en-GB" sz="1600"/>
              </a:p>
            </p:txBody>
          </p:sp>
        </p:grpSp>
        <p:grpSp>
          <p:nvGrpSpPr>
            <p:cNvPr id="260" name="Graphic 2973">
              <a:extLst>
                <a:ext uri="{FF2B5EF4-FFF2-40B4-BE49-F238E27FC236}">
                  <a16:creationId xmlns:a16="http://schemas.microsoft.com/office/drawing/2014/main" id="{276DC2CA-ADE2-2510-8252-F2A732E90E68}"/>
                </a:ext>
              </a:extLst>
            </p:cNvPr>
            <p:cNvGrpSpPr/>
            <p:nvPr/>
          </p:nvGrpSpPr>
          <p:grpSpPr>
            <a:xfrm>
              <a:off x="1155710" y="824140"/>
              <a:ext cx="694903" cy="759812"/>
              <a:chOff x="1155710" y="824140"/>
              <a:chExt cx="694903" cy="759812"/>
            </a:xfrm>
          </p:grpSpPr>
          <p:sp>
            <p:nvSpPr>
              <p:cNvPr id="368" name="Freeform: Shape 367">
                <a:extLst>
                  <a:ext uri="{FF2B5EF4-FFF2-40B4-BE49-F238E27FC236}">
                    <a16:creationId xmlns:a16="http://schemas.microsoft.com/office/drawing/2014/main" id="{3264A140-510E-6AD7-53A7-DD82680B4880}"/>
                  </a:ext>
                </a:extLst>
              </p:cNvPr>
              <p:cNvSpPr/>
              <p:nvPr/>
            </p:nvSpPr>
            <p:spPr>
              <a:xfrm>
                <a:off x="1155710" y="824140"/>
                <a:ext cx="694903" cy="748212"/>
              </a:xfrm>
              <a:custGeom>
                <a:avLst/>
                <a:gdLst>
                  <a:gd name="connsiteX0" fmla="*/ 398 w 694903"/>
                  <a:gd name="connsiteY0" fmla="*/ 151271 h 748212"/>
                  <a:gd name="connsiteX1" fmla="*/ 170660 w 694903"/>
                  <a:gd name="connsiteY1" fmla="*/ 430 h 748212"/>
                  <a:gd name="connsiteX2" fmla="*/ 695301 w 694903"/>
                  <a:gd name="connsiteY2" fmla="*/ 635516 h 748212"/>
                  <a:gd name="connsiteX3" fmla="*/ 567611 w 694903"/>
                  <a:gd name="connsiteY3" fmla="*/ 748642 h 748212"/>
                </a:gdLst>
                <a:ahLst/>
                <a:cxnLst>
                  <a:cxn ang="0">
                    <a:pos x="connsiteX0" y="connsiteY0"/>
                  </a:cxn>
                  <a:cxn ang="0">
                    <a:pos x="connsiteX1" y="connsiteY1"/>
                  </a:cxn>
                  <a:cxn ang="0">
                    <a:pos x="connsiteX2" y="connsiteY2"/>
                  </a:cxn>
                  <a:cxn ang="0">
                    <a:pos x="connsiteX3" y="connsiteY3"/>
                  </a:cxn>
                </a:cxnLst>
                <a:rect l="l" t="t" r="r" b="b"/>
                <a:pathLst>
                  <a:path w="694903" h="748212">
                    <a:moveTo>
                      <a:pt x="398" y="151271"/>
                    </a:moveTo>
                    <a:cubicBezTo>
                      <a:pt x="55393" y="99045"/>
                      <a:pt x="112187" y="48733"/>
                      <a:pt x="170660" y="430"/>
                    </a:cubicBezTo>
                    <a:lnTo>
                      <a:pt x="695301" y="635516"/>
                    </a:lnTo>
                    <a:cubicBezTo>
                      <a:pt x="651445" y="671736"/>
                      <a:pt x="608855" y="709468"/>
                      <a:pt x="567611" y="748642"/>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69" name="TextBox 368">
                <a:extLst>
                  <a:ext uri="{FF2B5EF4-FFF2-40B4-BE49-F238E27FC236}">
                    <a16:creationId xmlns:a16="http://schemas.microsoft.com/office/drawing/2014/main" id="{F81BAA2D-3F5B-B54C-AC05-250DD25C189B}"/>
                  </a:ext>
                </a:extLst>
              </p:cNvPr>
              <p:cNvSpPr txBox="1"/>
              <p:nvPr/>
            </p:nvSpPr>
            <p:spPr>
              <a:xfrm rot="2907692">
                <a:off x="1139898" y="1073272"/>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70" name="Freeform: Shape 369">
                <a:extLst>
                  <a:ext uri="{FF2B5EF4-FFF2-40B4-BE49-F238E27FC236}">
                    <a16:creationId xmlns:a16="http://schemas.microsoft.com/office/drawing/2014/main" id="{59DA2416-66FD-25E1-8C8A-029BF32CFB47}"/>
                  </a:ext>
                </a:extLst>
              </p:cNvPr>
              <p:cNvSpPr/>
              <p:nvPr/>
            </p:nvSpPr>
            <p:spPr>
              <a:xfrm>
                <a:off x="1439317" y="1141679"/>
                <a:ext cx="148971" cy="131988"/>
              </a:xfrm>
              <a:custGeom>
                <a:avLst/>
                <a:gdLst>
                  <a:gd name="connsiteX0" fmla="*/ 398 w 148971"/>
                  <a:gd name="connsiteY0" fmla="*/ 132418 h 131988"/>
                  <a:gd name="connsiteX1" fmla="*/ 149369 w 148971"/>
                  <a:gd name="connsiteY1" fmla="*/ 430 h 131988"/>
                </a:gdLst>
                <a:ahLst/>
                <a:cxnLst>
                  <a:cxn ang="0">
                    <a:pos x="connsiteX0" y="connsiteY0"/>
                  </a:cxn>
                  <a:cxn ang="0">
                    <a:pos x="connsiteX1" y="connsiteY1"/>
                  </a:cxn>
                </a:cxnLst>
                <a:rect l="l" t="t" r="r" b="b"/>
                <a:pathLst>
                  <a:path w="148971" h="131988">
                    <a:moveTo>
                      <a:pt x="398" y="132418"/>
                    </a:moveTo>
                    <a:cubicBezTo>
                      <a:pt x="48517" y="86718"/>
                      <a:pt x="98209" y="42696"/>
                      <a:pt x="149369" y="430"/>
                    </a:cubicBezTo>
                  </a:path>
                </a:pathLst>
              </a:custGeom>
              <a:noFill/>
              <a:ln w="8736" cap="flat">
                <a:noFill/>
                <a:prstDash val="solid"/>
                <a:miter/>
              </a:ln>
            </p:spPr>
            <p:txBody>
              <a:bodyPr rtlCol="0" anchor="ctr"/>
              <a:lstStyle/>
              <a:p>
                <a:endParaRPr lang="en-GB" sz="1600"/>
              </a:p>
            </p:txBody>
          </p:sp>
        </p:grpSp>
        <p:grpSp>
          <p:nvGrpSpPr>
            <p:cNvPr id="261" name="Graphic 2973">
              <a:extLst>
                <a:ext uri="{FF2B5EF4-FFF2-40B4-BE49-F238E27FC236}">
                  <a16:creationId xmlns:a16="http://schemas.microsoft.com/office/drawing/2014/main" id="{B36F8460-8B71-ABFE-2F5A-FA806577D419}"/>
                </a:ext>
              </a:extLst>
            </p:cNvPr>
            <p:cNvGrpSpPr/>
            <p:nvPr/>
          </p:nvGrpSpPr>
          <p:grpSpPr>
            <a:xfrm>
              <a:off x="1325972" y="685408"/>
              <a:ext cx="659835" cy="773818"/>
              <a:chOff x="1325972" y="685408"/>
              <a:chExt cx="659835" cy="773818"/>
            </a:xfrm>
          </p:grpSpPr>
          <p:sp>
            <p:nvSpPr>
              <p:cNvPr id="365" name="Freeform: Shape 364">
                <a:extLst>
                  <a:ext uri="{FF2B5EF4-FFF2-40B4-BE49-F238E27FC236}">
                    <a16:creationId xmlns:a16="http://schemas.microsoft.com/office/drawing/2014/main" id="{FAAD9E6C-890A-A397-746D-074488DA9346}"/>
                  </a:ext>
                </a:extLst>
              </p:cNvPr>
              <p:cNvSpPr/>
              <p:nvPr/>
            </p:nvSpPr>
            <p:spPr>
              <a:xfrm>
                <a:off x="1325972" y="685408"/>
                <a:ext cx="659835" cy="773818"/>
              </a:xfrm>
              <a:custGeom>
                <a:avLst/>
                <a:gdLst>
                  <a:gd name="connsiteX0" fmla="*/ 398 w 659835"/>
                  <a:gd name="connsiteY0" fmla="*/ 139162 h 773818"/>
                  <a:gd name="connsiteX1" fmla="*/ 180654 w 659835"/>
                  <a:gd name="connsiteY1" fmla="*/ 430 h 773818"/>
                  <a:gd name="connsiteX2" fmla="*/ 660233 w 659835"/>
                  <a:gd name="connsiteY2" fmla="*/ 670199 h 773818"/>
                  <a:gd name="connsiteX3" fmla="*/ 525039 w 659835"/>
                  <a:gd name="connsiteY3" fmla="*/ 774248 h 773818"/>
                </a:gdLst>
                <a:ahLst/>
                <a:cxnLst>
                  <a:cxn ang="0">
                    <a:pos x="connsiteX0" y="connsiteY0"/>
                  </a:cxn>
                  <a:cxn ang="0">
                    <a:pos x="connsiteX1" y="connsiteY1"/>
                  </a:cxn>
                  <a:cxn ang="0">
                    <a:pos x="connsiteX2" y="connsiteY2"/>
                  </a:cxn>
                  <a:cxn ang="0">
                    <a:pos x="connsiteX3" y="connsiteY3"/>
                  </a:cxn>
                </a:cxnLst>
                <a:rect l="l" t="t" r="r" b="b"/>
                <a:pathLst>
                  <a:path w="659835" h="773818">
                    <a:moveTo>
                      <a:pt x="398" y="139162"/>
                    </a:moveTo>
                    <a:cubicBezTo>
                      <a:pt x="58870" y="90859"/>
                      <a:pt x="118993" y="44592"/>
                      <a:pt x="180654" y="430"/>
                    </a:cubicBezTo>
                    <a:lnTo>
                      <a:pt x="660233" y="670199"/>
                    </a:lnTo>
                    <a:cubicBezTo>
                      <a:pt x="613983" y="703309"/>
                      <a:pt x="568895" y="738018"/>
                      <a:pt x="525039" y="774248"/>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66" name="TextBox 365">
                <a:extLst>
                  <a:ext uri="{FF2B5EF4-FFF2-40B4-BE49-F238E27FC236}">
                    <a16:creationId xmlns:a16="http://schemas.microsoft.com/office/drawing/2014/main" id="{8AD8A600-B995-591F-F109-DD4B752D70F5}"/>
                  </a:ext>
                </a:extLst>
              </p:cNvPr>
              <p:cNvSpPr txBox="1"/>
              <p:nvPr/>
            </p:nvSpPr>
            <p:spPr>
              <a:xfrm rot="3145055">
                <a:off x="1294903" y="946527"/>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67" name="Freeform: Shape 366">
                <a:extLst>
                  <a:ext uri="{FF2B5EF4-FFF2-40B4-BE49-F238E27FC236}">
                    <a16:creationId xmlns:a16="http://schemas.microsoft.com/office/drawing/2014/main" id="{91A5BD9A-74DC-188D-BAFC-933FA4E6F020}"/>
                  </a:ext>
                </a:extLst>
              </p:cNvPr>
              <p:cNvSpPr/>
              <p:nvPr/>
            </p:nvSpPr>
            <p:spPr>
              <a:xfrm>
                <a:off x="1588297" y="1020296"/>
                <a:ext cx="157725" cy="121382"/>
              </a:xfrm>
              <a:custGeom>
                <a:avLst/>
                <a:gdLst>
                  <a:gd name="connsiteX0" fmla="*/ 398 w 157725"/>
                  <a:gd name="connsiteY0" fmla="*/ 121812 h 121382"/>
                  <a:gd name="connsiteX1" fmla="*/ 158123 w 157725"/>
                  <a:gd name="connsiteY1" fmla="*/ 430 h 121382"/>
                </a:gdLst>
                <a:ahLst/>
                <a:cxnLst>
                  <a:cxn ang="0">
                    <a:pos x="connsiteX0" y="connsiteY0"/>
                  </a:cxn>
                  <a:cxn ang="0">
                    <a:pos x="connsiteX1" y="connsiteY1"/>
                  </a:cxn>
                </a:cxnLst>
                <a:rect l="l" t="t" r="r" b="b"/>
                <a:pathLst>
                  <a:path w="157725" h="121382">
                    <a:moveTo>
                      <a:pt x="398" y="121812"/>
                    </a:moveTo>
                    <a:cubicBezTo>
                      <a:pt x="51557" y="79546"/>
                      <a:pt x="104159" y="39062"/>
                      <a:pt x="158123" y="430"/>
                    </a:cubicBezTo>
                  </a:path>
                </a:pathLst>
              </a:custGeom>
              <a:noFill/>
              <a:ln w="8736" cap="flat">
                <a:noFill/>
                <a:prstDash val="solid"/>
                <a:miter/>
              </a:ln>
            </p:spPr>
            <p:txBody>
              <a:bodyPr rtlCol="0" anchor="ctr"/>
              <a:lstStyle/>
              <a:p>
                <a:endParaRPr lang="en-GB" sz="1600"/>
              </a:p>
            </p:txBody>
          </p:sp>
        </p:grpSp>
        <p:grpSp>
          <p:nvGrpSpPr>
            <p:cNvPr id="262" name="Graphic 2973">
              <a:extLst>
                <a:ext uri="{FF2B5EF4-FFF2-40B4-BE49-F238E27FC236}">
                  <a16:creationId xmlns:a16="http://schemas.microsoft.com/office/drawing/2014/main" id="{83330D4D-5FAC-D1BE-9B95-1AC923BF94A5}"/>
                </a:ext>
              </a:extLst>
            </p:cNvPr>
            <p:cNvGrpSpPr/>
            <p:nvPr/>
          </p:nvGrpSpPr>
          <p:grpSpPr>
            <a:xfrm>
              <a:off x="1506228" y="685408"/>
              <a:ext cx="1918326" cy="2679058"/>
              <a:chOff x="1506228" y="685408"/>
              <a:chExt cx="1918326" cy="2679058"/>
            </a:xfrm>
          </p:grpSpPr>
          <p:sp>
            <p:nvSpPr>
              <p:cNvPr id="363" name="Freeform: Shape 362">
                <a:extLst>
                  <a:ext uri="{FF2B5EF4-FFF2-40B4-BE49-F238E27FC236}">
                    <a16:creationId xmlns:a16="http://schemas.microsoft.com/office/drawing/2014/main" id="{9A5DC65A-8FDB-C4DE-8B57-F757DA04363B}"/>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4" name="Freeform: Shape 363">
                <a:extLst>
                  <a:ext uri="{FF2B5EF4-FFF2-40B4-BE49-F238E27FC236}">
                    <a16:creationId xmlns:a16="http://schemas.microsoft.com/office/drawing/2014/main" id="{6BF54C55-C110-70B4-8965-E96CA42A788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4" name="Graphic 2973">
              <a:extLst>
                <a:ext uri="{FF2B5EF4-FFF2-40B4-BE49-F238E27FC236}">
                  <a16:creationId xmlns:a16="http://schemas.microsoft.com/office/drawing/2014/main" id="{FE7D29FC-1965-8E92-A6BE-18B5CBD68F17}"/>
                </a:ext>
              </a:extLst>
            </p:cNvPr>
            <p:cNvGrpSpPr/>
            <p:nvPr/>
          </p:nvGrpSpPr>
          <p:grpSpPr>
            <a:xfrm>
              <a:off x="1506228" y="685408"/>
              <a:ext cx="1918326" cy="2679058"/>
              <a:chOff x="1506228" y="685408"/>
              <a:chExt cx="1918326" cy="2679058"/>
            </a:xfrm>
          </p:grpSpPr>
          <p:sp>
            <p:nvSpPr>
              <p:cNvPr id="361" name="Freeform: Shape 360">
                <a:extLst>
                  <a:ext uri="{FF2B5EF4-FFF2-40B4-BE49-F238E27FC236}">
                    <a16:creationId xmlns:a16="http://schemas.microsoft.com/office/drawing/2014/main" id="{D1E9E8C2-9910-5E0C-40DD-385C04F23CEA}"/>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2" name="Freeform: Shape 361">
                <a:extLst>
                  <a:ext uri="{FF2B5EF4-FFF2-40B4-BE49-F238E27FC236}">
                    <a16:creationId xmlns:a16="http://schemas.microsoft.com/office/drawing/2014/main" id="{F6A3A1E9-14CC-6275-8B52-F734D9507A4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5" name="Graphic 2973">
              <a:extLst>
                <a:ext uri="{FF2B5EF4-FFF2-40B4-BE49-F238E27FC236}">
                  <a16:creationId xmlns:a16="http://schemas.microsoft.com/office/drawing/2014/main" id="{FBD43252-6A31-F8A5-2F61-27CB9BA260EB}"/>
                </a:ext>
              </a:extLst>
            </p:cNvPr>
            <p:cNvGrpSpPr/>
            <p:nvPr/>
          </p:nvGrpSpPr>
          <p:grpSpPr>
            <a:xfrm>
              <a:off x="1506228" y="685408"/>
              <a:ext cx="1918326" cy="2679058"/>
              <a:chOff x="1506228" y="685408"/>
              <a:chExt cx="1918326" cy="2679058"/>
            </a:xfrm>
          </p:grpSpPr>
          <p:sp>
            <p:nvSpPr>
              <p:cNvPr id="359" name="Freeform: Shape 358">
                <a:extLst>
                  <a:ext uri="{FF2B5EF4-FFF2-40B4-BE49-F238E27FC236}">
                    <a16:creationId xmlns:a16="http://schemas.microsoft.com/office/drawing/2014/main" id="{2DC8178A-C856-CF3E-BA0C-33C265293AC0}"/>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0" name="Freeform: Shape 359">
                <a:extLst>
                  <a:ext uri="{FF2B5EF4-FFF2-40B4-BE49-F238E27FC236}">
                    <a16:creationId xmlns:a16="http://schemas.microsoft.com/office/drawing/2014/main" id="{93306FAF-F2DF-98DA-3148-F937057BBA2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6" name="Graphic 2973">
              <a:extLst>
                <a:ext uri="{FF2B5EF4-FFF2-40B4-BE49-F238E27FC236}">
                  <a16:creationId xmlns:a16="http://schemas.microsoft.com/office/drawing/2014/main" id="{80E3B6C5-F5D8-08FD-C7C6-FF5262225ADC}"/>
                </a:ext>
              </a:extLst>
            </p:cNvPr>
            <p:cNvGrpSpPr/>
            <p:nvPr/>
          </p:nvGrpSpPr>
          <p:grpSpPr>
            <a:xfrm>
              <a:off x="1506228" y="685408"/>
              <a:ext cx="1918326" cy="2679058"/>
              <a:chOff x="1506228" y="685408"/>
              <a:chExt cx="1918326" cy="2679058"/>
            </a:xfrm>
          </p:grpSpPr>
          <p:sp>
            <p:nvSpPr>
              <p:cNvPr id="357" name="Freeform: Shape 356">
                <a:extLst>
                  <a:ext uri="{FF2B5EF4-FFF2-40B4-BE49-F238E27FC236}">
                    <a16:creationId xmlns:a16="http://schemas.microsoft.com/office/drawing/2014/main" id="{6F1ACF25-B6C0-74AE-ACE0-DF0E708CCB61}"/>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8" name="Freeform: Shape 357">
                <a:extLst>
                  <a:ext uri="{FF2B5EF4-FFF2-40B4-BE49-F238E27FC236}">
                    <a16:creationId xmlns:a16="http://schemas.microsoft.com/office/drawing/2014/main" id="{A59E6245-D810-456A-FB3C-C064FB3850B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7" name="Graphic 2973">
              <a:extLst>
                <a:ext uri="{FF2B5EF4-FFF2-40B4-BE49-F238E27FC236}">
                  <a16:creationId xmlns:a16="http://schemas.microsoft.com/office/drawing/2014/main" id="{FEB7697C-A044-D39B-ABB6-961CD2F9EBC6}"/>
                </a:ext>
              </a:extLst>
            </p:cNvPr>
            <p:cNvGrpSpPr/>
            <p:nvPr/>
          </p:nvGrpSpPr>
          <p:grpSpPr>
            <a:xfrm>
              <a:off x="1506228" y="685408"/>
              <a:ext cx="1918326" cy="2679058"/>
              <a:chOff x="1506228" y="685408"/>
              <a:chExt cx="1918326" cy="2679058"/>
            </a:xfrm>
          </p:grpSpPr>
          <p:sp>
            <p:nvSpPr>
              <p:cNvPr id="355" name="Freeform: Shape 354">
                <a:extLst>
                  <a:ext uri="{FF2B5EF4-FFF2-40B4-BE49-F238E27FC236}">
                    <a16:creationId xmlns:a16="http://schemas.microsoft.com/office/drawing/2014/main" id="{FC8F8723-C257-363F-889F-367AC4F0858C}"/>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6" name="Freeform: Shape 355">
                <a:extLst>
                  <a:ext uri="{FF2B5EF4-FFF2-40B4-BE49-F238E27FC236}">
                    <a16:creationId xmlns:a16="http://schemas.microsoft.com/office/drawing/2014/main" id="{824AFFEC-B8A2-2048-2A64-6BA45A9476E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8" name="Graphic 2973">
              <a:extLst>
                <a:ext uri="{FF2B5EF4-FFF2-40B4-BE49-F238E27FC236}">
                  <a16:creationId xmlns:a16="http://schemas.microsoft.com/office/drawing/2014/main" id="{5F2B9072-E5AC-3B60-F650-70A18887B212}"/>
                </a:ext>
              </a:extLst>
            </p:cNvPr>
            <p:cNvGrpSpPr/>
            <p:nvPr/>
          </p:nvGrpSpPr>
          <p:grpSpPr>
            <a:xfrm>
              <a:off x="1506228" y="685408"/>
              <a:ext cx="1918326" cy="2679058"/>
              <a:chOff x="1506228" y="685408"/>
              <a:chExt cx="1918326" cy="2679058"/>
            </a:xfrm>
          </p:grpSpPr>
          <p:sp>
            <p:nvSpPr>
              <p:cNvPr id="353" name="Freeform: Shape 352">
                <a:extLst>
                  <a:ext uri="{FF2B5EF4-FFF2-40B4-BE49-F238E27FC236}">
                    <a16:creationId xmlns:a16="http://schemas.microsoft.com/office/drawing/2014/main" id="{7477E7B9-F45D-1710-59BC-A70A3A24E4AA}"/>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4" name="Freeform: Shape 353">
                <a:extLst>
                  <a:ext uri="{FF2B5EF4-FFF2-40B4-BE49-F238E27FC236}">
                    <a16:creationId xmlns:a16="http://schemas.microsoft.com/office/drawing/2014/main" id="{523607D1-BED9-E004-0A28-4D7341EB882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9" name="Graphic 2973">
              <a:extLst>
                <a:ext uri="{FF2B5EF4-FFF2-40B4-BE49-F238E27FC236}">
                  <a16:creationId xmlns:a16="http://schemas.microsoft.com/office/drawing/2014/main" id="{6FDF269F-C574-5BFB-D951-9587C1CF10CD}"/>
                </a:ext>
              </a:extLst>
            </p:cNvPr>
            <p:cNvGrpSpPr/>
            <p:nvPr/>
          </p:nvGrpSpPr>
          <p:grpSpPr>
            <a:xfrm>
              <a:off x="1506228" y="685408"/>
              <a:ext cx="1918326" cy="2679058"/>
              <a:chOff x="1506228" y="685408"/>
              <a:chExt cx="1918326" cy="2679058"/>
            </a:xfrm>
          </p:grpSpPr>
          <p:sp>
            <p:nvSpPr>
              <p:cNvPr id="351" name="Freeform: Shape 350">
                <a:extLst>
                  <a:ext uri="{FF2B5EF4-FFF2-40B4-BE49-F238E27FC236}">
                    <a16:creationId xmlns:a16="http://schemas.microsoft.com/office/drawing/2014/main" id="{21A39CEF-3FE1-71E6-2000-223D2997ABF3}"/>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2" name="Freeform: Shape 351">
                <a:extLst>
                  <a:ext uri="{FF2B5EF4-FFF2-40B4-BE49-F238E27FC236}">
                    <a16:creationId xmlns:a16="http://schemas.microsoft.com/office/drawing/2014/main" id="{B6375A35-48C7-7102-993C-F0880B74722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0" name="Graphic 2973">
              <a:extLst>
                <a:ext uri="{FF2B5EF4-FFF2-40B4-BE49-F238E27FC236}">
                  <a16:creationId xmlns:a16="http://schemas.microsoft.com/office/drawing/2014/main" id="{37151B4B-A9A1-9C7F-D23B-3050011F07AF}"/>
                </a:ext>
              </a:extLst>
            </p:cNvPr>
            <p:cNvGrpSpPr/>
            <p:nvPr/>
          </p:nvGrpSpPr>
          <p:grpSpPr>
            <a:xfrm>
              <a:off x="1506228" y="348160"/>
              <a:ext cx="923567" cy="1007016"/>
              <a:chOff x="1506228" y="348160"/>
              <a:chExt cx="923567" cy="1007016"/>
            </a:xfrm>
          </p:grpSpPr>
          <p:sp>
            <p:nvSpPr>
              <p:cNvPr id="348" name="Freeform: Shape 347">
                <a:extLst>
                  <a:ext uri="{FF2B5EF4-FFF2-40B4-BE49-F238E27FC236}">
                    <a16:creationId xmlns:a16="http://schemas.microsoft.com/office/drawing/2014/main" id="{4B596043-108B-484B-306C-57BC66771DA5}"/>
                  </a:ext>
                </a:extLst>
              </p:cNvPr>
              <p:cNvSpPr/>
              <p:nvPr/>
            </p:nvSpPr>
            <p:spPr>
              <a:xfrm>
                <a:off x="1506228" y="348160"/>
                <a:ext cx="923567" cy="1007016"/>
              </a:xfrm>
              <a:custGeom>
                <a:avLst/>
                <a:gdLst>
                  <a:gd name="connsiteX0" fmla="*/ 398 w 923567"/>
                  <a:gd name="connsiteY0" fmla="*/ 337677 h 1007016"/>
                  <a:gd name="connsiteX1" fmla="*/ 592378 w 923567"/>
                  <a:gd name="connsiteY1" fmla="*/ 430 h 1007016"/>
                  <a:gd name="connsiteX2" fmla="*/ 923965 w 923567"/>
                  <a:gd name="connsiteY2" fmla="*/ 754504 h 1007016"/>
                  <a:gd name="connsiteX3" fmla="*/ 479977 w 923567"/>
                  <a:gd name="connsiteY3" fmla="*/ 1007446 h 1007016"/>
                </a:gdLst>
                <a:ahLst/>
                <a:cxnLst>
                  <a:cxn ang="0">
                    <a:pos x="connsiteX0" y="connsiteY0"/>
                  </a:cxn>
                  <a:cxn ang="0">
                    <a:pos x="connsiteX1" y="connsiteY1"/>
                  </a:cxn>
                  <a:cxn ang="0">
                    <a:pos x="connsiteX2" y="connsiteY2"/>
                  </a:cxn>
                  <a:cxn ang="0">
                    <a:pos x="connsiteX3" y="connsiteY3"/>
                  </a:cxn>
                </a:cxnLst>
                <a:rect l="l" t="t" r="r" b="b"/>
                <a:pathLst>
                  <a:path w="923567" h="1007016">
                    <a:moveTo>
                      <a:pt x="398" y="337677"/>
                    </a:moveTo>
                    <a:cubicBezTo>
                      <a:pt x="185546" y="205112"/>
                      <a:pt x="383930" y="92091"/>
                      <a:pt x="592378" y="430"/>
                    </a:cubicBezTo>
                    <a:lnTo>
                      <a:pt x="923965" y="754504"/>
                    </a:lnTo>
                    <a:cubicBezTo>
                      <a:pt x="767629" y="823250"/>
                      <a:pt x="618841" y="908018"/>
                      <a:pt x="479977" y="1007446"/>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49" name="TextBox 348">
                <a:extLst>
                  <a:ext uri="{FF2B5EF4-FFF2-40B4-BE49-F238E27FC236}">
                    <a16:creationId xmlns:a16="http://schemas.microsoft.com/office/drawing/2014/main" id="{93A736BD-1693-1CC2-3196-FA233C26B1DA}"/>
                  </a:ext>
                </a:extLst>
              </p:cNvPr>
              <p:cNvSpPr txBox="1"/>
              <p:nvPr/>
            </p:nvSpPr>
            <p:spPr>
              <a:xfrm rot="3619780">
                <a:off x="1646823" y="700860"/>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350" name="Freeform: Shape 349">
                <a:extLst>
                  <a:ext uri="{FF2B5EF4-FFF2-40B4-BE49-F238E27FC236}">
                    <a16:creationId xmlns:a16="http://schemas.microsoft.com/office/drawing/2014/main" id="{2CCBE014-A6B6-519D-A0D3-F80CA8ECA0C9}"/>
                  </a:ext>
                </a:extLst>
              </p:cNvPr>
              <p:cNvSpPr/>
              <p:nvPr/>
            </p:nvSpPr>
            <p:spPr>
              <a:xfrm>
                <a:off x="1746022" y="725193"/>
                <a:ext cx="517984" cy="295103"/>
              </a:xfrm>
              <a:custGeom>
                <a:avLst/>
                <a:gdLst>
                  <a:gd name="connsiteX0" fmla="*/ 398 w 517984"/>
                  <a:gd name="connsiteY0" fmla="*/ 295533 h 295103"/>
                  <a:gd name="connsiteX1" fmla="*/ 518382 w 517984"/>
                  <a:gd name="connsiteY1" fmla="*/ 430 h 295103"/>
                </a:gdLst>
                <a:ahLst/>
                <a:cxnLst>
                  <a:cxn ang="0">
                    <a:pos x="connsiteX0" y="connsiteY0"/>
                  </a:cxn>
                  <a:cxn ang="0">
                    <a:pos x="connsiteX1" y="connsiteY1"/>
                  </a:cxn>
                </a:cxnLst>
                <a:rect l="l" t="t" r="r" b="b"/>
                <a:pathLst>
                  <a:path w="517984" h="295103">
                    <a:moveTo>
                      <a:pt x="398" y="295533"/>
                    </a:moveTo>
                    <a:cubicBezTo>
                      <a:pt x="162395" y="179533"/>
                      <a:pt x="335985" y="80638"/>
                      <a:pt x="518382" y="430"/>
                    </a:cubicBezTo>
                  </a:path>
                </a:pathLst>
              </a:custGeom>
              <a:noFill/>
              <a:ln w="8736" cap="flat">
                <a:noFill/>
                <a:prstDash val="solid"/>
                <a:miter/>
              </a:ln>
            </p:spPr>
            <p:txBody>
              <a:bodyPr rtlCol="0" anchor="ctr"/>
              <a:lstStyle/>
              <a:p>
                <a:endParaRPr lang="en-GB" sz="1600"/>
              </a:p>
            </p:txBody>
          </p:sp>
        </p:grpSp>
        <p:grpSp>
          <p:nvGrpSpPr>
            <p:cNvPr id="271" name="Graphic 2973">
              <a:extLst>
                <a:ext uri="{FF2B5EF4-FFF2-40B4-BE49-F238E27FC236}">
                  <a16:creationId xmlns:a16="http://schemas.microsoft.com/office/drawing/2014/main" id="{8F11DE12-F450-0626-D027-6E6E3B15E1D5}"/>
                </a:ext>
              </a:extLst>
            </p:cNvPr>
            <p:cNvGrpSpPr/>
            <p:nvPr/>
          </p:nvGrpSpPr>
          <p:grpSpPr>
            <a:xfrm>
              <a:off x="2098209" y="263837"/>
              <a:ext cx="490031" cy="838396"/>
              <a:chOff x="2098209" y="263837"/>
              <a:chExt cx="490031" cy="838396"/>
            </a:xfrm>
          </p:grpSpPr>
          <p:sp>
            <p:nvSpPr>
              <p:cNvPr id="344" name="Freeform: Shape 343">
                <a:extLst>
                  <a:ext uri="{FF2B5EF4-FFF2-40B4-BE49-F238E27FC236}">
                    <a16:creationId xmlns:a16="http://schemas.microsoft.com/office/drawing/2014/main" id="{BCCB01F2-4369-FE94-E134-2DDF93CE1FC8}"/>
                  </a:ext>
                </a:extLst>
              </p:cNvPr>
              <p:cNvSpPr/>
              <p:nvPr/>
            </p:nvSpPr>
            <p:spPr>
              <a:xfrm>
                <a:off x="2098209" y="263837"/>
                <a:ext cx="490031" cy="838396"/>
              </a:xfrm>
              <a:custGeom>
                <a:avLst/>
                <a:gdLst>
                  <a:gd name="connsiteX0" fmla="*/ 398 w 490031"/>
                  <a:gd name="connsiteY0" fmla="*/ 84753 h 838396"/>
                  <a:gd name="connsiteX1" fmla="*/ 211659 w 490031"/>
                  <a:gd name="connsiteY1" fmla="*/ 430 h 838396"/>
                  <a:gd name="connsiteX2" fmla="*/ 490429 w 490031"/>
                  <a:gd name="connsiteY2" fmla="*/ 775585 h 838396"/>
                  <a:gd name="connsiteX3" fmla="*/ 331984 w 490031"/>
                  <a:gd name="connsiteY3" fmla="*/ 838827 h 838396"/>
                </a:gdLst>
                <a:ahLst/>
                <a:cxnLst>
                  <a:cxn ang="0">
                    <a:pos x="connsiteX0" y="connsiteY0"/>
                  </a:cxn>
                  <a:cxn ang="0">
                    <a:pos x="connsiteX1" y="connsiteY1"/>
                  </a:cxn>
                  <a:cxn ang="0">
                    <a:pos x="connsiteX2" y="connsiteY2"/>
                  </a:cxn>
                  <a:cxn ang="0">
                    <a:pos x="connsiteX3" y="connsiteY3"/>
                  </a:cxn>
                </a:cxnLst>
                <a:rect l="l" t="t" r="r" b="b"/>
                <a:pathLst>
                  <a:path w="490031" h="838396">
                    <a:moveTo>
                      <a:pt x="398" y="84753"/>
                    </a:moveTo>
                    <a:cubicBezTo>
                      <a:pt x="69825" y="54219"/>
                      <a:pt x="140292" y="26097"/>
                      <a:pt x="211659" y="430"/>
                    </a:cubicBezTo>
                    <a:lnTo>
                      <a:pt x="490429" y="775585"/>
                    </a:lnTo>
                    <a:cubicBezTo>
                      <a:pt x="436899" y="794840"/>
                      <a:pt x="384053" y="815929"/>
                      <a:pt x="331984" y="838827"/>
                    </a:cubicBezTo>
                    <a:close/>
                  </a:path>
                </a:pathLst>
              </a:custGeom>
              <a:solidFill>
                <a:schemeClr val="bg1">
                  <a:lumMod val="65000"/>
                  <a:alpha val="45098"/>
                </a:schemeClr>
              </a:solidFill>
              <a:ln w="4368" cap="flat">
                <a:solidFill>
                  <a:srgbClr val="FFFFFF">
                    <a:alpha val="56000"/>
                  </a:srgbClr>
                </a:solidFill>
                <a:prstDash val="solid"/>
                <a:miter/>
              </a:ln>
            </p:spPr>
            <p:txBody>
              <a:bodyPr rtlCol="0" anchor="ctr"/>
              <a:lstStyle/>
              <a:p>
                <a:endParaRPr lang="en-GB" sz="1600"/>
              </a:p>
            </p:txBody>
          </p:sp>
          <p:sp>
            <p:nvSpPr>
              <p:cNvPr id="345" name="TextBox 344">
                <a:extLst>
                  <a:ext uri="{FF2B5EF4-FFF2-40B4-BE49-F238E27FC236}">
                    <a16:creationId xmlns:a16="http://schemas.microsoft.com/office/drawing/2014/main" id="{B2DA94AD-8EA5-3047-BD55-902A0A02C8AA}"/>
                  </a:ext>
                </a:extLst>
              </p:cNvPr>
              <p:cNvSpPr txBox="1"/>
              <p:nvPr/>
            </p:nvSpPr>
            <p:spPr>
              <a:xfrm rot="4094505">
                <a:off x="1966981" y="54734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47" name="Freeform: Shape 346">
                <a:extLst>
                  <a:ext uri="{FF2B5EF4-FFF2-40B4-BE49-F238E27FC236}">
                    <a16:creationId xmlns:a16="http://schemas.microsoft.com/office/drawing/2014/main" id="{CE4E360F-1287-B075-730D-6F47C7767D59}"/>
                  </a:ext>
                </a:extLst>
              </p:cNvPr>
              <p:cNvSpPr/>
              <p:nvPr/>
            </p:nvSpPr>
            <p:spPr>
              <a:xfrm>
                <a:off x="2264007" y="651415"/>
                <a:ext cx="184851" cy="73778"/>
              </a:xfrm>
              <a:custGeom>
                <a:avLst/>
                <a:gdLst>
                  <a:gd name="connsiteX0" fmla="*/ 398 w 184851"/>
                  <a:gd name="connsiteY0" fmla="*/ 74208 h 73778"/>
                  <a:gd name="connsiteX1" fmla="*/ 185249 w 184851"/>
                  <a:gd name="connsiteY1" fmla="*/ 430 h 73778"/>
                </a:gdLst>
                <a:ahLst/>
                <a:cxnLst>
                  <a:cxn ang="0">
                    <a:pos x="connsiteX0" y="connsiteY0"/>
                  </a:cxn>
                  <a:cxn ang="0">
                    <a:pos x="connsiteX1" y="connsiteY1"/>
                  </a:cxn>
                </a:cxnLst>
                <a:rect l="l" t="t" r="r" b="b"/>
                <a:pathLst>
                  <a:path w="184851" h="73778">
                    <a:moveTo>
                      <a:pt x="398" y="74208"/>
                    </a:moveTo>
                    <a:cubicBezTo>
                      <a:pt x="61141" y="47501"/>
                      <a:pt x="122793" y="22891"/>
                      <a:pt x="185249" y="430"/>
                    </a:cubicBezTo>
                  </a:path>
                </a:pathLst>
              </a:custGeom>
              <a:noFill/>
              <a:ln w="8736" cap="flat">
                <a:noFill/>
                <a:prstDash val="solid"/>
                <a:miter/>
              </a:ln>
            </p:spPr>
            <p:txBody>
              <a:bodyPr rtlCol="0" anchor="ctr"/>
              <a:lstStyle/>
              <a:p>
                <a:endParaRPr lang="en-GB" sz="1600"/>
              </a:p>
            </p:txBody>
          </p:sp>
        </p:grpSp>
        <p:grpSp>
          <p:nvGrpSpPr>
            <p:cNvPr id="272" name="Graphic 2973">
              <a:extLst>
                <a:ext uri="{FF2B5EF4-FFF2-40B4-BE49-F238E27FC236}">
                  <a16:creationId xmlns:a16="http://schemas.microsoft.com/office/drawing/2014/main" id="{A46718B9-0E05-B4F3-FFBF-1E49EDB87113}"/>
                </a:ext>
              </a:extLst>
            </p:cNvPr>
            <p:cNvGrpSpPr/>
            <p:nvPr/>
          </p:nvGrpSpPr>
          <p:grpSpPr>
            <a:xfrm>
              <a:off x="2309470" y="263837"/>
              <a:ext cx="1115084" cy="3100628"/>
              <a:chOff x="2309470" y="263837"/>
              <a:chExt cx="1115084" cy="3100628"/>
            </a:xfrm>
          </p:grpSpPr>
          <p:sp>
            <p:nvSpPr>
              <p:cNvPr id="342" name="Freeform: Shape 341">
                <a:extLst>
                  <a:ext uri="{FF2B5EF4-FFF2-40B4-BE49-F238E27FC236}">
                    <a16:creationId xmlns:a16="http://schemas.microsoft.com/office/drawing/2014/main" id="{1A735255-C8FF-B286-8121-F3CE199DC26B}"/>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3" name="Freeform: Shape 342">
                <a:extLst>
                  <a:ext uri="{FF2B5EF4-FFF2-40B4-BE49-F238E27FC236}">
                    <a16:creationId xmlns:a16="http://schemas.microsoft.com/office/drawing/2014/main" id="{611D8E98-D07A-2934-0DC2-B57044987F8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3" name="Graphic 2973">
              <a:extLst>
                <a:ext uri="{FF2B5EF4-FFF2-40B4-BE49-F238E27FC236}">
                  <a16:creationId xmlns:a16="http://schemas.microsoft.com/office/drawing/2014/main" id="{5664FFBF-3F15-6805-43F3-901F6F0C095B}"/>
                </a:ext>
              </a:extLst>
            </p:cNvPr>
            <p:cNvGrpSpPr/>
            <p:nvPr/>
          </p:nvGrpSpPr>
          <p:grpSpPr>
            <a:xfrm>
              <a:off x="2309470" y="263837"/>
              <a:ext cx="1115084" cy="3100628"/>
              <a:chOff x="2309470" y="263837"/>
              <a:chExt cx="1115084" cy="3100628"/>
            </a:xfrm>
          </p:grpSpPr>
          <p:sp>
            <p:nvSpPr>
              <p:cNvPr id="340" name="Freeform: Shape 339">
                <a:extLst>
                  <a:ext uri="{FF2B5EF4-FFF2-40B4-BE49-F238E27FC236}">
                    <a16:creationId xmlns:a16="http://schemas.microsoft.com/office/drawing/2014/main" id="{B55471DD-3D62-A40C-B011-93F09EEE9E07}"/>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1" name="Freeform: Shape 340">
                <a:extLst>
                  <a:ext uri="{FF2B5EF4-FFF2-40B4-BE49-F238E27FC236}">
                    <a16:creationId xmlns:a16="http://schemas.microsoft.com/office/drawing/2014/main" id="{24E591A2-FBDD-02BA-4ACB-0BD05BAE885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4" name="Graphic 2973">
              <a:extLst>
                <a:ext uri="{FF2B5EF4-FFF2-40B4-BE49-F238E27FC236}">
                  <a16:creationId xmlns:a16="http://schemas.microsoft.com/office/drawing/2014/main" id="{0D87B91E-9262-82E2-D5CB-2625385B7FCF}"/>
                </a:ext>
              </a:extLst>
            </p:cNvPr>
            <p:cNvGrpSpPr/>
            <p:nvPr/>
          </p:nvGrpSpPr>
          <p:grpSpPr>
            <a:xfrm>
              <a:off x="2309470" y="194296"/>
              <a:ext cx="441200" cy="844695"/>
              <a:chOff x="2309470" y="194296"/>
              <a:chExt cx="441200" cy="844695"/>
            </a:xfrm>
          </p:grpSpPr>
          <p:sp>
            <p:nvSpPr>
              <p:cNvPr id="337" name="Freeform: Shape 336">
                <a:extLst>
                  <a:ext uri="{FF2B5EF4-FFF2-40B4-BE49-F238E27FC236}">
                    <a16:creationId xmlns:a16="http://schemas.microsoft.com/office/drawing/2014/main" id="{B4BC14D1-60A6-621A-6CB8-80ED53990491}"/>
                  </a:ext>
                </a:extLst>
              </p:cNvPr>
              <p:cNvSpPr/>
              <p:nvPr/>
            </p:nvSpPr>
            <p:spPr>
              <a:xfrm>
                <a:off x="2309470" y="194296"/>
                <a:ext cx="441200" cy="844695"/>
              </a:xfrm>
              <a:custGeom>
                <a:avLst/>
                <a:gdLst>
                  <a:gd name="connsiteX0" fmla="*/ 398 w 441200"/>
                  <a:gd name="connsiteY0" fmla="*/ 69971 h 844695"/>
                  <a:gd name="connsiteX1" fmla="*/ 216971 w 441200"/>
                  <a:gd name="connsiteY1" fmla="*/ 430 h 844695"/>
                  <a:gd name="connsiteX2" fmla="*/ 441598 w 441200"/>
                  <a:gd name="connsiteY2" fmla="*/ 792970 h 844695"/>
                  <a:gd name="connsiteX3" fmla="*/ 279168 w 441200"/>
                  <a:gd name="connsiteY3" fmla="*/ 845126 h 844695"/>
                </a:gdLst>
                <a:ahLst/>
                <a:cxnLst>
                  <a:cxn ang="0">
                    <a:pos x="connsiteX0" y="connsiteY0"/>
                  </a:cxn>
                  <a:cxn ang="0">
                    <a:pos x="connsiteX1" y="connsiteY1"/>
                  </a:cxn>
                  <a:cxn ang="0">
                    <a:pos x="connsiteX2" y="connsiteY2"/>
                  </a:cxn>
                  <a:cxn ang="0">
                    <a:pos x="connsiteX3" y="connsiteY3"/>
                  </a:cxn>
                </a:cxnLst>
                <a:rect l="l" t="t" r="r" b="b"/>
                <a:pathLst>
                  <a:path w="441200" h="844695">
                    <a:moveTo>
                      <a:pt x="398" y="69971"/>
                    </a:moveTo>
                    <a:cubicBezTo>
                      <a:pt x="71765" y="44303"/>
                      <a:pt x="143996" y="21108"/>
                      <a:pt x="216971" y="430"/>
                    </a:cubicBezTo>
                    <a:lnTo>
                      <a:pt x="441598" y="792970"/>
                    </a:lnTo>
                    <a:cubicBezTo>
                      <a:pt x="386870" y="808485"/>
                      <a:pt x="332694" y="825879"/>
                      <a:pt x="279168" y="845126"/>
                    </a:cubicBezTo>
                    <a:close/>
                  </a:path>
                </a:pathLst>
              </a:custGeom>
              <a:solidFill>
                <a:schemeClr val="bg1">
                  <a:lumMod val="65000"/>
                  <a:alpha val="45098"/>
                </a:schemeClr>
              </a:solidFill>
              <a:ln w="4368" cap="flat">
                <a:solidFill>
                  <a:srgbClr val="FFFFFF">
                    <a:alpha val="56000"/>
                  </a:srgbClr>
                </a:solidFill>
                <a:prstDash val="solid"/>
                <a:miter/>
              </a:ln>
            </p:spPr>
            <p:txBody>
              <a:bodyPr rtlCol="0" anchor="ctr"/>
              <a:lstStyle/>
              <a:p>
                <a:endParaRPr lang="en-GB" sz="1600"/>
              </a:p>
            </p:txBody>
          </p:sp>
          <p:sp>
            <p:nvSpPr>
              <p:cNvPr id="338" name="TextBox 337">
                <a:extLst>
                  <a:ext uri="{FF2B5EF4-FFF2-40B4-BE49-F238E27FC236}">
                    <a16:creationId xmlns:a16="http://schemas.microsoft.com/office/drawing/2014/main" id="{C6CDFA8B-8E82-EF13-9DA6-E4AECDA9F514}"/>
                  </a:ext>
                </a:extLst>
              </p:cNvPr>
              <p:cNvSpPr txBox="1"/>
              <p:nvPr/>
            </p:nvSpPr>
            <p:spPr>
              <a:xfrm rot="4331868">
                <a:off x="2154277" y="480008"/>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39" name="Freeform: Shape 338">
                <a:extLst>
                  <a:ext uri="{FF2B5EF4-FFF2-40B4-BE49-F238E27FC236}">
                    <a16:creationId xmlns:a16="http://schemas.microsoft.com/office/drawing/2014/main" id="{0F7DC14D-A625-5648-C2C3-CEACA621263B}"/>
                  </a:ext>
                </a:extLst>
              </p:cNvPr>
              <p:cNvSpPr/>
              <p:nvPr/>
            </p:nvSpPr>
            <p:spPr>
              <a:xfrm>
                <a:off x="2448858" y="590566"/>
                <a:ext cx="189497" cy="60848"/>
              </a:xfrm>
              <a:custGeom>
                <a:avLst/>
                <a:gdLst>
                  <a:gd name="connsiteX0" fmla="*/ 398 w 189497"/>
                  <a:gd name="connsiteY0" fmla="*/ 61278 h 60848"/>
                  <a:gd name="connsiteX1" fmla="*/ 189895 w 189497"/>
                  <a:gd name="connsiteY1" fmla="*/ 430 h 60848"/>
                </a:gdLst>
                <a:ahLst/>
                <a:cxnLst>
                  <a:cxn ang="0">
                    <a:pos x="connsiteX0" y="connsiteY0"/>
                  </a:cxn>
                  <a:cxn ang="0">
                    <a:pos x="connsiteX1" y="connsiteY1"/>
                  </a:cxn>
                </a:cxnLst>
                <a:rect l="l" t="t" r="r" b="b"/>
                <a:pathLst>
                  <a:path w="189497" h="60848">
                    <a:moveTo>
                      <a:pt x="398" y="61278"/>
                    </a:moveTo>
                    <a:cubicBezTo>
                      <a:pt x="62845" y="38817"/>
                      <a:pt x="126047" y="18523"/>
                      <a:pt x="189895" y="430"/>
                    </a:cubicBezTo>
                  </a:path>
                </a:pathLst>
              </a:custGeom>
              <a:noFill/>
              <a:ln w="8736" cap="flat">
                <a:noFill/>
                <a:prstDash val="solid"/>
                <a:miter/>
              </a:ln>
            </p:spPr>
            <p:txBody>
              <a:bodyPr rtlCol="0" anchor="ctr"/>
              <a:lstStyle/>
              <a:p>
                <a:endParaRPr lang="en-GB" sz="1600"/>
              </a:p>
            </p:txBody>
          </p:sp>
        </p:grpSp>
        <p:grpSp>
          <p:nvGrpSpPr>
            <p:cNvPr id="275" name="Graphic 2973">
              <a:extLst>
                <a:ext uri="{FF2B5EF4-FFF2-40B4-BE49-F238E27FC236}">
                  <a16:creationId xmlns:a16="http://schemas.microsoft.com/office/drawing/2014/main" id="{D1A2FB32-AD5B-0AFB-4FCB-194C264C0A89}"/>
                </a:ext>
              </a:extLst>
            </p:cNvPr>
            <p:cNvGrpSpPr/>
            <p:nvPr/>
          </p:nvGrpSpPr>
          <p:grpSpPr>
            <a:xfrm>
              <a:off x="2526043" y="194296"/>
              <a:ext cx="898511" cy="3170169"/>
              <a:chOff x="2526043" y="194296"/>
              <a:chExt cx="898511" cy="3170169"/>
            </a:xfrm>
          </p:grpSpPr>
          <p:sp>
            <p:nvSpPr>
              <p:cNvPr id="334" name="Freeform: Shape 333">
                <a:extLst>
                  <a:ext uri="{FF2B5EF4-FFF2-40B4-BE49-F238E27FC236}">
                    <a16:creationId xmlns:a16="http://schemas.microsoft.com/office/drawing/2014/main" id="{3A33FF51-8A24-8475-2DCF-1BAD6BD6E7D9}"/>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6" name="Freeform: Shape 335">
                <a:extLst>
                  <a:ext uri="{FF2B5EF4-FFF2-40B4-BE49-F238E27FC236}">
                    <a16:creationId xmlns:a16="http://schemas.microsoft.com/office/drawing/2014/main" id="{0B189E55-840A-87A9-B8F6-CD6A0CD0721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6" name="Graphic 2973">
              <a:extLst>
                <a:ext uri="{FF2B5EF4-FFF2-40B4-BE49-F238E27FC236}">
                  <a16:creationId xmlns:a16="http://schemas.microsoft.com/office/drawing/2014/main" id="{B2E90F2A-DF74-C0E9-6726-0FD1A935A921}"/>
                </a:ext>
              </a:extLst>
            </p:cNvPr>
            <p:cNvGrpSpPr/>
            <p:nvPr/>
          </p:nvGrpSpPr>
          <p:grpSpPr>
            <a:xfrm>
              <a:off x="2526043" y="194296"/>
              <a:ext cx="898511" cy="3170169"/>
              <a:chOff x="2526043" y="194296"/>
              <a:chExt cx="898511" cy="3170169"/>
            </a:xfrm>
          </p:grpSpPr>
          <p:sp>
            <p:nvSpPr>
              <p:cNvPr id="332" name="Freeform: Shape 331">
                <a:extLst>
                  <a:ext uri="{FF2B5EF4-FFF2-40B4-BE49-F238E27FC236}">
                    <a16:creationId xmlns:a16="http://schemas.microsoft.com/office/drawing/2014/main" id="{B297E203-FA88-23BE-14F0-EFD81C7EF7DF}"/>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3" name="Freeform: Shape 332">
                <a:extLst>
                  <a:ext uri="{FF2B5EF4-FFF2-40B4-BE49-F238E27FC236}">
                    <a16:creationId xmlns:a16="http://schemas.microsoft.com/office/drawing/2014/main" id="{D4F9FADF-F3D7-E42D-FBEA-8F9881F7054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7" name="Graphic 2973">
              <a:extLst>
                <a:ext uri="{FF2B5EF4-FFF2-40B4-BE49-F238E27FC236}">
                  <a16:creationId xmlns:a16="http://schemas.microsoft.com/office/drawing/2014/main" id="{1BDE0AB2-9327-6254-5657-0432187EB2E3}"/>
                </a:ext>
              </a:extLst>
            </p:cNvPr>
            <p:cNvGrpSpPr/>
            <p:nvPr/>
          </p:nvGrpSpPr>
          <p:grpSpPr>
            <a:xfrm>
              <a:off x="2526043" y="194296"/>
              <a:ext cx="898511" cy="3170169"/>
              <a:chOff x="2526043" y="194296"/>
              <a:chExt cx="898511" cy="3170169"/>
            </a:xfrm>
          </p:grpSpPr>
          <p:sp>
            <p:nvSpPr>
              <p:cNvPr id="330" name="Freeform: Shape 329">
                <a:extLst>
                  <a:ext uri="{FF2B5EF4-FFF2-40B4-BE49-F238E27FC236}">
                    <a16:creationId xmlns:a16="http://schemas.microsoft.com/office/drawing/2014/main" id="{5CD6E670-A36E-B467-D089-70AF370841E3}"/>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1" name="Freeform: Shape 330">
                <a:extLst>
                  <a:ext uri="{FF2B5EF4-FFF2-40B4-BE49-F238E27FC236}">
                    <a16:creationId xmlns:a16="http://schemas.microsoft.com/office/drawing/2014/main" id="{67CBE06F-8150-4AE1-E8B8-3F3C45E3C0D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8" name="Graphic 2973">
              <a:extLst>
                <a:ext uri="{FF2B5EF4-FFF2-40B4-BE49-F238E27FC236}">
                  <a16:creationId xmlns:a16="http://schemas.microsoft.com/office/drawing/2014/main" id="{59437F7F-51BF-7E04-AE89-D4B796A9E394}"/>
                </a:ext>
              </a:extLst>
            </p:cNvPr>
            <p:cNvGrpSpPr/>
            <p:nvPr/>
          </p:nvGrpSpPr>
          <p:grpSpPr>
            <a:xfrm>
              <a:off x="2526043" y="194296"/>
              <a:ext cx="898511" cy="3170169"/>
              <a:chOff x="2526043" y="194296"/>
              <a:chExt cx="898511" cy="3170169"/>
            </a:xfrm>
          </p:grpSpPr>
          <p:sp>
            <p:nvSpPr>
              <p:cNvPr id="328" name="Freeform: Shape 327">
                <a:extLst>
                  <a:ext uri="{FF2B5EF4-FFF2-40B4-BE49-F238E27FC236}">
                    <a16:creationId xmlns:a16="http://schemas.microsoft.com/office/drawing/2014/main" id="{C5DA98AA-D3FD-075C-CA97-BE3DEA23F42B}"/>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9" name="Freeform: Shape 328">
                <a:extLst>
                  <a:ext uri="{FF2B5EF4-FFF2-40B4-BE49-F238E27FC236}">
                    <a16:creationId xmlns:a16="http://schemas.microsoft.com/office/drawing/2014/main" id="{190A2EB4-4AB7-3FF3-B5AF-A9AF2C8CE81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9" name="Graphic 2973">
              <a:extLst>
                <a:ext uri="{FF2B5EF4-FFF2-40B4-BE49-F238E27FC236}">
                  <a16:creationId xmlns:a16="http://schemas.microsoft.com/office/drawing/2014/main" id="{B420CFA8-B3AE-4226-15FD-33E693169138}"/>
                </a:ext>
              </a:extLst>
            </p:cNvPr>
            <p:cNvGrpSpPr/>
            <p:nvPr/>
          </p:nvGrpSpPr>
          <p:grpSpPr>
            <a:xfrm>
              <a:off x="2526043" y="194296"/>
              <a:ext cx="898511" cy="3170169"/>
              <a:chOff x="2526043" y="194296"/>
              <a:chExt cx="898511" cy="3170169"/>
            </a:xfrm>
          </p:grpSpPr>
          <p:sp>
            <p:nvSpPr>
              <p:cNvPr id="326" name="Freeform: Shape 325">
                <a:extLst>
                  <a:ext uri="{FF2B5EF4-FFF2-40B4-BE49-F238E27FC236}">
                    <a16:creationId xmlns:a16="http://schemas.microsoft.com/office/drawing/2014/main" id="{15D90AB6-B274-2F6C-72F1-4DBFC4AF892D}"/>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7" name="Freeform: Shape 326">
                <a:extLst>
                  <a:ext uri="{FF2B5EF4-FFF2-40B4-BE49-F238E27FC236}">
                    <a16:creationId xmlns:a16="http://schemas.microsoft.com/office/drawing/2014/main" id="{A5327EC7-B393-EC5C-FD36-99AE277B9BB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0" name="Graphic 2973">
              <a:extLst>
                <a:ext uri="{FF2B5EF4-FFF2-40B4-BE49-F238E27FC236}">
                  <a16:creationId xmlns:a16="http://schemas.microsoft.com/office/drawing/2014/main" id="{4318AF88-EE27-37CA-7A82-3DDF1C8E9B72}"/>
                </a:ext>
              </a:extLst>
            </p:cNvPr>
            <p:cNvGrpSpPr/>
            <p:nvPr/>
          </p:nvGrpSpPr>
          <p:grpSpPr>
            <a:xfrm>
              <a:off x="2526043" y="194296"/>
              <a:ext cx="898511" cy="3170169"/>
              <a:chOff x="2526043" y="194296"/>
              <a:chExt cx="898511" cy="3170169"/>
            </a:xfrm>
          </p:grpSpPr>
          <p:sp>
            <p:nvSpPr>
              <p:cNvPr id="324" name="Freeform: Shape 323">
                <a:extLst>
                  <a:ext uri="{FF2B5EF4-FFF2-40B4-BE49-F238E27FC236}">
                    <a16:creationId xmlns:a16="http://schemas.microsoft.com/office/drawing/2014/main" id="{A12100E4-DB19-2454-D59D-AD85873332FA}"/>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5" name="Freeform: Shape 324">
                <a:extLst>
                  <a:ext uri="{FF2B5EF4-FFF2-40B4-BE49-F238E27FC236}">
                    <a16:creationId xmlns:a16="http://schemas.microsoft.com/office/drawing/2014/main" id="{3BFF69E6-E729-CE15-02CB-1A1199B43ED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1" name="Graphic 2973">
              <a:extLst>
                <a:ext uri="{FF2B5EF4-FFF2-40B4-BE49-F238E27FC236}">
                  <a16:creationId xmlns:a16="http://schemas.microsoft.com/office/drawing/2014/main" id="{7C0E96EB-83B9-EADE-F319-CBA5E55154D2}"/>
                </a:ext>
              </a:extLst>
            </p:cNvPr>
            <p:cNvGrpSpPr/>
            <p:nvPr/>
          </p:nvGrpSpPr>
          <p:grpSpPr>
            <a:xfrm>
              <a:off x="2526043" y="194296"/>
              <a:ext cx="898511" cy="3170169"/>
              <a:chOff x="2526043" y="194296"/>
              <a:chExt cx="898511" cy="3170169"/>
            </a:xfrm>
          </p:grpSpPr>
          <p:sp>
            <p:nvSpPr>
              <p:cNvPr id="322" name="Freeform: Shape 321">
                <a:extLst>
                  <a:ext uri="{FF2B5EF4-FFF2-40B4-BE49-F238E27FC236}">
                    <a16:creationId xmlns:a16="http://schemas.microsoft.com/office/drawing/2014/main" id="{D8504AA1-7C9E-289A-D1C5-A4285A27DAC9}"/>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3" name="Freeform: Shape 322">
                <a:extLst>
                  <a:ext uri="{FF2B5EF4-FFF2-40B4-BE49-F238E27FC236}">
                    <a16:creationId xmlns:a16="http://schemas.microsoft.com/office/drawing/2014/main" id="{77C2A972-FC53-FCAC-997B-8385C27FE23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2" name="Graphic 2973">
              <a:extLst>
                <a:ext uri="{FF2B5EF4-FFF2-40B4-BE49-F238E27FC236}">
                  <a16:creationId xmlns:a16="http://schemas.microsoft.com/office/drawing/2014/main" id="{47639413-8C7F-47E6-7E70-82EEFFFBF5C4}"/>
                </a:ext>
              </a:extLst>
            </p:cNvPr>
            <p:cNvGrpSpPr/>
            <p:nvPr/>
          </p:nvGrpSpPr>
          <p:grpSpPr>
            <a:xfrm>
              <a:off x="2526043" y="139860"/>
              <a:ext cx="390268" cy="846976"/>
              <a:chOff x="2526043" y="139860"/>
              <a:chExt cx="390268" cy="846976"/>
            </a:xfrm>
          </p:grpSpPr>
          <p:sp>
            <p:nvSpPr>
              <p:cNvPr id="319" name="Freeform: Shape 318">
                <a:extLst>
                  <a:ext uri="{FF2B5EF4-FFF2-40B4-BE49-F238E27FC236}">
                    <a16:creationId xmlns:a16="http://schemas.microsoft.com/office/drawing/2014/main" id="{205D17F4-7D35-5646-1E8F-F19E3FE077F4}"/>
                  </a:ext>
                </a:extLst>
              </p:cNvPr>
              <p:cNvSpPr/>
              <p:nvPr/>
            </p:nvSpPr>
            <p:spPr>
              <a:xfrm>
                <a:off x="2526043" y="139860"/>
                <a:ext cx="390268" cy="846976"/>
              </a:xfrm>
              <a:custGeom>
                <a:avLst/>
                <a:gdLst>
                  <a:gd name="connsiteX0" fmla="*/ 398 w 390268"/>
                  <a:gd name="connsiteY0" fmla="*/ 54866 h 846976"/>
                  <a:gd name="connsiteX1" fmla="*/ 221251 w 390268"/>
                  <a:gd name="connsiteY1" fmla="*/ 430 h 846976"/>
                  <a:gd name="connsiteX2" fmla="*/ 390666 w 390268"/>
                  <a:gd name="connsiteY2" fmla="*/ 806581 h 846976"/>
                  <a:gd name="connsiteX3" fmla="*/ 225025 w 390268"/>
                  <a:gd name="connsiteY3" fmla="*/ 847406 h 846976"/>
                </a:gdLst>
                <a:ahLst/>
                <a:cxnLst>
                  <a:cxn ang="0">
                    <a:pos x="connsiteX0" y="connsiteY0"/>
                  </a:cxn>
                  <a:cxn ang="0">
                    <a:pos x="connsiteX1" y="connsiteY1"/>
                  </a:cxn>
                  <a:cxn ang="0">
                    <a:pos x="connsiteX2" y="connsiteY2"/>
                  </a:cxn>
                  <a:cxn ang="0">
                    <a:pos x="connsiteX3" y="connsiteY3"/>
                  </a:cxn>
                </a:cxnLst>
                <a:rect l="l" t="t" r="r" b="b"/>
                <a:pathLst>
                  <a:path w="390268" h="846976">
                    <a:moveTo>
                      <a:pt x="398" y="54866"/>
                    </a:moveTo>
                    <a:cubicBezTo>
                      <a:pt x="73366" y="34178"/>
                      <a:pt x="147028" y="16024"/>
                      <a:pt x="221251" y="430"/>
                    </a:cubicBezTo>
                    <a:lnTo>
                      <a:pt x="390666" y="806581"/>
                    </a:lnTo>
                    <a:cubicBezTo>
                      <a:pt x="334998" y="818279"/>
                      <a:pt x="279752" y="831899"/>
                      <a:pt x="225025" y="847406"/>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20" name="TextBox 319">
                <a:extLst>
                  <a:ext uri="{FF2B5EF4-FFF2-40B4-BE49-F238E27FC236}">
                    <a16:creationId xmlns:a16="http://schemas.microsoft.com/office/drawing/2014/main" id="{F35B4B07-1F3D-7C12-3496-FBB73898A88F}"/>
                  </a:ext>
                </a:extLst>
              </p:cNvPr>
              <p:cNvSpPr txBox="1"/>
              <p:nvPr/>
            </p:nvSpPr>
            <p:spPr>
              <a:xfrm rot="4569230">
                <a:off x="2350720" y="42576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21" name="Freeform: Shape 320">
                <a:extLst>
                  <a:ext uri="{FF2B5EF4-FFF2-40B4-BE49-F238E27FC236}">
                    <a16:creationId xmlns:a16="http://schemas.microsoft.com/office/drawing/2014/main" id="{1C0186EF-9189-517C-7CE1-4EB520B7AB70}"/>
                  </a:ext>
                </a:extLst>
              </p:cNvPr>
              <p:cNvSpPr/>
              <p:nvPr/>
            </p:nvSpPr>
            <p:spPr>
              <a:xfrm>
                <a:off x="2638357" y="542936"/>
                <a:ext cx="193245" cy="47630"/>
              </a:xfrm>
              <a:custGeom>
                <a:avLst/>
                <a:gdLst>
                  <a:gd name="connsiteX0" fmla="*/ 398 w 193245"/>
                  <a:gd name="connsiteY0" fmla="*/ 48060 h 47630"/>
                  <a:gd name="connsiteX1" fmla="*/ 193643 w 193245"/>
                  <a:gd name="connsiteY1" fmla="*/ 430 h 47630"/>
                </a:gdLst>
                <a:ahLst/>
                <a:cxnLst>
                  <a:cxn ang="0">
                    <a:pos x="connsiteX0" y="connsiteY0"/>
                  </a:cxn>
                  <a:cxn ang="0">
                    <a:pos x="connsiteX1" y="connsiteY1"/>
                  </a:cxn>
                </a:cxnLst>
                <a:rect l="l" t="t" r="r" b="b"/>
                <a:pathLst>
                  <a:path w="193245" h="47630">
                    <a:moveTo>
                      <a:pt x="398" y="48060"/>
                    </a:moveTo>
                    <a:cubicBezTo>
                      <a:pt x="64245" y="29967"/>
                      <a:pt x="128699" y="14076"/>
                      <a:pt x="193643" y="430"/>
                    </a:cubicBezTo>
                  </a:path>
                </a:pathLst>
              </a:custGeom>
              <a:noFill/>
              <a:ln w="8736" cap="flat">
                <a:noFill/>
                <a:prstDash val="solid"/>
                <a:miter/>
              </a:ln>
            </p:spPr>
            <p:txBody>
              <a:bodyPr rtlCol="0" anchor="ctr"/>
              <a:lstStyle/>
              <a:p>
                <a:endParaRPr lang="en-GB" sz="1600"/>
              </a:p>
            </p:txBody>
          </p:sp>
        </p:grpSp>
        <p:grpSp>
          <p:nvGrpSpPr>
            <p:cNvPr id="283" name="Graphic 2973">
              <a:extLst>
                <a:ext uri="{FF2B5EF4-FFF2-40B4-BE49-F238E27FC236}">
                  <a16:creationId xmlns:a16="http://schemas.microsoft.com/office/drawing/2014/main" id="{C32C8C0E-019B-4FFF-6D32-77883F74B18B}"/>
                </a:ext>
              </a:extLst>
            </p:cNvPr>
            <p:cNvGrpSpPr/>
            <p:nvPr/>
          </p:nvGrpSpPr>
          <p:grpSpPr>
            <a:xfrm>
              <a:off x="2738060" y="100792"/>
              <a:ext cx="346314" cy="845220"/>
              <a:chOff x="2738060" y="100792"/>
              <a:chExt cx="346314" cy="845220"/>
            </a:xfrm>
          </p:grpSpPr>
          <p:sp>
            <p:nvSpPr>
              <p:cNvPr id="316" name="Freeform: Shape 315">
                <a:extLst>
                  <a:ext uri="{FF2B5EF4-FFF2-40B4-BE49-F238E27FC236}">
                    <a16:creationId xmlns:a16="http://schemas.microsoft.com/office/drawing/2014/main" id="{A513E927-0A86-5D5B-BAF3-995C28CA9132}"/>
                  </a:ext>
                </a:extLst>
              </p:cNvPr>
              <p:cNvSpPr/>
              <p:nvPr/>
            </p:nvSpPr>
            <p:spPr>
              <a:xfrm>
                <a:off x="2746896" y="100792"/>
                <a:ext cx="337478" cy="845220"/>
              </a:xfrm>
              <a:custGeom>
                <a:avLst/>
                <a:gdLst>
                  <a:gd name="connsiteX0" fmla="*/ 398 w 337478"/>
                  <a:gd name="connsiteY0" fmla="*/ 39498 h 845220"/>
                  <a:gd name="connsiteX1" fmla="*/ 224482 w 337478"/>
                  <a:gd name="connsiteY1" fmla="*/ 430 h 845220"/>
                  <a:gd name="connsiteX2" fmla="*/ 337876 w 337478"/>
                  <a:gd name="connsiteY2" fmla="*/ 816348 h 845220"/>
                  <a:gd name="connsiteX3" fmla="*/ 169813 w 337478"/>
                  <a:gd name="connsiteY3" fmla="*/ 845650 h 845220"/>
                </a:gdLst>
                <a:ahLst/>
                <a:cxnLst>
                  <a:cxn ang="0">
                    <a:pos x="connsiteX0" y="connsiteY0"/>
                  </a:cxn>
                  <a:cxn ang="0">
                    <a:pos x="connsiteX1" y="connsiteY1"/>
                  </a:cxn>
                  <a:cxn ang="0">
                    <a:pos x="connsiteX2" y="connsiteY2"/>
                  </a:cxn>
                  <a:cxn ang="0">
                    <a:pos x="connsiteX3" y="connsiteY3"/>
                  </a:cxn>
                </a:cxnLst>
                <a:rect l="l" t="t" r="r" b="b"/>
                <a:pathLst>
                  <a:path w="337478" h="845220">
                    <a:moveTo>
                      <a:pt x="398" y="39498"/>
                    </a:moveTo>
                    <a:cubicBezTo>
                      <a:pt x="74620" y="23895"/>
                      <a:pt x="149360" y="10869"/>
                      <a:pt x="224482" y="430"/>
                    </a:cubicBezTo>
                    <a:lnTo>
                      <a:pt x="337876" y="816348"/>
                    </a:lnTo>
                    <a:cubicBezTo>
                      <a:pt x="281534" y="824176"/>
                      <a:pt x="225480" y="833952"/>
                      <a:pt x="169813" y="845650"/>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17" name="TextBox 316">
                <a:extLst>
                  <a:ext uri="{FF2B5EF4-FFF2-40B4-BE49-F238E27FC236}">
                    <a16:creationId xmlns:a16="http://schemas.microsoft.com/office/drawing/2014/main" id="{C7B18EDB-CF46-B206-F05F-54BE9A3CF592}"/>
                  </a:ext>
                </a:extLst>
              </p:cNvPr>
              <p:cNvSpPr txBox="1"/>
              <p:nvPr/>
            </p:nvSpPr>
            <p:spPr>
              <a:xfrm rot="4806594">
                <a:off x="2540555" y="384856"/>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8" name="Freeform: Shape 317">
                <a:extLst>
                  <a:ext uri="{FF2B5EF4-FFF2-40B4-BE49-F238E27FC236}">
                    <a16:creationId xmlns:a16="http://schemas.microsoft.com/office/drawing/2014/main" id="{FF9FD74C-E427-41E5-D534-3B6E238D9536}"/>
                  </a:ext>
                </a:extLst>
              </p:cNvPr>
              <p:cNvSpPr/>
              <p:nvPr/>
            </p:nvSpPr>
            <p:spPr>
              <a:xfrm>
                <a:off x="2831604" y="508751"/>
                <a:ext cx="196072" cy="34185"/>
              </a:xfrm>
              <a:custGeom>
                <a:avLst/>
                <a:gdLst>
                  <a:gd name="connsiteX0" fmla="*/ 398 w 196072"/>
                  <a:gd name="connsiteY0" fmla="*/ 34615 h 34185"/>
                  <a:gd name="connsiteX1" fmla="*/ 196470 w 196072"/>
                  <a:gd name="connsiteY1" fmla="*/ 430 h 34185"/>
                </a:gdLst>
                <a:ahLst/>
                <a:cxnLst>
                  <a:cxn ang="0">
                    <a:pos x="connsiteX0" y="connsiteY0"/>
                  </a:cxn>
                  <a:cxn ang="0">
                    <a:pos x="connsiteX1" y="connsiteY1"/>
                  </a:cxn>
                </a:cxnLst>
                <a:rect l="l" t="t" r="r" b="b"/>
                <a:pathLst>
                  <a:path w="196072" h="34185">
                    <a:moveTo>
                      <a:pt x="398" y="34615"/>
                    </a:moveTo>
                    <a:cubicBezTo>
                      <a:pt x="65343" y="20969"/>
                      <a:pt x="130739" y="9559"/>
                      <a:pt x="196470" y="430"/>
                    </a:cubicBezTo>
                  </a:path>
                </a:pathLst>
              </a:custGeom>
              <a:noFill/>
              <a:ln w="8736" cap="flat">
                <a:noFill/>
                <a:prstDash val="solid"/>
                <a:miter/>
              </a:ln>
            </p:spPr>
            <p:txBody>
              <a:bodyPr rtlCol="0" anchor="ctr"/>
              <a:lstStyle/>
              <a:p>
                <a:endParaRPr lang="en-GB" sz="1600"/>
              </a:p>
            </p:txBody>
          </p:sp>
        </p:grpSp>
        <p:grpSp>
          <p:nvGrpSpPr>
            <p:cNvPr id="284" name="Graphic 2973">
              <a:extLst>
                <a:ext uri="{FF2B5EF4-FFF2-40B4-BE49-F238E27FC236}">
                  <a16:creationId xmlns:a16="http://schemas.microsoft.com/office/drawing/2014/main" id="{B1893CCE-B3F1-F391-E182-D244B9544BBF}"/>
                </a:ext>
              </a:extLst>
            </p:cNvPr>
            <p:cNvGrpSpPr/>
            <p:nvPr/>
          </p:nvGrpSpPr>
          <p:grpSpPr>
            <a:xfrm>
              <a:off x="2970981" y="100792"/>
              <a:ext cx="453574" cy="3263674"/>
              <a:chOff x="2970981" y="100792"/>
              <a:chExt cx="453574" cy="3263674"/>
            </a:xfrm>
          </p:grpSpPr>
          <p:sp>
            <p:nvSpPr>
              <p:cNvPr id="314" name="Freeform: Shape 313">
                <a:extLst>
                  <a:ext uri="{FF2B5EF4-FFF2-40B4-BE49-F238E27FC236}">
                    <a16:creationId xmlns:a16="http://schemas.microsoft.com/office/drawing/2014/main" id="{52B8737A-DB88-9799-16B3-7CF4EF964581}"/>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5" name="Freeform: Shape 314">
                <a:extLst>
                  <a:ext uri="{FF2B5EF4-FFF2-40B4-BE49-F238E27FC236}">
                    <a16:creationId xmlns:a16="http://schemas.microsoft.com/office/drawing/2014/main" id="{37E2A60E-74F1-D1C6-2CC2-9634EA305E7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5" name="Graphic 2973">
              <a:extLst>
                <a:ext uri="{FF2B5EF4-FFF2-40B4-BE49-F238E27FC236}">
                  <a16:creationId xmlns:a16="http://schemas.microsoft.com/office/drawing/2014/main" id="{180AB4CB-9AF6-A7E2-2856-AE7C6892A936}"/>
                </a:ext>
              </a:extLst>
            </p:cNvPr>
            <p:cNvGrpSpPr/>
            <p:nvPr/>
          </p:nvGrpSpPr>
          <p:grpSpPr>
            <a:xfrm>
              <a:off x="2970981" y="100792"/>
              <a:ext cx="453574" cy="3263674"/>
              <a:chOff x="2970981" y="100792"/>
              <a:chExt cx="453574" cy="3263674"/>
            </a:xfrm>
          </p:grpSpPr>
          <p:sp>
            <p:nvSpPr>
              <p:cNvPr id="312" name="Freeform: Shape 311">
                <a:extLst>
                  <a:ext uri="{FF2B5EF4-FFF2-40B4-BE49-F238E27FC236}">
                    <a16:creationId xmlns:a16="http://schemas.microsoft.com/office/drawing/2014/main" id="{1B4D995D-65D3-B513-9B1E-F99EF7AC2306}"/>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3" name="Freeform: Shape 312">
                <a:extLst>
                  <a:ext uri="{FF2B5EF4-FFF2-40B4-BE49-F238E27FC236}">
                    <a16:creationId xmlns:a16="http://schemas.microsoft.com/office/drawing/2014/main" id="{31FF8909-BDBD-5EC6-594D-546DAE6FED9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6" name="Graphic 2973">
              <a:extLst>
                <a:ext uri="{FF2B5EF4-FFF2-40B4-BE49-F238E27FC236}">
                  <a16:creationId xmlns:a16="http://schemas.microsoft.com/office/drawing/2014/main" id="{7D3E25F2-A58E-5574-6115-2B2EDFBF3B68}"/>
                </a:ext>
              </a:extLst>
            </p:cNvPr>
            <p:cNvGrpSpPr/>
            <p:nvPr/>
          </p:nvGrpSpPr>
          <p:grpSpPr>
            <a:xfrm>
              <a:off x="2935201" y="77273"/>
              <a:ext cx="318857" cy="839436"/>
              <a:chOff x="2935201" y="77273"/>
              <a:chExt cx="318857" cy="839436"/>
            </a:xfrm>
          </p:grpSpPr>
          <p:sp>
            <p:nvSpPr>
              <p:cNvPr id="309" name="Freeform: Shape 308">
                <a:extLst>
                  <a:ext uri="{FF2B5EF4-FFF2-40B4-BE49-F238E27FC236}">
                    <a16:creationId xmlns:a16="http://schemas.microsoft.com/office/drawing/2014/main" id="{454095EA-C883-A6BC-8C36-7EC3517E779F}"/>
                  </a:ext>
                </a:extLst>
              </p:cNvPr>
              <p:cNvSpPr/>
              <p:nvPr/>
            </p:nvSpPr>
            <p:spPr>
              <a:xfrm>
                <a:off x="2970981" y="77273"/>
                <a:ext cx="283077" cy="839436"/>
              </a:xfrm>
              <a:custGeom>
                <a:avLst/>
                <a:gdLst>
                  <a:gd name="connsiteX0" fmla="*/ 398 w 283077"/>
                  <a:gd name="connsiteY0" fmla="*/ 23948 h 839436"/>
                  <a:gd name="connsiteX1" fmla="*/ 226643 w 283077"/>
                  <a:gd name="connsiteY1" fmla="*/ 430 h 839436"/>
                  <a:gd name="connsiteX2" fmla="*/ 283475 w 283077"/>
                  <a:gd name="connsiteY2" fmla="*/ 822228 h 839436"/>
                  <a:gd name="connsiteX3" fmla="*/ 113791 w 283077"/>
                  <a:gd name="connsiteY3" fmla="*/ 839866 h 839436"/>
                </a:gdLst>
                <a:ahLst/>
                <a:cxnLst>
                  <a:cxn ang="0">
                    <a:pos x="connsiteX0" y="connsiteY0"/>
                  </a:cxn>
                  <a:cxn ang="0">
                    <a:pos x="connsiteX1" y="connsiteY1"/>
                  </a:cxn>
                  <a:cxn ang="0">
                    <a:pos x="connsiteX2" y="connsiteY2"/>
                  </a:cxn>
                  <a:cxn ang="0">
                    <a:pos x="connsiteX3" y="connsiteY3"/>
                  </a:cxn>
                </a:cxnLst>
                <a:rect l="l" t="t" r="r" b="b"/>
                <a:pathLst>
                  <a:path w="283077" h="839436">
                    <a:moveTo>
                      <a:pt x="398" y="23948"/>
                    </a:moveTo>
                    <a:cubicBezTo>
                      <a:pt x="75519" y="13508"/>
                      <a:pt x="150979" y="5663"/>
                      <a:pt x="226643" y="430"/>
                    </a:cubicBezTo>
                    <a:lnTo>
                      <a:pt x="283475" y="822228"/>
                    </a:lnTo>
                    <a:cubicBezTo>
                      <a:pt x="226727" y="826150"/>
                      <a:pt x="170133" y="832039"/>
                      <a:pt x="113791" y="839866"/>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10" name="TextBox 309">
                <a:extLst>
                  <a:ext uri="{FF2B5EF4-FFF2-40B4-BE49-F238E27FC236}">
                    <a16:creationId xmlns:a16="http://schemas.microsoft.com/office/drawing/2014/main" id="{3BE3DC06-6642-01B9-5221-F12432269544}"/>
                  </a:ext>
                </a:extLst>
              </p:cNvPr>
              <p:cNvSpPr txBox="1"/>
              <p:nvPr/>
            </p:nvSpPr>
            <p:spPr>
              <a:xfrm rot="5043956">
                <a:off x="2737696" y="3574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1" name="Freeform: Shape 310">
                <a:extLst>
                  <a:ext uri="{FF2B5EF4-FFF2-40B4-BE49-F238E27FC236}">
                    <a16:creationId xmlns:a16="http://schemas.microsoft.com/office/drawing/2014/main" id="{DB8F382D-C4AE-6D06-1DAB-20BDC948069B}"/>
                  </a:ext>
                </a:extLst>
              </p:cNvPr>
              <p:cNvSpPr/>
              <p:nvPr/>
            </p:nvSpPr>
            <p:spPr>
              <a:xfrm>
                <a:off x="3027679" y="488168"/>
                <a:ext cx="197962" cy="20582"/>
              </a:xfrm>
              <a:custGeom>
                <a:avLst/>
                <a:gdLst>
                  <a:gd name="connsiteX0" fmla="*/ 398 w 197962"/>
                  <a:gd name="connsiteY0" fmla="*/ 21012 h 20582"/>
                  <a:gd name="connsiteX1" fmla="*/ 198361 w 197962"/>
                  <a:gd name="connsiteY1" fmla="*/ 430 h 20582"/>
                </a:gdLst>
                <a:ahLst/>
                <a:cxnLst>
                  <a:cxn ang="0">
                    <a:pos x="connsiteX0" y="connsiteY0"/>
                  </a:cxn>
                  <a:cxn ang="0">
                    <a:pos x="connsiteX1" y="connsiteY1"/>
                  </a:cxn>
                </a:cxnLst>
                <a:rect l="l" t="t" r="r" b="b"/>
                <a:pathLst>
                  <a:path w="197962" h="20582">
                    <a:moveTo>
                      <a:pt x="398" y="21012"/>
                    </a:moveTo>
                    <a:cubicBezTo>
                      <a:pt x="66129" y="11874"/>
                      <a:pt x="132156" y="5016"/>
                      <a:pt x="198361" y="430"/>
                    </a:cubicBezTo>
                  </a:path>
                </a:pathLst>
              </a:custGeom>
              <a:noFill/>
              <a:ln w="8736" cap="flat">
                <a:noFill/>
                <a:prstDash val="solid"/>
                <a:miter/>
              </a:ln>
            </p:spPr>
            <p:txBody>
              <a:bodyPr rtlCol="0" anchor="ctr"/>
              <a:lstStyle/>
              <a:p>
                <a:endParaRPr lang="en-GB" sz="1600"/>
              </a:p>
            </p:txBody>
          </p:sp>
        </p:grpSp>
        <p:grpSp>
          <p:nvGrpSpPr>
            <p:cNvPr id="287" name="Graphic 2973">
              <a:extLst>
                <a:ext uri="{FF2B5EF4-FFF2-40B4-BE49-F238E27FC236}">
                  <a16:creationId xmlns:a16="http://schemas.microsoft.com/office/drawing/2014/main" id="{836F611A-2AC1-3DA7-5C35-B6DF4D94DA1A}"/>
                </a:ext>
              </a:extLst>
            </p:cNvPr>
            <p:cNvGrpSpPr/>
            <p:nvPr/>
          </p:nvGrpSpPr>
          <p:grpSpPr>
            <a:xfrm>
              <a:off x="3133759" y="69420"/>
              <a:ext cx="316578" cy="829652"/>
              <a:chOff x="3133759" y="69420"/>
              <a:chExt cx="316578" cy="829652"/>
            </a:xfrm>
          </p:grpSpPr>
          <p:sp>
            <p:nvSpPr>
              <p:cNvPr id="306" name="Freeform: Shape 305">
                <a:extLst>
                  <a:ext uri="{FF2B5EF4-FFF2-40B4-BE49-F238E27FC236}">
                    <a16:creationId xmlns:a16="http://schemas.microsoft.com/office/drawing/2014/main" id="{A5E630E4-FCAB-663E-F9C6-A963A0555AE9}"/>
                  </a:ext>
                </a:extLst>
              </p:cNvPr>
              <p:cNvSpPr/>
              <p:nvPr/>
            </p:nvSpPr>
            <p:spPr>
              <a:xfrm>
                <a:off x="3197226" y="69420"/>
                <a:ext cx="227329" cy="829652"/>
              </a:xfrm>
              <a:custGeom>
                <a:avLst/>
                <a:gdLst>
                  <a:gd name="connsiteX0" fmla="*/ 398 w 227329"/>
                  <a:gd name="connsiteY0" fmla="*/ 8283 h 829652"/>
                  <a:gd name="connsiteX1" fmla="*/ 227727 w 227329"/>
                  <a:gd name="connsiteY1" fmla="*/ 430 h 829652"/>
                  <a:gd name="connsiteX2" fmla="*/ 227727 w 227329"/>
                  <a:gd name="connsiteY2" fmla="*/ 824193 h 829652"/>
                  <a:gd name="connsiteX3" fmla="*/ 57230 w 227329"/>
                  <a:gd name="connsiteY3" fmla="*/ 830082 h 829652"/>
                </a:gdLst>
                <a:ahLst/>
                <a:cxnLst>
                  <a:cxn ang="0">
                    <a:pos x="connsiteX0" y="connsiteY0"/>
                  </a:cxn>
                  <a:cxn ang="0">
                    <a:pos x="connsiteX1" y="connsiteY1"/>
                  </a:cxn>
                  <a:cxn ang="0">
                    <a:pos x="connsiteX2" y="connsiteY2"/>
                  </a:cxn>
                  <a:cxn ang="0">
                    <a:pos x="connsiteX3" y="connsiteY3"/>
                  </a:cxn>
                </a:cxnLst>
                <a:rect l="l" t="t" r="r" b="b"/>
                <a:pathLst>
                  <a:path w="227329" h="829652">
                    <a:moveTo>
                      <a:pt x="398" y="8283"/>
                    </a:moveTo>
                    <a:cubicBezTo>
                      <a:pt x="76061" y="3050"/>
                      <a:pt x="151883" y="430"/>
                      <a:pt x="227727" y="430"/>
                    </a:cubicBezTo>
                    <a:lnTo>
                      <a:pt x="227727" y="824193"/>
                    </a:lnTo>
                    <a:cubicBezTo>
                      <a:pt x="170844" y="824193"/>
                      <a:pt x="113978" y="826159"/>
                      <a:pt x="57230" y="830082"/>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07" name="TextBox 306">
                <a:extLst>
                  <a:ext uri="{FF2B5EF4-FFF2-40B4-BE49-F238E27FC236}">
                    <a16:creationId xmlns:a16="http://schemas.microsoft.com/office/drawing/2014/main" id="{4D136BE9-90F6-CE5D-CC62-C2E86F959689}"/>
                  </a:ext>
                </a:extLst>
              </p:cNvPr>
              <p:cNvSpPr txBox="1"/>
              <p:nvPr/>
            </p:nvSpPr>
            <p:spPr>
              <a:xfrm rot="5281319">
                <a:off x="2939657" y="343773"/>
                <a:ext cx="704782"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08" name="Freeform: Shape 307">
                <a:extLst>
                  <a:ext uri="{FF2B5EF4-FFF2-40B4-BE49-F238E27FC236}">
                    <a16:creationId xmlns:a16="http://schemas.microsoft.com/office/drawing/2014/main" id="{B9F11963-2929-74E8-B1AC-681E2FFFF694}"/>
                  </a:ext>
                </a:extLst>
              </p:cNvPr>
              <p:cNvSpPr/>
              <p:nvPr/>
            </p:nvSpPr>
            <p:spPr>
              <a:xfrm>
                <a:off x="3225643" y="481301"/>
                <a:ext cx="198910" cy="6875"/>
              </a:xfrm>
              <a:custGeom>
                <a:avLst/>
                <a:gdLst>
                  <a:gd name="connsiteX0" fmla="*/ 398 w 198910"/>
                  <a:gd name="connsiteY0" fmla="*/ 7305 h 6875"/>
                  <a:gd name="connsiteX1" fmla="*/ 199309 w 198910"/>
                  <a:gd name="connsiteY1" fmla="*/ 430 h 6875"/>
                </a:gdLst>
                <a:ahLst/>
                <a:cxnLst>
                  <a:cxn ang="0">
                    <a:pos x="connsiteX0" y="connsiteY0"/>
                  </a:cxn>
                  <a:cxn ang="0">
                    <a:pos x="connsiteX1" y="connsiteY1"/>
                  </a:cxn>
                </a:cxnLst>
                <a:rect l="l" t="t" r="r" b="b"/>
                <a:pathLst>
                  <a:path w="198910" h="6875">
                    <a:moveTo>
                      <a:pt x="398" y="7305"/>
                    </a:moveTo>
                    <a:cubicBezTo>
                      <a:pt x="66602" y="2719"/>
                      <a:pt x="132946" y="430"/>
                      <a:pt x="199309" y="430"/>
                    </a:cubicBezTo>
                  </a:path>
                </a:pathLst>
              </a:custGeom>
              <a:noFill/>
              <a:ln w="8736" cap="flat">
                <a:noFill/>
                <a:prstDash val="solid"/>
                <a:miter/>
              </a:ln>
            </p:spPr>
            <p:txBody>
              <a:bodyPr rtlCol="0" anchor="ctr"/>
              <a:lstStyle/>
              <a:p>
                <a:endParaRPr lang="en-GB" sz="1600"/>
              </a:p>
            </p:txBody>
          </p:sp>
        </p:grpSp>
        <p:grpSp>
          <p:nvGrpSpPr>
            <p:cNvPr id="288" name="Graphic 2973">
              <a:extLst>
                <a:ext uri="{FF2B5EF4-FFF2-40B4-BE49-F238E27FC236}">
                  <a16:creationId xmlns:a16="http://schemas.microsoft.com/office/drawing/2014/main" id="{D65C16CD-6B60-450B-C123-923BD382E894}"/>
                </a:ext>
              </a:extLst>
            </p:cNvPr>
            <p:cNvGrpSpPr/>
            <p:nvPr/>
          </p:nvGrpSpPr>
          <p:grpSpPr>
            <a:xfrm>
              <a:off x="3424555" y="69420"/>
              <a:ext cx="0" cy="3295046"/>
              <a:chOff x="3424555" y="69420"/>
              <a:chExt cx="0" cy="3295046"/>
            </a:xfrm>
          </p:grpSpPr>
          <p:sp>
            <p:nvSpPr>
              <p:cNvPr id="304" name="Freeform: Shape 303">
                <a:extLst>
                  <a:ext uri="{FF2B5EF4-FFF2-40B4-BE49-F238E27FC236}">
                    <a16:creationId xmlns:a16="http://schemas.microsoft.com/office/drawing/2014/main" id="{8533AEDF-3F8D-9EF4-2C48-4A87AA774D2B}"/>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5" name="Freeform: Shape 304">
                <a:extLst>
                  <a:ext uri="{FF2B5EF4-FFF2-40B4-BE49-F238E27FC236}">
                    <a16:creationId xmlns:a16="http://schemas.microsoft.com/office/drawing/2014/main" id="{17203E27-EB22-A4A0-971E-CD6FBAF4550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9" name="Graphic 2973">
              <a:extLst>
                <a:ext uri="{FF2B5EF4-FFF2-40B4-BE49-F238E27FC236}">
                  <a16:creationId xmlns:a16="http://schemas.microsoft.com/office/drawing/2014/main" id="{29AC7740-5C83-65C4-B285-3589F8ED7227}"/>
                </a:ext>
              </a:extLst>
            </p:cNvPr>
            <p:cNvGrpSpPr/>
            <p:nvPr/>
          </p:nvGrpSpPr>
          <p:grpSpPr>
            <a:xfrm>
              <a:off x="3424555" y="69420"/>
              <a:ext cx="0" cy="3295046"/>
              <a:chOff x="3424555" y="69420"/>
              <a:chExt cx="0" cy="3295046"/>
            </a:xfrm>
          </p:grpSpPr>
          <p:sp>
            <p:nvSpPr>
              <p:cNvPr id="302" name="Freeform: Shape 301">
                <a:extLst>
                  <a:ext uri="{FF2B5EF4-FFF2-40B4-BE49-F238E27FC236}">
                    <a16:creationId xmlns:a16="http://schemas.microsoft.com/office/drawing/2014/main" id="{E25CF267-260E-6358-6080-1B26FE514443}"/>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3" name="Freeform: Shape 302">
                <a:extLst>
                  <a:ext uri="{FF2B5EF4-FFF2-40B4-BE49-F238E27FC236}">
                    <a16:creationId xmlns:a16="http://schemas.microsoft.com/office/drawing/2014/main" id="{15EF238B-94D2-32D0-ACA3-153565B5133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0" name="Graphic 2973">
              <a:extLst>
                <a:ext uri="{FF2B5EF4-FFF2-40B4-BE49-F238E27FC236}">
                  <a16:creationId xmlns:a16="http://schemas.microsoft.com/office/drawing/2014/main" id="{63544DEB-FDCF-DDF8-367A-D63FF614104B}"/>
                </a:ext>
              </a:extLst>
            </p:cNvPr>
            <p:cNvGrpSpPr/>
            <p:nvPr/>
          </p:nvGrpSpPr>
          <p:grpSpPr>
            <a:xfrm>
              <a:off x="3424555" y="69420"/>
              <a:ext cx="0" cy="3295046"/>
              <a:chOff x="3424555" y="69420"/>
              <a:chExt cx="0" cy="3295046"/>
            </a:xfrm>
          </p:grpSpPr>
          <p:sp>
            <p:nvSpPr>
              <p:cNvPr id="300" name="Freeform: Shape 299">
                <a:extLst>
                  <a:ext uri="{FF2B5EF4-FFF2-40B4-BE49-F238E27FC236}">
                    <a16:creationId xmlns:a16="http://schemas.microsoft.com/office/drawing/2014/main" id="{8589DEE9-ED59-D148-1DC7-F54A9E2DB08F}"/>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1" name="Freeform: Shape 300">
                <a:extLst>
                  <a:ext uri="{FF2B5EF4-FFF2-40B4-BE49-F238E27FC236}">
                    <a16:creationId xmlns:a16="http://schemas.microsoft.com/office/drawing/2014/main" id="{500C48B3-6C6A-65FF-A4D3-8484B341B2F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1" name="Graphic 2973">
              <a:extLst>
                <a:ext uri="{FF2B5EF4-FFF2-40B4-BE49-F238E27FC236}">
                  <a16:creationId xmlns:a16="http://schemas.microsoft.com/office/drawing/2014/main" id="{59F41F76-51A4-1FE3-23E3-B5425A4C1920}"/>
                </a:ext>
              </a:extLst>
            </p:cNvPr>
            <p:cNvGrpSpPr/>
            <p:nvPr/>
          </p:nvGrpSpPr>
          <p:grpSpPr>
            <a:xfrm>
              <a:off x="3424555" y="69420"/>
              <a:ext cx="0" cy="3295046"/>
              <a:chOff x="3424555" y="69420"/>
              <a:chExt cx="0" cy="3295046"/>
            </a:xfrm>
          </p:grpSpPr>
          <p:sp>
            <p:nvSpPr>
              <p:cNvPr id="298" name="Freeform: Shape 297">
                <a:extLst>
                  <a:ext uri="{FF2B5EF4-FFF2-40B4-BE49-F238E27FC236}">
                    <a16:creationId xmlns:a16="http://schemas.microsoft.com/office/drawing/2014/main" id="{9A6CE0C6-636E-B857-98F7-6894CE2BE271}"/>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9" name="Freeform: Shape 298">
                <a:extLst>
                  <a:ext uri="{FF2B5EF4-FFF2-40B4-BE49-F238E27FC236}">
                    <a16:creationId xmlns:a16="http://schemas.microsoft.com/office/drawing/2014/main" id="{560D5563-E4C3-E37F-FACF-B67B003BE39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2" name="Graphic 2973">
              <a:extLst>
                <a:ext uri="{FF2B5EF4-FFF2-40B4-BE49-F238E27FC236}">
                  <a16:creationId xmlns:a16="http://schemas.microsoft.com/office/drawing/2014/main" id="{CD57D59B-D95F-2A93-65E0-B71E676E2346}"/>
                </a:ext>
              </a:extLst>
            </p:cNvPr>
            <p:cNvGrpSpPr/>
            <p:nvPr/>
          </p:nvGrpSpPr>
          <p:grpSpPr>
            <a:xfrm>
              <a:off x="3424555" y="69420"/>
              <a:ext cx="0" cy="3295046"/>
              <a:chOff x="3424555" y="69420"/>
              <a:chExt cx="0" cy="3295046"/>
            </a:xfrm>
          </p:grpSpPr>
          <p:sp>
            <p:nvSpPr>
              <p:cNvPr id="296" name="Freeform: Shape 295">
                <a:extLst>
                  <a:ext uri="{FF2B5EF4-FFF2-40B4-BE49-F238E27FC236}">
                    <a16:creationId xmlns:a16="http://schemas.microsoft.com/office/drawing/2014/main" id="{08A64DDA-6DB4-36FD-ADCC-1F09F716ABBC}"/>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7" name="Freeform: Shape 296">
                <a:extLst>
                  <a:ext uri="{FF2B5EF4-FFF2-40B4-BE49-F238E27FC236}">
                    <a16:creationId xmlns:a16="http://schemas.microsoft.com/office/drawing/2014/main" id="{4B528240-0D94-8483-B4E6-2F0DC4B414B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3" name="Graphic 2973">
              <a:extLst>
                <a:ext uri="{FF2B5EF4-FFF2-40B4-BE49-F238E27FC236}">
                  <a16:creationId xmlns:a16="http://schemas.microsoft.com/office/drawing/2014/main" id="{B11A9DBE-40EC-0EF5-80A3-7C07C67050E9}"/>
                </a:ext>
              </a:extLst>
            </p:cNvPr>
            <p:cNvGrpSpPr/>
            <p:nvPr/>
          </p:nvGrpSpPr>
          <p:grpSpPr>
            <a:xfrm>
              <a:off x="3424555" y="69420"/>
              <a:ext cx="0" cy="3295046"/>
              <a:chOff x="3424555" y="69420"/>
              <a:chExt cx="0" cy="3295046"/>
            </a:xfrm>
          </p:grpSpPr>
          <p:sp>
            <p:nvSpPr>
              <p:cNvPr id="294" name="Freeform: Shape 293">
                <a:extLst>
                  <a:ext uri="{FF2B5EF4-FFF2-40B4-BE49-F238E27FC236}">
                    <a16:creationId xmlns:a16="http://schemas.microsoft.com/office/drawing/2014/main" id="{9F02A09C-C4E2-6BE9-D601-FB44ED134870}"/>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5" name="Freeform: Shape 294">
                <a:extLst>
                  <a:ext uri="{FF2B5EF4-FFF2-40B4-BE49-F238E27FC236}">
                    <a16:creationId xmlns:a16="http://schemas.microsoft.com/office/drawing/2014/main" id="{3D13C01C-B8F2-011B-2209-E510A2BA3B7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sp>
        <p:nvSpPr>
          <p:cNvPr id="5" name="Rectangle 4">
            <a:extLst>
              <a:ext uri="{FF2B5EF4-FFF2-40B4-BE49-F238E27FC236}">
                <a16:creationId xmlns:a16="http://schemas.microsoft.com/office/drawing/2014/main" id="{FF6D6AB8-76D1-860D-0952-55C459C109F8}"/>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E8C9E4F1-03A0-B988-3E49-D4CC8A7AE3CA}"/>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7" action="ppaction://hlinksldjump"/>
            <a:extLst>
              <a:ext uri="{FF2B5EF4-FFF2-40B4-BE49-F238E27FC236}">
                <a16:creationId xmlns:a16="http://schemas.microsoft.com/office/drawing/2014/main" id="{27117947-7F46-59F0-F516-169DB28C3BB4}"/>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8" action="ppaction://hlinksldjump"/>
            <a:extLst>
              <a:ext uri="{FF2B5EF4-FFF2-40B4-BE49-F238E27FC236}">
                <a16:creationId xmlns:a16="http://schemas.microsoft.com/office/drawing/2014/main" id="{DD8AD221-390E-6AA2-FE84-9465F0F2DB44}"/>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9" action="ppaction://hlinksldjump"/>
            <a:extLst>
              <a:ext uri="{FF2B5EF4-FFF2-40B4-BE49-F238E27FC236}">
                <a16:creationId xmlns:a16="http://schemas.microsoft.com/office/drawing/2014/main" id="{9E8C01F9-9A82-35FD-D895-6D0029423D14}"/>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10" action="ppaction://hlinksldjump"/>
            <a:extLst>
              <a:ext uri="{FF2B5EF4-FFF2-40B4-BE49-F238E27FC236}">
                <a16:creationId xmlns:a16="http://schemas.microsoft.com/office/drawing/2014/main" id="{86692AD5-0889-6CD9-01E3-85CF2B43EAE3}"/>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11" action="ppaction://hlinksldjump"/>
            <a:extLst>
              <a:ext uri="{FF2B5EF4-FFF2-40B4-BE49-F238E27FC236}">
                <a16:creationId xmlns:a16="http://schemas.microsoft.com/office/drawing/2014/main" id="{613E69FB-59B1-D421-BCF4-8C7D86C4FC0B}"/>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1EA00F33-AF71-2E6F-BFA7-173B5751F623}"/>
              </a:ext>
            </a:extLst>
          </p:cNvPr>
          <p:cNvSpPr txBox="1"/>
          <p:nvPr/>
        </p:nvSpPr>
        <p:spPr>
          <a:xfrm>
            <a:off x="6687575" y="2228564"/>
            <a:ext cx="1858362" cy="276999"/>
          </a:xfrm>
          <a:prstGeom prst="rect">
            <a:avLst/>
          </a:prstGeom>
          <a:noFill/>
        </p:spPr>
        <p:txBody>
          <a:bodyPr wrap="square" rtlCol="0">
            <a:spAutoFit/>
          </a:bodyPr>
          <a:lstStyle/>
          <a:p>
            <a:r>
              <a:rPr lang="en-GB" sz="1200" dirty="0"/>
              <a:t>Mitigation Infrastructure</a:t>
            </a:r>
          </a:p>
        </p:txBody>
      </p:sp>
      <p:sp>
        <p:nvSpPr>
          <p:cNvPr id="12" name="TextBox 11">
            <a:extLst>
              <a:ext uri="{FF2B5EF4-FFF2-40B4-BE49-F238E27FC236}">
                <a16:creationId xmlns:a16="http://schemas.microsoft.com/office/drawing/2014/main" id="{274F54A3-68FA-5292-E87E-CBA2245DD4A7}"/>
              </a:ext>
            </a:extLst>
          </p:cNvPr>
          <p:cNvSpPr txBox="1"/>
          <p:nvPr/>
        </p:nvSpPr>
        <p:spPr>
          <a:xfrm>
            <a:off x="6001797" y="5640826"/>
            <a:ext cx="1823208" cy="307777"/>
          </a:xfrm>
          <a:prstGeom prst="rect">
            <a:avLst/>
          </a:prstGeom>
          <a:noFill/>
        </p:spPr>
        <p:txBody>
          <a:bodyPr wrap="square" rtlCol="0">
            <a:spAutoFit/>
          </a:bodyPr>
          <a:lstStyle/>
          <a:p>
            <a:r>
              <a:rPr lang="en-GB" sz="1400" dirty="0"/>
              <a:t>Values</a:t>
            </a:r>
          </a:p>
        </p:txBody>
      </p:sp>
      <p:sp>
        <p:nvSpPr>
          <p:cNvPr id="37" name="TextBox 36">
            <a:extLst>
              <a:ext uri="{FF2B5EF4-FFF2-40B4-BE49-F238E27FC236}">
                <a16:creationId xmlns:a16="http://schemas.microsoft.com/office/drawing/2014/main" id="{F6C97395-CA95-E766-7FA3-54CF8BC9832B}"/>
              </a:ext>
            </a:extLst>
          </p:cNvPr>
          <p:cNvSpPr txBox="1"/>
          <p:nvPr/>
        </p:nvSpPr>
        <p:spPr>
          <a:xfrm>
            <a:off x="5983514" y="1047442"/>
            <a:ext cx="1078508" cy="523221"/>
          </a:xfrm>
          <a:prstGeom prst="rect">
            <a:avLst/>
          </a:prstGeom>
          <a:noFill/>
        </p:spPr>
        <p:txBody>
          <a:bodyPr wrap="square" rtlCol="0">
            <a:spAutoFit/>
          </a:bodyPr>
          <a:lstStyle/>
          <a:p>
            <a:r>
              <a:rPr lang="en-GB" sz="1400" b="1" dirty="0"/>
              <a:t>LEGEND</a:t>
            </a:r>
          </a:p>
        </p:txBody>
      </p:sp>
      <p:sp>
        <p:nvSpPr>
          <p:cNvPr id="41" name="Rectangle 40">
            <a:extLst>
              <a:ext uri="{FF2B5EF4-FFF2-40B4-BE49-F238E27FC236}">
                <a16:creationId xmlns:a16="http://schemas.microsoft.com/office/drawing/2014/main" id="{DF5A4AFF-1005-BCCA-DB8E-9CFAF83412C9}"/>
              </a:ext>
            </a:extLst>
          </p:cNvPr>
          <p:cNvSpPr/>
          <p:nvPr/>
        </p:nvSpPr>
        <p:spPr>
          <a:xfrm>
            <a:off x="6090092" y="2200302"/>
            <a:ext cx="585680" cy="172817"/>
          </a:xfrm>
          <a:prstGeom prst="rect">
            <a:avLst/>
          </a:prstGeom>
          <a:solidFill>
            <a:srgbClr val="028391"/>
          </a:solidFill>
          <a:ln>
            <a:solidFill>
              <a:srgbClr val="0283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MIT</a:t>
            </a:r>
          </a:p>
        </p:txBody>
      </p:sp>
      <p:sp>
        <p:nvSpPr>
          <p:cNvPr id="42" name="TextBox 41">
            <a:extLst>
              <a:ext uri="{FF2B5EF4-FFF2-40B4-BE49-F238E27FC236}">
                <a16:creationId xmlns:a16="http://schemas.microsoft.com/office/drawing/2014/main" id="{2A949489-B931-D3BC-A96D-345CCF9BE22A}"/>
              </a:ext>
            </a:extLst>
          </p:cNvPr>
          <p:cNvSpPr txBox="1"/>
          <p:nvPr/>
        </p:nvSpPr>
        <p:spPr>
          <a:xfrm>
            <a:off x="6685275" y="2078013"/>
            <a:ext cx="2022425" cy="276999"/>
          </a:xfrm>
          <a:prstGeom prst="rect">
            <a:avLst/>
          </a:prstGeom>
          <a:noFill/>
        </p:spPr>
        <p:txBody>
          <a:bodyPr wrap="square" rtlCol="0">
            <a:spAutoFit/>
          </a:bodyPr>
          <a:lstStyle/>
          <a:p>
            <a:r>
              <a:rPr lang="en-GB" sz="1200" dirty="0"/>
              <a:t>Preparedness Measures and</a:t>
            </a:r>
          </a:p>
        </p:txBody>
      </p:sp>
      <p:sp>
        <p:nvSpPr>
          <p:cNvPr id="49" name="TextBox 48">
            <a:extLst>
              <a:ext uri="{FF2B5EF4-FFF2-40B4-BE49-F238E27FC236}">
                <a16:creationId xmlns:a16="http://schemas.microsoft.com/office/drawing/2014/main" id="{0565808E-7E5D-5ECC-B8C4-3EB3BA6FC5C5}"/>
              </a:ext>
            </a:extLst>
          </p:cNvPr>
          <p:cNvSpPr txBox="1"/>
          <p:nvPr/>
        </p:nvSpPr>
        <p:spPr>
          <a:xfrm>
            <a:off x="5989093" y="4799898"/>
            <a:ext cx="4296942" cy="307777"/>
          </a:xfrm>
          <a:prstGeom prst="rect">
            <a:avLst/>
          </a:prstGeom>
          <a:noFill/>
        </p:spPr>
        <p:txBody>
          <a:bodyPr wrap="square" rtlCol="0">
            <a:spAutoFit/>
          </a:bodyPr>
          <a:lstStyle/>
          <a:p>
            <a:r>
              <a:rPr lang="en-GB" sz="1400" b="1" dirty="0"/>
              <a:t>PP</a:t>
            </a:r>
            <a:r>
              <a:rPr lang="en-GB" sz="1400" dirty="0"/>
              <a:t>	</a:t>
            </a:r>
            <a:r>
              <a:rPr lang="en-GB" sz="1200" dirty="0"/>
              <a:t>Personal preparedness measures</a:t>
            </a:r>
            <a:endParaRPr lang="en-GB" sz="1400" dirty="0"/>
          </a:p>
        </p:txBody>
      </p:sp>
      <p:sp>
        <p:nvSpPr>
          <p:cNvPr id="50" name="TextBox 49">
            <a:extLst>
              <a:ext uri="{FF2B5EF4-FFF2-40B4-BE49-F238E27FC236}">
                <a16:creationId xmlns:a16="http://schemas.microsoft.com/office/drawing/2014/main" id="{F993C6DE-C186-30FA-609E-9C3586B7037B}"/>
              </a:ext>
            </a:extLst>
          </p:cNvPr>
          <p:cNvSpPr txBox="1"/>
          <p:nvPr/>
        </p:nvSpPr>
        <p:spPr>
          <a:xfrm>
            <a:off x="5995445" y="5002868"/>
            <a:ext cx="3131666" cy="307777"/>
          </a:xfrm>
          <a:prstGeom prst="rect">
            <a:avLst/>
          </a:prstGeom>
          <a:noFill/>
        </p:spPr>
        <p:txBody>
          <a:bodyPr wrap="square" rtlCol="0">
            <a:spAutoFit/>
          </a:bodyPr>
          <a:lstStyle/>
          <a:p>
            <a:r>
              <a:rPr lang="en-GB" sz="1400" b="1" dirty="0"/>
              <a:t>CS</a:t>
            </a:r>
            <a:r>
              <a:rPr lang="en-GB" sz="1400" dirty="0"/>
              <a:t>	</a:t>
            </a:r>
            <a:r>
              <a:rPr lang="en-GB" sz="1200" dirty="0"/>
              <a:t>Community support</a:t>
            </a:r>
            <a:endParaRPr lang="en-GB" sz="1400" dirty="0"/>
          </a:p>
        </p:txBody>
      </p:sp>
      <p:sp>
        <p:nvSpPr>
          <p:cNvPr id="51" name="TextBox 50">
            <a:extLst>
              <a:ext uri="{FF2B5EF4-FFF2-40B4-BE49-F238E27FC236}">
                <a16:creationId xmlns:a16="http://schemas.microsoft.com/office/drawing/2014/main" id="{D62FDBC1-F3CF-52A7-6B85-831E772F52C8}"/>
              </a:ext>
            </a:extLst>
          </p:cNvPr>
          <p:cNvSpPr txBox="1"/>
          <p:nvPr/>
        </p:nvSpPr>
        <p:spPr>
          <a:xfrm>
            <a:off x="5989093" y="5207235"/>
            <a:ext cx="3131666" cy="307777"/>
          </a:xfrm>
          <a:prstGeom prst="rect">
            <a:avLst/>
          </a:prstGeom>
          <a:noFill/>
        </p:spPr>
        <p:txBody>
          <a:bodyPr wrap="square" rtlCol="0">
            <a:spAutoFit/>
          </a:bodyPr>
          <a:lstStyle/>
          <a:p>
            <a:r>
              <a:rPr lang="en-GB" sz="1400" b="1" dirty="0"/>
              <a:t>EV</a:t>
            </a:r>
            <a:r>
              <a:rPr lang="en-GB" sz="1400" dirty="0"/>
              <a:t>	</a:t>
            </a:r>
            <a:r>
              <a:rPr lang="en-GB" sz="1200" dirty="0"/>
              <a:t>Willingness to evacuate</a:t>
            </a:r>
            <a:endParaRPr lang="en-GB" sz="1400" dirty="0"/>
          </a:p>
        </p:txBody>
      </p:sp>
      <p:sp>
        <p:nvSpPr>
          <p:cNvPr id="52" name="TextBox 51">
            <a:extLst>
              <a:ext uri="{FF2B5EF4-FFF2-40B4-BE49-F238E27FC236}">
                <a16:creationId xmlns:a16="http://schemas.microsoft.com/office/drawing/2014/main" id="{5733F3FF-351B-43CA-0779-EAFDC4A25846}"/>
              </a:ext>
            </a:extLst>
          </p:cNvPr>
          <p:cNvSpPr txBox="1"/>
          <p:nvPr/>
        </p:nvSpPr>
        <p:spPr>
          <a:xfrm>
            <a:off x="5989093" y="5405032"/>
            <a:ext cx="2895081" cy="307777"/>
          </a:xfrm>
          <a:prstGeom prst="rect">
            <a:avLst/>
          </a:prstGeom>
          <a:noFill/>
        </p:spPr>
        <p:txBody>
          <a:bodyPr wrap="square" rtlCol="0">
            <a:spAutoFit/>
          </a:bodyPr>
          <a:lstStyle/>
          <a:p>
            <a:r>
              <a:rPr lang="en-GB" sz="1400" b="1" dirty="0"/>
              <a:t>RP</a:t>
            </a:r>
            <a:r>
              <a:rPr lang="en-GB" sz="1400" dirty="0"/>
              <a:t>	</a:t>
            </a:r>
            <a:r>
              <a:rPr lang="en-GB" sz="1200" dirty="0"/>
              <a:t>Risk perception of natural hazards</a:t>
            </a:r>
            <a:endParaRPr lang="en-GB" sz="1400" dirty="0"/>
          </a:p>
        </p:txBody>
      </p:sp>
      <p:sp>
        <p:nvSpPr>
          <p:cNvPr id="33" name="TextBox 32">
            <a:extLst>
              <a:ext uri="{FF2B5EF4-FFF2-40B4-BE49-F238E27FC236}">
                <a16:creationId xmlns:a16="http://schemas.microsoft.com/office/drawing/2014/main" id="{34E80E60-5CB9-BB2F-2CE4-3218BC637F57}"/>
              </a:ext>
            </a:extLst>
          </p:cNvPr>
          <p:cNvSpPr txBox="1"/>
          <p:nvPr/>
        </p:nvSpPr>
        <p:spPr>
          <a:xfrm>
            <a:off x="5991733" y="3746315"/>
            <a:ext cx="1823208" cy="307777"/>
          </a:xfrm>
          <a:prstGeom prst="rect">
            <a:avLst/>
          </a:prstGeom>
          <a:noFill/>
        </p:spPr>
        <p:txBody>
          <a:bodyPr wrap="square" rtlCol="0">
            <a:spAutoFit/>
          </a:bodyPr>
          <a:lstStyle/>
          <a:p>
            <a:r>
              <a:rPr lang="en-GB" sz="1400" dirty="0"/>
              <a:t>Resilience Type</a:t>
            </a:r>
          </a:p>
        </p:txBody>
      </p:sp>
      <p:sp>
        <p:nvSpPr>
          <p:cNvPr id="34" name="TextBox 33">
            <a:extLst>
              <a:ext uri="{FF2B5EF4-FFF2-40B4-BE49-F238E27FC236}">
                <a16:creationId xmlns:a16="http://schemas.microsoft.com/office/drawing/2014/main" id="{F6066511-6098-9BC7-4CCF-3AAFD710E2D9}"/>
              </a:ext>
            </a:extLst>
          </p:cNvPr>
          <p:cNvSpPr txBox="1"/>
          <p:nvPr/>
        </p:nvSpPr>
        <p:spPr>
          <a:xfrm>
            <a:off x="5988845" y="4355617"/>
            <a:ext cx="2201440" cy="307777"/>
          </a:xfrm>
          <a:prstGeom prst="rect">
            <a:avLst/>
          </a:prstGeom>
          <a:noFill/>
        </p:spPr>
        <p:txBody>
          <a:bodyPr wrap="square" rtlCol="0">
            <a:spAutoFit/>
          </a:bodyPr>
          <a:lstStyle/>
          <a:p>
            <a:r>
              <a:rPr lang="en-GB" sz="1400" b="1" dirty="0"/>
              <a:t>N</a:t>
            </a:r>
            <a:r>
              <a:rPr lang="en-GB" sz="1400" dirty="0"/>
              <a:t>	</a:t>
            </a:r>
            <a:r>
              <a:rPr lang="en-GB" sz="1200" dirty="0"/>
              <a:t>No change to resilience</a:t>
            </a:r>
            <a:endParaRPr lang="en-GB" sz="1400" dirty="0"/>
          </a:p>
        </p:txBody>
      </p:sp>
      <p:sp>
        <p:nvSpPr>
          <p:cNvPr id="35" name="TextBox 34">
            <a:extLst>
              <a:ext uri="{FF2B5EF4-FFF2-40B4-BE49-F238E27FC236}">
                <a16:creationId xmlns:a16="http://schemas.microsoft.com/office/drawing/2014/main" id="{8D601359-2C42-2D1F-C0D5-AC18D509AED3}"/>
              </a:ext>
            </a:extLst>
          </p:cNvPr>
          <p:cNvSpPr txBox="1"/>
          <p:nvPr/>
        </p:nvSpPr>
        <p:spPr>
          <a:xfrm>
            <a:off x="5990372" y="3934102"/>
            <a:ext cx="3131666" cy="307777"/>
          </a:xfrm>
          <a:prstGeom prst="rect">
            <a:avLst/>
          </a:prstGeom>
          <a:noFill/>
        </p:spPr>
        <p:txBody>
          <a:bodyPr wrap="square" rtlCol="0">
            <a:spAutoFit/>
          </a:bodyPr>
          <a:lstStyle/>
          <a:p>
            <a:r>
              <a:rPr lang="en-GB" sz="1400" b="1" dirty="0"/>
              <a:t>I</a:t>
            </a:r>
            <a:r>
              <a:rPr lang="en-GB" sz="1400" dirty="0"/>
              <a:t>	</a:t>
            </a:r>
            <a:r>
              <a:rPr lang="en-GB" sz="1200" dirty="0"/>
              <a:t>Increases resilience</a:t>
            </a:r>
            <a:endParaRPr lang="en-GB" sz="1400" dirty="0"/>
          </a:p>
        </p:txBody>
      </p:sp>
      <p:sp>
        <p:nvSpPr>
          <p:cNvPr id="36" name="TextBox 35">
            <a:extLst>
              <a:ext uri="{FF2B5EF4-FFF2-40B4-BE49-F238E27FC236}">
                <a16:creationId xmlns:a16="http://schemas.microsoft.com/office/drawing/2014/main" id="{F2C83062-A1B2-DD56-68AD-D52FDC640100}"/>
              </a:ext>
            </a:extLst>
          </p:cNvPr>
          <p:cNvSpPr txBox="1"/>
          <p:nvPr/>
        </p:nvSpPr>
        <p:spPr>
          <a:xfrm>
            <a:off x="5989785" y="4140265"/>
            <a:ext cx="3131666" cy="307777"/>
          </a:xfrm>
          <a:prstGeom prst="rect">
            <a:avLst/>
          </a:prstGeom>
          <a:noFill/>
        </p:spPr>
        <p:txBody>
          <a:bodyPr wrap="square" rtlCol="0">
            <a:spAutoFit/>
          </a:bodyPr>
          <a:lstStyle/>
          <a:p>
            <a:r>
              <a:rPr lang="en-GB" sz="1400" b="1" dirty="0"/>
              <a:t>D</a:t>
            </a:r>
            <a:r>
              <a:rPr lang="en-GB" sz="1400" dirty="0"/>
              <a:t>	</a:t>
            </a:r>
            <a:r>
              <a:rPr lang="en-GB" sz="1200" dirty="0"/>
              <a:t>Decreases resilience</a:t>
            </a:r>
            <a:endParaRPr lang="en-GB" sz="1400" dirty="0"/>
          </a:p>
        </p:txBody>
      </p:sp>
      <p:sp>
        <p:nvSpPr>
          <p:cNvPr id="15" name="TextBox 14">
            <a:extLst>
              <a:ext uri="{FF2B5EF4-FFF2-40B4-BE49-F238E27FC236}">
                <a16:creationId xmlns:a16="http://schemas.microsoft.com/office/drawing/2014/main" id="{15D058CE-FD44-DDA6-9C0B-C8BB7637537E}"/>
              </a:ext>
            </a:extLst>
          </p:cNvPr>
          <p:cNvSpPr txBox="1"/>
          <p:nvPr/>
        </p:nvSpPr>
        <p:spPr>
          <a:xfrm>
            <a:off x="6008204" y="5821835"/>
            <a:ext cx="3969754" cy="307777"/>
          </a:xfrm>
          <a:prstGeom prst="rect">
            <a:avLst/>
          </a:prstGeom>
          <a:noFill/>
        </p:spPr>
        <p:txBody>
          <a:bodyPr wrap="square" rtlCol="0">
            <a:spAutoFit/>
          </a:bodyPr>
          <a:lstStyle/>
          <a:p>
            <a:r>
              <a:rPr lang="en-GB" sz="1400" b="1" dirty="0"/>
              <a:t>x%</a:t>
            </a:r>
            <a:r>
              <a:rPr lang="en-GB" sz="1400" dirty="0"/>
              <a:t>	</a:t>
            </a:r>
            <a:r>
              <a:rPr lang="en-GB" sz="1200" dirty="0"/>
              <a:t>Representative percent of group</a:t>
            </a:r>
            <a:endParaRPr lang="en-GB" sz="1400" dirty="0"/>
          </a:p>
        </p:txBody>
      </p:sp>
      <p:sp>
        <p:nvSpPr>
          <p:cNvPr id="16" name="TextBox 15">
            <a:extLst>
              <a:ext uri="{FF2B5EF4-FFF2-40B4-BE49-F238E27FC236}">
                <a16:creationId xmlns:a16="http://schemas.microsoft.com/office/drawing/2014/main" id="{D4661496-66AB-E2BE-DD8C-41712E399406}"/>
              </a:ext>
            </a:extLst>
          </p:cNvPr>
          <p:cNvSpPr txBox="1"/>
          <p:nvPr/>
        </p:nvSpPr>
        <p:spPr>
          <a:xfrm>
            <a:off x="5998621" y="6031579"/>
            <a:ext cx="3969755" cy="307777"/>
          </a:xfrm>
          <a:prstGeom prst="rect">
            <a:avLst/>
          </a:prstGeom>
          <a:noFill/>
        </p:spPr>
        <p:txBody>
          <a:bodyPr wrap="square" rtlCol="0">
            <a:spAutoFit/>
          </a:bodyPr>
          <a:lstStyle/>
          <a:p>
            <a:r>
              <a:rPr lang="en-GB" sz="1400" b="1" dirty="0"/>
              <a:t>(n)</a:t>
            </a:r>
            <a:r>
              <a:rPr lang="en-GB" sz="1400" dirty="0"/>
              <a:t>	</a:t>
            </a:r>
            <a:r>
              <a:rPr lang="en-GB" sz="1200" dirty="0"/>
              <a:t>Number of articles</a:t>
            </a:r>
            <a:endParaRPr lang="en-GB" sz="1400" dirty="0"/>
          </a:p>
        </p:txBody>
      </p:sp>
      <p:sp>
        <p:nvSpPr>
          <p:cNvPr id="11" name="TextBox 10">
            <a:extLst>
              <a:ext uri="{FF2B5EF4-FFF2-40B4-BE49-F238E27FC236}">
                <a16:creationId xmlns:a16="http://schemas.microsoft.com/office/drawing/2014/main" id="{682A703E-7100-999A-12CA-4CC52C19934D}"/>
              </a:ext>
            </a:extLst>
          </p:cNvPr>
          <p:cNvSpPr txBox="1"/>
          <p:nvPr/>
        </p:nvSpPr>
        <p:spPr>
          <a:xfrm>
            <a:off x="5993853" y="4593247"/>
            <a:ext cx="1823207" cy="307777"/>
          </a:xfrm>
          <a:prstGeom prst="rect">
            <a:avLst/>
          </a:prstGeom>
          <a:noFill/>
        </p:spPr>
        <p:txBody>
          <a:bodyPr wrap="square" rtlCol="0">
            <a:spAutoFit/>
          </a:bodyPr>
          <a:lstStyle/>
          <a:p>
            <a:r>
              <a:rPr lang="en-GB" sz="1400" dirty="0"/>
              <a:t>Resilience Factors</a:t>
            </a:r>
          </a:p>
        </p:txBody>
      </p:sp>
      <p:cxnSp>
        <p:nvCxnSpPr>
          <p:cNvPr id="2" name="Straight Connector 1">
            <a:extLst>
              <a:ext uri="{FF2B5EF4-FFF2-40B4-BE49-F238E27FC236}">
                <a16:creationId xmlns:a16="http://schemas.microsoft.com/office/drawing/2014/main" id="{ED24D73D-CF6E-BB07-A7CF-212C89650BB6}"/>
              </a:ext>
            </a:extLst>
          </p:cNvPr>
          <p:cNvCxnSpPr>
            <a:cxnSpLocks/>
          </p:cNvCxnSpPr>
          <p:nvPr/>
        </p:nvCxnSpPr>
        <p:spPr>
          <a:xfrm>
            <a:off x="544694" y="269986"/>
            <a:ext cx="5069016"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125B80A-F98A-83BA-AAAA-A93558E6A2B1}"/>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2220D3A2-E011-447A-2BCF-0FEAB758C72A}"/>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DC8B4ECC-0363-8958-D8CC-094573997642}"/>
              </a:ext>
            </a:extLst>
          </p:cNvPr>
          <p:cNvCxnSpPr>
            <a:cxnSpLocks/>
          </p:cNvCxnSpPr>
          <p:nvPr/>
        </p:nvCxnSpPr>
        <p:spPr>
          <a:xfrm>
            <a:off x="5844342" y="-462280"/>
            <a:ext cx="0" cy="6814931"/>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A6272D-6B64-6966-854F-53599E991049}"/>
              </a:ext>
            </a:extLst>
          </p:cNvPr>
          <p:cNvSpPr txBox="1"/>
          <p:nvPr/>
        </p:nvSpPr>
        <p:spPr>
          <a:xfrm>
            <a:off x="5913067" y="75706"/>
            <a:ext cx="3059777" cy="400110"/>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Data: 92 cases</a:t>
            </a:r>
          </a:p>
        </p:txBody>
      </p:sp>
      <p:sp>
        <p:nvSpPr>
          <p:cNvPr id="29" name="Isosceles Triangle 28">
            <a:hlinkClick r:id="" action="ppaction://hlinkshowjump?jump=previousslide"/>
            <a:extLst>
              <a:ext uri="{FF2B5EF4-FFF2-40B4-BE49-F238E27FC236}">
                <a16:creationId xmlns:a16="http://schemas.microsoft.com/office/drawing/2014/main" id="{438CED78-99B1-F59C-2301-0E492ABC85F0}"/>
              </a:ext>
            </a:extLst>
          </p:cNvPr>
          <p:cNvSpPr/>
          <p:nvPr/>
        </p:nvSpPr>
        <p:spPr>
          <a:xfrm rot="16200000">
            <a:off x="4551312"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8CB4343F-B893-822C-0C40-B18C9BAAE00E}"/>
              </a:ext>
            </a:extLst>
          </p:cNvPr>
          <p:cNvSpPr/>
          <p:nvPr/>
        </p:nvSpPr>
        <p:spPr>
          <a:xfrm rot="5400000">
            <a:off x="5406910"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Graphic 52" descr="Home with solid fill">
            <a:hlinkClick r:id="rId7" action="ppaction://hlinksldjump"/>
            <a:extLst>
              <a:ext uri="{FF2B5EF4-FFF2-40B4-BE49-F238E27FC236}">
                <a16:creationId xmlns:a16="http://schemas.microsoft.com/office/drawing/2014/main" id="{17517AB1-711A-1848-2222-037AD7844AD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60636" y="31787"/>
            <a:ext cx="427551" cy="427551"/>
          </a:xfrm>
          <a:prstGeom prst="rect">
            <a:avLst/>
          </a:prstGeom>
        </p:spPr>
      </p:pic>
      <p:sp>
        <p:nvSpPr>
          <p:cNvPr id="85" name="Rectangle 84">
            <a:hlinkClick r:id="rId14" action="ppaction://hlinksldjump"/>
            <a:extLst>
              <a:ext uri="{FF2B5EF4-FFF2-40B4-BE49-F238E27FC236}">
                <a16:creationId xmlns:a16="http://schemas.microsoft.com/office/drawing/2014/main" id="{D58F5EF5-3379-0DB6-7837-7660AA4D82A0}"/>
              </a:ext>
            </a:extLst>
          </p:cNvPr>
          <p:cNvSpPr/>
          <p:nvPr/>
        </p:nvSpPr>
        <p:spPr>
          <a:xfrm>
            <a:off x="6085842" y="2156824"/>
            <a:ext cx="2543047" cy="2938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Rounded Corners 89">
            <a:hlinkClick r:id="rId15" action="ppaction://hlinksldjump"/>
            <a:extLst>
              <a:ext uri="{FF2B5EF4-FFF2-40B4-BE49-F238E27FC236}">
                <a16:creationId xmlns:a16="http://schemas.microsoft.com/office/drawing/2014/main" id="{A77BF718-1F49-334C-01CF-19DC9DFD24EC}"/>
              </a:ext>
            </a:extLst>
          </p:cNvPr>
          <p:cNvSpPr/>
          <p:nvPr/>
        </p:nvSpPr>
        <p:spPr>
          <a:xfrm>
            <a:off x="6037169" y="514963"/>
            <a:ext cx="2797278" cy="424802"/>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Resilience Outcome</a:t>
            </a:r>
          </a:p>
        </p:txBody>
      </p:sp>
      <p:sp>
        <p:nvSpPr>
          <p:cNvPr id="6" name="TextBox 5">
            <a:extLst>
              <a:ext uri="{FF2B5EF4-FFF2-40B4-BE49-F238E27FC236}">
                <a16:creationId xmlns:a16="http://schemas.microsoft.com/office/drawing/2014/main" id="{2D3D5E16-2136-E2EF-3244-E8214E1B9F6F}"/>
              </a:ext>
            </a:extLst>
          </p:cNvPr>
          <p:cNvSpPr txBox="1"/>
          <p:nvPr/>
        </p:nvSpPr>
        <p:spPr>
          <a:xfrm>
            <a:off x="164277" y="1408585"/>
            <a:ext cx="5340958" cy="4411464"/>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200" b="1" dirty="0">
                <a:solidFill>
                  <a:srgbClr val="01204E"/>
                </a:solidFill>
                <a:latin typeface="Verdana Pro Cond" panose="020B0606030504040204" pitchFamily="34" charset="0"/>
              </a:rPr>
              <a:t>Potential Overconfidence: </a:t>
            </a:r>
            <a:r>
              <a:rPr lang="en-GB" sz="2200" dirty="0">
                <a:solidFill>
                  <a:srgbClr val="028391"/>
                </a:solidFill>
                <a:latin typeface="Verdana Pro Cond" panose="020B0606030504040204" pitchFamily="34" charset="0"/>
              </a:rPr>
              <a:t>Belief in levees, tsunami walls, or flood barriers can reduce personal preparedness (Japan). </a:t>
            </a:r>
          </a:p>
          <a:p>
            <a:pPr marL="342900" indent="-342900">
              <a:spcAft>
                <a:spcPts val="1000"/>
              </a:spcAft>
              <a:buFont typeface="Arial" panose="020B0604020202020204" pitchFamily="34" charset="0"/>
              <a:buChar char="•"/>
            </a:pPr>
            <a:r>
              <a:rPr lang="en-GB" sz="2200" b="1" dirty="0">
                <a:solidFill>
                  <a:srgbClr val="01204E"/>
                </a:solidFill>
                <a:latin typeface="Verdana Pro Cond" panose="020B0606030504040204" pitchFamily="34" charset="0"/>
              </a:rPr>
              <a:t>Conversely, Can Spur Preparedness: </a:t>
            </a:r>
            <a:r>
              <a:rPr lang="en-GB" sz="2200" dirty="0">
                <a:solidFill>
                  <a:srgbClr val="028391"/>
                </a:solidFill>
                <a:latin typeface="Verdana Pro Cond" panose="020B0606030504040204" pitchFamily="34" charset="0"/>
              </a:rPr>
              <a:t>In some cultural contexts (China), trust in infrastructure drives more proactive measures. </a:t>
            </a:r>
          </a:p>
          <a:p>
            <a:pPr marL="342900" indent="-342900">
              <a:spcAft>
                <a:spcPts val="1000"/>
              </a:spcAft>
              <a:buFont typeface="Arial" panose="020B0604020202020204" pitchFamily="34" charset="0"/>
              <a:buChar char="•"/>
            </a:pPr>
            <a:r>
              <a:rPr lang="en-GB" sz="2200" b="1" dirty="0">
                <a:solidFill>
                  <a:srgbClr val="01204E"/>
                </a:solidFill>
                <a:latin typeface="Verdana Pro Cond" panose="020B0606030504040204" pitchFamily="34" charset="0"/>
              </a:rPr>
              <a:t>Visibility may matter: </a:t>
            </a:r>
            <a:r>
              <a:rPr lang="en-GB" sz="2200" dirty="0">
                <a:solidFill>
                  <a:srgbClr val="028391"/>
                </a:solidFill>
                <a:latin typeface="Verdana Pro Cond" panose="020B0606030504040204" pitchFamily="34" charset="0"/>
              </a:rPr>
              <a:t>Most studies on infrastructure trust focus on flood hazards, where protective structures are physically prominent.</a:t>
            </a:r>
          </a:p>
        </p:txBody>
      </p:sp>
      <p:sp>
        <p:nvSpPr>
          <p:cNvPr id="107" name="TextBox 106">
            <a:extLst>
              <a:ext uri="{FF2B5EF4-FFF2-40B4-BE49-F238E27FC236}">
                <a16:creationId xmlns:a16="http://schemas.microsoft.com/office/drawing/2014/main" id="{17C40CFD-FACE-6037-6692-3A4FD2EE8DA7}"/>
              </a:ext>
            </a:extLst>
          </p:cNvPr>
          <p:cNvSpPr txBox="1"/>
          <p:nvPr/>
        </p:nvSpPr>
        <p:spPr>
          <a:xfrm>
            <a:off x="5986232" y="1261218"/>
            <a:ext cx="1823208" cy="307777"/>
          </a:xfrm>
          <a:prstGeom prst="rect">
            <a:avLst/>
          </a:prstGeom>
          <a:noFill/>
        </p:spPr>
        <p:txBody>
          <a:bodyPr wrap="square" rtlCol="0">
            <a:spAutoFit/>
          </a:bodyPr>
          <a:lstStyle/>
          <a:p>
            <a:r>
              <a:rPr lang="en-GB" sz="1400" dirty="0"/>
              <a:t>Trusted Parties</a:t>
            </a:r>
          </a:p>
        </p:txBody>
      </p:sp>
      <p:sp>
        <p:nvSpPr>
          <p:cNvPr id="109" name="TextBox 108">
            <a:extLst>
              <a:ext uri="{FF2B5EF4-FFF2-40B4-BE49-F238E27FC236}">
                <a16:creationId xmlns:a16="http://schemas.microsoft.com/office/drawing/2014/main" id="{A41EB0BB-CA8A-A067-A06A-03AED7A39F21}"/>
              </a:ext>
            </a:extLst>
          </p:cNvPr>
          <p:cNvSpPr txBox="1"/>
          <p:nvPr/>
        </p:nvSpPr>
        <p:spPr>
          <a:xfrm>
            <a:off x="6686469" y="2774156"/>
            <a:ext cx="2434286" cy="276999"/>
          </a:xfrm>
          <a:prstGeom prst="rect">
            <a:avLst/>
          </a:prstGeom>
          <a:noFill/>
        </p:spPr>
        <p:txBody>
          <a:bodyPr wrap="square" rtlCol="0">
            <a:spAutoFit/>
          </a:bodyPr>
          <a:lstStyle/>
          <a:p>
            <a:r>
              <a:rPr lang="en-GB" sz="1200" dirty="0">
                <a:solidFill>
                  <a:schemeClr val="bg1">
                    <a:lumMod val="65000"/>
                  </a:schemeClr>
                </a:solidFill>
              </a:rPr>
              <a:t>Emergency Services and Volunteers</a:t>
            </a:r>
          </a:p>
        </p:txBody>
      </p:sp>
      <p:sp>
        <p:nvSpPr>
          <p:cNvPr id="111" name="Rectangle 110">
            <a:extLst>
              <a:ext uri="{FF2B5EF4-FFF2-40B4-BE49-F238E27FC236}">
                <a16:creationId xmlns:a16="http://schemas.microsoft.com/office/drawing/2014/main" id="{78A58BA1-8BA9-A5FB-9510-4B739E9DD400}"/>
              </a:ext>
            </a:extLst>
          </p:cNvPr>
          <p:cNvSpPr/>
          <p:nvPr/>
        </p:nvSpPr>
        <p:spPr>
          <a:xfrm>
            <a:off x="6091230" y="1574758"/>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GOV</a:t>
            </a:r>
          </a:p>
        </p:txBody>
      </p:sp>
      <p:sp>
        <p:nvSpPr>
          <p:cNvPr id="112" name="TextBox 111">
            <a:extLst>
              <a:ext uri="{FF2B5EF4-FFF2-40B4-BE49-F238E27FC236}">
                <a16:creationId xmlns:a16="http://schemas.microsoft.com/office/drawing/2014/main" id="{1527B8D5-A771-7AA8-74C0-AF25332E1AC8}"/>
              </a:ext>
            </a:extLst>
          </p:cNvPr>
          <p:cNvSpPr txBox="1"/>
          <p:nvPr/>
        </p:nvSpPr>
        <p:spPr>
          <a:xfrm>
            <a:off x="6686437" y="1521753"/>
            <a:ext cx="2061197" cy="276999"/>
          </a:xfrm>
          <a:prstGeom prst="rect">
            <a:avLst/>
          </a:prstGeom>
          <a:noFill/>
        </p:spPr>
        <p:txBody>
          <a:bodyPr wrap="square" rtlCol="0">
            <a:spAutoFit/>
          </a:bodyPr>
          <a:lstStyle/>
          <a:p>
            <a:r>
              <a:rPr lang="en-GB" sz="1200" dirty="0">
                <a:solidFill>
                  <a:schemeClr val="bg1">
                    <a:lumMod val="65000"/>
                  </a:schemeClr>
                </a:solidFill>
              </a:rPr>
              <a:t>Government and Authorities</a:t>
            </a:r>
          </a:p>
        </p:txBody>
      </p:sp>
      <p:sp>
        <p:nvSpPr>
          <p:cNvPr id="115" name="Rectangle 114">
            <a:extLst>
              <a:ext uri="{FF2B5EF4-FFF2-40B4-BE49-F238E27FC236}">
                <a16:creationId xmlns:a16="http://schemas.microsoft.com/office/drawing/2014/main" id="{C637CFB7-E950-C1FF-3567-55DEC8AAAC73}"/>
              </a:ext>
            </a:extLst>
          </p:cNvPr>
          <p:cNvSpPr/>
          <p:nvPr/>
        </p:nvSpPr>
        <p:spPr>
          <a:xfrm>
            <a:off x="6091250" y="2511009"/>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MDA</a:t>
            </a:r>
          </a:p>
        </p:txBody>
      </p:sp>
      <p:sp>
        <p:nvSpPr>
          <p:cNvPr id="116" name="TextBox 115">
            <a:extLst>
              <a:ext uri="{FF2B5EF4-FFF2-40B4-BE49-F238E27FC236}">
                <a16:creationId xmlns:a16="http://schemas.microsoft.com/office/drawing/2014/main" id="{DE12BC65-B125-0C3F-67EE-4CA417863488}"/>
              </a:ext>
            </a:extLst>
          </p:cNvPr>
          <p:cNvSpPr txBox="1"/>
          <p:nvPr/>
        </p:nvSpPr>
        <p:spPr>
          <a:xfrm>
            <a:off x="6686466" y="2460506"/>
            <a:ext cx="1872425" cy="276999"/>
          </a:xfrm>
          <a:prstGeom prst="rect">
            <a:avLst/>
          </a:prstGeom>
          <a:noFill/>
        </p:spPr>
        <p:txBody>
          <a:bodyPr wrap="square" rtlCol="0">
            <a:spAutoFit/>
          </a:bodyPr>
          <a:lstStyle/>
          <a:p>
            <a:r>
              <a:rPr lang="en-GB" sz="1200" dirty="0">
                <a:solidFill>
                  <a:schemeClr val="bg1">
                    <a:lumMod val="65000"/>
                  </a:schemeClr>
                </a:solidFill>
              </a:rPr>
              <a:t>Media and Communication</a:t>
            </a:r>
          </a:p>
        </p:txBody>
      </p:sp>
      <p:sp>
        <p:nvSpPr>
          <p:cNvPr id="118" name="Rectangle 117">
            <a:extLst>
              <a:ext uri="{FF2B5EF4-FFF2-40B4-BE49-F238E27FC236}">
                <a16:creationId xmlns:a16="http://schemas.microsoft.com/office/drawing/2014/main" id="{3D1D4027-441B-151B-8496-9977A68A5CED}"/>
              </a:ext>
            </a:extLst>
          </p:cNvPr>
          <p:cNvSpPr/>
          <p:nvPr/>
        </p:nvSpPr>
        <p:spPr>
          <a:xfrm>
            <a:off x="6091733" y="2822081"/>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EMS</a:t>
            </a:r>
          </a:p>
        </p:txBody>
      </p:sp>
      <p:sp>
        <p:nvSpPr>
          <p:cNvPr id="119" name="Rectangle 118">
            <a:extLst>
              <a:ext uri="{FF2B5EF4-FFF2-40B4-BE49-F238E27FC236}">
                <a16:creationId xmlns:a16="http://schemas.microsoft.com/office/drawing/2014/main" id="{7C64C2EA-9885-05A1-DB6B-3C9C5CA6E5DB}"/>
              </a:ext>
            </a:extLst>
          </p:cNvPr>
          <p:cNvSpPr/>
          <p:nvPr/>
        </p:nvSpPr>
        <p:spPr>
          <a:xfrm>
            <a:off x="6091730" y="3132770"/>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SCI</a:t>
            </a:r>
          </a:p>
        </p:txBody>
      </p:sp>
      <p:sp>
        <p:nvSpPr>
          <p:cNvPr id="120" name="TextBox 119">
            <a:extLst>
              <a:ext uri="{FF2B5EF4-FFF2-40B4-BE49-F238E27FC236}">
                <a16:creationId xmlns:a16="http://schemas.microsoft.com/office/drawing/2014/main" id="{75E3809F-DBEA-07E7-4EA2-3EBD47251566}"/>
              </a:ext>
            </a:extLst>
          </p:cNvPr>
          <p:cNvSpPr txBox="1"/>
          <p:nvPr/>
        </p:nvSpPr>
        <p:spPr>
          <a:xfrm>
            <a:off x="6687993" y="3082905"/>
            <a:ext cx="1435772" cy="276999"/>
          </a:xfrm>
          <a:prstGeom prst="rect">
            <a:avLst/>
          </a:prstGeom>
          <a:noFill/>
        </p:spPr>
        <p:txBody>
          <a:bodyPr wrap="square" rtlCol="0">
            <a:spAutoFit/>
          </a:bodyPr>
          <a:lstStyle/>
          <a:p>
            <a:r>
              <a:rPr lang="en-GB" sz="1200" dirty="0">
                <a:solidFill>
                  <a:schemeClr val="bg1">
                    <a:lumMod val="65000"/>
                  </a:schemeClr>
                </a:solidFill>
              </a:rPr>
              <a:t>Science Community</a:t>
            </a:r>
          </a:p>
        </p:txBody>
      </p:sp>
      <p:sp>
        <p:nvSpPr>
          <p:cNvPr id="121" name="TextBox 120">
            <a:extLst>
              <a:ext uri="{FF2B5EF4-FFF2-40B4-BE49-F238E27FC236}">
                <a16:creationId xmlns:a16="http://schemas.microsoft.com/office/drawing/2014/main" id="{F63E1CEB-90E2-F355-9163-31F95F3702D0}"/>
              </a:ext>
            </a:extLst>
          </p:cNvPr>
          <p:cNvSpPr txBox="1"/>
          <p:nvPr/>
        </p:nvSpPr>
        <p:spPr>
          <a:xfrm>
            <a:off x="5986232" y="1261216"/>
            <a:ext cx="1823208" cy="307777"/>
          </a:xfrm>
          <a:prstGeom prst="rect">
            <a:avLst/>
          </a:prstGeom>
          <a:noFill/>
        </p:spPr>
        <p:txBody>
          <a:bodyPr wrap="square" rtlCol="0">
            <a:spAutoFit/>
          </a:bodyPr>
          <a:lstStyle/>
          <a:p>
            <a:r>
              <a:rPr lang="en-GB" sz="1400" dirty="0"/>
              <a:t>Trusted Parties</a:t>
            </a:r>
          </a:p>
        </p:txBody>
      </p:sp>
      <p:sp>
        <p:nvSpPr>
          <p:cNvPr id="122" name="Rectangle 121">
            <a:extLst>
              <a:ext uri="{FF2B5EF4-FFF2-40B4-BE49-F238E27FC236}">
                <a16:creationId xmlns:a16="http://schemas.microsoft.com/office/drawing/2014/main" id="{4AAC7FC3-2150-0180-FB53-B327AE18535D}"/>
              </a:ext>
            </a:extLst>
          </p:cNvPr>
          <p:cNvSpPr/>
          <p:nvPr/>
        </p:nvSpPr>
        <p:spPr>
          <a:xfrm>
            <a:off x="6091684" y="3444830"/>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PER</a:t>
            </a:r>
          </a:p>
        </p:txBody>
      </p:sp>
      <p:sp>
        <p:nvSpPr>
          <p:cNvPr id="123" name="TextBox 122">
            <a:extLst>
              <a:ext uri="{FF2B5EF4-FFF2-40B4-BE49-F238E27FC236}">
                <a16:creationId xmlns:a16="http://schemas.microsoft.com/office/drawing/2014/main" id="{59368295-21BC-D67B-6741-BBA43F3FEF6F}"/>
              </a:ext>
            </a:extLst>
          </p:cNvPr>
          <p:cNvSpPr txBox="1"/>
          <p:nvPr/>
        </p:nvSpPr>
        <p:spPr>
          <a:xfrm>
            <a:off x="6688092" y="3394563"/>
            <a:ext cx="1770105" cy="276999"/>
          </a:xfrm>
          <a:prstGeom prst="rect">
            <a:avLst/>
          </a:prstGeom>
          <a:noFill/>
        </p:spPr>
        <p:txBody>
          <a:bodyPr wrap="square" rtlCol="0">
            <a:spAutoFit/>
          </a:bodyPr>
          <a:lstStyle/>
          <a:p>
            <a:r>
              <a:rPr lang="en-GB" sz="1200" dirty="0">
                <a:solidFill>
                  <a:schemeClr val="bg1">
                    <a:lumMod val="65000"/>
                  </a:schemeClr>
                </a:solidFill>
              </a:rPr>
              <a:t>Personal Beliefs/ Actions</a:t>
            </a:r>
          </a:p>
        </p:txBody>
      </p:sp>
      <p:sp>
        <p:nvSpPr>
          <p:cNvPr id="124" name="Rectangle 123">
            <a:hlinkClick r:id="rId16" action="ppaction://hlinksldjump"/>
            <a:extLst>
              <a:ext uri="{FF2B5EF4-FFF2-40B4-BE49-F238E27FC236}">
                <a16:creationId xmlns:a16="http://schemas.microsoft.com/office/drawing/2014/main" id="{E640FDE2-B9DA-39D9-FF9E-10209A6A1422}"/>
              </a:ext>
            </a:extLst>
          </p:cNvPr>
          <p:cNvSpPr/>
          <p:nvPr/>
        </p:nvSpPr>
        <p:spPr>
          <a:xfrm>
            <a:off x="6059472" y="1537047"/>
            <a:ext cx="2570578"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26" name="Rectangle 125">
            <a:hlinkClick r:id="rId4" action="ppaction://hlinksldjump"/>
            <a:extLst>
              <a:ext uri="{FF2B5EF4-FFF2-40B4-BE49-F238E27FC236}">
                <a16:creationId xmlns:a16="http://schemas.microsoft.com/office/drawing/2014/main" id="{7657C391-D782-27FC-7CC0-13944707F345}"/>
              </a:ext>
            </a:extLst>
          </p:cNvPr>
          <p:cNvSpPr/>
          <p:nvPr/>
        </p:nvSpPr>
        <p:spPr>
          <a:xfrm>
            <a:off x="6086999" y="2484774"/>
            <a:ext cx="2460095"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hlinkClick r:id="rId5" action="ppaction://hlinksldjump"/>
            <a:extLst>
              <a:ext uri="{FF2B5EF4-FFF2-40B4-BE49-F238E27FC236}">
                <a16:creationId xmlns:a16="http://schemas.microsoft.com/office/drawing/2014/main" id="{D87AD215-F950-791F-250D-C432559F1B27}"/>
              </a:ext>
            </a:extLst>
          </p:cNvPr>
          <p:cNvSpPr/>
          <p:nvPr/>
        </p:nvSpPr>
        <p:spPr>
          <a:xfrm>
            <a:off x="6086999" y="2781225"/>
            <a:ext cx="2921527"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Rectangle 611">
            <a:hlinkClick r:id="rId6" action="ppaction://hlinksldjump"/>
            <a:extLst>
              <a:ext uri="{FF2B5EF4-FFF2-40B4-BE49-F238E27FC236}">
                <a16:creationId xmlns:a16="http://schemas.microsoft.com/office/drawing/2014/main" id="{C6498CA3-2944-5595-8730-511E04BCD613}"/>
              </a:ext>
            </a:extLst>
          </p:cNvPr>
          <p:cNvSpPr/>
          <p:nvPr/>
        </p:nvSpPr>
        <p:spPr>
          <a:xfrm>
            <a:off x="6086337" y="3076483"/>
            <a:ext cx="1953796"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Rectangle 612">
            <a:hlinkClick r:id="rId17" action="ppaction://hlinksldjump"/>
            <a:extLst>
              <a:ext uri="{FF2B5EF4-FFF2-40B4-BE49-F238E27FC236}">
                <a16:creationId xmlns:a16="http://schemas.microsoft.com/office/drawing/2014/main" id="{BB682E4A-4B37-77BD-5475-4E22AEEF952C}"/>
              </a:ext>
            </a:extLst>
          </p:cNvPr>
          <p:cNvSpPr/>
          <p:nvPr/>
        </p:nvSpPr>
        <p:spPr>
          <a:xfrm>
            <a:off x="6086824" y="3398353"/>
            <a:ext cx="2316337"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TextBox 613">
            <a:extLst>
              <a:ext uri="{FF2B5EF4-FFF2-40B4-BE49-F238E27FC236}">
                <a16:creationId xmlns:a16="http://schemas.microsoft.com/office/drawing/2014/main" id="{754EA290-3CFD-2799-7D0C-5ADF1520A1AE}"/>
              </a:ext>
            </a:extLst>
          </p:cNvPr>
          <p:cNvSpPr txBox="1"/>
          <p:nvPr/>
        </p:nvSpPr>
        <p:spPr>
          <a:xfrm>
            <a:off x="6686433" y="1828156"/>
            <a:ext cx="2440678" cy="276999"/>
          </a:xfrm>
          <a:prstGeom prst="rect">
            <a:avLst/>
          </a:prstGeom>
          <a:noFill/>
        </p:spPr>
        <p:txBody>
          <a:bodyPr wrap="square" rtlCol="0">
            <a:spAutoFit/>
          </a:bodyPr>
          <a:lstStyle/>
          <a:p>
            <a:r>
              <a:rPr lang="en-GB" sz="1200" dirty="0">
                <a:solidFill>
                  <a:schemeClr val="bg1">
                    <a:lumMod val="65000"/>
                  </a:schemeClr>
                </a:solidFill>
              </a:rPr>
              <a:t>Community, Neighbours, and Family</a:t>
            </a:r>
          </a:p>
        </p:txBody>
      </p:sp>
      <p:sp>
        <p:nvSpPr>
          <p:cNvPr id="615" name="Rectangle 614">
            <a:extLst>
              <a:ext uri="{FF2B5EF4-FFF2-40B4-BE49-F238E27FC236}">
                <a16:creationId xmlns:a16="http://schemas.microsoft.com/office/drawing/2014/main" id="{45C4B710-4BC9-0247-6DA4-3C187DDA0EDB}"/>
              </a:ext>
            </a:extLst>
          </p:cNvPr>
          <p:cNvSpPr/>
          <p:nvPr/>
        </p:nvSpPr>
        <p:spPr>
          <a:xfrm>
            <a:off x="6091677" y="1886104"/>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COM</a:t>
            </a:r>
          </a:p>
        </p:txBody>
      </p:sp>
      <p:sp>
        <p:nvSpPr>
          <p:cNvPr id="616" name="Rectangle 615">
            <a:hlinkClick r:id="rId3" action="ppaction://hlinksldjump"/>
            <a:extLst>
              <a:ext uri="{FF2B5EF4-FFF2-40B4-BE49-F238E27FC236}">
                <a16:creationId xmlns:a16="http://schemas.microsoft.com/office/drawing/2014/main" id="{595C3F88-A2C1-1D91-4ED5-BBD27F6C15D9}"/>
              </a:ext>
            </a:extLst>
          </p:cNvPr>
          <p:cNvSpPr/>
          <p:nvPr/>
        </p:nvSpPr>
        <p:spPr>
          <a:xfrm>
            <a:off x="6086998" y="1845640"/>
            <a:ext cx="2970635"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TextBox 623">
            <a:extLst>
              <a:ext uri="{FF2B5EF4-FFF2-40B4-BE49-F238E27FC236}">
                <a16:creationId xmlns:a16="http://schemas.microsoft.com/office/drawing/2014/main" id="{7CA6F145-3B4E-856C-50E2-85557CC31999}"/>
              </a:ext>
            </a:extLst>
          </p:cNvPr>
          <p:cNvSpPr txBox="1"/>
          <p:nvPr/>
        </p:nvSpPr>
        <p:spPr>
          <a:xfrm>
            <a:off x="189257" y="678109"/>
            <a:ext cx="4424075" cy="646331"/>
          </a:xfrm>
          <a:prstGeom prst="rect">
            <a:avLst/>
          </a:prstGeom>
          <a:noFill/>
        </p:spPr>
        <p:txBody>
          <a:bodyPr wrap="square" rtlCol="0">
            <a:spAutoFit/>
          </a:bodyPr>
          <a:lstStyle/>
          <a:p>
            <a:pPr>
              <a:spcAft>
                <a:spcPts val="1000"/>
              </a:spcAft>
            </a:pPr>
            <a:r>
              <a:rPr lang="en-GB" dirty="0">
                <a:solidFill>
                  <a:srgbClr val="02214F"/>
                </a:solidFill>
                <a:latin typeface="Century Gothic" panose="020B0502020202020204" pitchFamily="34" charset="0"/>
              </a:rPr>
              <a:t>Trust in: Preparedness Measures and Mitigation Infrastructure</a:t>
            </a:r>
          </a:p>
        </p:txBody>
      </p:sp>
      <p:sp>
        <p:nvSpPr>
          <p:cNvPr id="4" name="Rectangle: Rounded Corners 3">
            <a:hlinkClick r:id="rId9" action="ppaction://hlinksldjump"/>
            <a:extLst>
              <a:ext uri="{FF2B5EF4-FFF2-40B4-BE49-F238E27FC236}">
                <a16:creationId xmlns:a16="http://schemas.microsoft.com/office/drawing/2014/main" id="{ADAF28FB-38B7-BD31-6FAB-133BE8EBC3CE}"/>
              </a:ext>
            </a:extLst>
          </p:cNvPr>
          <p:cNvSpPr/>
          <p:nvPr/>
        </p:nvSpPr>
        <p:spPr>
          <a:xfrm>
            <a:off x="4597572" y="590826"/>
            <a:ext cx="1108348" cy="552992"/>
          </a:xfrm>
          <a:prstGeom prst="roundRect">
            <a:avLst/>
          </a:prstGeom>
          <a:solidFill>
            <a:srgbClr val="F7DCAD"/>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1204E"/>
                </a:solidFill>
                <a:latin typeface="Verdana Pro Cond" panose="020B0606030504040204" pitchFamily="34" charset="0"/>
              </a:rPr>
              <a:t>Return to Results</a:t>
            </a:r>
          </a:p>
        </p:txBody>
      </p:sp>
      <p:sp>
        <p:nvSpPr>
          <p:cNvPr id="7" name="Subtitle 2">
            <a:hlinkClick r:id="rId18" action="ppaction://hlinksldjump"/>
            <a:extLst>
              <a:ext uri="{FF2B5EF4-FFF2-40B4-BE49-F238E27FC236}">
                <a16:creationId xmlns:a16="http://schemas.microsoft.com/office/drawing/2014/main" id="{6CB4F316-2B82-DB92-D5CD-5B266AA3E9EC}"/>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3423455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08BA6-E5FE-1985-EF57-97C4D5EF2531}"/>
            </a:ext>
          </a:extLst>
        </p:cNvPr>
        <p:cNvGrpSpPr/>
        <p:nvPr/>
      </p:nvGrpSpPr>
      <p:grpSpPr>
        <a:xfrm>
          <a:off x="0" y="0"/>
          <a:ext cx="0" cy="0"/>
          <a:chOff x="0" y="0"/>
          <a:chExt cx="0" cy="0"/>
        </a:xfrm>
      </p:grpSpPr>
      <p:sp>
        <p:nvSpPr>
          <p:cNvPr id="31" name="Freeform: Shape 30">
            <a:extLst>
              <a:ext uri="{FF2B5EF4-FFF2-40B4-BE49-F238E27FC236}">
                <a16:creationId xmlns:a16="http://schemas.microsoft.com/office/drawing/2014/main" id="{B8040558-F1A9-EA1B-02C9-7BC2CFB1937A}"/>
              </a:ext>
            </a:extLst>
          </p:cNvPr>
          <p:cNvSpPr/>
          <p:nvPr/>
        </p:nvSpPr>
        <p:spPr>
          <a:xfrm rot="12168452">
            <a:off x="9017000" y="-1237"/>
            <a:ext cx="6313584" cy="6313585"/>
          </a:xfrm>
          <a:custGeom>
            <a:avLst/>
            <a:gdLst>
              <a:gd name="connsiteX0" fmla="*/ 11 w 6764809"/>
              <a:gd name="connsiteY0" fmla="*/ 43 h 6764810"/>
              <a:gd name="connsiteX1" fmla="*/ 6764821 w 6764809"/>
              <a:gd name="connsiteY1" fmla="*/ 43 h 6764810"/>
              <a:gd name="connsiteX2" fmla="*/ 6764821 w 6764809"/>
              <a:gd name="connsiteY2" fmla="*/ 6764853 h 6764810"/>
              <a:gd name="connsiteX3" fmla="*/ 11 w 6764809"/>
              <a:gd name="connsiteY3" fmla="*/ 6764853 h 6764810"/>
            </a:gdLst>
            <a:ahLst/>
            <a:cxnLst>
              <a:cxn ang="0">
                <a:pos x="connsiteX0" y="connsiteY0"/>
              </a:cxn>
              <a:cxn ang="0">
                <a:pos x="connsiteX1" y="connsiteY1"/>
              </a:cxn>
              <a:cxn ang="0">
                <a:pos x="connsiteX2" y="connsiteY2"/>
              </a:cxn>
              <a:cxn ang="0">
                <a:pos x="connsiteX3" y="connsiteY3"/>
              </a:cxn>
            </a:cxnLst>
            <a:rect l="l" t="t" r="r" b="b"/>
            <a:pathLst>
              <a:path w="6764809" h="6764810">
                <a:moveTo>
                  <a:pt x="11" y="43"/>
                </a:moveTo>
                <a:lnTo>
                  <a:pt x="6764821" y="43"/>
                </a:lnTo>
                <a:lnTo>
                  <a:pt x="6764821" y="6764853"/>
                </a:lnTo>
                <a:lnTo>
                  <a:pt x="11" y="6764853"/>
                </a:lnTo>
                <a:close/>
              </a:path>
            </a:pathLst>
          </a:custGeom>
          <a:noFill/>
          <a:ln w="8736" cap="flat">
            <a:noFill/>
            <a:prstDash val="solid"/>
            <a:miter/>
          </a:ln>
        </p:spPr>
        <p:txBody>
          <a:bodyPr rtlCol="0" anchor="ctr"/>
          <a:lstStyle/>
          <a:p>
            <a:endParaRPr lang="en-GB" sz="1600"/>
          </a:p>
        </p:txBody>
      </p:sp>
      <p:grpSp>
        <p:nvGrpSpPr>
          <p:cNvPr id="32" name="Graphic 2973">
            <a:extLst>
              <a:ext uri="{FF2B5EF4-FFF2-40B4-BE49-F238E27FC236}">
                <a16:creationId xmlns:a16="http://schemas.microsoft.com/office/drawing/2014/main" id="{1514C2C9-5BE9-53E6-B206-4F7FDDA50C0D}"/>
              </a:ext>
            </a:extLst>
          </p:cNvPr>
          <p:cNvGrpSpPr/>
          <p:nvPr/>
        </p:nvGrpSpPr>
        <p:grpSpPr>
          <a:xfrm rot="20550661">
            <a:off x="9098529" y="80291"/>
            <a:ext cx="6150518" cy="6150520"/>
            <a:chOff x="129512" y="69420"/>
            <a:chExt cx="6590089" cy="6590091"/>
          </a:xfrm>
        </p:grpSpPr>
        <p:grpSp>
          <p:nvGrpSpPr>
            <p:cNvPr id="55" name="Graphic 2973">
              <a:extLst>
                <a:ext uri="{FF2B5EF4-FFF2-40B4-BE49-F238E27FC236}">
                  <a16:creationId xmlns:a16="http://schemas.microsoft.com/office/drawing/2014/main" id="{AEAEF729-A776-55F9-2922-7AF613093E8F}"/>
                </a:ext>
              </a:extLst>
            </p:cNvPr>
            <p:cNvGrpSpPr/>
            <p:nvPr/>
          </p:nvGrpSpPr>
          <p:grpSpPr>
            <a:xfrm>
              <a:off x="3424555" y="3364466"/>
              <a:ext cx="8736" cy="8736"/>
              <a:chOff x="3424555" y="3364466"/>
              <a:chExt cx="8736" cy="8736"/>
            </a:xfrm>
          </p:grpSpPr>
          <p:sp>
            <p:nvSpPr>
              <p:cNvPr id="610" name="Freeform: Shape 609">
                <a:extLst>
                  <a:ext uri="{FF2B5EF4-FFF2-40B4-BE49-F238E27FC236}">
                    <a16:creationId xmlns:a16="http://schemas.microsoft.com/office/drawing/2014/main" id="{62F5BAC8-7F2E-3EB2-3961-927D438D851D}"/>
                  </a:ext>
                </a:extLst>
              </p:cNvPr>
              <p:cNvSpPr/>
              <p:nvPr/>
            </p:nvSpPr>
            <p:spPr>
              <a:xfrm>
                <a:off x="3424555" y="3364466"/>
                <a:ext cx="8736" cy="8736"/>
              </a:xfrm>
              <a:custGeom>
                <a:avLst/>
                <a:gdLst/>
                <a:ahLst/>
                <a:cxnLst/>
                <a:rect l="l" t="t" r="r" b="b"/>
                <a:pathLst>
                  <a:path w="8736" h="8736"/>
                </a:pathLst>
              </a:custGeom>
              <a:solidFill>
                <a:srgbClr val="000000"/>
              </a:solidFill>
              <a:ln w="8736" cap="flat">
                <a:noFill/>
                <a:prstDash val="solid"/>
                <a:miter/>
              </a:ln>
            </p:spPr>
            <p:txBody>
              <a:bodyPr rtlCol="0" anchor="ctr"/>
              <a:lstStyle/>
              <a:p>
                <a:endParaRPr lang="en-GB" sz="1600"/>
              </a:p>
            </p:txBody>
          </p:sp>
          <p:sp>
            <p:nvSpPr>
              <p:cNvPr id="611" name="Freeform: Shape 610">
                <a:extLst>
                  <a:ext uri="{FF2B5EF4-FFF2-40B4-BE49-F238E27FC236}">
                    <a16:creationId xmlns:a16="http://schemas.microsoft.com/office/drawing/2014/main" id="{69B181FD-A875-8E2F-F383-A1C0530CFE0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56" name="Graphic 2973">
              <a:extLst>
                <a:ext uri="{FF2B5EF4-FFF2-40B4-BE49-F238E27FC236}">
                  <a16:creationId xmlns:a16="http://schemas.microsoft.com/office/drawing/2014/main" id="{6A5C8A9E-4619-17A8-365D-2476F316ACC0}"/>
                </a:ext>
              </a:extLst>
            </p:cNvPr>
            <p:cNvGrpSpPr/>
            <p:nvPr/>
          </p:nvGrpSpPr>
          <p:grpSpPr>
            <a:xfrm>
              <a:off x="3424555" y="1716947"/>
              <a:ext cx="1647518" cy="2880709"/>
              <a:chOff x="3424555" y="1716947"/>
              <a:chExt cx="1647518" cy="2880709"/>
            </a:xfrm>
          </p:grpSpPr>
          <p:sp>
            <p:nvSpPr>
              <p:cNvPr id="607" name="Freeform: Shape 606">
                <a:extLst>
                  <a:ext uri="{FF2B5EF4-FFF2-40B4-BE49-F238E27FC236}">
                    <a16:creationId xmlns:a16="http://schemas.microsoft.com/office/drawing/2014/main" id="{61815688-9CC2-A4E9-A9B8-497FC93B1664}"/>
                  </a:ext>
                </a:extLst>
              </p:cNvPr>
              <p:cNvSpPr/>
              <p:nvPr/>
            </p:nvSpPr>
            <p:spPr>
              <a:xfrm>
                <a:off x="3424555" y="1716947"/>
                <a:ext cx="1647518" cy="2880709"/>
              </a:xfrm>
              <a:custGeom>
                <a:avLst/>
                <a:gdLst>
                  <a:gd name="connsiteX0" fmla="*/ 398 w 1647518"/>
                  <a:gd name="connsiteY0" fmla="*/ 430 h 2880709"/>
                  <a:gd name="connsiteX1" fmla="*/ 1647916 w 1647518"/>
                  <a:gd name="connsiteY1" fmla="*/ 1647948 h 2880709"/>
                  <a:gd name="connsiteX2" fmla="*/ 1092908 w 1647518"/>
                  <a:gd name="connsiteY2" fmla="*/ 2881139 h 2880709"/>
                  <a:gd name="connsiteX3" fmla="*/ 546652 w 1647518"/>
                  <a:gd name="connsiteY3" fmla="*/ 2264542 h 2880709"/>
                  <a:gd name="connsiteX4" fmla="*/ 616991 w 1647518"/>
                  <a:gd name="connsiteY4" fmla="*/ 1101694 h 2880709"/>
                  <a:gd name="connsiteX5" fmla="*/ 398 w 1647518"/>
                  <a:gd name="connsiteY5" fmla="*/ 824187 h 288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518" h="2880709">
                    <a:moveTo>
                      <a:pt x="398" y="430"/>
                    </a:moveTo>
                    <a:cubicBezTo>
                      <a:pt x="910301" y="430"/>
                      <a:pt x="1647916" y="738045"/>
                      <a:pt x="1647916" y="1647948"/>
                    </a:cubicBezTo>
                    <a:cubicBezTo>
                      <a:pt x="1647916" y="2119496"/>
                      <a:pt x="1445863" y="2568441"/>
                      <a:pt x="1092908" y="2881139"/>
                    </a:cubicBezTo>
                    <a:lnTo>
                      <a:pt x="546652" y="2264542"/>
                    </a:lnTo>
                    <a:cubicBezTo>
                      <a:pt x="887185" y="1962855"/>
                      <a:pt x="918680" y="1442229"/>
                      <a:pt x="616991" y="1101694"/>
                    </a:cubicBezTo>
                    <a:cubicBezTo>
                      <a:pt x="460645" y="925215"/>
                      <a:pt x="236171" y="824187"/>
                      <a:pt x="398" y="824187"/>
                    </a:cubicBezTo>
                    <a:close/>
                  </a:path>
                </a:pathLst>
              </a:custGeom>
              <a:solidFill>
                <a:srgbClr val="A6A6A6"/>
              </a:solidFill>
              <a:ln w="4368" cap="flat">
                <a:solidFill>
                  <a:srgbClr val="FFFFFF"/>
                </a:solidFill>
                <a:prstDash val="solid"/>
                <a:miter/>
              </a:ln>
            </p:spPr>
            <p:txBody>
              <a:bodyPr rtlCol="0" anchor="ctr"/>
              <a:lstStyle/>
              <a:p>
                <a:endParaRPr lang="en-GB" sz="1600" dirty="0"/>
              </a:p>
            </p:txBody>
          </p:sp>
          <p:sp>
            <p:nvSpPr>
              <p:cNvPr id="608" name="TextBox 607">
                <a:extLst>
                  <a:ext uri="{FF2B5EF4-FFF2-40B4-BE49-F238E27FC236}">
                    <a16:creationId xmlns:a16="http://schemas.microsoft.com/office/drawing/2014/main" id="{C38DD242-EA6B-6BCC-8736-D61FDFC4A18C}"/>
                  </a:ext>
                </a:extLst>
              </p:cNvPr>
              <p:cNvSpPr txBox="1"/>
              <p:nvPr/>
            </p:nvSpPr>
            <p:spPr>
              <a:xfrm rot="9431548">
                <a:off x="4298571" y="2778071"/>
                <a:ext cx="562403"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GOV</a:t>
                </a:r>
              </a:p>
            </p:txBody>
          </p:sp>
          <p:sp>
            <p:nvSpPr>
              <p:cNvPr id="609" name="Freeform: Shape 608">
                <a:extLst>
                  <a:ext uri="{FF2B5EF4-FFF2-40B4-BE49-F238E27FC236}">
                    <a16:creationId xmlns:a16="http://schemas.microsoft.com/office/drawing/2014/main" id="{9C41D005-6D7F-CC76-8649-1089A99A08DB}"/>
                  </a:ext>
                </a:extLst>
              </p:cNvPr>
              <p:cNvSpPr/>
              <p:nvPr/>
            </p:nvSpPr>
            <p:spPr>
              <a:xfrm>
                <a:off x="3424556" y="2128820"/>
                <a:ext cx="1235635" cy="2160540"/>
              </a:xfrm>
              <a:custGeom>
                <a:avLst/>
                <a:gdLst>
                  <a:gd name="connsiteX0" fmla="*/ 398 w 1235635"/>
                  <a:gd name="connsiteY0" fmla="*/ 430 h 2160540"/>
                  <a:gd name="connsiteX1" fmla="*/ 1236034 w 1235635"/>
                  <a:gd name="connsiteY1" fmla="*/ 1236077 h 2160540"/>
                  <a:gd name="connsiteX2" fmla="*/ 819778 w 1235635"/>
                  <a:gd name="connsiteY2" fmla="*/ 2160971 h 2160540"/>
                </a:gdLst>
                <a:ahLst/>
                <a:cxnLst>
                  <a:cxn ang="0">
                    <a:pos x="connsiteX0" y="connsiteY0"/>
                  </a:cxn>
                  <a:cxn ang="0">
                    <a:pos x="connsiteX1" y="connsiteY1"/>
                  </a:cxn>
                  <a:cxn ang="0">
                    <a:pos x="connsiteX2" y="connsiteY2"/>
                  </a:cxn>
                </a:cxnLst>
                <a:rect l="l" t="t" r="r" b="b"/>
                <a:pathLst>
                  <a:path w="1235635" h="2160540">
                    <a:moveTo>
                      <a:pt x="398" y="430"/>
                    </a:moveTo>
                    <a:cubicBezTo>
                      <a:pt x="682824" y="438"/>
                      <a:pt x="1236042" y="553651"/>
                      <a:pt x="1236034" y="1236077"/>
                    </a:cubicBezTo>
                    <a:cubicBezTo>
                      <a:pt x="1236034" y="1589738"/>
                      <a:pt x="1084494" y="1926446"/>
                      <a:pt x="819778" y="2160971"/>
                    </a:cubicBezTo>
                  </a:path>
                </a:pathLst>
              </a:custGeom>
              <a:noFill/>
              <a:ln w="8736" cap="flat">
                <a:noFill/>
                <a:prstDash val="solid"/>
                <a:miter/>
              </a:ln>
            </p:spPr>
            <p:txBody>
              <a:bodyPr rtlCol="0" anchor="ctr"/>
              <a:lstStyle/>
              <a:p>
                <a:endParaRPr lang="en-GB" sz="1600"/>
              </a:p>
            </p:txBody>
          </p:sp>
        </p:grpSp>
        <p:grpSp>
          <p:nvGrpSpPr>
            <p:cNvPr id="57" name="Graphic 2973">
              <a:extLst>
                <a:ext uri="{FF2B5EF4-FFF2-40B4-BE49-F238E27FC236}">
                  <a16:creationId xmlns:a16="http://schemas.microsoft.com/office/drawing/2014/main" id="{26951D09-33D5-CD34-021C-C26CF8E67C27}"/>
                </a:ext>
              </a:extLst>
            </p:cNvPr>
            <p:cNvGrpSpPr/>
            <p:nvPr/>
          </p:nvGrpSpPr>
          <p:grpSpPr>
            <a:xfrm>
              <a:off x="2332045" y="3981060"/>
              <a:ext cx="2185019" cy="1030927"/>
              <a:chOff x="2332045" y="3981060"/>
              <a:chExt cx="2185019" cy="1030927"/>
            </a:xfrm>
          </p:grpSpPr>
          <p:sp>
            <p:nvSpPr>
              <p:cNvPr id="604" name="Freeform: Shape 603">
                <a:extLst>
                  <a:ext uri="{FF2B5EF4-FFF2-40B4-BE49-F238E27FC236}">
                    <a16:creationId xmlns:a16="http://schemas.microsoft.com/office/drawing/2014/main" id="{C76C2408-B617-D3AF-B4C0-5561E392E708}"/>
                  </a:ext>
                </a:extLst>
              </p:cNvPr>
              <p:cNvSpPr/>
              <p:nvPr/>
            </p:nvSpPr>
            <p:spPr>
              <a:xfrm>
                <a:off x="2332045" y="3981060"/>
                <a:ext cx="2185019" cy="1030927"/>
              </a:xfrm>
              <a:custGeom>
                <a:avLst/>
                <a:gdLst>
                  <a:gd name="connsiteX0" fmla="*/ 2185418 w 2185019"/>
                  <a:gd name="connsiteY0" fmla="*/ 617027 h 1030927"/>
                  <a:gd name="connsiteX1" fmla="*/ 398 w 2185019"/>
                  <a:gd name="connsiteY1" fmla="*/ 617027 h 1030927"/>
                  <a:gd name="connsiteX2" fmla="*/ 546654 w 2185019"/>
                  <a:gd name="connsiteY2" fmla="*/ 430 h 1030927"/>
                  <a:gd name="connsiteX3" fmla="*/ 1639162 w 2185019"/>
                  <a:gd name="connsiteY3" fmla="*/ 430 h 1030927"/>
                </a:gdLst>
                <a:ahLst/>
                <a:cxnLst>
                  <a:cxn ang="0">
                    <a:pos x="connsiteX0" y="connsiteY0"/>
                  </a:cxn>
                  <a:cxn ang="0">
                    <a:pos x="connsiteX1" y="connsiteY1"/>
                  </a:cxn>
                  <a:cxn ang="0">
                    <a:pos x="connsiteX2" y="connsiteY2"/>
                  </a:cxn>
                  <a:cxn ang="0">
                    <a:pos x="connsiteX3" y="connsiteY3"/>
                  </a:cxn>
                </a:cxnLst>
                <a:rect l="l" t="t" r="r" b="b"/>
                <a:pathLst>
                  <a:path w="2185019" h="1030927">
                    <a:moveTo>
                      <a:pt x="2185418" y="617027"/>
                    </a:moveTo>
                    <a:cubicBezTo>
                      <a:pt x="1561835" y="1169467"/>
                      <a:pt x="623980" y="1169467"/>
                      <a:pt x="398" y="617027"/>
                    </a:cubicBezTo>
                    <a:lnTo>
                      <a:pt x="546654" y="430"/>
                    </a:lnTo>
                    <a:cubicBezTo>
                      <a:pt x="858444" y="276652"/>
                      <a:pt x="1327371" y="276652"/>
                      <a:pt x="1639162" y="430"/>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605" name="TextBox 604">
                <a:extLst>
                  <a:ext uri="{FF2B5EF4-FFF2-40B4-BE49-F238E27FC236}">
                    <a16:creationId xmlns:a16="http://schemas.microsoft.com/office/drawing/2014/main" id="{21D67857-EE1A-D91F-ADCA-48F89BC0E899}"/>
                  </a:ext>
                </a:extLst>
              </p:cNvPr>
              <p:cNvSpPr txBox="1"/>
              <p:nvPr/>
            </p:nvSpPr>
            <p:spPr>
              <a:xfrm rot="16393402">
                <a:off x="3134460" y="4452207"/>
                <a:ext cx="58089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COM</a:t>
                </a:r>
              </a:p>
            </p:txBody>
          </p:sp>
          <p:sp>
            <p:nvSpPr>
              <p:cNvPr id="606" name="Freeform: Shape 605">
                <a:extLst>
                  <a:ext uri="{FF2B5EF4-FFF2-40B4-BE49-F238E27FC236}">
                    <a16:creationId xmlns:a16="http://schemas.microsoft.com/office/drawing/2014/main" id="{B63A6834-1BBA-49AA-E96E-1DE538416FB1}"/>
                  </a:ext>
                </a:extLst>
              </p:cNvPr>
              <p:cNvSpPr/>
              <p:nvPr/>
            </p:nvSpPr>
            <p:spPr>
              <a:xfrm>
                <a:off x="2605173" y="4289352"/>
                <a:ext cx="1638764" cy="310752"/>
              </a:xfrm>
              <a:custGeom>
                <a:avLst/>
                <a:gdLst>
                  <a:gd name="connsiteX0" fmla="*/ 398 w 1638764"/>
                  <a:gd name="connsiteY0" fmla="*/ 430 h 310752"/>
                  <a:gd name="connsiteX1" fmla="*/ 1639163 w 1638764"/>
                  <a:gd name="connsiteY1" fmla="*/ 430 h 310752"/>
                </a:gdLst>
                <a:ahLst/>
                <a:cxnLst>
                  <a:cxn ang="0">
                    <a:pos x="connsiteX0" y="connsiteY0"/>
                  </a:cxn>
                  <a:cxn ang="0">
                    <a:pos x="connsiteX1" y="connsiteY1"/>
                  </a:cxn>
                </a:cxnLst>
                <a:rect l="l" t="t" r="r" b="b"/>
                <a:pathLst>
                  <a:path w="1638764" h="310752">
                    <a:moveTo>
                      <a:pt x="398" y="430"/>
                    </a:moveTo>
                    <a:cubicBezTo>
                      <a:pt x="468084" y="414767"/>
                      <a:pt x="1171476" y="414767"/>
                      <a:pt x="1639163" y="430"/>
                    </a:cubicBezTo>
                  </a:path>
                </a:pathLst>
              </a:custGeom>
              <a:noFill/>
              <a:ln w="8736" cap="flat">
                <a:noFill/>
                <a:prstDash val="solid"/>
                <a:miter/>
              </a:ln>
            </p:spPr>
            <p:txBody>
              <a:bodyPr rtlCol="0" anchor="ctr"/>
              <a:lstStyle/>
              <a:p>
                <a:endParaRPr lang="en-GB" sz="1600"/>
              </a:p>
            </p:txBody>
          </p:sp>
        </p:grpSp>
        <p:grpSp>
          <p:nvGrpSpPr>
            <p:cNvPr id="58" name="Graphic 2973">
              <a:extLst>
                <a:ext uri="{FF2B5EF4-FFF2-40B4-BE49-F238E27FC236}">
                  <a16:creationId xmlns:a16="http://schemas.microsoft.com/office/drawing/2014/main" id="{7494B527-506E-C803-693E-D9116590E83D}"/>
                </a:ext>
              </a:extLst>
            </p:cNvPr>
            <p:cNvGrpSpPr/>
            <p:nvPr/>
          </p:nvGrpSpPr>
          <p:grpSpPr>
            <a:xfrm>
              <a:off x="1777026" y="3279188"/>
              <a:ext cx="1101274" cy="1318468"/>
              <a:chOff x="1777026" y="3279188"/>
              <a:chExt cx="1101274" cy="1318468"/>
            </a:xfrm>
          </p:grpSpPr>
          <p:sp>
            <p:nvSpPr>
              <p:cNvPr id="601" name="Freeform: Shape 600">
                <a:hlinkClick r:id="rId3" action="ppaction://hlinksldjump"/>
                <a:extLst>
                  <a:ext uri="{FF2B5EF4-FFF2-40B4-BE49-F238E27FC236}">
                    <a16:creationId xmlns:a16="http://schemas.microsoft.com/office/drawing/2014/main" id="{DD9AE350-E558-735D-91E9-66B9F5BDF580}"/>
                  </a:ext>
                </a:extLst>
              </p:cNvPr>
              <p:cNvSpPr/>
              <p:nvPr/>
            </p:nvSpPr>
            <p:spPr>
              <a:xfrm>
                <a:off x="1777026" y="3279188"/>
                <a:ext cx="1101274" cy="1318468"/>
              </a:xfrm>
              <a:custGeom>
                <a:avLst/>
                <a:gdLst>
                  <a:gd name="connsiteX0" fmla="*/ 555416 w 1101274"/>
                  <a:gd name="connsiteY0" fmla="*/ 1318898 h 1318468"/>
                  <a:gd name="connsiteX1" fmla="*/ 2609 w 1101274"/>
                  <a:gd name="connsiteY1" fmla="*/ 430 h 1318468"/>
                  <a:gd name="connsiteX2" fmla="*/ 825269 w 1101274"/>
                  <a:gd name="connsiteY2" fmla="*/ 43069 h 1318468"/>
                  <a:gd name="connsiteX3" fmla="*/ 1101672 w 1101274"/>
                  <a:gd name="connsiteY3" fmla="*/ 702301 h 1318468"/>
                </a:gdLst>
                <a:ahLst/>
                <a:cxnLst>
                  <a:cxn ang="0">
                    <a:pos x="connsiteX0" y="connsiteY0"/>
                  </a:cxn>
                  <a:cxn ang="0">
                    <a:pos x="connsiteX1" y="connsiteY1"/>
                  </a:cxn>
                  <a:cxn ang="0">
                    <a:pos x="connsiteX2" y="connsiteY2"/>
                  </a:cxn>
                  <a:cxn ang="0">
                    <a:pos x="connsiteX3" y="connsiteY3"/>
                  </a:cxn>
                </a:cxnLst>
                <a:rect l="l" t="t" r="r" b="b"/>
                <a:pathLst>
                  <a:path w="1101274" h="1318468">
                    <a:moveTo>
                      <a:pt x="555416" y="1318898"/>
                    </a:moveTo>
                    <a:cubicBezTo>
                      <a:pt x="180131" y="986421"/>
                      <a:pt x="-23338" y="501139"/>
                      <a:pt x="2609" y="430"/>
                    </a:cubicBezTo>
                    <a:lnTo>
                      <a:pt x="825269" y="43069"/>
                    </a:lnTo>
                    <a:cubicBezTo>
                      <a:pt x="812293" y="293423"/>
                      <a:pt x="914027" y="536062"/>
                      <a:pt x="1101672" y="702301"/>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602" name="TextBox 601">
                <a:extLst>
                  <a:ext uri="{FF2B5EF4-FFF2-40B4-BE49-F238E27FC236}">
                    <a16:creationId xmlns:a16="http://schemas.microsoft.com/office/drawing/2014/main" id="{C70611F1-2326-80C2-1029-0401F6C56210}"/>
                  </a:ext>
                </a:extLst>
              </p:cNvPr>
              <p:cNvSpPr txBox="1"/>
              <p:nvPr/>
            </p:nvSpPr>
            <p:spPr>
              <a:xfrm rot="20235165">
                <a:off x="2042515" y="3694020"/>
                <a:ext cx="484754"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MIT</a:t>
                </a:r>
              </a:p>
            </p:txBody>
          </p:sp>
          <p:sp>
            <p:nvSpPr>
              <p:cNvPr id="603" name="Freeform: Shape 602">
                <a:extLst>
                  <a:ext uri="{FF2B5EF4-FFF2-40B4-BE49-F238E27FC236}">
                    <a16:creationId xmlns:a16="http://schemas.microsoft.com/office/drawing/2014/main" id="{DF079827-693F-F76B-66B8-25C54ABC91A8}"/>
                  </a:ext>
                </a:extLst>
              </p:cNvPr>
              <p:cNvSpPr/>
              <p:nvPr/>
            </p:nvSpPr>
            <p:spPr>
              <a:xfrm>
                <a:off x="2188910" y="3300507"/>
                <a:ext cx="416264" cy="988844"/>
              </a:xfrm>
              <a:custGeom>
                <a:avLst/>
                <a:gdLst>
                  <a:gd name="connsiteX0" fmla="*/ 2057 w 416264"/>
                  <a:gd name="connsiteY0" fmla="*/ 430 h 988844"/>
                  <a:gd name="connsiteX1" fmla="*/ 416662 w 416264"/>
                  <a:gd name="connsiteY1" fmla="*/ 989275 h 988844"/>
                </a:gdLst>
                <a:ahLst/>
                <a:cxnLst>
                  <a:cxn ang="0">
                    <a:pos x="connsiteX0" y="connsiteY0"/>
                  </a:cxn>
                  <a:cxn ang="0">
                    <a:pos x="connsiteX1" y="connsiteY1"/>
                  </a:cxn>
                </a:cxnLst>
                <a:rect l="l" t="t" r="r" b="b"/>
                <a:pathLst>
                  <a:path w="416264" h="988844">
                    <a:moveTo>
                      <a:pt x="2057" y="430"/>
                    </a:moveTo>
                    <a:cubicBezTo>
                      <a:pt x="-17408" y="375962"/>
                      <a:pt x="135198" y="739921"/>
                      <a:pt x="416662" y="989275"/>
                    </a:cubicBezTo>
                  </a:path>
                </a:pathLst>
              </a:custGeom>
              <a:noFill/>
              <a:ln w="8736" cap="flat">
                <a:noFill/>
                <a:prstDash val="solid"/>
                <a:miter/>
              </a:ln>
            </p:spPr>
            <p:txBody>
              <a:bodyPr rtlCol="0" anchor="ctr"/>
              <a:lstStyle/>
              <a:p>
                <a:endParaRPr lang="en-GB" sz="1600"/>
              </a:p>
            </p:txBody>
          </p:sp>
        </p:grpSp>
        <p:grpSp>
          <p:nvGrpSpPr>
            <p:cNvPr id="59" name="Graphic 2973">
              <a:extLst>
                <a:ext uri="{FF2B5EF4-FFF2-40B4-BE49-F238E27FC236}">
                  <a16:creationId xmlns:a16="http://schemas.microsoft.com/office/drawing/2014/main" id="{CA072FD5-5899-0479-168E-A63E85E33D09}"/>
                </a:ext>
              </a:extLst>
            </p:cNvPr>
            <p:cNvGrpSpPr/>
            <p:nvPr/>
          </p:nvGrpSpPr>
          <p:grpSpPr>
            <a:xfrm>
              <a:off x="1779238" y="2524341"/>
              <a:ext cx="936705" cy="797486"/>
              <a:chOff x="1779238" y="2524341"/>
              <a:chExt cx="936705" cy="797486"/>
            </a:xfrm>
          </p:grpSpPr>
          <p:sp>
            <p:nvSpPr>
              <p:cNvPr id="598" name="Freeform: Shape 597">
                <a:extLst>
                  <a:ext uri="{FF2B5EF4-FFF2-40B4-BE49-F238E27FC236}">
                    <a16:creationId xmlns:a16="http://schemas.microsoft.com/office/drawing/2014/main" id="{F4E36265-CE4B-D1C9-5DCD-4C94E8A15E3B}"/>
                  </a:ext>
                </a:extLst>
              </p:cNvPr>
              <p:cNvSpPr/>
              <p:nvPr/>
            </p:nvSpPr>
            <p:spPr>
              <a:xfrm>
                <a:off x="1779238" y="2524341"/>
                <a:ext cx="936705" cy="797486"/>
              </a:xfrm>
              <a:custGeom>
                <a:avLst/>
                <a:gdLst>
                  <a:gd name="connsiteX0" fmla="*/ 398 w 936705"/>
                  <a:gd name="connsiteY0" fmla="*/ 755277 h 797486"/>
                  <a:gd name="connsiteX1" fmla="*/ 228494 w 936705"/>
                  <a:gd name="connsiteY1" fmla="*/ 430 h 797486"/>
                  <a:gd name="connsiteX2" fmla="*/ 937103 w 936705"/>
                  <a:gd name="connsiteY2" fmla="*/ 420492 h 797486"/>
                  <a:gd name="connsiteX3" fmla="*/ 823058 w 936705"/>
                  <a:gd name="connsiteY3" fmla="*/ 797916 h 797486"/>
                </a:gdLst>
                <a:ahLst/>
                <a:cxnLst>
                  <a:cxn ang="0">
                    <a:pos x="connsiteX0" y="connsiteY0"/>
                  </a:cxn>
                  <a:cxn ang="0">
                    <a:pos x="connsiteX1" y="connsiteY1"/>
                  </a:cxn>
                  <a:cxn ang="0">
                    <a:pos x="connsiteX2" y="connsiteY2"/>
                  </a:cxn>
                  <a:cxn ang="0">
                    <a:pos x="connsiteX3" y="connsiteY3"/>
                  </a:cxn>
                </a:cxnLst>
                <a:rect l="l" t="t" r="r" b="b"/>
                <a:pathLst>
                  <a:path w="936705" h="797486">
                    <a:moveTo>
                      <a:pt x="398" y="755277"/>
                    </a:moveTo>
                    <a:cubicBezTo>
                      <a:pt x="14210" y="488907"/>
                      <a:pt x="92478" y="229872"/>
                      <a:pt x="228494" y="430"/>
                    </a:cubicBezTo>
                    <a:lnTo>
                      <a:pt x="937103" y="420492"/>
                    </a:lnTo>
                    <a:cubicBezTo>
                      <a:pt x="869097" y="535214"/>
                      <a:pt x="829961" y="664731"/>
                      <a:pt x="823058" y="797916"/>
                    </a:cubicBezTo>
                    <a:close/>
                  </a:path>
                </a:pathLst>
              </a:custGeom>
              <a:solidFill>
                <a:srgbClr val="02A9AE"/>
              </a:solidFill>
              <a:ln w="4368" cap="flat">
                <a:solidFill>
                  <a:srgbClr val="FFFFFF"/>
                </a:solidFill>
                <a:prstDash val="solid"/>
                <a:miter/>
              </a:ln>
            </p:spPr>
            <p:txBody>
              <a:bodyPr rtlCol="0" anchor="ctr"/>
              <a:lstStyle/>
              <a:p>
                <a:endParaRPr lang="en-GB" sz="1600"/>
              </a:p>
            </p:txBody>
          </p:sp>
          <p:sp>
            <p:nvSpPr>
              <p:cNvPr id="599" name="TextBox 598">
                <a:extLst>
                  <a:ext uri="{FF2B5EF4-FFF2-40B4-BE49-F238E27FC236}">
                    <a16:creationId xmlns:a16="http://schemas.microsoft.com/office/drawing/2014/main" id="{865C06B9-2ABD-03DE-7550-3D62519AD0A7}"/>
                  </a:ext>
                </a:extLst>
              </p:cNvPr>
              <p:cNvSpPr txBox="1"/>
              <p:nvPr/>
            </p:nvSpPr>
            <p:spPr>
              <a:xfrm rot="1008791">
                <a:off x="1951776" y="2871520"/>
                <a:ext cx="56425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MDA</a:t>
                </a:r>
              </a:p>
            </p:txBody>
          </p:sp>
          <p:sp>
            <p:nvSpPr>
              <p:cNvPr id="600" name="Freeform: Shape 599">
                <a:extLst>
                  <a:ext uri="{FF2B5EF4-FFF2-40B4-BE49-F238E27FC236}">
                    <a16:creationId xmlns:a16="http://schemas.microsoft.com/office/drawing/2014/main" id="{DE3FDC67-4234-3F67-BAE3-5CA95F48C333}"/>
                  </a:ext>
                </a:extLst>
              </p:cNvPr>
              <p:cNvSpPr/>
              <p:nvPr/>
            </p:nvSpPr>
            <p:spPr>
              <a:xfrm>
                <a:off x="2190569" y="2734372"/>
                <a:ext cx="171065" cy="566135"/>
              </a:xfrm>
              <a:custGeom>
                <a:avLst/>
                <a:gdLst>
                  <a:gd name="connsiteX0" fmla="*/ 398 w 171065"/>
                  <a:gd name="connsiteY0" fmla="*/ 566565 h 566135"/>
                  <a:gd name="connsiteX1" fmla="*/ 171463 w 171065"/>
                  <a:gd name="connsiteY1" fmla="*/ 430 h 566135"/>
                </a:gdLst>
                <a:ahLst/>
                <a:cxnLst>
                  <a:cxn ang="0">
                    <a:pos x="connsiteX0" y="connsiteY0"/>
                  </a:cxn>
                  <a:cxn ang="0">
                    <a:pos x="connsiteX1" y="connsiteY1"/>
                  </a:cxn>
                </a:cxnLst>
                <a:rect l="l" t="t" r="r" b="b"/>
                <a:pathLst>
                  <a:path w="171065" h="566135">
                    <a:moveTo>
                      <a:pt x="398" y="566565"/>
                    </a:moveTo>
                    <a:cubicBezTo>
                      <a:pt x="10750" y="366788"/>
                      <a:pt x="69458" y="172511"/>
                      <a:pt x="171463" y="430"/>
                    </a:cubicBezTo>
                  </a:path>
                </a:pathLst>
              </a:custGeom>
              <a:noFill/>
              <a:ln w="8736" cap="flat">
                <a:noFill/>
                <a:prstDash val="solid"/>
                <a:miter/>
              </a:ln>
            </p:spPr>
            <p:txBody>
              <a:bodyPr rtlCol="0" anchor="ctr"/>
              <a:lstStyle/>
              <a:p>
                <a:endParaRPr lang="en-GB" sz="1600"/>
              </a:p>
            </p:txBody>
          </p:sp>
        </p:grpSp>
        <p:grpSp>
          <p:nvGrpSpPr>
            <p:cNvPr id="60" name="Graphic 2973">
              <a:extLst>
                <a:ext uri="{FF2B5EF4-FFF2-40B4-BE49-F238E27FC236}">
                  <a16:creationId xmlns:a16="http://schemas.microsoft.com/office/drawing/2014/main" id="{A2F748BB-CE55-C7A7-D0BE-B8E15144A4FB}"/>
                </a:ext>
              </a:extLst>
            </p:cNvPr>
            <p:cNvGrpSpPr/>
            <p:nvPr/>
          </p:nvGrpSpPr>
          <p:grpSpPr>
            <a:xfrm>
              <a:off x="2007334" y="2024937"/>
              <a:ext cx="937639" cy="919466"/>
              <a:chOff x="2007334" y="2024937"/>
              <a:chExt cx="937639" cy="919466"/>
            </a:xfrm>
          </p:grpSpPr>
          <p:sp>
            <p:nvSpPr>
              <p:cNvPr id="595" name="Freeform: Shape 594">
                <a:hlinkClick r:id="rId4" action="ppaction://hlinksldjump"/>
                <a:extLst>
                  <a:ext uri="{FF2B5EF4-FFF2-40B4-BE49-F238E27FC236}">
                    <a16:creationId xmlns:a16="http://schemas.microsoft.com/office/drawing/2014/main" id="{6C40FCAD-0D4D-4AE8-21DA-1DABE56BA476}"/>
                  </a:ext>
                </a:extLst>
              </p:cNvPr>
              <p:cNvSpPr/>
              <p:nvPr/>
            </p:nvSpPr>
            <p:spPr>
              <a:xfrm>
                <a:off x="2007334" y="2024937"/>
                <a:ext cx="937639" cy="919466"/>
              </a:xfrm>
              <a:custGeom>
                <a:avLst/>
                <a:gdLst>
                  <a:gd name="connsiteX0" fmla="*/ 398 w 937639"/>
                  <a:gd name="connsiteY0" fmla="*/ 499834 h 919466"/>
                  <a:gd name="connsiteX1" fmla="*/ 458460 w 937639"/>
                  <a:gd name="connsiteY1" fmla="*/ 430 h 919466"/>
                  <a:gd name="connsiteX2" fmla="*/ 938037 w 937639"/>
                  <a:gd name="connsiteY2" fmla="*/ 670195 h 919466"/>
                  <a:gd name="connsiteX3" fmla="*/ 709008 w 937639"/>
                  <a:gd name="connsiteY3" fmla="*/ 919896 h 919466"/>
                </a:gdLst>
                <a:ahLst/>
                <a:cxnLst>
                  <a:cxn ang="0">
                    <a:pos x="connsiteX0" y="connsiteY0"/>
                  </a:cxn>
                  <a:cxn ang="0">
                    <a:pos x="connsiteX1" y="connsiteY1"/>
                  </a:cxn>
                  <a:cxn ang="0">
                    <a:pos x="connsiteX2" y="connsiteY2"/>
                  </a:cxn>
                  <a:cxn ang="0">
                    <a:pos x="connsiteX3" y="connsiteY3"/>
                  </a:cxn>
                </a:cxnLst>
                <a:rect l="l" t="t" r="r" b="b"/>
                <a:pathLst>
                  <a:path w="937639" h="919466">
                    <a:moveTo>
                      <a:pt x="398" y="499834"/>
                    </a:moveTo>
                    <a:cubicBezTo>
                      <a:pt x="116826" y="303422"/>
                      <a:pt x="272813" y="133361"/>
                      <a:pt x="458460" y="430"/>
                    </a:cubicBezTo>
                    <a:lnTo>
                      <a:pt x="938037" y="670195"/>
                    </a:lnTo>
                    <a:cubicBezTo>
                      <a:pt x="845216" y="736659"/>
                      <a:pt x="767223" y="821691"/>
                      <a:pt x="709008" y="91989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6" name="TextBox 595">
                <a:extLst>
                  <a:ext uri="{FF2B5EF4-FFF2-40B4-BE49-F238E27FC236}">
                    <a16:creationId xmlns:a16="http://schemas.microsoft.com/office/drawing/2014/main" id="{F138B5E5-94AD-D966-3A20-A6E37DE5092A}"/>
                  </a:ext>
                </a:extLst>
              </p:cNvPr>
              <p:cNvSpPr txBox="1"/>
              <p:nvPr/>
            </p:nvSpPr>
            <p:spPr>
              <a:xfrm rot="2551650">
                <a:off x="2228211" y="2393781"/>
                <a:ext cx="555008"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EMS</a:t>
                </a:r>
              </a:p>
            </p:txBody>
          </p:sp>
          <p:sp>
            <p:nvSpPr>
              <p:cNvPr id="597" name="Freeform: Shape 596">
                <a:extLst>
                  <a:ext uri="{FF2B5EF4-FFF2-40B4-BE49-F238E27FC236}">
                    <a16:creationId xmlns:a16="http://schemas.microsoft.com/office/drawing/2014/main" id="{7DAAB797-52DC-1A9D-355C-3861383CABF0}"/>
                  </a:ext>
                </a:extLst>
              </p:cNvPr>
              <p:cNvSpPr/>
              <p:nvPr/>
            </p:nvSpPr>
            <p:spPr>
              <a:xfrm>
                <a:off x="2361644" y="2359817"/>
                <a:ext cx="343538" cy="374555"/>
              </a:xfrm>
              <a:custGeom>
                <a:avLst/>
                <a:gdLst>
                  <a:gd name="connsiteX0" fmla="*/ 398 w 343538"/>
                  <a:gd name="connsiteY0" fmla="*/ 374985 h 374555"/>
                  <a:gd name="connsiteX1" fmla="*/ 343936 w 343538"/>
                  <a:gd name="connsiteY1" fmla="*/ 430 h 374555"/>
                </a:gdLst>
                <a:ahLst/>
                <a:cxnLst>
                  <a:cxn ang="0">
                    <a:pos x="connsiteX0" y="connsiteY0"/>
                  </a:cxn>
                  <a:cxn ang="0">
                    <a:pos x="connsiteX1" y="connsiteY1"/>
                  </a:cxn>
                </a:cxnLst>
                <a:rect l="l" t="t" r="r" b="b"/>
                <a:pathLst>
                  <a:path w="343538" h="374555">
                    <a:moveTo>
                      <a:pt x="398" y="374985"/>
                    </a:moveTo>
                    <a:cubicBezTo>
                      <a:pt x="87717" y="227678"/>
                      <a:pt x="204705" y="100128"/>
                      <a:pt x="343936" y="430"/>
                    </a:cubicBezTo>
                  </a:path>
                </a:pathLst>
              </a:custGeom>
              <a:noFill/>
              <a:ln w="8736" cap="flat">
                <a:noFill/>
                <a:prstDash val="solid"/>
                <a:miter/>
              </a:ln>
            </p:spPr>
            <p:txBody>
              <a:bodyPr rtlCol="0" anchor="ctr"/>
              <a:lstStyle/>
              <a:p>
                <a:endParaRPr lang="en-GB" sz="1600"/>
              </a:p>
            </p:txBody>
          </p:sp>
        </p:grpSp>
        <p:grpSp>
          <p:nvGrpSpPr>
            <p:cNvPr id="61" name="Graphic 2973">
              <a:extLst>
                <a:ext uri="{FF2B5EF4-FFF2-40B4-BE49-F238E27FC236}">
                  <a16:creationId xmlns:a16="http://schemas.microsoft.com/office/drawing/2014/main" id="{F06BA9ED-4909-3AC5-D5EB-A06B9AB25ED0}"/>
                </a:ext>
              </a:extLst>
            </p:cNvPr>
            <p:cNvGrpSpPr/>
            <p:nvPr/>
          </p:nvGrpSpPr>
          <p:grpSpPr>
            <a:xfrm>
              <a:off x="2465396" y="1779377"/>
              <a:ext cx="734531" cy="915325"/>
              <a:chOff x="2465396" y="1779377"/>
              <a:chExt cx="734531" cy="915325"/>
            </a:xfrm>
          </p:grpSpPr>
          <p:sp>
            <p:nvSpPr>
              <p:cNvPr id="592" name="Freeform: Shape 591">
                <a:hlinkClick r:id="rId5" action="ppaction://hlinksldjump"/>
                <a:extLst>
                  <a:ext uri="{FF2B5EF4-FFF2-40B4-BE49-F238E27FC236}">
                    <a16:creationId xmlns:a16="http://schemas.microsoft.com/office/drawing/2014/main" id="{130519AE-9C57-6F9C-AA45-7F34629B61E8}"/>
                  </a:ext>
                </a:extLst>
              </p:cNvPr>
              <p:cNvSpPr/>
              <p:nvPr/>
            </p:nvSpPr>
            <p:spPr>
              <a:xfrm>
                <a:off x="2465396" y="1779377"/>
                <a:ext cx="734531" cy="915325"/>
              </a:xfrm>
              <a:custGeom>
                <a:avLst/>
                <a:gdLst>
                  <a:gd name="connsiteX0" fmla="*/ 398 w 734531"/>
                  <a:gd name="connsiteY0" fmla="*/ 245990 h 915325"/>
                  <a:gd name="connsiteX1" fmla="*/ 510300 w 734531"/>
                  <a:gd name="connsiteY1" fmla="*/ 430 h 915325"/>
                  <a:gd name="connsiteX2" fmla="*/ 734929 w 734531"/>
                  <a:gd name="connsiteY2" fmla="*/ 792976 h 915325"/>
                  <a:gd name="connsiteX3" fmla="*/ 479975 w 734531"/>
                  <a:gd name="connsiteY3" fmla="*/ 915755 h 915325"/>
                </a:gdLst>
                <a:ahLst/>
                <a:cxnLst>
                  <a:cxn ang="0">
                    <a:pos x="connsiteX0" y="connsiteY0"/>
                  </a:cxn>
                  <a:cxn ang="0">
                    <a:pos x="connsiteX1" y="connsiteY1"/>
                  </a:cxn>
                  <a:cxn ang="0">
                    <a:pos x="connsiteX2" y="connsiteY2"/>
                  </a:cxn>
                  <a:cxn ang="0">
                    <a:pos x="connsiteX3" y="connsiteY3"/>
                  </a:cxn>
                </a:cxnLst>
                <a:rect l="l" t="t" r="r" b="b"/>
                <a:pathLst>
                  <a:path w="734531" h="915325">
                    <a:moveTo>
                      <a:pt x="398" y="245990"/>
                    </a:moveTo>
                    <a:cubicBezTo>
                      <a:pt x="154926" y="135336"/>
                      <a:pt x="327440" y="52262"/>
                      <a:pt x="510300" y="430"/>
                    </a:cubicBezTo>
                    <a:lnTo>
                      <a:pt x="734929" y="792976"/>
                    </a:lnTo>
                    <a:cubicBezTo>
                      <a:pt x="643498" y="818890"/>
                      <a:pt x="557241" y="860429"/>
                      <a:pt x="479975" y="915755"/>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3" name="TextBox 592">
                <a:extLst>
                  <a:ext uri="{FF2B5EF4-FFF2-40B4-BE49-F238E27FC236}">
                    <a16:creationId xmlns:a16="http://schemas.microsoft.com/office/drawing/2014/main" id="{5A162C86-D905-EB8A-0FF6-5A2C2632A33E}"/>
                  </a:ext>
                </a:extLst>
              </p:cNvPr>
              <p:cNvSpPr txBox="1"/>
              <p:nvPr/>
            </p:nvSpPr>
            <p:spPr>
              <a:xfrm rot="3857142">
                <a:off x="2633134" y="2115835"/>
                <a:ext cx="477359"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SCI</a:t>
                </a:r>
              </a:p>
            </p:txBody>
          </p:sp>
          <p:sp>
            <p:nvSpPr>
              <p:cNvPr id="594" name="Freeform: Shape 593">
                <a:extLst>
                  <a:ext uri="{FF2B5EF4-FFF2-40B4-BE49-F238E27FC236}">
                    <a16:creationId xmlns:a16="http://schemas.microsoft.com/office/drawing/2014/main" id="{C6E4E047-9C33-4A6C-F208-6ABC8428886A}"/>
                  </a:ext>
                </a:extLst>
              </p:cNvPr>
              <p:cNvSpPr/>
              <p:nvPr/>
            </p:nvSpPr>
            <p:spPr>
              <a:xfrm>
                <a:off x="2705184" y="2175656"/>
                <a:ext cx="382427" cy="184161"/>
              </a:xfrm>
              <a:custGeom>
                <a:avLst/>
                <a:gdLst>
                  <a:gd name="connsiteX0" fmla="*/ 398 w 382427"/>
                  <a:gd name="connsiteY0" fmla="*/ 184591 h 184161"/>
                  <a:gd name="connsiteX1" fmla="*/ 382825 w 382427"/>
                  <a:gd name="connsiteY1" fmla="*/ 430 h 184161"/>
                </a:gdLst>
                <a:ahLst/>
                <a:cxnLst>
                  <a:cxn ang="0">
                    <a:pos x="connsiteX0" y="connsiteY0"/>
                  </a:cxn>
                  <a:cxn ang="0">
                    <a:pos x="connsiteX1" y="connsiteY1"/>
                  </a:cxn>
                </a:cxnLst>
                <a:rect l="l" t="t" r="r" b="b"/>
                <a:pathLst>
                  <a:path w="382427" h="184161">
                    <a:moveTo>
                      <a:pt x="398" y="184591"/>
                    </a:moveTo>
                    <a:cubicBezTo>
                      <a:pt x="116296" y="101605"/>
                      <a:pt x="245681" y="39297"/>
                      <a:pt x="382825" y="430"/>
                    </a:cubicBezTo>
                  </a:path>
                </a:pathLst>
              </a:custGeom>
              <a:noFill/>
              <a:ln w="8736" cap="flat">
                <a:noFill/>
                <a:prstDash val="solid"/>
                <a:miter/>
              </a:ln>
            </p:spPr>
            <p:txBody>
              <a:bodyPr rtlCol="0" anchor="ctr"/>
              <a:lstStyle/>
              <a:p>
                <a:endParaRPr lang="en-GB" sz="1600"/>
              </a:p>
            </p:txBody>
          </p:sp>
        </p:grpSp>
        <p:grpSp>
          <p:nvGrpSpPr>
            <p:cNvPr id="62" name="Graphic 2973">
              <a:extLst>
                <a:ext uri="{FF2B5EF4-FFF2-40B4-BE49-F238E27FC236}">
                  <a16:creationId xmlns:a16="http://schemas.microsoft.com/office/drawing/2014/main" id="{5FCDE1A6-FE7A-9B30-E229-096955C9506A}"/>
                </a:ext>
              </a:extLst>
            </p:cNvPr>
            <p:cNvGrpSpPr/>
            <p:nvPr/>
          </p:nvGrpSpPr>
          <p:grpSpPr>
            <a:xfrm>
              <a:off x="2975298" y="1716947"/>
              <a:ext cx="449256" cy="854975"/>
              <a:chOff x="2975298" y="1716947"/>
              <a:chExt cx="449256" cy="854975"/>
            </a:xfrm>
          </p:grpSpPr>
          <p:sp>
            <p:nvSpPr>
              <p:cNvPr id="589" name="Freeform: Shape 588">
                <a:hlinkClick r:id="rId6" action="ppaction://hlinksldjump"/>
                <a:extLst>
                  <a:ext uri="{FF2B5EF4-FFF2-40B4-BE49-F238E27FC236}">
                    <a16:creationId xmlns:a16="http://schemas.microsoft.com/office/drawing/2014/main" id="{78D748DB-6BC1-26F2-FBE7-52B2B62BF622}"/>
                  </a:ext>
                </a:extLst>
              </p:cNvPr>
              <p:cNvSpPr/>
              <p:nvPr/>
            </p:nvSpPr>
            <p:spPr>
              <a:xfrm>
                <a:off x="2975298" y="1716947"/>
                <a:ext cx="449256" cy="854975"/>
              </a:xfrm>
              <a:custGeom>
                <a:avLst/>
                <a:gdLst>
                  <a:gd name="connsiteX0" fmla="*/ 398 w 449256"/>
                  <a:gd name="connsiteY0" fmla="*/ 62859 h 854975"/>
                  <a:gd name="connsiteX1" fmla="*/ 449654 w 449256"/>
                  <a:gd name="connsiteY1" fmla="*/ 430 h 854975"/>
                  <a:gd name="connsiteX2" fmla="*/ 449654 w 449256"/>
                  <a:gd name="connsiteY2" fmla="*/ 824187 h 854975"/>
                  <a:gd name="connsiteX3" fmla="*/ 225026 w 449256"/>
                  <a:gd name="connsiteY3" fmla="*/ 855406 h 854975"/>
                </a:gdLst>
                <a:ahLst/>
                <a:cxnLst>
                  <a:cxn ang="0">
                    <a:pos x="connsiteX0" y="connsiteY0"/>
                  </a:cxn>
                  <a:cxn ang="0">
                    <a:pos x="connsiteX1" y="connsiteY1"/>
                  </a:cxn>
                  <a:cxn ang="0">
                    <a:pos x="connsiteX2" y="connsiteY2"/>
                  </a:cxn>
                  <a:cxn ang="0">
                    <a:pos x="connsiteX3" y="connsiteY3"/>
                  </a:cxn>
                </a:cxnLst>
                <a:rect l="l" t="t" r="r" b="b"/>
                <a:pathLst>
                  <a:path w="449256" h="854975">
                    <a:moveTo>
                      <a:pt x="398" y="62859"/>
                    </a:moveTo>
                    <a:cubicBezTo>
                      <a:pt x="146555" y="21440"/>
                      <a:pt x="297740" y="430"/>
                      <a:pt x="449654" y="430"/>
                    </a:cubicBezTo>
                    <a:lnTo>
                      <a:pt x="449654" y="824187"/>
                    </a:lnTo>
                    <a:cubicBezTo>
                      <a:pt x="373697" y="824187"/>
                      <a:pt x="298105" y="834693"/>
                      <a:pt x="225026" y="85540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0" name="TextBox 589">
                <a:extLst>
                  <a:ext uri="{FF2B5EF4-FFF2-40B4-BE49-F238E27FC236}">
                    <a16:creationId xmlns:a16="http://schemas.microsoft.com/office/drawing/2014/main" id="{9EB70104-BC8A-267D-5DFE-2B75523B36E5}"/>
                  </a:ext>
                </a:extLst>
              </p:cNvPr>
              <p:cNvSpPr txBox="1"/>
              <p:nvPr/>
            </p:nvSpPr>
            <p:spPr>
              <a:xfrm rot="4925273">
                <a:off x="2955996" y="1996869"/>
                <a:ext cx="538367"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PER</a:t>
                </a:r>
              </a:p>
            </p:txBody>
          </p:sp>
          <p:sp>
            <p:nvSpPr>
              <p:cNvPr id="591" name="Freeform: Shape 590">
                <a:extLst>
                  <a:ext uri="{FF2B5EF4-FFF2-40B4-BE49-F238E27FC236}">
                    <a16:creationId xmlns:a16="http://schemas.microsoft.com/office/drawing/2014/main" id="{F488AB39-8940-2C76-AE69-CA6E51F16DA4}"/>
                  </a:ext>
                </a:extLst>
              </p:cNvPr>
              <p:cNvSpPr/>
              <p:nvPr/>
            </p:nvSpPr>
            <p:spPr>
              <a:xfrm>
                <a:off x="3087613" y="2128820"/>
                <a:ext cx="336940" cy="46835"/>
              </a:xfrm>
              <a:custGeom>
                <a:avLst/>
                <a:gdLst>
                  <a:gd name="connsiteX0" fmla="*/ 398 w 336940"/>
                  <a:gd name="connsiteY0" fmla="*/ 47265 h 46835"/>
                  <a:gd name="connsiteX1" fmla="*/ 337339 w 336940"/>
                  <a:gd name="connsiteY1" fmla="*/ 430 h 46835"/>
                </a:gdLst>
                <a:ahLst/>
                <a:cxnLst>
                  <a:cxn ang="0">
                    <a:pos x="connsiteX0" y="connsiteY0"/>
                  </a:cxn>
                  <a:cxn ang="0">
                    <a:pos x="connsiteX1" y="connsiteY1"/>
                  </a:cxn>
                </a:cxnLst>
                <a:rect l="l" t="t" r="r" b="b"/>
                <a:pathLst>
                  <a:path w="336940" h="46835">
                    <a:moveTo>
                      <a:pt x="398" y="47265"/>
                    </a:moveTo>
                    <a:cubicBezTo>
                      <a:pt x="110016" y="16190"/>
                      <a:pt x="223403" y="438"/>
                      <a:pt x="337339" y="430"/>
                    </a:cubicBezTo>
                  </a:path>
                </a:pathLst>
              </a:custGeom>
              <a:noFill/>
              <a:ln w="8736" cap="flat">
                <a:noFill/>
                <a:prstDash val="solid"/>
                <a:miter/>
              </a:ln>
            </p:spPr>
            <p:txBody>
              <a:bodyPr rtlCol="0" anchor="ctr"/>
              <a:lstStyle/>
              <a:p>
                <a:endParaRPr lang="en-GB" sz="1600"/>
              </a:p>
            </p:txBody>
          </p:sp>
        </p:grpSp>
        <p:grpSp>
          <p:nvGrpSpPr>
            <p:cNvPr id="63" name="Graphic 2973">
              <a:extLst>
                <a:ext uri="{FF2B5EF4-FFF2-40B4-BE49-F238E27FC236}">
                  <a16:creationId xmlns:a16="http://schemas.microsoft.com/office/drawing/2014/main" id="{AC7A758D-7F00-4B96-54ED-52C7D0A28722}"/>
                </a:ext>
              </a:extLst>
            </p:cNvPr>
            <p:cNvGrpSpPr/>
            <p:nvPr/>
          </p:nvGrpSpPr>
          <p:grpSpPr>
            <a:xfrm>
              <a:off x="3424555" y="893183"/>
              <a:ext cx="2339556" cy="1940581"/>
              <a:chOff x="3424555" y="893183"/>
              <a:chExt cx="2339556" cy="1940581"/>
            </a:xfrm>
          </p:grpSpPr>
          <p:sp>
            <p:nvSpPr>
              <p:cNvPr id="586" name="Freeform: Shape 585">
                <a:extLst>
                  <a:ext uri="{FF2B5EF4-FFF2-40B4-BE49-F238E27FC236}">
                    <a16:creationId xmlns:a16="http://schemas.microsoft.com/office/drawing/2014/main" id="{63D19214-8468-3A9F-0A76-A81E90F4C3AA}"/>
                  </a:ext>
                </a:extLst>
              </p:cNvPr>
              <p:cNvSpPr/>
              <p:nvPr/>
            </p:nvSpPr>
            <p:spPr>
              <a:xfrm>
                <a:off x="3424555" y="893183"/>
                <a:ext cx="2339556" cy="1940581"/>
              </a:xfrm>
              <a:custGeom>
                <a:avLst/>
                <a:gdLst>
                  <a:gd name="connsiteX0" fmla="*/ 398 w 2339556"/>
                  <a:gd name="connsiteY0" fmla="*/ 430 h 1940581"/>
                  <a:gd name="connsiteX1" fmla="*/ 2339954 w 2339556"/>
                  <a:gd name="connsiteY1" fmla="*/ 1675662 h 1940581"/>
                  <a:gd name="connsiteX2" fmla="*/ 1560108 w 2339556"/>
                  <a:gd name="connsiteY2" fmla="*/ 1941011 h 1940581"/>
                  <a:gd name="connsiteX3" fmla="*/ 398 w 2339556"/>
                  <a:gd name="connsiteY3" fmla="*/ 824194 h 1940581"/>
                </a:gdLst>
                <a:ahLst/>
                <a:cxnLst>
                  <a:cxn ang="0">
                    <a:pos x="connsiteX0" y="connsiteY0"/>
                  </a:cxn>
                  <a:cxn ang="0">
                    <a:pos x="connsiteX1" y="connsiteY1"/>
                  </a:cxn>
                  <a:cxn ang="0">
                    <a:pos x="connsiteX2" y="connsiteY2"/>
                  </a:cxn>
                  <a:cxn ang="0">
                    <a:pos x="connsiteX3" y="connsiteY3"/>
                  </a:cxn>
                </a:cxnLst>
                <a:rect l="l" t="t" r="r" b="b"/>
                <a:pathLst>
                  <a:path w="2339556" h="1940581">
                    <a:moveTo>
                      <a:pt x="398" y="430"/>
                    </a:moveTo>
                    <a:cubicBezTo>
                      <a:pt x="1058460" y="430"/>
                      <a:pt x="1999134" y="673999"/>
                      <a:pt x="2339954" y="1675662"/>
                    </a:cubicBezTo>
                    <a:lnTo>
                      <a:pt x="1560108" y="1941011"/>
                    </a:lnTo>
                    <a:cubicBezTo>
                      <a:pt x="1332885" y="1273231"/>
                      <a:pt x="705772" y="824194"/>
                      <a:pt x="398" y="824194"/>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7" name="TextBox 586">
                <a:extLst>
                  <a:ext uri="{FF2B5EF4-FFF2-40B4-BE49-F238E27FC236}">
                    <a16:creationId xmlns:a16="http://schemas.microsoft.com/office/drawing/2014/main" id="{E9C7A7B0-EEF4-DA06-A5E3-9D1E718CFB03}"/>
                  </a:ext>
                </a:extLst>
              </p:cNvPr>
              <p:cNvSpPr txBox="1"/>
              <p:nvPr/>
            </p:nvSpPr>
            <p:spPr>
              <a:xfrm rot="7411072">
                <a:off x="4293589" y="1531565"/>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53% I</a:t>
                </a:r>
              </a:p>
            </p:txBody>
          </p:sp>
          <p:sp>
            <p:nvSpPr>
              <p:cNvPr id="588" name="Freeform: Shape 587">
                <a:extLst>
                  <a:ext uri="{FF2B5EF4-FFF2-40B4-BE49-F238E27FC236}">
                    <a16:creationId xmlns:a16="http://schemas.microsoft.com/office/drawing/2014/main" id="{FA6CA1B8-EC58-12E7-2CDF-298F8964CF77}"/>
                  </a:ext>
                </a:extLst>
              </p:cNvPr>
              <p:cNvSpPr/>
              <p:nvPr/>
            </p:nvSpPr>
            <p:spPr>
              <a:xfrm>
                <a:off x="3424556" y="1305065"/>
                <a:ext cx="1949628" cy="1396025"/>
              </a:xfrm>
              <a:custGeom>
                <a:avLst/>
                <a:gdLst>
                  <a:gd name="connsiteX0" fmla="*/ 398 w 1949628"/>
                  <a:gd name="connsiteY0" fmla="*/ 430 h 1396025"/>
                  <a:gd name="connsiteX1" fmla="*/ 1950026 w 1949628"/>
                  <a:gd name="connsiteY1" fmla="*/ 1396455 h 1396025"/>
                </a:gdLst>
                <a:ahLst/>
                <a:cxnLst>
                  <a:cxn ang="0">
                    <a:pos x="connsiteX0" y="connsiteY0"/>
                  </a:cxn>
                  <a:cxn ang="0">
                    <a:pos x="connsiteX1" y="connsiteY1"/>
                  </a:cxn>
                </a:cxnLst>
                <a:rect l="l" t="t" r="r" b="b"/>
                <a:pathLst>
                  <a:path w="1949628" h="1396025">
                    <a:moveTo>
                      <a:pt x="398" y="430"/>
                    </a:moveTo>
                    <a:cubicBezTo>
                      <a:pt x="882117" y="430"/>
                      <a:pt x="1666009" y="561737"/>
                      <a:pt x="1950026" y="1396455"/>
                    </a:cubicBezTo>
                  </a:path>
                </a:pathLst>
              </a:custGeom>
              <a:noFill/>
              <a:ln w="8736" cap="flat">
                <a:noFill/>
                <a:prstDash val="solid"/>
                <a:miter/>
              </a:ln>
            </p:spPr>
            <p:txBody>
              <a:bodyPr rtlCol="0" anchor="ctr"/>
              <a:lstStyle/>
              <a:p>
                <a:endParaRPr lang="en-GB" sz="1600"/>
              </a:p>
            </p:txBody>
          </p:sp>
        </p:grpSp>
        <p:grpSp>
          <p:nvGrpSpPr>
            <p:cNvPr id="64" name="Graphic 2973">
              <a:extLst>
                <a:ext uri="{FF2B5EF4-FFF2-40B4-BE49-F238E27FC236}">
                  <a16:creationId xmlns:a16="http://schemas.microsoft.com/office/drawing/2014/main" id="{35A32308-0C9D-6E69-EEAF-29A4A28DF673}"/>
                </a:ext>
              </a:extLst>
            </p:cNvPr>
            <p:cNvGrpSpPr/>
            <p:nvPr/>
          </p:nvGrpSpPr>
          <p:grpSpPr>
            <a:xfrm>
              <a:off x="4921040" y="2568415"/>
              <a:ext cx="974797" cy="1829712"/>
              <a:chOff x="4921040" y="2568415"/>
              <a:chExt cx="974797" cy="1829712"/>
            </a:xfrm>
          </p:grpSpPr>
          <p:sp>
            <p:nvSpPr>
              <p:cNvPr id="583" name="Freeform: Shape 582">
                <a:extLst>
                  <a:ext uri="{FF2B5EF4-FFF2-40B4-BE49-F238E27FC236}">
                    <a16:creationId xmlns:a16="http://schemas.microsoft.com/office/drawing/2014/main" id="{40DE6030-B078-31EF-A489-F72948E0CA63}"/>
                  </a:ext>
                </a:extLst>
              </p:cNvPr>
              <p:cNvSpPr/>
              <p:nvPr/>
            </p:nvSpPr>
            <p:spPr>
              <a:xfrm>
                <a:off x="4921040" y="2568415"/>
                <a:ext cx="974797" cy="1829712"/>
              </a:xfrm>
              <a:custGeom>
                <a:avLst/>
                <a:gdLst>
                  <a:gd name="connsiteX0" fmla="*/ 843469 w 974797"/>
                  <a:gd name="connsiteY0" fmla="*/ 430 h 1829712"/>
                  <a:gd name="connsiteX1" fmla="*/ 748636 w 974797"/>
                  <a:gd name="connsiteY1" fmla="*/ 1830142 h 1829712"/>
                  <a:gd name="connsiteX2" fmla="*/ 398 w 974797"/>
                  <a:gd name="connsiteY2" fmla="*/ 1485585 h 1829712"/>
                  <a:gd name="connsiteX3" fmla="*/ 63622 w 974797"/>
                  <a:gd name="connsiteY3" fmla="*/ 265780 h 1829712"/>
                </a:gdLst>
                <a:ahLst/>
                <a:cxnLst>
                  <a:cxn ang="0">
                    <a:pos x="connsiteX0" y="connsiteY0"/>
                  </a:cxn>
                  <a:cxn ang="0">
                    <a:pos x="connsiteX1" y="connsiteY1"/>
                  </a:cxn>
                  <a:cxn ang="0">
                    <a:pos x="connsiteX2" y="connsiteY2"/>
                  </a:cxn>
                  <a:cxn ang="0">
                    <a:pos x="connsiteX3" y="connsiteY3"/>
                  </a:cxn>
                </a:cxnLst>
                <a:rect l="l" t="t" r="r" b="b"/>
                <a:pathLst>
                  <a:path w="974797" h="1829712">
                    <a:moveTo>
                      <a:pt x="843469" y="430"/>
                    </a:moveTo>
                    <a:cubicBezTo>
                      <a:pt x="1047461" y="599955"/>
                      <a:pt x="1013521" y="1254914"/>
                      <a:pt x="748636" y="1830142"/>
                    </a:cubicBezTo>
                    <a:lnTo>
                      <a:pt x="398" y="1485585"/>
                    </a:lnTo>
                    <a:cubicBezTo>
                      <a:pt x="176985" y="1102103"/>
                      <a:pt x="199612" y="665463"/>
                      <a:pt x="63622" y="265780"/>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4" name="TextBox 583">
                <a:extLst>
                  <a:ext uri="{FF2B5EF4-FFF2-40B4-BE49-F238E27FC236}">
                    <a16:creationId xmlns:a16="http://schemas.microsoft.com/office/drawing/2014/main" id="{7AE3D967-1CDB-B1E3-570F-D5BA35CAFF6C}"/>
                  </a:ext>
                </a:extLst>
              </p:cNvPr>
              <p:cNvSpPr txBox="1"/>
              <p:nvPr/>
            </p:nvSpPr>
            <p:spPr>
              <a:xfrm rot="10967501">
                <a:off x="5113984" y="3312426"/>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31% D</a:t>
                </a:r>
              </a:p>
            </p:txBody>
          </p:sp>
          <p:sp>
            <p:nvSpPr>
              <p:cNvPr id="585" name="Freeform: Shape 584">
                <a:extLst>
                  <a:ext uri="{FF2B5EF4-FFF2-40B4-BE49-F238E27FC236}">
                    <a16:creationId xmlns:a16="http://schemas.microsoft.com/office/drawing/2014/main" id="{1CE33A8B-2791-4250-4640-92CBEEDBA81F}"/>
                  </a:ext>
                </a:extLst>
              </p:cNvPr>
              <p:cNvSpPr/>
              <p:nvPr/>
            </p:nvSpPr>
            <p:spPr>
              <a:xfrm>
                <a:off x="5295155" y="2701090"/>
                <a:ext cx="188804" cy="1524757"/>
              </a:xfrm>
              <a:custGeom>
                <a:avLst/>
                <a:gdLst>
                  <a:gd name="connsiteX0" fmla="*/ 398 w 188804"/>
                  <a:gd name="connsiteY0" fmla="*/ 1525187 h 1524757"/>
                  <a:gd name="connsiteX1" fmla="*/ 79435 w 188804"/>
                  <a:gd name="connsiteY1" fmla="*/ 430 h 1524757"/>
                </a:gdLst>
                <a:ahLst/>
                <a:cxnLst>
                  <a:cxn ang="0">
                    <a:pos x="connsiteX0" y="connsiteY0"/>
                  </a:cxn>
                  <a:cxn ang="0">
                    <a:pos x="connsiteX1" y="connsiteY1"/>
                  </a:cxn>
                </a:cxnLst>
                <a:rect l="l" t="t" r="r" b="b"/>
                <a:pathLst>
                  <a:path w="188804" h="1524757">
                    <a:moveTo>
                      <a:pt x="398" y="1525187"/>
                    </a:moveTo>
                    <a:cubicBezTo>
                      <a:pt x="221138" y="1045834"/>
                      <a:pt x="249426" y="500035"/>
                      <a:pt x="79435" y="430"/>
                    </a:cubicBezTo>
                  </a:path>
                </a:pathLst>
              </a:custGeom>
              <a:noFill/>
              <a:ln w="8736" cap="flat">
                <a:noFill/>
                <a:prstDash val="solid"/>
                <a:miter/>
              </a:ln>
            </p:spPr>
            <p:txBody>
              <a:bodyPr rtlCol="0" anchor="ctr"/>
              <a:lstStyle/>
              <a:p>
                <a:endParaRPr lang="en-GB" sz="1600"/>
              </a:p>
            </p:txBody>
          </p:sp>
        </p:grpSp>
        <p:grpSp>
          <p:nvGrpSpPr>
            <p:cNvPr id="65" name="Graphic 2973">
              <a:extLst>
                <a:ext uri="{FF2B5EF4-FFF2-40B4-BE49-F238E27FC236}">
                  <a16:creationId xmlns:a16="http://schemas.microsoft.com/office/drawing/2014/main" id="{3EFA02C1-05EB-8172-9E25-0A95F3BA585A}"/>
                </a:ext>
              </a:extLst>
            </p:cNvPr>
            <p:cNvGrpSpPr/>
            <p:nvPr/>
          </p:nvGrpSpPr>
          <p:grpSpPr>
            <a:xfrm>
              <a:off x="4517065" y="4053571"/>
              <a:ext cx="1152213" cy="1160676"/>
              <a:chOff x="4517065" y="4053571"/>
              <a:chExt cx="1152213" cy="1160676"/>
            </a:xfrm>
          </p:grpSpPr>
          <p:sp>
            <p:nvSpPr>
              <p:cNvPr id="580" name="Freeform: Shape 579">
                <a:extLst>
                  <a:ext uri="{FF2B5EF4-FFF2-40B4-BE49-F238E27FC236}">
                    <a16:creationId xmlns:a16="http://schemas.microsoft.com/office/drawing/2014/main" id="{594E58D4-12DF-1952-3BDB-6E0D2FC712D5}"/>
                  </a:ext>
                </a:extLst>
              </p:cNvPr>
              <p:cNvSpPr/>
              <p:nvPr/>
            </p:nvSpPr>
            <p:spPr>
              <a:xfrm>
                <a:off x="4517065" y="4053571"/>
                <a:ext cx="1152213" cy="1160676"/>
              </a:xfrm>
              <a:custGeom>
                <a:avLst/>
                <a:gdLst>
                  <a:gd name="connsiteX0" fmla="*/ 1152611 w 1152213"/>
                  <a:gd name="connsiteY0" fmla="*/ 344987 h 1160676"/>
                  <a:gd name="connsiteX1" fmla="*/ 546653 w 1152213"/>
                  <a:gd name="connsiteY1" fmla="*/ 1161106 h 1160676"/>
                  <a:gd name="connsiteX2" fmla="*/ 398 w 1152213"/>
                  <a:gd name="connsiteY2" fmla="*/ 544515 h 1160676"/>
                  <a:gd name="connsiteX3" fmla="*/ 404373 w 1152213"/>
                  <a:gd name="connsiteY3" fmla="*/ 430 h 1160676"/>
                </a:gdLst>
                <a:ahLst/>
                <a:cxnLst>
                  <a:cxn ang="0">
                    <a:pos x="connsiteX0" y="connsiteY0"/>
                  </a:cxn>
                  <a:cxn ang="0">
                    <a:pos x="connsiteX1" y="connsiteY1"/>
                  </a:cxn>
                  <a:cxn ang="0">
                    <a:pos x="connsiteX2" y="connsiteY2"/>
                  </a:cxn>
                  <a:cxn ang="0">
                    <a:pos x="connsiteX3" y="connsiteY3"/>
                  </a:cxn>
                </a:cxnLst>
                <a:rect l="l" t="t" r="r" b="b"/>
                <a:pathLst>
                  <a:path w="1152213" h="1160676">
                    <a:moveTo>
                      <a:pt x="1152611" y="344987"/>
                    </a:moveTo>
                    <a:cubicBezTo>
                      <a:pt x="1009362" y="656078"/>
                      <a:pt x="803011" y="933997"/>
                      <a:pt x="546653" y="1161106"/>
                    </a:cubicBezTo>
                    <a:lnTo>
                      <a:pt x="398" y="544515"/>
                    </a:lnTo>
                    <a:cubicBezTo>
                      <a:pt x="171297" y="393106"/>
                      <a:pt x="308868" y="207827"/>
                      <a:pt x="404373" y="430"/>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1" name="TextBox 580">
                <a:extLst>
                  <a:ext uri="{FF2B5EF4-FFF2-40B4-BE49-F238E27FC236}">
                    <a16:creationId xmlns:a16="http://schemas.microsoft.com/office/drawing/2014/main" id="{C0E173F0-3AC6-76B3-7780-2C028F1A2812}"/>
                  </a:ext>
                </a:extLst>
              </p:cNvPr>
              <p:cNvSpPr txBox="1"/>
              <p:nvPr/>
            </p:nvSpPr>
            <p:spPr>
              <a:xfrm rot="12738518">
                <a:off x="4711002" y="4433574"/>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17% N</a:t>
                </a:r>
              </a:p>
            </p:txBody>
          </p:sp>
          <p:sp>
            <p:nvSpPr>
              <p:cNvPr id="582" name="Freeform: Shape 581">
                <a:extLst>
                  <a:ext uri="{FF2B5EF4-FFF2-40B4-BE49-F238E27FC236}">
                    <a16:creationId xmlns:a16="http://schemas.microsoft.com/office/drawing/2014/main" id="{626DF798-6C28-DF1B-C43B-277FAB68250F}"/>
                  </a:ext>
                </a:extLst>
              </p:cNvPr>
              <p:cNvSpPr/>
              <p:nvPr/>
            </p:nvSpPr>
            <p:spPr>
              <a:xfrm>
                <a:off x="4790188" y="4225847"/>
                <a:ext cx="504975" cy="680104"/>
              </a:xfrm>
              <a:custGeom>
                <a:avLst/>
                <a:gdLst>
                  <a:gd name="connsiteX0" fmla="*/ 398 w 504975"/>
                  <a:gd name="connsiteY0" fmla="*/ 680535 h 680104"/>
                  <a:gd name="connsiteX1" fmla="*/ 505374 w 504975"/>
                  <a:gd name="connsiteY1" fmla="*/ 430 h 680104"/>
                </a:gdLst>
                <a:ahLst/>
                <a:cxnLst>
                  <a:cxn ang="0">
                    <a:pos x="connsiteX0" y="connsiteY0"/>
                  </a:cxn>
                  <a:cxn ang="0">
                    <a:pos x="connsiteX1" y="connsiteY1"/>
                  </a:cxn>
                </a:cxnLst>
                <a:rect l="l" t="t" r="r" b="b"/>
                <a:pathLst>
                  <a:path w="504975" h="680104">
                    <a:moveTo>
                      <a:pt x="398" y="680535"/>
                    </a:moveTo>
                    <a:cubicBezTo>
                      <a:pt x="214035" y="491271"/>
                      <a:pt x="385992" y="259672"/>
                      <a:pt x="505374" y="430"/>
                    </a:cubicBezTo>
                  </a:path>
                </a:pathLst>
              </a:custGeom>
              <a:noFill/>
              <a:ln w="8736" cap="flat">
                <a:noFill/>
                <a:prstDash val="solid"/>
                <a:miter/>
              </a:ln>
            </p:spPr>
            <p:txBody>
              <a:bodyPr rtlCol="0" anchor="ctr"/>
              <a:lstStyle/>
              <a:p>
                <a:endParaRPr lang="en-GB" sz="1600"/>
              </a:p>
            </p:txBody>
          </p:sp>
        </p:grpSp>
        <p:grpSp>
          <p:nvGrpSpPr>
            <p:cNvPr id="66" name="Graphic 2973">
              <a:extLst>
                <a:ext uri="{FF2B5EF4-FFF2-40B4-BE49-F238E27FC236}">
                  <a16:creationId xmlns:a16="http://schemas.microsoft.com/office/drawing/2014/main" id="{C8E3FB5D-EB16-F5DA-CD7E-2377A2379266}"/>
                </a:ext>
              </a:extLst>
            </p:cNvPr>
            <p:cNvGrpSpPr/>
            <p:nvPr/>
          </p:nvGrpSpPr>
          <p:grpSpPr>
            <a:xfrm>
              <a:off x="2508475" y="4597657"/>
              <a:ext cx="2554845" cy="1238137"/>
              <a:chOff x="2508475" y="4597657"/>
              <a:chExt cx="2554845" cy="1238137"/>
            </a:xfrm>
          </p:grpSpPr>
          <p:sp>
            <p:nvSpPr>
              <p:cNvPr id="577" name="Freeform: Shape 576">
                <a:extLst>
                  <a:ext uri="{FF2B5EF4-FFF2-40B4-BE49-F238E27FC236}">
                    <a16:creationId xmlns:a16="http://schemas.microsoft.com/office/drawing/2014/main" id="{BAADE2F8-D9C6-8839-FDD0-11032A3E0956}"/>
                  </a:ext>
                </a:extLst>
              </p:cNvPr>
              <p:cNvSpPr/>
              <p:nvPr/>
            </p:nvSpPr>
            <p:spPr>
              <a:xfrm>
                <a:off x="2508475" y="4597657"/>
                <a:ext cx="2554845" cy="1238137"/>
              </a:xfrm>
              <a:custGeom>
                <a:avLst/>
                <a:gdLst>
                  <a:gd name="connsiteX0" fmla="*/ 2555243 w 2554845"/>
                  <a:gd name="connsiteY0" fmla="*/ 617021 h 1238137"/>
                  <a:gd name="connsiteX1" fmla="*/ 398 w 2554845"/>
                  <a:gd name="connsiteY1" fmla="*/ 1062459 h 1238137"/>
                  <a:gd name="connsiteX2" fmla="*/ 305756 w 2554845"/>
                  <a:gd name="connsiteY2" fmla="*/ 297385 h 1238137"/>
                  <a:gd name="connsiteX3" fmla="*/ 2008988 w 2554845"/>
                  <a:gd name="connsiteY3" fmla="*/ 430 h 1238137"/>
                </a:gdLst>
                <a:ahLst/>
                <a:cxnLst>
                  <a:cxn ang="0">
                    <a:pos x="connsiteX0" y="connsiteY0"/>
                  </a:cxn>
                  <a:cxn ang="0">
                    <a:pos x="connsiteX1" y="connsiteY1"/>
                  </a:cxn>
                  <a:cxn ang="0">
                    <a:pos x="connsiteX2" y="connsiteY2"/>
                  </a:cxn>
                  <a:cxn ang="0">
                    <a:pos x="connsiteX3" y="connsiteY3"/>
                  </a:cxn>
                </a:cxnLst>
                <a:rect l="l" t="t" r="r" b="b"/>
                <a:pathLst>
                  <a:path w="2554845" h="1238137">
                    <a:moveTo>
                      <a:pt x="2555243" y="617021"/>
                    </a:moveTo>
                    <a:cubicBezTo>
                      <a:pt x="1856208" y="1236311"/>
                      <a:pt x="867766" y="1408652"/>
                      <a:pt x="398" y="1062459"/>
                    </a:cubicBezTo>
                    <a:lnTo>
                      <a:pt x="305756" y="297385"/>
                    </a:lnTo>
                    <a:cubicBezTo>
                      <a:pt x="884003" y="528181"/>
                      <a:pt x="1542962" y="413290"/>
                      <a:pt x="2008988" y="430"/>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8" name="TextBox 577">
                <a:extLst>
                  <a:ext uri="{FF2B5EF4-FFF2-40B4-BE49-F238E27FC236}">
                    <a16:creationId xmlns:a16="http://schemas.microsoft.com/office/drawing/2014/main" id="{C020DB45-0989-954E-B708-E9FF3D2A6430}"/>
                  </a:ext>
                </a:extLst>
              </p:cNvPr>
              <p:cNvSpPr txBox="1"/>
              <p:nvPr/>
            </p:nvSpPr>
            <p:spPr>
              <a:xfrm rot="15371726">
                <a:off x="3448983" y="5234915"/>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76% I</a:t>
                </a:r>
              </a:p>
            </p:txBody>
          </p:sp>
          <p:sp>
            <p:nvSpPr>
              <p:cNvPr id="579" name="Freeform: Shape 578">
                <a:extLst>
                  <a:ext uri="{FF2B5EF4-FFF2-40B4-BE49-F238E27FC236}">
                    <a16:creationId xmlns:a16="http://schemas.microsoft.com/office/drawing/2014/main" id="{39AC7792-8C62-EE8A-52A5-9695CF13D03C}"/>
                  </a:ext>
                </a:extLst>
              </p:cNvPr>
              <p:cNvSpPr/>
              <p:nvPr/>
            </p:nvSpPr>
            <p:spPr>
              <a:xfrm>
                <a:off x="2661152" y="4905952"/>
                <a:ext cx="2129035" cy="517953"/>
              </a:xfrm>
              <a:custGeom>
                <a:avLst/>
                <a:gdLst>
                  <a:gd name="connsiteX0" fmla="*/ 398 w 2129035"/>
                  <a:gd name="connsiteY0" fmla="*/ 371627 h 517953"/>
                  <a:gd name="connsiteX1" fmla="*/ 2129434 w 2129035"/>
                  <a:gd name="connsiteY1" fmla="*/ 430 h 517953"/>
                </a:gdLst>
                <a:ahLst/>
                <a:cxnLst>
                  <a:cxn ang="0">
                    <a:pos x="connsiteX0" y="connsiteY0"/>
                  </a:cxn>
                  <a:cxn ang="0">
                    <a:pos x="connsiteX1" y="connsiteY1"/>
                  </a:cxn>
                </a:cxnLst>
                <a:rect l="l" t="t" r="r" b="b"/>
                <a:pathLst>
                  <a:path w="2129035" h="517953">
                    <a:moveTo>
                      <a:pt x="398" y="371627"/>
                    </a:moveTo>
                    <a:cubicBezTo>
                      <a:pt x="723207" y="660117"/>
                      <a:pt x="1546906" y="516509"/>
                      <a:pt x="2129434" y="430"/>
                    </a:cubicBezTo>
                  </a:path>
                </a:pathLst>
              </a:custGeom>
              <a:noFill/>
              <a:ln w="8736" cap="flat">
                <a:noFill/>
                <a:prstDash val="solid"/>
                <a:miter/>
              </a:ln>
            </p:spPr>
            <p:txBody>
              <a:bodyPr rtlCol="0" anchor="ctr"/>
              <a:lstStyle/>
              <a:p>
                <a:endParaRPr lang="en-GB" sz="1600"/>
              </a:p>
            </p:txBody>
          </p:sp>
        </p:grpSp>
        <p:grpSp>
          <p:nvGrpSpPr>
            <p:cNvPr id="67" name="Graphic 2973">
              <a:extLst>
                <a:ext uri="{FF2B5EF4-FFF2-40B4-BE49-F238E27FC236}">
                  <a16:creationId xmlns:a16="http://schemas.microsoft.com/office/drawing/2014/main" id="{D4799AA3-2456-152D-C1C7-162B0A403DC9}"/>
                </a:ext>
              </a:extLst>
            </p:cNvPr>
            <p:cNvGrpSpPr/>
            <p:nvPr/>
          </p:nvGrpSpPr>
          <p:grpSpPr>
            <a:xfrm>
              <a:off x="1917315" y="4670089"/>
              <a:ext cx="896517" cy="989596"/>
              <a:chOff x="1917315" y="4670089"/>
              <a:chExt cx="896517" cy="989596"/>
            </a:xfrm>
          </p:grpSpPr>
          <p:sp>
            <p:nvSpPr>
              <p:cNvPr id="574" name="Freeform: Shape 573">
                <a:extLst>
                  <a:ext uri="{FF2B5EF4-FFF2-40B4-BE49-F238E27FC236}">
                    <a16:creationId xmlns:a16="http://schemas.microsoft.com/office/drawing/2014/main" id="{D83FE866-3EC1-1347-E299-8388E072E11B}"/>
                  </a:ext>
                </a:extLst>
              </p:cNvPr>
              <p:cNvSpPr/>
              <p:nvPr/>
            </p:nvSpPr>
            <p:spPr>
              <a:xfrm>
                <a:off x="1917315" y="4670089"/>
                <a:ext cx="896517" cy="989596"/>
              </a:xfrm>
              <a:custGeom>
                <a:avLst/>
                <a:gdLst>
                  <a:gd name="connsiteX0" fmla="*/ 591557 w 896517"/>
                  <a:gd name="connsiteY0" fmla="*/ 990026 h 989596"/>
                  <a:gd name="connsiteX1" fmla="*/ 398 w 896517"/>
                  <a:gd name="connsiteY1" fmla="*/ 653241 h 989596"/>
                  <a:gd name="connsiteX2" fmla="*/ 502814 w 896517"/>
                  <a:gd name="connsiteY2" fmla="*/ 430 h 989596"/>
                  <a:gd name="connsiteX3" fmla="*/ 896916 w 896517"/>
                  <a:gd name="connsiteY3" fmla="*/ 224953 h 989596"/>
                </a:gdLst>
                <a:ahLst/>
                <a:cxnLst>
                  <a:cxn ang="0">
                    <a:pos x="connsiteX0" y="connsiteY0"/>
                  </a:cxn>
                  <a:cxn ang="0">
                    <a:pos x="connsiteX1" y="connsiteY1"/>
                  </a:cxn>
                  <a:cxn ang="0">
                    <a:pos x="connsiteX2" y="connsiteY2"/>
                  </a:cxn>
                  <a:cxn ang="0">
                    <a:pos x="connsiteX3" y="connsiteY3"/>
                  </a:cxn>
                </a:cxnLst>
                <a:rect l="l" t="t" r="r" b="b"/>
                <a:pathLst>
                  <a:path w="896517" h="989596">
                    <a:moveTo>
                      <a:pt x="591557" y="990026"/>
                    </a:moveTo>
                    <a:cubicBezTo>
                      <a:pt x="379920" y="905555"/>
                      <a:pt x="180977" y="792219"/>
                      <a:pt x="398" y="653241"/>
                    </a:cubicBezTo>
                    <a:lnTo>
                      <a:pt x="502814" y="430"/>
                    </a:lnTo>
                    <a:cubicBezTo>
                      <a:pt x="623200" y="93078"/>
                      <a:pt x="755824" y="168638"/>
                      <a:pt x="896916" y="224953"/>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5" name="TextBox 574">
                <a:extLst>
                  <a:ext uri="{FF2B5EF4-FFF2-40B4-BE49-F238E27FC236}">
                    <a16:creationId xmlns:a16="http://schemas.microsoft.com/office/drawing/2014/main" id="{9FABD538-2BE3-1422-AE9C-304F0F607A10}"/>
                  </a:ext>
                </a:extLst>
              </p:cNvPr>
              <p:cNvSpPr txBox="1"/>
              <p:nvPr/>
            </p:nvSpPr>
            <p:spPr>
              <a:xfrm rot="17980220">
                <a:off x="2037600" y="4995392"/>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19%</a:t>
                </a:r>
              </a:p>
            </p:txBody>
          </p:sp>
          <p:sp>
            <p:nvSpPr>
              <p:cNvPr id="576" name="Freeform: Shape 575">
                <a:extLst>
                  <a:ext uri="{FF2B5EF4-FFF2-40B4-BE49-F238E27FC236}">
                    <a16:creationId xmlns:a16="http://schemas.microsoft.com/office/drawing/2014/main" id="{AF1CCD86-2C36-5B81-1BBA-5630E1B3E574}"/>
                  </a:ext>
                </a:extLst>
              </p:cNvPr>
              <p:cNvSpPr/>
              <p:nvPr/>
            </p:nvSpPr>
            <p:spPr>
              <a:xfrm>
                <a:off x="2168519" y="4996495"/>
                <a:ext cx="492635" cy="280653"/>
              </a:xfrm>
              <a:custGeom>
                <a:avLst/>
                <a:gdLst>
                  <a:gd name="connsiteX0" fmla="*/ 398 w 492635"/>
                  <a:gd name="connsiteY0" fmla="*/ 430 h 280653"/>
                  <a:gd name="connsiteX1" fmla="*/ 493033 w 492635"/>
                  <a:gd name="connsiteY1" fmla="*/ 281084 h 280653"/>
                </a:gdLst>
                <a:ahLst/>
                <a:cxnLst>
                  <a:cxn ang="0">
                    <a:pos x="connsiteX0" y="connsiteY0"/>
                  </a:cxn>
                  <a:cxn ang="0">
                    <a:pos x="connsiteX1" y="connsiteY1"/>
                  </a:cxn>
                </a:cxnLst>
                <a:rect l="l" t="t" r="r" b="b"/>
                <a:pathLst>
                  <a:path w="492635" h="280653">
                    <a:moveTo>
                      <a:pt x="398" y="430"/>
                    </a:moveTo>
                    <a:cubicBezTo>
                      <a:pt x="150889" y="116247"/>
                      <a:pt x="316669" y="210695"/>
                      <a:pt x="493033" y="281084"/>
                    </a:cubicBezTo>
                  </a:path>
                </a:pathLst>
              </a:custGeom>
              <a:noFill/>
              <a:ln w="8736" cap="flat">
                <a:noFill/>
                <a:prstDash val="solid"/>
                <a:miter/>
              </a:ln>
            </p:spPr>
            <p:txBody>
              <a:bodyPr rtlCol="0" anchor="ctr"/>
              <a:lstStyle/>
              <a:p>
                <a:endParaRPr lang="en-GB" sz="1600"/>
              </a:p>
            </p:txBody>
          </p:sp>
        </p:grpSp>
        <p:grpSp>
          <p:nvGrpSpPr>
            <p:cNvPr id="68" name="Graphic 2973">
              <a:extLst>
                <a:ext uri="{FF2B5EF4-FFF2-40B4-BE49-F238E27FC236}">
                  <a16:creationId xmlns:a16="http://schemas.microsoft.com/office/drawing/2014/main" id="{0C3AEE46-EB82-393F-6F82-5B8479FA5852}"/>
                </a:ext>
              </a:extLst>
            </p:cNvPr>
            <p:cNvGrpSpPr/>
            <p:nvPr/>
          </p:nvGrpSpPr>
          <p:grpSpPr>
            <a:xfrm>
              <a:off x="1785790" y="4597657"/>
              <a:ext cx="633941" cy="725244"/>
              <a:chOff x="1785790" y="4597657"/>
              <a:chExt cx="633941" cy="725244"/>
            </a:xfrm>
          </p:grpSpPr>
          <p:sp>
            <p:nvSpPr>
              <p:cNvPr id="571" name="Freeform: Shape 570">
                <a:extLst>
                  <a:ext uri="{FF2B5EF4-FFF2-40B4-BE49-F238E27FC236}">
                    <a16:creationId xmlns:a16="http://schemas.microsoft.com/office/drawing/2014/main" id="{B45D89D9-6094-1F2E-3080-643ED0DCDD4B}"/>
                  </a:ext>
                </a:extLst>
              </p:cNvPr>
              <p:cNvSpPr/>
              <p:nvPr/>
            </p:nvSpPr>
            <p:spPr>
              <a:xfrm>
                <a:off x="1785790" y="4597657"/>
                <a:ext cx="633941" cy="725244"/>
              </a:xfrm>
              <a:custGeom>
                <a:avLst/>
                <a:gdLst>
                  <a:gd name="connsiteX0" fmla="*/ 131923 w 633941"/>
                  <a:gd name="connsiteY0" fmla="*/ 725674 h 725244"/>
                  <a:gd name="connsiteX1" fmla="*/ 398 w 633941"/>
                  <a:gd name="connsiteY1" fmla="*/ 617021 h 725244"/>
                  <a:gd name="connsiteX2" fmla="*/ 546653 w 633941"/>
                  <a:gd name="connsiteY2" fmla="*/ 430 h 725244"/>
                  <a:gd name="connsiteX3" fmla="*/ 634339 w 633941"/>
                  <a:gd name="connsiteY3" fmla="*/ 72862 h 725244"/>
                </a:gdLst>
                <a:ahLst/>
                <a:cxnLst>
                  <a:cxn ang="0">
                    <a:pos x="connsiteX0" y="connsiteY0"/>
                  </a:cxn>
                  <a:cxn ang="0">
                    <a:pos x="connsiteX1" y="connsiteY1"/>
                  </a:cxn>
                  <a:cxn ang="0">
                    <a:pos x="connsiteX2" y="connsiteY2"/>
                  </a:cxn>
                  <a:cxn ang="0">
                    <a:pos x="connsiteX3" y="connsiteY3"/>
                  </a:cxn>
                </a:cxnLst>
                <a:rect l="l" t="t" r="r" b="b"/>
                <a:pathLst>
                  <a:path w="633941" h="725244">
                    <a:moveTo>
                      <a:pt x="131923" y="725674"/>
                    </a:moveTo>
                    <a:cubicBezTo>
                      <a:pt x="86843" y="690982"/>
                      <a:pt x="42978" y="654744"/>
                      <a:pt x="398" y="617021"/>
                    </a:cubicBezTo>
                    <a:lnTo>
                      <a:pt x="546653" y="430"/>
                    </a:lnTo>
                    <a:cubicBezTo>
                      <a:pt x="575037" y="25573"/>
                      <a:pt x="604286" y="49737"/>
                      <a:pt x="634339" y="72862"/>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2" name="TextBox 571">
                <a:extLst>
                  <a:ext uri="{FF2B5EF4-FFF2-40B4-BE49-F238E27FC236}">
                    <a16:creationId xmlns:a16="http://schemas.microsoft.com/office/drawing/2014/main" id="{59E8F710-EEA9-8AD5-4020-F547EE8F4F39}"/>
                  </a:ext>
                </a:extLst>
              </p:cNvPr>
              <p:cNvSpPr txBox="1"/>
              <p:nvPr/>
            </p:nvSpPr>
            <p:spPr>
              <a:xfrm rot="18610301">
                <a:off x="1813399" y="4806273"/>
                <a:ext cx="641467"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5%</a:t>
                </a:r>
              </a:p>
            </p:txBody>
          </p:sp>
          <p:sp>
            <p:nvSpPr>
              <p:cNvPr id="573" name="Freeform: Shape 572">
                <a:extLst>
                  <a:ext uri="{FF2B5EF4-FFF2-40B4-BE49-F238E27FC236}">
                    <a16:creationId xmlns:a16="http://schemas.microsoft.com/office/drawing/2014/main" id="{E8EA6D88-3A3D-1E98-797B-3B23D8FE2C63}"/>
                  </a:ext>
                </a:extLst>
              </p:cNvPr>
              <p:cNvSpPr/>
              <p:nvPr/>
            </p:nvSpPr>
            <p:spPr>
              <a:xfrm>
                <a:off x="2058922" y="4905952"/>
                <a:ext cx="109596" cy="90543"/>
              </a:xfrm>
              <a:custGeom>
                <a:avLst/>
                <a:gdLst>
                  <a:gd name="connsiteX0" fmla="*/ 398 w 109596"/>
                  <a:gd name="connsiteY0" fmla="*/ 430 h 90543"/>
                  <a:gd name="connsiteX1" fmla="*/ 109995 w 109596"/>
                  <a:gd name="connsiteY1" fmla="*/ 90973 h 90543"/>
                </a:gdLst>
                <a:ahLst/>
                <a:cxnLst>
                  <a:cxn ang="0">
                    <a:pos x="connsiteX0" y="connsiteY0"/>
                  </a:cxn>
                  <a:cxn ang="0">
                    <a:pos x="connsiteX1" y="connsiteY1"/>
                  </a:cxn>
                </a:cxnLst>
                <a:rect l="l" t="t" r="r" b="b"/>
                <a:pathLst>
                  <a:path w="109596" h="90543">
                    <a:moveTo>
                      <a:pt x="398" y="430"/>
                    </a:moveTo>
                    <a:cubicBezTo>
                      <a:pt x="35876" y="31863"/>
                      <a:pt x="72428" y="62064"/>
                      <a:pt x="109995" y="90973"/>
                    </a:cubicBezTo>
                  </a:path>
                </a:pathLst>
              </a:custGeom>
              <a:noFill/>
              <a:ln w="8736" cap="flat">
                <a:noFill/>
                <a:prstDash val="solid"/>
                <a:miter/>
              </a:ln>
            </p:spPr>
            <p:txBody>
              <a:bodyPr rtlCol="0" anchor="ctr"/>
              <a:lstStyle/>
              <a:p>
                <a:endParaRPr lang="en-GB" sz="1600"/>
              </a:p>
            </p:txBody>
          </p:sp>
        </p:grpSp>
        <p:grpSp>
          <p:nvGrpSpPr>
            <p:cNvPr id="69" name="Graphic 2973">
              <a:extLst>
                <a:ext uri="{FF2B5EF4-FFF2-40B4-BE49-F238E27FC236}">
                  <a16:creationId xmlns:a16="http://schemas.microsoft.com/office/drawing/2014/main" id="{3166E3E9-E108-098D-A5A9-FC611206BA17}"/>
                </a:ext>
              </a:extLst>
            </p:cNvPr>
            <p:cNvGrpSpPr/>
            <p:nvPr/>
          </p:nvGrpSpPr>
          <p:grpSpPr>
            <a:xfrm>
              <a:off x="1113863" y="3948685"/>
              <a:ext cx="1218181" cy="1265562"/>
              <a:chOff x="1113863" y="3948685"/>
              <a:chExt cx="1218181" cy="1265562"/>
            </a:xfrm>
          </p:grpSpPr>
          <p:sp>
            <p:nvSpPr>
              <p:cNvPr id="568" name="Freeform: Shape 567">
                <a:extLst>
                  <a:ext uri="{FF2B5EF4-FFF2-40B4-BE49-F238E27FC236}">
                    <a16:creationId xmlns:a16="http://schemas.microsoft.com/office/drawing/2014/main" id="{3022CD2D-429A-C72D-9454-30A49FED1369}"/>
                  </a:ext>
                </a:extLst>
              </p:cNvPr>
              <p:cNvSpPr/>
              <p:nvPr/>
            </p:nvSpPr>
            <p:spPr>
              <a:xfrm>
                <a:off x="1113863" y="3948685"/>
                <a:ext cx="1218181" cy="1265562"/>
              </a:xfrm>
              <a:custGeom>
                <a:avLst/>
                <a:gdLst>
                  <a:gd name="connsiteX0" fmla="*/ 672325 w 1218181"/>
                  <a:gd name="connsiteY0" fmla="*/ 1265992 h 1265562"/>
                  <a:gd name="connsiteX1" fmla="*/ 398 w 1218181"/>
                  <a:gd name="connsiteY1" fmla="*/ 292540 h 1265562"/>
                  <a:gd name="connsiteX2" fmla="*/ 770634 w 1218181"/>
                  <a:gd name="connsiteY2" fmla="*/ 430 h 1265562"/>
                  <a:gd name="connsiteX3" fmla="*/ 1218580 w 1218181"/>
                  <a:gd name="connsiteY3" fmla="*/ 649401 h 1265562"/>
                </a:gdLst>
                <a:ahLst/>
                <a:cxnLst>
                  <a:cxn ang="0">
                    <a:pos x="connsiteX0" y="connsiteY0"/>
                  </a:cxn>
                  <a:cxn ang="0">
                    <a:pos x="connsiteX1" y="connsiteY1"/>
                  </a:cxn>
                  <a:cxn ang="0">
                    <a:pos x="connsiteX2" y="connsiteY2"/>
                  </a:cxn>
                  <a:cxn ang="0">
                    <a:pos x="connsiteX3" y="connsiteY3"/>
                  </a:cxn>
                </a:cxnLst>
                <a:rect l="l" t="t" r="r" b="b"/>
                <a:pathLst>
                  <a:path w="1218181" h="1265562">
                    <a:moveTo>
                      <a:pt x="672325" y="1265992"/>
                    </a:moveTo>
                    <a:cubicBezTo>
                      <a:pt x="372853" y="1000679"/>
                      <a:pt x="142275" y="666629"/>
                      <a:pt x="398" y="292540"/>
                    </a:cubicBezTo>
                    <a:lnTo>
                      <a:pt x="770634" y="430"/>
                    </a:lnTo>
                    <a:cubicBezTo>
                      <a:pt x="865213" y="249823"/>
                      <a:pt x="1018929" y="472526"/>
                      <a:pt x="1218580" y="649401"/>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9" name="TextBox 568">
                <a:extLst>
                  <a:ext uri="{FF2B5EF4-FFF2-40B4-BE49-F238E27FC236}">
                    <a16:creationId xmlns:a16="http://schemas.microsoft.com/office/drawing/2014/main" id="{B613DBBE-0AC6-1402-CC02-43858F526549}"/>
                  </a:ext>
                </a:extLst>
              </p:cNvPr>
              <p:cNvSpPr txBox="1"/>
              <p:nvPr/>
            </p:nvSpPr>
            <p:spPr>
              <a:xfrm rot="19523076">
                <a:off x="1362275" y="4375760"/>
                <a:ext cx="734461" cy="316577"/>
              </a:xfrm>
              <a:prstGeom prst="rect">
                <a:avLst/>
              </a:prstGeom>
              <a:noFill/>
            </p:spPr>
            <p:txBody>
              <a:bodyPr wrap="none" rtlCol="0" anchor="b">
                <a:spAutoFit/>
              </a:bodyPr>
              <a:lstStyle/>
              <a:p>
                <a:pPr algn="l"/>
                <a:r>
                  <a:rPr lang="en-GB" sz="1600" baseline="22000" dirty="0">
                    <a:ln/>
                    <a:solidFill>
                      <a:srgbClr val="FFFFFF"/>
                    </a:solidFill>
                    <a:latin typeface="Arial"/>
                    <a:cs typeface="Arial"/>
                    <a:sym typeface="Arial"/>
                    <a:rtl val="0"/>
                  </a:rPr>
                  <a:t>D 54%</a:t>
                </a:r>
                <a:endParaRPr lang="en-GB" sz="1600" spc="0" baseline="22000" dirty="0">
                  <a:ln/>
                  <a:solidFill>
                    <a:srgbClr val="FFFFFF"/>
                  </a:solidFill>
                  <a:latin typeface="Arial"/>
                  <a:cs typeface="Arial"/>
                  <a:sym typeface="Arial"/>
                  <a:rtl val="0"/>
                </a:endParaRPr>
              </a:p>
            </p:txBody>
          </p:sp>
          <p:sp>
            <p:nvSpPr>
              <p:cNvPr id="570" name="Freeform: Shape 569">
                <a:extLst>
                  <a:ext uri="{FF2B5EF4-FFF2-40B4-BE49-F238E27FC236}">
                    <a16:creationId xmlns:a16="http://schemas.microsoft.com/office/drawing/2014/main" id="{47BFBE51-91D2-49CF-7592-3E1AC1DD8E65}"/>
                  </a:ext>
                </a:extLst>
              </p:cNvPr>
              <p:cNvSpPr/>
              <p:nvPr/>
            </p:nvSpPr>
            <p:spPr>
              <a:xfrm>
                <a:off x="1498977" y="4094740"/>
                <a:ext cx="559944" cy="811212"/>
              </a:xfrm>
              <a:custGeom>
                <a:avLst/>
                <a:gdLst>
                  <a:gd name="connsiteX0" fmla="*/ 398 w 559944"/>
                  <a:gd name="connsiteY0" fmla="*/ 430 h 811212"/>
                  <a:gd name="connsiteX1" fmla="*/ 560342 w 559944"/>
                  <a:gd name="connsiteY1" fmla="*/ 811642 h 811212"/>
                </a:gdLst>
                <a:ahLst/>
                <a:cxnLst>
                  <a:cxn ang="0">
                    <a:pos x="connsiteX0" y="connsiteY0"/>
                  </a:cxn>
                  <a:cxn ang="0">
                    <a:pos x="connsiteX1" y="connsiteY1"/>
                  </a:cxn>
                </a:cxnLst>
                <a:rect l="l" t="t" r="r" b="b"/>
                <a:pathLst>
                  <a:path w="559944" h="811212">
                    <a:moveTo>
                      <a:pt x="398" y="430"/>
                    </a:moveTo>
                    <a:cubicBezTo>
                      <a:pt x="118626" y="312170"/>
                      <a:pt x="310781" y="590552"/>
                      <a:pt x="560342" y="811642"/>
                    </a:cubicBezTo>
                  </a:path>
                </a:pathLst>
              </a:custGeom>
              <a:noFill/>
              <a:ln w="8736" cap="flat">
                <a:noFill/>
                <a:prstDash val="solid"/>
                <a:miter/>
              </a:ln>
            </p:spPr>
            <p:txBody>
              <a:bodyPr rtlCol="0" anchor="ctr"/>
              <a:lstStyle/>
              <a:p>
                <a:endParaRPr lang="en-GB" sz="1600"/>
              </a:p>
            </p:txBody>
          </p:sp>
        </p:grpSp>
        <p:grpSp>
          <p:nvGrpSpPr>
            <p:cNvPr id="70" name="Graphic 2973">
              <a:extLst>
                <a:ext uri="{FF2B5EF4-FFF2-40B4-BE49-F238E27FC236}">
                  <a16:creationId xmlns:a16="http://schemas.microsoft.com/office/drawing/2014/main" id="{ED802ECD-B638-6F82-3D9D-9BE265EE6C18}"/>
                </a:ext>
              </a:extLst>
            </p:cNvPr>
            <p:cNvGrpSpPr/>
            <p:nvPr/>
          </p:nvGrpSpPr>
          <p:grpSpPr>
            <a:xfrm>
              <a:off x="953639" y="3392903"/>
              <a:ext cx="930460" cy="847892"/>
              <a:chOff x="953639" y="3392903"/>
              <a:chExt cx="930460" cy="847892"/>
            </a:xfrm>
          </p:grpSpPr>
          <p:sp>
            <p:nvSpPr>
              <p:cNvPr id="565" name="Freeform: Shape 564">
                <a:extLst>
                  <a:ext uri="{FF2B5EF4-FFF2-40B4-BE49-F238E27FC236}">
                    <a16:creationId xmlns:a16="http://schemas.microsoft.com/office/drawing/2014/main" id="{13AFA2C9-B5D8-491E-F147-6D0D75128336}"/>
                  </a:ext>
                </a:extLst>
              </p:cNvPr>
              <p:cNvSpPr/>
              <p:nvPr/>
            </p:nvSpPr>
            <p:spPr>
              <a:xfrm>
                <a:off x="953639" y="3392903"/>
                <a:ext cx="930460" cy="847892"/>
              </a:xfrm>
              <a:custGeom>
                <a:avLst/>
                <a:gdLst>
                  <a:gd name="connsiteX0" fmla="*/ 160621 w 930460"/>
                  <a:gd name="connsiteY0" fmla="*/ 848323 h 847892"/>
                  <a:gd name="connsiteX1" fmla="*/ 398 w 930460"/>
                  <a:gd name="connsiteY1" fmla="*/ 14648 h 847892"/>
                  <a:gd name="connsiteX2" fmla="*/ 824039 w 930460"/>
                  <a:gd name="connsiteY2" fmla="*/ 430 h 847892"/>
                  <a:gd name="connsiteX3" fmla="*/ 930858 w 930460"/>
                  <a:gd name="connsiteY3" fmla="*/ 556212 h 847892"/>
                </a:gdLst>
                <a:ahLst/>
                <a:cxnLst>
                  <a:cxn ang="0">
                    <a:pos x="connsiteX0" y="connsiteY0"/>
                  </a:cxn>
                  <a:cxn ang="0">
                    <a:pos x="connsiteX1" y="connsiteY1"/>
                  </a:cxn>
                  <a:cxn ang="0">
                    <a:pos x="connsiteX2" y="connsiteY2"/>
                  </a:cxn>
                  <a:cxn ang="0">
                    <a:pos x="connsiteX3" y="connsiteY3"/>
                  </a:cxn>
                </a:cxnLst>
                <a:rect l="l" t="t" r="r" b="b"/>
                <a:pathLst>
                  <a:path w="930460" h="847892">
                    <a:moveTo>
                      <a:pt x="160621" y="848323"/>
                    </a:moveTo>
                    <a:cubicBezTo>
                      <a:pt x="59525" y="581752"/>
                      <a:pt x="5316" y="299701"/>
                      <a:pt x="398" y="14648"/>
                    </a:cubicBezTo>
                    <a:lnTo>
                      <a:pt x="824039" y="430"/>
                    </a:lnTo>
                    <a:cubicBezTo>
                      <a:pt x="827315" y="190465"/>
                      <a:pt x="863457" y="378500"/>
                      <a:pt x="930858" y="556212"/>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6" name="TextBox 565">
                <a:extLst>
                  <a:ext uri="{FF2B5EF4-FFF2-40B4-BE49-F238E27FC236}">
                    <a16:creationId xmlns:a16="http://schemas.microsoft.com/office/drawing/2014/main" id="{B3219520-E721-7018-4258-EE3086AE312B}"/>
                  </a:ext>
                </a:extLst>
              </p:cNvPr>
              <p:cNvSpPr txBox="1"/>
              <p:nvPr/>
            </p:nvSpPr>
            <p:spPr>
              <a:xfrm rot="20947252">
                <a:off x="1072459" y="3594521"/>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38%</a:t>
                </a:r>
              </a:p>
            </p:txBody>
          </p:sp>
          <p:sp>
            <p:nvSpPr>
              <p:cNvPr id="567" name="Freeform: Shape 566">
                <a:extLst>
                  <a:ext uri="{FF2B5EF4-FFF2-40B4-BE49-F238E27FC236}">
                    <a16:creationId xmlns:a16="http://schemas.microsoft.com/office/drawing/2014/main" id="{B9C25640-C95C-3A82-3287-0FE08761DDD9}"/>
                  </a:ext>
                </a:extLst>
              </p:cNvPr>
              <p:cNvSpPr/>
              <p:nvPr/>
            </p:nvSpPr>
            <p:spPr>
              <a:xfrm>
                <a:off x="1365460" y="3400013"/>
                <a:ext cx="133517" cy="694727"/>
              </a:xfrm>
              <a:custGeom>
                <a:avLst/>
                <a:gdLst>
                  <a:gd name="connsiteX0" fmla="*/ 398 w 133517"/>
                  <a:gd name="connsiteY0" fmla="*/ 430 h 694727"/>
                  <a:gd name="connsiteX1" fmla="*/ 133915 w 133517"/>
                  <a:gd name="connsiteY1" fmla="*/ 695157 h 694727"/>
                </a:gdLst>
                <a:ahLst/>
                <a:cxnLst>
                  <a:cxn ang="0">
                    <a:pos x="connsiteX0" y="connsiteY0"/>
                  </a:cxn>
                  <a:cxn ang="0">
                    <a:pos x="connsiteX1" y="connsiteY1"/>
                  </a:cxn>
                </a:cxnLst>
                <a:rect l="l" t="t" r="r" b="b"/>
                <a:pathLst>
                  <a:path w="133517" h="694727">
                    <a:moveTo>
                      <a:pt x="398" y="430"/>
                    </a:moveTo>
                    <a:cubicBezTo>
                      <a:pt x="4495" y="237974"/>
                      <a:pt x="49670" y="473016"/>
                      <a:pt x="133915" y="695157"/>
                    </a:cubicBezTo>
                  </a:path>
                </a:pathLst>
              </a:custGeom>
              <a:noFill/>
              <a:ln w="8736" cap="flat">
                <a:noFill/>
                <a:prstDash val="solid"/>
                <a:miter/>
              </a:ln>
            </p:spPr>
            <p:txBody>
              <a:bodyPr rtlCol="0" anchor="ctr"/>
              <a:lstStyle/>
              <a:p>
                <a:endParaRPr lang="en-GB" sz="1600"/>
              </a:p>
            </p:txBody>
          </p:sp>
        </p:grpSp>
        <p:grpSp>
          <p:nvGrpSpPr>
            <p:cNvPr id="71" name="Graphic 2973">
              <a:extLst>
                <a:ext uri="{FF2B5EF4-FFF2-40B4-BE49-F238E27FC236}">
                  <a16:creationId xmlns:a16="http://schemas.microsoft.com/office/drawing/2014/main" id="{C5B74757-E798-E2BB-5ECC-29CD10E680FC}"/>
                </a:ext>
              </a:extLst>
            </p:cNvPr>
            <p:cNvGrpSpPr/>
            <p:nvPr/>
          </p:nvGrpSpPr>
          <p:grpSpPr>
            <a:xfrm>
              <a:off x="953273" y="3213329"/>
              <a:ext cx="825965" cy="316578"/>
              <a:chOff x="953273" y="3213329"/>
              <a:chExt cx="825965" cy="316578"/>
            </a:xfrm>
          </p:grpSpPr>
          <p:sp>
            <p:nvSpPr>
              <p:cNvPr id="562" name="Freeform: Shape 561">
                <a:extLst>
                  <a:ext uri="{FF2B5EF4-FFF2-40B4-BE49-F238E27FC236}">
                    <a16:creationId xmlns:a16="http://schemas.microsoft.com/office/drawing/2014/main" id="{F8104433-626B-9B7C-325C-3D9E8858AE3B}"/>
                  </a:ext>
                </a:extLst>
              </p:cNvPr>
              <p:cNvSpPr/>
              <p:nvPr/>
            </p:nvSpPr>
            <p:spPr>
              <a:xfrm>
                <a:off x="953273" y="3236549"/>
                <a:ext cx="825965" cy="170572"/>
              </a:xfrm>
              <a:custGeom>
                <a:avLst/>
                <a:gdLst>
                  <a:gd name="connsiteX0" fmla="*/ 764 w 825965"/>
                  <a:gd name="connsiteY0" fmla="*/ 171003 h 170572"/>
                  <a:gd name="connsiteX1" fmla="*/ 3709 w 825965"/>
                  <a:gd name="connsiteY1" fmla="*/ 430 h 170572"/>
                  <a:gd name="connsiteX2" fmla="*/ 826363 w 825965"/>
                  <a:gd name="connsiteY2" fmla="*/ 43069 h 170572"/>
                  <a:gd name="connsiteX3" fmla="*/ 824406 w 825965"/>
                  <a:gd name="connsiteY3" fmla="*/ 156784 h 170572"/>
                </a:gdLst>
                <a:ahLst/>
                <a:cxnLst>
                  <a:cxn ang="0">
                    <a:pos x="connsiteX0" y="connsiteY0"/>
                  </a:cxn>
                  <a:cxn ang="0">
                    <a:pos x="connsiteX1" y="connsiteY1"/>
                  </a:cxn>
                  <a:cxn ang="0">
                    <a:pos x="connsiteX2" y="connsiteY2"/>
                  </a:cxn>
                  <a:cxn ang="0">
                    <a:pos x="connsiteX3" y="connsiteY3"/>
                  </a:cxn>
                </a:cxnLst>
                <a:rect l="l" t="t" r="r" b="b"/>
                <a:pathLst>
                  <a:path w="825965" h="170572">
                    <a:moveTo>
                      <a:pt x="764" y="171003"/>
                    </a:moveTo>
                    <a:cubicBezTo>
                      <a:pt x="-214" y="114128"/>
                      <a:pt x="764" y="57237"/>
                      <a:pt x="3709" y="430"/>
                    </a:cubicBezTo>
                    <a:lnTo>
                      <a:pt x="826363" y="43069"/>
                    </a:lnTo>
                    <a:cubicBezTo>
                      <a:pt x="824406" y="80940"/>
                      <a:pt x="823751" y="118868"/>
                      <a:pt x="824406" y="156784"/>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3" name="TextBox 562">
                <a:extLst>
                  <a:ext uri="{FF2B5EF4-FFF2-40B4-BE49-F238E27FC236}">
                    <a16:creationId xmlns:a16="http://schemas.microsoft.com/office/drawing/2014/main" id="{0F5F475F-AA53-A8DF-398E-20B218691E62}"/>
                  </a:ext>
                </a:extLst>
              </p:cNvPr>
              <p:cNvSpPr txBox="1"/>
              <p:nvPr/>
            </p:nvSpPr>
            <p:spPr>
              <a:xfrm rot="59341">
                <a:off x="1038379" y="3213329"/>
                <a:ext cx="641467"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8%</a:t>
                </a:r>
              </a:p>
            </p:txBody>
          </p:sp>
          <p:sp>
            <p:nvSpPr>
              <p:cNvPr id="564" name="Freeform: Shape 563">
                <a:extLst>
                  <a:ext uri="{FF2B5EF4-FFF2-40B4-BE49-F238E27FC236}">
                    <a16:creationId xmlns:a16="http://schemas.microsoft.com/office/drawing/2014/main" id="{D50DD909-FC10-30D3-2DA4-C982FE2671AF}"/>
                  </a:ext>
                </a:extLst>
              </p:cNvPr>
              <p:cNvSpPr/>
              <p:nvPr/>
            </p:nvSpPr>
            <p:spPr>
              <a:xfrm>
                <a:off x="1365152" y="3257868"/>
                <a:ext cx="2763" cy="142144"/>
              </a:xfrm>
              <a:custGeom>
                <a:avLst/>
                <a:gdLst>
                  <a:gd name="connsiteX0" fmla="*/ 706 w 2763"/>
                  <a:gd name="connsiteY0" fmla="*/ 142574 h 142144"/>
                  <a:gd name="connsiteX1" fmla="*/ 3161 w 2763"/>
                  <a:gd name="connsiteY1" fmla="*/ 430 h 142144"/>
                </a:gdLst>
                <a:ahLst/>
                <a:cxnLst>
                  <a:cxn ang="0">
                    <a:pos x="connsiteX0" y="connsiteY0"/>
                  </a:cxn>
                  <a:cxn ang="0">
                    <a:pos x="connsiteX1" y="connsiteY1"/>
                  </a:cxn>
                </a:cxnLst>
                <a:rect l="l" t="t" r="r" b="b"/>
                <a:pathLst>
                  <a:path w="2763" h="142144">
                    <a:moveTo>
                      <a:pt x="706" y="142574"/>
                    </a:moveTo>
                    <a:cubicBezTo>
                      <a:pt x="-115" y="95179"/>
                      <a:pt x="706" y="47769"/>
                      <a:pt x="3161" y="430"/>
                    </a:cubicBezTo>
                  </a:path>
                </a:pathLst>
              </a:custGeom>
              <a:noFill/>
              <a:ln w="8736" cap="flat">
                <a:noFill/>
                <a:prstDash val="solid"/>
                <a:miter/>
              </a:ln>
            </p:spPr>
            <p:txBody>
              <a:bodyPr rtlCol="0" anchor="ctr"/>
              <a:lstStyle/>
              <a:p>
                <a:endParaRPr lang="en-GB" sz="1600"/>
              </a:p>
            </p:txBody>
          </p:sp>
        </p:grpSp>
        <p:grpSp>
          <p:nvGrpSpPr>
            <p:cNvPr id="72" name="Graphic 2973">
              <a:extLst>
                <a:ext uri="{FF2B5EF4-FFF2-40B4-BE49-F238E27FC236}">
                  <a16:creationId xmlns:a16="http://schemas.microsoft.com/office/drawing/2014/main" id="{802A3C62-1EDD-6F3F-A764-6F481BA76586}"/>
                </a:ext>
              </a:extLst>
            </p:cNvPr>
            <p:cNvGrpSpPr/>
            <p:nvPr/>
          </p:nvGrpSpPr>
          <p:grpSpPr>
            <a:xfrm>
              <a:off x="956584" y="2253942"/>
              <a:ext cx="996166" cy="1025246"/>
              <a:chOff x="956584" y="2253942"/>
              <a:chExt cx="996166" cy="1025246"/>
            </a:xfrm>
          </p:grpSpPr>
          <p:sp>
            <p:nvSpPr>
              <p:cNvPr id="559" name="Freeform: Shape 558">
                <a:extLst>
                  <a:ext uri="{FF2B5EF4-FFF2-40B4-BE49-F238E27FC236}">
                    <a16:creationId xmlns:a16="http://schemas.microsoft.com/office/drawing/2014/main" id="{4A2AA11B-959A-3FC0-7B17-64F152F649DC}"/>
                  </a:ext>
                </a:extLst>
              </p:cNvPr>
              <p:cNvSpPr/>
              <p:nvPr/>
            </p:nvSpPr>
            <p:spPr>
              <a:xfrm>
                <a:off x="956584" y="2253942"/>
                <a:ext cx="996166" cy="1025246"/>
              </a:xfrm>
              <a:custGeom>
                <a:avLst/>
                <a:gdLst>
                  <a:gd name="connsiteX0" fmla="*/ 398 w 996166"/>
                  <a:gd name="connsiteY0" fmla="*/ 983037 h 1025246"/>
                  <a:gd name="connsiteX1" fmla="*/ 260661 w 996166"/>
                  <a:gd name="connsiteY1" fmla="*/ 430 h 1025246"/>
                  <a:gd name="connsiteX2" fmla="*/ 996564 w 996166"/>
                  <a:gd name="connsiteY2" fmla="*/ 370606 h 1025246"/>
                  <a:gd name="connsiteX3" fmla="*/ 823052 w 996166"/>
                  <a:gd name="connsiteY3" fmla="*/ 1025676 h 1025246"/>
                </a:gdLst>
                <a:ahLst/>
                <a:cxnLst>
                  <a:cxn ang="0">
                    <a:pos x="connsiteX0" y="connsiteY0"/>
                  </a:cxn>
                  <a:cxn ang="0">
                    <a:pos x="connsiteX1" y="connsiteY1"/>
                  </a:cxn>
                  <a:cxn ang="0">
                    <a:pos x="connsiteX2" y="connsiteY2"/>
                  </a:cxn>
                  <a:cxn ang="0">
                    <a:pos x="connsiteX3" y="connsiteY3"/>
                  </a:cxn>
                </a:cxnLst>
                <a:rect l="l" t="t" r="r" b="b"/>
                <a:pathLst>
                  <a:path w="996166" h="1025246">
                    <a:moveTo>
                      <a:pt x="398" y="983037"/>
                    </a:moveTo>
                    <a:cubicBezTo>
                      <a:pt x="18124" y="641006"/>
                      <a:pt x="106754" y="306394"/>
                      <a:pt x="260661" y="430"/>
                    </a:cubicBezTo>
                    <a:lnTo>
                      <a:pt x="996564" y="370606"/>
                    </a:lnTo>
                    <a:cubicBezTo>
                      <a:pt x="893956" y="574581"/>
                      <a:pt x="834872" y="797655"/>
                      <a:pt x="823052" y="1025676"/>
                    </a:cubicBezTo>
                    <a:close/>
                  </a:path>
                </a:pathLst>
              </a:custGeom>
              <a:solidFill>
                <a:srgbClr val="02A9AE">
                  <a:alpha val="74902"/>
                </a:srgbClr>
              </a:solidFill>
              <a:ln w="4368" cap="flat">
                <a:solidFill>
                  <a:srgbClr val="FFFFFF">
                    <a:alpha val="75000"/>
                  </a:srgbClr>
                </a:solidFill>
                <a:prstDash val="solid"/>
                <a:miter/>
              </a:ln>
            </p:spPr>
            <p:txBody>
              <a:bodyPr rtlCol="0" anchor="ctr"/>
              <a:lstStyle/>
              <a:p>
                <a:endParaRPr lang="en-GB" sz="1600"/>
              </a:p>
            </p:txBody>
          </p:sp>
          <p:sp>
            <p:nvSpPr>
              <p:cNvPr id="560" name="TextBox 559">
                <a:extLst>
                  <a:ext uri="{FF2B5EF4-FFF2-40B4-BE49-F238E27FC236}">
                    <a16:creationId xmlns:a16="http://schemas.microsoft.com/office/drawing/2014/main" id="{4DC60966-2868-B067-4445-5EB239B8A091}"/>
                  </a:ext>
                </a:extLst>
              </p:cNvPr>
              <p:cNvSpPr txBox="1"/>
              <p:nvPr/>
            </p:nvSpPr>
            <p:spPr>
              <a:xfrm rot="890110">
                <a:off x="1104256" y="2678552"/>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86%</a:t>
                </a:r>
              </a:p>
            </p:txBody>
          </p:sp>
          <p:sp>
            <p:nvSpPr>
              <p:cNvPr id="561" name="Freeform: Shape 560">
                <a:extLst>
                  <a:ext uri="{FF2B5EF4-FFF2-40B4-BE49-F238E27FC236}">
                    <a16:creationId xmlns:a16="http://schemas.microsoft.com/office/drawing/2014/main" id="{A809BEF6-9E9C-9020-A5B1-7DEB2B3EB8E6}"/>
                  </a:ext>
                </a:extLst>
              </p:cNvPr>
              <p:cNvSpPr/>
              <p:nvPr/>
            </p:nvSpPr>
            <p:spPr>
              <a:xfrm>
                <a:off x="1367915" y="2439029"/>
                <a:ext cx="216878" cy="818839"/>
              </a:xfrm>
              <a:custGeom>
                <a:avLst/>
                <a:gdLst>
                  <a:gd name="connsiteX0" fmla="*/ 398 w 216878"/>
                  <a:gd name="connsiteY0" fmla="*/ 819269 h 818839"/>
                  <a:gd name="connsiteX1" fmla="*/ 217276 w 216878"/>
                  <a:gd name="connsiteY1" fmla="*/ 430 h 818839"/>
                </a:gdLst>
                <a:ahLst/>
                <a:cxnLst>
                  <a:cxn ang="0">
                    <a:pos x="connsiteX0" y="connsiteY0"/>
                  </a:cxn>
                  <a:cxn ang="0">
                    <a:pos x="connsiteX1" y="connsiteY1"/>
                  </a:cxn>
                </a:cxnLst>
                <a:rect l="l" t="t" r="r" b="b"/>
                <a:pathLst>
                  <a:path w="216878" h="818839">
                    <a:moveTo>
                      <a:pt x="398" y="819269"/>
                    </a:moveTo>
                    <a:cubicBezTo>
                      <a:pt x="15171" y="534243"/>
                      <a:pt x="89027" y="255401"/>
                      <a:pt x="217276" y="430"/>
                    </a:cubicBezTo>
                  </a:path>
                </a:pathLst>
              </a:custGeom>
              <a:noFill/>
              <a:ln w="8736" cap="flat">
                <a:noFill/>
                <a:prstDash val="solid"/>
                <a:miter/>
              </a:ln>
            </p:spPr>
            <p:txBody>
              <a:bodyPr rtlCol="0" anchor="ctr"/>
              <a:lstStyle/>
              <a:p>
                <a:endParaRPr lang="en-GB" sz="1600"/>
              </a:p>
            </p:txBody>
          </p:sp>
        </p:grpSp>
        <p:grpSp>
          <p:nvGrpSpPr>
            <p:cNvPr id="73" name="Graphic 2973">
              <a:extLst>
                <a:ext uri="{FF2B5EF4-FFF2-40B4-BE49-F238E27FC236}">
                  <a16:creationId xmlns:a16="http://schemas.microsoft.com/office/drawing/2014/main" id="{53EBF4E0-68DA-805E-4791-91C5FD832C9A}"/>
                </a:ext>
              </a:extLst>
            </p:cNvPr>
            <p:cNvGrpSpPr/>
            <p:nvPr/>
          </p:nvGrpSpPr>
          <p:grpSpPr>
            <a:xfrm>
              <a:off x="1216847" y="2104280"/>
              <a:ext cx="790487" cy="519838"/>
              <a:chOff x="1216847" y="2104280"/>
              <a:chExt cx="790487" cy="519838"/>
            </a:xfrm>
          </p:grpSpPr>
          <p:sp>
            <p:nvSpPr>
              <p:cNvPr id="556" name="Freeform: Shape 555">
                <a:extLst>
                  <a:ext uri="{FF2B5EF4-FFF2-40B4-BE49-F238E27FC236}">
                    <a16:creationId xmlns:a16="http://schemas.microsoft.com/office/drawing/2014/main" id="{961D1406-DFFB-AA49-5CB7-B7798D8744B5}"/>
                  </a:ext>
                </a:extLst>
              </p:cNvPr>
              <p:cNvSpPr/>
              <p:nvPr/>
            </p:nvSpPr>
            <p:spPr>
              <a:xfrm>
                <a:off x="1216847" y="2104280"/>
                <a:ext cx="790487" cy="519838"/>
              </a:xfrm>
              <a:custGeom>
                <a:avLst/>
                <a:gdLst>
                  <a:gd name="connsiteX0" fmla="*/ 398 w 790487"/>
                  <a:gd name="connsiteY0" fmla="*/ 150091 h 519838"/>
                  <a:gd name="connsiteX1" fmla="*/ 82274 w 790487"/>
                  <a:gd name="connsiteY1" fmla="*/ 430 h 519838"/>
                  <a:gd name="connsiteX2" fmla="*/ 790885 w 790487"/>
                  <a:gd name="connsiteY2" fmla="*/ 420490 h 519838"/>
                  <a:gd name="connsiteX3" fmla="*/ 736300 w 790487"/>
                  <a:gd name="connsiteY3" fmla="*/ 520268 h 519838"/>
                </a:gdLst>
                <a:ahLst/>
                <a:cxnLst>
                  <a:cxn ang="0">
                    <a:pos x="connsiteX0" y="connsiteY0"/>
                  </a:cxn>
                  <a:cxn ang="0">
                    <a:pos x="connsiteX1" y="connsiteY1"/>
                  </a:cxn>
                  <a:cxn ang="0">
                    <a:pos x="connsiteX2" y="connsiteY2"/>
                  </a:cxn>
                  <a:cxn ang="0">
                    <a:pos x="connsiteX3" y="connsiteY3"/>
                  </a:cxn>
                </a:cxnLst>
                <a:rect l="l" t="t" r="r" b="b"/>
                <a:pathLst>
                  <a:path w="790487" h="519838">
                    <a:moveTo>
                      <a:pt x="398" y="150091"/>
                    </a:moveTo>
                    <a:cubicBezTo>
                      <a:pt x="25960" y="99281"/>
                      <a:pt x="53270" y="49362"/>
                      <a:pt x="82274" y="430"/>
                    </a:cubicBezTo>
                    <a:lnTo>
                      <a:pt x="790885" y="420490"/>
                    </a:lnTo>
                    <a:cubicBezTo>
                      <a:pt x="771543" y="453112"/>
                      <a:pt x="753336" y="486390"/>
                      <a:pt x="736300" y="520268"/>
                    </a:cubicBezTo>
                    <a:close/>
                  </a:path>
                </a:pathLst>
              </a:custGeom>
              <a:solidFill>
                <a:srgbClr val="02A9AE">
                  <a:alpha val="74902"/>
                </a:srgbClr>
              </a:solidFill>
              <a:ln w="4368" cap="flat">
                <a:solidFill>
                  <a:srgbClr val="FFFFFF">
                    <a:alpha val="75000"/>
                  </a:srgbClr>
                </a:solidFill>
                <a:prstDash val="solid"/>
                <a:miter/>
              </a:ln>
            </p:spPr>
            <p:txBody>
              <a:bodyPr rtlCol="0" anchor="ctr"/>
              <a:lstStyle/>
              <a:p>
                <a:endParaRPr lang="en-GB" sz="1600"/>
              </a:p>
            </p:txBody>
          </p:sp>
          <p:sp>
            <p:nvSpPr>
              <p:cNvPr id="557" name="TextBox 556">
                <a:extLst>
                  <a:ext uri="{FF2B5EF4-FFF2-40B4-BE49-F238E27FC236}">
                    <a16:creationId xmlns:a16="http://schemas.microsoft.com/office/drawing/2014/main" id="{9034B742-B291-1595-084F-E19A67A53A2A}"/>
                  </a:ext>
                </a:extLst>
              </p:cNvPr>
              <p:cNvSpPr txBox="1"/>
              <p:nvPr/>
            </p:nvSpPr>
            <p:spPr>
              <a:xfrm rot="1720877">
                <a:off x="1239702" y="2244602"/>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14%</a:t>
                </a:r>
              </a:p>
            </p:txBody>
          </p:sp>
          <p:sp>
            <p:nvSpPr>
              <p:cNvPr id="558" name="Freeform: Shape 557">
                <a:extLst>
                  <a:ext uri="{FF2B5EF4-FFF2-40B4-BE49-F238E27FC236}">
                    <a16:creationId xmlns:a16="http://schemas.microsoft.com/office/drawing/2014/main" id="{5F44EB2A-7F26-246F-827E-55B44A93BE16}"/>
                  </a:ext>
                </a:extLst>
              </p:cNvPr>
              <p:cNvSpPr/>
              <p:nvPr/>
            </p:nvSpPr>
            <p:spPr>
              <a:xfrm>
                <a:off x="1584794" y="2314309"/>
                <a:ext cx="68230" cy="124719"/>
              </a:xfrm>
              <a:custGeom>
                <a:avLst/>
                <a:gdLst>
                  <a:gd name="connsiteX0" fmla="*/ 398 w 68230"/>
                  <a:gd name="connsiteY0" fmla="*/ 125149 h 124719"/>
                  <a:gd name="connsiteX1" fmla="*/ 68628 w 68230"/>
                  <a:gd name="connsiteY1" fmla="*/ 430 h 124719"/>
                </a:gdLst>
                <a:ahLst/>
                <a:cxnLst>
                  <a:cxn ang="0">
                    <a:pos x="connsiteX0" y="connsiteY0"/>
                  </a:cxn>
                  <a:cxn ang="0">
                    <a:pos x="connsiteX1" y="connsiteY1"/>
                  </a:cxn>
                </a:cxnLst>
                <a:rect l="l" t="t" r="r" b="b"/>
                <a:pathLst>
                  <a:path w="68230" h="124719">
                    <a:moveTo>
                      <a:pt x="398" y="125149"/>
                    </a:moveTo>
                    <a:cubicBezTo>
                      <a:pt x="21705" y="82804"/>
                      <a:pt x="44455" y="41202"/>
                      <a:pt x="68628" y="430"/>
                    </a:cubicBezTo>
                  </a:path>
                </a:pathLst>
              </a:custGeom>
              <a:noFill/>
              <a:ln w="8736" cap="flat">
                <a:noFill/>
                <a:prstDash val="solid"/>
                <a:miter/>
              </a:ln>
            </p:spPr>
            <p:txBody>
              <a:bodyPr rtlCol="0" anchor="ctr"/>
              <a:lstStyle/>
              <a:p>
                <a:endParaRPr lang="en-GB" sz="1600"/>
              </a:p>
            </p:txBody>
          </p:sp>
        </p:grpSp>
        <p:grpSp>
          <p:nvGrpSpPr>
            <p:cNvPr id="75" name="Graphic 2973">
              <a:extLst>
                <a:ext uri="{FF2B5EF4-FFF2-40B4-BE49-F238E27FC236}">
                  <a16:creationId xmlns:a16="http://schemas.microsoft.com/office/drawing/2014/main" id="{CBE98935-D0C5-0E36-B6AA-165E1B960582}"/>
                </a:ext>
              </a:extLst>
            </p:cNvPr>
            <p:cNvGrpSpPr/>
            <p:nvPr/>
          </p:nvGrpSpPr>
          <p:grpSpPr>
            <a:xfrm>
              <a:off x="1298724" y="2104280"/>
              <a:ext cx="2125831" cy="1260185"/>
              <a:chOff x="1298724" y="2104280"/>
              <a:chExt cx="2125831" cy="1260185"/>
            </a:xfrm>
          </p:grpSpPr>
          <p:sp>
            <p:nvSpPr>
              <p:cNvPr id="554" name="Freeform: Shape 553">
                <a:extLst>
                  <a:ext uri="{FF2B5EF4-FFF2-40B4-BE49-F238E27FC236}">
                    <a16:creationId xmlns:a16="http://schemas.microsoft.com/office/drawing/2014/main" id="{AACC84DA-3580-D1A6-BCA8-C84EDCBE8E5B}"/>
                  </a:ext>
                </a:extLst>
              </p:cNvPr>
              <p:cNvSpPr/>
              <p:nvPr/>
            </p:nvSpPr>
            <p:spPr>
              <a:xfrm>
                <a:off x="1298724" y="2104280"/>
                <a:ext cx="708610" cy="420060"/>
              </a:xfrm>
              <a:custGeom>
                <a:avLst/>
                <a:gdLst>
                  <a:gd name="connsiteX0" fmla="*/ 398 w 708610"/>
                  <a:gd name="connsiteY0" fmla="*/ 430 h 420060"/>
                  <a:gd name="connsiteX1" fmla="*/ 709008 w 708610"/>
                  <a:gd name="connsiteY1" fmla="*/ 420490 h 420060"/>
                </a:gdLst>
                <a:ahLst/>
                <a:cxnLst>
                  <a:cxn ang="0">
                    <a:pos x="connsiteX0" y="connsiteY0"/>
                  </a:cxn>
                  <a:cxn ang="0">
                    <a:pos x="connsiteX1" y="connsiteY1"/>
                  </a:cxn>
                </a:cxnLst>
                <a:rect l="l" t="t" r="r" b="b"/>
                <a:pathLst>
                  <a:path w="708610" h="420060">
                    <a:moveTo>
                      <a:pt x="398" y="430"/>
                    </a:moveTo>
                    <a:lnTo>
                      <a:pt x="709008" y="420490"/>
                    </a:lnTo>
                    <a:close/>
                  </a:path>
                </a:pathLst>
              </a:custGeom>
              <a:solidFill>
                <a:srgbClr val="206D84">
                  <a:alpha val="75000"/>
                </a:srgbClr>
              </a:solidFill>
              <a:ln w="0" cap="flat">
                <a:solidFill>
                  <a:srgbClr val="FFFFFF">
                    <a:alpha val="75000"/>
                  </a:srgbClr>
                </a:solidFill>
                <a:prstDash val="solid"/>
                <a:miter/>
              </a:ln>
            </p:spPr>
            <p:txBody>
              <a:bodyPr rtlCol="0" anchor="ctr"/>
              <a:lstStyle/>
              <a:p>
                <a:endParaRPr lang="en-GB" sz="1600"/>
              </a:p>
            </p:txBody>
          </p:sp>
          <p:sp>
            <p:nvSpPr>
              <p:cNvPr id="555" name="Freeform: Shape 554">
                <a:extLst>
                  <a:ext uri="{FF2B5EF4-FFF2-40B4-BE49-F238E27FC236}">
                    <a16:creationId xmlns:a16="http://schemas.microsoft.com/office/drawing/2014/main" id="{C2E30397-0F43-4C7F-7D1A-288C874A83B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76" name="Graphic 2973">
              <a:extLst>
                <a:ext uri="{FF2B5EF4-FFF2-40B4-BE49-F238E27FC236}">
                  <a16:creationId xmlns:a16="http://schemas.microsoft.com/office/drawing/2014/main" id="{DFE9093C-8891-923D-A41B-D3D0221C4A04}"/>
                </a:ext>
              </a:extLst>
            </p:cNvPr>
            <p:cNvGrpSpPr/>
            <p:nvPr/>
          </p:nvGrpSpPr>
          <p:grpSpPr>
            <a:xfrm>
              <a:off x="1298724" y="1459226"/>
              <a:ext cx="1076539" cy="1065114"/>
              <a:chOff x="1298724" y="1459226"/>
              <a:chExt cx="1076539" cy="1065114"/>
            </a:xfrm>
          </p:grpSpPr>
          <p:sp>
            <p:nvSpPr>
              <p:cNvPr id="551" name="Freeform: Shape 550">
                <a:extLst>
                  <a:ext uri="{FF2B5EF4-FFF2-40B4-BE49-F238E27FC236}">
                    <a16:creationId xmlns:a16="http://schemas.microsoft.com/office/drawing/2014/main" id="{0224D613-0524-BB9B-FE63-64B03B7155F9}"/>
                  </a:ext>
                </a:extLst>
              </p:cNvPr>
              <p:cNvSpPr/>
              <p:nvPr/>
            </p:nvSpPr>
            <p:spPr>
              <a:xfrm>
                <a:off x="1298724" y="1459226"/>
                <a:ext cx="1076539" cy="1065114"/>
              </a:xfrm>
              <a:custGeom>
                <a:avLst/>
                <a:gdLst>
                  <a:gd name="connsiteX0" fmla="*/ 398 w 1076539"/>
                  <a:gd name="connsiteY0" fmla="*/ 645484 h 1065114"/>
                  <a:gd name="connsiteX1" fmla="*/ 552288 w 1076539"/>
                  <a:gd name="connsiteY1" fmla="*/ 430 h 1065114"/>
                  <a:gd name="connsiteX2" fmla="*/ 1076938 w 1076539"/>
                  <a:gd name="connsiteY2" fmla="*/ 635507 h 1065114"/>
                  <a:gd name="connsiteX3" fmla="*/ 709008 w 1076539"/>
                  <a:gd name="connsiteY3" fmla="*/ 1065544 h 1065114"/>
                </a:gdLst>
                <a:ahLst/>
                <a:cxnLst>
                  <a:cxn ang="0">
                    <a:pos x="connsiteX0" y="connsiteY0"/>
                  </a:cxn>
                  <a:cxn ang="0">
                    <a:pos x="connsiteX1" y="connsiteY1"/>
                  </a:cxn>
                  <a:cxn ang="0">
                    <a:pos x="connsiteX2" y="connsiteY2"/>
                  </a:cxn>
                  <a:cxn ang="0">
                    <a:pos x="connsiteX3" y="connsiteY3"/>
                  </a:cxn>
                </a:cxnLst>
                <a:rect l="l" t="t" r="r" b="b"/>
                <a:pathLst>
                  <a:path w="1076539" h="1065114">
                    <a:moveTo>
                      <a:pt x="398" y="645484"/>
                    </a:moveTo>
                    <a:cubicBezTo>
                      <a:pt x="145778" y="400238"/>
                      <a:pt x="332491" y="182005"/>
                      <a:pt x="552288" y="430"/>
                    </a:cubicBezTo>
                    <a:lnTo>
                      <a:pt x="1076938" y="635507"/>
                    </a:lnTo>
                    <a:cubicBezTo>
                      <a:pt x="930404" y="756557"/>
                      <a:pt x="805929" y="902051"/>
                      <a:pt x="709008" y="1065544"/>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52" name="TextBox 551">
                <a:extLst>
                  <a:ext uri="{FF2B5EF4-FFF2-40B4-BE49-F238E27FC236}">
                    <a16:creationId xmlns:a16="http://schemas.microsoft.com/office/drawing/2014/main" id="{5D2B26FB-29B8-7A5F-2AF6-D5D86679BECC}"/>
                  </a:ext>
                </a:extLst>
              </p:cNvPr>
              <p:cNvSpPr txBox="1"/>
              <p:nvPr/>
            </p:nvSpPr>
            <p:spPr>
              <a:xfrm rot="2432967">
                <a:off x="1530316" y="1867081"/>
                <a:ext cx="6592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83%</a:t>
                </a:r>
              </a:p>
            </p:txBody>
          </p:sp>
          <p:sp>
            <p:nvSpPr>
              <p:cNvPr id="553" name="Freeform: Shape 552">
                <a:extLst>
                  <a:ext uri="{FF2B5EF4-FFF2-40B4-BE49-F238E27FC236}">
                    <a16:creationId xmlns:a16="http://schemas.microsoft.com/office/drawing/2014/main" id="{FB8672F1-BE60-326E-4963-7D2C900EB8C8}"/>
                  </a:ext>
                </a:extLst>
              </p:cNvPr>
              <p:cNvSpPr/>
              <p:nvPr/>
            </p:nvSpPr>
            <p:spPr>
              <a:xfrm>
                <a:off x="1653024" y="1776765"/>
                <a:ext cx="459914" cy="537544"/>
              </a:xfrm>
              <a:custGeom>
                <a:avLst/>
                <a:gdLst>
                  <a:gd name="connsiteX0" fmla="*/ 398 w 459914"/>
                  <a:gd name="connsiteY0" fmla="*/ 537975 h 537544"/>
                  <a:gd name="connsiteX1" fmla="*/ 460312 w 459914"/>
                  <a:gd name="connsiteY1" fmla="*/ 430 h 537544"/>
                </a:gdLst>
                <a:ahLst/>
                <a:cxnLst>
                  <a:cxn ang="0">
                    <a:pos x="connsiteX0" y="connsiteY0"/>
                  </a:cxn>
                  <a:cxn ang="0">
                    <a:pos x="connsiteX1" y="connsiteY1"/>
                  </a:cxn>
                </a:cxnLst>
                <a:rect l="l" t="t" r="r" b="b"/>
                <a:pathLst>
                  <a:path w="459914" h="537544">
                    <a:moveTo>
                      <a:pt x="398" y="537975"/>
                    </a:moveTo>
                    <a:cubicBezTo>
                      <a:pt x="121553" y="333606"/>
                      <a:pt x="277146" y="151742"/>
                      <a:pt x="460312" y="430"/>
                    </a:cubicBezTo>
                  </a:path>
                </a:pathLst>
              </a:custGeom>
              <a:noFill/>
              <a:ln w="8736" cap="flat">
                <a:noFill/>
                <a:prstDash val="solid"/>
                <a:miter/>
              </a:ln>
            </p:spPr>
            <p:txBody>
              <a:bodyPr rtlCol="0" anchor="ctr"/>
              <a:lstStyle/>
              <a:p>
                <a:endParaRPr lang="en-GB" sz="1600"/>
              </a:p>
            </p:txBody>
          </p:sp>
        </p:grpSp>
        <p:grpSp>
          <p:nvGrpSpPr>
            <p:cNvPr id="77" name="Graphic 2973">
              <a:extLst>
                <a:ext uri="{FF2B5EF4-FFF2-40B4-BE49-F238E27FC236}">
                  <a16:creationId xmlns:a16="http://schemas.microsoft.com/office/drawing/2014/main" id="{5DA80470-D307-DCBE-01F8-7E984D6DB157}"/>
                </a:ext>
              </a:extLst>
            </p:cNvPr>
            <p:cNvGrpSpPr/>
            <p:nvPr/>
          </p:nvGrpSpPr>
          <p:grpSpPr>
            <a:xfrm>
              <a:off x="1850613" y="1355177"/>
              <a:ext cx="614782" cy="762485"/>
              <a:chOff x="1850613" y="1355177"/>
              <a:chExt cx="614782" cy="762485"/>
            </a:xfrm>
          </p:grpSpPr>
          <p:sp>
            <p:nvSpPr>
              <p:cNvPr id="548" name="Freeform: Shape 547">
                <a:extLst>
                  <a:ext uri="{FF2B5EF4-FFF2-40B4-BE49-F238E27FC236}">
                    <a16:creationId xmlns:a16="http://schemas.microsoft.com/office/drawing/2014/main" id="{83D0673C-9278-8916-D8D7-697774F5D9D1}"/>
                  </a:ext>
                </a:extLst>
              </p:cNvPr>
              <p:cNvSpPr/>
              <p:nvPr/>
            </p:nvSpPr>
            <p:spPr>
              <a:xfrm>
                <a:off x="1850613" y="1355177"/>
                <a:ext cx="614782" cy="739126"/>
              </a:xfrm>
              <a:custGeom>
                <a:avLst/>
                <a:gdLst>
                  <a:gd name="connsiteX0" fmla="*/ 398 w 614782"/>
                  <a:gd name="connsiteY0" fmla="*/ 104479 h 739126"/>
                  <a:gd name="connsiteX1" fmla="*/ 135592 w 614782"/>
                  <a:gd name="connsiteY1" fmla="*/ 430 h 739126"/>
                  <a:gd name="connsiteX2" fmla="*/ 615180 w 614782"/>
                  <a:gd name="connsiteY2" fmla="*/ 670190 h 739126"/>
                  <a:gd name="connsiteX3" fmla="*/ 525048 w 614782"/>
                  <a:gd name="connsiteY3" fmla="*/ 739556 h 739126"/>
                </a:gdLst>
                <a:ahLst/>
                <a:cxnLst>
                  <a:cxn ang="0">
                    <a:pos x="connsiteX0" y="connsiteY0"/>
                  </a:cxn>
                  <a:cxn ang="0">
                    <a:pos x="connsiteX1" y="connsiteY1"/>
                  </a:cxn>
                  <a:cxn ang="0">
                    <a:pos x="connsiteX2" y="connsiteY2"/>
                  </a:cxn>
                  <a:cxn ang="0">
                    <a:pos x="connsiteX3" y="connsiteY3"/>
                  </a:cxn>
                </a:cxnLst>
                <a:rect l="l" t="t" r="r" b="b"/>
                <a:pathLst>
                  <a:path w="614782" h="739126">
                    <a:moveTo>
                      <a:pt x="398" y="104479"/>
                    </a:moveTo>
                    <a:cubicBezTo>
                      <a:pt x="44254" y="68250"/>
                      <a:pt x="89342" y="33540"/>
                      <a:pt x="135592" y="430"/>
                    </a:cubicBezTo>
                    <a:lnTo>
                      <a:pt x="615180" y="670190"/>
                    </a:lnTo>
                    <a:cubicBezTo>
                      <a:pt x="584341" y="692266"/>
                      <a:pt x="554279" y="715400"/>
                      <a:pt x="525048" y="739556"/>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49" name="TextBox 548">
                <a:extLst>
                  <a:ext uri="{FF2B5EF4-FFF2-40B4-BE49-F238E27FC236}">
                    <a16:creationId xmlns:a16="http://schemas.microsoft.com/office/drawing/2014/main" id="{7E865E60-A455-5F5B-700A-99129DD027B0}"/>
                  </a:ext>
                </a:extLst>
              </p:cNvPr>
              <p:cNvSpPr txBox="1"/>
              <p:nvPr/>
            </p:nvSpPr>
            <p:spPr>
              <a:xfrm rot="3145055">
                <a:off x="1793092" y="1592143"/>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17%</a:t>
                </a:r>
              </a:p>
            </p:txBody>
          </p:sp>
          <p:sp>
            <p:nvSpPr>
              <p:cNvPr id="550" name="Freeform: Shape 549">
                <a:extLst>
                  <a:ext uri="{FF2B5EF4-FFF2-40B4-BE49-F238E27FC236}">
                    <a16:creationId xmlns:a16="http://schemas.microsoft.com/office/drawing/2014/main" id="{70E4DBD5-0C78-B731-FDA8-E1B58F92F84E}"/>
                  </a:ext>
                </a:extLst>
              </p:cNvPr>
              <p:cNvSpPr/>
              <p:nvPr/>
            </p:nvSpPr>
            <p:spPr>
              <a:xfrm>
                <a:off x="2112938" y="1690057"/>
                <a:ext cx="112663" cy="86707"/>
              </a:xfrm>
              <a:custGeom>
                <a:avLst/>
                <a:gdLst>
                  <a:gd name="connsiteX0" fmla="*/ 398 w 112663"/>
                  <a:gd name="connsiteY0" fmla="*/ 87138 h 86707"/>
                  <a:gd name="connsiteX1" fmla="*/ 113061 w 112663"/>
                  <a:gd name="connsiteY1" fmla="*/ 430 h 86707"/>
                </a:gdLst>
                <a:ahLst/>
                <a:cxnLst>
                  <a:cxn ang="0">
                    <a:pos x="connsiteX0" y="connsiteY0"/>
                  </a:cxn>
                  <a:cxn ang="0">
                    <a:pos x="connsiteX1" y="connsiteY1"/>
                  </a:cxn>
                </a:cxnLst>
                <a:rect l="l" t="t" r="r" b="b"/>
                <a:pathLst>
                  <a:path w="112663" h="86707">
                    <a:moveTo>
                      <a:pt x="398" y="87138"/>
                    </a:moveTo>
                    <a:cubicBezTo>
                      <a:pt x="36942" y="56945"/>
                      <a:pt x="74517" y="28028"/>
                      <a:pt x="113061" y="430"/>
                    </a:cubicBezTo>
                  </a:path>
                </a:pathLst>
              </a:custGeom>
              <a:noFill/>
              <a:ln w="8736" cap="flat">
                <a:noFill/>
                <a:prstDash val="solid"/>
                <a:miter/>
              </a:ln>
            </p:spPr>
            <p:txBody>
              <a:bodyPr rtlCol="0" anchor="ctr"/>
              <a:lstStyle/>
              <a:p>
                <a:endParaRPr lang="en-GB" sz="1600"/>
              </a:p>
            </p:txBody>
          </p:sp>
        </p:grpSp>
        <p:grpSp>
          <p:nvGrpSpPr>
            <p:cNvPr id="117" name="Graphic 2973">
              <a:extLst>
                <a:ext uri="{FF2B5EF4-FFF2-40B4-BE49-F238E27FC236}">
                  <a16:creationId xmlns:a16="http://schemas.microsoft.com/office/drawing/2014/main" id="{DDED24B4-E66C-1D72-0845-5285A613B3E2}"/>
                </a:ext>
              </a:extLst>
            </p:cNvPr>
            <p:cNvGrpSpPr/>
            <p:nvPr/>
          </p:nvGrpSpPr>
          <p:grpSpPr>
            <a:xfrm>
              <a:off x="1985808" y="1355177"/>
              <a:ext cx="1438747" cy="2009289"/>
              <a:chOff x="1985808" y="1355177"/>
              <a:chExt cx="1438747" cy="2009289"/>
            </a:xfrm>
          </p:grpSpPr>
          <p:sp>
            <p:nvSpPr>
              <p:cNvPr id="546" name="Freeform: Shape 545">
                <a:extLst>
                  <a:ext uri="{FF2B5EF4-FFF2-40B4-BE49-F238E27FC236}">
                    <a16:creationId xmlns:a16="http://schemas.microsoft.com/office/drawing/2014/main" id="{BB9A01AA-252D-5CFA-C6FA-908030A14E01}"/>
                  </a:ext>
                </a:extLst>
              </p:cNvPr>
              <p:cNvSpPr/>
              <p:nvPr/>
            </p:nvSpPr>
            <p:spPr>
              <a:xfrm>
                <a:off x="1985808" y="1355177"/>
                <a:ext cx="479588" cy="669760"/>
              </a:xfrm>
              <a:custGeom>
                <a:avLst/>
                <a:gdLst>
                  <a:gd name="connsiteX0" fmla="*/ 398 w 479588"/>
                  <a:gd name="connsiteY0" fmla="*/ 430 h 669760"/>
                  <a:gd name="connsiteX1" fmla="*/ 479986 w 479588"/>
                  <a:gd name="connsiteY1" fmla="*/ 670190 h 669760"/>
                </a:gdLst>
                <a:ahLst/>
                <a:cxnLst>
                  <a:cxn ang="0">
                    <a:pos x="connsiteX0" y="connsiteY0"/>
                  </a:cxn>
                  <a:cxn ang="0">
                    <a:pos x="connsiteX1" y="connsiteY1"/>
                  </a:cxn>
                </a:cxnLst>
                <a:rect l="l" t="t" r="r" b="b"/>
                <a:pathLst>
                  <a:path w="479588" h="669760">
                    <a:moveTo>
                      <a:pt x="398" y="430"/>
                    </a:moveTo>
                    <a:lnTo>
                      <a:pt x="479986" y="670190"/>
                    </a:lnTo>
                    <a:close/>
                  </a:path>
                </a:pathLst>
              </a:custGeom>
              <a:solidFill>
                <a:srgbClr val="E49F38">
                  <a:alpha val="75000"/>
                </a:srgbClr>
              </a:solidFill>
              <a:ln w="0" cap="flat">
                <a:solidFill>
                  <a:srgbClr val="FFFFFF">
                    <a:alpha val="75000"/>
                  </a:srgbClr>
                </a:solidFill>
                <a:prstDash val="solid"/>
                <a:miter/>
              </a:ln>
            </p:spPr>
            <p:txBody>
              <a:bodyPr rtlCol="0" anchor="ctr"/>
              <a:lstStyle/>
              <a:p>
                <a:endParaRPr lang="en-GB" sz="1600"/>
              </a:p>
            </p:txBody>
          </p:sp>
          <p:sp>
            <p:nvSpPr>
              <p:cNvPr id="547" name="Freeform: Shape 546">
                <a:extLst>
                  <a:ext uri="{FF2B5EF4-FFF2-40B4-BE49-F238E27FC236}">
                    <a16:creationId xmlns:a16="http://schemas.microsoft.com/office/drawing/2014/main" id="{70715C71-DAF3-2E8D-FEFB-3C216F892FD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1" name="Graphic 2973">
              <a:extLst>
                <a:ext uri="{FF2B5EF4-FFF2-40B4-BE49-F238E27FC236}">
                  <a16:creationId xmlns:a16="http://schemas.microsoft.com/office/drawing/2014/main" id="{1778A154-D1E5-C209-5B57-A6B8BE819CEE}"/>
                </a:ext>
              </a:extLst>
            </p:cNvPr>
            <p:cNvGrpSpPr/>
            <p:nvPr/>
          </p:nvGrpSpPr>
          <p:grpSpPr>
            <a:xfrm>
              <a:off x="1985808" y="1038992"/>
              <a:ext cx="881204" cy="985944"/>
              <a:chOff x="1985808" y="1038992"/>
              <a:chExt cx="881204" cy="985944"/>
            </a:xfrm>
          </p:grpSpPr>
          <p:sp>
            <p:nvSpPr>
              <p:cNvPr id="543" name="Freeform: Shape 542">
                <a:extLst>
                  <a:ext uri="{FF2B5EF4-FFF2-40B4-BE49-F238E27FC236}">
                    <a16:creationId xmlns:a16="http://schemas.microsoft.com/office/drawing/2014/main" id="{78C71089-79FB-4A6F-7B9D-3C9FD40377B7}"/>
                  </a:ext>
                </a:extLst>
              </p:cNvPr>
              <p:cNvSpPr/>
              <p:nvPr/>
            </p:nvSpPr>
            <p:spPr>
              <a:xfrm>
                <a:off x="1985808" y="1038992"/>
                <a:ext cx="881204" cy="985944"/>
              </a:xfrm>
              <a:custGeom>
                <a:avLst/>
                <a:gdLst>
                  <a:gd name="connsiteX0" fmla="*/ 398 w 881204"/>
                  <a:gd name="connsiteY0" fmla="*/ 316614 h 985944"/>
                  <a:gd name="connsiteX1" fmla="*/ 602831 w 881204"/>
                  <a:gd name="connsiteY1" fmla="*/ 430 h 985944"/>
                  <a:gd name="connsiteX2" fmla="*/ 881602 w 881204"/>
                  <a:gd name="connsiteY2" fmla="*/ 775593 h 985944"/>
                  <a:gd name="connsiteX3" fmla="*/ 479986 w 881204"/>
                  <a:gd name="connsiteY3" fmla="*/ 986374 h 985944"/>
                </a:gdLst>
                <a:ahLst/>
                <a:cxnLst>
                  <a:cxn ang="0">
                    <a:pos x="connsiteX0" y="connsiteY0"/>
                  </a:cxn>
                  <a:cxn ang="0">
                    <a:pos x="connsiteX1" y="connsiteY1"/>
                  </a:cxn>
                  <a:cxn ang="0">
                    <a:pos x="connsiteX2" y="connsiteY2"/>
                  </a:cxn>
                  <a:cxn ang="0">
                    <a:pos x="connsiteX3" y="connsiteY3"/>
                  </a:cxn>
                </a:cxnLst>
                <a:rect l="l" t="t" r="r" b="b"/>
                <a:pathLst>
                  <a:path w="881204" h="985944">
                    <a:moveTo>
                      <a:pt x="398" y="316614"/>
                    </a:moveTo>
                    <a:cubicBezTo>
                      <a:pt x="185677" y="183944"/>
                      <a:pt x="388403" y="77545"/>
                      <a:pt x="602831" y="430"/>
                    </a:cubicBezTo>
                    <a:lnTo>
                      <a:pt x="881602" y="775593"/>
                    </a:lnTo>
                    <a:cubicBezTo>
                      <a:pt x="738651" y="826998"/>
                      <a:pt x="603497" y="897937"/>
                      <a:pt x="479986" y="986374"/>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44" name="TextBox 543">
                <a:extLst>
                  <a:ext uri="{FF2B5EF4-FFF2-40B4-BE49-F238E27FC236}">
                    <a16:creationId xmlns:a16="http://schemas.microsoft.com/office/drawing/2014/main" id="{B9F257CD-4C9F-0101-3A49-7C4962FA324D}"/>
                  </a:ext>
                </a:extLst>
              </p:cNvPr>
              <p:cNvSpPr txBox="1"/>
              <p:nvPr/>
            </p:nvSpPr>
            <p:spPr>
              <a:xfrm rot="3738462">
                <a:off x="2128646" y="1388856"/>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80%</a:t>
                </a:r>
              </a:p>
            </p:txBody>
          </p:sp>
          <p:sp>
            <p:nvSpPr>
              <p:cNvPr id="545" name="Freeform: Shape 544">
                <a:extLst>
                  <a:ext uri="{FF2B5EF4-FFF2-40B4-BE49-F238E27FC236}">
                    <a16:creationId xmlns:a16="http://schemas.microsoft.com/office/drawing/2014/main" id="{A1D55B86-4F82-D558-ABCE-676D91CC7828}"/>
                  </a:ext>
                </a:extLst>
              </p:cNvPr>
              <p:cNvSpPr/>
              <p:nvPr/>
            </p:nvSpPr>
            <p:spPr>
              <a:xfrm>
                <a:off x="2225602" y="1426570"/>
                <a:ext cx="502023" cy="263487"/>
              </a:xfrm>
              <a:custGeom>
                <a:avLst/>
                <a:gdLst>
                  <a:gd name="connsiteX0" fmla="*/ 398 w 502023"/>
                  <a:gd name="connsiteY0" fmla="*/ 263917 h 263487"/>
                  <a:gd name="connsiteX1" fmla="*/ 502422 w 502023"/>
                  <a:gd name="connsiteY1" fmla="*/ 430 h 263487"/>
                </a:gdLst>
                <a:ahLst/>
                <a:cxnLst>
                  <a:cxn ang="0">
                    <a:pos x="connsiteX0" y="connsiteY0"/>
                  </a:cxn>
                  <a:cxn ang="0">
                    <a:pos x="connsiteX1" y="connsiteY1"/>
                  </a:cxn>
                </a:cxnLst>
                <a:rect l="l" t="t" r="r" b="b"/>
                <a:pathLst>
                  <a:path w="502023" h="263487">
                    <a:moveTo>
                      <a:pt x="398" y="263917"/>
                    </a:moveTo>
                    <a:cubicBezTo>
                      <a:pt x="154794" y="153367"/>
                      <a:pt x="323737" y="64694"/>
                      <a:pt x="502422" y="430"/>
                    </a:cubicBezTo>
                  </a:path>
                </a:pathLst>
              </a:custGeom>
              <a:noFill/>
              <a:ln w="8736" cap="flat">
                <a:noFill/>
                <a:prstDash val="solid"/>
                <a:miter/>
              </a:ln>
            </p:spPr>
            <p:txBody>
              <a:bodyPr rtlCol="0" anchor="ctr"/>
              <a:lstStyle/>
              <a:p>
                <a:endParaRPr lang="en-GB" sz="1600"/>
              </a:p>
            </p:txBody>
          </p:sp>
        </p:grpSp>
        <p:grpSp>
          <p:nvGrpSpPr>
            <p:cNvPr id="203" name="Graphic 2973">
              <a:extLst>
                <a:ext uri="{FF2B5EF4-FFF2-40B4-BE49-F238E27FC236}">
                  <a16:creationId xmlns:a16="http://schemas.microsoft.com/office/drawing/2014/main" id="{9F5FE546-E9E5-D255-B5CC-39793E87F937}"/>
                </a:ext>
              </a:extLst>
            </p:cNvPr>
            <p:cNvGrpSpPr/>
            <p:nvPr/>
          </p:nvGrpSpPr>
          <p:grpSpPr>
            <a:xfrm>
              <a:off x="2588241" y="986837"/>
              <a:ext cx="387057" cy="827319"/>
              <a:chOff x="2588241" y="986837"/>
              <a:chExt cx="387057" cy="827319"/>
            </a:xfrm>
          </p:grpSpPr>
          <p:sp>
            <p:nvSpPr>
              <p:cNvPr id="540" name="Freeform: Shape 539">
                <a:extLst>
                  <a:ext uri="{FF2B5EF4-FFF2-40B4-BE49-F238E27FC236}">
                    <a16:creationId xmlns:a16="http://schemas.microsoft.com/office/drawing/2014/main" id="{0BFC9D5B-3ACB-9C2A-A13F-522AAE01A69D}"/>
                  </a:ext>
                </a:extLst>
              </p:cNvPr>
              <p:cNvSpPr/>
              <p:nvPr/>
            </p:nvSpPr>
            <p:spPr>
              <a:xfrm>
                <a:off x="2588241" y="986837"/>
                <a:ext cx="387057" cy="827319"/>
              </a:xfrm>
              <a:custGeom>
                <a:avLst/>
                <a:gdLst>
                  <a:gd name="connsiteX0" fmla="*/ 398 w 387057"/>
                  <a:gd name="connsiteY0" fmla="*/ 52585 h 827319"/>
                  <a:gd name="connsiteX1" fmla="*/ 162827 w 387057"/>
                  <a:gd name="connsiteY1" fmla="*/ 430 h 827319"/>
                  <a:gd name="connsiteX2" fmla="*/ 387455 w 387057"/>
                  <a:gd name="connsiteY2" fmla="*/ 792970 h 827319"/>
                  <a:gd name="connsiteX3" fmla="*/ 279169 w 387057"/>
                  <a:gd name="connsiteY3" fmla="*/ 827749 h 827319"/>
                </a:gdLst>
                <a:ahLst/>
                <a:cxnLst>
                  <a:cxn ang="0">
                    <a:pos x="connsiteX0" y="connsiteY0"/>
                  </a:cxn>
                  <a:cxn ang="0">
                    <a:pos x="connsiteX1" y="connsiteY1"/>
                  </a:cxn>
                  <a:cxn ang="0">
                    <a:pos x="connsiteX2" y="connsiteY2"/>
                  </a:cxn>
                  <a:cxn ang="0">
                    <a:pos x="connsiteX3" y="connsiteY3"/>
                  </a:cxn>
                </a:cxnLst>
                <a:rect l="l" t="t" r="r" b="b"/>
                <a:pathLst>
                  <a:path w="387057" h="827319">
                    <a:moveTo>
                      <a:pt x="398" y="52585"/>
                    </a:moveTo>
                    <a:cubicBezTo>
                      <a:pt x="53924" y="33339"/>
                      <a:pt x="108100" y="15945"/>
                      <a:pt x="162827" y="430"/>
                    </a:cubicBezTo>
                    <a:lnTo>
                      <a:pt x="387455" y="792970"/>
                    </a:lnTo>
                    <a:cubicBezTo>
                      <a:pt x="350971" y="803314"/>
                      <a:pt x="314854" y="814915"/>
                      <a:pt x="279169" y="827749"/>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41" name="TextBox 540">
                <a:extLst>
                  <a:ext uri="{FF2B5EF4-FFF2-40B4-BE49-F238E27FC236}">
                    <a16:creationId xmlns:a16="http://schemas.microsoft.com/office/drawing/2014/main" id="{5CD38590-51B3-1596-605D-814F9FA76675}"/>
                  </a:ext>
                </a:extLst>
              </p:cNvPr>
              <p:cNvSpPr txBox="1"/>
              <p:nvPr/>
            </p:nvSpPr>
            <p:spPr>
              <a:xfrm rot="4331868">
                <a:off x="2407960" y="1265159"/>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20%</a:t>
                </a:r>
              </a:p>
            </p:txBody>
          </p:sp>
          <p:sp>
            <p:nvSpPr>
              <p:cNvPr id="542" name="Freeform: Shape 541">
                <a:extLst>
                  <a:ext uri="{FF2B5EF4-FFF2-40B4-BE49-F238E27FC236}">
                    <a16:creationId xmlns:a16="http://schemas.microsoft.com/office/drawing/2014/main" id="{419C8566-A4ED-EE61-EF3B-0D2C914991C1}"/>
                  </a:ext>
                </a:extLst>
              </p:cNvPr>
              <p:cNvSpPr/>
              <p:nvPr/>
            </p:nvSpPr>
            <p:spPr>
              <a:xfrm>
                <a:off x="2727628" y="1383107"/>
                <a:ext cx="135355" cy="43463"/>
              </a:xfrm>
              <a:custGeom>
                <a:avLst/>
                <a:gdLst>
                  <a:gd name="connsiteX0" fmla="*/ 398 w 135355"/>
                  <a:gd name="connsiteY0" fmla="*/ 43893 h 43463"/>
                  <a:gd name="connsiteX1" fmla="*/ 135754 w 135355"/>
                  <a:gd name="connsiteY1" fmla="*/ 430 h 43463"/>
                </a:gdLst>
                <a:ahLst/>
                <a:cxnLst>
                  <a:cxn ang="0">
                    <a:pos x="connsiteX0" y="connsiteY0"/>
                  </a:cxn>
                  <a:cxn ang="0">
                    <a:pos x="connsiteX1" y="connsiteY1"/>
                  </a:cxn>
                </a:cxnLst>
                <a:rect l="l" t="t" r="r" b="b"/>
                <a:pathLst>
                  <a:path w="135355" h="43463">
                    <a:moveTo>
                      <a:pt x="398" y="43893"/>
                    </a:moveTo>
                    <a:cubicBezTo>
                      <a:pt x="45003" y="27853"/>
                      <a:pt x="90148" y="13359"/>
                      <a:pt x="135754" y="430"/>
                    </a:cubicBezTo>
                  </a:path>
                </a:pathLst>
              </a:custGeom>
              <a:noFill/>
              <a:ln w="8736" cap="flat">
                <a:noFill/>
                <a:prstDash val="solid"/>
                <a:miter/>
              </a:ln>
            </p:spPr>
            <p:txBody>
              <a:bodyPr rtlCol="0" anchor="ctr"/>
              <a:lstStyle/>
              <a:p>
                <a:endParaRPr lang="en-GB" sz="1600"/>
              </a:p>
            </p:txBody>
          </p:sp>
        </p:grpSp>
        <p:grpSp>
          <p:nvGrpSpPr>
            <p:cNvPr id="204" name="Graphic 2973">
              <a:extLst>
                <a:ext uri="{FF2B5EF4-FFF2-40B4-BE49-F238E27FC236}">
                  <a16:creationId xmlns:a16="http://schemas.microsoft.com/office/drawing/2014/main" id="{3ECA6B6C-02F6-9319-21C4-DB4C4E1B9176}"/>
                </a:ext>
              </a:extLst>
            </p:cNvPr>
            <p:cNvGrpSpPr/>
            <p:nvPr/>
          </p:nvGrpSpPr>
          <p:grpSpPr>
            <a:xfrm>
              <a:off x="2750670" y="986837"/>
              <a:ext cx="673884" cy="2377629"/>
              <a:chOff x="2750670" y="986837"/>
              <a:chExt cx="673884" cy="2377629"/>
            </a:xfrm>
          </p:grpSpPr>
          <p:sp>
            <p:nvSpPr>
              <p:cNvPr id="538" name="Freeform: Shape 537">
                <a:extLst>
                  <a:ext uri="{FF2B5EF4-FFF2-40B4-BE49-F238E27FC236}">
                    <a16:creationId xmlns:a16="http://schemas.microsoft.com/office/drawing/2014/main" id="{B8527C8E-1465-718F-898C-1C2FCEB0C9DD}"/>
                  </a:ext>
                </a:extLst>
              </p:cNvPr>
              <p:cNvSpPr/>
              <p:nvPr/>
            </p:nvSpPr>
            <p:spPr>
              <a:xfrm>
                <a:off x="2750670" y="986837"/>
                <a:ext cx="224627" cy="792540"/>
              </a:xfrm>
              <a:custGeom>
                <a:avLst/>
                <a:gdLst>
                  <a:gd name="connsiteX0" fmla="*/ 398 w 224627"/>
                  <a:gd name="connsiteY0" fmla="*/ 430 h 792540"/>
                  <a:gd name="connsiteX1" fmla="*/ 225026 w 224627"/>
                  <a:gd name="connsiteY1" fmla="*/ 792970 h 792540"/>
                </a:gdLst>
                <a:ahLst/>
                <a:cxnLst>
                  <a:cxn ang="0">
                    <a:pos x="connsiteX0" y="connsiteY0"/>
                  </a:cxn>
                  <a:cxn ang="0">
                    <a:pos x="connsiteX1" y="connsiteY1"/>
                  </a:cxn>
                </a:cxnLst>
                <a:rect l="l" t="t" r="r" b="b"/>
                <a:pathLst>
                  <a:path w="224627" h="792540">
                    <a:moveTo>
                      <a:pt x="398" y="430"/>
                    </a:moveTo>
                    <a:lnTo>
                      <a:pt x="225026" y="792970"/>
                    </a:lnTo>
                    <a:close/>
                  </a:path>
                </a:pathLst>
              </a:custGeom>
              <a:solidFill>
                <a:srgbClr val="A63C1E">
                  <a:alpha val="75000"/>
                </a:srgbClr>
              </a:solidFill>
              <a:ln w="0" cap="flat">
                <a:solidFill>
                  <a:srgbClr val="FFFFFF">
                    <a:alpha val="75000"/>
                  </a:srgbClr>
                </a:solidFill>
                <a:prstDash val="solid"/>
                <a:miter/>
              </a:ln>
            </p:spPr>
            <p:txBody>
              <a:bodyPr rtlCol="0" anchor="ctr"/>
              <a:lstStyle/>
              <a:p>
                <a:endParaRPr lang="en-GB" sz="1600"/>
              </a:p>
            </p:txBody>
          </p:sp>
          <p:sp>
            <p:nvSpPr>
              <p:cNvPr id="539" name="Freeform: Shape 538">
                <a:extLst>
                  <a:ext uri="{FF2B5EF4-FFF2-40B4-BE49-F238E27FC236}">
                    <a16:creationId xmlns:a16="http://schemas.microsoft.com/office/drawing/2014/main" id="{2332AF21-9886-6756-D387-E73433694EE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5" name="Graphic 2973">
              <a:extLst>
                <a:ext uri="{FF2B5EF4-FFF2-40B4-BE49-F238E27FC236}">
                  <a16:creationId xmlns:a16="http://schemas.microsoft.com/office/drawing/2014/main" id="{0089D4E7-4626-DF9E-BF52-775A419BBB51}"/>
                </a:ext>
              </a:extLst>
            </p:cNvPr>
            <p:cNvGrpSpPr/>
            <p:nvPr/>
          </p:nvGrpSpPr>
          <p:grpSpPr>
            <a:xfrm>
              <a:off x="2750670" y="916710"/>
              <a:ext cx="447097" cy="862666"/>
              <a:chOff x="2750670" y="916710"/>
              <a:chExt cx="447097" cy="862666"/>
            </a:xfrm>
          </p:grpSpPr>
          <p:sp>
            <p:nvSpPr>
              <p:cNvPr id="535" name="Freeform: Shape 534">
                <a:extLst>
                  <a:ext uri="{FF2B5EF4-FFF2-40B4-BE49-F238E27FC236}">
                    <a16:creationId xmlns:a16="http://schemas.microsoft.com/office/drawing/2014/main" id="{C4253F52-A6C2-9997-EE20-7DFEC607ECFD}"/>
                  </a:ext>
                </a:extLst>
              </p:cNvPr>
              <p:cNvSpPr/>
              <p:nvPr/>
            </p:nvSpPr>
            <p:spPr>
              <a:xfrm>
                <a:off x="2750670" y="916710"/>
                <a:ext cx="447097" cy="862666"/>
              </a:xfrm>
              <a:custGeom>
                <a:avLst/>
                <a:gdLst>
                  <a:gd name="connsiteX0" fmla="*/ 398 w 447097"/>
                  <a:gd name="connsiteY0" fmla="*/ 70556 h 862666"/>
                  <a:gd name="connsiteX1" fmla="*/ 334102 w 447097"/>
                  <a:gd name="connsiteY1" fmla="*/ 430 h 862666"/>
                  <a:gd name="connsiteX2" fmla="*/ 447495 w 447097"/>
                  <a:gd name="connsiteY2" fmla="*/ 816348 h 862666"/>
                  <a:gd name="connsiteX3" fmla="*/ 225026 w 447097"/>
                  <a:gd name="connsiteY3" fmla="*/ 863096 h 862666"/>
                </a:gdLst>
                <a:ahLst/>
                <a:cxnLst>
                  <a:cxn ang="0">
                    <a:pos x="connsiteX0" y="connsiteY0"/>
                  </a:cxn>
                  <a:cxn ang="0">
                    <a:pos x="connsiteX1" y="connsiteY1"/>
                  </a:cxn>
                  <a:cxn ang="0">
                    <a:pos x="connsiteX2" y="connsiteY2"/>
                  </a:cxn>
                  <a:cxn ang="0">
                    <a:pos x="connsiteX3" y="connsiteY3"/>
                  </a:cxn>
                </a:cxnLst>
                <a:rect l="l" t="t" r="r" b="b"/>
                <a:pathLst>
                  <a:path w="447097" h="862666">
                    <a:moveTo>
                      <a:pt x="398" y="70556"/>
                    </a:moveTo>
                    <a:cubicBezTo>
                      <a:pt x="109885" y="39525"/>
                      <a:pt x="221385" y="16094"/>
                      <a:pt x="334102" y="430"/>
                    </a:cubicBezTo>
                    <a:lnTo>
                      <a:pt x="447495" y="816348"/>
                    </a:lnTo>
                    <a:cubicBezTo>
                      <a:pt x="372350" y="826788"/>
                      <a:pt x="298017" y="842409"/>
                      <a:pt x="225026" y="863096"/>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36" name="TextBox 535">
                <a:extLst>
                  <a:ext uri="{FF2B5EF4-FFF2-40B4-BE49-F238E27FC236}">
                    <a16:creationId xmlns:a16="http://schemas.microsoft.com/office/drawing/2014/main" id="{D465A8EA-351A-5EE5-D3A4-0FF17E60AD06}"/>
                  </a:ext>
                </a:extLst>
              </p:cNvPr>
              <p:cNvSpPr txBox="1"/>
              <p:nvPr/>
            </p:nvSpPr>
            <p:spPr>
              <a:xfrm rot="4687912">
                <a:off x="2647380" y="1214013"/>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50%</a:t>
                </a:r>
              </a:p>
            </p:txBody>
          </p:sp>
          <p:sp>
            <p:nvSpPr>
              <p:cNvPr id="537" name="Freeform: Shape 536">
                <a:extLst>
                  <a:ext uri="{FF2B5EF4-FFF2-40B4-BE49-F238E27FC236}">
                    <a16:creationId xmlns:a16="http://schemas.microsoft.com/office/drawing/2014/main" id="{F04F244F-F6A7-432C-3884-E97B436932F8}"/>
                  </a:ext>
                </a:extLst>
              </p:cNvPr>
              <p:cNvSpPr/>
              <p:nvPr/>
            </p:nvSpPr>
            <p:spPr>
              <a:xfrm>
                <a:off x="2862985" y="1324669"/>
                <a:ext cx="278085" cy="58437"/>
              </a:xfrm>
              <a:custGeom>
                <a:avLst/>
                <a:gdLst>
                  <a:gd name="connsiteX0" fmla="*/ 398 w 278085"/>
                  <a:gd name="connsiteY0" fmla="*/ 58867 h 58437"/>
                  <a:gd name="connsiteX1" fmla="*/ 278483 w 278085"/>
                  <a:gd name="connsiteY1" fmla="*/ 430 h 58437"/>
                </a:gdLst>
                <a:ahLst/>
                <a:cxnLst>
                  <a:cxn ang="0">
                    <a:pos x="connsiteX0" y="connsiteY0"/>
                  </a:cxn>
                  <a:cxn ang="0">
                    <a:pos x="connsiteX1" y="connsiteY1"/>
                  </a:cxn>
                </a:cxnLst>
                <a:rect l="l" t="t" r="r" b="b"/>
                <a:pathLst>
                  <a:path w="278085" h="58437">
                    <a:moveTo>
                      <a:pt x="398" y="58867"/>
                    </a:moveTo>
                    <a:cubicBezTo>
                      <a:pt x="91636" y="33007"/>
                      <a:pt x="184553" y="13482"/>
                      <a:pt x="278483" y="430"/>
                    </a:cubicBezTo>
                  </a:path>
                </a:pathLst>
              </a:custGeom>
              <a:noFill/>
              <a:ln w="8736" cap="flat">
                <a:noFill/>
                <a:prstDash val="solid"/>
                <a:miter/>
              </a:ln>
            </p:spPr>
            <p:txBody>
              <a:bodyPr rtlCol="0" anchor="ctr"/>
              <a:lstStyle/>
              <a:p>
                <a:endParaRPr lang="en-GB" sz="1600"/>
              </a:p>
            </p:txBody>
          </p:sp>
        </p:grpSp>
        <p:grpSp>
          <p:nvGrpSpPr>
            <p:cNvPr id="206" name="Graphic 2973">
              <a:extLst>
                <a:ext uri="{FF2B5EF4-FFF2-40B4-BE49-F238E27FC236}">
                  <a16:creationId xmlns:a16="http://schemas.microsoft.com/office/drawing/2014/main" id="{757C1C77-04C7-348E-280E-D19C6763A0AE}"/>
                </a:ext>
              </a:extLst>
            </p:cNvPr>
            <p:cNvGrpSpPr/>
            <p:nvPr/>
          </p:nvGrpSpPr>
          <p:grpSpPr>
            <a:xfrm>
              <a:off x="3084375" y="893183"/>
              <a:ext cx="340180" cy="839445"/>
              <a:chOff x="3084375" y="893183"/>
              <a:chExt cx="340180" cy="839445"/>
            </a:xfrm>
          </p:grpSpPr>
          <p:sp>
            <p:nvSpPr>
              <p:cNvPr id="532" name="Freeform: Shape 531">
                <a:extLst>
                  <a:ext uri="{FF2B5EF4-FFF2-40B4-BE49-F238E27FC236}">
                    <a16:creationId xmlns:a16="http://schemas.microsoft.com/office/drawing/2014/main" id="{956C0E36-4DAC-2742-3422-34D6FEB75EE1}"/>
                  </a:ext>
                </a:extLst>
              </p:cNvPr>
              <p:cNvSpPr/>
              <p:nvPr/>
            </p:nvSpPr>
            <p:spPr>
              <a:xfrm>
                <a:off x="3084375" y="893183"/>
                <a:ext cx="340180" cy="839445"/>
              </a:xfrm>
              <a:custGeom>
                <a:avLst/>
                <a:gdLst>
                  <a:gd name="connsiteX0" fmla="*/ 398 w 340180"/>
                  <a:gd name="connsiteY0" fmla="*/ 23956 h 839445"/>
                  <a:gd name="connsiteX1" fmla="*/ 340578 w 340180"/>
                  <a:gd name="connsiteY1" fmla="*/ 430 h 839445"/>
                  <a:gd name="connsiteX2" fmla="*/ 340578 w 340180"/>
                  <a:gd name="connsiteY2" fmla="*/ 824194 h 839445"/>
                  <a:gd name="connsiteX3" fmla="*/ 113791 w 340180"/>
                  <a:gd name="connsiteY3" fmla="*/ 839875 h 839445"/>
                </a:gdLst>
                <a:ahLst/>
                <a:cxnLst>
                  <a:cxn ang="0">
                    <a:pos x="connsiteX0" y="connsiteY0"/>
                  </a:cxn>
                  <a:cxn ang="0">
                    <a:pos x="connsiteX1" y="connsiteY1"/>
                  </a:cxn>
                  <a:cxn ang="0">
                    <a:pos x="connsiteX2" y="connsiteY2"/>
                  </a:cxn>
                  <a:cxn ang="0">
                    <a:pos x="connsiteX3" y="connsiteY3"/>
                  </a:cxn>
                </a:cxnLst>
                <a:rect l="l" t="t" r="r" b="b"/>
                <a:pathLst>
                  <a:path w="340180" h="839445">
                    <a:moveTo>
                      <a:pt x="398" y="23956"/>
                    </a:moveTo>
                    <a:cubicBezTo>
                      <a:pt x="113114" y="8292"/>
                      <a:pt x="226778" y="430"/>
                      <a:pt x="340578" y="430"/>
                    </a:cubicBezTo>
                    <a:lnTo>
                      <a:pt x="340578" y="824194"/>
                    </a:lnTo>
                    <a:cubicBezTo>
                      <a:pt x="264711" y="824194"/>
                      <a:pt x="188935" y="829427"/>
                      <a:pt x="113791" y="839875"/>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33" name="TextBox 532">
                <a:extLst>
                  <a:ext uri="{FF2B5EF4-FFF2-40B4-BE49-F238E27FC236}">
                    <a16:creationId xmlns:a16="http://schemas.microsoft.com/office/drawing/2014/main" id="{CF8CE53E-E732-D316-9D09-E2526D05616E}"/>
                  </a:ext>
                </a:extLst>
              </p:cNvPr>
              <p:cNvSpPr txBox="1"/>
              <p:nvPr/>
            </p:nvSpPr>
            <p:spPr>
              <a:xfrm rot="5162637">
                <a:off x="2893366" y="1162766"/>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50%</a:t>
                </a:r>
              </a:p>
            </p:txBody>
          </p:sp>
          <p:sp>
            <p:nvSpPr>
              <p:cNvPr id="534" name="Freeform: Shape 533">
                <a:extLst>
                  <a:ext uri="{FF2B5EF4-FFF2-40B4-BE49-F238E27FC236}">
                    <a16:creationId xmlns:a16="http://schemas.microsoft.com/office/drawing/2014/main" id="{C2C7A0F9-659A-FD6F-FD72-2FB73141A25E}"/>
                  </a:ext>
                </a:extLst>
              </p:cNvPr>
              <p:cNvSpPr/>
              <p:nvPr/>
            </p:nvSpPr>
            <p:spPr>
              <a:xfrm>
                <a:off x="3141072" y="1305065"/>
                <a:ext cx="283481" cy="19604"/>
              </a:xfrm>
              <a:custGeom>
                <a:avLst/>
                <a:gdLst>
                  <a:gd name="connsiteX0" fmla="*/ 398 w 283481"/>
                  <a:gd name="connsiteY0" fmla="*/ 20034 h 19604"/>
                  <a:gd name="connsiteX1" fmla="*/ 283879 w 283481"/>
                  <a:gd name="connsiteY1" fmla="*/ 430 h 19604"/>
                </a:gdLst>
                <a:ahLst/>
                <a:cxnLst>
                  <a:cxn ang="0">
                    <a:pos x="connsiteX0" y="connsiteY0"/>
                  </a:cxn>
                  <a:cxn ang="0">
                    <a:pos x="connsiteX1" y="connsiteY1"/>
                  </a:cxn>
                </a:cxnLst>
                <a:rect l="l" t="t" r="r" b="b"/>
                <a:pathLst>
                  <a:path w="283481" h="19604">
                    <a:moveTo>
                      <a:pt x="398" y="20034"/>
                    </a:moveTo>
                    <a:cubicBezTo>
                      <a:pt x="94327" y="6982"/>
                      <a:pt x="189047" y="430"/>
                      <a:pt x="283879" y="430"/>
                    </a:cubicBezTo>
                  </a:path>
                </a:pathLst>
              </a:custGeom>
              <a:noFill/>
              <a:ln w="8736" cap="flat">
                <a:noFill/>
                <a:prstDash val="solid"/>
                <a:miter/>
              </a:ln>
            </p:spPr>
            <p:txBody>
              <a:bodyPr rtlCol="0" anchor="ctr"/>
              <a:lstStyle/>
              <a:p>
                <a:endParaRPr lang="en-GB" sz="1600"/>
              </a:p>
            </p:txBody>
          </p:sp>
        </p:grpSp>
        <p:grpSp>
          <p:nvGrpSpPr>
            <p:cNvPr id="207" name="Graphic 2973">
              <a:extLst>
                <a:ext uri="{FF2B5EF4-FFF2-40B4-BE49-F238E27FC236}">
                  <a16:creationId xmlns:a16="http://schemas.microsoft.com/office/drawing/2014/main" id="{499F0725-E8F9-6A04-8CD5-0A93A8B2D73F}"/>
                </a:ext>
              </a:extLst>
            </p:cNvPr>
            <p:cNvGrpSpPr/>
            <p:nvPr/>
          </p:nvGrpSpPr>
          <p:grpSpPr>
            <a:xfrm>
              <a:off x="3424555" y="893183"/>
              <a:ext cx="0" cy="2471282"/>
              <a:chOff x="3424555" y="893183"/>
              <a:chExt cx="0" cy="2471282"/>
            </a:xfrm>
          </p:grpSpPr>
          <p:sp>
            <p:nvSpPr>
              <p:cNvPr id="530" name="Freeform: Shape 529">
                <a:extLst>
                  <a:ext uri="{FF2B5EF4-FFF2-40B4-BE49-F238E27FC236}">
                    <a16:creationId xmlns:a16="http://schemas.microsoft.com/office/drawing/2014/main" id="{0FCD41AF-3A3E-60F6-6A9A-09BD7A64CBCD}"/>
                  </a:ext>
                </a:extLst>
              </p:cNvPr>
              <p:cNvSpPr/>
              <p:nvPr/>
            </p:nvSpPr>
            <p:spPr>
              <a:xfrm>
                <a:off x="3424555" y="893183"/>
                <a:ext cx="8736" cy="823763"/>
              </a:xfrm>
              <a:custGeom>
                <a:avLst/>
                <a:gdLst>
                  <a:gd name="connsiteX0" fmla="*/ 398 w 8736"/>
                  <a:gd name="connsiteY0" fmla="*/ 430 h 823763"/>
                  <a:gd name="connsiteX1" fmla="*/ 398 w 8736"/>
                  <a:gd name="connsiteY1" fmla="*/ 824194 h 823763"/>
                </a:gdLst>
                <a:ahLst/>
                <a:cxnLst>
                  <a:cxn ang="0">
                    <a:pos x="connsiteX0" y="connsiteY0"/>
                  </a:cxn>
                  <a:cxn ang="0">
                    <a:pos x="connsiteX1" y="connsiteY1"/>
                  </a:cxn>
                </a:cxnLst>
                <a:rect l="l" t="t" r="r" b="b"/>
                <a:pathLst>
                  <a:path w="8736" h="823763">
                    <a:moveTo>
                      <a:pt x="398" y="430"/>
                    </a:moveTo>
                    <a:lnTo>
                      <a:pt x="398" y="824194"/>
                    </a:lnTo>
                    <a:close/>
                  </a:path>
                </a:pathLst>
              </a:custGeom>
              <a:solidFill>
                <a:srgbClr val="333738">
                  <a:alpha val="75000"/>
                </a:srgbClr>
              </a:solidFill>
              <a:ln w="0" cap="flat">
                <a:solidFill>
                  <a:srgbClr val="FFFFFF">
                    <a:alpha val="75000"/>
                  </a:srgbClr>
                </a:solidFill>
                <a:prstDash val="solid"/>
                <a:miter/>
              </a:ln>
            </p:spPr>
            <p:txBody>
              <a:bodyPr rtlCol="0" anchor="ctr"/>
              <a:lstStyle/>
              <a:p>
                <a:endParaRPr lang="en-GB" sz="1600"/>
              </a:p>
            </p:txBody>
          </p:sp>
          <p:sp>
            <p:nvSpPr>
              <p:cNvPr id="531" name="Freeform: Shape 530">
                <a:extLst>
                  <a:ext uri="{FF2B5EF4-FFF2-40B4-BE49-F238E27FC236}">
                    <a16:creationId xmlns:a16="http://schemas.microsoft.com/office/drawing/2014/main" id="{8924F097-96ED-D1C2-C534-FF80F0BD3CC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8" name="Graphic 2973">
              <a:extLst>
                <a:ext uri="{FF2B5EF4-FFF2-40B4-BE49-F238E27FC236}">
                  <a16:creationId xmlns:a16="http://schemas.microsoft.com/office/drawing/2014/main" id="{B236E444-AB2E-2F49-322D-9D8AF1D8AC37}"/>
                </a:ext>
              </a:extLst>
            </p:cNvPr>
            <p:cNvGrpSpPr/>
            <p:nvPr/>
          </p:nvGrpSpPr>
          <p:grpSpPr>
            <a:xfrm>
              <a:off x="3424556" y="69420"/>
              <a:ext cx="1728923" cy="1191282"/>
              <a:chOff x="3424556" y="69420"/>
              <a:chExt cx="1728923" cy="1191282"/>
            </a:xfrm>
          </p:grpSpPr>
          <p:sp>
            <p:nvSpPr>
              <p:cNvPr id="527" name="Freeform: Shape 526">
                <a:extLst>
                  <a:ext uri="{FF2B5EF4-FFF2-40B4-BE49-F238E27FC236}">
                    <a16:creationId xmlns:a16="http://schemas.microsoft.com/office/drawing/2014/main" id="{520A30FB-F0BC-B9D7-5681-6DAD2F7894A6}"/>
                  </a:ext>
                </a:extLst>
              </p:cNvPr>
              <p:cNvSpPr/>
              <p:nvPr/>
            </p:nvSpPr>
            <p:spPr>
              <a:xfrm>
                <a:off x="3424556" y="69420"/>
                <a:ext cx="1728923" cy="1191282"/>
              </a:xfrm>
              <a:custGeom>
                <a:avLst/>
                <a:gdLst>
                  <a:gd name="connsiteX0" fmla="*/ 398 w 1728923"/>
                  <a:gd name="connsiteY0" fmla="*/ 430 h 1191282"/>
                  <a:gd name="connsiteX1" fmla="*/ 1729321 w 1728923"/>
                  <a:gd name="connsiteY1" fmla="*/ 490458 h 1191282"/>
                  <a:gd name="connsiteX2" fmla="*/ 1297093 w 1728923"/>
                  <a:gd name="connsiteY2" fmla="*/ 1191712 h 1191282"/>
                  <a:gd name="connsiteX3" fmla="*/ 398 w 1728923"/>
                  <a:gd name="connsiteY3" fmla="*/ 824193 h 1191282"/>
                </a:gdLst>
                <a:ahLst/>
                <a:cxnLst>
                  <a:cxn ang="0">
                    <a:pos x="connsiteX0" y="connsiteY0"/>
                  </a:cxn>
                  <a:cxn ang="0">
                    <a:pos x="connsiteX1" y="connsiteY1"/>
                  </a:cxn>
                  <a:cxn ang="0">
                    <a:pos x="connsiteX2" y="connsiteY2"/>
                  </a:cxn>
                  <a:cxn ang="0">
                    <a:pos x="connsiteX3" y="connsiteY3"/>
                  </a:cxn>
                </a:cxnLst>
                <a:rect l="l" t="t" r="r" b="b"/>
                <a:pathLst>
                  <a:path w="1728923" h="1191282">
                    <a:moveTo>
                      <a:pt x="398" y="430"/>
                    </a:moveTo>
                    <a:cubicBezTo>
                      <a:pt x="610976" y="430"/>
                      <a:pt x="1209546" y="170080"/>
                      <a:pt x="1729321" y="490458"/>
                    </a:cubicBezTo>
                    <a:lnTo>
                      <a:pt x="1297093" y="1191712"/>
                    </a:lnTo>
                    <a:cubicBezTo>
                      <a:pt x="907261" y="951429"/>
                      <a:pt x="458331" y="824193"/>
                      <a:pt x="398" y="824193"/>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528" name="TextBox 527">
                <a:extLst>
                  <a:ext uri="{FF2B5EF4-FFF2-40B4-BE49-F238E27FC236}">
                    <a16:creationId xmlns:a16="http://schemas.microsoft.com/office/drawing/2014/main" id="{FAFDB4EF-5F83-B38C-9DBB-D7CCE5C1E82B}"/>
                  </a:ext>
                </a:extLst>
              </p:cNvPr>
              <p:cNvSpPr txBox="1"/>
              <p:nvPr/>
            </p:nvSpPr>
            <p:spPr>
              <a:xfrm rot="6292538">
                <a:off x="3858025" y="432183"/>
                <a:ext cx="70478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529" name="Freeform: Shape 528">
                <a:extLst>
                  <a:ext uri="{FF2B5EF4-FFF2-40B4-BE49-F238E27FC236}">
                    <a16:creationId xmlns:a16="http://schemas.microsoft.com/office/drawing/2014/main" id="{0E46D88D-6C43-D3C8-2336-840B588596BA}"/>
                  </a:ext>
                </a:extLst>
              </p:cNvPr>
              <p:cNvSpPr/>
              <p:nvPr/>
            </p:nvSpPr>
            <p:spPr>
              <a:xfrm>
                <a:off x="3424556" y="481301"/>
                <a:ext cx="1512803" cy="428769"/>
              </a:xfrm>
              <a:custGeom>
                <a:avLst/>
                <a:gdLst>
                  <a:gd name="connsiteX0" fmla="*/ 398 w 1512803"/>
                  <a:gd name="connsiteY0" fmla="*/ 430 h 428769"/>
                  <a:gd name="connsiteX1" fmla="*/ 1513202 w 1512803"/>
                  <a:gd name="connsiteY1" fmla="*/ 429199 h 428769"/>
                </a:gdLst>
                <a:ahLst/>
                <a:cxnLst>
                  <a:cxn ang="0">
                    <a:pos x="connsiteX0" y="connsiteY0"/>
                  </a:cxn>
                  <a:cxn ang="0">
                    <a:pos x="connsiteX1" y="connsiteY1"/>
                  </a:cxn>
                </a:cxnLst>
                <a:rect l="l" t="t" r="r" b="b"/>
                <a:pathLst>
                  <a:path w="1512803" h="428769">
                    <a:moveTo>
                      <a:pt x="398" y="430"/>
                    </a:moveTo>
                    <a:cubicBezTo>
                      <a:pt x="534653" y="430"/>
                      <a:pt x="1058398" y="148877"/>
                      <a:pt x="1513202" y="429199"/>
                    </a:cubicBezTo>
                  </a:path>
                </a:pathLst>
              </a:custGeom>
              <a:noFill/>
              <a:ln w="8736" cap="flat">
                <a:noFill/>
                <a:prstDash val="solid"/>
                <a:miter/>
              </a:ln>
            </p:spPr>
            <p:txBody>
              <a:bodyPr rtlCol="0" anchor="ctr"/>
              <a:lstStyle/>
              <a:p>
                <a:endParaRPr lang="en-GB" sz="1600"/>
              </a:p>
            </p:txBody>
          </p:sp>
        </p:grpSp>
        <p:grpSp>
          <p:nvGrpSpPr>
            <p:cNvPr id="209" name="Graphic 2973">
              <a:extLst>
                <a:ext uri="{FF2B5EF4-FFF2-40B4-BE49-F238E27FC236}">
                  <a16:creationId xmlns:a16="http://schemas.microsoft.com/office/drawing/2014/main" id="{289C3961-B95A-BA53-2EED-0A6A5C91E40C}"/>
                </a:ext>
              </a:extLst>
            </p:cNvPr>
            <p:cNvGrpSpPr/>
            <p:nvPr/>
          </p:nvGrpSpPr>
          <p:grpSpPr>
            <a:xfrm>
              <a:off x="4721250" y="559448"/>
              <a:ext cx="1131596" cy="1134566"/>
              <a:chOff x="4721250" y="559448"/>
              <a:chExt cx="1131596" cy="1134566"/>
            </a:xfrm>
          </p:grpSpPr>
          <p:sp>
            <p:nvSpPr>
              <p:cNvPr id="524" name="Freeform: Shape 523">
                <a:extLst>
                  <a:ext uri="{FF2B5EF4-FFF2-40B4-BE49-F238E27FC236}">
                    <a16:creationId xmlns:a16="http://schemas.microsoft.com/office/drawing/2014/main" id="{10FF6E11-DD12-4134-7973-10712702E6D9}"/>
                  </a:ext>
                </a:extLst>
              </p:cNvPr>
              <p:cNvSpPr/>
              <p:nvPr/>
            </p:nvSpPr>
            <p:spPr>
              <a:xfrm>
                <a:off x="4721250" y="559448"/>
                <a:ext cx="1131596" cy="1134566"/>
              </a:xfrm>
              <a:custGeom>
                <a:avLst/>
                <a:gdLst>
                  <a:gd name="connsiteX0" fmla="*/ 432626 w 1131596"/>
                  <a:gd name="connsiteY0" fmla="*/ 430 h 1134566"/>
                  <a:gd name="connsiteX1" fmla="*/ 1131994 w 1131596"/>
                  <a:gd name="connsiteY1" fmla="*/ 578188 h 1134566"/>
                  <a:gd name="connsiteX2" fmla="*/ 524926 w 1131596"/>
                  <a:gd name="connsiteY2" fmla="*/ 1134996 h 1134566"/>
                  <a:gd name="connsiteX3" fmla="*/ 398 w 1131596"/>
                  <a:gd name="connsiteY3" fmla="*/ 701684 h 1134566"/>
                </a:gdLst>
                <a:ahLst/>
                <a:cxnLst>
                  <a:cxn ang="0">
                    <a:pos x="connsiteX0" y="connsiteY0"/>
                  </a:cxn>
                  <a:cxn ang="0">
                    <a:pos x="connsiteX1" y="connsiteY1"/>
                  </a:cxn>
                  <a:cxn ang="0">
                    <a:pos x="connsiteX2" y="connsiteY2"/>
                  </a:cxn>
                  <a:cxn ang="0">
                    <a:pos x="connsiteX3" y="connsiteY3"/>
                  </a:cxn>
                </a:cxnLst>
                <a:rect l="l" t="t" r="r" b="b"/>
                <a:pathLst>
                  <a:path w="1131596" h="1134566">
                    <a:moveTo>
                      <a:pt x="432626" y="430"/>
                    </a:moveTo>
                    <a:cubicBezTo>
                      <a:pt x="691274" y="159850"/>
                      <a:pt x="926621" y="354276"/>
                      <a:pt x="1131994" y="578188"/>
                    </a:cubicBezTo>
                    <a:lnTo>
                      <a:pt x="524926" y="1134996"/>
                    </a:lnTo>
                    <a:cubicBezTo>
                      <a:pt x="370896" y="967067"/>
                      <a:pt x="194379" y="821249"/>
                      <a:pt x="398" y="701684"/>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5" name="TextBox 524">
                <a:extLst>
                  <a:ext uri="{FF2B5EF4-FFF2-40B4-BE49-F238E27FC236}">
                    <a16:creationId xmlns:a16="http://schemas.microsoft.com/office/drawing/2014/main" id="{FBF81C35-4D18-A08F-F95A-00757C969A4A}"/>
                  </a:ext>
                </a:extLst>
              </p:cNvPr>
              <p:cNvSpPr txBox="1"/>
              <p:nvPr/>
            </p:nvSpPr>
            <p:spPr>
              <a:xfrm rot="7519562">
                <a:off x="4908159" y="983168"/>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(4) EV</a:t>
                </a:r>
              </a:p>
            </p:txBody>
          </p:sp>
          <p:sp>
            <p:nvSpPr>
              <p:cNvPr id="526" name="Freeform: Shape 525">
                <a:extLst>
                  <a:ext uri="{FF2B5EF4-FFF2-40B4-BE49-F238E27FC236}">
                    <a16:creationId xmlns:a16="http://schemas.microsoft.com/office/drawing/2014/main" id="{A38A5672-F0B2-E1F8-9DA9-867FD36A6BB0}"/>
                  </a:ext>
                </a:extLst>
              </p:cNvPr>
              <p:cNvSpPr/>
              <p:nvPr/>
            </p:nvSpPr>
            <p:spPr>
              <a:xfrm>
                <a:off x="4937369" y="910071"/>
                <a:ext cx="611943" cy="505534"/>
              </a:xfrm>
              <a:custGeom>
                <a:avLst/>
                <a:gdLst>
                  <a:gd name="connsiteX0" fmla="*/ 398 w 611943"/>
                  <a:gd name="connsiteY0" fmla="*/ 430 h 505534"/>
                  <a:gd name="connsiteX1" fmla="*/ 612341 w 611943"/>
                  <a:gd name="connsiteY1" fmla="*/ 505965 h 505534"/>
                </a:gdLst>
                <a:ahLst/>
                <a:cxnLst>
                  <a:cxn ang="0">
                    <a:pos x="connsiteX0" y="connsiteY0"/>
                  </a:cxn>
                  <a:cxn ang="0">
                    <a:pos x="connsiteX1" y="connsiteY1"/>
                  </a:cxn>
                </a:cxnLst>
                <a:rect l="l" t="t" r="r" b="b"/>
                <a:pathLst>
                  <a:path w="611943" h="505534">
                    <a:moveTo>
                      <a:pt x="398" y="430"/>
                    </a:moveTo>
                    <a:cubicBezTo>
                      <a:pt x="226703" y="139922"/>
                      <a:pt x="432644" y="310053"/>
                      <a:pt x="612341" y="505965"/>
                    </a:cubicBezTo>
                  </a:path>
                </a:pathLst>
              </a:custGeom>
              <a:noFill/>
              <a:ln w="8736" cap="flat">
                <a:noFill/>
                <a:prstDash val="solid"/>
                <a:miter/>
              </a:ln>
            </p:spPr>
            <p:txBody>
              <a:bodyPr rtlCol="0" anchor="ctr"/>
              <a:lstStyle/>
              <a:p>
                <a:endParaRPr lang="en-GB" sz="1600"/>
              </a:p>
            </p:txBody>
          </p:sp>
        </p:grpSp>
        <p:grpSp>
          <p:nvGrpSpPr>
            <p:cNvPr id="210" name="Graphic 2973">
              <a:extLst>
                <a:ext uri="{FF2B5EF4-FFF2-40B4-BE49-F238E27FC236}">
                  <a16:creationId xmlns:a16="http://schemas.microsoft.com/office/drawing/2014/main" id="{CABD7C19-E1D9-E0B9-75D3-B7E865524F92}"/>
                </a:ext>
              </a:extLst>
            </p:cNvPr>
            <p:cNvGrpSpPr/>
            <p:nvPr/>
          </p:nvGrpSpPr>
          <p:grpSpPr>
            <a:xfrm>
              <a:off x="5245778" y="1137206"/>
              <a:ext cx="1013219" cy="967074"/>
              <a:chOff x="5245778" y="1137206"/>
              <a:chExt cx="1013219" cy="967074"/>
            </a:xfrm>
          </p:grpSpPr>
          <p:sp>
            <p:nvSpPr>
              <p:cNvPr id="521" name="Freeform: Shape 520">
                <a:extLst>
                  <a:ext uri="{FF2B5EF4-FFF2-40B4-BE49-F238E27FC236}">
                    <a16:creationId xmlns:a16="http://schemas.microsoft.com/office/drawing/2014/main" id="{18D7A0F6-5DB7-DA97-9664-FD977082FA9C}"/>
                  </a:ext>
                </a:extLst>
              </p:cNvPr>
              <p:cNvSpPr/>
              <p:nvPr/>
            </p:nvSpPr>
            <p:spPr>
              <a:xfrm>
                <a:off x="5245778" y="1137206"/>
                <a:ext cx="1013219" cy="967074"/>
              </a:xfrm>
              <a:custGeom>
                <a:avLst/>
                <a:gdLst>
                  <a:gd name="connsiteX0" fmla="*/ 607466 w 1013219"/>
                  <a:gd name="connsiteY0" fmla="*/ 430 h 967074"/>
                  <a:gd name="connsiteX1" fmla="*/ 1013617 w 1013219"/>
                  <a:gd name="connsiteY1" fmla="*/ 547436 h 967074"/>
                  <a:gd name="connsiteX2" fmla="*/ 305006 w 1013219"/>
                  <a:gd name="connsiteY2" fmla="*/ 967504 h 967074"/>
                  <a:gd name="connsiteX3" fmla="*/ 398 w 1013219"/>
                  <a:gd name="connsiteY3" fmla="*/ 557238 h 967074"/>
                </a:gdLst>
                <a:ahLst/>
                <a:cxnLst>
                  <a:cxn ang="0">
                    <a:pos x="connsiteX0" y="connsiteY0"/>
                  </a:cxn>
                  <a:cxn ang="0">
                    <a:pos x="connsiteX1" y="connsiteY1"/>
                  </a:cxn>
                  <a:cxn ang="0">
                    <a:pos x="connsiteX2" y="connsiteY2"/>
                  </a:cxn>
                  <a:cxn ang="0">
                    <a:pos x="connsiteX3" y="connsiteY3"/>
                  </a:cxn>
                </a:cxnLst>
                <a:rect l="l" t="t" r="r" b="b"/>
                <a:pathLst>
                  <a:path w="1013219" h="967074">
                    <a:moveTo>
                      <a:pt x="607466" y="430"/>
                    </a:moveTo>
                    <a:cubicBezTo>
                      <a:pt x="761391" y="168237"/>
                      <a:pt x="897503" y="351559"/>
                      <a:pt x="1013617" y="547436"/>
                    </a:cubicBezTo>
                    <a:lnTo>
                      <a:pt x="305006" y="967504"/>
                    </a:lnTo>
                    <a:cubicBezTo>
                      <a:pt x="217923" y="820594"/>
                      <a:pt x="115839" y="683102"/>
                      <a:pt x="398" y="557238"/>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2" name="TextBox 521">
                <a:extLst>
                  <a:ext uri="{FF2B5EF4-FFF2-40B4-BE49-F238E27FC236}">
                    <a16:creationId xmlns:a16="http://schemas.microsoft.com/office/drawing/2014/main" id="{B9DA0264-8B77-6040-5B6A-5DDBCC517986}"/>
                  </a:ext>
                </a:extLst>
              </p:cNvPr>
              <p:cNvSpPr txBox="1"/>
              <p:nvPr/>
            </p:nvSpPr>
            <p:spPr>
              <a:xfrm rot="8595970">
                <a:off x="5381861" y="1487151"/>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RP</a:t>
                </a:r>
              </a:p>
            </p:txBody>
          </p:sp>
          <p:sp>
            <p:nvSpPr>
              <p:cNvPr id="523" name="Freeform: Shape 522">
                <a:extLst>
                  <a:ext uri="{FF2B5EF4-FFF2-40B4-BE49-F238E27FC236}">
                    <a16:creationId xmlns:a16="http://schemas.microsoft.com/office/drawing/2014/main" id="{F5256E2F-A795-F055-9F71-BBCB77DBA637}"/>
                  </a:ext>
                </a:extLst>
              </p:cNvPr>
              <p:cNvSpPr/>
              <p:nvPr/>
            </p:nvSpPr>
            <p:spPr>
              <a:xfrm>
                <a:off x="5549312" y="1415606"/>
                <a:ext cx="355384" cy="478644"/>
              </a:xfrm>
              <a:custGeom>
                <a:avLst/>
                <a:gdLst>
                  <a:gd name="connsiteX0" fmla="*/ 398 w 355384"/>
                  <a:gd name="connsiteY0" fmla="*/ 430 h 478644"/>
                  <a:gd name="connsiteX1" fmla="*/ 355782 w 355384"/>
                  <a:gd name="connsiteY1" fmla="*/ 479074 h 478644"/>
                </a:gdLst>
                <a:ahLst/>
                <a:cxnLst>
                  <a:cxn ang="0">
                    <a:pos x="connsiteX0" y="connsiteY0"/>
                  </a:cxn>
                  <a:cxn ang="0">
                    <a:pos x="connsiteX1" y="connsiteY1"/>
                  </a:cxn>
                </a:cxnLst>
                <a:rect l="l" t="t" r="r" b="b"/>
                <a:pathLst>
                  <a:path w="355384" h="478644">
                    <a:moveTo>
                      <a:pt x="398" y="430"/>
                    </a:moveTo>
                    <a:cubicBezTo>
                      <a:pt x="135077" y="147269"/>
                      <a:pt x="254179" y="307677"/>
                      <a:pt x="355782" y="479074"/>
                    </a:cubicBezTo>
                  </a:path>
                </a:pathLst>
              </a:custGeom>
              <a:noFill/>
              <a:ln w="8736" cap="flat">
                <a:noFill/>
                <a:prstDash val="solid"/>
                <a:miter/>
              </a:ln>
            </p:spPr>
            <p:txBody>
              <a:bodyPr rtlCol="0" anchor="ctr"/>
              <a:lstStyle/>
              <a:p>
                <a:endParaRPr lang="en-GB" sz="1600"/>
              </a:p>
            </p:txBody>
          </p:sp>
        </p:grpSp>
        <p:grpSp>
          <p:nvGrpSpPr>
            <p:cNvPr id="211" name="Graphic 2973">
              <a:extLst>
                <a:ext uri="{FF2B5EF4-FFF2-40B4-BE49-F238E27FC236}">
                  <a16:creationId xmlns:a16="http://schemas.microsoft.com/office/drawing/2014/main" id="{AFE79046-92EE-83D4-DE7A-398E576136A1}"/>
                </a:ext>
              </a:extLst>
            </p:cNvPr>
            <p:cNvGrpSpPr/>
            <p:nvPr/>
          </p:nvGrpSpPr>
          <p:grpSpPr>
            <a:xfrm>
              <a:off x="5550386" y="1684212"/>
              <a:ext cx="993580" cy="884203"/>
              <a:chOff x="5550386" y="1684212"/>
              <a:chExt cx="993580" cy="884203"/>
            </a:xfrm>
          </p:grpSpPr>
          <p:sp>
            <p:nvSpPr>
              <p:cNvPr id="518" name="Freeform: Shape 517">
                <a:extLst>
                  <a:ext uri="{FF2B5EF4-FFF2-40B4-BE49-F238E27FC236}">
                    <a16:creationId xmlns:a16="http://schemas.microsoft.com/office/drawing/2014/main" id="{D54A8912-4C9E-6FE0-F3B3-8EABC2EFD20A}"/>
                  </a:ext>
                </a:extLst>
              </p:cNvPr>
              <p:cNvSpPr/>
              <p:nvPr/>
            </p:nvSpPr>
            <p:spPr>
              <a:xfrm>
                <a:off x="5550386" y="1684212"/>
                <a:ext cx="993580" cy="884203"/>
              </a:xfrm>
              <a:custGeom>
                <a:avLst/>
                <a:gdLst>
                  <a:gd name="connsiteX0" fmla="*/ 709008 w 993580"/>
                  <a:gd name="connsiteY0" fmla="*/ 430 h 884203"/>
                  <a:gd name="connsiteX1" fmla="*/ 993978 w 993580"/>
                  <a:gd name="connsiteY1" fmla="*/ 619283 h 884203"/>
                  <a:gd name="connsiteX2" fmla="*/ 214123 w 993580"/>
                  <a:gd name="connsiteY2" fmla="*/ 884633 h 884203"/>
                  <a:gd name="connsiteX3" fmla="*/ 398 w 993580"/>
                  <a:gd name="connsiteY3" fmla="*/ 420498 h 884203"/>
                </a:gdLst>
                <a:ahLst/>
                <a:cxnLst>
                  <a:cxn ang="0">
                    <a:pos x="connsiteX0" y="connsiteY0"/>
                  </a:cxn>
                  <a:cxn ang="0">
                    <a:pos x="connsiteX1" y="connsiteY1"/>
                  </a:cxn>
                  <a:cxn ang="0">
                    <a:pos x="connsiteX2" y="connsiteY2"/>
                  </a:cxn>
                  <a:cxn ang="0">
                    <a:pos x="connsiteX3" y="connsiteY3"/>
                  </a:cxn>
                </a:cxnLst>
                <a:rect l="l" t="t" r="r" b="b"/>
                <a:pathLst>
                  <a:path w="993580" h="884203">
                    <a:moveTo>
                      <a:pt x="709008" y="430"/>
                    </a:moveTo>
                    <a:cubicBezTo>
                      <a:pt x="825131" y="196315"/>
                      <a:pt x="920628" y="403706"/>
                      <a:pt x="993978" y="619283"/>
                    </a:cubicBezTo>
                    <a:lnTo>
                      <a:pt x="214123" y="884633"/>
                    </a:lnTo>
                    <a:cubicBezTo>
                      <a:pt x="159110" y="722948"/>
                      <a:pt x="87490" y="567407"/>
                      <a:pt x="398" y="420498"/>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9" name="TextBox 518">
                <a:extLst>
                  <a:ext uri="{FF2B5EF4-FFF2-40B4-BE49-F238E27FC236}">
                    <a16:creationId xmlns:a16="http://schemas.microsoft.com/office/drawing/2014/main" id="{3DF1FDFA-652E-FFFA-99BA-49FFBA3C7488}"/>
                  </a:ext>
                </a:extLst>
              </p:cNvPr>
              <p:cNvSpPr txBox="1"/>
              <p:nvPr/>
            </p:nvSpPr>
            <p:spPr>
              <a:xfrm rot="9247587">
                <a:off x="5685919" y="1999927"/>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CS</a:t>
                </a:r>
              </a:p>
            </p:txBody>
          </p:sp>
          <p:sp>
            <p:nvSpPr>
              <p:cNvPr id="520" name="Freeform: Shape 519">
                <a:extLst>
                  <a:ext uri="{FF2B5EF4-FFF2-40B4-BE49-F238E27FC236}">
                    <a16:creationId xmlns:a16="http://schemas.microsoft.com/office/drawing/2014/main" id="{2591BBE4-F36A-EB48-AAF3-4464AC13C12A}"/>
                  </a:ext>
                </a:extLst>
              </p:cNvPr>
              <p:cNvSpPr/>
              <p:nvPr/>
            </p:nvSpPr>
            <p:spPr>
              <a:xfrm>
                <a:off x="5904696" y="1894250"/>
                <a:ext cx="249342" cy="541493"/>
              </a:xfrm>
              <a:custGeom>
                <a:avLst/>
                <a:gdLst>
                  <a:gd name="connsiteX0" fmla="*/ 398 w 249342"/>
                  <a:gd name="connsiteY0" fmla="*/ 430 h 541493"/>
                  <a:gd name="connsiteX1" fmla="*/ 249740 w 249342"/>
                  <a:gd name="connsiteY1" fmla="*/ 541923 h 541493"/>
                </a:gdLst>
                <a:ahLst/>
                <a:cxnLst>
                  <a:cxn ang="0">
                    <a:pos x="connsiteX0" y="connsiteY0"/>
                  </a:cxn>
                  <a:cxn ang="0">
                    <a:pos x="connsiteX1" y="connsiteY1"/>
                  </a:cxn>
                </a:cxnLst>
                <a:rect l="l" t="t" r="r" b="b"/>
                <a:pathLst>
                  <a:path w="249342" h="541493">
                    <a:moveTo>
                      <a:pt x="398" y="430"/>
                    </a:moveTo>
                    <a:cubicBezTo>
                      <a:pt x="102001" y="171827"/>
                      <a:pt x="185564" y="353289"/>
                      <a:pt x="249740" y="541923"/>
                    </a:cubicBezTo>
                  </a:path>
                </a:pathLst>
              </a:custGeom>
              <a:noFill/>
              <a:ln w="8736" cap="flat">
                <a:noFill/>
                <a:prstDash val="solid"/>
                <a:miter/>
              </a:ln>
            </p:spPr>
            <p:txBody>
              <a:bodyPr rtlCol="0" anchor="ctr"/>
              <a:lstStyle/>
              <a:p>
                <a:endParaRPr lang="en-GB" sz="1600"/>
              </a:p>
            </p:txBody>
          </p:sp>
        </p:grpSp>
        <p:grpSp>
          <p:nvGrpSpPr>
            <p:cNvPr id="212" name="Graphic 2973">
              <a:extLst>
                <a:ext uri="{FF2B5EF4-FFF2-40B4-BE49-F238E27FC236}">
                  <a16:creationId xmlns:a16="http://schemas.microsoft.com/office/drawing/2014/main" id="{97687A2C-FC28-6D79-A1EF-FA28FD939D2B}"/>
                </a:ext>
              </a:extLst>
            </p:cNvPr>
            <p:cNvGrpSpPr/>
            <p:nvPr/>
          </p:nvGrpSpPr>
          <p:grpSpPr>
            <a:xfrm>
              <a:off x="5764111" y="2303066"/>
              <a:ext cx="955490" cy="1345433"/>
              <a:chOff x="5764111" y="2303066"/>
              <a:chExt cx="955490" cy="1345433"/>
            </a:xfrm>
          </p:grpSpPr>
          <p:sp>
            <p:nvSpPr>
              <p:cNvPr id="515" name="Freeform: Shape 514">
                <a:extLst>
                  <a:ext uri="{FF2B5EF4-FFF2-40B4-BE49-F238E27FC236}">
                    <a16:creationId xmlns:a16="http://schemas.microsoft.com/office/drawing/2014/main" id="{EB8BBAC5-D291-238C-5629-BCA8CFA2D3E9}"/>
                  </a:ext>
                </a:extLst>
              </p:cNvPr>
              <p:cNvSpPr/>
              <p:nvPr/>
            </p:nvSpPr>
            <p:spPr>
              <a:xfrm>
                <a:off x="5764111" y="2303066"/>
                <a:ext cx="955490" cy="1345433"/>
              </a:xfrm>
              <a:custGeom>
                <a:avLst/>
                <a:gdLst>
                  <a:gd name="connsiteX0" fmla="*/ 780253 w 955490"/>
                  <a:gd name="connsiteY0" fmla="*/ 430 h 1345433"/>
                  <a:gd name="connsiteX1" fmla="*/ 943622 w 955490"/>
                  <a:gd name="connsiteY1" fmla="*/ 1345864 h 1345433"/>
                  <a:gd name="connsiteX2" fmla="*/ 122924 w 955490"/>
                  <a:gd name="connsiteY2" fmla="*/ 1274855 h 1345433"/>
                  <a:gd name="connsiteX3" fmla="*/ 398 w 955490"/>
                  <a:gd name="connsiteY3" fmla="*/ 265779 h 1345433"/>
                </a:gdLst>
                <a:ahLst/>
                <a:cxnLst>
                  <a:cxn ang="0">
                    <a:pos x="connsiteX0" y="connsiteY0"/>
                  </a:cxn>
                  <a:cxn ang="0">
                    <a:pos x="connsiteX1" y="connsiteY1"/>
                  </a:cxn>
                  <a:cxn ang="0">
                    <a:pos x="connsiteX2" y="connsiteY2"/>
                  </a:cxn>
                  <a:cxn ang="0">
                    <a:pos x="connsiteX3" y="connsiteY3"/>
                  </a:cxn>
                </a:cxnLst>
                <a:rect l="l" t="t" r="r" b="b"/>
                <a:pathLst>
                  <a:path w="955490" h="1345433">
                    <a:moveTo>
                      <a:pt x="780253" y="430"/>
                    </a:moveTo>
                    <a:cubicBezTo>
                      <a:pt x="927355" y="432741"/>
                      <a:pt x="982988" y="890910"/>
                      <a:pt x="943622" y="1345864"/>
                    </a:cubicBezTo>
                    <a:lnTo>
                      <a:pt x="122924" y="1274855"/>
                    </a:lnTo>
                    <a:cubicBezTo>
                      <a:pt x="152444" y="933640"/>
                      <a:pt x="110728" y="590013"/>
                      <a:pt x="398" y="265779"/>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6" name="TextBox 515">
                <a:extLst>
                  <a:ext uri="{FF2B5EF4-FFF2-40B4-BE49-F238E27FC236}">
                    <a16:creationId xmlns:a16="http://schemas.microsoft.com/office/drawing/2014/main" id="{3D0BD842-3294-9751-7A6F-98FF2A089443}"/>
                  </a:ext>
                </a:extLst>
              </p:cNvPr>
              <p:cNvSpPr txBox="1"/>
              <p:nvPr/>
            </p:nvSpPr>
            <p:spPr>
              <a:xfrm rot="10419677">
                <a:off x="5934264" y="2858302"/>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(6) PP</a:t>
                </a:r>
              </a:p>
            </p:txBody>
          </p:sp>
          <p:sp>
            <p:nvSpPr>
              <p:cNvPr id="517" name="Freeform: Shape 516">
                <a:extLst>
                  <a:ext uri="{FF2B5EF4-FFF2-40B4-BE49-F238E27FC236}">
                    <a16:creationId xmlns:a16="http://schemas.microsoft.com/office/drawing/2014/main" id="{81C12FF1-7C69-4DFF-74D7-3B46342D6A2D}"/>
                  </a:ext>
                </a:extLst>
              </p:cNvPr>
              <p:cNvSpPr/>
              <p:nvPr/>
            </p:nvSpPr>
            <p:spPr>
              <a:xfrm>
                <a:off x="6154039" y="2435744"/>
                <a:ext cx="153677" cy="1177251"/>
              </a:xfrm>
              <a:custGeom>
                <a:avLst/>
                <a:gdLst>
                  <a:gd name="connsiteX0" fmla="*/ 398 w 153677"/>
                  <a:gd name="connsiteY0" fmla="*/ 430 h 1177251"/>
                  <a:gd name="connsiteX1" fmla="*/ 143341 w 153677"/>
                  <a:gd name="connsiteY1" fmla="*/ 1177681 h 1177251"/>
                </a:gdLst>
                <a:ahLst/>
                <a:cxnLst>
                  <a:cxn ang="0">
                    <a:pos x="connsiteX0" y="connsiteY0"/>
                  </a:cxn>
                  <a:cxn ang="0">
                    <a:pos x="connsiteX1" y="connsiteY1"/>
                  </a:cxn>
                </a:cxnLst>
                <a:rect l="l" t="t" r="r" b="b"/>
                <a:pathLst>
                  <a:path w="153677" h="1177251">
                    <a:moveTo>
                      <a:pt x="398" y="430"/>
                    </a:moveTo>
                    <a:cubicBezTo>
                      <a:pt x="129110" y="378699"/>
                      <a:pt x="177788" y="779597"/>
                      <a:pt x="143341" y="1177681"/>
                    </a:cubicBezTo>
                  </a:path>
                </a:pathLst>
              </a:custGeom>
              <a:noFill/>
              <a:ln w="8736" cap="flat">
                <a:noFill/>
                <a:prstDash val="solid"/>
                <a:miter/>
              </a:ln>
            </p:spPr>
            <p:txBody>
              <a:bodyPr rtlCol="0" anchor="ctr"/>
              <a:lstStyle/>
              <a:p>
                <a:endParaRPr lang="en-GB" sz="1600"/>
              </a:p>
            </p:txBody>
          </p:sp>
        </p:grpSp>
        <p:grpSp>
          <p:nvGrpSpPr>
            <p:cNvPr id="213" name="Graphic 2973">
              <a:extLst>
                <a:ext uri="{FF2B5EF4-FFF2-40B4-BE49-F238E27FC236}">
                  <a16:creationId xmlns:a16="http://schemas.microsoft.com/office/drawing/2014/main" id="{66514FF8-9868-EE89-B361-3457688D8C8C}"/>
                </a:ext>
              </a:extLst>
            </p:cNvPr>
            <p:cNvGrpSpPr/>
            <p:nvPr/>
          </p:nvGrpSpPr>
          <p:grpSpPr>
            <a:xfrm>
              <a:off x="5669279" y="3577491"/>
              <a:ext cx="1038056" cy="1165188"/>
              <a:chOff x="5669279" y="3577491"/>
              <a:chExt cx="1038056" cy="1165188"/>
            </a:xfrm>
          </p:grpSpPr>
          <p:sp>
            <p:nvSpPr>
              <p:cNvPr id="512" name="Freeform: Shape 511">
                <a:extLst>
                  <a:ext uri="{FF2B5EF4-FFF2-40B4-BE49-F238E27FC236}">
                    <a16:creationId xmlns:a16="http://schemas.microsoft.com/office/drawing/2014/main" id="{5617D2D7-67A3-7C83-6A64-E656E2928D76}"/>
                  </a:ext>
                </a:extLst>
              </p:cNvPr>
              <p:cNvSpPr/>
              <p:nvPr/>
            </p:nvSpPr>
            <p:spPr>
              <a:xfrm>
                <a:off x="5669279" y="3577491"/>
                <a:ext cx="1038056" cy="1165188"/>
              </a:xfrm>
              <a:custGeom>
                <a:avLst/>
                <a:gdLst>
                  <a:gd name="connsiteX0" fmla="*/ 1038454 w 1038056"/>
                  <a:gd name="connsiteY0" fmla="*/ 71438 h 1165188"/>
                  <a:gd name="connsiteX1" fmla="*/ 748636 w 1038056"/>
                  <a:gd name="connsiteY1" fmla="*/ 1165618 h 1165188"/>
                  <a:gd name="connsiteX2" fmla="*/ 398 w 1038056"/>
                  <a:gd name="connsiteY2" fmla="*/ 821067 h 1165188"/>
                  <a:gd name="connsiteX3" fmla="*/ 217757 w 1038056"/>
                  <a:gd name="connsiteY3" fmla="*/ 430 h 1165188"/>
                </a:gdLst>
                <a:ahLst/>
                <a:cxnLst>
                  <a:cxn ang="0">
                    <a:pos x="connsiteX0" y="connsiteY0"/>
                  </a:cxn>
                  <a:cxn ang="0">
                    <a:pos x="connsiteX1" y="connsiteY1"/>
                  </a:cxn>
                  <a:cxn ang="0">
                    <a:pos x="connsiteX2" y="connsiteY2"/>
                  </a:cxn>
                  <a:cxn ang="0">
                    <a:pos x="connsiteX3" y="connsiteY3"/>
                  </a:cxn>
                </a:cxnLst>
                <a:rect l="l" t="t" r="r" b="b"/>
                <a:pathLst>
                  <a:path w="1038056" h="1165188">
                    <a:moveTo>
                      <a:pt x="1038454" y="71438"/>
                    </a:moveTo>
                    <a:cubicBezTo>
                      <a:pt x="1005684" y="450150"/>
                      <a:pt x="907637" y="820333"/>
                      <a:pt x="748636" y="1165618"/>
                    </a:cubicBezTo>
                    <a:lnTo>
                      <a:pt x="398" y="821067"/>
                    </a:lnTo>
                    <a:cubicBezTo>
                      <a:pt x="119648" y="562103"/>
                      <a:pt x="193182" y="284464"/>
                      <a:pt x="217757"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3" name="TextBox 512">
                <a:extLst>
                  <a:ext uri="{FF2B5EF4-FFF2-40B4-BE49-F238E27FC236}">
                    <a16:creationId xmlns:a16="http://schemas.microsoft.com/office/drawing/2014/main" id="{557F913F-4793-9F1E-C2FD-4881F2F22F91}"/>
                  </a:ext>
                </a:extLst>
              </p:cNvPr>
              <p:cNvSpPr txBox="1"/>
              <p:nvPr/>
            </p:nvSpPr>
            <p:spPr>
              <a:xfrm rot="11573637">
                <a:off x="5854365" y="3944042"/>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RP</a:t>
                </a:r>
              </a:p>
            </p:txBody>
          </p:sp>
          <p:sp>
            <p:nvSpPr>
              <p:cNvPr id="514" name="Freeform: Shape 513">
                <a:extLst>
                  <a:ext uri="{FF2B5EF4-FFF2-40B4-BE49-F238E27FC236}">
                    <a16:creationId xmlns:a16="http://schemas.microsoft.com/office/drawing/2014/main" id="{67B91863-003E-3EF2-8FCF-696C8DAEFFE4}"/>
                  </a:ext>
                </a:extLst>
              </p:cNvPr>
              <p:cNvSpPr/>
              <p:nvPr/>
            </p:nvSpPr>
            <p:spPr>
              <a:xfrm>
                <a:off x="6043402" y="3612995"/>
                <a:ext cx="253588" cy="957403"/>
              </a:xfrm>
              <a:custGeom>
                <a:avLst/>
                <a:gdLst>
                  <a:gd name="connsiteX0" fmla="*/ 398 w 253588"/>
                  <a:gd name="connsiteY0" fmla="*/ 957834 h 957403"/>
                  <a:gd name="connsiteX1" fmla="*/ 253986 w 253588"/>
                  <a:gd name="connsiteY1" fmla="*/ 430 h 957403"/>
                </a:gdLst>
                <a:ahLst/>
                <a:cxnLst>
                  <a:cxn ang="0">
                    <a:pos x="connsiteX0" y="connsiteY0"/>
                  </a:cxn>
                  <a:cxn ang="0">
                    <a:pos x="connsiteX1" y="connsiteY1"/>
                  </a:cxn>
                </a:cxnLst>
                <a:rect l="l" t="t" r="r" b="b"/>
                <a:pathLst>
                  <a:path w="253588" h="957403">
                    <a:moveTo>
                      <a:pt x="398" y="957834"/>
                    </a:moveTo>
                    <a:cubicBezTo>
                      <a:pt x="139515" y="655715"/>
                      <a:pt x="225314" y="331803"/>
                      <a:pt x="253986" y="430"/>
                    </a:cubicBezTo>
                  </a:path>
                </a:pathLst>
              </a:custGeom>
              <a:noFill/>
              <a:ln w="8736" cap="flat">
                <a:noFill/>
                <a:prstDash val="solid"/>
                <a:miter/>
              </a:ln>
            </p:spPr>
            <p:txBody>
              <a:bodyPr rtlCol="0" anchor="ctr"/>
              <a:lstStyle/>
              <a:p>
                <a:endParaRPr lang="en-GB" sz="1600"/>
              </a:p>
            </p:txBody>
          </p:sp>
        </p:grpSp>
        <p:grpSp>
          <p:nvGrpSpPr>
            <p:cNvPr id="214" name="Graphic 2973">
              <a:extLst>
                <a:ext uri="{FF2B5EF4-FFF2-40B4-BE49-F238E27FC236}">
                  <a16:creationId xmlns:a16="http://schemas.microsoft.com/office/drawing/2014/main" id="{AE495A4B-BE2F-6600-0441-F2DD0F34FD00}"/>
                </a:ext>
              </a:extLst>
            </p:cNvPr>
            <p:cNvGrpSpPr/>
            <p:nvPr/>
          </p:nvGrpSpPr>
          <p:grpSpPr>
            <a:xfrm>
              <a:off x="3424555" y="3364466"/>
              <a:ext cx="2992962" cy="1378213"/>
              <a:chOff x="3424555" y="3364466"/>
              <a:chExt cx="2992962" cy="1378213"/>
            </a:xfrm>
          </p:grpSpPr>
          <p:sp>
            <p:nvSpPr>
              <p:cNvPr id="510" name="Freeform: Shape 509">
                <a:extLst>
                  <a:ext uri="{FF2B5EF4-FFF2-40B4-BE49-F238E27FC236}">
                    <a16:creationId xmlns:a16="http://schemas.microsoft.com/office/drawing/2014/main" id="{84D68525-C612-4D51-22C6-013B87BE4CFF}"/>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11" name="Freeform: Shape 510">
                <a:extLst>
                  <a:ext uri="{FF2B5EF4-FFF2-40B4-BE49-F238E27FC236}">
                    <a16:creationId xmlns:a16="http://schemas.microsoft.com/office/drawing/2014/main" id="{68A92C97-E22C-8187-6DD6-5784D585A96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5" name="Graphic 2973">
              <a:extLst>
                <a:ext uri="{FF2B5EF4-FFF2-40B4-BE49-F238E27FC236}">
                  <a16:creationId xmlns:a16="http://schemas.microsoft.com/office/drawing/2014/main" id="{6A56581D-9FD1-4B42-C55F-5BE01D88E24C}"/>
                </a:ext>
              </a:extLst>
            </p:cNvPr>
            <p:cNvGrpSpPr/>
            <p:nvPr/>
          </p:nvGrpSpPr>
          <p:grpSpPr>
            <a:xfrm>
              <a:off x="3424555" y="3364466"/>
              <a:ext cx="2992962" cy="1378213"/>
              <a:chOff x="3424555" y="3364466"/>
              <a:chExt cx="2992962" cy="1378213"/>
            </a:xfrm>
          </p:grpSpPr>
          <p:sp>
            <p:nvSpPr>
              <p:cNvPr id="508" name="Freeform: Shape 507">
                <a:extLst>
                  <a:ext uri="{FF2B5EF4-FFF2-40B4-BE49-F238E27FC236}">
                    <a16:creationId xmlns:a16="http://schemas.microsoft.com/office/drawing/2014/main" id="{E2CA3B9F-9464-B47B-3E47-857526FA4B93}"/>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9" name="Freeform: Shape 508">
                <a:extLst>
                  <a:ext uri="{FF2B5EF4-FFF2-40B4-BE49-F238E27FC236}">
                    <a16:creationId xmlns:a16="http://schemas.microsoft.com/office/drawing/2014/main" id="{7568C36C-00D5-C3CF-5A41-02C0E5BB52A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6" name="Graphic 2973">
              <a:extLst>
                <a:ext uri="{FF2B5EF4-FFF2-40B4-BE49-F238E27FC236}">
                  <a16:creationId xmlns:a16="http://schemas.microsoft.com/office/drawing/2014/main" id="{1C982BF6-AB69-FB76-FE66-9CD64AF328D6}"/>
                </a:ext>
              </a:extLst>
            </p:cNvPr>
            <p:cNvGrpSpPr/>
            <p:nvPr/>
          </p:nvGrpSpPr>
          <p:grpSpPr>
            <a:xfrm>
              <a:off x="5187035" y="4398128"/>
              <a:ext cx="1230482" cy="1276086"/>
              <a:chOff x="5187035" y="4398128"/>
              <a:chExt cx="1230482" cy="1276086"/>
            </a:xfrm>
          </p:grpSpPr>
          <p:sp>
            <p:nvSpPr>
              <p:cNvPr id="505" name="Freeform: Shape 504">
                <a:extLst>
                  <a:ext uri="{FF2B5EF4-FFF2-40B4-BE49-F238E27FC236}">
                    <a16:creationId xmlns:a16="http://schemas.microsoft.com/office/drawing/2014/main" id="{39792F4E-9FC1-1B76-FC4E-69DE538810AC}"/>
                  </a:ext>
                </a:extLst>
              </p:cNvPr>
              <p:cNvSpPr/>
              <p:nvPr/>
            </p:nvSpPr>
            <p:spPr>
              <a:xfrm>
                <a:off x="5187035" y="4398128"/>
                <a:ext cx="1230482" cy="1276086"/>
              </a:xfrm>
              <a:custGeom>
                <a:avLst/>
                <a:gdLst>
                  <a:gd name="connsiteX0" fmla="*/ 1230880 w 1230482"/>
                  <a:gd name="connsiteY0" fmla="*/ 344981 h 1276086"/>
                  <a:gd name="connsiteX1" fmla="*/ 587888 w 1230482"/>
                  <a:gd name="connsiteY1" fmla="*/ 1276516 h 1276086"/>
                  <a:gd name="connsiteX2" fmla="*/ 398 w 1230482"/>
                  <a:gd name="connsiteY2" fmla="*/ 699081 h 1276086"/>
                  <a:gd name="connsiteX3" fmla="*/ 482642 w 1230482"/>
                  <a:gd name="connsiteY3" fmla="*/ 430 h 1276086"/>
                </a:gdLst>
                <a:ahLst/>
                <a:cxnLst>
                  <a:cxn ang="0">
                    <a:pos x="connsiteX0" y="connsiteY0"/>
                  </a:cxn>
                  <a:cxn ang="0">
                    <a:pos x="connsiteX1" y="connsiteY1"/>
                  </a:cxn>
                  <a:cxn ang="0">
                    <a:pos x="connsiteX2" y="connsiteY2"/>
                  </a:cxn>
                  <a:cxn ang="0">
                    <a:pos x="connsiteX3" y="connsiteY3"/>
                  </a:cxn>
                </a:cxnLst>
                <a:rect l="l" t="t" r="r" b="b"/>
                <a:pathLst>
                  <a:path w="1230482" h="1276086">
                    <a:moveTo>
                      <a:pt x="1230880" y="344981"/>
                    </a:moveTo>
                    <a:cubicBezTo>
                      <a:pt x="1071888" y="690257"/>
                      <a:pt x="854345" y="1005419"/>
                      <a:pt x="587888" y="1276516"/>
                    </a:cubicBezTo>
                    <a:lnTo>
                      <a:pt x="398" y="699081"/>
                    </a:lnTo>
                    <a:cubicBezTo>
                      <a:pt x="200241" y="495752"/>
                      <a:pt x="363400" y="259383"/>
                      <a:pt x="482642"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06" name="TextBox 505">
                <a:extLst>
                  <a:ext uri="{FF2B5EF4-FFF2-40B4-BE49-F238E27FC236}">
                    <a16:creationId xmlns:a16="http://schemas.microsoft.com/office/drawing/2014/main" id="{9CE98288-5E51-8957-70E0-66263AF43509}"/>
                  </a:ext>
                </a:extLst>
              </p:cNvPr>
              <p:cNvSpPr txBox="1"/>
              <p:nvPr/>
            </p:nvSpPr>
            <p:spPr>
              <a:xfrm rot="12791722">
                <a:off x="5438888" y="4846348"/>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PP</a:t>
                </a:r>
              </a:p>
            </p:txBody>
          </p:sp>
          <p:sp>
            <p:nvSpPr>
              <p:cNvPr id="507" name="Freeform: Shape 506">
                <a:extLst>
                  <a:ext uri="{FF2B5EF4-FFF2-40B4-BE49-F238E27FC236}">
                    <a16:creationId xmlns:a16="http://schemas.microsoft.com/office/drawing/2014/main" id="{98C1ABDC-4186-5C6D-9EF0-5EBB20B668F8}"/>
                  </a:ext>
                </a:extLst>
              </p:cNvPr>
              <p:cNvSpPr/>
              <p:nvPr/>
            </p:nvSpPr>
            <p:spPr>
              <a:xfrm>
                <a:off x="5480776" y="4570399"/>
                <a:ext cx="562626" cy="815097"/>
              </a:xfrm>
              <a:custGeom>
                <a:avLst/>
                <a:gdLst>
                  <a:gd name="connsiteX0" fmla="*/ 398 w 562626"/>
                  <a:gd name="connsiteY0" fmla="*/ 815527 h 815097"/>
                  <a:gd name="connsiteX1" fmla="*/ 563024 w 562626"/>
                  <a:gd name="connsiteY1" fmla="*/ 430 h 815097"/>
                </a:gdLst>
                <a:ahLst/>
                <a:cxnLst>
                  <a:cxn ang="0">
                    <a:pos x="connsiteX0" y="connsiteY0"/>
                  </a:cxn>
                  <a:cxn ang="0">
                    <a:pos x="connsiteX1" y="connsiteY1"/>
                  </a:cxn>
                </a:cxnLst>
                <a:rect l="l" t="t" r="r" b="b"/>
                <a:pathLst>
                  <a:path w="562626" h="815097">
                    <a:moveTo>
                      <a:pt x="398" y="815527"/>
                    </a:moveTo>
                    <a:cubicBezTo>
                      <a:pt x="233552" y="578319"/>
                      <a:pt x="423899" y="302549"/>
                      <a:pt x="563024" y="430"/>
                    </a:cubicBezTo>
                  </a:path>
                </a:pathLst>
              </a:custGeom>
              <a:noFill/>
              <a:ln w="8736" cap="flat">
                <a:noFill/>
                <a:prstDash val="solid"/>
                <a:miter/>
              </a:ln>
            </p:spPr>
            <p:txBody>
              <a:bodyPr rtlCol="0" anchor="ctr"/>
              <a:lstStyle/>
              <a:p>
                <a:endParaRPr lang="en-GB" sz="1600"/>
              </a:p>
            </p:txBody>
          </p:sp>
        </p:grpSp>
        <p:grpSp>
          <p:nvGrpSpPr>
            <p:cNvPr id="217" name="Graphic 2973">
              <a:extLst>
                <a:ext uri="{FF2B5EF4-FFF2-40B4-BE49-F238E27FC236}">
                  <a16:creationId xmlns:a16="http://schemas.microsoft.com/office/drawing/2014/main" id="{F7ECEFBA-CD33-EF4D-D328-86441FCE194D}"/>
                </a:ext>
              </a:extLst>
            </p:cNvPr>
            <p:cNvGrpSpPr/>
            <p:nvPr/>
          </p:nvGrpSpPr>
          <p:grpSpPr>
            <a:xfrm>
              <a:off x="5049716" y="5096779"/>
              <a:ext cx="724809" cy="734059"/>
              <a:chOff x="5049716" y="5096779"/>
              <a:chExt cx="724809" cy="734059"/>
            </a:xfrm>
          </p:grpSpPr>
          <p:sp>
            <p:nvSpPr>
              <p:cNvPr id="502" name="Freeform: Shape 501">
                <a:extLst>
                  <a:ext uri="{FF2B5EF4-FFF2-40B4-BE49-F238E27FC236}">
                    <a16:creationId xmlns:a16="http://schemas.microsoft.com/office/drawing/2014/main" id="{E4C0F964-8476-2C72-C928-B82DEA98214A}"/>
                  </a:ext>
                </a:extLst>
              </p:cNvPr>
              <p:cNvSpPr/>
              <p:nvPr/>
            </p:nvSpPr>
            <p:spPr>
              <a:xfrm>
                <a:off x="5063320" y="5096779"/>
                <a:ext cx="711205" cy="734059"/>
              </a:xfrm>
              <a:custGeom>
                <a:avLst/>
                <a:gdLst>
                  <a:gd name="connsiteX0" fmla="*/ 711603 w 711205"/>
                  <a:gd name="connsiteY0" fmla="*/ 577865 h 734059"/>
                  <a:gd name="connsiteX1" fmla="*/ 546653 w 711205"/>
                  <a:gd name="connsiteY1" fmla="*/ 734489 h 734059"/>
                  <a:gd name="connsiteX2" fmla="*/ 398 w 711205"/>
                  <a:gd name="connsiteY2" fmla="*/ 117898 h 734059"/>
                  <a:gd name="connsiteX3" fmla="*/ 124113 w 711205"/>
                  <a:gd name="connsiteY3" fmla="*/ 430 h 734059"/>
                </a:gdLst>
                <a:ahLst/>
                <a:cxnLst>
                  <a:cxn ang="0">
                    <a:pos x="connsiteX0" y="connsiteY0"/>
                  </a:cxn>
                  <a:cxn ang="0">
                    <a:pos x="connsiteX1" y="connsiteY1"/>
                  </a:cxn>
                  <a:cxn ang="0">
                    <a:pos x="connsiteX2" y="connsiteY2"/>
                  </a:cxn>
                  <a:cxn ang="0">
                    <a:pos x="connsiteX3" y="connsiteY3"/>
                  </a:cxn>
                </a:cxnLst>
                <a:rect l="l" t="t" r="r" b="b"/>
                <a:pathLst>
                  <a:path w="711205" h="734059">
                    <a:moveTo>
                      <a:pt x="711603" y="577865"/>
                    </a:moveTo>
                    <a:cubicBezTo>
                      <a:pt x="658434" y="631960"/>
                      <a:pt x="603421" y="684194"/>
                      <a:pt x="546653" y="734489"/>
                    </a:cubicBezTo>
                    <a:lnTo>
                      <a:pt x="398" y="117898"/>
                    </a:lnTo>
                    <a:cubicBezTo>
                      <a:pt x="42970" y="80175"/>
                      <a:pt x="84240" y="41001"/>
                      <a:pt x="124113"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03" name="TextBox 502">
                <a:extLst>
                  <a:ext uri="{FF2B5EF4-FFF2-40B4-BE49-F238E27FC236}">
                    <a16:creationId xmlns:a16="http://schemas.microsoft.com/office/drawing/2014/main" id="{A46C7153-1652-3E1F-57E2-9678B4A4D79F}"/>
                  </a:ext>
                </a:extLst>
              </p:cNvPr>
              <p:cNvSpPr txBox="1"/>
              <p:nvPr/>
            </p:nvSpPr>
            <p:spPr>
              <a:xfrm rot="13487320">
                <a:off x="5049716" y="5281814"/>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 RP</a:t>
                </a:r>
              </a:p>
            </p:txBody>
          </p:sp>
          <p:sp>
            <p:nvSpPr>
              <p:cNvPr id="504" name="Freeform: Shape 503">
                <a:extLst>
                  <a:ext uri="{FF2B5EF4-FFF2-40B4-BE49-F238E27FC236}">
                    <a16:creationId xmlns:a16="http://schemas.microsoft.com/office/drawing/2014/main" id="{7138B477-A4C6-5BFA-2F13-B4F45635F2F0}"/>
                  </a:ext>
                </a:extLst>
              </p:cNvPr>
              <p:cNvSpPr/>
              <p:nvPr/>
            </p:nvSpPr>
            <p:spPr>
              <a:xfrm>
                <a:off x="5336443" y="5385497"/>
                <a:ext cx="144332" cy="137046"/>
              </a:xfrm>
              <a:custGeom>
                <a:avLst/>
                <a:gdLst>
                  <a:gd name="connsiteX0" fmla="*/ 398 w 144332"/>
                  <a:gd name="connsiteY0" fmla="*/ 137476 h 137046"/>
                  <a:gd name="connsiteX1" fmla="*/ 144730 w 144332"/>
                  <a:gd name="connsiteY1" fmla="*/ 430 h 137046"/>
                </a:gdLst>
                <a:ahLst/>
                <a:cxnLst>
                  <a:cxn ang="0">
                    <a:pos x="connsiteX0" y="connsiteY0"/>
                  </a:cxn>
                  <a:cxn ang="0">
                    <a:pos x="connsiteX1" y="connsiteY1"/>
                  </a:cxn>
                </a:cxnLst>
                <a:rect l="l" t="t" r="r" b="b"/>
                <a:pathLst>
                  <a:path w="144332" h="137046">
                    <a:moveTo>
                      <a:pt x="398" y="137476"/>
                    </a:moveTo>
                    <a:cubicBezTo>
                      <a:pt x="50072" y="93471"/>
                      <a:pt x="98218" y="47763"/>
                      <a:pt x="144730" y="430"/>
                    </a:cubicBezTo>
                  </a:path>
                </a:pathLst>
              </a:custGeom>
              <a:noFill/>
              <a:ln w="8736" cap="flat">
                <a:noFill/>
                <a:prstDash val="solid"/>
                <a:miter/>
              </a:ln>
            </p:spPr>
            <p:txBody>
              <a:bodyPr rtlCol="0" anchor="ctr"/>
              <a:lstStyle/>
              <a:p>
                <a:endParaRPr lang="en-GB" sz="1600"/>
              </a:p>
            </p:txBody>
          </p:sp>
        </p:grpSp>
        <p:grpSp>
          <p:nvGrpSpPr>
            <p:cNvPr id="218" name="Graphic 2973">
              <a:extLst>
                <a:ext uri="{FF2B5EF4-FFF2-40B4-BE49-F238E27FC236}">
                  <a16:creationId xmlns:a16="http://schemas.microsoft.com/office/drawing/2014/main" id="{4CEC10E1-393E-7AEB-B260-0F6DEBBAAA54}"/>
                </a:ext>
              </a:extLst>
            </p:cNvPr>
            <p:cNvGrpSpPr/>
            <p:nvPr/>
          </p:nvGrpSpPr>
          <p:grpSpPr>
            <a:xfrm>
              <a:off x="3424555" y="3364466"/>
              <a:ext cx="2185019" cy="2466372"/>
              <a:chOff x="3424555" y="3364466"/>
              <a:chExt cx="2185019" cy="2466372"/>
            </a:xfrm>
          </p:grpSpPr>
          <p:sp>
            <p:nvSpPr>
              <p:cNvPr id="500" name="Freeform: Shape 499">
                <a:extLst>
                  <a:ext uri="{FF2B5EF4-FFF2-40B4-BE49-F238E27FC236}">
                    <a16:creationId xmlns:a16="http://schemas.microsoft.com/office/drawing/2014/main" id="{3862F153-0135-7001-8C26-EC46837AC788}"/>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1" name="Freeform: Shape 500">
                <a:extLst>
                  <a:ext uri="{FF2B5EF4-FFF2-40B4-BE49-F238E27FC236}">
                    <a16:creationId xmlns:a16="http://schemas.microsoft.com/office/drawing/2014/main" id="{C4E180E0-9E61-CC32-D140-032BDE16F6A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9" name="Graphic 2973">
              <a:extLst>
                <a:ext uri="{FF2B5EF4-FFF2-40B4-BE49-F238E27FC236}">
                  <a16:creationId xmlns:a16="http://schemas.microsoft.com/office/drawing/2014/main" id="{0EFF4DE5-14DD-E869-D12E-5E8E5E00527E}"/>
                </a:ext>
              </a:extLst>
            </p:cNvPr>
            <p:cNvGrpSpPr/>
            <p:nvPr/>
          </p:nvGrpSpPr>
          <p:grpSpPr>
            <a:xfrm>
              <a:off x="3424555" y="3364466"/>
              <a:ext cx="2185019" cy="2466372"/>
              <a:chOff x="3424555" y="3364466"/>
              <a:chExt cx="2185019" cy="2466372"/>
            </a:xfrm>
          </p:grpSpPr>
          <p:sp>
            <p:nvSpPr>
              <p:cNvPr id="498" name="Freeform: Shape 497">
                <a:extLst>
                  <a:ext uri="{FF2B5EF4-FFF2-40B4-BE49-F238E27FC236}">
                    <a16:creationId xmlns:a16="http://schemas.microsoft.com/office/drawing/2014/main" id="{4EAAA5CE-D985-7364-B683-9278BD468D84}"/>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499" name="Freeform: Shape 498">
                <a:extLst>
                  <a:ext uri="{FF2B5EF4-FFF2-40B4-BE49-F238E27FC236}">
                    <a16:creationId xmlns:a16="http://schemas.microsoft.com/office/drawing/2014/main" id="{4420C58D-DBBF-0D1C-541A-C17AB5C281F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0" name="Graphic 2973">
              <a:extLst>
                <a:ext uri="{FF2B5EF4-FFF2-40B4-BE49-F238E27FC236}">
                  <a16:creationId xmlns:a16="http://schemas.microsoft.com/office/drawing/2014/main" id="{909BA508-D51D-8245-BED9-DB9282F0479C}"/>
                </a:ext>
              </a:extLst>
            </p:cNvPr>
            <p:cNvGrpSpPr/>
            <p:nvPr/>
          </p:nvGrpSpPr>
          <p:grpSpPr>
            <a:xfrm>
              <a:off x="3849020" y="5214248"/>
              <a:ext cx="1760555" cy="1396297"/>
              <a:chOff x="3849020" y="5214248"/>
              <a:chExt cx="1760555" cy="1396297"/>
            </a:xfrm>
          </p:grpSpPr>
          <p:sp>
            <p:nvSpPr>
              <p:cNvPr id="495" name="Freeform: Shape 494">
                <a:extLst>
                  <a:ext uri="{FF2B5EF4-FFF2-40B4-BE49-F238E27FC236}">
                    <a16:creationId xmlns:a16="http://schemas.microsoft.com/office/drawing/2014/main" id="{BD7DF3DA-BF21-CEC2-858D-A306D3ECA778}"/>
                  </a:ext>
                </a:extLst>
              </p:cNvPr>
              <p:cNvSpPr/>
              <p:nvPr/>
            </p:nvSpPr>
            <p:spPr>
              <a:xfrm>
                <a:off x="3849020" y="5214248"/>
                <a:ext cx="1760555" cy="1396297"/>
              </a:xfrm>
              <a:custGeom>
                <a:avLst/>
                <a:gdLst>
                  <a:gd name="connsiteX0" fmla="*/ 1760953 w 1760555"/>
                  <a:gd name="connsiteY0" fmla="*/ 617021 h 1396297"/>
                  <a:gd name="connsiteX1" fmla="*/ 141887 w 1760555"/>
                  <a:gd name="connsiteY1" fmla="*/ 1396727 h 1396297"/>
                  <a:gd name="connsiteX2" fmla="*/ 398 w 1760555"/>
                  <a:gd name="connsiteY2" fmla="*/ 585203 h 1396297"/>
                  <a:gd name="connsiteX3" fmla="*/ 1214698 w 1760555"/>
                  <a:gd name="connsiteY3" fmla="*/ 430 h 1396297"/>
                </a:gdLst>
                <a:ahLst/>
                <a:cxnLst>
                  <a:cxn ang="0">
                    <a:pos x="connsiteX0" y="connsiteY0"/>
                  </a:cxn>
                  <a:cxn ang="0">
                    <a:pos x="connsiteX1" y="connsiteY1"/>
                  </a:cxn>
                  <a:cxn ang="0">
                    <a:pos x="connsiteX2" y="connsiteY2"/>
                  </a:cxn>
                  <a:cxn ang="0">
                    <a:pos x="connsiteX3" y="connsiteY3"/>
                  </a:cxn>
                </a:cxnLst>
                <a:rect l="l" t="t" r="r" b="b"/>
                <a:pathLst>
                  <a:path w="1760555" h="1396297">
                    <a:moveTo>
                      <a:pt x="1760953" y="617021"/>
                    </a:moveTo>
                    <a:cubicBezTo>
                      <a:pt x="1303931" y="1021914"/>
                      <a:pt x="743392" y="1291848"/>
                      <a:pt x="141887" y="1396727"/>
                    </a:cubicBezTo>
                    <a:lnTo>
                      <a:pt x="398" y="585203"/>
                    </a:lnTo>
                    <a:cubicBezTo>
                      <a:pt x="451529" y="506550"/>
                      <a:pt x="871929" y="304095"/>
                      <a:pt x="1214698" y="43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6" name="TextBox 495">
                <a:extLst>
                  <a:ext uri="{FF2B5EF4-FFF2-40B4-BE49-F238E27FC236}">
                    <a16:creationId xmlns:a16="http://schemas.microsoft.com/office/drawing/2014/main" id="{68F6DECE-904F-9FCD-6DC5-19CC9EDD57B3}"/>
                  </a:ext>
                </a:extLst>
              </p:cNvPr>
              <p:cNvSpPr txBox="1"/>
              <p:nvPr/>
            </p:nvSpPr>
            <p:spPr>
              <a:xfrm rot="14454422">
                <a:off x="4323437" y="5803671"/>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497" name="Freeform: Shape 496">
                <a:extLst>
                  <a:ext uri="{FF2B5EF4-FFF2-40B4-BE49-F238E27FC236}">
                    <a16:creationId xmlns:a16="http://schemas.microsoft.com/office/drawing/2014/main" id="{A1899A22-0DD7-C72B-B7FB-A0D0ED2E1E2E}"/>
                  </a:ext>
                </a:extLst>
              </p:cNvPr>
              <p:cNvSpPr/>
              <p:nvPr/>
            </p:nvSpPr>
            <p:spPr>
              <a:xfrm>
                <a:off x="3919764" y="5522543"/>
                <a:ext cx="1416679" cy="682235"/>
              </a:xfrm>
              <a:custGeom>
                <a:avLst/>
                <a:gdLst>
                  <a:gd name="connsiteX0" fmla="*/ 398 w 1416679"/>
                  <a:gd name="connsiteY0" fmla="*/ 682665 h 682235"/>
                  <a:gd name="connsiteX1" fmla="*/ 1417077 w 1416679"/>
                  <a:gd name="connsiteY1" fmla="*/ 430 h 682235"/>
                </a:gdLst>
                <a:ahLst/>
                <a:cxnLst>
                  <a:cxn ang="0">
                    <a:pos x="connsiteX0" y="connsiteY0"/>
                  </a:cxn>
                  <a:cxn ang="0">
                    <a:pos x="connsiteX1" y="connsiteY1"/>
                  </a:cxn>
                </a:cxnLst>
                <a:rect l="l" t="t" r="r" b="b"/>
                <a:pathLst>
                  <a:path w="1416679" h="682235">
                    <a:moveTo>
                      <a:pt x="398" y="682665"/>
                    </a:moveTo>
                    <a:cubicBezTo>
                      <a:pt x="526716" y="590908"/>
                      <a:pt x="1017181" y="354704"/>
                      <a:pt x="1417077" y="430"/>
                    </a:cubicBezTo>
                  </a:path>
                </a:pathLst>
              </a:custGeom>
              <a:noFill/>
              <a:ln w="8736" cap="flat">
                <a:noFill/>
                <a:prstDash val="solid"/>
                <a:miter/>
              </a:ln>
            </p:spPr>
            <p:txBody>
              <a:bodyPr rtlCol="0" anchor="ctr"/>
              <a:lstStyle/>
              <a:p>
                <a:endParaRPr lang="en-GB" sz="1600"/>
              </a:p>
            </p:txBody>
          </p:sp>
        </p:grpSp>
        <p:grpSp>
          <p:nvGrpSpPr>
            <p:cNvPr id="221" name="Graphic 2973">
              <a:extLst>
                <a:ext uri="{FF2B5EF4-FFF2-40B4-BE49-F238E27FC236}">
                  <a16:creationId xmlns:a16="http://schemas.microsoft.com/office/drawing/2014/main" id="{BE0C309C-25D9-5019-4351-214B00D74397}"/>
                </a:ext>
              </a:extLst>
            </p:cNvPr>
            <p:cNvGrpSpPr/>
            <p:nvPr/>
          </p:nvGrpSpPr>
          <p:grpSpPr>
            <a:xfrm>
              <a:off x="2635999" y="5763936"/>
              <a:ext cx="1354509" cy="895575"/>
              <a:chOff x="2635999" y="5763936"/>
              <a:chExt cx="1354509" cy="895575"/>
            </a:xfrm>
          </p:grpSpPr>
          <p:sp>
            <p:nvSpPr>
              <p:cNvPr id="492" name="Freeform: Shape 491">
                <a:extLst>
                  <a:ext uri="{FF2B5EF4-FFF2-40B4-BE49-F238E27FC236}">
                    <a16:creationId xmlns:a16="http://schemas.microsoft.com/office/drawing/2014/main" id="{1802E5DA-856C-792E-0040-0F037381D037}"/>
                  </a:ext>
                </a:extLst>
              </p:cNvPr>
              <p:cNvSpPr/>
              <p:nvPr/>
            </p:nvSpPr>
            <p:spPr>
              <a:xfrm>
                <a:off x="2635999" y="5763936"/>
                <a:ext cx="1354509" cy="895575"/>
              </a:xfrm>
              <a:custGeom>
                <a:avLst/>
                <a:gdLst>
                  <a:gd name="connsiteX0" fmla="*/ 1354907 w 1354509"/>
                  <a:gd name="connsiteY0" fmla="*/ 847039 h 895575"/>
                  <a:gd name="connsiteX1" fmla="*/ 398 w 1354509"/>
                  <a:gd name="connsiteY1" fmla="*/ 800256 h 895575"/>
                  <a:gd name="connsiteX2" fmla="*/ 197537 w 1354509"/>
                  <a:gd name="connsiteY2" fmla="*/ 430 h 895575"/>
                  <a:gd name="connsiteX3" fmla="*/ 1213418 w 1354509"/>
                  <a:gd name="connsiteY3" fmla="*/ 35515 h 895575"/>
                </a:gdLst>
                <a:ahLst/>
                <a:cxnLst>
                  <a:cxn ang="0">
                    <a:pos x="connsiteX0" y="connsiteY0"/>
                  </a:cxn>
                  <a:cxn ang="0">
                    <a:pos x="connsiteX1" y="connsiteY1"/>
                  </a:cxn>
                  <a:cxn ang="0">
                    <a:pos x="connsiteX2" y="connsiteY2"/>
                  </a:cxn>
                  <a:cxn ang="0">
                    <a:pos x="connsiteX3" y="connsiteY3"/>
                  </a:cxn>
                </a:cxnLst>
                <a:rect l="l" t="t" r="r" b="b"/>
                <a:pathLst>
                  <a:path w="1354509" h="895575">
                    <a:moveTo>
                      <a:pt x="1354907" y="847039"/>
                    </a:moveTo>
                    <a:cubicBezTo>
                      <a:pt x="905040" y="925474"/>
                      <a:pt x="443781" y="909538"/>
                      <a:pt x="398" y="800256"/>
                    </a:cubicBezTo>
                    <a:lnTo>
                      <a:pt x="197537" y="430"/>
                    </a:lnTo>
                    <a:cubicBezTo>
                      <a:pt x="530075" y="82394"/>
                      <a:pt x="876018" y="94345"/>
                      <a:pt x="1213418" y="35515"/>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3" name="TextBox 492">
                <a:extLst>
                  <a:ext uri="{FF2B5EF4-FFF2-40B4-BE49-F238E27FC236}">
                    <a16:creationId xmlns:a16="http://schemas.microsoft.com/office/drawing/2014/main" id="{D2BBBA75-1710-F846-5518-24F42917E457}"/>
                  </a:ext>
                </a:extLst>
              </p:cNvPr>
              <p:cNvSpPr txBox="1"/>
              <p:nvPr/>
            </p:nvSpPr>
            <p:spPr>
              <a:xfrm rot="16318681">
                <a:off x="2967355" y="6087609"/>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(6)</a:t>
                </a:r>
              </a:p>
            </p:txBody>
          </p:sp>
          <p:sp>
            <p:nvSpPr>
              <p:cNvPr id="494" name="Freeform: Shape 493">
                <a:extLst>
                  <a:ext uri="{FF2B5EF4-FFF2-40B4-BE49-F238E27FC236}">
                    <a16:creationId xmlns:a16="http://schemas.microsoft.com/office/drawing/2014/main" id="{7ACD4B6D-913F-98F4-F64B-883BEBEBDA78}"/>
                  </a:ext>
                </a:extLst>
              </p:cNvPr>
              <p:cNvSpPr/>
              <p:nvPr/>
            </p:nvSpPr>
            <p:spPr>
              <a:xfrm>
                <a:off x="2734568" y="6163849"/>
                <a:ext cx="1185197" cy="83779"/>
              </a:xfrm>
              <a:custGeom>
                <a:avLst/>
                <a:gdLst>
                  <a:gd name="connsiteX0" fmla="*/ 398 w 1185197"/>
                  <a:gd name="connsiteY0" fmla="*/ 430 h 83779"/>
                  <a:gd name="connsiteX1" fmla="*/ 1185596 w 1185197"/>
                  <a:gd name="connsiteY1" fmla="*/ 41359 h 83779"/>
                </a:gdLst>
                <a:ahLst/>
                <a:cxnLst>
                  <a:cxn ang="0">
                    <a:pos x="connsiteX0" y="connsiteY0"/>
                  </a:cxn>
                  <a:cxn ang="0">
                    <a:pos x="connsiteX1" y="connsiteY1"/>
                  </a:cxn>
                </a:cxnLst>
                <a:rect l="l" t="t" r="r" b="b"/>
                <a:pathLst>
                  <a:path w="1185197" h="83779">
                    <a:moveTo>
                      <a:pt x="398" y="430"/>
                    </a:moveTo>
                    <a:cubicBezTo>
                      <a:pt x="388360" y="96057"/>
                      <a:pt x="791961" y="109992"/>
                      <a:pt x="1185596" y="41359"/>
                    </a:cubicBezTo>
                  </a:path>
                </a:pathLst>
              </a:custGeom>
              <a:noFill/>
              <a:ln w="8736" cap="flat">
                <a:noFill/>
                <a:prstDash val="solid"/>
                <a:miter/>
              </a:ln>
            </p:spPr>
            <p:txBody>
              <a:bodyPr rtlCol="0" anchor="ctr"/>
              <a:lstStyle/>
              <a:p>
                <a:endParaRPr lang="en-GB" sz="1600"/>
              </a:p>
            </p:txBody>
          </p:sp>
        </p:grpSp>
        <p:grpSp>
          <p:nvGrpSpPr>
            <p:cNvPr id="222" name="Graphic 2973">
              <a:extLst>
                <a:ext uri="{FF2B5EF4-FFF2-40B4-BE49-F238E27FC236}">
                  <a16:creationId xmlns:a16="http://schemas.microsoft.com/office/drawing/2014/main" id="{95F07503-FFFA-16B9-9149-2B2385B19243}"/>
                </a:ext>
              </a:extLst>
            </p:cNvPr>
            <p:cNvGrpSpPr/>
            <p:nvPr/>
          </p:nvGrpSpPr>
          <p:grpSpPr>
            <a:xfrm>
              <a:off x="2203115" y="5659686"/>
              <a:ext cx="630023" cy="904076"/>
              <a:chOff x="2203115" y="5659686"/>
              <a:chExt cx="630023" cy="904076"/>
            </a:xfrm>
          </p:grpSpPr>
          <p:sp>
            <p:nvSpPr>
              <p:cNvPr id="489" name="Freeform: Shape 488">
                <a:extLst>
                  <a:ext uri="{FF2B5EF4-FFF2-40B4-BE49-F238E27FC236}">
                    <a16:creationId xmlns:a16="http://schemas.microsoft.com/office/drawing/2014/main" id="{A71DF7D0-19B7-BBB2-582F-02ABCFB43F95}"/>
                  </a:ext>
                </a:extLst>
              </p:cNvPr>
              <p:cNvSpPr/>
              <p:nvPr/>
            </p:nvSpPr>
            <p:spPr>
              <a:xfrm>
                <a:off x="2203115" y="5659686"/>
                <a:ext cx="630023" cy="904076"/>
              </a:xfrm>
              <a:custGeom>
                <a:avLst/>
                <a:gdLst>
                  <a:gd name="connsiteX0" fmla="*/ 433282 w 630023"/>
                  <a:gd name="connsiteY0" fmla="*/ 904506 h 904076"/>
                  <a:gd name="connsiteX1" fmla="*/ 398 w 630023"/>
                  <a:gd name="connsiteY1" fmla="*/ 765503 h 904076"/>
                  <a:gd name="connsiteX2" fmla="*/ 305758 w 630023"/>
                  <a:gd name="connsiteY2" fmla="*/ 430 h 904076"/>
                  <a:gd name="connsiteX3" fmla="*/ 630422 w 630023"/>
                  <a:gd name="connsiteY3" fmla="*/ 104680 h 904076"/>
                </a:gdLst>
                <a:ahLst/>
                <a:cxnLst>
                  <a:cxn ang="0">
                    <a:pos x="connsiteX0" y="connsiteY0"/>
                  </a:cxn>
                  <a:cxn ang="0">
                    <a:pos x="connsiteX1" y="connsiteY1"/>
                  </a:cxn>
                  <a:cxn ang="0">
                    <a:pos x="connsiteX2" y="connsiteY2"/>
                  </a:cxn>
                  <a:cxn ang="0">
                    <a:pos x="connsiteX3" y="connsiteY3"/>
                  </a:cxn>
                </a:cxnLst>
                <a:rect l="l" t="t" r="r" b="b"/>
                <a:pathLst>
                  <a:path w="630023" h="904076">
                    <a:moveTo>
                      <a:pt x="433282" y="904506"/>
                    </a:moveTo>
                    <a:cubicBezTo>
                      <a:pt x="285961" y="868190"/>
                      <a:pt x="141314" y="821748"/>
                      <a:pt x="398" y="765503"/>
                    </a:cubicBezTo>
                    <a:lnTo>
                      <a:pt x="305758" y="430"/>
                    </a:lnTo>
                    <a:cubicBezTo>
                      <a:pt x="411448" y="42617"/>
                      <a:pt x="519928" y="77449"/>
                      <a:pt x="630422" y="10468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0" name="TextBox 489">
                <a:extLst>
                  <a:ext uri="{FF2B5EF4-FFF2-40B4-BE49-F238E27FC236}">
                    <a16:creationId xmlns:a16="http://schemas.microsoft.com/office/drawing/2014/main" id="{0CAFF5B9-D728-FC31-5D66-C710CDEFC294}"/>
                  </a:ext>
                </a:extLst>
              </p:cNvPr>
              <p:cNvSpPr txBox="1"/>
              <p:nvPr/>
            </p:nvSpPr>
            <p:spPr>
              <a:xfrm rot="17268132">
                <a:off x="2186954" y="59511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91" name="Freeform: Shape 490">
                <a:extLst>
                  <a:ext uri="{FF2B5EF4-FFF2-40B4-BE49-F238E27FC236}">
                    <a16:creationId xmlns:a16="http://schemas.microsoft.com/office/drawing/2014/main" id="{A6B5B005-4291-35C6-FAE0-6D9F1E5A6863}"/>
                  </a:ext>
                </a:extLst>
              </p:cNvPr>
              <p:cNvSpPr/>
              <p:nvPr/>
            </p:nvSpPr>
            <p:spPr>
              <a:xfrm>
                <a:off x="2355790" y="6042222"/>
                <a:ext cx="378779" cy="121626"/>
              </a:xfrm>
              <a:custGeom>
                <a:avLst/>
                <a:gdLst>
                  <a:gd name="connsiteX0" fmla="*/ 398 w 378779"/>
                  <a:gd name="connsiteY0" fmla="*/ 430 h 121626"/>
                  <a:gd name="connsiteX1" fmla="*/ 379177 w 378779"/>
                  <a:gd name="connsiteY1" fmla="*/ 122056 h 121626"/>
                </a:gdLst>
                <a:ahLst/>
                <a:cxnLst>
                  <a:cxn ang="0">
                    <a:pos x="connsiteX0" y="connsiteY0"/>
                  </a:cxn>
                  <a:cxn ang="0">
                    <a:pos x="connsiteX1" y="connsiteY1"/>
                  </a:cxn>
                </a:cxnLst>
                <a:rect l="l" t="t" r="r" b="b"/>
                <a:pathLst>
                  <a:path w="378779" h="121626">
                    <a:moveTo>
                      <a:pt x="398" y="430"/>
                    </a:moveTo>
                    <a:cubicBezTo>
                      <a:pt x="123711" y="49641"/>
                      <a:pt x="250268" y="90283"/>
                      <a:pt x="379177" y="122056"/>
                    </a:cubicBezTo>
                  </a:path>
                </a:pathLst>
              </a:custGeom>
              <a:noFill/>
              <a:ln w="8736" cap="flat">
                <a:noFill/>
                <a:prstDash val="solid"/>
                <a:miter/>
              </a:ln>
            </p:spPr>
            <p:txBody>
              <a:bodyPr rtlCol="0" anchor="ctr"/>
              <a:lstStyle/>
              <a:p>
                <a:endParaRPr lang="en-GB" sz="1600"/>
              </a:p>
            </p:txBody>
          </p:sp>
        </p:grpSp>
        <p:grpSp>
          <p:nvGrpSpPr>
            <p:cNvPr id="223" name="Graphic 2973">
              <a:extLst>
                <a:ext uri="{FF2B5EF4-FFF2-40B4-BE49-F238E27FC236}">
                  <a16:creationId xmlns:a16="http://schemas.microsoft.com/office/drawing/2014/main" id="{CBC577C8-6230-E1FA-7E3D-41A9B1899AF8}"/>
                </a:ext>
              </a:extLst>
            </p:cNvPr>
            <p:cNvGrpSpPr/>
            <p:nvPr/>
          </p:nvGrpSpPr>
          <p:grpSpPr>
            <a:xfrm>
              <a:off x="2203115" y="3364466"/>
              <a:ext cx="1221440" cy="3060292"/>
              <a:chOff x="2203115" y="3364466"/>
              <a:chExt cx="1221440" cy="3060292"/>
            </a:xfrm>
          </p:grpSpPr>
          <p:sp>
            <p:nvSpPr>
              <p:cNvPr id="487" name="Freeform: Shape 486">
                <a:extLst>
                  <a:ext uri="{FF2B5EF4-FFF2-40B4-BE49-F238E27FC236}">
                    <a16:creationId xmlns:a16="http://schemas.microsoft.com/office/drawing/2014/main" id="{6963FB71-D952-F62D-811B-48B5410E195A}"/>
                  </a:ext>
                </a:extLst>
              </p:cNvPr>
              <p:cNvSpPr/>
              <p:nvPr/>
            </p:nvSpPr>
            <p:spPr>
              <a:xfrm>
                <a:off x="2203115" y="5659686"/>
                <a:ext cx="305360" cy="765073"/>
              </a:xfrm>
              <a:custGeom>
                <a:avLst/>
                <a:gdLst>
                  <a:gd name="connsiteX0" fmla="*/ 398 w 305360"/>
                  <a:gd name="connsiteY0" fmla="*/ 765503 h 765073"/>
                  <a:gd name="connsiteX1" fmla="*/ 305758 w 305360"/>
                  <a:gd name="connsiteY1" fmla="*/ 430 h 765073"/>
                </a:gdLst>
                <a:ahLst/>
                <a:cxnLst>
                  <a:cxn ang="0">
                    <a:pos x="connsiteX0" y="connsiteY0"/>
                  </a:cxn>
                  <a:cxn ang="0">
                    <a:pos x="connsiteX1" y="connsiteY1"/>
                  </a:cxn>
                </a:cxnLst>
                <a:rect l="l" t="t" r="r" b="b"/>
                <a:pathLst>
                  <a:path w="305360" h="765073">
                    <a:moveTo>
                      <a:pt x="398" y="765503"/>
                    </a:moveTo>
                    <a:lnTo>
                      <a:pt x="305758"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8" name="Freeform: Shape 487">
                <a:extLst>
                  <a:ext uri="{FF2B5EF4-FFF2-40B4-BE49-F238E27FC236}">
                    <a16:creationId xmlns:a16="http://schemas.microsoft.com/office/drawing/2014/main" id="{8A3F8239-3468-03C5-1F06-259E916242D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4" name="Graphic 2973">
              <a:extLst>
                <a:ext uri="{FF2B5EF4-FFF2-40B4-BE49-F238E27FC236}">
                  <a16:creationId xmlns:a16="http://schemas.microsoft.com/office/drawing/2014/main" id="{86222BF8-0E5F-98AA-1349-5B0C8C8B5BD6}"/>
                </a:ext>
              </a:extLst>
            </p:cNvPr>
            <p:cNvGrpSpPr/>
            <p:nvPr/>
          </p:nvGrpSpPr>
          <p:grpSpPr>
            <a:xfrm>
              <a:off x="1599846" y="5422224"/>
              <a:ext cx="908628" cy="1002534"/>
              <a:chOff x="1599846" y="5422224"/>
              <a:chExt cx="908628" cy="1002534"/>
            </a:xfrm>
          </p:grpSpPr>
          <p:sp>
            <p:nvSpPr>
              <p:cNvPr id="484" name="Freeform: Shape 483">
                <a:extLst>
                  <a:ext uri="{FF2B5EF4-FFF2-40B4-BE49-F238E27FC236}">
                    <a16:creationId xmlns:a16="http://schemas.microsoft.com/office/drawing/2014/main" id="{10179A18-D5BE-4281-97CE-A55C8E1EBEBA}"/>
                  </a:ext>
                </a:extLst>
              </p:cNvPr>
              <p:cNvSpPr/>
              <p:nvPr/>
            </p:nvSpPr>
            <p:spPr>
              <a:xfrm>
                <a:off x="1599846" y="5422224"/>
                <a:ext cx="908628" cy="1002534"/>
              </a:xfrm>
              <a:custGeom>
                <a:avLst/>
                <a:gdLst>
                  <a:gd name="connsiteX0" fmla="*/ 603666 w 908628"/>
                  <a:gd name="connsiteY0" fmla="*/ 1002964 h 1002534"/>
                  <a:gd name="connsiteX1" fmla="*/ 398 w 908628"/>
                  <a:gd name="connsiteY1" fmla="*/ 686343 h 1002534"/>
                  <a:gd name="connsiteX2" fmla="*/ 456573 w 908628"/>
                  <a:gd name="connsiteY2" fmla="*/ 430 h 1002534"/>
                  <a:gd name="connsiteX3" fmla="*/ 909026 w 908628"/>
                  <a:gd name="connsiteY3" fmla="*/ 237891 h 1002534"/>
                </a:gdLst>
                <a:ahLst/>
                <a:cxnLst>
                  <a:cxn ang="0">
                    <a:pos x="connsiteX0" y="connsiteY0"/>
                  </a:cxn>
                  <a:cxn ang="0">
                    <a:pos x="connsiteX1" y="connsiteY1"/>
                  </a:cxn>
                  <a:cxn ang="0">
                    <a:pos x="connsiteX2" y="connsiteY2"/>
                  </a:cxn>
                  <a:cxn ang="0">
                    <a:pos x="connsiteX3" y="connsiteY3"/>
                  </a:cxn>
                </a:cxnLst>
                <a:rect l="l" t="t" r="r" b="b"/>
                <a:pathLst>
                  <a:path w="908628" h="1002534">
                    <a:moveTo>
                      <a:pt x="603666" y="1002964"/>
                    </a:moveTo>
                    <a:cubicBezTo>
                      <a:pt x="392177" y="918554"/>
                      <a:pt x="190002" y="812443"/>
                      <a:pt x="398" y="686343"/>
                    </a:cubicBezTo>
                    <a:lnTo>
                      <a:pt x="456573" y="430"/>
                    </a:lnTo>
                    <a:cubicBezTo>
                      <a:pt x="598782" y="95000"/>
                      <a:pt x="750410" y="174579"/>
                      <a:pt x="909026" y="237891"/>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85" name="TextBox 484">
                <a:extLst>
                  <a:ext uri="{FF2B5EF4-FFF2-40B4-BE49-F238E27FC236}">
                    <a16:creationId xmlns:a16="http://schemas.microsoft.com/office/drawing/2014/main" id="{61BC236A-AF64-3B4B-1A20-4F0A640B9CFF}"/>
                  </a:ext>
                </a:extLst>
              </p:cNvPr>
              <p:cNvSpPr txBox="1"/>
              <p:nvPr/>
            </p:nvSpPr>
            <p:spPr>
              <a:xfrm rot="17861538">
                <a:off x="1728584" y="57589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(3)</a:t>
                </a:r>
              </a:p>
            </p:txBody>
          </p:sp>
          <p:sp>
            <p:nvSpPr>
              <p:cNvPr id="486" name="Freeform: Shape 485">
                <a:extLst>
                  <a:ext uri="{FF2B5EF4-FFF2-40B4-BE49-F238E27FC236}">
                    <a16:creationId xmlns:a16="http://schemas.microsoft.com/office/drawing/2014/main" id="{0C737BBB-73F1-3768-3FDF-3BE57EE4FDC8}"/>
                  </a:ext>
                </a:extLst>
              </p:cNvPr>
              <p:cNvSpPr/>
              <p:nvPr/>
            </p:nvSpPr>
            <p:spPr>
              <a:xfrm>
                <a:off x="1827934" y="5765177"/>
                <a:ext cx="527856" cy="277045"/>
              </a:xfrm>
              <a:custGeom>
                <a:avLst/>
                <a:gdLst>
                  <a:gd name="connsiteX0" fmla="*/ 398 w 527856"/>
                  <a:gd name="connsiteY0" fmla="*/ 430 h 277045"/>
                  <a:gd name="connsiteX1" fmla="*/ 528254 w 527856"/>
                  <a:gd name="connsiteY1" fmla="*/ 277475 h 277045"/>
                </a:gdLst>
                <a:ahLst/>
                <a:cxnLst>
                  <a:cxn ang="0">
                    <a:pos x="connsiteX0" y="connsiteY0"/>
                  </a:cxn>
                  <a:cxn ang="0">
                    <a:pos x="connsiteX1" y="connsiteY1"/>
                  </a:cxn>
                </a:cxnLst>
                <a:rect l="l" t="t" r="r" b="b"/>
                <a:pathLst>
                  <a:path w="527856" h="277045">
                    <a:moveTo>
                      <a:pt x="398" y="430"/>
                    </a:moveTo>
                    <a:cubicBezTo>
                      <a:pt x="166300" y="110769"/>
                      <a:pt x="343202" y="203619"/>
                      <a:pt x="528254" y="277475"/>
                    </a:cubicBezTo>
                  </a:path>
                </a:pathLst>
              </a:custGeom>
              <a:noFill/>
              <a:ln w="8736" cap="flat">
                <a:noFill/>
                <a:prstDash val="solid"/>
                <a:miter/>
              </a:ln>
            </p:spPr>
            <p:txBody>
              <a:bodyPr rtlCol="0" anchor="ctr"/>
              <a:lstStyle/>
              <a:p>
                <a:endParaRPr lang="en-GB" sz="1600"/>
              </a:p>
            </p:txBody>
          </p:sp>
        </p:grpSp>
        <p:grpSp>
          <p:nvGrpSpPr>
            <p:cNvPr id="225" name="Graphic 2973">
              <a:extLst>
                <a:ext uri="{FF2B5EF4-FFF2-40B4-BE49-F238E27FC236}">
                  <a16:creationId xmlns:a16="http://schemas.microsoft.com/office/drawing/2014/main" id="{4B51DC84-454F-9BC6-67E8-1E0CF7D1EBC5}"/>
                </a:ext>
              </a:extLst>
            </p:cNvPr>
            <p:cNvGrpSpPr/>
            <p:nvPr/>
          </p:nvGrpSpPr>
          <p:grpSpPr>
            <a:xfrm>
              <a:off x="1414899" y="5322901"/>
              <a:ext cx="641122" cy="785236"/>
              <a:chOff x="1414899" y="5322901"/>
              <a:chExt cx="641122" cy="785236"/>
            </a:xfrm>
          </p:grpSpPr>
          <p:sp>
            <p:nvSpPr>
              <p:cNvPr id="481" name="Freeform: Shape 480">
                <a:extLst>
                  <a:ext uri="{FF2B5EF4-FFF2-40B4-BE49-F238E27FC236}">
                    <a16:creationId xmlns:a16="http://schemas.microsoft.com/office/drawing/2014/main" id="{00687A95-3BC2-A612-FD81-B5672542039F}"/>
                  </a:ext>
                </a:extLst>
              </p:cNvPr>
              <p:cNvSpPr/>
              <p:nvPr/>
            </p:nvSpPr>
            <p:spPr>
              <a:xfrm>
                <a:off x="1414899" y="5322901"/>
                <a:ext cx="641122" cy="785236"/>
              </a:xfrm>
              <a:custGeom>
                <a:avLst/>
                <a:gdLst>
                  <a:gd name="connsiteX0" fmla="*/ 185345 w 641122"/>
                  <a:gd name="connsiteY0" fmla="*/ 785666 h 785236"/>
                  <a:gd name="connsiteX1" fmla="*/ 398 w 641122"/>
                  <a:gd name="connsiteY1" fmla="*/ 653241 h 785236"/>
                  <a:gd name="connsiteX2" fmla="*/ 502814 w 641122"/>
                  <a:gd name="connsiteY2" fmla="*/ 430 h 785236"/>
                  <a:gd name="connsiteX3" fmla="*/ 641520 w 641122"/>
                  <a:gd name="connsiteY3" fmla="*/ 99753 h 785236"/>
                </a:gdLst>
                <a:ahLst/>
                <a:cxnLst>
                  <a:cxn ang="0">
                    <a:pos x="connsiteX0" y="connsiteY0"/>
                  </a:cxn>
                  <a:cxn ang="0">
                    <a:pos x="connsiteX1" y="connsiteY1"/>
                  </a:cxn>
                  <a:cxn ang="0">
                    <a:pos x="connsiteX2" y="connsiteY2"/>
                  </a:cxn>
                  <a:cxn ang="0">
                    <a:pos x="connsiteX3" y="connsiteY3"/>
                  </a:cxn>
                </a:cxnLst>
                <a:rect l="l" t="t" r="r" b="b"/>
                <a:pathLst>
                  <a:path w="641122" h="785236">
                    <a:moveTo>
                      <a:pt x="185345" y="785666"/>
                    </a:moveTo>
                    <a:cubicBezTo>
                      <a:pt x="122191" y="743662"/>
                      <a:pt x="60503" y="699500"/>
                      <a:pt x="398" y="653241"/>
                    </a:cubicBezTo>
                    <a:lnTo>
                      <a:pt x="502814" y="430"/>
                    </a:lnTo>
                    <a:cubicBezTo>
                      <a:pt x="547893" y="35122"/>
                      <a:pt x="594152" y="68250"/>
                      <a:pt x="641520" y="9975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82" name="TextBox 481">
                <a:extLst>
                  <a:ext uri="{FF2B5EF4-FFF2-40B4-BE49-F238E27FC236}">
                    <a16:creationId xmlns:a16="http://schemas.microsoft.com/office/drawing/2014/main" id="{2552E11D-0AD5-5B80-DDAC-AAF8A52B178C}"/>
                  </a:ext>
                </a:extLst>
              </p:cNvPr>
              <p:cNvSpPr txBox="1"/>
              <p:nvPr/>
            </p:nvSpPr>
            <p:spPr>
              <a:xfrm rot="18336263">
                <a:off x="1417123" y="5569199"/>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83" name="Freeform: Shape 482">
                <a:extLst>
                  <a:ext uri="{FF2B5EF4-FFF2-40B4-BE49-F238E27FC236}">
                    <a16:creationId xmlns:a16="http://schemas.microsoft.com/office/drawing/2014/main" id="{9BD7BEF2-6FDF-F7D3-5C43-FC2AFA1E692B}"/>
                  </a:ext>
                </a:extLst>
              </p:cNvPr>
              <p:cNvSpPr/>
              <p:nvPr/>
            </p:nvSpPr>
            <p:spPr>
              <a:xfrm>
                <a:off x="1666111" y="5649307"/>
                <a:ext cx="161822" cy="115869"/>
              </a:xfrm>
              <a:custGeom>
                <a:avLst/>
                <a:gdLst>
                  <a:gd name="connsiteX0" fmla="*/ 398 w 161822"/>
                  <a:gd name="connsiteY0" fmla="*/ 430 h 115869"/>
                  <a:gd name="connsiteX1" fmla="*/ 162220 w 161822"/>
                  <a:gd name="connsiteY1" fmla="*/ 116299 h 115869"/>
                </a:gdLst>
                <a:ahLst/>
                <a:cxnLst>
                  <a:cxn ang="0">
                    <a:pos x="connsiteX0" y="connsiteY0"/>
                  </a:cxn>
                  <a:cxn ang="0">
                    <a:pos x="connsiteX1" y="connsiteY1"/>
                  </a:cxn>
                </a:cxnLst>
                <a:rect l="l" t="t" r="r" b="b"/>
                <a:pathLst>
                  <a:path w="161822" h="115869">
                    <a:moveTo>
                      <a:pt x="398" y="430"/>
                    </a:moveTo>
                    <a:cubicBezTo>
                      <a:pt x="52981" y="40905"/>
                      <a:pt x="106963" y="79554"/>
                      <a:pt x="162220" y="116299"/>
                    </a:cubicBezTo>
                  </a:path>
                </a:pathLst>
              </a:custGeom>
              <a:noFill/>
              <a:ln w="8736" cap="flat">
                <a:noFill/>
                <a:prstDash val="solid"/>
                <a:miter/>
              </a:ln>
            </p:spPr>
            <p:txBody>
              <a:bodyPr rtlCol="0" anchor="ctr"/>
              <a:lstStyle/>
              <a:p>
                <a:endParaRPr lang="en-GB" sz="1600"/>
              </a:p>
            </p:txBody>
          </p:sp>
        </p:grpSp>
        <p:grpSp>
          <p:nvGrpSpPr>
            <p:cNvPr id="226" name="Graphic 2973">
              <a:extLst>
                <a:ext uri="{FF2B5EF4-FFF2-40B4-BE49-F238E27FC236}">
                  <a16:creationId xmlns:a16="http://schemas.microsoft.com/office/drawing/2014/main" id="{ECCADBC4-863A-0AF6-403D-7C0237F1B27A}"/>
                </a:ext>
              </a:extLst>
            </p:cNvPr>
            <p:cNvGrpSpPr/>
            <p:nvPr/>
          </p:nvGrpSpPr>
          <p:grpSpPr>
            <a:xfrm>
              <a:off x="1414899" y="3364466"/>
              <a:ext cx="2009656" cy="2611246"/>
              <a:chOff x="1414899" y="3364466"/>
              <a:chExt cx="2009656" cy="2611246"/>
            </a:xfrm>
          </p:grpSpPr>
          <p:sp>
            <p:nvSpPr>
              <p:cNvPr id="479" name="Freeform: Shape 478">
                <a:extLst>
                  <a:ext uri="{FF2B5EF4-FFF2-40B4-BE49-F238E27FC236}">
                    <a16:creationId xmlns:a16="http://schemas.microsoft.com/office/drawing/2014/main" id="{08913776-7234-0322-CD8E-98107DBA0A72}"/>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0" name="Freeform: Shape 479">
                <a:extLst>
                  <a:ext uri="{FF2B5EF4-FFF2-40B4-BE49-F238E27FC236}">
                    <a16:creationId xmlns:a16="http://schemas.microsoft.com/office/drawing/2014/main" id="{FCD7FE59-352F-64A0-02A1-F41C29DFF9E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7" name="Graphic 2973">
              <a:extLst>
                <a:ext uri="{FF2B5EF4-FFF2-40B4-BE49-F238E27FC236}">
                  <a16:creationId xmlns:a16="http://schemas.microsoft.com/office/drawing/2014/main" id="{D83D1397-491E-95FD-5B2B-228E71484670}"/>
                </a:ext>
              </a:extLst>
            </p:cNvPr>
            <p:cNvGrpSpPr/>
            <p:nvPr/>
          </p:nvGrpSpPr>
          <p:grpSpPr>
            <a:xfrm>
              <a:off x="1414899" y="3364466"/>
              <a:ext cx="2009656" cy="2611246"/>
              <a:chOff x="1414899" y="3364466"/>
              <a:chExt cx="2009656" cy="2611246"/>
            </a:xfrm>
          </p:grpSpPr>
          <p:sp>
            <p:nvSpPr>
              <p:cNvPr id="477" name="Freeform: Shape 476">
                <a:extLst>
                  <a:ext uri="{FF2B5EF4-FFF2-40B4-BE49-F238E27FC236}">
                    <a16:creationId xmlns:a16="http://schemas.microsoft.com/office/drawing/2014/main" id="{8FF493D0-C4E3-6E28-DC3B-5B683A89BE6D}"/>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8" name="Freeform: Shape 477">
                <a:extLst>
                  <a:ext uri="{FF2B5EF4-FFF2-40B4-BE49-F238E27FC236}">
                    <a16:creationId xmlns:a16="http://schemas.microsoft.com/office/drawing/2014/main" id="{555A5E11-F6C5-2C84-6DFD-26637B3F46B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8" name="Graphic 2973">
              <a:extLst>
                <a:ext uri="{FF2B5EF4-FFF2-40B4-BE49-F238E27FC236}">
                  <a16:creationId xmlns:a16="http://schemas.microsoft.com/office/drawing/2014/main" id="{8B581938-FEBC-A90F-44DC-373028A08119}"/>
                </a:ext>
              </a:extLst>
            </p:cNvPr>
            <p:cNvGrpSpPr/>
            <p:nvPr/>
          </p:nvGrpSpPr>
          <p:grpSpPr>
            <a:xfrm>
              <a:off x="1239535" y="5214248"/>
              <a:ext cx="677780" cy="761465"/>
              <a:chOff x="1239535" y="5214248"/>
              <a:chExt cx="677780" cy="761465"/>
            </a:xfrm>
          </p:grpSpPr>
          <p:sp>
            <p:nvSpPr>
              <p:cNvPr id="474" name="Freeform: Shape 473">
                <a:extLst>
                  <a:ext uri="{FF2B5EF4-FFF2-40B4-BE49-F238E27FC236}">
                    <a16:creationId xmlns:a16="http://schemas.microsoft.com/office/drawing/2014/main" id="{129A9116-0B1F-A132-BA76-CF0D822A1D56}"/>
                  </a:ext>
                </a:extLst>
              </p:cNvPr>
              <p:cNvSpPr/>
              <p:nvPr/>
            </p:nvSpPr>
            <p:spPr>
              <a:xfrm>
                <a:off x="1239535" y="5214248"/>
                <a:ext cx="677780" cy="761465"/>
              </a:xfrm>
              <a:custGeom>
                <a:avLst/>
                <a:gdLst>
                  <a:gd name="connsiteX0" fmla="*/ 175762 w 677780"/>
                  <a:gd name="connsiteY0" fmla="*/ 761895 h 761465"/>
                  <a:gd name="connsiteX1" fmla="*/ 398 w 677780"/>
                  <a:gd name="connsiteY1" fmla="*/ 617021 h 761465"/>
                  <a:gd name="connsiteX2" fmla="*/ 546653 w 677780"/>
                  <a:gd name="connsiteY2" fmla="*/ 430 h 761465"/>
                  <a:gd name="connsiteX3" fmla="*/ 678178 w 677780"/>
                  <a:gd name="connsiteY3" fmla="*/ 109083 h 761465"/>
                </a:gdLst>
                <a:ahLst/>
                <a:cxnLst>
                  <a:cxn ang="0">
                    <a:pos x="connsiteX0" y="connsiteY0"/>
                  </a:cxn>
                  <a:cxn ang="0">
                    <a:pos x="connsiteX1" y="connsiteY1"/>
                  </a:cxn>
                  <a:cxn ang="0">
                    <a:pos x="connsiteX2" y="connsiteY2"/>
                  </a:cxn>
                  <a:cxn ang="0">
                    <a:pos x="connsiteX3" y="connsiteY3"/>
                  </a:cxn>
                </a:cxnLst>
                <a:rect l="l" t="t" r="r" b="b"/>
                <a:pathLst>
                  <a:path w="677780" h="761465">
                    <a:moveTo>
                      <a:pt x="175762" y="761895"/>
                    </a:moveTo>
                    <a:cubicBezTo>
                      <a:pt x="115656" y="715636"/>
                      <a:pt x="57166" y="667316"/>
                      <a:pt x="398" y="617021"/>
                    </a:cubicBezTo>
                    <a:lnTo>
                      <a:pt x="546653" y="430"/>
                    </a:lnTo>
                    <a:cubicBezTo>
                      <a:pt x="589233" y="38153"/>
                      <a:pt x="633098" y="74391"/>
                      <a:pt x="678178" y="10908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75" name="TextBox 474">
                <a:extLst>
                  <a:ext uri="{FF2B5EF4-FFF2-40B4-BE49-F238E27FC236}">
                    <a16:creationId xmlns:a16="http://schemas.microsoft.com/office/drawing/2014/main" id="{8E8462A5-FDE2-F5C4-BEFF-948B4E087213}"/>
                  </a:ext>
                </a:extLst>
              </p:cNvPr>
              <p:cNvSpPr txBox="1"/>
              <p:nvPr/>
            </p:nvSpPr>
            <p:spPr>
              <a:xfrm rot="18573627">
                <a:off x="1262922" y="5448855"/>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476" name="Freeform: Shape 475">
                <a:extLst>
                  <a:ext uri="{FF2B5EF4-FFF2-40B4-BE49-F238E27FC236}">
                    <a16:creationId xmlns:a16="http://schemas.microsoft.com/office/drawing/2014/main" id="{BF68F0AB-6B46-BFB5-23F3-17E73E54C4CA}"/>
                  </a:ext>
                </a:extLst>
              </p:cNvPr>
              <p:cNvSpPr/>
              <p:nvPr/>
            </p:nvSpPr>
            <p:spPr>
              <a:xfrm>
                <a:off x="1512667" y="5522543"/>
                <a:ext cx="153444" cy="126763"/>
              </a:xfrm>
              <a:custGeom>
                <a:avLst/>
                <a:gdLst>
                  <a:gd name="connsiteX0" fmla="*/ 398 w 153444"/>
                  <a:gd name="connsiteY0" fmla="*/ 430 h 126763"/>
                  <a:gd name="connsiteX1" fmla="*/ 153842 w 153444"/>
                  <a:gd name="connsiteY1" fmla="*/ 127193 h 126763"/>
                </a:gdLst>
                <a:ahLst/>
                <a:cxnLst>
                  <a:cxn ang="0">
                    <a:pos x="connsiteX0" y="connsiteY0"/>
                  </a:cxn>
                  <a:cxn ang="0">
                    <a:pos x="connsiteX1" y="connsiteY1"/>
                  </a:cxn>
                </a:cxnLst>
                <a:rect l="l" t="t" r="r" b="b"/>
                <a:pathLst>
                  <a:path w="153444" h="126763">
                    <a:moveTo>
                      <a:pt x="398" y="430"/>
                    </a:moveTo>
                    <a:cubicBezTo>
                      <a:pt x="50072" y="44434"/>
                      <a:pt x="101250" y="86718"/>
                      <a:pt x="153842" y="127193"/>
                    </a:cubicBezTo>
                  </a:path>
                </a:pathLst>
              </a:custGeom>
              <a:noFill/>
              <a:ln w="8736" cap="flat">
                <a:noFill/>
                <a:prstDash val="solid"/>
                <a:miter/>
              </a:ln>
            </p:spPr>
            <p:txBody>
              <a:bodyPr rtlCol="0" anchor="ctr"/>
              <a:lstStyle/>
              <a:p>
                <a:endParaRPr lang="en-GB" sz="1600"/>
              </a:p>
            </p:txBody>
          </p:sp>
        </p:grpSp>
        <p:grpSp>
          <p:nvGrpSpPr>
            <p:cNvPr id="229" name="Graphic 2973">
              <a:extLst>
                <a:ext uri="{FF2B5EF4-FFF2-40B4-BE49-F238E27FC236}">
                  <a16:creationId xmlns:a16="http://schemas.microsoft.com/office/drawing/2014/main" id="{00F55226-C5B0-2024-1144-C893A11D3B87}"/>
                </a:ext>
              </a:extLst>
            </p:cNvPr>
            <p:cNvGrpSpPr/>
            <p:nvPr/>
          </p:nvGrpSpPr>
          <p:grpSpPr>
            <a:xfrm>
              <a:off x="1239535" y="3364466"/>
              <a:ext cx="2185019" cy="2466372"/>
              <a:chOff x="1239535" y="3364466"/>
              <a:chExt cx="2185019" cy="2466372"/>
            </a:xfrm>
          </p:grpSpPr>
          <p:sp>
            <p:nvSpPr>
              <p:cNvPr id="472" name="Freeform: Shape 471">
                <a:extLst>
                  <a:ext uri="{FF2B5EF4-FFF2-40B4-BE49-F238E27FC236}">
                    <a16:creationId xmlns:a16="http://schemas.microsoft.com/office/drawing/2014/main" id="{E3153305-8D43-FB33-7002-7FA03854554E}"/>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3" name="Freeform: Shape 472">
                <a:extLst>
                  <a:ext uri="{FF2B5EF4-FFF2-40B4-BE49-F238E27FC236}">
                    <a16:creationId xmlns:a16="http://schemas.microsoft.com/office/drawing/2014/main" id="{9F6EC820-D42F-A5A7-584A-5A4E5F36EE2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0" name="Graphic 2973">
              <a:extLst>
                <a:ext uri="{FF2B5EF4-FFF2-40B4-BE49-F238E27FC236}">
                  <a16:creationId xmlns:a16="http://schemas.microsoft.com/office/drawing/2014/main" id="{EA8D222E-3404-59DF-B103-9454EDC90DDE}"/>
                </a:ext>
              </a:extLst>
            </p:cNvPr>
            <p:cNvGrpSpPr/>
            <p:nvPr/>
          </p:nvGrpSpPr>
          <p:grpSpPr>
            <a:xfrm>
              <a:off x="1239535" y="3364466"/>
              <a:ext cx="2185019" cy="2466372"/>
              <a:chOff x="1239535" y="3364466"/>
              <a:chExt cx="2185019" cy="2466372"/>
            </a:xfrm>
          </p:grpSpPr>
          <p:sp>
            <p:nvSpPr>
              <p:cNvPr id="470" name="Freeform: Shape 469">
                <a:extLst>
                  <a:ext uri="{FF2B5EF4-FFF2-40B4-BE49-F238E27FC236}">
                    <a16:creationId xmlns:a16="http://schemas.microsoft.com/office/drawing/2014/main" id="{EB935BF9-3394-8DF5-D0B5-FDFC9D3F9A33}"/>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1" name="Freeform: Shape 470">
                <a:extLst>
                  <a:ext uri="{FF2B5EF4-FFF2-40B4-BE49-F238E27FC236}">
                    <a16:creationId xmlns:a16="http://schemas.microsoft.com/office/drawing/2014/main" id="{5A75A4EF-C437-C315-F9F2-E74B2D955B6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1" name="Graphic 2973">
              <a:extLst>
                <a:ext uri="{FF2B5EF4-FFF2-40B4-BE49-F238E27FC236}">
                  <a16:creationId xmlns:a16="http://schemas.microsoft.com/office/drawing/2014/main" id="{2B901879-A7D1-8745-A065-F1BE57506F62}"/>
                </a:ext>
              </a:extLst>
            </p:cNvPr>
            <p:cNvGrpSpPr/>
            <p:nvPr/>
          </p:nvGrpSpPr>
          <p:grpSpPr>
            <a:xfrm>
              <a:off x="1239535" y="3364466"/>
              <a:ext cx="2185019" cy="2466372"/>
              <a:chOff x="1239535" y="3364466"/>
              <a:chExt cx="2185019" cy="2466372"/>
            </a:xfrm>
          </p:grpSpPr>
          <p:sp>
            <p:nvSpPr>
              <p:cNvPr id="468" name="Freeform: Shape 467">
                <a:extLst>
                  <a:ext uri="{FF2B5EF4-FFF2-40B4-BE49-F238E27FC236}">
                    <a16:creationId xmlns:a16="http://schemas.microsoft.com/office/drawing/2014/main" id="{90F88548-ABC7-F7A1-AA1D-88E73D3C5B10}"/>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69" name="Freeform: Shape 468">
                <a:extLst>
                  <a:ext uri="{FF2B5EF4-FFF2-40B4-BE49-F238E27FC236}">
                    <a16:creationId xmlns:a16="http://schemas.microsoft.com/office/drawing/2014/main" id="{6F640C0E-0799-BDD5-56D7-A0CE4522A98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2" name="Graphic 2973">
              <a:extLst>
                <a:ext uri="{FF2B5EF4-FFF2-40B4-BE49-F238E27FC236}">
                  <a16:creationId xmlns:a16="http://schemas.microsoft.com/office/drawing/2014/main" id="{8F3BDA09-A4CB-8B53-72FA-CEE890A05339}"/>
                </a:ext>
              </a:extLst>
            </p:cNvPr>
            <p:cNvGrpSpPr/>
            <p:nvPr/>
          </p:nvGrpSpPr>
          <p:grpSpPr>
            <a:xfrm>
              <a:off x="533807" y="4550524"/>
              <a:ext cx="1251982" cy="1280314"/>
              <a:chOff x="533807" y="4550524"/>
              <a:chExt cx="1251982" cy="1280314"/>
            </a:xfrm>
          </p:grpSpPr>
          <p:sp>
            <p:nvSpPr>
              <p:cNvPr id="465" name="Freeform: Shape 464">
                <a:extLst>
                  <a:ext uri="{FF2B5EF4-FFF2-40B4-BE49-F238E27FC236}">
                    <a16:creationId xmlns:a16="http://schemas.microsoft.com/office/drawing/2014/main" id="{022065F1-53FB-68A0-4AEE-C6F1867F2F8E}"/>
                  </a:ext>
                </a:extLst>
              </p:cNvPr>
              <p:cNvSpPr/>
              <p:nvPr/>
            </p:nvSpPr>
            <p:spPr>
              <a:xfrm>
                <a:off x="533807" y="4550524"/>
                <a:ext cx="1251982" cy="1280314"/>
              </a:xfrm>
              <a:custGeom>
                <a:avLst/>
                <a:gdLst>
                  <a:gd name="connsiteX0" fmla="*/ 706125 w 1251982"/>
                  <a:gd name="connsiteY0" fmla="*/ 1280744 h 1280314"/>
                  <a:gd name="connsiteX1" fmla="*/ 398 w 1251982"/>
                  <a:gd name="connsiteY1" fmla="*/ 395783 h 1280314"/>
                  <a:gd name="connsiteX2" fmla="*/ 723082 w 1251982"/>
                  <a:gd name="connsiteY2" fmla="*/ 430 h 1280314"/>
                  <a:gd name="connsiteX3" fmla="*/ 1252380 w 1251982"/>
                  <a:gd name="connsiteY3" fmla="*/ 664153 h 1280314"/>
                </a:gdLst>
                <a:ahLst/>
                <a:cxnLst>
                  <a:cxn ang="0">
                    <a:pos x="connsiteX0" y="connsiteY0"/>
                  </a:cxn>
                  <a:cxn ang="0">
                    <a:pos x="connsiteX1" y="connsiteY1"/>
                  </a:cxn>
                  <a:cxn ang="0">
                    <a:pos x="connsiteX2" y="connsiteY2"/>
                  </a:cxn>
                  <a:cxn ang="0">
                    <a:pos x="connsiteX3" y="connsiteY3"/>
                  </a:cxn>
                </a:cxnLst>
                <a:rect l="l" t="t" r="r" b="b"/>
                <a:pathLst>
                  <a:path w="1251982" h="1280314">
                    <a:moveTo>
                      <a:pt x="706125" y="1280744"/>
                    </a:moveTo>
                    <a:cubicBezTo>
                      <a:pt x="421601" y="1028676"/>
                      <a:pt x="182829" y="729274"/>
                      <a:pt x="398" y="395783"/>
                    </a:cubicBezTo>
                    <a:lnTo>
                      <a:pt x="723082" y="430"/>
                    </a:lnTo>
                    <a:cubicBezTo>
                      <a:pt x="859910" y="250550"/>
                      <a:pt x="1038987" y="475099"/>
                      <a:pt x="1252380" y="66415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66" name="TextBox 465">
                <a:extLst>
                  <a:ext uri="{FF2B5EF4-FFF2-40B4-BE49-F238E27FC236}">
                    <a16:creationId xmlns:a16="http://schemas.microsoft.com/office/drawing/2014/main" id="{D682A722-55BE-2339-8657-00BDF48A1127}"/>
                  </a:ext>
                </a:extLst>
              </p:cNvPr>
              <p:cNvSpPr txBox="1"/>
              <p:nvPr/>
            </p:nvSpPr>
            <p:spPr>
              <a:xfrm rot="19285713">
                <a:off x="814394" y="50035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(5)</a:t>
                </a:r>
              </a:p>
            </p:txBody>
          </p:sp>
          <p:sp>
            <p:nvSpPr>
              <p:cNvPr id="467" name="Freeform: Shape 466">
                <a:extLst>
                  <a:ext uri="{FF2B5EF4-FFF2-40B4-BE49-F238E27FC236}">
                    <a16:creationId xmlns:a16="http://schemas.microsoft.com/office/drawing/2014/main" id="{A1854A85-9706-D157-7064-E6B77788B676}"/>
                  </a:ext>
                </a:extLst>
              </p:cNvPr>
              <p:cNvSpPr/>
              <p:nvPr/>
            </p:nvSpPr>
            <p:spPr>
              <a:xfrm>
                <a:off x="895150" y="4748201"/>
                <a:ext cx="617517" cy="774342"/>
              </a:xfrm>
              <a:custGeom>
                <a:avLst/>
                <a:gdLst>
                  <a:gd name="connsiteX0" fmla="*/ 398 w 617517"/>
                  <a:gd name="connsiteY0" fmla="*/ 430 h 774342"/>
                  <a:gd name="connsiteX1" fmla="*/ 617915 w 617517"/>
                  <a:gd name="connsiteY1" fmla="*/ 774772 h 774342"/>
                </a:gdLst>
                <a:ahLst/>
                <a:cxnLst>
                  <a:cxn ang="0">
                    <a:pos x="connsiteX0" y="connsiteY0"/>
                  </a:cxn>
                  <a:cxn ang="0">
                    <a:pos x="connsiteX1" y="connsiteY1"/>
                  </a:cxn>
                </a:cxnLst>
                <a:rect l="l" t="t" r="r" b="b"/>
                <a:pathLst>
                  <a:path w="617517" h="774342">
                    <a:moveTo>
                      <a:pt x="398" y="430"/>
                    </a:moveTo>
                    <a:cubicBezTo>
                      <a:pt x="160027" y="292231"/>
                      <a:pt x="368948" y="554215"/>
                      <a:pt x="617915" y="774772"/>
                    </a:cubicBezTo>
                  </a:path>
                </a:pathLst>
              </a:custGeom>
              <a:noFill/>
              <a:ln w="8736" cap="flat">
                <a:noFill/>
                <a:prstDash val="solid"/>
                <a:miter/>
              </a:ln>
            </p:spPr>
            <p:txBody>
              <a:bodyPr rtlCol="0" anchor="ctr"/>
              <a:lstStyle/>
              <a:p>
                <a:endParaRPr lang="en-GB" sz="1600"/>
              </a:p>
            </p:txBody>
          </p:sp>
        </p:grpSp>
        <p:grpSp>
          <p:nvGrpSpPr>
            <p:cNvPr id="233" name="Graphic 2973">
              <a:extLst>
                <a:ext uri="{FF2B5EF4-FFF2-40B4-BE49-F238E27FC236}">
                  <a16:creationId xmlns:a16="http://schemas.microsoft.com/office/drawing/2014/main" id="{98C1686D-0214-EAFB-8EFC-A03D937263BF}"/>
                </a:ext>
              </a:extLst>
            </p:cNvPr>
            <p:cNvGrpSpPr/>
            <p:nvPr/>
          </p:nvGrpSpPr>
          <p:grpSpPr>
            <a:xfrm>
              <a:off x="343636" y="4240796"/>
              <a:ext cx="912856" cy="705081"/>
              <a:chOff x="343636" y="4240796"/>
              <a:chExt cx="912856" cy="705081"/>
            </a:xfrm>
          </p:grpSpPr>
          <p:sp>
            <p:nvSpPr>
              <p:cNvPr id="462" name="Freeform: Shape 461">
                <a:extLst>
                  <a:ext uri="{FF2B5EF4-FFF2-40B4-BE49-F238E27FC236}">
                    <a16:creationId xmlns:a16="http://schemas.microsoft.com/office/drawing/2014/main" id="{1E95E44F-D0EA-10A5-4B64-892AE5B3E5BA}"/>
                  </a:ext>
                </a:extLst>
              </p:cNvPr>
              <p:cNvSpPr/>
              <p:nvPr/>
            </p:nvSpPr>
            <p:spPr>
              <a:xfrm>
                <a:off x="343636" y="4240796"/>
                <a:ext cx="912856" cy="705081"/>
              </a:xfrm>
              <a:custGeom>
                <a:avLst/>
                <a:gdLst>
                  <a:gd name="connsiteX0" fmla="*/ 190570 w 912856"/>
                  <a:gd name="connsiteY0" fmla="*/ 705511 h 705081"/>
                  <a:gd name="connsiteX1" fmla="*/ 398 w 912856"/>
                  <a:gd name="connsiteY1" fmla="*/ 292537 h 705081"/>
                  <a:gd name="connsiteX2" fmla="*/ 770625 w 912856"/>
                  <a:gd name="connsiteY2" fmla="*/ 430 h 705081"/>
                  <a:gd name="connsiteX3" fmla="*/ 913254 w 912856"/>
                  <a:gd name="connsiteY3" fmla="*/ 310158 h 705081"/>
                </a:gdLst>
                <a:ahLst/>
                <a:cxnLst>
                  <a:cxn ang="0">
                    <a:pos x="connsiteX0" y="connsiteY0"/>
                  </a:cxn>
                  <a:cxn ang="0">
                    <a:pos x="connsiteX1" y="connsiteY1"/>
                  </a:cxn>
                  <a:cxn ang="0">
                    <a:pos x="connsiteX2" y="connsiteY2"/>
                  </a:cxn>
                  <a:cxn ang="0">
                    <a:pos x="connsiteX3" y="connsiteY3"/>
                  </a:cxn>
                </a:cxnLst>
                <a:rect l="l" t="t" r="r" b="b"/>
                <a:pathLst>
                  <a:path w="912856" h="705081">
                    <a:moveTo>
                      <a:pt x="190570" y="705511"/>
                    </a:moveTo>
                    <a:cubicBezTo>
                      <a:pt x="117744" y="572396"/>
                      <a:pt x="54205" y="434414"/>
                      <a:pt x="398" y="292537"/>
                    </a:cubicBezTo>
                    <a:lnTo>
                      <a:pt x="770625" y="430"/>
                    </a:lnTo>
                    <a:cubicBezTo>
                      <a:pt x="810979" y="106829"/>
                      <a:pt x="858635" y="210319"/>
                      <a:pt x="913254" y="310158"/>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63" name="TextBox 462">
                <a:extLst>
                  <a:ext uri="{FF2B5EF4-FFF2-40B4-BE49-F238E27FC236}">
                    <a16:creationId xmlns:a16="http://schemas.microsoft.com/office/drawing/2014/main" id="{75323F39-BF61-90DE-054D-3303E61AE845}"/>
                  </a:ext>
                </a:extLst>
              </p:cNvPr>
              <p:cNvSpPr txBox="1"/>
              <p:nvPr/>
            </p:nvSpPr>
            <p:spPr>
              <a:xfrm rot="20116483">
                <a:off x="454715" y="4411793"/>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(2)</a:t>
                </a:r>
              </a:p>
            </p:txBody>
          </p:sp>
          <p:sp>
            <p:nvSpPr>
              <p:cNvPr id="464" name="Freeform: Shape 463">
                <a:extLst>
                  <a:ext uri="{FF2B5EF4-FFF2-40B4-BE49-F238E27FC236}">
                    <a16:creationId xmlns:a16="http://schemas.microsoft.com/office/drawing/2014/main" id="{FDF9C8D4-BFFD-F71D-7637-8BB1D29A132A}"/>
                  </a:ext>
                </a:extLst>
              </p:cNvPr>
              <p:cNvSpPr/>
              <p:nvPr/>
            </p:nvSpPr>
            <p:spPr>
              <a:xfrm>
                <a:off x="728749" y="4386850"/>
                <a:ext cx="166400" cy="361351"/>
              </a:xfrm>
              <a:custGeom>
                <a:avLst/>
                <a:gdLst>
                  <a:gd name="connsiteX0" fmla="*/ 398 w 166400"/>
                  <a:gd name="connsiteY0" fmla="*/ 430 h 361351"/>
                  <a:gd name="connsiteX1" fmla="*/ 166798 w 166400"/>
                  <a:gd name="connsiteY1" fmla="*/ 361781 h 361351"/>
                </a:gdLst>
                <a:ahLst/>
                <a:cxnLst>
                  <a:cxn ang="0">
                    <a:pos x="connsiteX0" y="connsiteY0"/>
                  </a:cxn>
                  <a:cxn ang="0">
                    <a:pos x="connsiteX1" y="connsiteY1"/>
                  </a:cxn>
                </a:cxnLst>
                <a:rect l="l" t="t" r="r" b="b"/>
                <a:pathLst>
                  <a:path w="166400" h="361351">
                    <a:moveTo>
                      <a:pt x="398" y="430"/>
                    </a:moveTo>
                    <a:cubicBezTo>
                      <a:pt x="47478" y="124573"/>
                      <a:pt x="103076" y="245308"/>
                      <a:pt x="166798" y="361781"/>
                    </a:cubicBezTo>
                  </a:path>
                </a:pathLst>
              </a:custGeom>
              <a:noFill/>
              <a:ln w="8736" cap="flat">
                <a:noFill/>
                <a:prstDash val="solid"/>
                <a:miter/>
              </a:ln>
            </p:spPr>
            <p:txBody>
              <a:bodyPr rtlCol="0" anchor="ctr"/>
              <a:lstStyle/>
              <a:p>
                <a:endParaRPr lang="en-GB" sz="1600"/>
              </a:p>
            </p:txBody>
          </p:sp>
        </p:grpSp>
        <p:grpSp>
          <p:nvGrpSpPr>
            <p:cNvPr id="234" name="Graphic 2973">
              <a:extLst>
                <a:ext uri="{FF2B5EF4-FFF2-40B4-BE49-F238E27FC236}">
                  <a16:creationId xmlns:a16="http://schemas.microsoft.com/office/drawing/2014/main" id="{DFBD886A-4375-D418-96B1-C807F7123658}"/>
                </a:ext>
              </a:extLst>
            </p:cNvPr>
            <p:cNvGrpSpPr/>
            <p:nvPr/>
          </p:nvGrpSpPr>
          <p:grpSpPr>
            <a:xfrm>
              <a:off x="343636" y="3364466"/>
              <a:ext cx="3080919" cy="1168437"/>
              <a:chOff x="343636" y="3364466"/>
              <a:chExt cx="3080919" cy="1168437"/>
            </a:xfrm>
          </p:grpSpPr>
          <p:sp>
            <p:nvSpPr>
              <p:cNvPr id="460" name="Freeform: Shape 459">
                <a:extLst>
                  <a:ext uri="{FF2B5EF4-FFF2-40B4-BE49-F238E27FC236}">
                    <a16:creationId xmlns:a16="http://schemas.microsoft.com/office/drawing/2014/main" id="{970EF6BF-FE18-DABF-681E-69A178E6F807}"/>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61" name="Freeform: Shape 460">
                <a:extLst>
                  <a:ext uri="{FF2B5EF4-FFF2-40B4-BE49-F238E27FC236}">
                    <a16:creationId xmlns:a16="http://schemas.microsoft.com/office/drawing/2014/main" id="{A5A01F66-2A3E-FB67-FB32-F14D129F069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5" name="Graphic 2973">
              <a:extLst>
                <a:ext uri="{FF2B5EF4-FFF2-40B4-BE49-F238E27FC236}">
                  <a16:creationId xmlns:a16="http://schemas.microsoft.com/office/drawing/2014/main" id="{9A2D4F28-A8AF-C5F5-7D80-1E76EB428DD7}"/>
                </a:ext>
              </a:extLst>
            </p:cNvPr>
            <p:cNvGrpSpPr/>
            <p:nvPr/>
          </p:nvGrpSpPr>
          <p:grpSpPr>
            <a:xfrm>
              <a:off x="343636" y="3364466"/>
              <a:ext cx="3080919" cy="1168437"/>
              <a:chOff x="343636" y="3364466"/>
              <a:chExt cx="3080919" cy="1168437"/>
            </a:xfrm>
          </p:grpSpPr>
          <p:sp>
            <p:nvSpPr>
              <p:cNvPr id="458" name="Freeform: Shape 457">
                <a:extLst>
                  <a:ext uri="{FF2B5EF4-FFF2-40B4-BE49-F238E27FC236}">
                    <a16:creationId xmlns:a16="http://schemas.microsoft.com/office/drawing/2014/main" id="{FBAD47CD-6667-3E77-EFEC-E3DF4F43F779}"/>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9" name="Freeform: Shape 458">
                <a:extLst>
                  <a:ext uri="{FF2B5EF4-FFF2-40B4-BE49-F238E27FC236}">
                    <a16:creationId xmlns:a16="http://schemas.microsoft.com/office/drawing/2014/main" id="{A41A1B09-2873-75CF-F672-FBF7A347267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6" name="Graphic 2973">
              <a:extLst>
                <a:ext uri="{FF2B5EF4-FFF2-40B4-BE49-F238E27FC236}">
                  <a16:creationId xmlns:a16="http://schemas.microsoft.com/office/drawing/2014/main" id="{C54CD90D-7C73-4E33-1DDA-8487670D0BB4}"/>
                </a:ext>
              </a:extLst>
            </p:cNvPr>
            <p:cNvGrpSpPr/>
            <p:nvPr/>
          </p:nvGrpSpPr>
          <p:grpSpPr>
            <a:xfrm>
              <a:off x="169198" y="3746846"/>
              <a:ext cx="944665" cy="786056"/>
              <a:chOff x="169198" y="3746846"/>
              <a:chExt cx="944665" cy="786056"/>
            </a:xfrm>
          </p:grpSpPr>
          <p:sp>
            <p:nvSpPr>
              <p:cNvPr id="455" name="Freeform: Shape 454">
                <a:extLst>
                  <a:ext uri="{FF2B5EF4-FFF2-40B4-BE49-F238E27FC236}">
                    <a16:creationId xmlns:a16="http://schemas.microsoft.com/office/drawing/2014/main" id="{15F092DE-2C7A-0A89-70B2-810A14A24520}"/>
                  </a:ext>
                </a:extLst>
              </p:cNvPr>
              <p:cNvSpPr/>
              <p:nvPr/>
            </p:nvSpPr>
            <p:spPr>
              <a:xfrm>
                <a:off x="169198" y="3746846"/>
                <a:ext cx="944665" cy="786056"/>
              </a:xfrm>
              <a:custGeom>
                <a:avLst/>
                <a:gdLst>
                  <a:gd name="connsiteX0" fmla="*/ 174835 w 944665"/>
                  <a:gd name="connsiteY0" fmla="*/ 786487 h 786056"/>
                  <a:gd name="connsiteX1" fmla="*/ 398 w 944665"/>
                  <a:gd name="connsiteY1" fmla="*/ 127889 h 786056"/>
                  <a:gd name="connsiteX2" fmla="*/ 814237 w 944665"/>
                  <a:gd name="connsiteY2" fmla="*/ 430 h 786056"/>
                  <a:gd name="connsiteX3" fmla="*/ 945063 w 944665"/>
                  <a:gd name="connsiteY3" fmla="*/ 494380 h 786056"/>
                </a:gdLst>
                <a:ahLst/>
                <a:cxnLst>
                  <a:cxn ang="0">
                    <a:pos x="connsiteX0" y="connsiteY0"/>
                  </a:cxn>
                  <a:cxn ang="0">
                    <a:pos x="connsiteX1" y="connsiteY1"/>
                  </a:cxn>
                  <a:cxn ang="0">
                    <a:pos x="connsiteX2" y="connsiteY2"/>
                  </a:cxn>
                  <a:cxn ang="0">
                    <a:pos x="connsiteX3" y="connsiteY3"/>
                  </a:cxn>
                </a:cxnLst>
                <a:rect l="l" t="t" r="r" b="b"/>
                <a:pathLst>
                  <a:path w="944665" h="786056">
                    <a:moveTo>
                      <a:pt x="174835" y="786487"/>
                    </a:moveTo>
                    <a:cubicBezTo>
                      <a:pt x="94086" y="573574"/>
                      <a:pt x="35631" y="352860"/>
                      <a:pt x="398" y="127889"/>
                    </a:cubicBezTo>
                    <a:lnTo>
                      <a:pt x="814237" y="430"/>
                    </a:lnTo>
                    <a:cubicBezTo>
                      <a:pt x="840656" y="169157"/>
                      <a:pt x="884503" y="334692"/>
                      <a:pt x="945063" y="49438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56" name="TextBox 455">
                <a:extLst>
                  <a:ext uri="{FF2B5EF4-FFF2-40B4-BE49-F238E27FC236}">
                    <a16:creationId xmlns:a16="http://schemas.microsoft.com/office/drawing/2014/main" id="{CCC473BC-9039-6909-8D82-3D5C50E5E1C7}"/>
                  </a:ext>
                </a:extLst>
              </p:cNvPr>
              <p:cNvSpPr txBox="1"/>
              <p:nvPr/>
            </p:nvSpPr>
            <p:spPr>
              <a:xfrm rot="20709890">
                <a:off x="286563" y="394404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457" name="Freeform: Shape 456">
                <a:extLst>
                  <a:ext uri="{FF2B5EF4-FFF2-40B4-BE49-F238E27FC236}">
                    <a16:creationId xmlns:a16="http://schemas.microsoft.com/office/drawing/2014/main" id="{A87BE945-F22D-5E9E-EC66-D0F23A4D7A37}"/>
                  </a:ext>
                </a:extLst>
              </p:cNvPr>
              <p:cNvSpPr/>
              <p:nvPr/>
            </p:nvSpPr>
            <p:spPr>
              <a:xfrm>
                <a:off x="576118" y="3810576"/>
                <a:ext cx="152631" cy="576273"/>
              </a:xfrm>
              <a:custGeom>
                <a:avLst/>
                <a:gdLst>
                  <a:gd name="connsiteX0" fmla="*/ 398 w 152631"/>
                  <a:gd name="connsiteY0" fmla="*/ 430 h 576273"/>
                  <a:gd name="connsiteX1" fmla="*/ 153029 w 152631"/>
                  <a:gd name="connsiteY1" fmla="*/ 576704 h 576273"/>
                </a:gdLst>
                <a:ahLst/>
                <a:cxnLst>
                  <a:cxn ang="0">
                    <a:pos x="connsiteX0" y="connsiteY0"/>
                  </a:cxn>
                  <a:cxn ang="0">
                    <a:pos x="connsiteX1" y="connsiteY1"/>
                  </a:cxn>
                </a:cxnLst>
                <a:rect l="l" t="t" r="r" b="b"/>
                <a:pathLst>
                  <a:path w="152631" h="576273">
                    <a:moveTo>
                      <a:pt x="398" y="430"/>
                    </a:moveTo>
                    <a:cubicBezTo>
                      <a:pt x="31228" y="197280"/>
                      <a:pt x="82379" y="390403"/>
                      <a:pt x="153029" y="576704"/>
                    </a:cubicBezTo>
                  </a:path>
                </a:pathLst>
              </a:custGeom>
              <a:noFill/>
              <a:ln w="8736" cap="flat">
                <a:noFill/>
                <a:prstDash val="solid"/>
                <a:miter/>
              </a:ln>
            </p:spPr>
            <p:txBody>
              <a:bodyPr rtlCol="0" anchor="ctr"/>
              <a:lstStyle/>
              <a:p>
                <a:endParaRPr lang="en-GB" sz="1600"/>
              </a:p>
            </p:txBody>
          </p:sp>
        </p:grpSp>
        <p:grpSp>
          <p:nvGrpSpPr>
            <p:cNvPr id="237" name="Graphic 2973">
              <a:extLst>
                <a:ext uri="{FF2B5EF4-FFF2-40B4-BE49-F238E27FC236}">
                  <a16:creationId xmlns:a16="http://schemas.microsoft.com/office/drawing/2014/main" id="{532EE68F-EEBF-54B8-67C4-D4A036C5A9B5}"/>
                </a:ext>
              </a:extLst>
            </p:cNvPr>
            <p:cNvGrpSpPr/>
            <p:nvPr/>
          </p:nvGrpSpPr>
          <p:grpSpPr>
            <a:xfrm>
              <a:off x="130007" y="3407122"/>
              <a:ext cx="853030" cy="467183"/>
              <a:chOff x="130007" y="3407122"/>
              <a:chExt cx="853030" cy="467183"/>
            </a:xfrm>
          </p:grpSpPr>
          <p:sp>
            <p:nvSpPr>
              <p:cNvPr id="452" name="Freeform: Shape 451">
                <a:extLst>
                  <a:ext uri="{FF2B5EF4-FFF2-40B4-BE49-F238E27FC236}">
                    <a16:creationId xmlns:a16="http://schemas.microsoft.com/office/drawing/2014/main" id="{B8BF315A-D6C2-73F7-6342-504FBA89E913}"/>
                  </a:ext>
                </a:extLst>
              </p:cNvPr>
              <p:cNvSpPr/>
              <p:nvPr/>
            </p:nvSpPr>
            <p:spPr>
              <a:xfrm>
                <a:off x="130007" y="3407122"/>
                <a:ext cx="853030" cy="467183"/>
              </a:xfrm>
              <a:custGeom>
                <a:avLst/>
                <a:gdLst>
                  <a:gd name="connsiteX0" fmla="*/ 39589 w 853030"/>
                  <a:gd name="connsiteY0" fmla="*/ 467613 h 467183"/>
                  <a:gd name="connsiteX1" fmla="*/ 398 w 853030"/>
                  <a:gd name="connsiteY1" fmla="*/ 14648 h 467183"/>
                  <a:gd name="connsiteX2" fmla="*/ 824030 w 853030"/>
                  <a:gd name="connsiteY2" fmla="*/ 430 h 467183"/>
                  <a:gd name="connsiteX3" fmla="*/ 853428 w 853030"/>
                  <a:gd name="connsiteY3" fmla="*/ 340154 h 467183"/>
                </a:gdLst>
                <a:ahLst/>
                <a:cxnLst>
                  <a:cxn ang="0">
                    <a:pos x="connsiteX0" y="connsiteY0"/>
                  </a:cxn>
                  <a:cxn ang="0">
                    <a:pos x="connsiteX1" y="connsiteY1"/>
                  </a:cxn>
                  <a:cxn ang="0">
                    <a:pos x="connsiteX2" y="connsiteY2"/>
                  </a:cxn>
                  <a:cxn ang="0">
                    <a:pos x="connsiteX3" y="connsiteY3"/>
                  </a:cxn>
                </a:cxnLst>
                <a:rect l="l" t="t" r="r" b="b"/>
                <a:pathLst>
                  <a:path w="853030" h="467183">
                    <a:moveTo>
                      <a:pt x="39589" y="467613"/>
                    </a:moveTo>
                    <a:cubicBezTo>
                      <a:pt x="16105" y="317708"/>
                      <a:pt x="3010" y="166359"/>
                      <a:pt x="398" y="14648"/>
                    </a:cubicBezTo>
                    <a:lnTo>
                      <a:pt x="824030" y="430"/>
                    </a:lnTo>
                    <a:cubicBezTo>
                      <a:pt x="825996" y="114213"/>
                      <a:pt x="835815" y="227724"/>
                      <a:pt x="853428" y="340154"/>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53" name="TextBox 452">
                <a:extLst>
                  <a:ext uri="{FF2B5EF4-FFF2-40B4-BE49-F238E27FC236}">
                    <a16:creationId xmlns:a16="http://schemas.microsoft.com/office/drawing/2014/main" id="{4A6587DE-9ADD-8DF7-1212-8BA86A5464CC}"/>
                  </a:ext>
                </a:extLst>
              </p:cNvPr>
              <p:cNvSpPr txBox="1"/>
              <p:nvPr/>
            </p:nvSpPr>
            <p:spPr>
              <a:xfrm rot="21303297">
                <a:off x="189954" y="3476589"/>
                <a:ext cx="711588"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54" name="Freeform: Shape 453">
                <a:extLst>
                  <a:ext uri="{FF2B5EF4-FFF2-40B4-BE49-F238E27FC236}">
                    <a16:creationId xmlns:a16="http://schemas.microsoft.com/office/drawing/2014/main" id="{B97E3EC5-BB90-7C8E-ADD1-E9FDED9F9E90}"/>
                  </a:ext>
                </a:extLst>
              </p:cNvPr>
              <p:cNvSpPr/>
              <p:nvPr/>
            </p:nvSpPr>
            <p:spPr>
              <a:xfrm>
                <a:off x="541819" y="3414231"/>
                <a:ext cx="34298" cy="396344"/>
              </a:xfrm>
              <a:custGeom>
                <a:avLst/>
                <a:gdLst>
                  <a:gd name="connsiteX0" fmla="*/ 398 w 34298"/>
                  <a:gd name="connsiteY0" fmla="*/ 430 h 396344"/>
                  <a:gd name="connsiteX1" fmla="*/ 34696 w 34298"/>
                  <a:gd name="connsiteY1" fmla="*/ 396774 h 396344"/>
                </a:gdLst>
                <a:ahLst/>
                <a:cxnLst>
                  <a:cxn ang="0">
                    <a:pos x="connsiteX0" y="connsiteY0"/>
                  </a:cxn>
                  <a:cxn ang="0">
                    <a:pos x="connsiteX1" y="connsiteY1"/>
                  </a:cxn>
                </a:cxnLst>
                <a:rect l="l" t="t" r="r" b="b"/>
                <a:pathLst>
                  <a:path w="34298" h="396344">
                    <a:moveTo>
                      <a:pt x="398" y="430"/>
                    </a:moveTo>
                    <a:cubicBezTo>
                      <a:pt x="2695" y="133176"/>
                      <a:pt x="14148" y="265607"/>
                      <a:pt x="34696" y="396774"/>
                    </a:cubicBezTo>
                  </a:path>
                </a:pathLst>
              </a:custGeom>
              <a:noFill/>
              <a:ln w="8736" cap="flat">
                <a:noFill/>
                <a:prstDash val="solid"/>
                <a:miter/>
              </a:ln>
            </p:spPr>
            <p:txBody>
              <a:bodyPr rtlCol="0" anchor="ctr"/>
              <a:lstStyle/>
              <a:p>
                <a:endParaRPr lang="en-GB" sz="1600"/>
              </a:p>
            </p:txBody>
          </p:sp>
        </p:grpSp>
        <p:grpSp>
          <p:nvGrpSpPr>
            <p:cNvPr id="238" name="Graphic 2973">
              <a:extLst>
                <a:ext uri="{FF2B5EF4-FFF2-40B4-BE49-F238E27FC236}">
                  <a16:creationId xmlns:a16="http://schemas.microsoft.com/office/drawing/2014/main" id="{3C57A657-21DF-CF20-8CA3-B0749979E031}"/>
                </a:ext>
              </a:extLst>
            </p:cNvPr>
            <p:cNvGrpSpPr/>
            <p:nvPr/>
          </p:nvGrpSpPr>
          <p:grpSpPr>
            <a:xfrm>
              <a:off x="129998" y="3364466"/>
              <a:ext cx="3294556" cy="56874"/>
              <a:chOff x="129998" y="3364466"/>
              <a:chExt cx="3294556" cy="56874"/>
            </a:xfrm>
          </p:grpSpPr>
          <p:sp>
            <p:nvSpPr>
              <p:cNvPr id="450" name="Freeform: Shape 449">
                <a:extLst>
                  <a:ext uri="{FF2B5EF4-FFF2-40B4-BE49-F238E27FC236}">
                    <a16:creationId xmlns:a16="http://schemas.microsoft.com/office/drawing/2014/main" id="{A9C1248B-610D-0B87-767C-D92154AB6E67}"/>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1" name="Freeform: Shape 450">
                <a:extLst>
                  <a:ext uri="{FF2B5EF4-FFF2-40B4-BE49-F238E27FC236}">
                    <a16:creationId xmlns:a16="http://schemas.microsoft.com/office/drawing/2014/main" id="{5DCE7991-444D-60E3-77CD-B6D75FB1E79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9" name="Graphic 2973">
              <a:extLst>
                <a:ext uri="{FF2B5EF4-FFF2-40B4-BE49-F238E27FC236}">
                  <a16:creationId xmlns:a16="http://schemas.microsoft.com/office/drawing/2014/main" id="{7CA475B9-3ECC-DF53-3575-C03039175094}"/>
                </a:ext>
              </a:extLst>
            </p:cNvPr>
            <p:cNvGrpSpPr/>
            <p:nvPr/>
          </p:nvGrpSpPr>
          <p:grpSpPr>
            <a:xfrm>
              <a:off x="129998" y="3364466"/>
              <a:ext cx="3294556" cy="56874"/>
              <a:chOff x="129998" y="3364466"/>
              <a:chExt cx="3294556" cy="56874"/>
            </a:xfrm>
          </p:grpSpPr>
          <p:sp>
            <p:nvSpPr>
              <p:cNvPr id="448" name="Freeform: Shape 447">
                <a:extLst>
                  <a:ext uri="{FF2B5EF4-FFF2-40B4-BE49-F238E27FC236}">
                    <a16:creationId xmlns:a16="http://schemas.microsoft.com/office/drawing/2014/main" id="{4407398D-3A85-5321-C3CD-49CCCCAD133B}"/>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9" name="Freeform: Shape 448">
                <a:extLst>
                  <a:ext uri="{FF2B5EF4-FFF2-40B4-BE49-F238E27FC236}">
                    <a16:creationId xmlns:a16="http://schemas.microsoft.com/office/drawing/2014/main" id="{64EBD580-F416-2C6E-7ABB-7408F57B290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0" name="Graphic 2973">
              <a:extLst>
                <a:ext uri="{FF2B5EF4-FFF2-40B4-BE49-F238E27FC236}">
                  <a16:creationId xmlns:a16="http://schemas.microsoft.com/office/drawing/2014/main" id="{34184064-D3AD-7795-4D35-03E246548D29}"/>
                </a:ext>
              </a:extLst>
            </p:cNvPr>
            <p:cNvGrpSpPr/>
            <p:nvPr/>
          </p:nvGrpSpPr>
          <p:grpSpPr>
            <a:xfrm>
              <a:off x="129512" y="3186758"/>
              <a:ext cx="827072" cy="316577"/>
              <a:chOff x="129512" y="3186758"/>
              <a:chExt cx="827072" cy="316577"/>
            </a:xfrm>
          </p:grpSpPr>
          <p:sp>
            <p:nvSpPr>
              <p:cNvPr id="445" name="Freeform: Shape 444">
                <a:extLst>
                  <a:ext uri="{FF2B5EF4-FFF2-40B4-BE49-F238E27FC236}">
                    <a16:creationId xmlns:a16="http://schemas.microsoft.com/office/drawing/2014/main" id="{42231D3E-AB4B-AB67-195B-01A06F8082FC}"/>
                  </a:ext>
                </a:extLst>
              </p:cNvPr>
              <p:cNvSpPr/>
              <p:nvPr/>
            </p:nvSpPr>
            <p:spPr>
              <a:xfrm>
                <a:off x="129512" y="3193910"/>
                <a:ext cx="827072" cy="227430"/>
              </a:xfrm>
              <a:custGeom>
                <a:avLst/>
                <a:gdLst>
                  <a:gd name="connsiteX0" fmla="*/ 884 w 827072"/>
                  <a:gd name="connsiteY0" fmla="*/ 227861 h 227430"/>
                  <a:gd name="connsiteX1" fmla="*/ 4815 w 827072"/>
                  <a:gd name="connsiteY1" fmla="*/ 430 h 227430"/>
                  <a:gd name="connsiteX2" fmla="*/ 827470 w 827072"/>
                  <a:gd name="connsiteY2" fmla="*/ 43069 h 227430"/>
                  <a:gd name="connsiteX3" fmla="*/ 824526 w 827072"/>
                  <a:gd name="connsiteY3" fmla="*/ 213642 h 227430"/>
                </a:gdLst>
                <a:ahLst/>
                <a:cxnLst>
                  <a:cxn ang="0">
                    <a:pos x="connsiteX0" y="connsiteY0"/>
                  </a:cxn>
                  <a:cxn ang="0">
                    <a:pos x="connsiteX1" y="connsiteY1"/>
                  </a:cxn>
                  <a:cxn ang="0">
                    <a:pos x="connsiteX2" y="connsiteY2"/>
                  </a:cxn>
                  <a:cxn ang="0">
                    <a:pos x="connsiteX3" y="connsiteY3"/>
                  </a:cxn>
                </a:cxnLst>
                <a:rect l="l" t="t" r="r" b="b"/>
                <a:pathLst>
                  <a:path w="827072" h="227430">
                    <a:moveTo>
                      <a:pt x="884" y="227861"/>
                    </a:moveTo>
                    <a:cubicBezTo>
                      <a:pt x="-418" y="152028"/>
                      <a:pt x="893" y="76173"/>
                      <a:pt x="4815" y="430"/>
                    </a:cubicBezTo>
                    <a:lnTo>
                      <a:pt x="827470" y="43069"/>
                    </a:lnTo>
                    <a:cubicBezTo>
                      <a:pt x="824526" y="99876"/>
                      <a:pt x="823547" y="156767"/>
                      <a:pt x="824526" y="213642"/>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46" name="TextBox 445">
                <a:extLst>
                  <a:ext uri="{FF2B5EF4-FFF2-40B4-BE49-F238E27FC236}">
                    <a16:creationId xmlns:a16="http://schemas.microsoft.com/office/drawing/2014/main" id="{925970E8-67AA-10EA-AE01-677428F1A250}"/>
                  </a:ext>
                </a:extLst>
              </p:cNvPr>
              <p:cNvSpPr txBox="1"/>
              <p:nvPr/>
            </p:nvSpPr>
            <p:spPr>
              <a:xfrm rot="59341">
                <a:off x="184627" y="3186758"/>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47" name="Freeform: Shape 446">
                <a:extLst>
                  <a:ext uri="{FF2B5EF4-FFF2-40B4-BE49-F238E27FC236}">
                    <a16:creationId xmlns:a16="http://schemas.microsoft.com/office/drawing/2014/main" id="{EAF7F0C4-BDDC-CF8A-CE10-6127938B69D5}"/>
                  </a:ext>
                </a:extLst>
              </p:cNvPr>
              <p:cNvSpPr/>
              <p:nvPr/>
            </p:nvSpPr>
            <p:spPr>
              <a:xfrm>
                <a:off x="541390" y="3215230"/>
                <a:ext cx="3862" cy="199001"/>
              </a:xfrm>
              <a:custGeom>
                <a:avLst/>
                <a:gdLst>
                  <a:gd name="connsiteX0" fmla="*/ 827 w 3862"/>
                  <a:gd name="connsiteY0" fmla="*/ 199431 h 199001"/>
                  <a:gd name="connsiteX1" fmla="*/ 4260 w 3862"/>
                  <a:gd name="connsiteY1" fmla="*/ 430 h 199001"/>
                </a:gdLst>
                <a:ahLst/>
                <a:cxnLst>
                  <a:cxn ang="0">
                    <a:pos x="connsiteX0" y="connsiteY0"/>
                  </a:cxn>
                  <a:cxn ang="0">
                    <a:pos x="connsiteX1" y="connsiteY1"/>
                  </a:cxn>
                </a:cxnLst>
                <a:rect l="l" t="t" r="r" b="b"/>
                <a:pathLst>
                  <a:path w="3862" h="199001">
                    <a:moveTo>
                      <a:pt x="827" y="199431"/>
                    </a:moveTo>
                    <a:cubicBezTo>
                      <a:pt x="-318" y="133077"/>
                      <a:pt x="827" y="66704"/>
                      <a:pt x="4260" y="430"/>
                    </a:cubicBezTo>
                  </a:path>
                </a:pathLst>
              </a:custGeom>
              <a:noFill/>
              <a:ln w="8736" cap="flat">
                <a:noFill/>
                <a:prstDash val="solid"/>
                <a:miter/>
              </a:ln>
            </p:spPr>
            <p:txBody>
              <a:bodyPr rtlCol="0" anchor="ctr"/>
              <a:lstStyle/>
              <a:p>
                <a:endParaRPr lang="en-GB" sz="1600"/>
              </a:p>
            </p:txBody>
          </p:sp>
        </p:grpSp>
        <p:grpSp>
          <p:nvGrpSpPr>
            <p:cNvPr id="241" name="Graphic 2973">
              <a:extLst>
                <a:ext uri="{FF2B5EF4-FFF2-40B4-BE49-F238E27FC236}">
                  <a16:creationId xmlns:a16="http://schemas.microsoft.com/office/drawing/2014/main" id="{C31C85D4-A715-48EA-C39D-DFF78683D8DC}"/>
                </a:ext>
              </a:extLst>
            </p:cNvPr>
            <p:cNvGrpSpPr/>
            <p:nvPr/>
          </p:nvGrpSpPr>
          <p:grpSpPr>
            <a:xfrm>
              <a:off x="133929" y="3193910"/>
              <a:ext cx="3290625" cy="170556"/>
              <a:chOff x="133929" y="3193910"/>
              <a:chExt cx="3290625" cy="170556"/>
            </a:xfrm>
          </p:grpSpPr>
          <p:sp>
            <p:nvSpPr>
              <p:cNvPr id="443" name="Freeform: Shape 442">
                <a:extLst>
                  <a:ext uri="{FF2B5EF4-FFF2-40B4-BE49-F238E27FC236}">
                    <a16:creationId xmlns:a16="http://schemas.microsoft.com/office/drawing/2014/main" id="{A0C0DAD6-E47B-B70D-6473-AB2669A8A6CC}"/>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4" name="Freeform: Shape 443">
                <a:extLst>
                  <a:ext uri="{FF2B5EF4-FFF2-40B4-BE49-F238E27FC236}">
                    <a16:creationId xmlns:a16="http://schemas.microsoft.com/office/drawing/2014/main" id="{7379C4D9-8AFA-C303-2C73-630DD28B7AC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2" name="Graphic 2973">
              <a:extLst>
                <a:ext uri="{FF2B5EF4-FFF2-40B4-BE49-F238E27FC236}">
                  <a16:creationId xmlns:a16="http://schemas.microsoft.com/office/drawing/2014/main" id="{9D9C357C-35E8-DC51-9F7E-C96E68316DB1}"/>
                </a:ext>
              </a:extLst>
            </p:cNvPr>
            <p:cNvGrpSpPr/>
            <p:nvPr/>
          </p:nvGrpSpPr>
          <p:grpSpPr>
            <a:xfrm>
              <a:off x="133929" y="3193910"/>
              <a:ext cx="3290625" cy="170556"/>
              <a:chOff x="133929" y="3193910"/>
              <a:chExt cx="3290625" cy="170556"/>
            </a:xfrm>
          </p:grpSpPr>
          <p:sp>
            <p:nvSpPr>
              <p:cNvPr id="441" name="Freeform: Shape 440">
                <a:extLst>
                  <a:ext uri="{FF2B5EF4-FFF2-40B4-BE49-F238E27FC236}">
                    <a16:creationId xmlns:a16="http://schemas.microsoft.com/office/drawing/2014/main" id="{F7AD9D2D-C11E-A135-CCCC-A91416BF10E0}"/>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2" name="Freeform: Shape 441">
                <a:extLst>
                  <a:ext uri="{FF2B5EF4-FFF2-40B4-BE49-F238E27FC236}">
                    <a16:creationId xmlns:a16="http://schemas.microsoft.com/office/drawing/2014/main" id="{361A49C9-A998-F7C0-9DB9-9DC34235843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3" name="Graphic 2973">
              <a:extLst>
                <a:ext uri="{FF2B5EF4-FFF2-40B4-BE49-F238E27FC236}">
                  <a16:creationId xmlns:a16="http://schemas.microsoft.com/office/drawing/2014/main" id="{21545601-BCC0-08A0-2CFD-6656CEE387BA}"/>
                </a:ext>
              </a:extLst>
            </p:cNvPr>
            <p:cNvGrpSpPr/>
            <p:nvPr/>
          </p:nvGrpSpPr>
          <p:grpSpPr>
            <a:xfrm>
              <a:off x="133929" y="3193910"/>
              <a:ext cx="3290625" cy="170556"/>
              <a:chOff x="133929" y="3193910"/>
              <a:chExt cx="3290625" cy="170556"/>
            </a:xfrm>
          </p:grpSpPr>
          <p:sp>
            <p:nvSpPr>
              <p:cNvPr id="439" name="Freeform: Shape 438">
                <a:extLst>
                  <a:ext uri="{FF2B5EF4-FFF2-40B4-BE49-F238E27FC236}">
                    <a16:creationId xmlns:a16="http://schemas.microsoft.com/office/drawing/2014/main" id="{CDF71C3C-A4F6-E217-BF97-4C19EF7408C2}"/>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0" name="Freeform: Shape 439">
                <a:extLst>
                  <a:ext uri="{FF2B5EF4-FFF2-40B4-BE49-F238E27FC236}">
                    <a16:creationId xmlns:a16="http://schemas.microsoft.com/office/drawing/2014/main" id="{07C40BF2-AA0C-4B16-5A65-FABE9F3DB87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4" name="Graphic 2973">
              <a:extLst>
                <a:ext uri="{FF2B5EF4-FFF2-40B4-BE49-F238E27FC236}">
                  <a16:creationId xmlns:a16="http://schemas.microsoft.com/office/drawing/2014/main" id="{EF0BACCB-EABA-3BBF-1C4A-56E557C79C7B}"/>
                </a:ext>
              </a:extLst>
            </p:cNvPr>
            <p:cNvGrpSpPr/>
            <p:nvPr/>
          </p:nvGrpSpPr>
          <p:grpSpPr>
            <a:xfrm>
              <a:off x="133929" y="2520806"/>
              <a:ext cx="901717" cy="715742"/>
              <a:chOff x="133929" y="2520806"/>
              <a:chExt cx="901717" cy="715742"/>
            </a:xfrm>
          </p:grpSpPr>
          <p:sp>
            <p:nvSpPr>
              <p:cNvPr id="436" name="Freeform: Shape 435">
                <a:extLst>
                  <a:ext uri="{FF2B5EF4-FFF2-40B4-BE49-F238E27FC236}">
                    <a16:creationId xmlns:a16="http://schemas.microsoft.com/office/drawing/2014/main" id="{6B75FD86-6BBE-EEAB-F59D-EDAFF11F334E}"/>
                  </a:ext>
                </a:extLst>
              </p:cNvPr>
              <p:cNvSpPr/>
              <p:nvPr/>
            </p:nvSpPr>
            <p:spPr>
              <a:xfrm>
                <a:off x="133929" y="2520806"/>
                <a:ext cx="901717" cy="715742"/>
              </a:xfrm>
              <a:custGeom>
                <a:avLst/>
                <a:gdLst>
                  <a:gd name="connsiteX0" fmla="*/ 398 w 901717"/>
                  <a:gd name="connsiteY0" fmla="*/ 673533 h 715742"/>
                  <a:gd name="connsiteX1" fmla="*/ 105819 w 901717"/>
                  <a:gd name="connsiteY1" fmla="*/ 430 h 715742"/>
                  <a:gd name="connsiteX2" fmla="*/ 902115 w 901717"/>
                  <a:gd name="connsiteY2" fmla="*/ 211344 h 715742"/>
                  <a:gd name="connsiteX3" fmla="*/ 823052 w 901717"/>
                  <a:gd name="connsiteY3" fmla="*/ 716173 h 715742"/>
                </a:gdLst>
                <a:ahLst/>
                <a:cxnLst>
                  <a:cxn ang="0">
                    <a:pos x="connsiteX0" y="connsiteY0"/>
                  </a:cxn>
                  <a:cxn ang="0">
                    <a:pos x="connsiteX1" y="connsiteY1"/>
                  </a:cxn>
                  <a:cxn ang="0">
                    <a:pos x="connsiteX2" y="connsiteY2"/>
                  </a:cxn>
                  <a:cxn ang="0">
                    <a:pos x="connsiteX3" y="connsiteY3"/>
                  </a:cxn>
                </a:cxnLst>
                <a:rect l="l" t="t" r="r" b="b"/>
                <a:pathLst>
                  <a:path w="901717" h="715742">
                    <a:moveTo>
                      <a:pt x="398" y="673533"/>
                    </a:moveTo>
                    <a:cubicBezTo>
                      <a:pt x="12183" y="446125"/>
                      <a:pt x="47513" y="220552"/>
                      <a:pt x="105819" y="430"/>
                    </a:cubicBezTo>
                    <a:lnTo>
                      <a:pt x="902115" y="211344"/>
                    </a:lnTo>
                    <a:cubicBezTo>
                      <a:pt x="858390" y="376437"/>
                      <a:pt x="831893" y="545616"/>
                      <a:pt x="823052" y="716173"/>
                    </a:cubicBezTo>
                    <a:close/>
                  </a:path>
                </a:pathLst>
              </a:custGeom>
              <a:solidFill>
                <a:srgbClr val="02A9AE">
                  <a:alpha val="56078"/>
                </a:srgbClr>
              </a:solidFill>
              <a:ln w="4368" cap="flat">
                <a:solidFill>
                  <a:srgbClr val="FFFFFF">
                    <a:alpha val="56000"/>
                  </a:srgbClr>
                </a:solidFill>
                <a:prstDash val="solid"/>
                <a:miter/>
              </a:ln>
            </p:spPr>
            <p:txBody>
              <a:bodyPr rtlCol="0" anchor="ctr"/>
              <a:lstStyle/>
              <a:p>
                <a:endParaRPr lang="en-GB" sz="1600"/>
              </a:p>
            </p:txBody>
          </p:sp>
          <p:sp>
            <p:nvSpPr>
              <p:cNvPr id="437" name="TextBox 436">
                <a:extLst>
                  <a:ext uri="{FF2B5EF4-FFF2-40B4-BE49-F238E27FC236}">
                    <a16:creationId xmlns:a16="http://schemas.microsoft.com/office/drawing/2014/main" id="{D102CE44-3D46-3C9D-C672-8D059CA281B2}"/>
                  </a:ext>
                </a:extLst>
              </p:cNvPr>
              <p:cNvSpPr txBox="1"/>
              <p:nvPr/>
            </p:nvSpPr>
            <p:spPr>
              <a:xfrm rot="534065">
                <a:off x="223781" y="2759723"/>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(3)</a:t>
                </a:r>
              </a:p>
            </p:txBody>
          </p:sp>
          <p:sp>
            <p:nvSpPr>
              <p:cNvPr id="438" name="Freeform: Shape 437">
                <a:extLst>
                  <a:ext uri="{FF2B5EF4-FFF2-40B4-BE49-F238E27FC236}">
                    <a16:creationId xmlns:a16="http://schemas.microsoft.com/office/drawing/2014/main" id="{2D9670A1-64AC-D796-ECE5-3B0A9AB295FD}"/>
                  </a:ext>
                </a:extLst>
              </p:cNvPr>
              <p:cNvSpPr/>
              <p:nvPr/>
            </p:nvSpPr>
            <p:spPr>
              <a:xfrm>
                <a:off x="545261" y="2626264"/>
                <a:ext cx="92238" cy="588965"/>
              </a:xfrm>
              <a:custGeom>
                <a:avLst/>
                <a:gdLst>
                  <a:gd name="connsiteX0" fmla="*/ 398 w 92238"/>
                  <a:gd name="connsiteY0" fmla="*/ 589396 h 588965"/>
                  <a:gd name="connsiteX1" fmla="*/ 92636 w 92238"/>
                  <a:gd name="connsiteY1" fmla="*/ 430 h 588965"/>
                </a:gdLst>
                <a:ahLst/>
                <a:cxnLst>
                  <a:cxn ang="0">
                    <a:pos x="connsiteX0" y="connsiteY0"/>
                  </a:cxn>
                  <a:cxn ang="0">
                    <a:pos x="connsiteX1" y="connsiteY1"/>
                  </a:cxn>
                </a:cxnLst>
                <a:rect l="l" t="t" r="r" b="b"/>
                <a:pathLst>
                  <a:path w="92238" h="588965">
                    <a:moveTo>
                      <a:pt x="398" y="589396"/>
                    </a:moveTo>
                    <a:cubicBezTo>
                      <a:pt x="10706" y="390413"/>
                      <a:pt x="41616" y="193036"/>
                      <a:pt x="92636" y="430"/>
                    </a:cubicBezTo>
                  </a:path>
                </a:pathLst>
              </a:custGeom>
              <a:noFill/>
              <a:ln w="8736" cap="flat">
                <a:noFill/>
                <a:prstDash val="solid"/>
                <a:miter/>
              </a:ln>
            </p:spPr>
            <p:txBody>
              <a:bodyPr rtlCol="0" anchor="ctr"/>
              <a:lstStyle/>
              <a:p>
                <a:endParaRPr lang="en-GB" sz="1600"/>
              </a:p>
            </p:txBody>
          </p:sp>
        </p:grpSp>
        <p:grpSp>
          <p:nvGrpSpPr>
            <p:cNvPr id="245" name="Graphic 2973">
              <a:extLst>
                <a:ext uri="{FF2B5EF4-FFF2-40B4-BE49-F238E27FC236}">
                  <a16:creationId xmlns:a16="http://schemas.microsoft.com/office/drawing/2014/main" id="{67A34D70-5661-D37F-E4EE-BC961BDBA83F}"/>
                </a:ext>
              </a:extLst>
            </p:cNvPr>
            <p:cNvGrpSpPr/>
            <p:nvPr/>
          </p:nvGrpSpPr>
          <p:grpSpPr>
            <a:xfrm>
              <a:off x="239350" y="2090381"/>
              <a:ext cx="906138" cy="641340"/>
              <a:chOff x="239350" y="2090381"/>
              <a:chExt cx="906138" cy="641340"/>
            </a:xfrm>
          </p:grpSpPr>
          <p:sp>
            <p:nvSpPr>
              <p:cNvPr id="433" name="Freeform: Shape 432">
                <a:extLst>
                  <a:ext uri="{FF2B5EF4-FFF2-40B4-BE49-F238E27FC236}">
                    <a16:creationId xmlns:a16="http://schemas.microsoft.com/office/drawing/2014/main" id="{C852F289-3071-0AD9-6949-360945DAAB50}"/>
                  </a:ext>
                </a:extLst>
              </p:cNvPr>
              <p:cNvSpPr/>
              <p:nvPr/>
            </p:nvSpPr>
            <p:spPr>
              <a:xfrm>
                <a:off x="239350" y="2090381"/>
                <a:ext cx="906138" cy="641340"/>
              </a:xfrm>
              <a:custGeom>
                <a:avLst/>
                <a:gdLst>
                  <a:gd name="connsiteX0" fmla="*/ 398 w 906138"/>
                  <a:gd name="connsiteY0" fmla="*/ 430855 h 641340"/>
                  <a:gd name="connsiteX1" fmla="*/ 146853 w 906138"/>
                  <a:gd name="connsiteY1" fmla="*/ 430 h 641340"/>
                  <a:gd name="connsiteX2" fmla="*/ 906536 w 906138"/>
                  <a:gd name="connsiteY2" fmla="*/ 318955 h 641340"/>
                  <a:gd name="connsiteX3" fmla="*/ 796694 w 906138"/>
                  <a:gd name="connsiteY3" fmla="*/ 641770 h 641340"/>
                </a:gdLst>
                <a:ahLst/>
                <a:cxnLst>
                  <a:cxn ang="0">
                    <a:pos x="connsiteX0" y="connsiteY0"/>
                  </a:cxn>
                  <a:cxn ang="0">
                    <a:pos x="connsiteX1" y="connsiteY1"/>
                  </a:cxn>
                  <a:cxn ang="0">
                    <a:pos x="connsiteX2" y="connsiteY2"/>
                  </a:cxn>
                  <a:cxn ang="0">
                    <a:pos x="connsiteX3" y="connsiteY3"/>
                  </a:cxn>
                </a:cxnLst>
                <a:rect l="l" t="t" r="r" b="b"/>
                <a:pathLst>
                  <a:path w="906138" h="641340">
                    <a:moveTo>
                      <a:pt x="398" y="430855"/>
                    </a:moveTo>
                    <a:cubicBezTo>
                      <a:pt x="39248" y="284176"/>
                      <a:pt x="88180" y="140359"/>
                      <a:pt x="146853" y="430"/>
                    </a:cubicBezTo>
                    <a:lnTo>
                      <a:pt x="906536" y="318955"/>
                    </a:lnTo>
                    <a:cubicBezTo>
                      <a:pt x="862531" y="423901"/>
                      <a:pt x="825830" y="531763"/>
                      <a:pt x="796694" y="641770"/>
                    </a:cubicBezTo>
                    <a:close/>
                  </a:path>
                </a:pathLst>
              </a:custGeom>
              <a:solidFill>
                <a:srgbClr val="02A9AE">
                  <a:alpha val="56078"/>
                </a:srgbClr>
              </a:solidFill>
              <a:ln w="4368" cap="flat">
                <a:solidFill>
                  <a:srgbClr val="FFFFFF">
                    <a:alpha val="56000"/>
                  </a:srgbClr>
                </a:solidFill>
                <a:prstDash val="solid"/>
                <a:miter/>
              </a:ln>
            </p:spPr>
            <p:txBody>
              <a:bodyPr rtlCol="0" anchor="ctr"/>
              <a:lstStyle/>
              <a:p>
                <a:endParaRPr lang="en-GB" sz="1600"/>
              </a:p>
            </p:txBody>
          </p:sp>
          <p:sp>
            <p:nvSpPr>
              <p:cNvPr id="434" name="TextBox 433">
                <a:extLst>
                  <a:ext uri="{FF2B5EF4-FFF2-40B4-BE49-F238E27FC236}">
                    <a16:creationId xmlns:a16="http://schemas.microsoft.com/office/drawing/2014/main" id="{C40981DD-0FFA-4A25-0D5A-C89F2CEA0F90}"/>
                  </a:ext>
                </a:extLst>
              </p:cNvPr>
              <p:cNvSpPr txBox="1"/>
              <p:nvPr/>
            </p:nvSpPr>
            <p:spPr>
              <a:xfrm rot="1127471">
                <a:off x="325102" y="2304118"/>
                <a:ext cx="711589"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35" name="Freeform: Shape 434">
                <a:extLst>
                  <a:ext uri="{FF2B5EF4-FFF2-40B4-BE49-F238E27FC236}">
                    <a16:creationId xmlns:a16="http://schemas.microsoft.com/office/drawing/2014/main" id="{6C3CE26F-C49D-A55C-5758-E15B26C279B4}"/>
                  </a:ext>
                </a:extLst>
              </p:cNvPr>
              <p:cNvSpPr/>
              <p:nvPr/>
            </p:nvSpPr>
            <p:spPr>
              <a:xfrm>
                <a:off x="637499" y="2249643"/>
                <a:ext cx="128144" cy="376620"/>
              </a:xfrm>
              <a:custGeom>
                <a:avLst/>
                <a:gdLst>
                  <a:gd name="connsiteX0" fmla="*/ 398 w 128144"/>
                  <a:gd name="connsiteY0" fmla="*/ 377050 h 376620"/>
                  <a:gd name="connsiteX1" fmla="*/ 128542 w 128144"/>
                  <a:gd name="connsiteY1" fmla="*/ 430 h 376620"/>
                </a:gdLst>
                <a:ahLst/>
                <a:cxnLst>
                  <a:cxn ang="0">
                    <a:pos x="connsiteX0" y="connsiteY0"/>
                  </a:cxn>
                  <a:cxn ang="0">
                    <a:pos x="connsiteX1" y="connsiteY1"/>
                  </a:cxn>
                </a:cxnLst>
                <a:rect l="l" t="t" r="r" b="b"/>
                <a:pathLst>
                  <a:path w="128144" h="376620">
                    <a:moveTo>
                      <a:pt x="398" y="377050"/>
                    </a:moveTo>
                    <a:cubicBezTo>
                      <a:pt x="34391" y="248709"/>
                      <a:pt x="77207" y="122869"/>
                      <a:pt x="128542" y="430"/>
                    </a:cubicBezTo>
                  </a:path>
                </a:pathLst>
              </a:custGeom>
              <a:noFill/>
              <a:ln w="8736" cap="flat">
                <a:noFill/>
                <a:prstDash val="solid"/>
                <a:miter/>
              </a:ln>
            </p:spPr>
            <p:txBody>
              <a:bodyPr rtlCol="0" anchor="ctr"/>
              <a:lstStyle/>
              <a:p>
                <a:endParaRPr lang="en-GB" sz="1600"/>
              </a:p>
            </p:txBody>
          </p:sp>
        </p:grpSp>
        <p:grpSp>
          <p:nvGrpSpPr>
            <p:cNvPr id="246" name="Graphic 2973">
              <a:extLst>
                <a:ext uri="{FF2B5EF4-FFF2-40B4-BE49-F238E27FC236}">
                  <a16:creationId xmlns:a16="http://schemas.microsoft.com/office/drawing/2014/main" id="{911A309A-8BB1-2B0C-3AA0-3633327474B9}"/>
                </a:ext>
              </a:extLst>
            </p:cNvPr>
            <p:cNvGrpSpPr/>
            <p:nvPr/>
          </p:nvGrpSpPr>
          <p:grpSpPr>
            <a:xfrm>
              <a:off x="385806" y="1883767"/>
              <a:ext cx="831040" cy="525139"/>
              <a:chOff x="385806" y="1883767"/>
              <a:chExt cx="831040" cy="525139"/>
            </a:xfrm>
          </p:grpSpPr>
          <p:sp>
            <p:nvSpPr>
              <p:cNvPr id="430" name="Freeform: Shape 429">
                <a:extLst>
                  <a:ext uri="{FF2B5EF4-FFF2-40B4-BE49-F238E27FC236}">
                    <a16:creationId xmlns:a16="http://schemas.microsoft.com/office/drawing/2014/main" id="{8BF01459-3B90-A28E-3DF0-07D6DFE707A5}"/>
                  </a:ext>
                </a:extLst>
              </p:cNvPr>
              <p:cNvSpPr/>
              <p:nvPr/>
            </p:nvSpPr>
            <p:spPr>
              <a:xfrm>
                <a:off x="385806" y="1883767"/>
                <a:ext cx="831040" cy="525139"/>
              </a:xfrm>
              <a:custGeom>
                <a:avLst/>
                <a:gdLst>
                  <a:gd name="connsiteX0" fmla="*/ 398 w 831040"/>
                  <a:gd name="connsiteY0" fmla="*/ 207043 h 525139"/>
                  <a:gd name="connsiteX1" fmla="*/ 95536 w 831040"/>
                  <a:gd name="connsiteY1" fmla="*/ 430 h 525139"/>
                  <a:gd name="connsiteX2" fmla="*/ 831439 w 831040"/>
                  <a:gd name="connsiteY2" fmla="*/ 370605 h 525139"/>
                  <a:gd name="connsiteX3" fmla="*/ 760081 w 831040"/>
                  <a:gd name="connsiteY3" fmla="*/ 525569 h 525139"/>
                </a:gdLst>
                <a:ahLst/>
                <a:cxnLst>
                  <a:cxn ang="0">
                    <a:pos x="connsiteX0" y="connsiteY0"/>
                  </a:cxn>
                  <a:cxn ang="0">
                    <a:pos x="connsiteX1" y="connsiteY1"/>
                  </a:cxn>
                  <a:cxn ang="0">
                    <a:pos x="connsiteX2" y="connsiteY2"/>
                  </a:cxn>
                  <a:cxn ang="0">
                    <a:pos x="connsiteX3" y="connsiteY3"/>
                  </a:cxn>
                </a:cxnLst>
                <a:rect l="l" t="t" r="r" b="b"/>
                <a:pathLst>
                  <a:path w="831040" h="525139">
                    <a:moveTo>
                      <a:pt x="398" y="207043"/>
                    </a:moveTo>
                    <a:cubicBezTo>
                      <a:pt x="29717" y="137101"/>
                      <a:pt x="61456" y="68189"/>
                      <a:pt x="95536" y="430"/>
                    </a:cubicBezTo>
                    <a:lnTo>
                      <a:pt x="831439" y="370605"/>
                    </a:lnTo>
                    <a:cubicBezTo>
                      <a:pt x="805876" y="421424"/>
                      <a:pt x="782078" y="473108"/>
                      <a:pt x="760081" y="525569"/>
                    </a:cubicBezTo>
                    <a:close/>
                  </a:path>
                </a:pathLst>
              </a:custGeom>
              <a:solidFill>
                <a:srgbClr val="02A9AE">
                  <a:alpha val="56078"/>
                </a:srgbClr>
              </a:solidFill>
              <a:ln w="4368" cap="flat">
                <a:solidFill>
                  <a:srgbClr val="FFFFFF">
                    <a:alpha val="56000"/>
                  </a:srgbClr>
                </a:solidFill>
                <a:prstDash val="solid"/>
                <a:miter/>
              </a:ln>
            </p:spPr>
            <p:txBody>
              <a:bodyPr rtlCol="0" anchor="ctr"/>
              <a:lstStyle/>
              <a:p>
                <a:endParaRPr lang="en-GB" sz="1600"/>
              </a:p>
            </p:txBody>
          </p:sp>
          <p:sp>
            <p:nvSpPr>
              <p:cNvPr id="431" name="TextBox 430">
                <a:extLst>
                  <a:ext uri="{FF2B5EF4-FFF2-40B4-BE49-F238E27FC236}">
                    <a16:creationId xmlns:a16="http://schemas.microsoft.com/office/drawing/2014/main" id="{42E84365-3741-8CA8-DD22-1B0F795E36B6}"/>
                  </a:ext>
                </a:extLst>
              </p:cNvPr>
              <p:cNvSpPr txBox="1"/>
              <p:nvPr/>
            </p:nvSpPr>
            <p:spPr>
              <a:xfrm rot="1483517">
                <a:off x="440717" y="2026919"/>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32" name="Freeform: Shape 431">
                <a:extLst>
                  <a:ext uri="{FF2B5EF4-FFF2-40B4-BE49-F238E27FC236}">
                    <a16:creationId xmlns:a16="http://schemas.microsoft.com/office/drawing/2014/main" id="{3C3AA234-AC9D-F050-94E8-A39782A6C3E8}"/>
                  </a:ext>
                </a:extLst>
              </p:cNvPr>
              <p:cNvSpPr/>
              <p:nvPr/>
            </p:nvSpPr>
            <p:spPr>
              <a:xfrm>
                <a:off x="765643" y="2068854"/>
                <a:ext cx="83248" cy="180789"/>
              </a:xfrm>
              <a:custGeom>
                <a:avLst/>
                <a:gdLst>
                  <a:gd name="connsiteX0" fmla="*/ 398 w 83248"/>
                  <a:gd name="connsiteY0" fmla="*/ 181219 h 180789"/>
                  <a:gd name="connsiteX1" fmla="*/ 83646 w 83248"/>
                  <a:gd name="connsiteY1" fmla="*/ 430 h 180789"/>
                </a:gdLst>
                <a:ahLst/>
                <a:cxnLst>
                  <a:cxn ang="0">
                    <a:pos x="connsiteX0" y="connsiteY0"/>
                  </a:cxn>
                  <a:cxn ang="0">
                    <a:pos x="connsiteX1" y="connsiteY1"/>
                  </a:cxn>
                </a:cxnLst>
                <a:rect l="l" t="t" r="r" b="b"/>
                <a:pathLst>
                  <a:path w="83248" h="180789">
                    <a:moveTo>
                      <a:pt x="398" y="181219"/>
                    </a:moveTo>
                    <a:cubicBezTo>
                      <a:pt x="26065" y="120012"/>
                      <a:pt x="53829" y="59723"/>
                      <a:pt x="83646" y="430"/>
                    </a:cubicBezTo>
                  </a:path>
                </a:pathLst>
              </a:custGeom>
              <a:noFill/>
              <a:ln w="8736" cap="flat">
                <a:noFill/>
                <a:prstDash val="solid"/>
                <a:miter/>
              </a:ln>
            </p:spPr>
            <p:txBody>
              <a:bodyPr rtlCol="0" anchor="ctr"/>
              <a:lstStyle/>
              <a:p>
                <a:endParaRPr lang="en-GB" sz="1600"/>
              </a:p>
            </p:txBody>
          </p:sp>
        </p:grpSp>
        <p:grpSp>
          <p:nvGrpSpPr>
            <p:cNvPr id="247" name="Graphic 2973">
              <a:extLst>
                <a:ext uri="{FF2B5EF4-FFF2-40B4-BE49-F238E27FC236}">
                  <a16:creationId xmlns:a16="http://schemas.microsoft.com/office/drawing/2014/main" id="{23EA79C4-8443-3C94-3831-119ECEC9CBB3}"/>
                </a:ext>
              </a:extLst>
            </p:cNvPr>
            <p:cNvGrpSpPr/>
            <p:nvPr/>
          </p:nvGrpSpPr>
          <p:grpSpPr>
            <a:xfrm>
              <a:off x="480944" y="1883767"/>
              <a:ext cx="2943610" cy="1480699"/>
              <a:chOff x="480944" y="1883767"/>
              <a:chExt cx="2943610" cy="1480699"/>
            </a:xfrm>
          </p:grpSpPr>
          <p:sp>
            <p:nvSpPr>
              <p:cNvPr id="415" name="Freeform: Shape 414">
                <a:extLst>
                  <a:ext uri="{FF2B5EF4-FFF2-40B4-BE49-F238E27FC236}">
                    <a16:creationId xmlns:a16="http://schemas.microsoft.com/office/drawing/2014/main" id="{3B5B9EB5-DE4D-4B1A-C49B-EF904E444422}"/>
                  </a:ext>
                </a:extLst>
              </p:cNvPr>
              <p:cNvSpPr/>
              <p:nvPr/>
            </p:nvSpPr>
            <p:spPr>
              <a:xfrm>
                <a:off x="480944" y="1883767"/>
                <a:ext cx="735902" cy="370174"/>
              </a:xfrm>
              <a:custGeom>
                <a:avLst/>
                <a:gdLst>
                  <a:gd name="connsiteX0" fmla="*/ 398 w 735902"/>
                  <a:gd name="connsiteY0" fmla="*/ 430 h 370174"/>
                  <a:gd name="connsiteX1" fmla="*/ 736300 w 735902"/>
                  <a:gd name="connsiteY1" fmla="*/ 370605 h 370174"/>
                </a:gdLst>
                <a:ahLst/>
                <a:cxnLst>
                  <a:cxn ang="0">
                    <a:pos x="connsiteX0" y="connsiteY0"/>
                  </a:cxn>
                  <a:cxn ang="0">
                    <a:pos x="connsiteX1" y="connsiteY1"/>
                  </a:cxn>
                </a:cxnLst>
                <a:rect l="l" t="t" r="r" b="b"/>
                <a:pathLst>
                  <a:path w="735902" h="370174">
                    <a:moveTo>
                      <a:pt x="398" y="430"/>
                    </a:moveTo>
                    <a:lnTo>
                      <a:pt x="736300" y="370605"/>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29" name="Freeform: Shape 428">
                <a:extLst>
                  <a:ext uri="{FF2B5EF4-FFF2-40B4-BE49-F238E27FC236}">
                    <a16:creationId xmlns:a16="http://schemas.microsoft.com/office/drawing/2014/main" id="{0DA51C8B-E1AA-137D-E5EB-13A555516C8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8" name="Graphic 2973">
              <a:extLst>
                <a:ext uri="{FF2B5EF4-FFF2-40B4-BE49-F238E27FC236}">
                  <a16:creationId xmlns:a16="http://schemas.microsoft.com/office/drawing/2014/main" id="{B77A4BA0-1ACC-E300-FC51-9E0A24DA9482}"/>
                </a:ext>
              </a:extLst>
            </p:cNvPr>
            <p:cNvGrpSpPr/>
            <p:nvPr/>
          </p:nvGrpSpPr>
          <p:grpSpPr>
            <a:xfrm>
              <a:off x="480944" y="1684212"/>
              <a:ext cx="817779" cy="569729"/>
              <a:chOff x="480944" y="1684212"/>
              <a:chExt cx="817779" cy="569729"/>
            </a:xfrm>
          </p:grpSpPr>
          <p:sp>
            <p:nvSpPr>
              <p:cNvPr id="405" name="Freeform: Shape 404">
                <a:extLst>
                  <a:ext uri="{FF2B5EF4-FFF2-40B4-BE49-F238E27FC236}">
                    <a16:creationId xmlns:a16="http://schemas.microsoft.com/office/drawing/2014/main" id="{7D8E0895-D987-5DB1-087C-0215DC4D4975}"/>
                  </a:ext>
                </a:extLst>
              </p:cNvPr>
              <p:cNvSpPr/>
              <p:nvPr/>
            </p:nvSpPr>
            <p:spPr>
              <a:xfrm>
                <a:off x="480944" y="1684212"/>
                <a:ext cx="817779" cy="569729"/>
              </a:xfrm>
              <a:custGeom>
                <a:avLst/>
                <a:gdLst>
                  <a:gd name="connsiteX0" fmla="*/ 398 w 817779"/>
                  <a:gd name="connsiteY0" fmla="*/ 199984 h 569729"/>
                  <a:gd name="connsiteX1" fmla="*/ 109567 w 817779"/>
                  <a:gd name="connsiteY1" fmla="*/ 430 h 569729"/>
                  <a:gd name="connsiteX2" fmla="*/ 818177 w 817779"/>
                  <a:gd name="connsiteY2" fmla="*/ 420498 h 569729"/>
                  <a:gd name="connsiteX3" fmla="*/ 736300 w 817779"/>
                  <a:gd name="connsiteY3" fmla="*/ 570159 h 569729"/>
                </a:gdLst>
                <a:ahLst/>
                <a:cxnLst>
                  <a:cxn ang="0">
                    <a:pos x="connsiteX0" y="connsiteY0"/>
                  </a:cxn>
                  <a:cxn ang="0">
                    <a:pos x="connsiteX1" y="connsiteY1"/>
                  </a:cxn>
                  <a:cxn ang="0">
                    <a:pos x="connsiteX2" y="connsiteY2"/>
                  </a:cxn>
                  <a:cxn ang="0">
                    <a:pos x="connsiteX3" y="connsiteY3"/>
                  </a:cxn>
                </a:cxnLst>
                <a:rect l="l" t="t" r="r" b="b"/>
                <a:pathLst>
                  <a:path w="817779" h="569729">
                    <a:moveTo>
                      <a:pt x="398" y="199984"/>
                    </a:moveTo>
                    <a:cubicBezTo>
                      <a:pt x="34478" y="132234"/>
                      <a:pt x="70891" y="65672"/>
                      <a:pt x="109567" y="430"/>
                    </a:cubicBezTo>
                    <a:lnTo>
                      <a:pt x="818177" y="420498"/>
                    </a:lnTo>
                    <a:cubicBezTo>
                      <a:pt x="789173" y="469430"/>
                      <a:pt x="761863" y="519349"/>
                      <a:pt x="736300" y="570159"/>
                    </a:cubicBezTo>
                    <a:close/>
                  </a:path>
                </a:pathLst>
              </a:custGeom>
              <a:solidFill>
                <a:srgbClr val="02A9AE">
                  <a:alpha val="56078"/>
                </a:srgbClr>
              </a:solidFill>
              <a:ln w="4368" cap="flat">
                <a:solidFill>
                  <a:srgbClr val="FFFFFF">
                    <a:alpha val="56000"/>
                  </a:srgbClr>
                </a:solidFill>
                <a:prstDash val="solid"/>
                <a:miter/>
              </a:ln>
            </p:spPr>
            <p:txBody>
              <a:bodyPr rtlCol="0" anchor="ctr"/>
              <a:lstStyle/>
              <a:p>
                <a:endParaRPr lang="en-GB" sz="1600"/>
              </a:p>
            </p:txBody>
          </p:sp>
          <p:sp>
            <p:nvSpPr>
              <p:cNvPr id="406" name="TextBox 405">
                <a:extLst>
                  <a:ext uri="{FF2B5EF4-FFF2-40B4-BE49-F238E27FC236}">
                    <a16:creationId xmlns:a16="http://schemas.microsoft.com/office/drawing/2014/main" id="{58FC049C-6553-479C-1F0F-20A7E54A078D}"/>
                  </a:ext>
                </a:extLst>
              </p:cNvPr>
              <p:cNvSpPr txBox="1"/>
              <p:nvPr/>
            </p:nvSpPr>
            <p:spPr>
              <a:xfrm rot="1720877">
                <a:off x="523832" y="1847538"/>
                <a:ext cx="70169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07" name="Freeform: Shape 406">
                <a:extLst>
                  <a:ext uri="{FF2B5EF4-FFF2-40B4-BE49-F238E27FC236}">
                    <a16:creationId xmlns:a16="http://schemas.microsoft.com/office/drawing/2014/main" id="{065E1544-D332-AA5E-3886-9BAD89D3EB22}"/>
                  </a:ext>
                </a:extLst>
              </p:cNvPr>
              <p:cNvSpPr/>
              <p:nvPr/>
            </p:nvSpPr>
            <p:spPr>
              <a:xfrm>
                <a:off x="848891" y="1894250"/>
                <a:ext cx="95522" cy="174603"/>
              </a:xfrm>
              <a:custGeom>
                <a:avLst/>
                <a:gdLst>
                  <a:gd name="connsiteX0" fmla="*/ 398 w 95522"/>
                  <a:gd name="connsiteY0" fmla="*/ 175033 h 174603"/>
                  <a:gd name="connsiteX1" fmla="*/ 95920 w 95522"/>
                  <a:gd name="connsiteY1" fmla="*/ 430 h 174603"/>
                </a:gdLst>
                <a:ahLst/>
                <a:cxnLst>
                  <a:cxn ang="0">
                    <a:pos x="connsiteX0" y="connsiteY0"/>
                  </a:cxn>
                  <a:cxn ang="0">
                    <a:pos x="connsiteX1" y="connsiteY1"/>
                  </a:cxn>
                </a:cxnLst>
                <a:rect l="l" t="t" r="r" b="b"/>
                <a:pathLst>
                  <a:path w="95522" h="174603">
                    <a:moveTo>
                      <a:pt x="398" y="175033"/>
                    </a:moveTo>
                    <a:cubicBezTo>
                      <a:pt x="30223" y="115749"/>
                      <a:pt x="62085" y="57513"/>
                      <a:pt x="95920" y="430"/>
                    </a:cubicBezTo>
                  </a:path>
                </a:pathLst>
              </a:custGeom>
              <a:noFill/>
              <a:ln w="8736" cap="flat">
                <a:noFill/>
                <a:prstDash val="solid"/>
                <a:miter/>
              </a:ln>
            </p:spPr>
            <p:txBody>
              <a:bodyPr rtlCol="0" anchor="ctr"/>
              <a:lstStyle/>
              <a:p>
                <a:endParaRPr lang="en-GB" sz="1600"/>
              </a:p>
            </p:txBody>
          </p:sp>
        </p:grpSp>
        <p:grpSp>
          <p:nvGrpSpPr>
            <p:cNvPr id="249" name="Graphic 2973">
              <a:extLst>
                <a:ext uri="{FF2B5EF4-FFF2-40B4-BE49-F238E27FC236}">
                  <a16:creationId xmlns:a16="http://schemas.microsoft.com/office/drawing/2014/main" id="{1484642A-83FC-74A3-0215-B116FCA8D127}"/>
                </a:ext>
              </a:extLst>
            </p:cNvPr>
            <p:cNvGrpSpPr/>
            <p:nvPr/>
          </p:nvGrpSpPr>
          <p:grpSpPr>
            <a:xfrm>
              <a:off x="590113" y="1684212"/>
              <a:ext cx="2834441" cy="1680253"/>
              <a:chOff x="590113" y="1684212"/>
              <a:chExt cx="2834441" cy="1680253"/>
            </a:xfrm>
          </p:grpSpPr>
          <p:sp>
            <p:nvSpPr>
              <p:cNvPr id="403" name="Freeform: Shape 402">
                <a:extLst>
                  <a:ext uri="{FF2B5EF4-FFF2-40B4-BE49-F238E27FC236}">
                    <a16:creationId xmlns:a16="http://schemas.microsoft.com/office/drawing/2014/main" id="{3D9D8BC4-0C09-BE10-8A88-8F30C6D404C8}"/>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4" name="Freeform: Shape 403">
                <a:extLst>
                  <a:ext uri="{FF2B5EF4-FFF2-40B4-BE49-F238E27FC236}">
                    <a16:creationId xmlns:a16="http://schemas.microsoft.com/office/drawing/2014/main" id="{F09B49A5-0E69-6702-0065-9DA8453DEBB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0" name="Graphic 2973">
              <a:extLst>
                <a:ext uri="{FF2B5EF4-FFF2-40B4-BE49-F238E27FC236}">
                  <a16:creationId xmlns:a16="http://schemas.microsoft.com/office/drawing/2014/main" id="{DAD24795-486F-DACC-3DC4-2B52A008B61C}"/>
                </a:ext>
              </a:extLst>
            </p:cNvPr>
            <p:cNvGrpSpPr/>
            <p:nvPr/>
          </p:nvGrpSpPr>
          <p:grpSpPr>
            <a:xfrm>
              <a:off x="590113" y="1684212"/>
              <a:ext cx="2834441" cy="1680253"/>
              <a:chOff x="590113" y="1684212"/>
              <a:chExt cx="2834441" cy="1680253"/>
            </a:xfrm>
          </p:grpSpPr>
          <p:sp>
            <p:nvSpPr>
              <p:cNvPr id="401" name="Freeform: Shape 400">
                <a:extLst>
                  <a:ext uri="{FF2B5EF4-FFF2-40B4-BE49-F238E27FC236}">
                    <a16:creationId xmlns:a16="http://schemas.microsoft.com/office/drawing/2014/main" id="{DA3C4875-927C-D882-54CB-A1D23AFF3EE1}"/>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2" name="Freeform: Shape 401">
                <a:extLst>
                  <a:ext uri="{FF2B5EF4-FFF2-40B4-BE49-F238E27FC236}">
                    <a16:creationId xmlns:a16="http://schemas.microsoft.com/office/drawing/2014/main" id="{046C8B8E-CEA7-05DE-DD62-E73228EA79C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1" name="Graphic 2973">
              <a:extLst>
                <a:ext uri="{FF2B5EF4-FFF2-40B4-BE49-F238E27FC236}">
                  <a16:creationId xmlns:a16="http://schemas.microsoft.com/office/drawing/2014/main" id="{D0D06C54-2078-45A9-1107-C1753E6BCA1C}"/>
                </a:ext>
              </a:extLst>
            </p:cNvPr>
            <p:cNvGrpSpPr/>
            <p:nvPr/>
          </p:nvGrpSpPr>
          <p:grpSpPr>
            <a:xfrm>
              <a:off x="590113" y="1684212"/>
              <a:ext cx="2834441" cy="1680253"/>
              <a:chOff x="590113" y="1684212"/>
              <a:chExt cx="2834441" cy="1680253"/>
            </a:xfrm>
          </p:grpSpPr>
          <p:sp>
            <p:nvSpPr>
              <p:cNvPr id="393" name="Freeform: Shape 392">
                <a:extLst>
                  <a:ext uri="{FF2B5EF4-FFF2-40B4-BE49-F238E27FC236}">
                    <a16:creationId xmlns:a16="http://schemas.microsoft.com/office/drawing/2014/main" id="{30929ADA-3F44-2400-590F-2237022D2DE4}"/>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0" name="Freeform: Shape 399">
                <a:extLst>
                  <a:ext uri="{FF2B5EF4-FFF2-40B4-BE49-F238E27FC236}">
                    <a16:creationId xmlns:a16="http://schemas.microsoft.com/office/drawing/2014/main" id="{1C596D30-2FFF-A8BC-EAF7-7AA5D6CCF7F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2" name="Graphic 2973">
              <a:extLst>
                <a:ext uri="{FF2B5EF4-FFF2-40B4-BE49-F238E27FC236}">
                  <a16:creationId xmlns:a16="http://schemas.microsoft.com/office/drawing/2014/main" id="{02871F97-48C6-802A-4EB0-AF8AB31B80DD}"/>
                </a:ext>
              </a:extLst>
            </p:cNvPr>
            <p:cNvGrpSpPr/>
            <p:nvPr/>
          </p:nvGrpSpPr>
          <p:grpSpPr>
            <a:xfrm>
              <a:off x="590113" y="1684212"/>
              <a:ext cx="2834441" cy="1680253"/>
              <a:chOff x="590113" y="1684212"/>
              <a:chExt cx="2834441" cy="1680253"/>
            </a:xfrm>
          </p:grpSpPr>
          <p:sp>
            <p:nvSpPr>
              <p:cNvPr id="391" name="Freeform: Shape 390">
                <a:extLst>
                  <a:ext uri="{FF2B5EF4-FFF2-40B4-BE49-F238E27FC236}">
                    <a16:creationId xmlns:a16="http://schemas.microsoft.com/office/drawing/2014/main" id="{8A703628-D23D-95CF-71F4-C04E0C8D374B}"/>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2" name="Freeform: Shape 391">
                <a:extLst>
                  <a:ext uri="{FF2B5EF4-FFF2-40B4-BE49-F238E27FC236}">
                    <a16:creationId xmlns:a16="http://schemas.microsoft.com/office/drawing/2014/main" id="{41193D78-4C49-96DD-3D87-BE6EB00E767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4" name="Graphic 2973">
              <a:extLst>
                <a:ext uri="{FF2B5EF4-FFF2-40B4-BE49-F238E27FC236}">
                  <a16:creationId xmlns:a16="http://schemas.microsoft.com/office/drawing/2014/main" id="{D3862499-BB5A-3F31-9E7D-25A75F072C5A}"/>
                </a:ext>
              </a:extLst>
            </p:cNvPr>
            <p:cNvGrpSpPr/>
            <p:nvPr/>
          </p:nvGrpSpPr>
          <p:grpSpPr>
            <a:xfrm>
              <a:off x="590113" y="1684212"/>
              <a:ext cx="2834441" cy="1680253"/>
              <a:chOff x="590113" y="1684212"/>
              <a:chExt cx="2834441" cy="1680253"/>
            </a:xfrm>
          </p:grpSpPr>
          <p:sp>
            <p:nvSpPr>
              <p:cNvPr id="389" name="Freeform: Shape 388">
                <a:extLst>
                  <a:ext uri="{FF2B5EF4-FFF2-40B4-BE49-F238E27FC236}">
                    <a16:creationId xmlns:a16="http://schemas.microsoft.com/office/drawing/2014/main" id="{5984DFE4-0C8B-D8AB-EF42-D1C707D5CABA}"/>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0" name="Freeform: Shape 389">
                <a:extLst>
                  <a:ext uri="{FF2B5EF4-FFF2-40B4-BE49-F238E27FC236}">
                    <a16:creationId xmlns:a16="http://schemas.microsoft.com/office/drawing/2014/main" id="{E46EFCDB-80E0-3B2A-7BE3-439FB098154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5" name="Graphic 2973">
              <a:extLst>
                <a:ext uri="{FF2B5EF4-FFF2-40B4-BE49-F238E27FC236}">
                  <a16:creationId xmlns:a16="http://schemas.microsoft.com/office/drawing/2014/main" id="{A3F47790-6D9D-8D81-F37F-57D80C38B00E}"/>
                </a:ext>
              </a:extLst>
            </p:cNvPr>
            <p:cNvGrpSpPr/>
            <p:nvPr/>
          </p:nvGrpSpPr>
          <p:grpSpPr>
            <a:xfrm>
              <a:off x="590113" y="1684212"/>
              <a:ext cx="2834441" cy="1680253"/>
              <a:chOff x="590113" y="1684212"/>
              <a:chExt cx="2834441" cy="1680253"/>
            </a:xfrm>
          </p:grpSpPr>
          <p:sp>
            <p:nvSpPr>
              <p:cNvPr id="387" name="Freeform: Shape 386">
                <a:extLst>
                  <a:ext uri="{FF2B5EF4-FFF2-40B4-BE49-F238E27FC236}">
                    <a16:creationId xmlns:a16="http://schemas.microsoft.com/office/drawing/2014/main" id="{483C3CDE-F706-9F41-2A30-9F8B4DB51645}"/>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8" name="Freeform: Shape 387">
                <a:extLst>
                  <a:ext uri="{FF2B5EF4-FFF2-40B4-BE49-F238E27FC236}">
                    <a16:creationId xmlns:a16="http://schemas.microsoft.com/office/drawing/2014/main" id="{75B006A3-1BED-FAE5-A457-63AC5F8FAB6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6" name="Graphic 2973">
              <a:extLst>
                <a:ext uri="{FF2B5EF4-FFF2-40B4-BE49-F238E27FC236}">
                  <a16:creationId xmlns:a16="http://schemas.microsoft.com/office/drawing/2014/main" id="{E42D1277-A418-359E-DCF5-0CE7F36D1D82}"/>
                </a:ext>
              </a:extLst>
            </p:cNvPr>
            <p:cNvGrpSpPr/>
            <p:nvPr/>
          </p:nvGrpSpPr>
          <p:grpSpPr>
            <a:xfrm>
              <a:off x="590113" y="1684212"/>
              <a:ext cx="2834441" cy="1680253"/>
              <a:chOff x="590113" y="1684212"/>
              <a:chExt cx="2834441" cy="1680253"/>
            </a:xfrm>
          </p:grpSpPr>
          <p:sp>
            <p:nvSpPr>
              <p:cNvPr id="380" name="Freeform: Shape 379">
                <a:extLst>
                  <a:ext uri="{FF2B5EF4-FFF2-40B4-BE49-F238E27FC236}">
                    <a16:creationId xmlns:a16="http://schemas.microsoft.com/office/drawing/2014/main" id="{1AC3F64D-ABB7-4A58-9E01-E48FF307477E}"/>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1" name="Freeform: Shape 380">
                <a:extLst>
                  <a:ext uri="{FF2B5EF4-FFF2-40B4-BE49-F238E27FC236}">
                    <a16:creationId xmlns:a16="http://schemas.microsoft.com/office/drawing/2014/main" id="{EDE485FC-14BE-7167-4B9A-0ECE523AB30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7" name="Graphic 2973">
              <a:extLst>
                <a:ext uri="{FF2B5EF4-FFF2-40B4-BE49-F238E27FC236}">
                  <a16:creationId xmlns:a16="http://schemas.microsoft.com/office/drawing/2014/main" id="{488B3535-C5FA-3B73-535B-787238C71158}"/>
                </a:ext>
              </a:extLst>
            </p:cNvPr>
            <p:cNvGrpSpPr/>
            <p:nvPr/>
          </p:nvGrpSpPr>
          <p:grpSpPr>
            <a:xfrm>
              <a:off x="590113" y="1310036"/>
              <a:ext cx="902311" cy="794243"/>
              <a:chOff x="590113" y="1310036"/>
              <a:chExt cx="902311" cy="794243"/>
            </a:xfrm>
          </p:grpSpPr>
          <p:sp>
            <p:nvSpPr>
              <p:cNvPr id="377" name="Freeform: Shape 376">
                <a:extLst>
                  <a:ext uri="{FF2B5EF4-FFF2-40B4-BE49-F238E27FC236}">
                    <a16:creationId xmlns:a16="http://schemas.microsoft.com/office/drawing/2014/main" id="{73D3A620-12FF-C5A8-EE4C-4961039A184F}"/>
                  </a:ext>
                </a:extLst>
              </p:cNvPr>
              <p:cNvSpPr/>
              <p:nvPr/>
            </p:nvSpPr>
            <p:spPr>
              <a:xfrm>
                <a:off x="590113" y="1310036"/>
                <a:ext cx="902311" cy="794243"/>
              </a:xfrm>
              <a:custGeom>
                <a:avLst/>
                <a:gdLst>
                  <a:gd name="connsiteX0" fmla="*/ 398 w 902311"/>
                  <a:gd name="connsiteY0" fmla="*/ 374606 h 794243"/>
                  <a:gd name="connsiteX1" fmla="*/ 258669 w 902311"/>
                  <a:gd name="connsiteY1" fmla="*/ 430 h 794243"/>
                  <a:gd name="connsiteX2" fmla="*/ 902710 w 902311"/>
                  <a:gd name="connsiteY2" fmla="*/ 514037 h 794243"/>
                  <a:gd name="connsiteX3" fmla="*/ 709008 w 902311"/>
                  <a:gd name="connsiteY3" fmla="*/ 794674 h 794243"/>
                </a:gdLst>
                <a:ahLst/>
                <a:cxnLst>
                  <a:cxn ang="0">
                    <a:pos x="connsiteX0" y="connsiteY0"/>
                  </a:cxn>
                  <a:cxn ang="0">
                    <a:pos x="connsiteX1" y="connsiteY1"/>
                  </a:cxn>
                  <a:cxn ang="0">
                    <a:pos x="connsiteX2" y="connsiteY2"/>
                  </a:cxn>
                  <a:cxn ang="0">
                    <a:pos x="connsiteX3" y="connsiteY3"/>
                  </a:cxn>
                </a:cxnLst>
                <a:rect l="l" t="t" r="r" b="b"/>
                <a:pathLst>
                  <a:path w="902311" h="794243">
                    <a:moveTo>
                      <a:pt x="398" y="374606"/>
                    </a:moveTo>
                    <a:cubicBezTo>
                      <a:pt x="77766" y="244085"/>
                      <a:pt x="164064" y="119060"/>
                      <a:pt x="258669" y="430"/>
                    </a:cubicBezTo>
                    <a:lnTo>
                      <a:pt x="902710" y="514037"/>
                    </a:lnTo>
                    <a:cubicBezTo>
                      <a:pt x="831762" y="603016"/>
                      <a:pt x="767035" y="696783"/>
                      <a:pt x="709008" y="794674"/>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78" name="TextBox 377">
                <a:extLst>
                  <a:ext uri="{FF2B5EF4-FFF2-40B4-BE49-F238E27FC236}">
                    <a16:creationId xmlns:a16="http://schemas.microsoft.com/office/drawing/2014/main" id="{D475C29C-7653-3B2B-4C0A-297D00B62768}"/>
                  </a:ext>
                </a:extLst>
              </p:cNvPr>
              <p:cNvSpPr txBox="1"/>
              <p:nvPr/>
            </p:nvSpPr>
            <p:spPr>
              <a:xfrm rot="2076924">
                <a:off x="675524" y="159347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379" name="Freeform: Shape 378">
                <a:extLst>
                  <a:ext uri="{FF2B5EF4-FFF2-40B4-BE49-F238E27FC236}">
                    <a16:creationId xmlns:a16="http://schemas.microsoft.com/office/drawing/2014/main" id="{4B1BD8C3-AD63-98F5-ACC5-A1DA29E6C636}"/>
                  </a:ext>
                </a:extLst>
              </p:cNvPr>
              <p:cNvSpPr/>
              <p:nvPr/>
            </p:nvSpPr>
            <p:spPr>
              <a:xfrm>
                <a:off x="944414" y="1566840"/>
                <a:ext cx="225990" cy="327410"/>
              </a:xfrm>
              <a:custGeom>
                <a:avLst/>
                <a:gdLst>
                  <a:gd name="connsiteX0" fmla="*/ 398 w 225990"/>
                  <a:gd name="connsiteY0" fmla="*/ 327840 h 327410"/>
                  <a:gd name="connsiteX1" fmla="*/ 226389 w 225990"/>
                  <a:gd name="connsiteY1" fmla="*/ 430 h 327410"/>
                </a:gdLst>
                <a:ahLst/>
                <a:cxnLst>
                  <a:cxn ang="0">
                    <a:pos x="connsiteX0" y="connsiteY0"/>
                  </a:cxn>
                  <a:cxn ang="0">
                    <a:pos x="connsiteX1" y="connsiteY1"/>
                  </a:cxn>
                </a:cxnLst>
                <a:rect l="l" t="t" r="r" b="b"/>
                <a:pathLst>
                  <a:path w="225990" h="327410">
                    <a:moveTo>
                      <a:pt x="398" y="327840"/>
                    </a:moveTo>
                    <a:cubicBezTo>
                      <a:pt x="68104" y="213631"/>
                      <a:pt x="143612" y="104234"/>
                      <a:pt x="226389" y="430"/>
                    </a:cubicBezTo>
                  </a:path>
                </a:pathLst>
              </a:custGeom>
              <a:noFill/>
              <a:ln w="8736" cap="flat">
                <a:noFill/>
                <a:prstDash val="solid"/>
                <a:miter/>
              </a:ln>
            </p:spPr>
            <p:txBody>
              <a:bodyPr rtlCol="0" anchor="ctr"/>
              <a:lstStyle/>
              <a:p>
                <a:endParaRPr lang="en-GB" sz="1600"/>
              </a:p>
            </p:txBody>
          </p:sp>
        </p:grpSp>
        <p:grpSp>
          <p:nvGrpSpPr>
            <p:cNvPr id="258" name="Graphic 2973">
              <a:extLst>
                <a:ext uri="{FF2B5EF4-FFF2-40B4-BE49-F238E27FC236}">
                  <a16:creationId xmlns:a16="http://schemas.microsoft.com/office/drawing/2014/main" id="{4B4EC8D9-1F9D-CA1A-ECFB-B186AC7B0078}"/>
                </a:ext>
              </a:extLst>
            </p:cNvPr>
            <p:cNvGrpSpPr/>
            <p:nvPr/>
          </p:nvGrpSpPr>
          <p:grpSpPr>
            <a:xfrm>
              <a:off x="848384" y="1137206"/>
              <a:ext cx="754947" cy="686437"/>
              <a:chOff x="848384" y="1137206"/>
              <a:chExt cx="754947" cy="686437"/>
            </a:xfrm>
          </p:grpSpPr>
          <p:sp>
            <p:nvSpPr>
              <p:cNvPr id="374" name="Freeform: Shape 373">
                <a:extLst>
                  <a:ext uri="{FF2B5EF4-FFF2-40B4-BE49-F238E27FC236}">
                    <a16:creationId xmlns:a16="http://schemas.microsoft.com/office/drawing/2014/main" id="{1AA81BFB-ACB6-9BA0-16CD-DCBE5DFE41EF}"/>
                  </a:ext>
                </a:extLst>
              </p:cNvPr>
              <p:cNvSpPr/>
              <p:nvPr/>
            </p:nvSpPr>
            <p:spPr>
              <a:xfrm>
                <a:off x="848384" y="1137206"/>
                <a:ext cx="754947" cy="686437"/>
              </a:xfrm>
              <a:custGeom>
                <a:avLst/>
                <a:gdLst>
                  <a:gd name="connsiteX0" fmla="*/ 398 w 754947"/>
                  <a:gd name="connsiteY0" fmla="*/ 173260 h 686437"/>
                  <a:gd name="connsiteX1" fmla="*/ 148277 w 754947"/>
                  <a:gd name="connsiteY1" fmla="*/ 430 h 686437"/>
                  <a:gd name="connsiteX2" fmla="*/ 755346 w 754947"/>
                  <a:gd name="connsiteY2" fmla="*/ 557238 h 686437"/>
                  <a:gd name="connsiteX3" fmla="*/ 644438 w 754947"/>
                  <a:gd name="connsiteY3" fmla="*/ 686867 h 686437"/>
                </a:gdLst>
                <a:ahLst/>
                <a:cxnLst>
                  <a:cxn ang="0">
                    <a:pos x="connsiteX0" y="connsiteY0"/>
                  </a:cxn>
                  <a:cxn ang="0">
                    <a:pos x="connsiteX1" y="connsiteY1"/>
                  </a:cxn>
                  <a:cxn ang="0">
                    <a:pos x="connsiteX2" y="connsiteY2"/>
                  </a:cxn>
                  <a:cxn ang="0">
                    <a:pos x="connsiteX3" y="connsiteY3"/>
                  </a:cxn>
                </a:cxnLst>
                <a:rect l="l" t="t" r="r" b="b"/>
                <a:pathLst>
                  <a:path w="754947" h="686437">
                    <a:moveTo>
                      <a:pt x="398" y="173260"/>
                    </a:moveTo>
                    <a:cubicBezTo>
                      <a:pt x="47688" y="113967"/>
                      <a:pt x="97013" y="56316"/>
                      <a:pt x="148277" y="430"/>
                    </a:cubicBezTo>
                    <a:lnTo>
                      <a:pt x="755346" y="557238"/>
                    </a:lnTo>
                    <a:cubicBezTo>
                      <a:pt x="716897" y="599164"/>
                      <a:pt x="679908" y="642400"/>
                      <a:pt x="644438" y="686867"/>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75" name="TextBox 374">
                <a:extLst>
                  <a:ext uri="{FF2B5EF4-FFF2-40B4-BE49-F238E27FC236}">
                    <a16:creationId xmlns:a16="http://schemas.microsoft.com/office/drawing/2014/main" id="{1BB4C75E-41E4-6987-3D58-26AAB7714B76}"/>
                  </a:ext>
                </a:extLst>
              </p:cNvPr>
              <p:cNvSpPr txBox="1"/>
              <p:nvPr/>
            </p:nvSpPr>
            <p:spPr>
              <a:xfrm rot="2432967">
                <a:off x="856048" y="1356958"/>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(1)</a:t>
                </a:r>
              </a:p>
            </p:txBody>
          </p:sp>
          <p:sp>
            <p:nvSpPr>
              <p:cNvPr id="376" name="Freeform: Shape 375">
                <a:extLst>
                  <a:ext uri="{FF2B5EF4-FFF2-40B4-BE49-F238E27FC236}">
                    <a16:creationId xmlns:a16="http://schemas.microsoft.com/office/drawing/2014/main" id="{8D7C4EE3-2174-9561-92C2-2910795FAB0A}"/>
                  </a:ext>
                </a:extLst>
              </p:cNvPr>
              <p:cNvSpPr/>
              <p:nvPr/>
            </p:nvSpPr>
            <p:spPr>
              <a:xfrm>
                <a:off x="1170405" y="1415606"/>
                <a:ext cx="129393" cy="151234"/>
              </a:xfrm>
              <a:custGeom>
                <a:avLst/>
                <a:gdLst>
                  <a:gd name="connsiteX0" fmla="*/ 398 w 129393"/>
                  <a:gd name="connsiteY0" fmla="*/ 151664 h 151234"/>
                  <a:gd name="connsiteX1" fmla="*/ 129791 w 129393"/>
                  <a:gd name="connsiteY1" fmla="*/ 430 h 151234"/>
                </a:gdLst>
                <a:ahLst/>
                <a:cxnLst>
                  <a:cxn ang="0">
                    <a:pos x="connsiteX0" y="connsiteY0"/>
                  </a:cxn>
                  <a:cxn ang="0">
                    <a:pos x="connsiteX1" y="connsiteY1"/>
                  </a:cxn>
                </a:cxnLst>
                <a:rect l="l" t="t" r="r" b="b"/>
                <a:pathLst>
                  <a:path w="129393" h="151234">
                    <a:moveTo>
                      <a:pt x="398" y="151664"/>
                    </a:moveTo>
                    <a:cubicBezTo>
                      <a:pt x="41782" y="99779"/>
                      <a:pt x="84930" y="49344"/>
                      <a:pt x="129791" y="430"/>
                    </a:cubicBezTo>
                  </a:path>
                </a:pathLst>
              </a:custGeom>
              <a:noFill/>
              <a:ln w="8736" cap="flat">
                <a:noFill/>
                <a:prstDash val="solid"/>
                <a:miter/>
              </a:ln>
            </p:spPr>
            <p:txBody>
              <a:bodyPr rtlCol="0" anchor="ctr"/>
              <a:lstStyle/>
              <a:p>
                <a:endParaRPr lang="en-GB" sz="1600"/>
              </a:p>
            </p:txBody>
          </p:sp>
        </p:grpSp>
        <p:grpSp>
          <p:nvGrpSpPr>
            <p:cNvPr id="259" name="Graphic 2973">
              <a:extLst>
                <a:ext uri="{FF2B5EF4-FFF2-40B4-BE49-F238E27FC236}">
                  <a16:creationId xmlns:a16="http://schemas.microsoft.com/office/drawing/2014/main" id="{42A63C6D-6552-7CA8-EB70-AEDA1AE309C2}"/>
                </a:ext>
              </a:extLst>
            </p:cNvPr>
            <p:cNvGrpSpPr/>
            <p:nvPr/>
          </p:nvGrpSpPr>
          <p:grpSpPr>
            <a:xfrm>
              <a:off x="996264" y="974981"/>
              <a:ext cx="726659" cy="719032"/>
              <a:chOff x="996264" y="974981"/>
              <a:chExt cx="726659" cy="719032"/>
            </a:xfrm>
          </p:grpSpPr>
          <p:sp>
            <p:nvSpPr>
              <p:cNvPr id="371" name="Freeform: Shape 370">
                <a:extLst>
                  <a:ext uri="{FF2B5EF4-FFF2-40B4-BE49-F238E27FC236}">
                    <a16:creationId xmlns:a16="http://schemas.microsoft.com/office/drawing/2014/main" id="{85977B9F-BF22-E0BC-6BF0-865DD439844F}"/>
                  </a:ext>
                </a:extLst>
              </p:cNvPr>
              <p:cNvSpPr/>
              <p:nvPr/>
            </p:nvSpPr>
            <p:spPr>
              <a:xfrm>
                <a:off x="996264" y="974981"/>
                <a:ext cx="726659" cy="719032"/>
              </a:xfrm>
              <a:custGeom>
                <a:avLst/>
                <a:gdLst>
                  <a:gd name="connsiteX0" fmla="*/ 398 w 726659"/>
                  <a:gd name="connsiteY0" fmla="*/ 162654 h 719032"/>
                  <a:gd name="connsiteX1" fmla="*/ 159844 w 726659"/>
                  <a:gd name="connsiteY1" fmla="*/ 430 h 719032"/>
                  <a:gd name="connsiteX2" fmla="*/ 727058 w 726659"/>
                  <a:gd name="connsiteY2" fmla="*/ 597801 h 719032"/>
                  <a:gd name="connsiteX3" fmla="*/ 607466 w 726659"/>
                  <a:gd name="connsiteY3" fmla="*/ 719463 h 719032"/>
                </a:gdLst>
                <a:ahLst/>
                <a:cxnLst>
                  <a:cxn ang="0">
                    <a:pos x="connsiteX0" y="connsiteY0"/>
                  </a:cxn>
                  <a:cxn ang="0">
                    <a:pos x="connsiteX1" y="connsiteY1"/>
                  </a:cxn>
                  <a:cxn ang="0">
                    <a:pos x="connsiteX2" y="connsiteY2"/>
                  </a:cxn>
                  <a:cxn ang="0">
                    <a:pos x="connsiteX3" y="connsiteY3"/>
                  </a:cxn>
                </a:cxnLst>
                <a:rect l="l" t="t" r="r" b="b"/>
                <a:pathLst>
                  <a:path w="726659" h="719032">
                    <a:moveTo>
                      <a:pt x="398" y="162654"/>
                    </a:moveTo>
                    <a:cubicBezTo>
                      <a:pt x="51662" y="106759"/>
                      <a:pt x="104840" y="52646"/>
                      <a:pt x="159844" y="430"/>
                    </a:cubicBezTo>
                    <a:lnTo>
                      <a:pt x="727058" y="597801"/>
                    </a:lnTo>
                    <a:cubicBezTo>
                      <a:pt x="685805" y="636966"/>
                      <a:pt x="645915" y="677546"/>
                      <a:pt x="607466" y="719463"/>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72" name="TextBox 371">
                <a:extLst>
                  <a:ext uri="{FF2B5EF4-FFF2-40B4-BE49-F238E27FC236}">
                    <a16:creationId xmlns:a16="http://schemas.microsoft.com/office/drawing/2014/main" id="{969FB8BD-DFFE-D290-0FC3-CEACEEC26651}"/>
                  </a:ext>
                </a:extLst>
              </p:cNvPr>
              <p:cNvSpPr txBox="1"/>
              <p:nvPr/>
            </p:nvSpPr>
            <p:spPr>
              <a:xfrm rot="2670331">
                <a:off x="997093" y="1210301"/>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73" name="Freeform: Shape 372">
                <a:extLst>
                  <a:ext uri="{FF2B5EF4-FFF2-40B4-BE49-F238E27FC236}">
                    <a16:creationId xmlns:a16="http://schemas.microsoft.com/office/drawing/2014/main" id="{185ECE97-3A4C-4F85-04D9-CD2881229F7A}"/>
                  </a:ext>
                </a:extLst>
              </p:cNvPr>
              <p:cNvSpPr/>
              <p:nvPr/>
            </p:nvSpPr>
            <p:spPr>
              <a:xfrm>
                <a:off x="1299798" y="1273667"/>
                <a:ext cx="139518" cy="141938"/>
              </a:xfrm>
              <a:custGeom>
                <a:avLst/>
                <a:gdLst>
                  <a:gd name="connsiteX0" fmla="*/ 398 w 139518"/>
                  <a:gd name="connsiteY0" fmla="*/ 142368 h 141938"/>
                  <a:gd name="connsiteX1" fmla="*/ 139916 w 139518"/>
                  <a:gd name="connsiteY1" fmla="*/ 430 h 141938"/>
                </a:gdLst>
                <a:ahLst/>
                <a:cxnLst>
                  <a:cxn ang="0">
                    <a:pos x="connsiteX0" y="connsiteY0"/>
                  </a:cxn>
                  <a:cxn ang="0">
                    <a:pos x="connsiteX1" y="connsiteY1"/>
                  </a:cxn>
                </a:cxnLst>
                <a:rect l="l" t="t" r="r" b="b"/>
                <a:pathLst>
                  <a:path w="139518" h="141938">
                    <a:moveTo>
                      <a:pt x="398" y="142368"/>
                    </a:moveTo>
                    <a:cubicBezTo>
                      <a:pt x="45259" y="93463"/>
                      <a:pt x="91788" y="46121"/>
                      <a:pt x="139916" y="430"/>
                    </a:cubicBezTo>
                  </a:path>
                </a:pathLst>
              </a:custGeom>
              <a:noFill/>
              <a:ln w="8736" cap="flat">
                <a:noFill/>
                <a:prstDash val="solid"/>
                <a:miter/>
              </a:ln>
            </p:spPr>
            <p:txBody>
              <a:bodyPr rtlCol="0" anchor="ctr"/>
              <a:lstStyle/>
              <a:p>
                <a:endParaRPr lang="en-GB" sz="1600"/>
              </a:p>
            </p:txBody>
          </p:sp>
        </p:grpSp>
        <p:grpSp>
          <p:nvGrpSpPr>
            <p:cNvPr id="260" name="Graphic 2973">
              <a:extLst>
                <a:ext uri="{FF2B5EF4-FFF2-40B4-BE49-F238E27FC236}">
                  <a16:creationId xmlns:a16="http://schemas.microsoft.com/office/drawing/2014/main" id="{9B466933-1879-B9B8-525C-56268034EEA1}"/>
                </a:ext>
              </a:extLst>
            </p:cNvPr>
            <p:cNvGrpSpPr/>
            <p:nvPr/>
          </p:nvGrpSpPr>
          <p:grpSpPr>
            <a:xfrm>
              <a:off x="1155710" y="824140"/>
              <a:ext cx="694903" cy="759812"/>
              <a:chOff x="1155710" y="824140"/>
              <a:chExt cx="694903" cy="759812"/>
            </a:xfrm>
          </p:grpSpPr>
          <p:sp>
            <p:nvSpPr>
              <p:cNvPr id="368" name="Freeform: Shape 367">
                <a:extLst>
                  <a:ext uri="{FF2B5EF4-FFF2-40B4-BE49-F238E27FC236}">
                    <a16:creationId xmlns:a16="http://schemas.microsoft.com/office/drawing/2014/main" id="{35D3B00A-CAA7-F085-80C4-602A5C36AD93}"/>
                  </a:ext>
                </a:extLst>
              </p:cNvPr>
              <p:cNvSpPr/>
              <p:nvPr/>
            </p:nvSpPr>
            <p:spPr>
              <a:xfrm>
                <a:off x="1155710" y="824140"/>
                <a:ext cx="694903" cy="748212"/>
              </a:xfrm>
              <a:custGeom>
                <a:avLst/>
                <a:gdLst>
                  <a:gd name="connsiteX0" fmla="*/ 398 w 694903"/>
                  <a:gd name="connsiteY0" fmla="*/ 151271 h 748212"/>
                  <a:gd name="connsiteX1" fmla="*/ 170660 w 694903"/>
                  <a:gd name="connsiteY1" fmla="*/ 430 h 748212"/>
                  <a:gd name="connsiteX2" fmla="*/ 695301 w 694903"/>
                  <a:gd name="connsiteY2" fmla="*/ 635516 h 748212"/>
                  <a:gd name="connsiteX3" fmla="*/ 567611 w 694903"/>
                  <a:gd name="connsiteY3" fmla="*/ 748642 h 748212"/>
                </a:gdLst>
                <a:ahLst/>
                <a:cxnLst>
                  <a:cxn ang="0">
                    <a:pos x="connsiteX0" y="connsiteY0"/>
                  </a:cxn>
                  <a:cxn ang="0">
                    <a:pos x="connsiteX1" y="connsiteY1"/>
                  </a:cxn>
                  <a:cxn ang="0">
                    <a:pos x="connsiteX2" y="connsiteY2"/>
                  </a:cxn>
                  <a:cxn ang="0">
                    <a:pos x="connsiteX3" y="connsiteY3"/>
                  </a:cxn>
                </a:cxnLst>
                <a:rect l="l" t="t" r="r" b="b"/>
                <a:pathLst>
                  <a:path w="694903" h="748212">
                    <a:moveTo>
                      <a:pt x="398" y="151271"/>
                    </a:moveTo>
                    <a:cubicBezTo>
                      <a:pt x="55393" y="99045"/>
                      <a:pt x="112187" y="48733"/>
                      <a:pt x="170660" y="430"/>
                    </a:cubicBezTo>
                    <a:lnTo>
                      <a:pt x="695301" y="635516"/>
                    </a:lnTo>
                    <a:cubicBezTo>
                      <a:pt x="651445" y="671736"/>
                      <a:pt x="608855" y="709468"/>
                      <a:pt x="567611" y="748642"/>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69" name="TextBox 368">
                <a:extLst>
                  <a:ext uri="{FF2B5EF4-FFF2-40B4-BE49-F238E27FC236}">
                    <a16:creationId xmlns:a16="http://schemas.microsoft.com/office/drawing/2014/main" id="{20931C3C-F76B-AF1E-0E0F-AD8E8CA409AC}"/>
                  </a:ext>
                </a:extLst>
              </p:cNvPr>
              <p:cNvSpPr txBox="1"/>
              <p:nvPr/>
            </p:nvSpPr>
            <p:spPr>
              <a:xfrm rot="2907692">
                <a:off x="1139898" y="1073272"/>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70" name="Freeform: Shape 369">
                <a:extLst>
                  <a:ext uri="{FF2B5EF4-FFF2-40B4-BE49-F238E27FC236}">
                    <a16:creationId xmlns:a16="http://schemas.microsoft.com/office/drawing/2014/main" id="{BA5575CA-362D-5DE7-33AD-1563ABFE3646}"/>
                  </a:ext>
                </a:extLst>
              </p:cNvPr>
              <p:cNvSpPr/>
              <p:nvPr/>
            </p:nvSpPr>
            <p:spPr>
              <a:xfrm>
                <a:off x="1439317" y="1141679"/>
                <a:ext cx="148971" cy="131988"/>
              </a:xfrm>
              <a:custGeom>
                <a:avLst/>
                <a:gdLst>
                  <a:gd name="connsiteX0" fmla="*/ 398 w 148971"/>
                  <a:gd name="connsiteY0" fmla="*/ 132418 h 131988"/>
                  <a:gd name="connsiteX1" fmla="*/ 149369 w 148971"/>
                  <a:gd name="connsiteY1" fmla="*/ 430 h 131988"/>
                </a:gdLst>
                <a:ahLst/>
                <a:cxnLst>
                  <a:cxn ang="0">
                    <a:pos x="connsiteX0" y="connsiteY0"/>
                  </a:cxn>
                  <a:cxn ang="0">
                    <a:pos x="connsiteX1" y="connsiteY1"/>
                  </a:cxn>
                </a:cxnLst>
                <a:rect l="l" t="t" r="r" b="b"/>
                <a:pathLst>
                  <a:path w="148971" h="131988">
                    <a:moveTo>
                      <a:pt x="398" y="132418"/>
                    </a:moveTo>
                    <a:cubicBezTo>
                      <a:pt x="48517" y="86718"/>
                      <a:pt x="98209" y="42696"/>
                      <a:pt x="149369" y="430"/>
                    </a:cubicBezTo>
                  </a:path>
                </a:pathLst>
              </a:custGeom>
              <a:noFill/>
              <a:ln w="8736" cap="flat">
                <a:noFill/>
                <a:prstDash val="solid"/>
                <a:miter/>
              </a:ln>
            </p:spPr>
            <p:txBody>
              <a:bodyPr rtlCol="0" anchor="ctr"/>
              <a:lstStyle/>
              <a:p>
                <a:endParaRPr lang="en-GB" sz="1600"/>
              </a:p>
            </p:txBody>
          </p:sp>
        </p:grpSp>
        <p:grpSp>
          <p:nvGrpSpPr>
            <p:cNvPr id="261" name="Graphic 2973">
              <a:extLst>
                <a:ext uri="{FF2B5EF4-FFF2-40B4-BE49-F238E27FC236}">
                  <a16:creationId xmlns:a16="http://schemas.microsoft.com/office/drawing/2014/main" id="{A61F9EE4-6800-A480-4A87-8E7C65B9A397}"/>
                </a:ext>
              </a:extLst>
            </p:cNvPr>
            <p:cNvGrpSpPr/>
            <p:nvPr/>
          </p:nvGrpSpPr>
          <p:grpSpPr>
            <a:xfrm>
              <a:off x="1325972" y="685408"/>
              <a:ext cx="659835" cy="773818"/>
              <a:chOff x="1325972" y="685408"/>
              <a:chExt cx="659835" cy="773818"/>
            </a:xfrm>
          </p:grpSpPr>
          <p:sp>
            <p:nvSpPr>
              <p:cNvPr id="365" name="Freeform: Shape 364">
                <a:extLst>
                  <a:ext uri="{FF2B5EF4-FFF2-40B4-BE49-F238E27FC236}">
                    <a16:creationId xmlns:a16="http://schemas.microsoft.com/office/drawing/2014/main" id="{E45BF868-CE47-710C-2D4B-BE9DDF7BF07B}"/>
                  </a:ext>
                </a:extLst>
              </p:cNvPr>
              <p:cNvSpPr/>
              <p:nvPr/>
            </p:nvSpPr>
            <p:spPr>
              <a:xfrm>
                <a:off x="1325972" y="685408"/>
                <a:ext cx="659835" cy="773818"/>
              </a:xfrm>
              <a:custGeom>
                <a:avLst/>
                <a:gdLst>
                  <a:gd name="connsiteX0" fmla="*/ 398 w 659835"/>
                  <a:gd name="connsiteY0" fmla="*/ 139162 h 773818"/>
                  <a:gd name="connsiteX1" fmla="*/ 180654 w 659835"/>
                  <a:gd name="connsiteY1" fmla="*/ 430 h 773818"/>
                  <a:gd name="connsiteX2" fmla="*/ 660233 w 659835"/>
                  <a:gd name="connsiteY2" fmla="*/ 670199 h 773818"/>
                  <a:gd name="connsiteX3" fmla="*/ 525039 w 659835"/>
                  <a:gd name="connsiteY3" fmla="*/ 774248 h 773818"/>
                </a:gdLst>
                <a:ahLst/>
                <a:cxnLst>
                  <a:cxn ang="0">
                    <a:pos x="connsiteX0" y="connsiteY0"/>
                  </a:cxn>
                  <a:cxn ang="0">
                    <a:pos x="connsiteX1" y="connsiteY1"/>
                  </a:cxn>
                  <a:cxn ang="0">
                    <a:pos x="connsiteX2" y="connsiteY2"/>
                  </a:cxn>
                  <a:cxn ang="0">
                    <a:pos x="connsiteX3" y="connsiteY3"/>
                  </a:cxn>
                </a:cxnLst>
                <a:rect l="l" t="t" r="r" b="b"/>
                <a:pathLst>
                  <a:path w="659835" h="773818">
                    <a:moveTo>
                      <a:pt x="398" y="139162"/>
                    </a:moveTo>
                    <a:cubicBezTo>
                      <a:pt x="58870" y="90859"/>
                      <a:pt x="118993" y="44592"/>
                      <a:pt x="180654" y="430"/>
                    </a:cubicBezTo>
                    <a:lnTo>
                      <a:pt x="660233" y="670199"/>
                    </a:lnTo>
                    <a:cubicBezTo>
                      <a:pt x="613983" y="703309"/>
                      <a:pt x="568895" y="738018"/>
                      <a:pt x="525039" y="774248"/>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66" name="TextBox 365">
                <a:extLst>
                  <a:ext uri="{FF2B5EF4-FFF2-40B4-BE49-F238E27FC236}">
                    <a16:creationId xmlns:a16="http://schemas.microsoft.com/office/drawing/2014/main" id="{921C0CE7-74D9-661A-531D-C9777CE50ACA}"/>
                  </a:ext>
                </a:extLst>
              </p:cNvPr>
              <p:cNvSpPr txBox="1"/>
              <p:nvPr/>
            </p:nvSpPr>
            <p:spPr>
              <a:xfrm rot="3145055">
                <a:off x="1294903" y="946527"/>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67" name="Freeform: Shape 366">
                <a:extLst>
                  <a:ext uri="{FF2B5EF4-FFF2-40B4-BE49-F238E27FC236}">
                    <a16:creationId xmlns:a16="http://schemas.microsoft.com/office/drawing/2014/main" id="{9BDC5CAD-7B0E-3FA6-19A3-C3EECC6EDAF3}"/>
                  </a:ext>
                </a:extLst>
              </p:cNvPr>
              <p:cNvSpPr/>
              <p:nvPr/>
            </p:nvSpPr>
            <p:spPr>
              <a:xfrm>
                <a:off x="1588297" y="1020296"/>
                <a:ext cx="157725" cy="121382"/>
              </a:xfrm>
              <a:custGeom>
                <a:avLst/>
                <a:gdLst>
                  <a:gd name="connsiteX0" fmla="*/ 398 w 157725"/>
                  <a:gd name="connsiteY0" fmla="*/ 121812 h 121382"/>
                  <a:gd name="connsiteX1" fmla="*/ 158123 w 157725"/>
                  <a:gd name="connsiteY1" fmla="*/ 430 h 121382"/>
                </a:gdLst>
                <a:ahLst/>
                <a:cxnLst>
                  <a:cxn ang="0">
                    <a:pos x="connsiteX0" y="connsiteY0"/>
                  </a:cxn>
                  <a:cxn ang="0">
                    <a:pos x="connsiteX1" y="connsiteY1"/>
                  </a:cxn>
                </a:cxnLst>
                <a:rect l="l" t="t" r="r" b="b"/>
                <a:pathLst>
                  <a:path w="157725" h="121382">
                    <a:moveTo>
                      <a:pt x="398" y="121812"/>
                    </a:moveTo>
                    <a:cubicBezTo>
                      <a:pt x="51557" y="79546"/>
                      <a:pt x="104159" y="39062"/>
                      <a:pt x="158123" y="430"/>
                    </a:cubicBezTo>
                  </a:path>
                </a:pathLst>
              </a:custGeom>
              <a:noFill/>
              <a:ln w="8736" cap="flat">
                <a:noFill/>
                <a:prstDash val="solid"/>
                <a:miter/>
              </a:ln>
            </p:spPr>
            <p:txBody>
              <a:bodyPr rtlCol="0" anchor="ctr"/>
              <a:lstStyle/>
              <a:p>
                <a:endParaRPr lang="en-GB" sz="1600"/>
              </a:p>
            </p:txBody>
          </p:sp>
        </p:grpSp>
        <p:grpSp>
          <p:nvGrpSpPr>
            <p:cNvPr id="262" name="Graphic 2973">
              <a:extLst>
                <a:ext uri="{FF2B5EF4-FFF2-40B4-BE49-F238E27FC236}">
                  <a16:creationId xmlns:a16="http://schemas.microsoft.com/office/drawing/2014/main" id="{849E653B-BD62-F613-906D-E6CBD6BFE28D}"/>
                </a:ext>
              </a:extLst>
            </p:cNvPr>
            <p:cNvGrpSpPr/>
            <p:nvPr/>
          </p:nvGrpSpPr>
          <p:grpSpPr>
            <a:xfrm>
              <a:off x="1506228" y="685408"/>
              <a:ext cx="1918326" cy="2679058"/>
              <a:chOff x="1506228" y="685408"/>
              <a:chExt cx="1918326" cy="2679058"/>
            </a:xfrm>
          </p:grpSpPr>
          <p:sp>
            <p:nvSpPr>
              <p:cNvPr id="363" name="Freeform: Shape 362">
                <a:extLst>
                  <a:ext uri="{FF2B5EF4-FFF2-40B4-BE49-F238E27FC236}">
                    <a16:creationId xmlns:a16="http://schemas.microsoft.com/office/drawing/2014/main" id="{BE697BC4-0C24-8AAF-26CB-41E0CEA992D5}"/>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4" name="Freeform: Shape 363">
                <a:extLst>
                  <a:ext uri="{FF2B5EF4-FFF2-40B4-BE49-F238E27FC236}">
                    <a16:creationId xmlns:a16="http://schemas.microsoft.com/office/drawing/2014/main" id="{FEA354E0-5809-6F76-4A5C-B4383C3E580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4" name="Graphic 2973">
              <a:extLst>
                <a:ext uri="{FF2B5EF4-FFF2-40B4-BE49-F238E27FC236}">
                  <a16:creationId xmlns:a16="http://schemas.microsoft.com/office/drawing/2014/main" id="{9348B6D2-68BE-3FF2-DFF9-923DDE234AFB}"/>
                </a:ext>
              </a:extLst>
            </p:cNvPr>
            <p:cNvGrpSpPr/>
            <p:nvPr/>
          </p:nvGrpSpPr>
          <p:grpSpPr>
            <a:xfrm>
              <a:off x="1506228" y="685408"/>
              <a:ext cx="1918326" cy="2679058"/>
              <a:chOff x="1506228" y="685408"/>
              <a:chExt cx="1918326" cy="2679058"/>
            </a:xfrm>
          </p:grpSpPr>
          <p:sp>
            <p:nvSpPr>
              <p:cNvPr id="361" name="Freeform: Shape 360">
                <a:extLst>
                  <a:ext uri="{FF2B5EF4-FFF2-40B4-BE49-F238E27FC236}">
                    <a16:creationId xmlns:a16="http://schemas.microsoft.com/office/drawing/2014/main" id="{D7D6B11A-0BD0-2AD7-195A-DC010DAC90BE}"/>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2" name="Freeform: Shape 361">
                <a:extLst>
                  <a:ext uri="{FF2B5EF4-FFF2-40B4-BE49-F238E27FC236}">
                    <a16:creationId xmlns:a16="http://schemas.microsoft.com/office/drawing/2014/main" id="{5A7F05DD-8733-A35D-81FC-E18240D98E3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5" name="Graphic 2973">
              <a:extLst>
                <a:ext uri="{FF2B5EF4-FFF2-40B4-BE49-F238E27FC236}">
                  <a16:creationId xmlns:a16="http://schemas.microsoft.com/office/drawing/2014/main" id="{11FCBCC6-2642-7A87-131C-ED84A615FA6F}"/>
                </a:ext>
              </a:extLst>
            </p:cNvPr>
            <p:cNvGrpSpPr/>
            <p:nvPr/>
          </p:nvGrpSpPr>
          <p:grpSpPr>
            <a:xfrm>
              <a:off x="1506228" y="685408"/>
              <a:ext cx="1918326" cy="2679058"/>
              <a:chOff x="1506228" y="685408"/>
              <a:chExt cx="1918326" cy="2679058"/>
            </a:xfrm>
          </p:grpSpPr>
          <p:sp>
            <p:nvSpPr>
              <p:cNvPr id="359" name="Freeform: Shape 358">
                <a:extLst>
                  <a:ext uri="{FF2B5EF4-FFF2-40B4-BE49-F238E27FC236}">
                    <a16:creationId xmlns:a16="http://schemas.microsoft.com/office/drawing/2014/main" id="{C47B0DEF-29CD-137D-D206-BF3AF66C49E4}"/>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0" name="Freeform: Shape 359">
                <a:extLst>
                  <a:ext uri="{FF2B5EF4-FFF2-40B4-BE49-F238E27FC236}">
                    <a16:creationId xmlns:a16="http://schemas.microsoft.com/office/drawing/2014/main" id="{5068EE27-20DE-90D8-385E-8071956A6AF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6" name="Graphic 2973">
              <a:extLst>
                <a:ext uri="{FF2B5EF4-FFF2-40B4-BE49-F238E27FC236}">
                  <a16:creationId xmlns:a16="http://schemas.microsoft.com/office/drawing/2014/main" id="{4DBDFB91-5399-BD8A-407F-181AF3E1B2F9}"/>
                </a:ext>
              </a:extLst>
            </p:cNvPr>
            <p:cNvGrpSpPr/>
            <p:nvPr/>
          </p:nvGrpSpPr>
          <p:grpSpPr>
            <a:xfrm>
              <a:off x="1506228" y="685408"/>
              <a:ext cx="1918326" cy="2679058"/>
              <a:chOff x="1506228" y="685408"/>
              <a:chExt cx="1918326" cy="2679058"/>
            </a:xfrm>
          </p:grpSpPr>
          <p:sp>
            <p:nvSpPr>
              <p:cNvPr id="357" name="Freeform: Shape 356">
                <a:extLst>
                  <a:ext uri="{FF2B5EF4-FFF2-40B4-BE49-F238E27FC236}">
                    <a16:creationId xmlns:a16="http://schemas.microsoft.com/office/drawing/2014/main" id="{B11A3105-D347-77FB-6C62-F24971D8E3CE}"/>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8" name="Freeform: Shape 357">
                <a:extLst>
                  <a:ext uri="{FF2B5EF4-FFF2-40B4-BE49-F238E27FC236}">
                    <a16:creationId xmlns:a16="http://schemas.microsoft.com/office/drawing/2014/main" id="{546525AE-1BCB-92DE-FC6D-E7047092DFA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7" name="Graphic 2973">
              <a:extLst>
                <a:ext uri="{FF2B5EF4-FFF2-40B4-BE49-F238E27FC236}">
                  <a16:creationId xmlns:a16="http://schemas.microsoft.com/office/drawing/2014/main" id="{3F0A2823-3612-91C3-C5C1-DE59F88797C9}"/>
                </a:ext>
              </a:extLst>
            </p:cNvPr>
            <p:cNvGrpSpPr/>
            <p:nvPr/>
          </p:nvGrpSpPr>
          <p:grpSpPr>
            <a:xfrm>
              <a:off x="1506228" y="685408"/>
              <a:ext cx="1918326" cy="2679058"/>
              <a:chOff x="1506228" y="685408"/>
              <a:chExt cx="1918326" cy="2679058"/>
            </a:xfrm>
          </p:grpSpPr>
          <p:sp>
            <p:nvSpPr>
              <p:cNvPr id="355" name="Freeform: Shape 354">
                <a:extLst>
                  <a:ext uri="{FF2B5EF4-FFF2-40B4-BE49-F238E27FC236}">
                    <a16:creationId xmlns:a16="http://schemas.microsoft.com/office/drawing/2014/main" id="{273BD553-5E0C-DDF0-B280-40029436B095}"/>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6" name="Freeform: Shape 355">
                <a:extLst>
                  <a:ext uri="{FF2B5EF4-FFF2-40B4-BE49-F238E27FC236}">
                    <a16:creationId xmlns:a16="http://schemas.microsoft.com/office/drawing/2014/main" id="{73DC84EA-0109-5D6B-BA69-4D3D17A651F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8" name="Graphic 2973">
              <a:extLst>
                <a:ext uri="{FF2B5EF4-FFF2-40B4-BE49-F238E27FC236}">
                  <a16:creationId xmlns:a16="http://schemas.microsoft.com/office/drawing/2014/main" id="{56152974-9AAF-805D-EF70-5F4B1E81433E}"/>
                </a:ext>
              </a:extLst>
            </p:cNvPr>
            <p:cNvGrpSpPr/>
            <p:nvPr/>
          </p:nvGrpSpPr>
          <p:grpSpPr>
            <a:xfrm>
              <a:off x="1506228" y="685408"/>
              <a:ext cx="1918326" cy="2679058"/>
              <a:chOff x="1506228" y="685408"/>
              <a:chExt cx="1918326" cy="2679058"/>
            </a:xfrm>
          </p:grpSpPr>
          <p:sp>
            <p:nvSpPr>
              <p:cNvPr id="353" name="Freeform: Shape 352">
                <a:extLst>
                  <a:ext uri="{FF2B5EF4-FFF2-40B4-BE49-F238E27FC236}">
                    <a16:creationId xmlns:a16="http://schemas.microsoft.com/office/drawing/2014/main" id="{157C8294-487F-D91E-6113-32952F1DE07A}"/>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4" name="Freeform: Shape 353">
                <a:extLst>
                  <a:ext uri="{FF2B5EF4-FFF2-40B4-BE49-F238E27FC236}">
                    <a16:creationId xmlns:a16="http://schemas.microsoft.com/office/drawing/2014/main" id="{E1A2FD56-22FC-6A26-B5F6-E892A64C97C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9" name="Graphic 2973">
              <a:extLst>
                <a:ext uri="{FF2B5EF4-FFF2-40B4-BE49-F238E27FC236}">
                  <a16:creationId xmlns:a16="http://schemas.microsoft.com/office/drawing/2014/main" id="{C82895E1-584D-49A4-2E2A-D77D4F89CF06}"/>
                </a:ext>
              </a:extLst>
            </p:cNvPr>
            <p:cNvGrpSpPr/>
            <p:nvPr/>
          </p:nvGrpSpPr>
          <p:grpSpPr>
            <a:xfrm>
              <a:off x="1506228" y="685408"/>
              <a:ext cx="1918326" cy="2679058"/>
              <a:chOff x="1506228" y="685408"/>
              <a:chExt cx="1918326" cy="2679058"/>
            </a:xfrm>
          </p:grpSpPr>
          <p:sp>
            <p:nvSpPr>
              <p:cNvPr id="351" name="Freeform: Shape 350">
                <a:extLst>
                  <a:ext uri="{FF2B5EF4-FFF2-40B4-BE49-F238E27FC236}">
                    <a16:creationId xmlns:a16="http://schemas.microsoft.com/office/drawing/2014/main" id="{8BBD331C-2EC3-73C7-BA1A-375660CB6934}"/>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2" name="Freeform: Shape 351">
                <a:extLst>
                  <a:ext uri="{FF2B5EF4-FFF2-40B4-BE49-F238E27FC236}">
                    <a16:creationId xmlns:a16="http://schemas.microsoft.com/office/drawing/2014/main" id="{32B29642-4885-6946-50A1-5C73295556A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0" name="Graphic 2973">
              <a:extLst>
                <a:ext uri="{FF2B5EF4-FFF2-40B4-BE49-F238E27FC236}">
                  <a16:creationId xmlns:a16="http://schemas.microsoft.com/office/drawing/2014/main" id="{57616B82-3B27-369D-0D05-DFFA03B362DE}"/>
                </a:ext>
              </a:extLst>
            </p:cNvPr>
            <p:cNvGrpSpPr/>
            <p:nvPr/>
          </p:nvGrpSpPr>
          <p:grpSpPr>
            <a:xfrm>
              <a:off x="1506228" y="348160"/>
              <a:ext cx="923567" cy="1007016"/>
              <a:chOff x="1506228" y="348160"/>
              <a:chExt cx="923567" cy="1007016"/>
            </a:xfrm>
          </p:grpSpPr>
          <p:sp>
            <p:nvSpPr>
              <p:cNvPr id="348" name="Freeform: Shape 347">
                <a:extLst>
                  <a:ext uri="{FF2B5EF4-FFF2-40B4-BE49-F238E27FC236}">
                    <a16:creationId xmlns:a16="http://schemas.microsoft.com/office/drawing/2014/main" id="{B97E17E4-35A9-64E5-C99F-18A2844A21A7}"/>
                  </a:ext>
                </a:extLst>
              </p:cNvPr>
              <p:cNvSpPr/>
              <p:nvPr/>
            </p:nvSpPr>
            <p:spPr>
              <a:xfrm>
                <a:off x="1506228" y="348160"/>
                <a:ext cx="923567" cy="1007016"/>
              </a:xfrm>
              <a:custGeom>
                <a:avLst/>
                <a:gdLst>
                  <a:gd name="connsiteX0" fmla="*/ 398 w 923567"/>
                  <a:gd name="connsiteY0" fmla="*/ 337677 h 1007016"/>
                  <a:gd name="connsiteX1" fmla="*/ 592378 w 923567"/>
                  <a:gd name="connsiteY1" fmla="*/ 430 h 1007016"/>
                  <a:gd name="connsiteX2" fmla="*/ 923965 w 923567"/>
                  <a:gd name="connsiteY2" fmla="*/ 754504 h 1007016"/>
                  <a:gd name="connsiteX3" fmla="*/ 479977 w 923567"/>
                  <a:gd name="connsiteY3" fmla="*/ 1007446 h 1007016"/>
                </a:gdLst>
                <a:ahLst/>
                <a:cxnLst>
                  <a:cxn ang="0">
                    <a:pos x="connsiteX0" y="connsiteY0"/>
                  </a:cxn>
                  <a:cxn ang="0">
                    <a:pos x="connsiteX1" y="connsiteY1"/>
                  </a:cxn>
                  <a:cxn ang="0">
                    <a:pos x="connsiteX2" y="connsiteY2"/>
                  </a:cxn>
                  <a:cxn ang="0">
                    <a:pos x="connsiteX3" y="connsiteY3"/>
                  </a:cxn>
                </a:cxnLst>
                <a:rect l="l" t="t" r="r" b="b"/>
                <a:pathLst>
                  <a:path w="923567" h="1007016">
                    <a:moveTo>
                      <a:pt x="398" y="337677"/>
                    </a:moveTo>
                    <a:cubicBezTo>
                      <a:pt x="185546" y="205112"/>
                      <a:pt x="383930" y="92091"/>
                      <a:pt x="592378" y="430"/>
                    </a:cubicBezTo>
                    <a:lnTo>
                      <a:pt x="923965" y="754504"/>
                    </a:lnTo>
                    <a:cubicBezTo>
                      <a:pt x="767629" y="823250"/>
                      <a:pt x="618841" y="908018"/>
                      <a:pt x="479977" y="1007446"/>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49" name="TextBox 348">
                <a:extLst>
                  <a:ext uri="{FF2B5EF4-FFF2-40B4-BE49-F238E27FC236}">
                    <a16:creationId xmlns:a16="http://schemas.microsoft.com/office/drawing/2014/main" id="{7580E538-681C-8F8A-E891-4873EB9F1A3B}"/>
                  </a:ext>
                </a:extLst>
              </p:cNvPr>
              <p:cNvSpPr txBox="1"/>
              <p:nvPr/>
            </p:nvSpPr>
            <p:spPr>
              <a:xfrm rot="3619780">
                <a:off x="1646823" y="700860"/>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350" name="Freeform: Shape 349">
                <a:extLst>
                  <a:ext uri="{FF2B5EF4-FFF2-40B4-BE49-F238E27FC236}">
                    <a16:creationId xmlns:a16="http://schemas.microsoft.com/office/drawing/2014/main" id="{9A3DC4BB-E1A3-2A69-8AAA-BD0AA539EB67}"/>
                  </a:ext>
                </a:extLst>
              </p:cNvPr>
              <p:cNvSpPr/>
              <p:nvPr/>
            </p:nvSpPr>
            <p:spPr>
              <a:xfrm>
                <a:off x="1746022" y="725193"/>
                <a:ext cx="517984" cy="295103"/>
              </a:xfrm>
              <a:custGeom>
                <a:avLst/>
                <a:gdLst>
                  <a:gd name="connsiteX0" fmla="*/ 398 w 517984"/>
                  <a:gd name="connsiteY0" fmla="*/ 295533 h 295103"/>
                  <a:gd name="connsiteX1" fmla="*/ 518382 w 517984"/>
                  <a:gd name="connsiteY1" fmla="*/ 430 h 295103"/>
                </a:gdLst>
                <a:ahLst/>
                <a:cxnLst>
                  <a:cxn ang="0">
                    <a:pos x="connsiteX0" y="connsiteY0"/>
                  </a:cxn>
                  <a:cxn ang="0">
                    <a:pos x="connsiteX1" y="connsiteY1"/>
                  </a:cxn>
                </a:cxnLst>
                <a:rect l="l" t="t" r="r" b="b"/>
                <a:pathLst>
                  <a:path w="517984" h="295103">
                    <a:moveTo>
                      <a:pt x="398" y="295533"/>
                    </a:moveTo>
                    <a:cubicBezTo>
                      <a:pt x="162395" y="179533"/>
                      <a:pt x="335985" y="80638"/>
                      <a:pt x="518382" y="430"/>
                    </a:cubicBezTo>
                  </a:path>
                </a:pathLst>
              </a:custGeom>
              <a:noFill/>
              <a:ln w="8736" cap="flat">
                <a:noFill/>
                <a:prstDash val="solid"/>
                <a:miter/>
              </a:ln>
            </p:spPr>
            <p:txBody>
              <a:bodyPr rtlCol="0" anchor="ctr"/>
              <a:lstStyle/>
              <a:p>
                <a:endParaRPr lang="en-GB" sz="1600"/>
              </a:p>
            </p:txBody>
          </p:sp>
        </p:grpSp>
        <p:grpSp>
          <p:nvGrpSpPr>
            <p:cNvPr id="271" name="Graphic 2973">
              <a:extLst>
                <a:ext uri="{FF2B5EF4-FFF2-40B4-BE49-F238E27FC236}">
                  <a16:creationId xmlns:a16="http://schemas.microsoft.com/office/drawing/2014/main" id="{7481CAE2-C493-5205-E93E-B3ACA3047C85}"/>
                </a:ext>
              </a:extLst>
            </p:cNvPr>
            <p:cNvGrpSpPr/>
            <p:nvPr/>
          </p:nvGrpSpPr>
          <p:grpSpPr>
            <a:xfrm>
              <a:off x="2098209" y="263837"/>
              <a:ext cx="490031" cy="838396"/>
              <a:chOff x="2098209" y="263837"/>
              <a:chExt cx="490031" cy="838396"/>
            </a:xfrm>
          </p:grpSpPr>
          <p:sp>
            <p:nvSpPr>
              <p:cNvPr id="344" name="Freeform: Shape 343">
                <a:extLst>
                  <a:ext uri="{FF2B5EF4-FFF2-40B4-BE49-F238E27FC236}">
                    <a16:creationId xmlns:a16="http://schemas.microsoft.com/office/drawing/2014/main" id="{8B824A58-9AAE-0BBB-8D62-3F9EE0D8B355}"/>
                  </a:ext>
                </a:extLst>
              </p:cNvPr>
              <p:cNvSpPr/>
              <p:nvPr/>
            </p:nvSpPr>
            <p:spPr>
              <a:xfrm>
                <a:off x="2098209" y="263837"/>
                <a:ext cx="490031" cy="838396"/>
              </a:xfrm>
              <a:custGeom>
                <a:avLst/>
                <a:gdLst>
                  <a:gd name="connsiteX0" fmla="*/ 398 w 490031"/>
                  <a:gd name="connsiteY0" fmla="*/ 84753 h 838396"/>
                  <a:gd name="connsiteX1" fmla="*/ 211659 w 490031"/>
                  <a:gd name="connsiteY1" fmla="*/ 430 h 838396"/>
                  <a:gd name="connsiteX2" fmla="*/ 490429 w 490031"/>
                  <a:gd name="connsiteY2" fmla="*/ 775585 h 838396"/>
                  <a:gd name="connsiteX3" fmla="*/ 331984 w 490031"/>
                  <a:gd name="connsiteY3" fmla="*/ 838827 h 838396"/>
                </a:gdLst>
                <a:ahLst/>
                <a:cxnLst>
                  <a:cxn ang="0">
                    <a:pos x="connsiteX0" y="connsiteY0"/>
                  </a:cxn>
                  <a:cxn ang="0">
                    <a:pos x="connsiteX1" y="connsiteY1"/>
                  </a:cxn>
                  <a:cxn ang="0">
                    <a:pos x="connsiteX2" y="connsiteY2"/>
                  </a:cxn>
                  <a:cxn ang="0">
                    <a:pos x="connsiteX3" y="connsiteY3"/>
                  </a:cxn>
                </a:cxnLst>
                <a:rect l="l" t="t" r="r" b="b"/>
                <a:pathLst>
                  <a:path w="490031" h="838396">
                    <a:moveTo>
                      <a:pt x="398" y="84753"/>
                    </a:moveTo>
                    <a:cubicBezTo>
                      <a:pt x="69825" y="54219"/>
                      <a:pt x="140292" y="26097"/>
                      <a:pt x="211659" y="430"/>
                    </a:cubicBezTo>
                    <a:lnTo>
                      <a:pt x="490429" y="775585"/>
                    </a:lnTo>
                    <a:cubicBezTo>
                      <a:pt x="436899" y="794840"/>
                      <a:pt x="384053" y="815929"/>
                      <a:pt x="331984" y="838827"/>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45" name="TextBox 344">
                <a:extLst>
                  <a:ext uri="{FF2B5EF4-FFF2-40B4-BE49-F238E27FC236}">
                    <a16:creationId xmlns:a16="http://schemas.microsoft.com/office/drawing/2014/main" id="{EF63C5A4-0154-E0FF-45B9-3E4E8B5505EA}"/>
                  </a:ext>
                </a:extLst>
              </p:cNvPr>
              <p:cNvSpPr txBox="1"/>
              <p:nvPr/>
            </p:nvSpPr>
            <p:spPr>
              <a:xfrm rot="4094505">
                <a:off x="1966981" y="54734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47" name="Freeform: Shape 346">
                <a:extLst>
                  <a:ext uri="{FF2B5EF4-FFF2-40B4-BE49-F238E27FC236}">
                    <a16:creationId xmlns:a16="http://schemas.microsoft.com/office/drawing/2014/main" id="{5C0AB173-3351-D788-48CE-E0D67C76E61D}"/>
                  </a:ext>
                </a:extLst>
              </p:cNvPr>
              <p:cNvSpPr/>
              <p:nvPr/>
            </p:nvSpPr>
            <p:spPr>
              <a:xfrm>
                <a:off x="2264007" y="651415"/>
                <a:ext cx="184851" cy="73778"/>
              </a:xfrm>
              <a:custGeom>
                <a:avLst/>
                <a:gdLst>
                  <a:gd name="connsiteX0" fmla="*/ 398 w 184851"/>
                  <a:gd name="connsiteY0" fmla="*/ 74208 h 73778"/>
                  <a:gd name="connsiteX1" fmla="*/ 185249 w 184851"/>
                  <a:gd name="connsiteY1" fmla="*/ 430 h 73778"/>
                </a:gdLst>
                <a:ahLst/>
                <a:cxnLst>
                  <a:cxn ang="0">
                    <a:pos x="connsiteX0" y="connsiteY0"/>
                  </a:cxn>
                  <a:cxn ang="0">
                    <a:pos x="connsiteX1" y="connsiteY1"/>
                  </a:cxn>
                </a:cxnLst>
                <a:rect l="l" t="t" r="r" b="b"/>
                <a:pathLst>
                  <a:path w="184851" h="73778">
                    <a:moveTo>
                      <a:pt x="398" y="74208"/>
                    </a:moveTo>
                    <a:cubicBezTo>
                      <a:pt x="61141" y="47501"/>
                      <a:pt x="122793" y="22891"/>
                      <a:pt x="185249" y="430"/>
                    </a:cubicBezTo>
                  </a:path>
                </a:pathLst>
              </a:custGeom>
              <a:noFill/>
              <a:ln w="8736" cap="flat">
                <a:noFill/>
                <a:prstDash val="solid"/>
                <a:miter/>
              </a:ln>
            </p:spPr>
            <p:txBody>
              <a:bodyPr rtlCol="0" anchor="ctr"/>
              <a:lstStyle/>
              <a:p>
                <a:endParaRPr lang="en-GB" sz="1600"/>
              </a:p>
            </p:txBody>
          </p:sp>
        </p:grpSp>
        <p:grpSp>
          <p:nvGrpSpPr>
            <p:cNvPr id="272" name="Graphic 2973">
              <a:extLst>
                <a:ext uri="{FF2B5EF4-FFF2-40B4-BE49-F238E27FC236}">
                  <a16:creationId xmlns:a16="http://schemas.microsoft.com/office/drawing/2014/main" id="{0E2BD9E8-7DD6-E044-F5AF-7F37DDE844C5}"/>
                </a:ext>
              </a:extLst>
            </p:cNvPr>
            <p:cNvGrpSpPr/>
            <p:nvPr/>
          </p:nvGrpSpPr>
          <p:grpSpPr>
            <a:xfrm>
              <a:off x="2309470" y="263837"/>
              <a:ext cx="1115084" cy="3100628"/>
              <a:chOff x="2309470" y="263837"/>
              <a:chExt cx="1115084" cy="3100628"/>
            </a:xfrm>
          </p:grpSpPr>
          <p:sp>
            <p:nvSpPr>
              <p:cNvPr id="342" name="Freeform: Shape 341">
                <a:extLst>
                  <a:ext uri="{FF2B5EF4-FFF2-40B4-BE49-F238E27FC236}">
                    <a16:creationId xmlns:a16="http://schemas.microsoft.com/office/drawing/2014/main" id="{BD0908E1-A3BF-FE0F-2008-F5A13E8DED8E}"/>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3" name="Freeform: Shape 342">
                <a:extLst>
                  <a:ext uri="{FF2B5EF4-FFF2-40B4-BE49-F238E27FC236}">
                    <a16:creationId xmlns:a16="http://schemas.microsoft.com/office/drawing/2014/main" id="{445CB5EB-0238-F85E-ACAC-43A937EBFE2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3" name="Graphic 2973">
              <a:extLst>
                <a:ext uri="{FF2B5EF4-FFF2-40B4-BE49-F238E27FC236}">
                  <a16:creationId xmlns:a16="http://schemas.microsoft.com/office/drawing/2014/main" id="{F24EC373-8C14-97C8-51FA-48AEE672CA1E}"/>
                </a:ext>
              </a:extLst>
            </p:cNvPr>
            <p:cNvGrpSpPr/>
            <p:nvPr/>
          </p:nvGrpSpPr>
          <p:grpSpPr>
            <a:xfrm>
              <a:off x="2309470" y="263837"/>
              <a:ext cx="1115084" cy="3100628"/>
              <a:chOff x="2309470" y="263837"/>
              <a:chExt cx="1115084" cy="3100628"/>
            </a:xfrm>
          </p:grpSpPr>
          <p:sp>
            <p:nvSpPr>
              <p:cNvPr id="340" name="Freeform: Shape 339">
                <a:extLst>
                  <a:ext uri="{FF2B5EF4-FFF2-40B4-BE49-F238E27FC236}">
                    <a16:creationId xmlns:a16="http://schemas.microsoft.com/office/drawing/2014/main" id="{A87B26B7-5A49-2DC6-E9F0-9D71E12BC65F}"/>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1" name="Freeform: Shape 340">
                <a:extLst>
                  <a:ext uri="{FF2B5EF4-FFF2-40B4-BE49-F238E27FC236}">
                    <a16:creationId xmlns:a16="http://schemas.microsoft.com/office/drawing/2014/main" id="{44A1446B-7DAF-3B2B-5577-64F1B438306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4" name="Graphic 2973">
              <a:extLst>
                <a:ext uri="{FF2B5EF4-FFF2-40B4-BE49-F238E27FC236}">
                  <a16:creationId xmlns:a16="http://schemas.microsoft.com/office/drawing/2014/main" id="{BC099071-53D9-65C4-547C-EC51D556D416}"/>
                </a:ext>
              </a:extLst>
            </p:cNvPr>
            <p:cNvGrpSpPr/>
            <p:nvPr/>
          </p:nvGrpSpPr>
          <p:grpSpPr>
            <a:xfrm>
              <a:off x="2309470" y="194296"/>
              <a:ext cx="441200" cy="844695"/>
              <a:chOff x="2309470" y="194296"/>
              <a:chExt cx="441200" cy="844695"/>
            </a:xfrm>
          </p:grpSpPr>
          <p:sp>
            <p:nvSpPr>
              <p:cNvPr id="337" name="Freeform: Shape 336">
                <a:extLst>
                  <a:ext uri="{FF2B5EF4-FFF2-40B4-BE49-F238E27FC236}">
                    <a16:creationId xmlns:a16="http://schemas.microsoft.com/office/drawing/2014/main" id="{B95D3A02-7831-64F8-3312-A449C7BE6823}"/>
                  </a:ext>
                </a:extLst>
              </p:cNvPr>
              <p:cNvSpPr/>
              <p:nvPr/>
            </p:nvSpPr>
            <p:spPr>
              <a:xfrm>
                <a:off x="2309470" y="194296"/>
                <a:ext cx="441200" cy="844695"/>
              </a:xfrm>
              <a:custGeom>
                <a:avLst/>
                <a:gdLst>
                  <a:gd name="connsiteX0" fmla="*/ 398 w 441200"/>
                  <a:gd name="connsiteY0" fmla="*/ 69971 h 844695"/>
                  <a:gd name="connsiteX1" fmla="*/ 216971 w 441200"/>
                  <a:gd name="connsiteY1" fmla="*/ 430 h 844695"/>
                  <a:gd name="connsiteX2" fmla="*/ 441598 w 441200"/>
                  <a:gd name="connsiteY2" fmla="*/ 792970 h 844695"/>
                  <a:gd name="connsiteX3" fmla="*/ 279168 w 441200"/>
                  <a:gd name="connsiteY3" fmla="*/ 845126 h 844695"/>
                </a:gdLst>
                <a:ahLst/>
                <a:cxnLst>
                  <a:cxn ang="0">
                    <a:pos x="connsiteX0" y="connsiteY0"/>
                  </a:cxn>
                  <a:cxn ang="0">
                    <a:pos x="connsiteX1" y="connsiteY1"/>
                  </a:cxn>
                  <a:cxn ang="0">
                    <a:pos x="connsiteX2" y="connsiteY2"/>
                  </a:cxn>
                  <a:cxn ang="0">
                    <a:pos x="connsiteX3" y="connsiteY3"/>
                  </a:cxn>
                </a:cxnLst>
                <a:rect l="l" t="t" r="r" b="b"/>
                <a:pathLst>
                  <a:path w="441200" h="844695">
                    <a:moveTo>
                      <a:pt x="398" y="69971"/>
                    </a:moveTo>
                    <a:cubicBezTo>
                      <a:pt x="71765" y="44303"/>
                      <a:pt x="143996" y="21108"/>
                      <a:pt x="216971" y="430"/>
                    </a:cubicBezTo>
                    <a:lnTo>
                      <a:pt x="441598" y="792970"/>
                    </a:lnTo>
                    <a:cubicBezTo>
                      <a:pt x="386870" y="808485"/>
                      <a:pt x="332694" y="825879"/>
                      <a:pt x="279168" y="845126"/>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38" name="TextBox 337">
                <a:extLst>
                  <a:ext uri="{FF2B5EF4-FFF2-40B4-BE49-F238E27FC236}">
                    <a16:creationId xmlns:a16="http://schemas.microsoft.com/office/drawing/2014/main" id="{7AC7FAE2-E04A-6C1F-5DAC-2A3B7676DDAC}"/>
                  </a:ext>
                </a:extLst>
              </p:cNvPr>
              <p:cNvSpPr txBox="1"/>
              <p:nvPr/>
            </p:nvSpPr>
            <p:spPr>
              <a:xfrm rot="4331868">
                <a:off x="2154277" y="480008"/>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39" name="Freeform: Shape 338">
                <a:extLst>
                  <a:ext uri="{FF2B5EF4-FFF2-40B4-BE49-F238E27FC236}">
                    <a16:creationId xmlns:a16="http://schemas.microsoft.com/office/drawing/2014/main" id="{A5BDDC6A-8B1B-014B-8844-2984114261CC}"/>
                  </a:ext>
                </a:extLst>
              </p:cNvPr>
              <p:cNvSpPr/>
              <p:nvPr/>
            </p:nvSpPr>
            <p:spPr>
              <a:xfrm>
                <a:off x="2448858" y="590566"/>
                <a:ext cx="189497" cy="60848"/>
              </a:xfrm>
              <a:custGeom>
                <a:avLst/>
                <a:gdLst>
                  <a:gd name="connsiteX0" fmla="*/ 398 w 189497"/>
                  <a:gd name="connsiteY0" fmla="*/ 61278 h 60848"/>
                  <a:gd name="connsiteX1" fmla="*/ 189895 w 189497"/>
                  <a:gd name="connsiteY1" fmla="*/ 430 h 60848"/>
                </a:gdLst>
                <a:ahLst/>
                <a:cxnLst>
                  <a:cxn ang="0">
                    <a:pos x="connsiteX0" y="connsiteY0"/>
                  </a:cxn>
                  <a:cxn ang="0">
                    <a:pos x="connsiteX1" y="connsiteY1"/>
                  </a:cxn>
                </a:cxnLst>
                <a:rect l="l" t="t" r="r" b="b"/>
                <a:pathLst>
                  <a:path w="189497" h="60848">
                    <a:moveTo>
                      <a:pt x="398" y="61278"/>
                    </a:moveTo>
                    <a:cubicBezTo>
                      <a:pt x="62845" y="38817"/>
                      <a:pt x="126047" y="18523"/>
                      <a:pt x="189895" y="430"/>
                    </a:cubicBezTo>
                  </a:path>
                </a:pathLst>
              </a:custGeom>
              <a:noFill/>
              <a:ln w="8736" cap="flat">
                <a:noFill/>
                <a:prstDash val="solid"/>
                <a:miter/>
              </a:ln>
            </p:spPr>
            <p:txBody>
              <a:bodyPr rtlCol="0" anchor="ctr"/>
              <a:lstStyle/>
              <a:p>
                <a:endParaRPr lang="en-GB" sz="1600"/>
              </a:p>
            </p:txBody>
          </p:sp>
        </p:grpSp>
        <p:grpSp>
          <p:nvGrpSpPr>
            <p:cNvPr id="275" name="Graphic 2973">
              <a:extLst>
                <a:ext uri="{FF2B5EF4-FFF2-40B4-BE49-F238E27FC236}">
                  <a16:creationId xmlns:a16="http://schemas.microsoft.com/office/drawing/2014/main" id="{29B70932-362C-1EFB-578B-5CB3361A2385}"/>
                </a:ext>
              </a:extLst>
            </p:cNvPr>
            <p:cNvGrpSpPr/>
            <p:nvPr/>
          </p:nvGrpSpPr>
          <p:grpSpPr>
            <a:xfrm>
              <a:off x="2526043" y="194296"/>
              <a:ext cx="898511" cy="3170169"/>
              <a:chOff x="2526043" y="194296"/>
              <a:chExt cx="898511" cy="3170169"/>
            </a:xfrm>
          </p:grpSpPr>
          <p:sp>
            <p:nvSpPr>
              <p:cNvPr id="334" name="Freeform: Shape 333">
                <a:extLst>
                  <a:ext uri="{FF2B5EF4-FFF2-40B4-BE49-F238E27FC236}">
                    <a16:creationId xmlns:a16="http://schemas.microsoft.com/office/drawing/2014/main" id="{37D67BB6-5281-D0D8-4EAD-1F769B5FF164}"/>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6" name="Freeform: Shape 335">
                <a:extLst>
                  <a:ext uri="{FF2B5EF4-FFF2-40B4-BE49-F238E27FC236}">
                    <a16:creationId xmlns:a16="http://schemas.microsoft.com/office/drawing/2014/main" id="{E75C885B-4224-356A-6D1D-D57853A8420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6" name="Graphic 2973">
              <a:extLst>
                <a:ext uri="{FF2B5EF4-FFF2-40B4-BE49-F238E27FC236}">
                  <a16:creationId xmlns:a16="http://schemas.microsoft.com/office/drawing/2014/main" id="{F4336660-D46D-FCE3-30B9-CC6C3CC849AF}"/>
                </a:ext>
              </a:extLst>
            </p:cNvPr>
            <p:cNvGrpSpPr/>
            <p:nvPr/>
          </p:nvGrpSpPr>
          <p:grpSpPr>
            <a:xfrm>
              <a:off x="2526043" y="194296"/>
              <a:ext cx="898511" cy="3170169"/>
              <a:chOff x="2526043" y="194296"/>
              <a:chExt cx="898511" cy="3170169"/>
            </a:xfrm>
          </p:grpSpPr>
          <p:sp>
            <p:nvSpPr>
              <p:cNvPr id="332" name="Freeform: Shape 331">
                <a:extLst>
                  <a:ext uri="{FF2B5EF4-FFF2-40B4-BE49-F238E27FC236}">
                    <a16:creationId xmlns:a16="http://schemas.microsoft.com/office/drawing/2014/main" id="{BF6AC42E-A958-F2FD-CDD4-43F39E067973}"/>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3" name="Freeform: Shape 332">
                <a:extLst>
                  <a:ext uri="{FF2B5EF4-FFF2-40B4-BE49-F238E27FC236}">
                    <a16:creationId xmlns:a16="http://schemas.microsoft.com/office/drawing/2014/main" id="{CF2F80B5-4954-553C-9771-49EF5CABA21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7" name="Graphic 2973">
              <a:extLst>
                <a:ext uri="{FF2B5EF4-FFF2-40B4-BE49-F238E27FC236}">
                  <a16:creationId xmlns:a16="http://schemas.microsoft.com/office/drawing/2014/main" id="{AA741F53-D640-8CD4-503D-6DCEF7FF4037}"/>
                </a:ext>
              </a:extLst>
            </p:cNvPr>
            <p:cNvGrpSpPr/>
            <p:nvPr/>
          </p:nvGrpSpPr>
          <p:grpSpPr>
            <a:xfrm>
              <a:off x="2526043" y="194296"/>
              <a:ext cx="898511" cy="3170169"/>
              <a:chOff x="2526043" y="194296"/>
              <a:chExt cx="898511" cy="3170169"/>
            </a:xfrm>
          </p:grpSpPr>
          <p:sp>
            <p:nvSpPr>
              <p:cNvPr id="330" name="Freeform: Shape 329">
                <a:extLst>
                  <a:ext uri="{FF2B5EF4-FFF2-40B4-BE49-F238E27FC236}">
                    <a16:creationId xmlns:a16="http://schemas.microsoft.com/office/drawing/2014/main" id="{68598E05-2A60-3860-62CF-2A4D0F628182}"/>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1" name="Freeform: Shape 330">
                <a:extLst>
                  <a:ext uri="{FF2B5EF4-FFF2-40B4-BE49-F238E27FC236}">
                    <a16:creationId xmlns:a16="http://schemas.microsoft.com/office/drawing/2014/main" id="{C44BF0B3-8FD4-B12C-6807-4B876AEDE93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8" name="Graphic 2973">
              <a:extLst>
                <a:ext uri="{FF2B5EF4-FFF2-40B4-BE49-F238E27FC236}">
                  <a16:creationId xmlns:a16="http://schemas.microsoft.com/office/drawing/2014/main" id="{D4CA765C-BF39-D1B1-9C1E-3B41AD95D0F6}"/>
                </a:ext>
              </a:extLst>
            </p:cNvPr>
            <p:cNvGrpSpPr/>
            <p:nvPr/>
          </p:nvGrpSpPr>
          <p:grpSpPr>
            <a:xfrm>
              <a:off x="2526043" y="194296"/>
              <a:ext cx="898511" cy="3170169"/>
              <a:chOff x="2526043" y="194296"/>
              <a:chExt cx="898511" cy="3170169"/>
            </a:xfrm>
          </p:grpSpPr>
          <p:sp>
            <p:nvSpPr>
              <p:cNvPr id="328" name="Freeform: Shape 327">
                <a:extLst>
                  <a:ext uri="{FF2B5EF4-FFF2-40B4-BE49-F238E27FC236}">
                    <a16:creationId xmlns:a16="http://schemas.microsoft.com/office/drawing/2014/main" id="{6B0CB6D4-19A7-68E3-4ACC-1CD279A0F6B8}"/>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9" name="Freeform: Shape 328">
                <a:extLst>
                  <a:ext uri="{FF2B5EF4-FFF2-40B4-BE49-F238E27FC236}">
                    <a16:creationId xmlns:a16="http://schemas.microsoft.com/office/drawing/2014/main" id="{6465A51C-D66B-AAF4-4ECC-D98D566D9DF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9" name="Graphic 2973">
              <a:extLst>
                <a:ext uri="{FF2B5EF4-FFF2-40B4-BE49-F238E27FC236}">
                  <a16:creationId xmlns:a16="http://schemas.microsoft.com/office/drawing/2014/main" id="{794D8303-F84E-4031-06D0-3F13FACFD900}"/>
                </a:ext>
              </a:extLst>
            </p:cNvPr>
            <p:cNvGrpSpPr/>
            <p:nvPr/>
          </p:nvGrpSpPr>
          <p:grpSpPr>
            <a:xfrm>
              <a:off x="2526043" y="194296"/>
              <a:ext cx="898511" cy="3170169"/>
              <a:chOff x="2526043" y="194296"/>
              <a:chExt cx="898511" cy="3170169"/>
            </a:xfrm>
          </p:grpSpPr>
          <p:sp>
            <p:nvSpPr>
              <p:cNvPr id="326" name="Freeform: Shape 325">
                <a:extLst>
                  <a:ext uri="{FF2B5EF4-FFF2-40B4-BE49-F238E27FC236}">
                    <a16:creationId xmlns:a16="http://schemas.microsoft.com/office/drawing/2014/main" id="{B81C0AAA-4289-C8C0-90CF-0656A3B34A87}"/>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7" name="Freeform: Shape 326">
                <a:extLst>
                  <a:ext uri="{FF2B5EF4-FFF2-40B4-BE49-F238E27FC236}">
                    <a16:creationId xmlns:a16="http://schemas.microsoft.com/office/drawing/2014/main" id="{E477A07B-0CB4-0F4A-12D4-05CBF32B497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0" name="Graphic 2973">
              <a:extLst>
                <a:ext uri="{FF2B5EF4-FFF2-40B4-BE49-F238E27FC236}">
                  <a16:creationId xmlns:a16="http://schemas.microsoft.com/office/drawing/2014/main" id="{26A57657-B5E7-ABA6-C357-4B0F363D3711}"/>
                </a:ext>
              </a:extLst>
            </p:cNvPr>
            <p:cNvGrpSpPr/>
            <p:nvPr/>
          </p:nvGrpSpPr>
          <p:grpSpPr>
            <a:xfrm>
              <a:off x="2526043" y="194296"/>
              <a:ext cx="898511" cy="3170169"/>
              <a:chOff x="2526043" y="194296"/>
              <a:chExt cx="898511" cy="3170169"/>
            </a:xfrm>
          </p:grpSpPr>
          <p:sp>
            <p:nvSpPr>
              <p:cNvPr id="324" name="Freeform: Shape 323">
                <a:extLst>
                  <a:ext uri="{FF2B5EF4-FFF2-40B4-BE49-F238E27FC236}">
                    <a16:creationId xmlns:a16="http://schemas.microsoft.com/office/drawing/2014/main" id="{2ACF140F-EA14-3BB2-8985-3B55DD98A47F}"/>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5" name="Freeform: Shape 324">
                <a:extLst>
                  <a:ext uri="{FF2B5EF4-FFF2-40B4-BE49-F238E27FC236}">
                    <a16:creationId xmlns:a16="http://schemas.microsoft.com/office/drawing/2014/main" id="{05D81ABE-9D89-04A7-7A84-E070EBB9C96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1" name="Graphic 2973">
              <a:extLst>
                <a:ext uri="{FF2B5EF4-FFF2-40B4-BE49-F238E27FC236}">
                  <a16:creationId xmlns:a16="http://schemas.microsoft.com/office/drawing/2014/main" id="{E346CB46-F50B-3AF0-DB8B-B10E0CAB017C}"/>
                </a:ext>
              </a:extLst>
            </p:cNvPr>
            <p:cNvGrpSpPr/>
            <p:nvPr/>
          </p:nvGrpSpPr>
          <p:grpSpPr>
            <a:xfrm>
              <a:off x="2526043" y="194296"/>
              <a:ext cx="898511" cy="3170169"/>
              <a:chOff x="2526043" y="194296"/>
              <a:chExt cx="898511" cy="3170169"/>
            </a:xfrm>
          </p:grpSpPr>
          <p:sp>
            <p:nvSpPr>
              <p:cNvPr id="322" name="Freeform: Shape 321">
                <a:extLst>
                  <a:ext uri="{FF2B5EF4-FFF2-40B4-BE49-F238E27FC236}">
                    <a16:creationId xmlns:a16="http://schemas.microsoft.com/office/drawing/2014/main" id="{913E31E7-E325-FA60-1749-007A717F69FA}"/>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3" name="Freeform: Shape 322">
                <a:extLst>
                  <a:ext uri="{FF2B5EF4-FFF2-40B4-BE49-F238E27FC236}">
                    <a16:creationId xmlns:a16="http://schemas.microsoft.com/office/drawing/2014/main" id="{0C0AD35E-516A-AE89-9F4B-679C2F2ECD6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2" name="Graphic 2973">
              <a:extLst>
                <a:ext uri="{FF2B5EF4-FFF2-40B4-BE49-F238E27FC236}">
                  <a16:creationId xmlns:a16="http://schemas.microsoft.com/office/drawing/2014/main" id="{FE663775-90F0-C742-8A0D-9EFB447F7232}"/>
                </a:ext>
              </a:extLst>
            </p:cNvPr>
            <p:cNvGrpSpPr/>
            <p:nvPr/>
          </p:nvGrpSpPr>
          <p:grpSpPr>
            <a:xfrm>
              <a:off x="2526043" y="139860"/>
              <a:ext cx="390268" cy="846976"/>
              <a:chOff x="2526043" y="139860"/>
              <a:chExt cx="390268" cy="846976"/>
            </a:xfrm>
          </p:grpSpPr>
          <p:sp>
            <p:nvSpPr>
              <p:cNvPr id="319" name="Freeform: Shape 318">
                <a:extLst>
                  <a:ext uri="{FF2B5EF4-FFF2-40B4-BE49-F238E27FC236}">
                    <a16:creationId xmlns:a16="http://schemas.microsoft.com/office/drawing/2014/main" id="{C56C491C-9752-1EF6-EC0D-0D174E864754}"/>
                  </a:ext>
                </a:extLst>
              </p:cNvPr>
              <p:cNvSpPr/>
              <p:nvPr/>
            </p:nvSpPr>
            <p:spPr>
              <a:xfrm>
                <a:off x="2526043" y="139860"/>
                <a:ext cx="390268" cy="846976"/>
              </a:xfrm>
              <a:custGeom>
                <a:avLst/>
                <a:gdLst>
                  <a:gd name="connsiteX0" fmla="*/ 398 w 390268"/>
                  <a:gd name="connsiteY0" fmla="*/ 54866 h 846976"/>
                  <a:gd name="connsiteX1" fmla="*/ 221251 w 390268"/>
                  <a:gd name="connsiteY1" fmla="*/ 430 h 846976"/>
                  <a:gd name="connsiteX2" fmla="*/ 390666 w 390268"/>
                  <a:gd name="connsiteY2" fmla="*/ 806581 h 846976"/>
                  <a:gd name="connsiteX3" fmla="*/ 225025 w 390268"/>
                  <a:gd name="connsiteY3" fmla="*/ 847406 h 846976"/>
                </a:gdLst>
                <a:ahLst/>
                <a:cxnLst>
                  <a:cxn ang="0">
                    <a:pos x="connsiteX0" y="connsiteY0"/>
                  </a:cxn>
                  <a:cxn ang="0">
                    <a:pos x="connsiteX1" y="connsiteY1"/>
                  </a:cxn>
                  <a:cxn ang="0">
                    <a:pos x="connsiteX2" y="connsiteY2"/>
                  </a:cxn>
                  <a:cxn ang="0">
                    <a:pos x="connsiteX3" y="connsiteY3"/>
                  </a:cxn>
                </a:cxnLst>
                <a:rect l="l" t="t" r="r" b="b"/>
                <a:pathLst>
                  <a:path w="390268" h="846976">
                    <a:moveTo>
                      <a:pt x="398" y="54866"/>
                    </a:moveTo>
                    <a:cubicBezTo>
                      <a:pt x="73366" y="34178"/>
                      <a:pt x="147028" y="16024"/>
                      <a:pt x="221251" y="430"/>
                    </a:cubicBezTo>
                    <a:lnTo>
                      <a:pt x="390666" y="806581"/>
                    </a:lnTo>
                    <a:cubicBezTo>
                      <a:pt x="334998" y="818279"/>
                      <a:pt x="279752" y="831899"/>
                      <a:pt x="225025" y="847406"/>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20" name="TextBox 319">
                <a:extLst>
                  <a:ext uri="{FF2B5EF4-FFF2-40B4-BE49-F238E27FC236}">
                    <a16:creationId xmlns:a16="http://schemas.microsoft.com/office/drawing/2014/main" id="{13875298-FD39-5882-249F-BC40D0FC7A80}"/>
                  </a:ext>
                </a:extLst>
              </p:cNvPr>
              <p:cNvSpPr txBox="1"/>
              <p:nvPr/>
            </p:nvSpPr>
            <p:spPr>
              <a:xfrm rot="4569230">
                <a:off x="2350720" y="42576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21" name="Freeform: Shape 320">
                <a:extLst>
                  <a:ext uri="{FF2B5EF4-FFF2-40B4-BE49-F238E27FC236}">
                    <a16:creationId xmlns:a16="http://schemas.microsoft.com/office/drawing/2014/main" id="{36BC2C91-66AD-C7CF-1322-DC6B59670EE5}"/>
                  </a:ext>
                </a:extLst>
              </p:cNvPr>
              <p:cNvSpPr/>
              <p:nvPr/>
            </p:nvSpPr>
            <p:spPr>
              <a:xfrm>
                <a:off x="2638357" y="542936"/>
                <a:ext cx="193245" cy="47630"/>
              </a:xfrm>
              <a:custGeom>
                <a:avLst/>
                <a:gdLst>
                  <a:gd name="connsiteX0" fmla="*/ 398 w 193245"/>
                  <a:gd name="connsiteY0" fmla="*/ 48060 h 47630"/>
                  <a:gd name="connsiteX1" fmla="*/ 193643 w 193245"/>
                  <a:gd name="connsiteY1" fmla="*/ 430 h 47630"/>
                </a:gdLst>
                <a:ahLst/>
                <a:cxnLst>
                  <a:cxn ang="0">
                    <a:pos x="connsiteX0" y="connsiteY0"/>
                  </a:cxn>
                  <a:cxn ang="0">
                    <a:pos x="connsiteX1" y="connsiteY1"/>
                  </a:cxn>
                </a:cxnLst>
                <a:rect l="l" t="t" r="r" b="b"/>
                <a:pathLst>
                  <a:path w="193245" h="47630">
                    <a:moveTo>
                      <a:pt x="398" y="48060"/>
                    </a:moveTo>
                    <a:cubicBezTo>
                      <a:pt x="64245" y="29967"/>
                      <a:pt x="128699" y="14076"/>
                      <a:pt x="193643" y="430"/>
                    </a:cubicBezTo>
                  </a:path>
                </a:pathLst>
              </a:custGeom>
              <a:noFill/>
              <a:ln w="8736" cap="flat">
                <a:noFill/>
                <a:prstDash val="solid"/>
                <a:miter/>
              </a:ln>
            </p:spPr>
            <p:txBody>
              <a:bodyPr rtlCol="0" anchor="ctr"/>
              <a:lstStyle/>
              <a:p>
                <a:endParaRPr lang="en-GB" sz="1600"/>
              </a:p>
            </p:txBody>
          </p:sp>
        </p:grpSp>
        <p:grpSp>
          <p:nvGrpSpPr>
            <p:cNvPr id="283" name="Graphic 2973">
              <a:extLst>
                <a:ext uri="{FF2B5EF4-FFF2-40B4-BE49-F238E27FC236}">
                  <a16:creationId xmlns:a16="http://schemas.microsoft.com/office/drawing/2014/main" id="{9712B986-1B66-4CF8-F94E-E1F66A99ADDF}"/>
                </a:ext>
              </a:extLst>
            </p:cNvPr>
            <p:cNvGrpSpPr/>
            <p:nvPr/>
          </p:nvGrpSpPr>
          <p:grpSpPr>
            <a:xfrm>
              <a:off x="2738060" y="100792"/>
              <a:ext cx="346314" cy="845220"/>
              <a:chOff x="2738060" y="100792"/>
              <a:chExt cx="346314" cy="845220"/>
            </a:xfrm>
          </p:grpSpPr>
          <p:sp>
            <p:nvSpPr>
              <p:cNvPr id="316" name="Freeform: Shape 315">
                <a:extLst>
                  <a:ext uri="{FF2B5EF4-FFF2-40B4-BE49-F238E27FC236}">
                    <a16:creationId xmlns:a16="http://schemas.microsoft.com/office/drawing/2014/main" id="{25D3ABAC-B1E4-6AFA-B831-7374B8F227D7}"/>
                  </a:ext>
                </a:extLst>
              </p:cNvPr>
              <p:cNvSpPr/>
              <p:nvPr/>
            </p:nvSpPr>
            <p:spPr>
              <a:xfrm>
                <a:off x="2746896" y="100792"/>
                <a:ext cx="337478" cy="845220"/>
              </a:xfrm>
              <a:custGeom>
                <a:avLst/>
                <a:gdLst>
                  <a:gd name="connsiteX0" fmla="*/ 398 w 337478"/>
                  <a:gd name="connsiteY0" fmla="*/ 39498 h 845220"/>
                  <a:gd name="connsiteX1" fmla="*/ 224482 w 337478"/>
                  <a:gd name="connsiteY1" fmla="*/ 430 h 845220"/>
                  <a:gd name="connsiteX2" fmla="*/ 337876 w 337478"/>
                  <a:gd name="connsiteY2" fmla="*/ 816348 h 845220"/>
                  <a:gd name="connsiteX3" fmla="*/ 169813 w 337478"/>
                  <a:gd name="connsiteY3" fmla="*/ 845650 h 845220"/>
                </a:gdLst>
                <a:ahLst/>
                <a:cxnLst>
                  <a:cxn ang="0">
                    <a:pos x="connsiteX0" y="connsiteY0"/>
                  </a:cxn>
                  <a:cxn ang="0">
                    <a:pos x="connsiteX1" y="connsiteY1"/>
                  </a:cxn>
                  <a:cxn ang="0">
                    <a:pos x="connsiteX2" y="connsiteY2"/>
                  </a:cxn>
                  <a:cxn ang="0">
                    <a:pos x="connsiteX3" y="connsiteY3"/>
                  </a:cxn>
                </a:cxnLst>
                <a:rect l="l" t="t" r="r" b="b"/>
                <a:pathLst>
                  <a:path w="337478" h="845220">
                    <a:moveTo>
                      <a:pt x="398" y="39498"/>
                    </a:moveTo>
                    <a:cubicBezTo>
                      <a:pt x="74620" y="23895"/>
                      <a:pt x="149360" y="10869"/>
                      <a:pt x="224482" y="430"/>
                    </a:cubicBezTo>
                    <a:lnTo>
                      <a:pt x="337876" y="816348"/>
                    </a:lnTo>
                    <a:cubicBezTo>
                      <a:pt x="281534" y="824176"/>
                      <a:pt x="225480" y="833952"/>
                      <a:pt x="169813" y="845650"/>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17" name="TextBox 316">
                <a:extLst>
                  <a:ext uri="{FF2B5EF4-FFF2-40B4-BE49-F238E27FC236}">
                    <a16:creationId xmlns:a16="http://schemas.microsoft.com/office/drawing/2014/main" id="{6723421F-AB50-4A02-E980-5732A39D58D1}"/>
                  </a:ext>
                </a:extLst>
              </p:cNvPr>
              <p:cNvSpPr txBox="1"/>
              <p:nvPr/>
            </p:nvSpPr>
            <p:spPr>
              <a:xfrm rot="4806594">
                <a:off x="2540555" y="384856"/>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8" name="Freeform: Shape 317">
                <a:extLst>
                  <a:ext uri="{FF2B5EF4-FFF2-40B4-BE49-F238E27FC236}">
                    <a16:creationId xmlns:a16="http://schemas.microsoft.com/office/drawing/2014/main" id="{32630CDA-DF7E-8782-C049-321CC0329EC8}"/>
                  </a:ext>
                </a:extLst>
              </p:cNvPr>
              <p:cNvSpPr/>
              <p:nvPr/>
            </p:nvSpPr>
            <p:spPr>
              <a:xfrm>
                <a:off x="2831604" y="508751"/>
                <a:ext cx="196072" cy="34185"/>
              </a:xfrm>
              <a:custGeom>
                <a:avLst/>
                <a:gdLst>
                  <a:gd name="connsiteX0" fmla="*/ 398 w 196072"/>
                  <a:gd name="connsiteY0" fmla="*/ 34615 h 34185"/>
                  <a:gd name="connsiteX1" fmla="*/ 196470 w 196072"/>
                  <a:gd name="connsiteY1" fmla="*/ 430 h 34185"/>
                </a:gdLst>
                <a:ahLst/>
                <a:cxnLst>
                  <a:cxn ang="0">
                    <a:pos x="connsiteX0" y="connsiteY0"/>
                  </a:cxn>
                  <a:cxn ang="0">
                    <a:pos x="connsiteX1" y="connsiteY1"/>
                  </a:cxn>
                </a:cxnLst>
                <a:rect l="l" t="t" r="r" b="b"/>
                <a:pathLst>
                  <a:path w="196072" h="34185">
                    <a:moveTo>
                      <a:pt x="398" y="34615"/>
                    </a:moveTo>
                    <a:cubicBezTo>
                      <a:pt x="65343" y="20969"/>
                      <a:pt x="130739" y="9559"/>
                      <a:pt x="196470" y="430"/>
                    </a:cubicBezTo>
                  </a:path>
                </a:pathLst>
              </a:custGeom>
              <a:noFill/>
              <a:ln w="8736" cap="flat">
                <a:noFill/>
                <a:prstDash val="solid"/>
                <a:miter/>
              </a:ln>
            </p:spPr>
            <p:txBody>
              <a:bodyPr rtlCol="0" anchor="ctr"/>
              <a:lstStyle/>
              <a:p>
                <a:endParaRPr lang="en-GB" sz="1600"/>
              </a:p>
            </p:txBody>
          </p:sp>
        </p:grpSp>
        <p:grpSp>
          <p:nvGrpSpPr>
            <p:cNvPr id="284" name="Graphic 2973">
              <a:extLst>
                <a:ext uri="{FF2B5EF4-FFF2-40B4-BE49-F238E27FC236}">
                  <a16:creationId xmlns:a16="http://schemas.microsoft.com/office/drawing/2014/main" id="{F86ED43F-31E5-807B-B767-56D315B943F6}"/>
                </a:ext>
              </a:extLst>
            </p:cNvPr>
            <p:cNvGrpSpPr/>
            <p:nvPr/>
          </p:nvGrpSpPr>
          <p:grpSpPr>
            <a:xfrm>
              <a:off x="2970981" y="100792"/>
              <a:ext cx="453574" cy="3263674"/>
              <a:chOff x="2970981" y="100792"/>
              <a:chExt cx="453574" cy="3263674"/>
            </a:xfrm>
          </p:grpSpPr>
          <p:sp>
            <p:nvSpPr>
              <p:cNvPr id="314" name="Freeform: Shape 313">
                <a:extLst>
                  <a:ext uri="{FF2B5EF4-FFF2-40B4-BE49-F238E27FC236}">
                    <a16:creationId xmlns:a16="http://schemas.microsoft.com/office/drawing/2014/main" id="{E5D3968C-29EE-87E1-149F-54917ABA64B5}"/>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5" name="Freeform: Shape 314">
                <a:extLst>
                  <a:ext uri="{FF2B5EF4-FFF2-40B4-BE49-F238E27FC236}">
                    <a16:creationId xmlns:a16="http://schemas.microsoft.com/office/drawing/2014/main" id="{E2399CBF-C261-7E0A-A84C-F6969E3CC72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5" name="Graphic 2973">
              <a:extLst>
                <a:ext uri="{FF2B5EF4-FFF2-40B4-BE49-F238E27FC236}">
                  <a16:creationId xmlns:a16="http://schemas.microsoft.com/office/drawing/2014/main" id="{BAB85014-9F92-FC2A-E4E6-C4B5B36C3233}"/>
                </a:ext>
              </a:extLst>
            </p:cNvPr>
            <p:cNvGrpSpPr/>
            <p:nvPr/>
          </p:nvGrpSpPr>
          <p:grpSpPr>
            <a:xfrm>
              <a:off x="2970981" y="100792"/>
              <a:ext cx="453574" cy="3263674"/>
              <a:chOff x="2970981" y="100792"/>
              <a:chExt cx="453574" cy="3263674"/>
            </a:xfrm>
          </p:grpSpPr>
          <p:sp>
            <p:nvSpPr>
              <p:cNvPr id="312" name="Freeform: Shape 311">
                <a:extLst>
                  <a:ext uri="{FF2B5EF4-FFF2-40B4-BE49-F238E27FC236}">
                    <a16:creationId xmlns:a16="http://schemas.microsoft.com/office/drawing/2014/main" id="{7A584ACC-037E-E6D5-0314-281B68AA0BE0}"/>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3" name="Freeform: Shape 312">
                <a:extLst>
                  <a:ext uri="{FF2B5EF4-FFF2-40B4-BE49-F238E27FC236}">
                    <a16:creationId xmlns:a16="http://schemas.microsoft.com/office/drawing/2014/main" id="{9EFFCC3E-C31C-C70A-337A-C6BA33D62FC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6" name="Graphic 2973">
              <a:extLst>
                <a:ext uri="{FF2B5EF4-FFF2-40B4-BE49-F238E27FC236}">
                  <a16:creationId xmlns:a16="http://schemas.microsoft.com/office/drawing/2014/main" id="{B3DCC73B-7419-9AD4-10F6-623BA89D9467}"/>
                </a:ext>
              </a:extLst>
            </p:cNvPr>
            <p:cNvGrpSpPr/>
            <p:nvPr/>
          </p:nvGrpSpPr>
          <p:grpSpPr>
            <a:xfrm>
              <a:off x="2935201" y="77273"/>
              <a:ext cx="318857" cy="839436"/>
              <a:chOff x="2935201" y="77273"/>
              <a:chExt cx="318857" cy="839436"/>
            </a:xfrm>
          </p:grpSpPr>
          <p:sp>
            <p:nvSpPr>
              <p:cNvPr id="309" name="Freeform: Shape 308">
                <a:extLst>
                  <a:ext uri="{FF2B5EF4-FFF2-40B4-BE49-F238E27FC236}">
                    <a16:creationId xmlns:a16="http://schemas.microsoft.com/office/drawing/2014/main" id="{BD42CD5C-9AC7-10F2-E652-EC88818787F3}"/>
                  </a:ext>
                </a:extLst>
              </p:cNvPr>
              <p:cNvSpPr/>
              <p:nvPr/>
            </p:nvSpPr>
            <p:spPr>
              <a:xfrm>
                <a:off x="2970981" y="77273"/>
                <a:ext cx="283077" cy="839436"/>
              </a:xfrm>
              <a:custGeom>
                <a:avLst/>
                <a:gdLst>
                  <a:gd name="connsiteX0" fmla="*/ 398 w 283077"/>
                  <a:gd name="connsiteY0" fmla="*/ 23948 h 839436"/>
                  <a:gd name="connsiteX1" fmla="*/ 226643 w 283077"/>
                  <a:gd name="connsiteY1" fmla="*/ 430 h 839436"/>
                  <a:gd name="connsiteX2" fmla="*/ 283475 w 283077"/>
                  <a:gd name="connsiteY2" fmla="*/ 822228 h 839436"/>
                  <a:gd name="connsiteX3" fmla="*/ 113791 w 283077"/>
                  <a:gd name="connsiteY3" fmla="*/ 839866 h 839436"/>
                </a:gdLst>
                <a:ahLst/>
                <a:cxnLst>
                  <a:cxn ang="0">
                    <a:pos x="connsiteX0" y="connsiteY0"/>
                  </a:cxn>
                  <a:cxn ang="0">
                    <a:pos x="connsiteX1" y="connsiteY1"/>
                  </a:cxn>
                  <a:cxn ang="0">
                    <a:pos x="connsiteX2" y="connsiteY2"/>
                  </a:cxn>
                  <a:cxn ang="0">
                    <a:pos x="connsiteX3" y="connsiteY3"/>
                  </a:cxn>
                </a:cxnLst>
                <a:rect l="l" t="t" r="r" b="b"/>
                <a:pathLst>
                  <a:path w="283077" h="839436">
                    <a:moveTo>
                      <a:pt x="398" y="23948"/>
                    </a:moveTo>
                    <a:cubicBezTo>
                      <a:pt x="75519" y="13508"/>
                      <a:pt x="150979" y="5663"/>
                      <a:pt x="226643" y="430"/>
                    </a:cubicBezTo>
                    <a:lnTo>
                      <a:pt x="283475" y="822228"/>
                    </a:lnTo>
                    <a:cubicBezTo>
                      <a:pt x="226727" y="826150"/>
                      <a:pt x="170133" y="832039"/>
                      <a:pt x="113791" y="839866"/>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10" name="TextBox 309">
                <a:extLst>
                  <a:ext uri="{FF2B5EF4-FFF2-40B4-BE49-F238E27FC236}">
                    <a16:creationId xmlns:a16="http://schemas.microsoft.com/office/drawing/2014/main" id="{37EC6E5C-446E-16E6-7701-187C449B9E37}"/>
                  </a:ext>
                </a:extLst>
              </p:cNvPr>
              <p:cNvSpPr txBox="1"/>
              <p:nvPr/>
            </p:nvSpPr>
            <p:spPr>
              <a:xfrm rot="5043956">
                <a:off x="2737696" y="3574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1" name="Freeform: Shape 310">
                <a:extLst>
                  <a:ext uri="{FF2B5EF4-FFF2-40B4-BE49-F238E27FC236}">
                    <a16:creationId xmlns:a16="http://schemas.microsoft.com/office/drawing/2014/main" id="{62FEDBB0-BAC0-DCFD-54C2-25A19036A8B2}"/>
                  </a:ext>
                </a:extLst>
              </p:cNvPr>
              <p:cNvSpPr/>
              <p:nvPr/>
            </p:nvSpPr>
            <p:spPr>
              <a:xfrm>
                <a:off x="3027679" y="488168"/>
                <a:ext cx="197962" cy="20582"/>
              </a:xfrm>
              <a:custGeom>
                <a:avLst/>
                <a:gdLst>
                  <a:gd name="connsiteX0" fmla="*/ 398 w 197962"/>
                  <a:gd name="connsiteY0" fmla="*/ 21012 h 20582"/>
                  <a:gd name="connsiteX1" fmla="*/ 198361 w 197962"/>
                  <a:gd name="connsiteY1" fmla="*/ 430 h 20582"/>
                </a:gdLst>
                <a:ahLst/>
                <a:cxnLst>
                  <a:cxn ang="0">
                    <a:pos x="connsiteX0" y="connsiteY0"/>
                  </a:cxn>
                  <a:cxn ang="0">
                    <a:pos x="connsiteX1" y="connsiteY1"/>
                  </a:cxn>
                </a:cxnLst>
                <a:rect l="l" t="t" r="r" b="b"/>
                <a:pathLst>
                  <a:path w="197962" h="20582">
                    <a:moveTo>
                      <a:pt x="398" y="21012"/>
                    </a:moveTo>
                    <a:cubicBezTo>
                      <a:pt x="66129" y="11874"/>
                      <a:pt x="132156" y="5016"/>
                      <a:pt x="198361" y="430"/>
                    </a:cubicBezTo>
                  </a:path>
                </a:pathLst>
              </a:custGeom>
              <a:noFill/>
              <a:ln w="8736" cap="flat">
                <a:noFill/>
                <a:prstDash val="solid"/>
                <a:miter/>
              </a:ln>
            </p:spPr>
            <p:txBody>
              <a:bodyPr rtlCol="0" anchor="ctr"/>
              <a:lstStyle/>
              <a:p>
                <a:endParaRPr lang="en-GB" sz="1600"/>
              </a:p>
            </p:txBody>
          </p:sp>
        </p:grpSp>
        <p:grpSp>
          <p:nvGrpSpPr>
            <p:cNvPr id="287" name="Graphic 2973">
              <a:extLst>
                <a:ext uri="{FF2B5EF4-FFF2-40B4-BE49-F238E27FC236}">
                  <a16:creationId xmlns:a16="http://schemas.microsoft.com/office/drawing/2014/main" id="{EF5DA9C8-075A-48C8-F509-0E5657B36F92}"/>
                </a:ext>
              </a:extLst>
            </p:cNvPr>
            <p:cNvGrpSpPr/>
            <p:nvPr/>
          </p:nvGrpSpPr>
          <p:grpSpPr>
            <a:xfrm>
              <a:off x="3133759" y="69420"/>
              <a:ext cx="316578" cy="829652"/>
              <a:chOff x="3133759" y="69420"/>
              <a:chExt cx="316578" cy="829652"/>
            </a:xfrm>
          </p:grpSpPr>
          <p:sp>
            <p:nvSpPr>
              <p:cNvPr id="306" name="Freeform: Shape 305">
                <a:extLst>
                  <a:ext uri="{FF2B5EF4-FFF2-40B4-BE49-F238E27FC236}">
                    <a16:creationId xmlns:a16="http://schemas.microsoft.com/office/drawing/2014/main" id="{85FF31C7-B419-47CA-83D3-DEF1946A5D5F}"/>
                  </a:ext>
                </a:extLst>
              </p:cNvPr>
              <p:cNvSpPr/>
              <p:nvPr/>
            </p:nvSpPr>
            <p:spPr>
              <a:xfrm>
                <a:off x="3197226" y="69420"/>
                <a:ext cx="227329" cy="829652"/>
              </a:xfrm>
              <a:custGeom>
                <a:avLst/>
                <a:gdLst>
                  <a:gd name="connsiteX0" fmla="*/ 398 w 227329"/>
                  <a:gd name="connsiteY0" fmla="*/ 8283 h 829652"/>
                  <a:gd name="connsiteX1" fmla="*/ 227727 w 227329"/>
                  <a:gd name="connsiteY1" fmla="*/ 430 h 829652"/>
                  <a:gd name="connsiteX2" fmla="*/ 227727 w 227329"/>
                  <a:gd name="connsiteY2" fmla="*/ 824193 h 829652"/>
                  <a:gd name="connsiteX3" fmla="*/ 57230 w 227329"/>
                  <a:gd name="connsiteY3" fmla="*/ 830082 h 829652"/>
                </a:gdLst>
                <a:ahLst/>
                <a:cxnLst>
                  <a:cxn ang="0">
                    <a:pos x="connsiteX0" y="connsiteY0"/>
                  </a:cxn>
                  <a:cxn ang="0">
                    <a:pos x="connsiteX1" y="connsiteY1"/>
                  </a:cxn>
                  <a:cxn ang="0">
                    <a:pos x="connsiteX2" y="connsiteY2"/>
                  </a:cxn>
                  <a:cxn ang="0">
                    <a:pos x="connsiteX3" y="connsiteY3"/>
                  </a:cxn>
                </a:cxnLst>
                <a:rect l="l" t="t" r="r" b="b"/>
                <a:pathLst>
                  <a:path w="227329" h="829652">
                    <a:moveTo>
                      <a:pt x="398" y="8283"/>
                    </a:moveTo>
                    <a:cubicBezTo>
                      <a:pt x="76061" y="3050"/>
                      <a:pt x="151883" y="430"/>
                      <a:pt x="227727" y="430"/>
                    </a:cubicBezTo>
                    <a:lnTo>
                      <a:pt x="227727" y="824193"/>
                    </a:lnTo>
                    <a:cubicBezTo>
                      <a:pt x="170844" y="824193"/>
                      <a:pt x="113978" y="826159"/>
                      <a:pt x="57230" y="830082"/>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07" name="TextBox 306">
                <a:extLst>
                  <a:ext uri="{FF2B5EF4-FFF2-40B4-BE49-F238E27FC236}">
                    <a16:creationId xmlns:a16="http://schemas.microsoft.com/office/drawing/2014/main" id="{3E07A677-0610-8A56-7505-9A8730BCA294}"/>
                  </a:ext>
                </a:extLst>
              </p:cNvPr>
              <p:cNvSpPr txBox="1"/>
              <p:nvPr/>
            </p:nvSpPr>
            <p:spPr>
              <a:xfrm rot="5281319">
                <a:off x="2939657" y="343773"/>
                <a:ext cx="704782"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08" name="Freeform: Shape 307">
                <a:extLst>
                  <a:ext uri="{FF2B5EF4-FFF2-40B4-BE49-F238E27FC236}">
                    <a16:creationId xmlns:a16="http://schemas.microsoft.com/office/drawing/2014/main" id="{3DE4D1B1-41DD-1626-6BE6-EA7F8E444C8E}"/>
                  </a:ext>
                </a:extLst>
              </p:cNvPr>
              <p:cNvSpPr/>
              <p:nvPr/>
            </p:nvSpPr>
            <p:spPr>
              <a:xfrm>
                <a:off x="3225643" y="481301"/>
                <a:ext cx="198910" cy="6875"/>
              </a:xfrm>
              <a:custGeom>
                <a:avLst/>
                <a:gdLst>
                  <a:gd name="connsiteX0" fmla="*/ 398 w 198910"/>
                  <a:gd name="connsiteY0" fmla="*/ 7305 h 6875"/>
                  <a:gd name="connsiteX1" fmla="*/ 199309 w 198910"/>
                  <a:gd name="connsiteY1" fmla="*/ 430 h 6875"/>
                </a:gdLst>
                <a:ahLst/>
                <a:cxnLst>
                  <a:cxn ang="0">
                    <a:pos x="connsiteX0" y="connsiteY0"/>
                  </a:cxn>
                  <a:cxn ang="0">
                    <a:pos x="connsiteX1" y="connsiteY1"/>
                  </a:cxn>
                </a:cxnLst>
                <a:rect l="l" t="t" r="r" b="b"/>
                <a:pathLst>
                  <a:path w="198910" h="6875">
                    <a:moveTo>
                      <a:pt x="398" y="7305"/>
                    </a:moveTo>
                    <a:cubicBezTo>
                      <a:pt x="66602" y="2719"/>
                      <a:pt x="132946" y="430"/>
                      <a:pt x="199309" y="430"/>
                    </a:cubicBezTo>
                  </a:path>
                </a:pathLst>
              </a:custGeom>
              <a:noFill/>
              <a:ln w="8736" cap="flat">
                <a:noFill/>
                <a:prstDash val="solid"/>
                <a:miter/>
              </a:ln>
            </p:spPr>
            <p:txBody>
              <a:bodyPr rtlCol="0" anchor="ctr"/>
              <a:lstStyle/>
              <a:p>
                <a:endParaRPr lang="en-GB" sz="1600"/>
              </a:p>
            </p:txBody>
          </p:sp>
        </p:grpSp>
        <p:grpSp>
          <p:nvGrpSpPr>
            <p:cNvPr id="288" name="Graphic 2973">
              <a:extLst>
                <a:ext uri="{FF2B5EF4-FFF2-40B4-BE49-F238E27FC236}">
                  <a16:creationId xmlns:a16="http://schemas.microsoft.com/office/drawing/2014/main" id="{6A93A452-B9C5-B1EE-DD5F-5726995DB795}"/>
                </a:ext>
              </a:extLst>
            </p:cNvPr>
            <p:cNvGrpSpPr/>
            <p:nvPr/>
          </p:nvGrpSpPr>
          <p:grpSpPr>
            <a:xfrm>
              <a:off x="3424555" y="69420"/>
              <a:ext cx="0" cy="3295046"/>
              <a:chOff x="3424555" y="69420"/>
              <a:chExt cx="0" cy="3295046"/>
            </a:xfrm>
          </p:grpSpPr>
          <p:sp>
            <p:nvSpPr>
              <p:cNvPr id="304" name="Freeform: Shape 303">
                <a:extLst>
                  <a:ext uri="{FF2B5EF4-FFF2-40B4-BE49-F238E27FC236}">
                    <a16:creationId xmlns:a16="http://schemas.microsoft.com/office/drawing/2014/main" id="{2FB48880-A715-DE5E-A6FA-59F83B05DAB8}"/>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5" name="Freeform: Shape 304">
                <a:extLst>
                  <a:ext uri="{FF2B5EF4-FFF2-40B4-BE49-F238E27FC236}">
                    <a16:creationId xmlns:a16="http://schemas.microsoft.com/office/drawing/2014/main" id="{F67A5A0E-8C18-543E-4391-E5A9B7B1B0A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9" name="Graphic 2973">
              <a:extLst>
                <a:ext uri="{FF2B5EF4-FFF2-40B4-BE49-F238E27FC236}">
                  <a16:creationId xmlns:a16="http://schemas.microsoft.com/office/drawing/2014/main" id="{FEA5BA19-EDFA-5E2A-2385-E05337391171}"/>
                </a:ext>
              </a:extLst>
            </p:cNvPr>
            <p:cNvGrpSpPr/>
            <p:nvPr/>
          </p:nvGrpSpPr>
          <p:grpSpPr>
            <a:xfrm>
              <a:off x="3424555" y="69420"/>
              <a:ext cx="0" cy="3295046"/>
              <a:chOff x="3424555" y="69420"/>
              <a:chExt cx="0" cy="3295046"/>
            </a:xfrm>
          </p:grpSpPr>
          <p:sp>
            <p:nvSpPr>
              <p:cNvPr id="302" name="Freeform: Shape 301">
                <a:extLst>
                  <a:ext uri="{FF2B5EF4-FFF2-40B4-BE49-F238E27FC236}">
                    <a16:creationId xmlns:a16="http://schemas.microsoft.com/office/drawing/2014/main" id="{DA12DAB5-04D0-A11E-F468-85C9F00A37C6}"/>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3" name="Freeform: Shape 302">
                <a:extLst>
                  <a:ext uri="{FF2B5EF4-FFF2-40B4-BE49-F238E27FC236}">
                    <a16:creationId xmlns:a16="http://schemas.microsoft.com/office/drawing/2014/main" id="{05B9879B-FB11-1A02-3088-8E1E89DF29E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0" name="Graphic 2973">
              <a:extLst>
                <a:ext uri="{FF2B5EF4-FFF2-40B4-BE49-F238E27FC236}">
                  <a16:creationId xmlns:a16="http://schemas.microsoft.com/office/drawing/2014/main" id="{123045B9-7622-C393-ADD2-197A2E410D56}"/>
                </a:ext>
              </a:extLst>
            </p:cNvPr>
            <p:cNvGrpSpPr/>
            <p:nvPr/>
          </p:nvGrpSpPr>
          <p:grpSpPr>
            <a:xfrm>
              <a:off x="3424555" y="69420"/>
              <a:ext cx="0" cy="3295046"/>
              <a:chOff x="3424555" y="69420"/>
              <a:chExt cx="0" cy="3295046"/>
            </a:xfrm>
          </p:grpSpPr>
          <p:sp>
            <p:nvSpPr>
              <p:cNvPr id="300" name="Freeform: Shape 299">
                <a:extLst>
                  <a:ext uri="{FF2B5EF4-FFF2-40B4-BE49-F238E27FC236}">
                    <a16:creationId xmlns:a16="http://schemas.microsoft.com/office/drawing/2014/main" id="{BFC8F807-BDE8-1624-43D3-9AF9F3C92ECF}"/>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1" name="Freeform: Shape 300">
                <a:extLst>
                  <a:ext uri="{FF2B5EF4-FFF2-40B4-BE49-F238E27FC236}">
                    <a16:creationId xmlns:a16="http://schemas.microsoft.com/office/drawing/2014/main" id="{1C694DF2-7594-2688-F41A-D066CF4DD28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1" name="Graphic 2973">
              <a:extLst>
                <a:ext uri="{FF2B5EF4-FFF2-40B4-BE49-F238E27FC236}">
                  <a16:creationId xmlns:a16="http://schemas.microsoft.com/office/drawing/2014/main" id="{FB99469E-1309-BCB3-0401-038F5ED1E405}"/>
                </a:ext>
              </a:extLst>
            </p:cNvPr>
            <p:cNvGrpSpPr/>
            <p:nvPr/>
          </p:nvGrpSpPr>
          <p:grpSpPr>
            <a:xfrm>
              <a:off x="3424555" y="69420"/>
              <a:ext cx="0" cy="3295046"/>
              <a:chOff x="3424555" y="69420"/>
              <a:chExt cx="0" cy="3295046"/>
            </a:xfrm>
          </p:grpSpPr>
          <p:sp>
            <p:nvSpPr>
              <p:cNvPr id="298" name="Freeform: Shape 297">
                <a:extLst>
                  <a:ext uri="{FF2B5EF4-FFF2-40B4-BE49-F238E27FC236}">
                    <a16:creationId xmlns:a16="http://schemas.microsoft.com/office/drawing/2014/main" id="{2022DA9A-37DE-24A4-AFF3-5B3897416773}"/>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9" name="Freeform: Shape 298">
                <a:extLst>
                  <a:ext uri="{FF2B5EF4-FFF2-40B4-BE49-F238E27FC236}">
                    <a16:creationId xmlns:a16="http://schemas.microsoft.com/office/drawing/2014/main" id="{EE595020-BEA8-5042-EA71-690AC69E04D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2" name="Graphic 2973">
              <a:extLst>
                <a:ext uri="{FF2B5EF4-FFF2-40B4-BE49-F238E27FC236}">
                  <a16:creationId xmlns:a16="http://schemas.microsoft.com/office/drawing/2014/main" id="{457F8106-C7AD-C5E4-6764-DB92398CE5E0}"/>
                </a:ext>
              </a:extLst>
            </p:cNvPr>
            <p:cNvGrpSpPr/>
            <p:nvPr/>
          </p:nvGrpSpPr>
          <p:grpSpPr>
            <a:xfrm>
              <a:off x="3424555" y="69420"/>
              <a:ext cx="0" cy="3295046"/>
              <a:chOff x="3424555" y="69420"/>
              <a:chExt cx="0" cy="3295046"/>
            </a:xfrm>
          </p:grpSpPr>
          <p:sp>
            <p:nvSpPr>
              <p:cNvPr id="296" name="Freeform: Shape 295">
                <a:extLst>
                  <a:ext uri="{FF2B5EF4-FFF2-40B4-BE49-F238E27FC236}">
                    <a16:creationId xmlns:a16="http://schemas.microsoft.com/office/drawing/2014/main" id="{85FAAA2D-3D6D-7534-ACE5-913D9F2C76A5}"/>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7" name="Freeform: Shape 296">
                <a:extLst>
                  <a:ext uri="{FF2B5EF4-FFF2-40B4-BE49-F238E27FC236}">
                    <a16:creationId xmlns:a16="http://schemas.microsoft.com/office/drawing/2014/main" id="{5EAA06D8-79DE-071F-3FE1-5B9A0E98A90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3" name="Graphic 2973">
              <a:extLst>
                <a:ext uri="{FF2B5EF4-FFF2-40B4-BE49-F238E27FC236}">
                  <a16:creationId xmlns:a16="http://schemas.microsoft.com/office/drawing/2014/main" id="{4BC7A7E8-DF79-A4AB-F035-26630E88C452}"/>
                </a:ext>
              </a:extLst>
            </p:cNvPr>
            <p:cNvGrpSpPr/>
            <p:nvPr/>
          </p:nvGrpSpPr>
          <p:grpSpPr>
            <a:xfrm>
              <a:off x="3424555" y="69420"/>
              <a:ext cx="0" cy="3295046"/>
              <a:chOff x="3424555" y="69420"/>
              <a:chExt cx="0" cy="3295046"/>
            </a:xfrm>
          </p:grpSpPr>
          <p:sp>
            <p:nvSpPr>
              <p:cNvPr id="294" name="Freeform: Shape 293">
                <a:extLst>
                  <a:ext uri="{FF2B5EF4-FFF2-40B4-BE49-F238E27FC236}">
                    <a16:creationId xmlns:a16="http://schemas.microsoft.com/office/drawing/2014/main" id="{A278BBEE-3D16-411B-87E0-C4AA07F02082}"/>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5" name="Freeform: Shape 294">
                <a:extLst>
                  <a:ext uri="{FF2B5EF4-FFF2-40B4-BE49-F238E27FC236}">
                    <a16:creationId xmlns:a16="http://schemas.microsoft.com/office/drawing/2014/main" id="{C6974EBB-C74B-DE55-E274-13369F60B5C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sp>
        <p:nvSpPr>
          <p:cNvPr id="5" name="Rectangle 4">
            <a:extLst>
              <a:ext uri="{FF2B5EF4-FFF2-40B4-BE49-F238E27FC236}">
                <a16:creationId xmlns:a16="http://schemas.microsoft.com/office/drawing/2014/main" id="{7800AC2A-9067-5331-8B29-10C6C66722F1}"/>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5FEBAC58-75CA-12A6-83D0-43F8DDA4240B}"/>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7" action="ppaction://hlinksldjump"/>
            <a:extLst>
              <a:ext uri="{FF2B5EF4-FFF2-40B4-BE49-F238E27FC236}">
                <a16:creationId xmlns:a16="http://schemas.microsoft.com/office/drawing/2014/main" id="{6D622E75-2454-EA7A-6FEA-08325A52C56D}"/>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8" action="ppaction://hlinksldjump"/>
            <a:extLst>
              <a:ext uri="{FF2B5EF4-FFF2-40B4-BE49-F238E27FC236}">
                <a16:creationId xmlns:a16="http://schemas.microsoft.com/office/drawing/2014/main" id="{6E36E224-C412-8DBA-B379-0EC53129472B}"/>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9" action="ppaction://hlinksldjump"/>
            <a:extLst>
              <a:ext uri="{FF2B5EF4-FFF2-40B4-BE49-F238E27FC236}">
                <a16:creationId xmlns:a16="http://schemas.microsoft.com/office/drawing/2014/main" id="{517ADF96-AA6E-D157-5AF4-293EC19A1511}"/>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10" action="ppaction://hlinksldjump"/>
            <a:extLst>
              <a:ext uri="{FF2B5EF4-FFF2-40B4-BE49-F238E27FC236}">
                <a16:creationId xmlns:a16="http://schemas.microsoft.com/office/drawing/2014/main" id="{1FEB05DD-5C29-A8A8-5C12-E4E4911F6A9B}"/>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11" action="ppaction://hlinksldjump"/>
            <a:extLst>
              <a:ext uri="{FF2B5EF4-FFF2-40B4-BE49-F238E27FC236}">
                <a16:creationId xmlns:a16="http://schemas.microsoft.com/office/drawing/2014/main" id="{878CBF26-3C99-7BCB-86CE-CC2DF7192ECB}"/>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id="{84D881B4-0106-7368-3DD9-A0FFAAB1F1C3}"/>
              </a:ext>
            </a:extLst>
          </p:cNvPr>
          <p:cNvSpPr txBox="1"/>
          <p:nvPr/>
        </p:nvSpPr>
        <p:spPr>
          <a:xfrm>
            <a:off x="6001797" y="5641625"/>
            <a:ext cx="1823208" cy="307777"/>
          </a:xfrm>
          <a:prstGeom prst="rect">
            <a:avLst/>
          </a:prstGeom>
          <a:noFill/>
        </p:spPr>
        <p:txBody>
          <a:bodyPr wrap="square" rtlCol="0">
            <a:spAutoFit/>
          </a:bodyPr>
          <a:lstStyle/>
          <a:p>
            <a:r>
              <a:rPr lang="en-GB" sz="1400" dirty="0"/>
              <a:t>Values</a:t>
            </a:r>
          </a:p>
        </p:txBody>
      </p:sp>
      <p:sp>
        <p:nvSpPr>
          <p:cNvPr id="37" name="TextBox 36">
            <a:extLst>
              <a:ext uri="{FF2B5EF4-FFF2-40B4-BE49-F238E27FC236}">
                <a16:creationId xmlns:a16="http://schemas.microsoft.com/office/drawing/2014/main" id="{FBEDCFC1-A5A6-F752-7CCE-047885E43B44}"/>
              </a:ext>
            </a:extLst>
          </p:cNvPr>
          <p:cNvSpPr txBox="1"/>
          <p:nvPr/>
        </p:nvSpPr>
        <p:spPr>
          <a:xfrm>
            <a:off x="5983514" y="1048241"/>
            <a:ext cx="1078508" cy="523221"/>
          </a:xfrm>
          <a:prstGeom prst="rect">
            <a:avLst/>
          </a:prstGeom>
          <a:noFill/>
        </p:spPr>
        <p:txBody>
          <a:bodyPr wrap="square" rtlCol="0">
            <a:spAutoFit/>
          </a:bodyPr>
          <a:lstStyle/>
          <a:p>
            <a:r>
              <a:rPr lang="en-GB" sz="1400" b="1" dirty="0"/>
              <a:t>LEGEND</a:t>
            </a:r>
          </a:p>
        </p:txBody>
      </p:sp>
      <p:sp>
        <p:nvSpPr>
          <p:cNvPr id="43" name="Rectangle 42">
            <a:extLst>
              <a:ext uri="{FF2B5EF4-FFF2-40B4-BE49-F238E27FC236}">
                <a16:creationId xmlns:a16="http://schemas.microsoft.com/office/drawing/2014/main" id="{D13C1AA2-027C-53FF-B068-7EAFC126543C}"/>
              </a:ext>
            </a:extLst>
          </p:cNvPr>
          <p:cNvSpPr/>
          <p:nvPr/>
        </p:nvSpPr>
        <p:spPr>
          <a:xfrm>
            <a:off x="6091250" y="2511809"/>
            <a:ext cx="585680" cy="172817"/>
          </a:xfrm>
          <a:prstGeom prst="rect">
            <a:avLst/>
          </a:prstGeom>
          <a:solidFill>
            <a:srgbClr val="02A9AE"/>
          </a:solidFill>
          <a:ln>
            <a:solidFill>
              <a:srgbClr val="02A9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MDA</a:t>
            </a:r>
          </a:p>
        </p:txBody>
      </p:sp>
      <p:sp>
        <p:nvSpPr>
          <p:cNvPr id="44" name="TextBox 43">
            <a:extLst>
              <a:ext uri="{FF2B5EF4-FFF2-40B4-BE49-F238E27FC236}">
                <a16:creationId xmlns:a16="http://schemas.microsoft.com/office/drawing/2014/main" id="{247197AE-6667-C4B3-7C5B-528FF889D9DE}"/>
              </a:ext>
            </a:extLst>
          </p:cNvPr>
          <p:cNvSpPr txBox="1"/>
          <p:nvPr/>
        </p:nvSpPr>
        <p:spPr>
          <a:xfrm>
            <a:off x="6686466" y="2461306"/>
            <a:ext cx="3131666" cy="276999"/>
          </a:xfrm>
          <a:prstGeom prst="rect">
            <a:avLst/>
          </a:prstGeom>
          <a:noFill/>
        </p:spPr>
        <p:txBody>
          <a:bodyPr wrap="square" rtlCol="0">
            <a:spAutoFit/>
          </a:bodyPr>
          <a:lstStyle/>
          <a:p>
            <a:r>
              <a:rPr lang="en-GB" sz="1200" dirty="0"/>
              <a:t>Media and Communication</a:t>
            </a:r>
          </a:p>
        </p:txBody>
      </p:sp>
      <p:sp>
        <p:nvSpPr>
          <p:cNvPr id="48" name="TextBox 47">
            <a:extLst>
              <a:ext uri="{FF2B5EF4-FFF2-40B4-BE49-F238E27FC236}">
                <a16:creationId xmlns:a16="http://schemas.microsoft.com/office/drawing/2014/main" id="{3BDE5D30-6C51-4B08-7170-8DD5A51E429F}"/>
              </a:ext>
            </a:extLst>
          </p:cNvPr>
          <p:cNvSpPr txBox="1"/>
          <p:nvPr/>
        </p:nvSpPr>
        <p:spPr>
          <a:xfrm>
            <a:off x="5986232" y="1262016"/>
            <a:ext cx="1823208" cy="307777"/>
          </a:xfrm>
          <a:prstGeom prst="rect">
            <a:avLst/>
          </a:prstGeom>
          <a:noFill/>
        </p:spPr>
        <p:txBody>
          <a:bodyPr wrap="square" rtlCol="0">
            <a:spAutoFit/>
          </a:bodyPr>
          <a:lstStyle/>
          <a:p>
            <a:r>
              <a:rPr lang="en-GB" sz="1400" dirty="0"/>
              <a:t>Trusted Parties</a:t>
            </a:r>
          </a:p>
        </p:txBody>
      </p:sp>
      <p:sp>
        <p:nvSpPr>
          <p:cNvPr id="49" name="TextBox 48">
            <a:extLst>
              <a:ext uri="{FF2B5EF4-FFF2-40B4-BE49-F238E27FC236}">
                <a16:creationId xmlns:a16="http://schemas.microsoft.com/office/drawing/2014/main" id="{D5FC1768-EC73-E520-5507-A39E6198C901}"/>
              </a:ext>
            </a:extLst>
          </p:cNvPr>
          <p:cNvSpPr txBox="1"/>
          <p:nvPr/>
        </p:nvSpPr>
        <p:spPr>
          <a:xfrm>
            <a:off x="5989093" y="4800697"/>
            <a:ext cx="4296942" cy="307777"/>
          </a:xfrm>
          <a:prstGeom prst="rect">
            <a:avLst/>
          </a:prstGeom>
          <a:noFill/>
        </p:spPr>
        <p:txBody>
          <a:bodyPr wrap="square" rtlCol="0">
            <a:spAutoFit/>
          </a:bodyPr>
          <a:lstStyle/>
          <a:p>
            <a:r>
              <a:rPr lang="en-GB" sz="1400" b="1" dirty="0"/>
              <a:t>PP</a:t>
            </a:r>
            <a:r>
              <a:rPr lang="en-GB" sz="1400" dirty="0"/>
              <a:t>	</a:t>
            </a:r>
            <a:r>
              <a:rPr lang="en-GB" sz="1200" dirty="0"/>
              <a:t>Personal preparedness measures</a:t>
            </a:r>
            <a:endParaRPr lang="en-GB" sz="1400" dirty="0"/>
          </a:p>
        </p:txBody>
      </p:sp>
      <p:sp>
        <p:nvSpPr>
          <p:cNvPr id="50" name="TextBox 49">
            <a:extLst>
              <a:ext uri="{FF2B5EF4-FFF2-40B4-BE49-F238E27FC236}">
                <a16:creationId xmlns:a16="http://schemas.microsoft.com/office/drawing/2014/main" id="{BAB4A041-1491-C10D-DD6A-83A53D112FF0}"/>
              </a:ext>
            </a:extLst>
          </p:cNvPr>
          <p:cNvSpPr txBox="1"/>
          <p:nvPr/>
        </p:nvSpPr>
        <p:spPr>
          <a:xfrm>
            <a:off x="5995445" y="5003667"/>
            <a:ext cx="3131666" cy="307777"/>
          </a:xfrm>
          <a:prstGeom prst="rect">
            <a:avLst/>
          </a:prstGeom>
          <a:noFill/>
        </p:spPr>
        <p:txBody>
          <a:bodyPr wrap="square" rtlCol="0">
            <a:spAutoFit/>
          </a:bodyPr>
          <a:lstStyle/>
          <a:p>
            <a:r>
              <a:rPr lang="en-GB" sz="1400" b="1" dirty="0"/>
              <a:t>CS</a:t>
            </a:r>
            <a:r>
              <a:rPr lang="en-GB" sz="1400" dirty="0"/>
              <a:t>	</a:t>
            </a:r>
            <a:r>
              <a:rPr lang="en-GB" sz="1200" dirty="0"/>
              <a:t>Community support</a:t>
            </a:r>
            <a:endParaRPr lang="en-GB" sz="1400" dirty="0"/>
          </a:p>
        </p:txBody>
      </p:sp>
      <p:sp>
        <p:nvSpPr>
          <p:cNvPr id="51" name="TextBox 50">
            <a:extLst>
              <a:ext uri="{FF2B5EF4-FFF2-40B4-BE49-F238E27FC236}">
                <a16:creationId xmlns:a16="http://schemas.microsoft.com/office/drawing/2014/main" id="{EE4ADEAA-4C9B-AC7F-FF72-FE0BB80E1688}"/>
              </a:ext>
            </a:extLst>
          </p:cNvPr>
          <p:cNvSpPr txBox="1"/>
          <p:nvPr/>
        </p:nvSpPr>
        <p:spPr>
          <a:xfrm>
            <a:off x="5989093" y="5208034"/>
            <a:ext cx="3131666" cy="307777"/>
          </a:xfrm>
          <a:prstGeom prst="rect">
            <a:avLst/>
          </a:prstGeom>
          <a:noFill/>
        </p:spPr>
        <p:txBody>
          <a:bodyPr wrap="square" rtlCol="0">
            <a:spAutoFit/>
          </a:bodyPr>
          <a:lstStyle/>
          <a:p>
            <a:r>
              <a:rPr lang="en-GB" sz="1400" b="1" dirty="0"/>
              <a:t>EV</a:t>
            </a:r>
            <a:r>
              <a:rPr lang="en-GB" sz="1400" dirty="0"/>
              <a:t>	</a:t>
            </a:r>
            <a:r>
              <a:rPr lang="en-GB" sz="1200" dirty="0"/>
              <a:t>Willingness to evacuate</a:t>
            </a:r>
            <a:endParaRPr lang="en-GB" sz="1400" dirty="0"/>
          </a:p>
        </p:txBody>
      </p:sp>
      <p:sp>
        <p:nvSpPr>
          <p:cNvPr id="52" name="TextBox 51">
            <a:extLst>
              <a:ext uri="{FF2B5EF4-FFF2-40B4-BE49-F238E27FC236}">
                <a16:creationId xmlns:a16="http://schemas.microsoft.com/office/drawing/2014/main" id="{52E11C60-DD2F-1427-74CD-E86A6651C0C4}"/>
              </a:ext>
            </a:extLst>
          </p:cNvPr>
          <p:cNvSpPr txBox="1"/>
          <p:nvPr/>
        </p:nvSpPr>
        <p:spPr>
          <a:xfrm>
            <a:off x="5989093" y="5405831"/>
            <a:ext cx="2895081" cy="307777"/>
          </a:xfrm>
          <a:prstGeom prst="rect">
            <a:avLst/>
          </a:prstGeom>
          <a:noFill/>
        </p:spPr>
        <p:txBody>
          <a:bodyPr wrap="square" rtlCol="0">
            <a:spAutoFit/>
          </a:bodyPr>
          <a:lstStyle/>
          <a:p>
            <a:r>
              <a:rPr lang="en-GB" sz="1400" b="1" dirty="0"/>
              <a:t>RP</a:t>
            </a:r>
            <a:r>
              <a:rPr lang="en-GB" sz="1400" dirty="0"/>
              <a:t>	</a:t>
            </a:r>
            <a:r>
              <a:rPr lang="en-GB" sz="1200" dirty="0"/>
              <a:t>Risk perception of natural hazards</a:t>
            </a:r>
            <a:endParaRPr lang="en-GB" sz="1400" dirty="0"/>
          </a:p>
        </p:txBody>
      </p:sp>
      <p:sp>
        <p:nvSpPr>
          <p:cNvPr id="33" name="TextBox 32">
            <a:extLst>
              <a:ext uri="{FF2B5EF4-FFF2-40B4-BE49-F238E27FC236}">
                <a16:creationId xmlns:a16="http://schemas.microsoft.com/office/drawing/2014/main" id="{95C1D16C-F05C-012A-0BC3-ABDB56351455}"/>
              </a:ext>
            </a:extLst>
          </p:cNvPr>
          <p:cNvSpPr txBox="1"/>
          <p:nvPr/>
        </p:nvSpPr>
        <p:spPr>
          <a:xfrm>
            <a:off x="5991733" y="3747114"/>
            <a:ext cx="1823208" cy="307777"/>
          </a:xfrm>
          <a:prstGeom prst="rect">
            <a:avLst/>
          </a:prstGeom>
          <a:noFill/>
        </p:spPr>
        <p:txBody>
          <a:bodyPr wrap="square" rtlCol="0">
            <a:spAutoFit/>
          </a:bodyPr>
          <a:lstStyle/>
          <a:p>
            <a:r>
              <a:rPr lang="en-GB" sz="1400" dirty="0"/>
              <a:t>Resilience Type</a:t>
            </a:r>
          </a:p>
        </p:txBody>
      </p:sp>
      <p:sp>
        <p:nvSpPr>
          <p:cNvPr id="34" name="TextBox 33">
            <a:extLst>
              <a:ext uri="{FF2B5EF4-FFF2-40B4-BE49-F238E27FC236}">
                <a16:creationId xmlns:a16="http://schemas.microsoft.com/office/drawing/2014/main" id="{F9D70825-0F97-0B8C-E6BF-8CA749AB67CE}"/>
              </a:ext>
            </a:extLst>
          </p:cNvPr>
          <p:cNvSpPr txBox="1"/>
          <p:nvPr/>
        </p:nvSpPr>
        <p:spPr>
          <a:xfrm>
            <a:off x="5988845" y="4356416"/>
            <a:ext cx="2201440" cy="307777"/>
          </a:xfrm>
          <a:prstGeom prst="rect">
            <a:avLst/>
          </a:prstGeom>
          <a:noFill/>
        </p:spPr>
        <p:txBody>
          <a:bodyPr wrap="square" rtlCol="0">
            <a:spAutoFit/>
          </a:bodyPr>
          <a:lstStyle/>
          <a:p>
            <a:r>
              <a:rPr lang="en-GB" sz="1400" b="1" dirty="0"/>
              <a:t>N</a:t>
            </a:r>
            <a:r>
              <a:rPr lang="en-GB" sz="1400" dirty="0"/>
              <a:t>	</a:t>
            </a:r>
            <a:r>
              <a:rPr lang="en-GB" sz="1200" dirty="0"/>
              <a:t>No change to resilience</a:t>
            </a:r>
            <a:endParaRPr lang="en-GB" sz="1400" dirty="0"/>
          </a:p>
        </p:txBody>
      </p:sp>
      <p:sp>
        <p:nvSpPr>
          <p:cNvPr id="35" name="TextBox 34">
            <a:extLst>
              <a:ext uri="{FF2B5EF4-FFF2-40B4-BE49-F238E27FC236}">
                <a16:creationId xmlns:a16="http://schemas.microsoft.com/office/drawing/2014/main" id="{A39BE2FD-F2A0-5DD8-AF1B-91ABAC3C2EDE}"/>
              </a:ext>
            </a:extLst>
          </p:cNvPr>
          <p:cNvSpPr txBox="1"/>
          <p:nvPr/>
        </p:nvSpPr>
        <p:spPr>
          <a:xfrm>
            <a:off x="5990372" y="3934901"/>
            <a:ext cx="3131666" cy="307777"/>
          </a:xfrm>
          <a:prstGeom prst="rect">
            <a:avLst/>
          </a:prstGeom>
          <a:noFill/>
        </p:spPr>
        <p:txBody>
          <a:bodyPr wrap="square" rtlCol="0">
            <a:spAutoFit/>
          </a:bodyPr>
          <a:lstStyle/>
          <a:p>
            <a:r>
              <a:rPr lang="en-GB" sz="1400" b="1" dirty="0"/>
              <a:t>I</a:t>
            </a:r>
            <a:r>
              <a:rPr lang="en-GB" sz="1400" dirty="0"/>
              <a:t>	</a:t>
            </a:r>
            <a:r>
              <a:rPr lang="en-GB" sz="1200" dirty="0"/>
              <a:t>Increases resilience</a:t>
            </a:r>
            <a:endParaRPr lang="en-GB" sz="1400" dirty="0"/>
          </a:p>
        </p:txBody>
      </p:sp>
      <p:sp>
        <p:nvSpPr>
          <p:cNvPr id="36" name="TextBox 35">
            <a:extLst>
              <a:ext uri="{FF2B5EF4-FFF2-40B4-BE49-F238E27FC236}">
                <a16:creationId xmlns:a16="http://schemas.microsoft.com/office/drawing/2014/main" id="{A27E0C60-23BB-2A3F-A890-850F54D99A7C}"/>
              </a:ext>
            </a:extLst>
          </p:cNvPr>
          <p:cNvSpPr txBox="1"/>
          <p:nvPr/>
        </p:nvSpPr>
        <p:spPr>
          <a:xfrm>
            <a:off x="5989785" y="4141064"/>
            <a:ext cx="3131666" cy="307777"/>
          </a:xfrm>
          <a:prstGeom prst="rect">
            <a:avLst/>
          </a:prstGeom>
          <a:noFill/>
        </p:spPr>
        <p:txBody>
          <a:bodyPr wrap="square" rtlCol="0">
            <a:spAutoFit/>
          </a:bodyPr>
          <a:lstStyle/>
          <a:p>
            <a:r>
              <a:rPr lang="en-GB" sz="1400" b="1" dirty="0"/>
              <a:t>D</a:t>
            </a:r>
            <a:r>
              <a:rPr lang="en-GB" sz="1400" dirty="0"/>
              <a:t>	</a:t>
            </a:r>
            <a:r>
              <a:rPr lang="en-GB" sz="1200" dirty="0"/>
              <a:t>Decreases resilience</a:t>
            </a:r>
            <a:endParaRPr lang="en-GB" sz="1400" dirty="0"/>
          </a:p>
        </p:txBody>
      </p:sp>
      <p:sp>
        <p:nvSpPr>
          <p:cNvPr id="15" name="TextBox 14">
            <a:extLst>
              <a:ext uri="{FF2B5EF4-FFF2-40B4-BE49-F238E27FC236}">
                <a16:creationId xmlns:a16="http://schemas.microsoft.com/office/drawing/2014/main" id="{10ECA028-4318-A1FF-CF91-643CCC247EBD}"/>
              </a:ext>
            </a:extLst>
          </p:cNvPr>
          <p:cNvSpPr txBox="1"/>
          <p:nvPr/>
        </p:nvSpPr>
        <p:spPr>
          <a:xfrm>
            <a:off x="6008204" y="5822634"/>
            <a:ext cx="3969754" cy="307777"/>
          </a:xfrm>
          <a:prstGeom prst="rect">
            <a:avLst/>
          </a:prstGeom>
          <a:noFill/>
        </p:spPr>
        <p:txBody>
          <a:bodyPr wrap="square" rtlCol="0">
            <a:spAutoFit/>
          </a:bodyPr>
          <a:lstStyle/>
          <a:p>
            <a:r>
              <a:rPr lang="en-GB" sz="1400" b="1" dirty="0"/>
              <a:t>x%</a:t>
            </a:r>
            <a:r>
              <a:rPr lang="en-GB" sz="1400" dirty="0"/>
              <a:t>	</a:t>
            </a:r>
            <a:r>
              <a:rPr lang="en-GB" sz="1200" dirty="0"/>
              <a:t>Representative percent of group</a:t>
            </a:r>
            <a:endParaRPr lang="en-GB" sz="1400" dirty="0"/>
          </a:p>
        </p:txBody>
      </p:sp>
      <p:sp>
        <p:nvSpPr>
          <p:cNvPr id="16" name="TextBox 15">
            <a:extLst>
              <a:ext uri="{FF2B5EF4-FFF2-40B4-BE49-F238E27FC236}">
                <a16:creationId xmlns:a16="http://schemas.microsoft.com/office/drawing/2014/main" id="{3E6164BA-1FA2-14E9-57BA-20D78D6E98D1}"/>
              </a:ext>
            </a:extLst>
          </p:cNvPr>
          <p:cNvSpPr txBox="1"/>
          <p:nvPr/>
        </p:nvSpPr>
        <p:spPr>
          <a:xfrm>
            <a:off x="5998621" y="6032378"/>
            <a:ext cx="3969755" cy="307777"/>
          </a:xfrm>
          <a:prstGeom prst="rect">
            <a:avLst/>
          </a:prstGeom>
          <a:noFill/>
        </p:spPr>
        <p:txBody>
          <a:bodyPr wrap="square" rtlCol="0">
            <a:spAutoFit/>
          </a:bodyPr>
          <a:lstStyle/>
          <a:p>
            <a:r>
              <a:rPr lang="en-GB" sz="1400" b="1" dirty="0"/>
              <a:t>(n)</a:t>
            </a:r>
            <a:r>
              <a:rPr lang="en-GB" sz="1400" dirty="0"/>
              <a:t>	</a:t>
            </a:r>
            <a:r>
              <a:rPr lang="en-GB" sz="1200" dirty="0"/>
              <a:t>Number of articles</a:t>
            </a:r>
            <a:endParaRPr lang="en-GB" sz="1400" dirty="0"/>
          </a:p>
        </p:txBody>
      </p:sp>
      <p:sp>
        <p:nvSpPr>
          <p:cNvPr id="11" name="TextBox 10">
            <a:extLst>
              <a:ext uri="{FF2B5EF4-FFF2-40B4-BE49-F238E27FC236}">
                <a16:creationId xmlns:a16="http://schemas.microsoft.com/office/drawing/2014/main" id="{1C5818D5-5CF8-1C79-A4C1-749620980F32}"/>
              </a:ext>
            </a:extLst>
          </p:cNvPr>
          <p:cNvSpPr txBox="1"/>
          <p:nvPr/>
        </p:nvSpPr>
        <p:spPr>
          <a:xfrm>
            <a:off x="5993853" y="4594046"/>
            <a:ext cx="1823207" cy="307777"/>
          </a:xfrm>
          <a:prstGeom prst="rect">
            <a:avLst/>
          </a:prstGeom>
          <a:noFill/>
        </p:spPr>
        <p:txBody>
          <a:bodyPr wrap="square" rtlCol="0">
            <a:spAutoFit/>
          </a:bodyPr>
          <a:lstStyle/>
          <a:p>
            <a:r>
              <a:rPr lang="en-GB" sz="1400" dirty="0"/>
              <a:t>Resilience Factors</a:t>
            </a:r>
          </a:p>
        </p:txBody>
      </p:sp>
      <p:cxnSp>
        <p:nvCxnSpPr>
          <p:cNvPr id="2" name="Straight Connector 1">
            <a:extLst>
              <a:ext uri="{FF2B5EF4-FFF2-40B4-BE49-F238E27FC236}">
                <a16:creationId xmlns:a16="http://schemas.microsoft.com/office/drawing/2014/main" id="{87C48A94-2979-E12E-F1C7-EBC33A4E65C2}"/>
              </a:ext>
            </a:extLst>
          </p:cNvPr>
          <p:cNvCxnSpPr>
            <a:cxnSpLocks/>
          </p:cNvCxnSpPr>
          <p:nvPr/>
        </p:nvCxnSpPr>
        <p:spPr>
          <a:xfrm>
            <a:off x="544694" y="269986"/>
            <a:ext cx="5069016"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3A62EA4-EF11-E737-EA64-AEA9D4AB8107}"/>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13B8ACFE-A495-B66E-92F8-59237B7851BE}"/>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0995AECC-756B-F295-C14B-1909EE282D99}"/>
              </a:ext>
            </a:extLst>
          </p:cNvPr>
          <p:cNvCxnSpPr>
            <a:cxnSpLocks/>
          </p:cNvCxnSpPr>
          <p:nvPr/>
        </p:nvCxnSpPr>
        <p:spPr>
          <a:xfrm>
            <a:off x="5844342" y="-462280"/>
            <a:ext cx="0" cy="6814931"/>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883D7D3-7517-AF23-46CC-1D6E6908C419}"/>
              </a:ext>
            </a:extLst>
          </p:cNvPr>
          <p:cNvSpPr txBox="1"/>
          <p:nvPr/>
        </p:nvSpPr>
        <p:spPr>
          <a:xfrm>
            <a:off x="5913067" y="75706"/>
            <a:ext cx="3059777" cy="400110"/>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Data: 92 cases</a:t>
            </a:r>
          </a:p>
        </p:txBody>
      </p:sp>
      <p:sp>
        <p:nvSpPr>
          <p:cNvPr id="29" name="Isosceles Triangle 28">
            <a:hlinkClick r:id="" action="ppaction://hlinkshowjump?jump=previousslide"/>
            <a:extLst>
              <a:ext uri="{FF2B5EF4-FFF2-40B4-BE49-F238E27FC236}">
                <a16:creationId xmlns:a16="http://schemas.microsoft.com/office/drawing/2014/main" id="{22C4219B-C2BD-3C6D-5029-8319E66318B6}"/>
              </a:ext>
            </a:extLst>
          </p:cNvPr>
          <p:cNvSpPr/>
          <p:nvPr/>
        </p:nvSpPr>
        <p:spPr>
          <a:xfrm rot="16200000">
            <a:off x="4551312"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2F9F5789-F53C-2847-495C-3DFB9F91366D}"/>
              </a:ext>
            </a:extLst>
          </p:cNvPr>
          <p:cNvSpPr/>
          <p:nvPr/>
        </p:nvSpPr>
        <p:spPr>
          <a:xfrm rot="5400000">
            <a:off x="5406910"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Graphic 52" descr="Home with solid fill">
            <a:hlinkClick r:id="rId7" action="ppaction://hlinksldjump"/>
            <a:extLst>
              <a:ext uri="{FF2B5EF4-FFF2-40B4-BE49-F238E27FC236}">
                <a16:creationId xmlns:a16="http://schemas.microsoft.com/office/drawing/2014/main" id="{165A5010-756C-90E8-B59C-B5D132B6D80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60636" y="31787"/>
            <a:ext cx="427551" cy="427551"/>
          </a:xfrm>
          <a:prstGeom prst="rect">
            <a:avLst/>
          </a:prstGeom>
        </p:spPr>
      </p:pic>
      <p:sp>
        <p:nvSpPr>
          <p:cNvPr id="86" name="Rectangle 85">
            <a:hlinkClick r:id="rId14" action="ppaction://hlinksldjump"/>
            <a:extLst>
              <a:ext uri="{FF2B5EF4-FFF2-40B4-BE49-F238E27FC236}">
                <a16:creationId xmlns:a16="http://schemas.microsoft.com/office/drawing/2014/main" id="{252DB8AD-EF39-507B-2A60-0326278BE6F0}"/>
              </a:ext>
            </a:extLst>
          </p:cNvPr>
          <p:cNvSpPr/>
          <p:nvPr/>
        </p:nvSpPr>
        <p:spPr>
          <a:xfrm>
            <a:off x="6087000" y="2485574"/>
            <a:ext cx="2952964"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Rounded Corners 89">
            <a:hlinkClick r:id="rId15" action="ppaction://hlinksldjump"/>
            <a:extLst>
              <a:ext uri="{FF2B5EF4-FFF2-40B4-BE49-F238E27FC236}">
                <a16:creationId xmlns:a16="http://schemas.microsoft.com/office/drawing/2014/main" id="{67AE5D9C-C3D7-0A35-0318-C3752D1E5352}"/>
              </a:ext>
            </a:extLst>
          </p:cNvPr>
          <p:cNvSpPr/>
          <p:nvPr/>
        </p:nvSpPr>
        <p:spPr>
          <a:xfrm>
            <a:off x="6037169" y="514963"/>
            <a:ext cx="2797278" cy="424802"/>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Resilience Outcome</a:t>
            </a:r>
          </a:p>
        </p:txBody>
      </p:sp>
      <p:sp>
        <p:nvSpPr>
          <p:cNvPr id="6" name="TextBox 5">
            <a:extLst>
              <a:ext uri="{FF2B5EF4-FFF2-40B4-BE49-F238E27FC236}">
                <a16:creationId xmlns:a16="http://schemas.microsoft.com/office/drawing/2014/main" id="{4A329E29-8C96-51F9-1621-57A5F043F702}"/>
              </a:ext>
            </a:extLst>
          </p:cNvPr>
          <p:cNvSpPr txBox="1"/>
          <p:nvPr/>
        </p:nvSpPr>
        <p:spPr>
          <a:xfrm>
            <a:off x="164277" y="1225704"/>
            <a:ext cx="5340958" cy="4411464"/>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200" b="1" dirty="0">
                <a:solidFill>
                  <a:srgbClr val="02214F"/>
                </a:solidFill>
                <a:latin typeface="Verdana Pro Cond" panose="020B0606030504040204" pitchFamily="34" charset="0"/>
              </a:rPr>
              <a:t>Evacuation Compliance: </a:t>
            </a:r>
            <a:r>
              <a:rPr lang="en-GB" sz="2200" dirty="0">
                <a:solidFill>
                  <a:srgbClr val="028391"/>
                </a:solidFill>
                <a:latin typeface="Verdana Pro Cond" panose="020B0606030504040204" pitchFamily="34" charset="0"/>
              </a:rPr>
              <a:t>Trusting credible news sources and translations improves likelihood of evacuation (Japan, USA). </a:t>
            </a:r>
          </a:p>
          <a:p>
            <a:pPr marL="342900" indent="-342900">
              <a:spcAft>
                <a:spcPts val="1000"/>
              </a:spcAft>
              <a:buFont typeface="Arial" panose="020B0604020202020204" pitchFamily="34" charset="0"/>
              <a:buChar char="•"/>
            </a:pPr>
            <a:r>
              <a:rPr lang="en-GB" sz="2200" b="1" dirty="0">
                <a:solidFill>
                  <a:srgbClr val="02214F"/>
                </a:solidFill>
                <a:latin typeface="Verdana Pro Cond" panose="020B0606030504040204" pitchFamily="34" charset="0"/>
              </a:rPr>
              <a:t>Higher Risk Perception: </a:t>
            </a:r>
            <a:r>
              <a:rPr lang="en-GB" sz="2200" dirty="0">
                <a:solidFill>
                  <a:srgbClr val="028391"/>
                </a:solidFill>
                <a:latin typeface="Verdana Pro Cond" panose="020B0606030504040204" pitchFamily="34" charset="0"/>
              </a:rPr>
              <a:t>Perceiving media as reliable can heighten an individual's’ sense of personal vulnerability (Vietnam, USA).</a:t>
            </a:r>
          </a:p>
          <a:p>
            <a:pPr marL="342900" indent="-342900">
              <a:spcAft>
                <a:spcPts val="1000"/>
              </a:spcAft>
              <a:buFont typeface="Arial" panose="020B0604020202020204" pitchFamily="34" charset="0"/>
              <a:buChar char="•"/>
            </a:pPr>
            <a:r>
              <a:rPr lang="en-GB" sz="2200" b="1" dirty="0">
                <a:solidFill>
                  <a:srgbClr val="02214F"/>
                </a:solidFill>
                <a:latin typeface="Verdana Pro Cond" panose="020B0606030504040204" pitchFamily="34" charset="0"/>
              </a:rPr>
              <a:t>Converging Influence: </a:t>
            </a:r>
            <a:r>
              <a:rPr lang="en-GB" sz="2200" dirty="0">
                <a:solidFill>
                  <a:srgbClr val="028391"/>
                </a:solidFill>
                <a:latin typeface="Verdana Pro Cond" panose="020B0606030504040204" pitchFamily="34" charset="0"/>
              </a:rPr>
              <a:t>Trust in media often aligns with trust in government or community, amplifying preparedness (Taiwan).</a:t>
            </a:r>
          </a:p>
        </p:txBody>
      </p:sp>
      <p:sp>
        <p:nvSpPr>
          <p:cNvPr id="103" name="TextBox 102">
            <a:extLst>
              <a:ext uri="{FF2B5EF4-FFF2-40B4-BE49-F238E27FC236}">
                <a16:creationId xmlns:a16="http://schemas.microsoft.com/office/drawing/2014/main" id="{1229A7A0-E3D0-2B39-6573-3F5855C0E9CD}"/>
              </a:ext>
            </a:extLst>
          </p:cNvPr>
          <p:cNvSpPr txBox="1"/>
          <p:nvPr/>
        </p:nvSpPr>
        <p:spPr>
          <a:xfrm>
            <a:off x="6686469" y="2774156"/>
            <a:ext cx="2434286" cy="276999"/>
          </a:xfrm>
          <a:prstGeom prst="rect">
            <a:avLst/>
          </a:prstGeom>
          <a:noFill/>
        </p:spPr>
        <p:txBody>
          <a:bodyPr wrap="square" rtlCol="0">
            <a:spAutoFit/>
          </a:bodyPr>
          <a:lstStyle/>
          <a:p>
            <a:r>
              <a:rPr lang="en-GB" sz="1200" dirty="0">
                <a:solidFill>
                  <a:schemeClr val="bg1">
                    <a:lumMod val="65000"/>
                  </a:schemeClr>
                </a:solidFill>
              </a:rPr>
              <a:t>Emergency Services and Volunteers</a:t>
            </a:r>
          </a:p>
        </p:txBody>
      </p:sp>
      <p:sp>
        <p:nvSpPr>
          <p:cNvPr id="104" name="Rectangle 103">
            <a:extLst>
              <a:ext uri="{FF2B5EF4-FFF2-40B4-BE49-F238E27FC236}">
                <a16:creationId xmlns:a16="http://schemas.microsoft.com/office/drawing/2014/main" id="{1E8999E0-A263-38C1-C0F0-0AB7911E4B81}"/>
              </a:ext>
            </a:extLst>
          </p:cNvPr>
          <p:cNvSpPr/>
          <p:nvPr/>
        </p:nvSpPr>
        <p:spPr>
          <a:xfrm>
            <a:off x="6091230" y="1574758"/>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GOV</a:t>
            </a:r>
          </a:p>
        </p:txBody>
      </p:sp>
      <p:sp>
        <p:nvSpPr>
          <p:cNvPr id="105" name="TextBox 104">
            <a:extLst>
              <a:ext uri="{FF2B5EF4-FFF2-40B4-BE49-F238E27FC236}">
                <a16:creationId xmlns:a16="http://schemas.microsoft.com/office/drawing/2014/main" id="{02A550A3-7518-1A58-384B-1B08AB680D42}"/>
              </a:ext>
            </a:extLst>
          </p:cNvPr>
          <p:cNvSpPr txBox="1"/>
          <p:nvPr/>
        </p:nvSpPr>
        <p:spPr>
          <a:xfrm>
            <a:off x="6686437" y="1521753"/>
            <a:ext cx="2061197" cy="276999"/>
          </a:xfrm>
          <a:prstGeom prst="rect">
            <a:avLst/>
          </a:prstGeom>
          <a:noFill/>
        </p:spPr>
        <p:txBody>
          <a:bodyPr wrap="square" rtlCol="0">
            <a:spAutoFit/>
          </a:bodyPr>
          <a:lstStyle/>
          <a:p>
            <a:r>
              <a:rPr lang="en-GB" sz="1200" dirty="0">
                <a:solidFill>
                  <a:schemeClr val="bg1">
                    <a:lumMod val="65000"/>
                  </a:schemeClr>
                </a:solidFill>
              </a:rPr>
              <a:t>Government and Authorities</a:t>
            </a:r>
          </a:p>
        </p:txBody>
      </p:sp>
      <p:sp>
        <p:nvSpPr>
          <p:cNvPr id="108" name="Rectangle 107">
            <a:extLst>
              <a:ext uri="{FF2B5EF4-FFF2-40B4-BE49-F238E27FC236}">
                <a16:creationId xmlns:a16="http://schemas.microsoft.com/office/drawing/2014/main" id="{765971C4-5E6B-C6B0-BB23-421E6EC189C3}"/>
              </a:ext>
            </a:extLst>
          </p:cNvPr>
          <p:cNvSpPr/>
          <p:nvPr/>
        </p:nvSpPr>
        <p:spPr>
          <a:xfrm>
            <a:off x="6091733" y="2822081"/>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EMS</a:t>
            </a:r>
          </a:p>
        </p:txBody>
      </p:sp>
      <p:sp>
        <p:nvSpPr>
          <p:cNvPr id="109" name="Rectangle 108">
            <a:extLst>
              <a:ext uri="{FF2B5EF4-FFF2-40B4-BE49-F238E27FC236}">
                <a16:creationId xmlns:a16="http://schemas.microsoft.com/office/drawing/2014/main" id="{346EB180-B0E7-6B44-4953-0A6854FD0C05}"/>
              </a:ext>
            </a:extLst>
          </p:cNvPr>
          <p:cNvSpPr/>
          <p:nvPr/>
        </p:nvSpPr>
        <p:spPr>
          <a:xfrm>
            <a:off x="6091730" y="3132770"/>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SCI</a:t>
            </a:r>
          </a:p>
        </p:txBody>
      </p:sp>
      <p:sp>
        <p:nvSpPr>
          <p:cNvPr id="110" name="TextBox 109">
            <a:extLst>
              <a:ext uri="{FF2B5EF4-FFF2-40B4-BE49-F238E27FC236}">
                <a16:creationId xmlns:a16="http://schemas.microsoft.com/office/drawing/2014/main" id="{CC719B61-C8BA-2F37-3D95-BB45A4428B71}"/>
              </a:ext>
            </a:extLst>
          </p:cNvPr>
          <p:cNvSpPr txBox="1"/>
          <p:nvPr/>
        </p:nvSpPr>
        <p:spPr>
          <a:xfrm>
            <a:off x="6687993" y="3082905"/>
            <a:ext cx="1435772" cy="276999"/>
          </a:xfrm>
          <a:prstGeom prst="rect">
            <a:avLst/>
          </a:prstGeom>
          <a:noFill/>
        </p:spPr>
        <p:txBody>
          <a:bodyPr wrap="square" rtlCol="0">
            <a:spAutoFit/>
          </a:bodyPr>
          <a:lstStyle/>
          <a:p>
            <a:r>
              <a:rPr lang="en-GB" sz="1200" dirty="0">
                <a:solidFill>
                  <a:schemeClr val="bg1">
                    <a:lumMod val="65000"/>
                  </a:schemeClr>
                </a:solidFill>
              </a:rPr>
              <a:t>Science Community</a:t>
            </a:r>
          </a:p>
        </p:txBody>
      </p:sp>
      <p:sp>
        <p:nvSpPr>
          <p:cNvPr id="111" name="Rectangle 110">
            <a:extLst>
              <a:ext uri="{FF2B5EF4-FFF2-40B4-BE49-F238E27FC236}">
                <a16:creationId xmlns:a16="http://schemas.microsoft.com/office/drawing/2014/main" id="{20F58F81-9CE7-1B05-1BEF-8A07855EBEF5}"/>
              </a:ext>
            </a:extLst>
          </p:cNvPr>
          <p:cNvSpPr/>
          <p:nvPr/>
        </p:nvSpPr>
        <p:spPr>
          <a:xfrm>
            <a:off x="6091684" y="3444830"/>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PER</a:t>
            </a:r>
          </a:p>
        </p:txBody>
      </p:sp>
      <p:sp>
        <p:nvSpPr>
          <p:cNvPr id="112" name="TextBox 111">
            <a:extLst>
              <a:ext uri="{FF2B5EF4-FFF2-40B4-BE49-F238E27FC236}">
                <a16:creationId xmlns:a16="http://schemas.microsoft.com/office/drawing/2014/main" id="{DC2CD02C-6784-100A-FC37-1B68D97F5C33}"/>
              </a:ext>
            </a:extLst>
          </p:cNvPr>
          <p:cNvSpPr txBox="1"/>
          <p:nvPr/>
        </p:nvSpPr>
        <p:spPr>
          <a:xfrm>
            <a:off x="6688092" y="3394563"/>
            <a:ext cx="1770105" cy="276999"/>
          </a:xfrm>
          <a:prstGeom prst="rect">
            <a:avLst/>
          </a:prstGeom>
          <a:noFill/>
        </p:spPr>
        <p:txBody>
          <a:bodyPr wrap="square" rtlCol="0">
            <a:spAutoFit/>
          </a:bodyPr>
          <a:lstStyle/>
          <a:p>
            <a:r>
              <a:rPr lang="en-GB" sz="1200" dirty="0">
                <a:solidFill>
                  <a:schemeClr val="bg1">
                    <a:lumMod val="65000"/>
                  </a:schemeClr>
                </a:solidFill>
              </a:rPr>
              <a:t>Personal Beliefs/ Actions</a:t>
            </a:r>
          </a:p>
        </p:txBody>
      </p:sp>
      <p:sp>
        <p:nvSpPr>
          <p:cNvPr id="113" name="Rectangle 112">
            <a:hlinkClick r:id="rId16" action="ppaction://hlinksldjump"/>
            <a:extLst>
              <a:ext uri="{FF2B5EF4-FFF2-40B4-BE49-F238E27FC236}">
                <a16:creationId xmlns:a16="http://schemas.microsoft.com/office/drawing/2014/main" id="{0CAF8BEE-EC45-0DC6-DE81-4E951A0DCC89}"/>
              </a:ext>
            </a:extLst>
          </p:cNvPr>
          <p:cNvSpPr/>
          <p:nvPr/>
        </p:nvSpPr>
        <p:spPr>
          <a:xfrm>
            <a:off x="6059472" y="1537047"/>
            <a:ext cx="2570578"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5" name="Rectangle 114">
            <a:hlinkClick r:id="rId4" action="ppaction://hlinksldjump"/>
            <a:extLst>
              <a:ext uri="{FF2B5EF4-FFF2-40B4-BE49-F238E27FC236}">
                <a16:creationId xmlns:a16="http://schemas.microsoft.com/office/drawing/2014/main" id="{C3CEBA98-13D0-9B99-94E5-33D7EB6D29F5}"/>
              </a:ext>
            </a:extLst>
          </p:cNvPr>
          <p:cNvSpPr/>
          <p:nvPr/>
        </p:nvSpPr>
        <p:spPr>
          <a:xfrm>
            <a:off x="6086999" y="2781225"/>
            <a:ext cx="2921527"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hlinkClick r:id="rId5" action="ppaction://hlinksldjump"/>
            <a:extLst>
              <a:ext uri="{FF2B5EF4-FFF2-40B4-BE49-F238E27FC236}">
                <a16:creationId xmlns:a16="http://schemas.microsoft.com/office/drawing/2014/main" id="{1056F0F8-03CC-AED0-AD9F-F3DA6D079B44}"/>
              </a:ext>
            </a:extLst>
          </p:cNvPr>
          <p:cNvSpPr/>
          <p:nvPr/>
        </p:nvSpPr>
        <p:spPr>
          <a:xfrm>
            <a:off x="6086337" y="3076483"/>
            <a:ext cx="1953796"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hlinkClick r:id="rId6" action="ppaction://hlinksldjump"/>
            <a:extLst>
              <a:ext uri="{FF2B5EF4-FFF2-40B4-BE49-F238E27FC236}">
                <a16:creationId xmlns:a16="http://schemas.microsoft.com/office/drawing/2014/main" id="{4FB34CAD-7C64-37BC-F99D-FDCABF3EF015}"/>
              </a:ext>
            </a:extLst>
          </p:cNvPr>
          <p:cNvSpPr/>
          <p:nvPr/>
        </p:nvSpPr>
        <p:spPr>
          <a:xfrm>
            <a:off x="6086824" y="3398353"/>
            <a:ext cx="2316337"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Box 121">
            <a:extLst>
              <a:ext uri="{FF2B5EF4-FFF2-40B4-BE49-F238E27FC236}">
                <a16:creationId xmlns:a16="http://schemas.microsoft.com/office/drawing/2014/main" id="{F1CB8F86-29CF-1622-07E8-AE813381B91B}"/>
              </a:ext>
            </a:extLst>
          </p:cNvPr>
          <p:cNvSpPr txBox="1"/>
          <p:nvPr/>
        </p:nvSpPr>
        <p:spPr>
          <a:xfrm>
            <a:off x="6688732" y="2226823"/>
            <a:ext cx="1992851" cy="276999"/>
          </a:xfrm>
          <a:prstGeom prst="rect">
            <a:avLst/>
          </a:prstGeom>
          <a:noFill/>
        </p:spPr>
        <p:txBody>
          <a:bodyPr wrap="square" rtlCol="0">
            <a:spAutoFit/>
          </a:bodyPr>
          <a:lstStyle/>
          <a:p>
            <a:r>
              <a:rPr lang="en-GB" sz="1200" dirty="0">
                <a:solidFill>
                  <a:schemeClr val="bg1">
                    <a:lumMod val="65000"/>
                  </a:schemeClr>
                </a:solidFill>
              </a:rPr>
              <a:t>Mitigation Infrastructure</a:t>
            </a:r>
          </a:p>
        </p:txBody>
      </p:sp>
      <p:sp>
        <p:nvSpPr>
          <p:cNvPr id="123" name="Rectangle 122">
            <a:extLst>
              <a:ext uri="{FF2B5EF4-FFF2-40B4-BE49-F238E27FC236}">
                <a16:creationId xmlns:a16="http://schemas.microsoft.com/office/drawing/2014/main" id="{0A1885AC-AE2A-A22F-9848-A55A51C0D978}"/>
              </a:ext>
            </a:extLst>
          </p:cNvPr>
          <p:cNvSpPr/>
          <p:nvPr/>
        </p:nvSpPr>
        <p:spPr>
          <a:xfrm>
            <a:off x="6091250" y="2198561"/>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MIT</a:t>
            </a:r>
          </a:p>
        </p:txBody>
      </p:sp>
      <p:sp>
        <p:nvSpPr>
          <p:cNvPr id="124" name="TextBox 123">
            <a:extLst>
              <a:ext uri="{FF2B5EF4-FFF2-40B4-BE49-F238E27FC236}">
                <a16:creationId xmlns:a16="http://schemas.microsoft.com/office/drawing/2014/main" id="{26395598-4F36-12BA-67F8-34FAC68D7DD1}"/>
              </a:ext>
            </a:extLst>
          </p:cNvPr>
          <p:cNvSpPr txBox="1"/>
          <p:nvPr/>
        </p:nvSpPr>
        <p:spPr>
          <a:xfrm>
            <a:off x="6686433" y="2076272"/>
            <a:ext cx="1943626" cy="276999"/>
          </a:xfrm>
          <a:prstGeom prst="rect">
            <a:avLst/>
          </a:prstGeom>
          <a:noFill/>
        </p:spPr>
        <p:txBody>
          <a:bodyPr wrap="square" rtlCol="0">
            <a:spAutoFit/>
          </a:bodyPr>
          <a:lstStyle/>
          <a:p>
            <a:r>
              <a:rPr lang="en-GB" sz="1200" dirty="0">
                <a:solidFill>
                  <a:schemeClr val="bg1">
                    <a:lumMod val="65000"/>
                  </a:schemeClr>
                </a:solidFill>
              </a:rPr>
              <a:t>Preparedness Measures and</a:t>
            </a:r>
          </a:p>
        </p:txBody>
      </p:sp>
      <p:sp>
        <p:nvSpPr>
          <p:cNvPr id="125" name="Rectangle 124">
            <a:hlinkClick r:id="rId3" action="ppaction://hlinksldjump"/>
            <a:extLst>
              <a:ext uri="{FF2B5EF4-FFF2-40B4-BE49-F238E27FC236}">
                <a16:creationId xmlns:a16="http://schemas.microsoft.com/office/drawing/2014/main" id="{6463AC73-8DFD-8D92-F8C5-6C367B209050}"/>
              </a:ext>
            </a:extLst>
          </p:cNvPr>
          <p:cNvSpPr/>
          <p:nvPr/>
        </p:nvSpPr>
        <p:spPr>
          <a:xfrm>
            <a:off x="6087001" y="2155083"/>
            <a:ext cx="2460094" cy="2938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TextBox 125">
            <a:extLst>
              <a:ext uri="{FF2B5EF4-FFF2-40B4-BE49-F238E27FC236}">
                <a16:creationId xmlns:a16="http://schemas.microsoft.com/office/drawing/2014/main" id="{7B9A3F87-6415-06E5-18F5-934A4626C6A8}"/>
              </a:ext>
            </a:extLst>
          </p:cNvPr>
          <p:cNvSpPr txBox="1"/>
          <p:nvPr/>
        </p:nvSpPr>
        <p:spPr>
          <a:xfrm>
            <a:off x="189257" y="678109"/>
            <a:ext cx="4424075" cy="369332"/>
          </a:xfrm>
          <a:prstGeom prst="rect">
            <a:avLst/>
          </a:prstGeom>
          <a:noFill/>
        </p:spPr>
        <p:txBody>
          <a:bodyPr wrap="square" rtlCol="0">
            <a:spAutoFit/>
          </a:bodyPr>
          <a:lstStyle/>
          <a:p>
            <a:pPr>
              <a:spcAft>
                <a:spcPts val="1000"/>
              </a:spcAft>
            </a:pPr>
            <a:r>
              <a:rPr lang="en-GB" dirty="0">
                <a:solidFill>
                  <a:srgbClr val="02214F"/>
                </a:solidFill>
                <a:latin typeface="Century Gothic" panose="020B0502020202020204" pitchFamily="34" charset="0"/>
              </a:rPr>
              <a:t>Trust in: Media and Communication</a:t>
            </a:r>
          </a:p>
        </p:txBody>
      </p:sp>
      <p:sp>
        <p:nvSpPr>
          <p:cNvPr id="4" name="Rectangle: Rounded Corners 3">
            <a:hlinkClick r:id="rId9" action="ppaction://hlinksldjump"/>
            <a:extLst>
              <a:ext uri="{FF2B5EF4-FFF2-40B4-BE49-F238E27FC236}">
                <a16:creationId xmlns:a16="http://schemas.microsoft.com/office/drawing/2014/main" id="{E7F4ECF3-41CC-73DE-1201-1AB7CAAC4F20}"/>
              </a:ext>
            </a:extLst>
          </p:cNvPr>
          <p:cNvSpPr/>
          <p:nvPr/>
        </p:nvSpPr>
        <p:spPr>
          <a:xfrm>
            <a:off x="4597572" y="590826"/>
            <a:ext cx="1108348" cy="552992"/>
          </a:xfrm>
          <a:prstGeom prst="roundRect">
            <a:avLst/>
          </a:prstGeom>
          <a:solidFill>
            <a:srgbClr val="F7DCAD"/>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1204E"/>
                </a:solidFill>
                <a:latin typeface="Verdana Pro Cond" panose="020B0606030504040204" pitchFamily="34" charset="0"/>
              </a:rPr>
              <a:t>Return to Results</a:t>
            </a:r>
          </a:p>
        </p:txBody>
      </p:sp>
      <p:sp>
        <p:nvSpPr>
          <p:cNvPr id="7" name="Subtitle 2">
            <a:hlinkClick r:id="rId17" action="ppaction://hlinksldjump"/>
            <a:extLst>
              <a:ext uri="{FF2B5EF4-FFF2-40B4-BE49-F238E27FC236}">
                <a16:creationId xmlns:a16="http://schemas.microsoft.com/office/drawing/2014/main" id="{AEA0C5E2-9A58-E14D-4517-9BF4F7CBBD33}"/>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24C0265B-352D-9E56-DF8A-C81B58550E05}"/>
              </a:ext>
            </a:extLst>
          </p:cNvPr>
          <p:cNvSpPr txBox="1"/>
          <p:nvPr/>
        </p:nvSpPr>
        <p:spPr>
          <a:xfrm>
            <a:off x="6686433" y="1828156"/>
            <a:ext cx="2440678" cy="276999"/>
          </a:xfrm>
          <a:prstGeom prst="rect">
            <a:avLst/>
          </a:prstGeom>
          <a:noFill/>
        </p:spPr>
        <p:txBody>
          <a:bodyPr wrap="square" rtlCol="0">
            <a:spAutoFit/>
          </a:bodyPr>
          <a:lstStyle/>
          <a:p>
            <a:r>
              <a:rPr lang="en-GB" sz="1200" dirty="0">
                <a:solidFill>
                  <a:schemeClr val="bg1">
                    <a:lumMod val="65000"/>
                  </a:schemeClr>
                </a:solidFill>
              </a:rPr>
              <a:t>Community, Neighbours, and Family</a:t>
            </a:r>
          </a:p>
        </p:txBody>
      </p:sp>
      <p:sp>
        <p:nvSpPr>
          <p:cNvPr id="14" name="Rectangle 13">
            <a:extLst>
              <a:ext uri="{FF2B5EF4-FFF2-40B4-BE49-F238E27FC236}">
                <a16:creationId xmlns:a16="http://schemas.microsoft.com/office/drawing/2014/main" id="{D467169C-EDB5-F9CB-E592-B99EBC40E631}"/>
              </a:ext>
            </a:extLst>
          </p:cNvPr>
          <p:cNvSpPr/>
          <p:nvPr/>
        </p:nvSpPr>
        <p:spPr>
          <a:xfrm>
            <a:off x="6091677" y="1886104"/>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COM</a:t>
            </a:r>
          </a:p>
        </p:txBody>
      </p:sp>
      <p:sp>
        <p:nvSpPr>
          <p:cNvPr id="17" name="Rectangle 16">
            <a:hlinkClick r:id="rId18" action="ppaction://hlinksldjump"/>
            <a:extLst>
              <a:ext uri="{FF2B5EF4-FFF2-40B4-BE49-F238E27FC236}">
                <a16:creationId xmlns:a16="http://schemas.microsoft.com/office/drawing/2014/main" id="{8DE71048-4CED-1F31-5A15-95AFA3D47FF7}"/>
              </a:ext>
            </a:extLst>
          </p:cNvPr>
          <p:cNvSpPr/>
          <p:nvPr/>
        </p:nvSpPr>
        <p:spPr>
          <a:xfrm>
            <a:off x="6086998" y="1845640"/>
            <a:ext cx="2970635"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2203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00CAC-6451-79EE-620D-5A1C6D4919F6}"/>
            </a:ext>
          </a:extLst>
        </p:cNvPr>
        <p:cNvGrpSpPr/>
        <p:nvPr/>
      </p:nvGrpSpPr>
      <p:grpSpPr>
        <a:xfrm>
          <a:off x="0" y="0"/>
          <a:ext cx="0" cy="0"/>
          <a:chOff x="0" y="0"/>
          <a:chExt cx="0" cy="0"/>
        </a:xfrm>
      </p:grpSpPr>
      <p:sp>
        <p:nvSpPr>
          <p:cNvPr id="31" name="Freeform: Shape 30">
            <a:extLst>
              <a:ext uri="{FF2B5EF4-FFF2-40B4-BE49-F238E27FC236}">
                <a16:creationId xmlns:a16="http://schemas.microsoft.com/office/drawing/2014/main" id="{A563EAAC-A570-1BF9-4F4F-F8EA5CCDEA65}"/>
              </a:ext>
            </a:extLst>
          </p:cNvPr>
          <p:cNvSpPr/>
          <p:nvPr/>
        </p:nvSpPr>
        <p:spPr>
          <a:xfrm rot="12168452">
            <a:off x="9017000" y="-1237"/>
            <a:ext cx="6313584" cy="6313585"/>
          </a:xfrm>
          <a:custGeom>
            <a:avLst/>
            <a:gdLst>
              <a:gd name="connsiteX0" fmla="*/ 11 w 6764809"/>
              <a:gd name="connsiteY0" fmla="*/ 43 h 6764810"/>
              <a:gd name="connsiteX1" fmla="*/ 6764821 w 6764809"/>
              <a:gd name="connsiteY1" fmla="*/ 43 h 6764810"/>
              <a:gd name="connsiteX2" fmla="*/ 6764821 w 6764809"/>
              <a:gd name="connsiteY2" fmla="*/ 6764853 h 6764810"/>
              <a:gd name="connsiteX3" fmla="*/ 11 w 6764809"/>
              <a:gd name="connsiteY3" fmla="*/ 6764853 h 6764810"/>
            </a:gdLst>
            <a:ahLst/>
            <a:cxnLst>
              <a:cxn ang="0">
                <a:pos x="connsiteX0" y="connsiteY0"/>
              </a:cxn>
              <a:cxn ang="0">
                <a:pos x="connsiteX1" y="connsiteY1"/>
              </a:cxn>
              <a:cxn ang="0">
                <a:pos x="connsiteX2" y="connsiteY2"/>
              </a:cxn>
              <a:cxn ang="0">
                <a:pos x="connsiteX3" y="connsiteY3"/>
              </a:cxn>
            </a:cxnLst>
            <a:rect l="l" t="t" r="r" b="b"/>
            <a:pathLst>
              <a:path w="6764809" h="6764810">
                <a:moveTo>
                  <a:pt x="11" y="43"/>
                </a:moveTo>
                <a:lnTo>
                  <a:pt x="6764821" y="43"/>
                </a:lnTo>
                <a:lnTo>
                  <a:pt x="6764821" y="6764853"/>
                </a:lnTo>
                <a:lnTo>
                  <a:pt x="11" y="6764853"/>
                </a:lnTo>
                <a:close/>
              </a:path>
            </a:pathLst>
          </a:custGeom>
          <a:noFill/>
          <a:ln w="8736" cap="flat">
            <a:noFill/>
            <a:prstDash val="solid"/>
            <a:miter/>
          </a:ln>
        </p:spPr>
        <p:txBody>
          <a:bodyPr rtlCol="0" anchor="ctr"/>
          <a:lstStyle/>
          <a:p>
            <a:endParaRPr lang="en-GB" sz="1600"/>
          </a:p>
        </p:txBody>
      </p:sp>
      <p:grpSp>
        <p:nvGrpSpPr>
          <p:cNvPr id="32" name="Graphic 2973">
            <a:extLst>
              <a:ext uri="{FF2B5EF4-FFF2-40B4-BE49-F238E27FC236}">
                <a16:creationId xmlns:a16="http://schemas.microsoft.com/office/drawing/2014/main" id="{F076DAE2-0F51-9E9A-F136-11EBB6F6F67F}"/>
              </a:ext>
            </a:extLst>
          </p:cNvPr>
          <p:cNvGrpSpPr/>
          <p:nvPr/>
        </p:nvGrpSpPr>
        <p:grpSpPr>
          <a:xfrm rot="19005018">
            <a:off x="9098529" y="80291"/>
            <a:ext cx="6150518" cy="6150520"/>
            <a:chOff x="129512" y="69420"/>
            <a:chExt cx="6590089" cy="6590091"/>
          </a:xfrm>
        </p:grpSpPr>
        <p:grpSp>
          <p:nvGrpSpPr>
            <p:cNvPr id="55" name="Graphic 2973">
              <a:extLst>
                <a:ext uri="{FF2B5EF4-FFF2-40B4-BE49-F238E27FC236}">
                  <a16:creationId xmlns:a16="http://schemas.microsoft.com/office/drawing/2014/main" id="{E89A528B-7A20-237C-D6B6-3A63109C051B}"/>
                </a:ext>
              </a:extLst>
            </p:cNvPr>
            <p:cNvGrpSpPr/>
            <p:nvPr/>
          </p:nvGrpSpPr>
          <p:grpSpPr>
            <a:xfrm>
              <a:off x="3424555" y="3364466"/>
              <a:ext cx="8736" cy="8736"/>
              <a:chOff x="3424555" y="3364466"/>
              <a:chExt cx="8736" cy="8736"/>
            </a:xfrm>
          </p:grpSpPr>
          <p:sp>
            <p:nvSpPr>
              <p:cNvPr id="610" name="Freeform: Shape 609">
                <a:extLst>
                  <a:ext uri="{FF2B5EF4-FFF2-40B4-BE49-F238E27FC236}">
                    <a16:creationId xmlns:a16="http://schemas.microsoft.com/office/drawing/2014/main" id="{7FC9288F-D633-348C-D450-AD1E63FFEC70}"/>
                  </a:ext>
                </a:extLst>
              </p:cNvPr>
              <p:cNvSpPr/>
              <p:nvPr/>
            </p:nvSpPr>
            <p:spPr>
              <a:xfrm>
                <a:off x="3424555" y="3364466"/>
                <a:ext cx="8736" cy="8736"/>
              </a:xfrm>
              <a:custGeom>
                <a:avLst/>
                <a:gdLst/>
                <a:ahLst/>
                <a:cxnLst/>
                <a:rect l="l" t="t" r="r" b="b"/>
                <a:pathLst>
                  <a:path w="8736" h="8736"/>
                </a:pathLst>
              </a:custGeom>
              <a:solidFill>
                <a:srgbClr val="000000"/>
              </a:solidFill>
              <a:ln w="8736" cap="flat">
                <a:noFill/>
                <a:prstDash val="solid"/>
                <a:miter/>
              </a:ln>
            </p:spPr>
            <p:txBody>
              <a:bodyPr rtlCol="0" anchor="ctr"/>
              <a:lstStyle/>
              <a:p>
                <a:endParaRPr lang="en-GB" sz="1600"/>
              </a:p>
            </p:txBody>
          </p:sp>
          <p:sp>
            <p:nvSpPr>
              <p:cNvPr id="611" name="Freeform: Shape 610">
                <a:extLst>
                  <a:ext uri="{FF2B5EF4-FFF2-40B4-BE49-F238E27FC236}">
                    <a16:creationId xmlns:a16="http://schemas.microsoft.com/office/drawing/2014/main" id="{B95F64AD-6069-50BE-5F8B-52BD760E9BC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56" name="Graphic 2973">
              <a:extLst>
                <a:ext uri="{FF2B5EF4-FFF2-40B4-BE49-F238E27FC236}">
                  <a16:creationId xmlns:a16="http://schemas.microsoft.com/office/drawing/2014/main" id="{3FA72548-4AD1-FA90-FF35-E543449CA2C4}"/>
                </a:ext>
              </a:extLst>
            </p:cNvPr>
            <p:cNvGrpSpPr/>
            <p:nvPr/>
          </p:nvGrpSpPr>
          <p:grpSpPr>
            <a:xfrm>
              <a:off x="3424555" y="1716947"/>
              <a:ext cx="1647518" cy="2880709"/>
              <a:chOff x="3424555" y="1716947"/>
              <a:chExt cx="1647518" cy="2880709"/>
            </a:xfrm>
          </p:grpSpPr>
          <p:sp>
            <p:nvSpPr>
              <p:cNvPr id="607" name="Freeform: Shape 606">
                <a:extLst>
                  <a:ext uri="{FF2B5EF4-FFF2-40B4-BE49-F238E27FC236}">
                    <a16:creationId xmlns:a16="http://schemas.microsoft.com/office/drawing/2014/main" id="{FA7B6D53-C521-0849-9749-9BDFB5606D09}"/>
                  </a:ext>
                </a:extLst>
              </p:cNvPr>
              <p:cNvSpPr/>
              <p:nvPr/>
            </p:nvSpPr>
            <p:spPr>
              <a:xfrm>
                <a:off x="3424555" y="1716947"/>
                <a:ext cx="1647518" cy="2880709"/>
              </a:xfrm>
              <a:custGeom>
                <a:avLst/>
                <a:gdLst>
                  <a:gd name="connsiteX0" fmla="*/ 398 w 1647518"/>
                  <a:gd name="connsiteY0" fmla="*/ 430 h 2880709"/>
                  <a:gd name="connsiteX1" fmla="*/ 1647916 w 1647518"/>
                  <a:gd name="connsiteY1" fmla="*/ 1647948 h 2880709"/>
                  <a:gd name="connsiteX2" fmla="*/ 1092908 w 1647518"/>
                  <a:gd name="connsiteY2" fmla="*/ 2881139 h 2880709"/>
                  <a:gd name="connsiteX3" fmla="*/ 546652 w 1647518"/>
                  <a:gd name="connsiteY3" fmla="*/ 2264542 h 2880709"/>
                  <a:gd name="connsiteX4" fmla="*/ 616991 w 1647518"/>
                  <a:gd name="connsiteY4" fmla="*/ 1101694 h 2880709"/>
                  <a:gd name="connsiteX5" fmla="*/ 398 w 1647518"/>
                  <a:gd name="connsiteY5" fmla="*/ 824187 h 288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518" h="2880709">
                    <a:moveTo>
                      <a:pt x="398" y="430"/>
                    </a:moveTo>
                    <a:cubicBezTo>
                      <a:pt x="910301" y="430"/>
                      <a:pt x="1647916" y="738045"/>
                      <a:pt x="1647916" y="1647948"/>
                    </a:cubicBezTo>
                    <a:cubicBezTo>
                      <a:pt x="1647916" y="2119496"/>
                      <a:pt x="1445863" y="2568441"/>
                      <a:pt x="1092908" y="2881139"/>
                    </a:cubicBezTo>
                    <a:lnTo>
                      <a:pt x="546652" y="2264542"/>
                    </a:lnTo>
                    <a:cubicBezTo>
                      <a:pt x="887185" y="1962855"/>
                      <a:pt x="918680" y="1442229"/>
                      <a:pt x="616991" y="1101694"/>
                    </a:cubicBezTo>
                    <a:cubicBezTo>
                      <a:pt x="460645" y="925215"/>
                      <a:pt x="236171" y="824187"/>
                      <a:pt x="398" y="824187"/>
                    </a:cubicBezTo>
                    <a:close/>
                  </a:path>
                </a:pathLst>
              </a:custGeom>
              <a:solidFill>
                <a:srgbClr val="A6A6A6"/>
              </a:solidFill>
              <a:ln w="4368" cap="flat">
                <a:solidFill>
                  <a:srgbClr val="FFFFFF"/>
                </a:solidFill>
                <a:prstDash val="solid"/>
                <a:miter/>
              </a:ln>
            </p:spPr>
            <p:txBody>
              <a:bodyPr rtlCol="0" anchor="ctr"/>
              <a:lstStyle/>
              <a:p>
                <a:endParaRPr lang="en-GB" sz="1600" dirty="0"/>
              </a:p>
            </p:txBody>
          </p:sp>
          <p:sp>
            <p:nvSpPr>
              <p:cNvPr id="608" name="TextBox 607">
                <a:extLst>
                  <a:ext uri="{FF2B5EF4-FFF2-40B4-BE49-F238E27FC236}">
                    <a16:creationId xmlns:a16="http://schemas.microsoft.com/office/drawing/2014/main" id="{C371B1B6-C8B8-95F6-6F7B-CAF3471DFCC4}"/>
                  </a:ext>
                </a:extLst>
              </p:cNvPr>
              <p:cNvSpPr txBox="1"/>
              <p:nvPr/>
            </p:nvSpPr>
            <p:spPr>
              <a:xfrm rot="9431548">
                <a:off x="4298571" y="2778071"/>
                <a:ext cx="562403"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GOV</a:t>
                </a:r>
              </a:p>
            </p:txBody>
          </p:sp>
          <p:sp>
            <p:nvSpPr>
              <p:cNvPr id="609" name="Freeform: Shape 608">
                <a:extLst>
                  <a:ext uri="{FF2B5EF4-FFF2-40B4-BE49-F238E27FC236}">
                    <a16:creationId xmlns:a16="http://schemas.microsoft.com/office/drawing/2014/main" id="{C2E02C15-2C36-FB5C-FD3C-DB54905DCF2B}"/>
                  </a:ext>
                </a:extLst>
              </p:cNvPr>
              <p:cNvSpPr/>
              <p:nvPr/>
            </p:nvSpPr>
            <p:spPr>
              <a:xfrm>
                <a:off x="3424556" y="2128820"/>
                <a:ext cx="1235635" cy="2160540"/>
              </a:xfrm>
              <a:custGeom>
                <a:avLst/>
                <a:gdLst>
                  <a:gd name="connsiteX0" fmla="*/ 398 w 1235635"/>
                  <a:gd name="connsiteY0" fmla="*/ 430 h 2160540"/>
                  <a:gd name="connsiteX1" fmla="*/ 1236034 w 1235635"/>
                  <a:gd name="connsiteY1" fmla="*/ 1236077 h 2160540"/>
                  <a:gd name="connsiteX2" fmla="*/ 819778 w 1235635"/>
                  <a:gd name="connsiteY2" fmla="*/ 2160971 h 2160540"/>
                </a:gdLst>
                <a:ahLst/>
                <a:cxnLst>
                  <a:cxn ang="0">
                    <a:pos x="connsiteX0" y="connsiteY0"/>
                  </a:cxn>
                  <a:cxn ang="0">
                    <a:pos x="connsiteX1" y="connsiteY1"/>
                  </a:cxn>
                  <a:cxn ang="0">
                    <a:pos x="connsiteX2" y="connsiteY2"/>
                  </a:cxn>
                </a:cxnLst>
                <a:rect l="l" t="t" r="r" b="b"/>
                <a:pathLst>
                  <a:path w="1235635" h="2160540">
                    <a:moveTo>
                      <a:pt x="398" y="430"/>
                    </a:moveTo>
                    <a:cubicBezTo>
                      <a:pt x="682824" y="438"/>
                      <a:pt x="1236042" y="553651"/>
                      <a:pt x="1236034" y="1236077"/>
                    </a:cubicBezTo>
                    <a:cubicBezTo>
                      <a:pt x="1236034" y="1589738"/>
                      <a:pt x="1084494" y="1926446"/>
                      <a:pt x="819778" y="2160971"/>
                    </a:cubicBezTo>
                  </a:path>
                </a:pathLst>
              </a:custGeom>
              <a:noFill/>
              <a:ln w="8736" cap="flat">
                <a:noFill/>
                <a:prstDash val="solid"/>
                <a:miter/>
              </a:ln>
            </p:spPr>
            <p:txBody>
              <a:bodyPr rtlCol="0" anchor="ctr"/>
              <a:lstStyle/>
              <a:p>
                <a:endParaRPr lang="en-GB" sz="1600"/>
              </a:p>
            </p:txBody>
          </p:sp>
        </p:grpSp>
        <p:grpSp>
          <p:nvGrpSpPr>
            <p:cNvPr id="57" name="Graphic 2973">
              <a:extLst>
                <a:ext uri="{FF2B5EF4-FFF2-40B4-BE49-F238E27FC236}">
                  <a16:creationId xmlns:a16="http://schemas.microsoft.com/office/drawing/2014/main" id="{547E76BD-E740-FA88-2C2A-BE6E47BCE429}"/>
                </a:ext>
              </a:extLst>
            </p:cNvPr>
            <p:cNvGrpSpPr/>
            <p:nvPr/>
          </p:nvGrpSpPr>
          <p:grpSpPr>
            <a:xfrm>
              <a:off x="2332045" y="3981060"/>
              <a:ext cx="2185019" cy="1030927"/>
              <a:chOff x="2332045" y="3981060"/>
              <a:chExt cx="2185019" cy="1030927"/>
            </a:xfrm>
          </p:grpSpPr>
          <p:sp>
            <p:nvSpPr>
              <p:cNvPr id="604" name="Freeform: Shape 603">
                <a:extLst>
                  <a:ext uri="{FF2B5EF4-FFF2-40B4-BE49-F238E27FC236}">
                    <a16:creationId xmlns:a16="http://schemas.microsoft.com/office/drawing/2014/main" id="{28F60FFB-5A4E-6059-91B3-672622A9AA3E}"/>
                  </a:ext>
                </a:extLst>
              </p:cNvPr>
              <p:cNvSpPr/>
              <p:nvPr/>
            </p:nvSpPr>
            <p:spPr>
              <a:xfrm>
                <a:off x="2332045" y="3981060"/>
                <a:ext cx="2185019" cy="1030927"/>
              </a:xfrm>
              <a:custGeom>
                <a:avLst/>
                <a:gdLst>
                  <a:gd name="connsiteX0" fmla="*/ 2185418 w 2185019"/>
                  <a:gd name="connsiteY0" fmla="*/ 617027 h 1030927"/>
                  <a:gd name="connsiteX1" fmla="*/ 398 w 2185019"/>
                  <a:gd name="connsiteY1" fmla="*/ 617027 h 1030927"/>
                  <a:gd name="connsiteX2" fmla="*/ 546654 w 2185019"/>
                  <a:gd name="connsiteY2" fmla="*/ 430 h 1030927"/>
                  <a:gd name="connsiteX3" fmla="*/ 1639162 w 2185019"/>
                  <a:gd name="connsiteY3" fmla="*/ 430 h 1030927"/>
                </a:gdLst>
                <a:ahLst/>
                <a:cxnLst>
                  <a:cxn ang="0">
                    <a:pos x="connsiteX0" y="connsiteY0"/>
                  </a:cxn>
                  <a:cxn ang="0">
                    <a:pos x="connsiteX1" y="connsiteY1"/>
                  </a:cxn>
                  <a:cxn ang="0">
                    <a:pos x="connsiteX2" y="connsiteY2"/>
                  </a:cxn>
                  <a:cxn ang="0">
                    <a:pos x="connsiteX3" y="connsiteY3"/>
                  </a:cxn>
                </a:cxnLst>
                <a:rect l="l" t="t" r="r" b="b"/>
                <a:pathLst>
                  <a:path w="2185019" h="1030927">
                    <a:moveTo>
                      <a:pt x="2185418" y="617027"/>
                    </a:moveTo>
                    <a:cubicBezTo>
                      <a:pt x="1561835" y="1169467"/>
                      <a:pt x="623980" y="1169467"/>
                      <a:pt x="398" y="617027"/>
                    </a:cubicBezTo>
                    <a:lnTo>
                      <a:pt x="546654" y="430"/>
                    </a:lnTo>
                    <a:cubicBezTo>
                      <a:pt x="858444" y="276652"/>
                      <a:pt x="1327371" y="276652"/>
                      <a:pt x="1639162" y="430"/>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605" name="TextBox 604">
                <a:extLst>
                  <a:ext uri="{FF2B5EF4-FFF2-40B4-BE49-F238E27FC236}">
                    <a16:creationId xmlns:a16="http://schemas.microsoft.com/office/drawing/2014/main" id="{0A69F9E2-4E7F-9EF7-97FE-18C9769EBBB4}"/>
                  </a:ext>
                </a:extLst>
              </p:cNvPr>
              <p:cNvSpPr txBox="1"/>
              <p:nvPr/>
            </p:nvSpPr>
            <p:spPr>
              <a:xfrm rot="16393402">
                <a:off x="3134460" y="4452207"/>
                <a:ext cx="58089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COM</a:t>
                </a:r>
              </a:p>
            </p:txBody>
          </p:sp>
          <p:sp>
            <p:nvSpPr>
              <p:cNvPr id="606" name="Freeform: Shape 605">
                <a:extLst>
                  <a:ext uri="{FF2B5EF4-FFF2-40B4-BE49-F238E27FC236}">
                    <a16:creationId xmlns:a16="http://schemas.microsoft.com/office/drawing/2014/main" id="{F441A333-634A-1ACC-C525-EAA06A1A6F45}"/>
                  </a:ext>
                </a:extLst>
              </p:cNvPr>
              <p:cNvSpPr/>
              <p:nvPr/>
            </p:nvSpPr>
            <p:spPr>
              <a:xfrm>
                <a:off x="2605173" y="4289352"/>
                <a:ext cx="1638764" cy="310752"/>
              </a:xfrm>
              <a:custGeom>
                <a:avLst/>
                <a:gdLst>
                  <a:gd name="connsiteX0" fmla="*/ 398 w 1638764"/>
                  <a:gd name="connsiteY0" fmla="*/ 430 h 310752"/>
                  <a:gd name="connsiteX1" fmla="*/ 1639163 w 1638764"/>
                  <a:gd name="connsiteY1" fmla="*/ 430 h 310752"/>
                </a:gdLst>
                <a:ahLst/>
                <a:cxnLst>
                  <a:cxn ang="0">
                    <a:pos x="connsiteX0" y="connsiteY0"/>
                  </a:cxn>
                  <a:cxn ang="0">
                    <a:pos x="connsiteX1" y="connsiteY1"/>
                  </a:cxn>
                </a:cxnLst>
                <a:rect l="l" t="t" r="r" b="b"/>
                <a:pathLst>
                  <a:path w="1638764" h="310752">
                    <a:moveTo>
                      <a:pt x="398" y="430"/>
                    </a:moveTo>
                    <a:cubicBezTo>
                      <a:pt x="468084" y="414767"/>
                      <a:pt x="1171476" y="414767"/>
                      <a:pt x="1639163" y="430"/>
                    </a:cubicBezTo>
                  </a:path>
                </a:pathLst>
              </a:custGeom>
              <a:noFill/>
              <a:ln w="8736" cap="flat">
                <a:noFill/>
                <a:prstDash val="solid"/>
                <a:miter/>
              </a:ln>
            </p:spPr>
            <p:txBody>
              <a:bodyPr rtlCol="0" anchor="ctr"/>
              <a:lstStyle/>
              <a:p>
                <a:endParaRPr lang="en-GB" sz="1600"/>
              </a:p>
            </p:txBody>
          </p:sp>
        </p:grpSp>
        <p:grpSp>
          <p:nvGrpSpPr>
            <p:cNvPr id="58" name="Graphic 2973">
              <a:extLst>
                <a:ext uri="{FF2B5EF4-FFF2-40B4-BE49-F238E27FC236}">
                  <a16:creationId xmlns:a16="http://schemas.microsoft.com/office/drawing/2014/main" id="{3BA5D590-E9E1-47DD-941B-2CE8148A06CB}"/>
                </a:ext>
              </a:extLst>
            </p:cNvPr>
            <p:cNvGrpSpPr/>
            <p:nvPr/>
          </p:nvGrpSpPr>
          <p:grpSpPr>
            <a:xfrm>
              <a:off x="1777026" y="3279188"/>
              <a:ext cx="1101274" cy="1318468"/>
              <a:chOff x="1777026" y="3279188"/>
              <a:chExt cx="1101274" cy="1318468"/>
            </a:xfrm>
          </p:grpSpPr>
          <p:sp>
            <p:nvSpPr>
              <p:cNvPr id="601" name="Freeform: Shape 600">
                <a:hlinkClick r:id="rId3" action="ppaction://hlinksldjump"/>
                <a:extLst>
                  <a:ext uri="{FF2B5EF4-FFF2-40B4-BE49-F238E27FC236}">
                    <a16:creationId xmlns:a16="http://schemas.microsoft.com/office/drawing/2014/main" id="{0B9F2536-D319-DA63-56CE-A600038DDAE0}"/>
                  </a:ext>
                </a:extLst>
              </p:cNvPr>
              <p:cNvSpPr/>
              <p:nvPr/>
            </p:nvSpPr>
            <p:spPr>
              <a:xfrm>
                <a:off x="1777026" y="3279188"/>
                <a:ext cx="1101274" cy="1318468"/>
              </a:xfrm>
              <a:custGeom>
                <a:avLst/>
                <a:gdLst>
                  <a:gd name="connsiteX0" fmla="*/ 555416 w 1101274"/>
                  <a:gd name="connsiteY0" fmla="*/ 1318898 h 1318468"/>
                  <a:gd name="connsiteX1" fmla="*/ 2609 w 1101274"/>
                  <a:gd name="connsiteY1" fmla="*/ 430 h 1318468"/>
                  <a:gd name="connsiteX2" fmla="*/ 825269 w 1101274"/>
                  <a:gd name="connsiteY2" fmla="*/ 43069 h 1318468"/>
                  <a:gd name="connsiteX3" fmla="*/ 1101672 w 1101274"/>
                  <a:gd name="connsiteY3" fmla="*/ 702301 h 1318468"/>
                </a:gdLst>
                <a:ahLst/>
                <a:cxnLst>
                  <a:cxn ang="0">
                    <a:pos x="connsiteX0" y="connsiteY0"/>
                  </a:cxn>
                  <a:cxn ang="0">
                    <a:pos x="connsiteX1" y="connsiteY1"/>
                  </a:cxn>
                  <a:cxn ang="0">
                    <a:pos x="connsiteX2" y="connsiteY2"/>
                  </a:cxn>
                  <a:cxn ang="0">
                    <a:pos x="connsiteX3" y="connsiteY3"/>
                  </a:cxn>
                </a:cxnLst>
                <a:rect l="l" t="t" r="r" b="b"/>
                <a:pathLst>
                  <a:path w="1101274" h="1318468">
                    <a:moveTo>
                      <a:pt x="555416" y="1318898"/>
                    </a:moveTo>
                    <a:cubicBezTo>
                      <a:pt x="180131" y="986421"/>
                      <a:pt x="-23338" y="501139"/>
                      <a:pt x="2609" y="430"/>
                    </a:cubicBezTo>
                    <a:lnTo>
                      <a:pt x="825269" y="43069"/>
                    </a:lnTo>
                    <a:cubicBezTo>
                      <a:pt x="812293" y="293423"/>
                      <a:pt x="914027" y="536062"/>
                      <a:pt x="1101672" y="702301"/>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602" name="TextBox 601">
                <a:extLst>
                  <a:ext uri="{FF2B5EF4-FFF2-40B4-BE49-F238E27FC236}">
                    <a16:creationId xmlns:a16="http://schemas.microsoft.com/office/drawing/2014/main" id="{04A1FFC9-5182-9397-F401-61F30A269189}"/>
                  </a:ext>
                </a:extLst>
              </p:cNvPr>
              <p:cNvSpPr txBox="1"/>
              <p:nvPr/>
            </p:nvSpPr>
            <p:spPr>
              <a:xfrm rot="20235165">
                <a:off x="2042515" y="3694020"/>
                <a:ext cx="484754"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MIT</a:t>
                </a:r>
              </a:p>
            </p:txBody>
          </p:sp>
          <p:sp>
            <p:nvSpPr>
              <p:cNvPr id="603" name="Freeform: Shape 602">
                <a:extLst>
                  <a:ext uri="{FF2B5EF4-FFF2-40B4-BE49-F238E27FC236}">
                    <a16:creationId xmlns:a16="http://schemas.microsoft.com/office/drawing/2014/main" id="{C147A411-BD93-39D0-9801-7BB5DDACD121}"/>
                  </a:ext>
                </a:extLst>
              </p:cNvPr>
              <p:cNvSpPr/>
              <p:nvPr/>
            </p:nvSpPr>
            <p:spPr>
              <a:xfrm>
                <a:off x="2188910" y="3300507"/>
                <a:ext cx="416264" cy="988844"/>
              </a:xfrm>
              <a:custGeom>
                <a:avLst/>
                <a:gdLst>
                  <a:gd name="connsiteX0" fmla="*/ 2057 w 416264"/>
                  <a:gd name="connsiteY0" fmla="*/ 430 h 988844"/>
                  <a:gd name="connsiteX1" fmla="*/ 416662 w 416264"/>
                  <a:gd name="connsiteY1" fmla="*/ 989275 h 988844"/>
                </a:gdLst>
                <a:ahLst/>
                <a:cxnLst>
                  <a:cxn ang="0">
                    <a:pos x="connsiteX0" y="connsiteY0"/>
                  </a:cxn>
                  <a:cxn ang="0">
                    <a:pos x="connsiteX1" y="connsiteY1"/>
                  </a:cxn>
                </a:cxnLst>
                <a:rect l="l" t="t" r="r" b="b"/>
                <a:pathLst>
                  <a:path w="416264" h="988844">
                    <a:moveTo>
                      <a:pt x="2057" y="430"/>
                    </a:moveTo>
                    <a:cubicBezTo>
                      <a:pt x="-17408" y="375962"/>
                      <a:pt x="135198" y="739921"/>
                      <a:pt x="416662" y="989275"/>
                    </a:cubicBezTo>
                  </a:path>
                </a:pathLst>
              </a:custGeom>
              <a:noFill/>
              <a:ln w="8736" cap="flat">
                <a:noFill/>
                <a:prstDash val="solid"/>
                <a:miter/>
              </a:ln>
            </p:spPr>
            <p:txBody>
              <a:bodyPr rtlCol="0" anchor="ctr"/>
              <a:lstStyle/>
              <a:p>
                <a:endParaRPr lang="en-GB" sz="1600"/>
              </a:p>
            </p:txBody>
          </p:sp>
        </p:grpSp>
        <p:grpSp>
          <p:nvGrpSpPr>
            <p:cNvPr id="59" name="Graphic 2973">
              <a:extLst>
                <a:ext uri="{FF2B5EF4-FFF2-40B4-BE49-F238E27FC236}">
                  <a16:creationId xmlns:a16="http://schemas.microsoft.com/office/drawing/2014/main" id="{E5EB0A7B-06DA-5C98-76FD-C4F56DEE5E7A}"/>
                </a:ext>
              </a:extLst>
            </p:cNvPr>
            <p:cNvGrpSpPr/>
            <p:nvPr/>
          </p:nvGrpSpPr>
          <p:grpSpPr>
            <a:xfrm>
              <a:off x="1779238" y="2524341"/>
              <a:ext cx="936705" cy="797486"/>
              <a:chOff x="1779238" y="2524341"/>
              <a:chExt cx="936705" cy="797486"/>
            </a:xfrm>
          </p:grpSpPr>
          <p:sp>
            <p:nvSpPr>
              <p:cNvPr id="598" name="Freeform: Shape 597">
                <a:hlinkClick r:id="rId4" action="ppaction://hlinksldjump"/>
                <a:extLst>
                  <a:ext uri="{FF2B5EF4-FFF2-40B4-BE49-F238E27FC236}">
                    <a16:creationId xmlns:a16="http://schemas.microsoft.com/office/drawing/2014/main" id="{E6B2CD77-7BDE-68E6-290C-4874643EEC4E}"/>
                  </a:ext>
                </a:extLst>
              </p:cNvPr>
              <p:cNvSpPr/>
              <p:nvPr/>
            </p:nvSpPr>
            <p:spPr>
              <a:xfrm>
                <a:off x="1779238" y="2524341"/>
                <a:ext cx="936705" cy="797486"/>
              </a:xfrm>
              <a:custGeom>
                <a:avLst/>
                <a:gdLst>
                  <a:gd name="connsiteX0" fmla="*/ 398 w 936705"/>
                  <a:gd name="connsiteY0" fmla="*/ 755277 h 797486"/>
                  <a:gd name="connsiteX1" fmla="*/ 228494 w 936705"/>
                  <a:gd name="connsiteY1" fmla="*/ 430 h 797486"/>
                  <a:gd name="connsiteX2" fmla="*/ 937103 w 936705"/>
                  <a:gd name="connsiteY2" fmla="*/ 420492 h 797486"/>
                  <a:gd name="connsiteX3" fmla="*/ 823058 w 936705"/>
                  <a:gd name="connsiteY3" fmla="*/ 797916 h 797486"/>
                </a:gdLst>
                <a:ahLst/>
                <a:cxnLst>
                  <a:cxn ang="0">
                    <a:pos x="connsiteX0" y="connsiteY0"/>
                  </a:cxn>
                  <a:cxn ang="0">
                    <a:pos x="connsiteX1" y="connsiteY1"/>
                  </a:cxn>
                  <a:cxn ang="0">
                    <a:pos x="connsiteX2" y="connsiteY2"/>
                  </a:cxn>
                  <a:cxn ang="0">
                    <a:pos x="connsiteX3" y="connsiteY3"/>
                  </a:cxn>
                </a:cxnLst>
                <a:rect l="l" t="t" r="r" b="b"/>
                <a:pathLst>
                  <a:path w="936705" h="797486">
                    <a:moveTo>
                      <a:pt x="398" y="755277"/>
                    </a:moveTo>
                    <a:cubicBezTo>
                      <a:pt x="14210" y="488907"/>
                      <a:pt x="92478" y="229872"/>
                      <a:pt x="228494" y="430"/>
                    </a:cubicBezTo>
                    <a:lnTo>
                      <a:pt x="937103" y="420492"/>
                    </a:lnTo>
                    <a:cubicBezTo>
                      <a:pt x="869097" y="535214"/>
                      <a:pt x="829961" y="664731"/>
                      <a:pt x="823058" y="79791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9" name="TextBox 598">
                <a:extLst>
                  <a:ext uri="{FF2B5EF4-FFF2-40B4-BE49-F238E27FC236}">
                    <a16:creationId xmlns:a16="http://schemas.microsoft.com/office/drawing/2014/main" id="{9C5A283D-8B95-110F-4095-1CFF23009E6F}"/>
                  </a:ext>
                </a:extLst>
              </p:cNvPr>
              <p:cNvSpPr txBox="1"/>
              <p:nvPr/>
            </p:nvSpPr>
            <p:spPr>
              <a:xfrm rot="1008791">
                <a:off x="1951776" y="2871520"/>
                <a:ext cx="56425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MDA</a:t>
                </a:r>
              </a:p>
            </p:txBody>
          </p:sp>
          <p:sp>
            <p:nvSpPr>
              <p:cNvPr id="600" name="Freeform: Shape 599">
                <a:extLst>
                  <a:ext uri="{FF2B5EF4-FFF2-40B4-BE49-F238E27FC236}">
                    <a16:creationId xmlns:a16="http://schemas.microsoft.com/office/drawing/2014/main" id="{2B618497-490C-7088-B609-77AD1EEFB477}"/>
                  </a:ext>
                </a:extLst>
              </p:cNvPr>
              <p:cNvSpPr/>
              <p:nvPr/>
            </p:nvSpPr>
            <p:spPr>
              <a:xfrm>
                <a:off x="2190569" y="2734372"/>
                <a:ext cx="171065" cy="566135"/>
              </a:xfrm>
              <a:custGeom>
                <a:avLst/>
                <a:gdLst>
                  <a:gd name="connsiteX0" fmla="*/ 398 w 171065"/>
                  <a:gd name="connsiteY0" fmla="*/ 566565 h 566135"/>
                  <a:gd name="connsiteX1" fmla="*/ 171463 w 171065"/>
                  <a:gd name="connsiteY1" fmla="*/ 430 h 566135"/>
                </a:gdLst>
                <a:ahLst/>
                <a:cxnLst>
                  <a:cxn ang="0">
                    <a:pos x="connsiteX0" y="connsiteY0"/>
                  </a:cxn>
                  <a:cxn ang="0">
                    <a:pos x="connsiteX1" y="connsiteY1"/>
                  </a:cxn>
                </a:cxnLst>
                <a:rect l="l" t="t" r="r" b="b"/>
                <a:pathLst>
                  <a:path w="171065" h="566135">
                    <a:moveTo>
                      <a:pt x="398" y="566565"/>
                    </a:moveTo>
                    <a:cubicBezTo>
                      <a:pt x="10750" y="366788"/>
                      <a:pt x="69458" y="172511"/>
                      <a:pt x="171463" y="430"/>
                    </a:cubicBezTo>
                  </a:path>
                </a:pathLst>
              </a:custGeom>
              <a:noFill/>
              <a:ln w="8736" cap="flat">
                <a:noFill/>
                <a:prstDash val="solid"/>
                <a:miter/>
              </a:ln>
            </p:spPr>
            <p:txBody>
              <a:bodyPr rtlCol="0" anchor="ctr"/>
              <a:lstStyle/>
              <a:p>
                <a:endParaRPr lang="en-GB" sz="1600"/>
              </a:p>
            </p:txBody>
          </p:sp>
        </p:grpSp>
        <p:grpSp>
          <p:nvGrpSpPr>
            <p:cNvPr id="60" name="Graphic 2973">
              <a:extLst>
                <a:ext uri="{FF2B5EF4-FFF2-40B4-BE49-F238E27FC236}">
                  <a16:creationId xmlns:a16="http://schemas.microsoft.com/office/drawing/2014/main" id="{A31F12F2-7575-B727-3873-A6A2CF1535B1}"/>
                </a:ext>
              </a:extLst>
            </p:cNvPr>
            <p:cNvGrpSpPr/>
            <p:nvPr/>
          </p:nvGrpSpPr>
          <p:grpSpPr>
            <a:xfrm>
              <a:off x="2007334" y="2024937"/>
              <a:ext cx="937639" cy="919466"/>
              <a:chOff x="2007334" y="2024937"/>
              <a:chExt cx="937639" cy="919466"/>
            </a:xfrm>
          </p:grpSpPr>
          <p:sp>
            <p:nvSpPr>
              <p:cNvPr id="595" name="Freeform: Shape 594">
                <a:extLst>
                  <a:ext uri="{FF2B5EF4-FFF2-40B4-BE49-F238E27FC236}">
                    <a16:creationId xmlns:a16="http://schemas.microsoft.com/office/drawing/2014/main" id="{A0FDFE41-B1AB-7CA4-E7CC-4A22C81BDCEE}"/>
                  </a:ext>
                </a:extLst>
              </p:cNvPr>
              <p:cNvSpPr/>
              <p:nvPr/>
            </p:nvSpPr>
            <p:spPr>
              <a:xfrm>
                <a:off x="2007334" y="2024937"/>
                <a:ext cx="937639" cy="919466"/>
              </a:xfrm>
              <a:custGeom>
                <a:avLst/>
                <a:gdLst>
                  <a:gd name="connsiteX0" fmla="*/ 398 w 937639"/>
                  <a:gd name="connsiteY0" fmla="*/ 499834 h 919466"/>
                  <a:gd name="connsiteX1" fmla="*/ 458460 w 937639"/>
                  <a:gd name="connsiteY1" fmla="*/ 430 h 919466"/>
                  <a:gd name="connsiteX2" fmla="*/ 938037 w 937639"/>
                  <a:gd name="connsiteY2" fmla="*/ 670195 h 919466"/>
                  <a:gd name="connsiteX3" fmla="*/ 709008 w 937639"/>
                  <a:gd name="connsiteY3" fmla="*/ 919896 h 919466"/>
                </a:gdLst>
                <a:ahLst/>
                <a:cxnLst>
                  <a:cxn ang="0">
                    <a:pos x="connsiteX0" y="connsiteY0"/>
                  </a:cxn>
                  <a:cxn ang="0">
                    <a:pos x="connsiteX1" y="connsiteY1"/>
                  </a:cxn>
                  <a:cxn ang="0">
                    <a:pos x="connsiteX2" y="connsiteY2"/>
                  </a:cxn>
                  <a:cxn ang="0">
                    <a:pos x="connsiteX3" y="connsiteY3"/>
                  </a:cxn>
                </a:cxnLst>
                <a:rect l="l" t="t" r="r" b="b"/>
                <a:pathLst>
                  <a:path w="937639" h="919466">
                    <a:moveTo>
                      <a:pt x="398" y="499834"/>
                    </a:moveTo>
                    <a:cubicBezTo>
                      <a:pt x="116826" y="303422"/>
                      <a:pt x="272813" y="133361"/>
                      <a:pt x="458460" y="430"/>
                    </a:cubicBezTo>
                    <a:lnTo>
                      <a:pt x="938037" y="670195"/>
                    </a:lnTo>
                    <a:cubicBezTo>
                      <a:pt x="845216" y="736659"/>
                      <a:pt x="767223" y="821691"/>
                      <a:pt x="709008" y="919896"/>
                    </a:cubicBezTo>
                    <a:close/>
                  </a:path>
                </a:pathLst>
              </a:custGeom>
              <a:solidFill>
                <a:srgbClr val="F16F17"/>
              </a:solidFill>
              <a:ln w="4368" cap="flat">
                <a:solidFill>
                  <a:srgbClr val="FFFFFF"/>
                </a:solidFill>
                <a:prstDash val="solid"/>
                <a:miter/>
              </a:ln>
            </p:spPr>
            <p:txBody>
              <a:bodyPr rtlCol="0" anchor="ctr"/>
              <a:lstStyle/>
              <a:p>
                <a:endParaRPr lang="en-GB" sz="1600"/>
              </a:p>
            </p:txBody>
          </p:sp>
          <p:sp>
            <p:nvSpPr>
              <p:cNvPr id="596" name="TextBox 595">
                <a:extLst>
                  <a:ext uri="{FF2B5EF4-FFF2-40B4-BE49-F238E27FC236}">
                    <a16:creationId xmlns:a16="http://schemas.microsoft.com/office/drawing/2014/main" id="{98B8D624-E123-688D-104E-7830968D8802}"/>
                  </a:ext>
                </a:extLst>
              </p:cNvPr>
              <p:cNvSpPr txBox="1"/>
              <p:nvPr/>
            </p:nvSpPr>
            <p:spPr>
              <a:xfrm rot="2551650">
                <a:off x="2228211" y="2393781"/>
                <a:ext cx="555008"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EMS</a:t>
                </a:r>
              </a:p>
            </p:txBody>
          </p:sp>
          <p:sp>
            <p:nvSpPr>
              <p:cNvPr id="597" name="Freeform: Shape 596">
                <a:extLst>
                  <a:ext uri="{FF2B5EF4-FFF2-40B4-BE49-F238E27FC236}">
                    <a16:creationId xmlns:a16="http://schemas.microsoft.com/office/drawing/2014/main" id="{E9F57971-FF91-EC8A-7BB7-54A08D00F337}"/>
                  </a:ext>
                </a:extLst>
              </p:cNvPr>
              <p:cNvSpPr/>
              <p:nvPr/>
            </p:nvSpPr>
            <p:spPr>
              <a:xfrm>
                <a:off x="2361644" y="2359817"/>
                <a:ext cx="343538" cy="374555"/>
              </a:xfrm>
              <a:custGeom>
                <a:avLst/>
                <a:gdLst>
                  <a:gd name="connsiteX0" fmla="*/ 398 w 343538"/>
                  <a:gd name="connsiteY0" fmla="*/ 374985 h 374555"/>
                  <a:gd name="connsiteX1" fmla="*/ 343936 w 343538"/>
                  <a:gd name="connsiteY1" fmla="*/ 430 h 374555"/>
                </a:gdLst>
                <a:ahLst/>
                <a:cxnLst>
                  <a:cxn ang="0">
                    <a:pos x="connsiteX0" y="connsiteY0"/>
                  </a:cxn>
                  <a:cxn ang="0">
                    <a:pos x="connsiteX1" y="connsiteY1"/>
                  </a:cxn>
                </a:cxnLst>
                <a:rect l="l" t="t" r="r" b="b"/>
                <a:pathLst>
                  <a:path w="343538" h="374555">
                    <a:moveTo>
                      <a:pt x="398" y="374985"/>
                    </a:moveTo>
                    <a:cubicBezTo>
                      <a:pt x="87717" y="227678"/>
                      <a:pt x="204705" y="100128"/>
                      <a:pt x="343936" y="430"/>
                    </a:cubicBezTo>
                  </a:path>
                </a:pathLst>
              </a:custGeom>
              <a:noFill/>
              <a:ln w="8736" cap="flat">
                <a:noFill/>
                <a:prstDash val="solid"/>
                <a:miter/>
              </a:ln>
            </p:spPr>
            <p:txBody>
              <a:bodyPr rtlCol="0" anchor="ctr"/>
              <a:lstStyle/>
              <a:p>
                <a:endParaRPr lang="en-GB" sz="1600"/>
              </a:p>
            </p:txBody>
          </p:sp>
        </p:grpSp>
        <p:grpSp>
          <p:nvGrpSpPr>
            <p:cNvPr id="61" name="Graphic 2973">
              <a:extLst>
                <a:ext uri="{FF2B5EF4-FFF2-40B4-BE49-F238E27FC236}">
                  <a16:creationId xmlns:a16="http://schemas.microsoft.com/office/drawing/2014/main" id="{CACE166B-1AA8-20DD-6392-E26E17165180}"/>
                </a:ext>
              </a:extLst>
            </p:cNvPr>
            <p:cNvGrpSpPr/>
            <p:nvPr/>
          </p:nvGrpSpPr>
          <p:grpSpPr>
            <a:xfrm>
              <a:off x="2465396" y="1779377"/>
              <a:ext cx="734531" cy="915325"/>
              <a:chOff x="2465396" y="1779377"/>
              <a:chExt cx="734531" cy="915325"/>
            </a:xfrm>
          </p:grpSpPr>
          <p:sp>
            <p:nvSpPr>
              <p:cNvPr id="592" name="Freeform: Shape 591">
                <a:hlinkClick r:id="rId5" action="ppaction://hlinksldjump"/>
                <a:extLst>
                  <a:ext uri="{FF2B5EF4-FFF2-40B4-BE49-F238E27FC236}">
                    <a16:creationId xmlns:a16="http://schemas.microsoft.com/office/drawing/2014/main" id="{2983E861-F13C-C423-75DE-1BC34BBE0A5A}"/>
                  </a:ext>
                </a:extLst>
              </p:cNvPr>
              <p:cNvSpPr/>
              <p:nvPr/>
            </p:nvSpPr>
            <p:spPr>
              <a:xfrm>
                <a:off x="2465396" y="1779377"/>
                <a:ext cx="734531" cy="915325"/>
              </a:xfrm>
              <a:custGeom>
                <a:avLst/>
                <a:gdLst>
                  <a:gd name="connsiteX0" fmla="*/ 398 w 734531"/>
                  <a:gd name="connsiteY0" fmla="*/ 245990 h 915325"/>
                  <a:gd name="connsiteX1" fmla="*/ 510300 w 734531"/>
                  <a:gd name="connsiteY1" fmla="*/ 430 h 915325"/>
                  <a:gd name="connsiteX2" fmla="*/ 734929 w 734531"/>
                  <a:gd name="connsiteY2" fmla="*/ 792976 h 915325"/>
                  <a:gd name="connsiteX3" fmla="*/ 479975 w 734531"/>
                  <a:gd name="connsiteY3" fmla="*/ 915755 h 915325"/>
                </a:gdLst>
                <a:ahLst/>
                <a:cxnLst>
                  <a:cxn ang="0">
                    <a:pos x="connsiteX0" y="connsiteY0"/>
                  </a:cxn>
                  <a:cxn ang="0">
                    <a:pos x="connsiteX1" y="connsiteY1"/>
                  </a:cxn>
                  <a:cxn ang="0">
                    <a:pos x="connsiteX2" y="connsiteY2"/>
                  </a:cxn>
                  <a:cxn ang="0">
                    <a:pos x="connsiteX3" y="connsiteY3"/>
                  </a:cxn>
                </a:cxnLst>
                <a:rect l="l" t="t" r="r" b="b"/>
                <a:pathLst>
                  <a:path w="734531" h="915325">
                    <a:moveTo>
                      <a:pt x="398" y="245990"/>
                    </a:moveTo>
                    <a:cubicBezTo>
                      <a:pt x="154926" y="135336"/>
                      <a:pt x="327440" y="52262"/>
                      <a:pt x="510300" y="430"/>
                    </a:cubicBezTo>
                    <a:lnTo>
                      <a:pt x="734929" y="792976"/>
                    </a:lnTo>
                    <a:cubicBezTo>
                      <a:pt x="643498" y="818890"/>
                      <a:pt x="557241" y="860429"/>
                      <a:pt x="479975" y="915755"/>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3" name="TextBox 592">
                <a:extLst>
                  <a:ext uri="{FF2B5EF4-FFF2-40B4-BE49-F238E27FC236}">
                    <a16:creationId xmlns:a16="http://schemas.microsoft.com/office/drawing/2014/main" id="{960B3B3B-FAF9-5186-05F7-D8C01501C397}"/>
                  </a:ext>
                </a:extLst>
              </p:cNvPr>
              <p:cNvSpPr txBox="1"/>
              <p:nvPr/>
            </p:nvSpPr>
            <p:spPr>
              <a:xfrm rot="3857142">
                <a:off x="2633134" y="2115835"/>
                <a:ext cx="477359"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SCI</a:t>
                </a:r>
              </a:p>
            </p:txBody>
          </p:sp>
          <p:sp>
            <p:nvSpPr>
              <p:cNvPr id="594" name="Freeform: Shape 593">
                <a:extLst>
                  <a:ext uri="{FF2B5EF4-FFF2-40B4-BE49-F238E27FC236}">
                    <a16:creationId xmlns:a16="http://schemas.microsoft.com/office/drawing/2014/main" id="{AAA2F3C7-8A74-A929-3FDA-26FE3232355E}"/>
                  </a:ext>
                </a:extLst>
              </p:cNvPr>
              <p:cNvSpPr/>
              <p:nvPr/>
            </p:nvSpPr>
            <p:spPr>
              <a:xfrm>
                <a:off x="2705184" y="2175656"/>
                <a:ext cx="382427" cy="184161"/>
              </a:xfrm>
              <a:custGeom>
                <a:avLst/>
                <a:gdLst>
                  <a:gd name="connsiteX0" fmla="*/ 398 w 382427"/>
                  <a:gd name="connsiteY0" fmla="*/ 184591 h 184161"/>
                  <a:gd name="connsiteX1" fmla="*/ 382825 w 382427"/>
                  <a:gd name="connsiteY1" fmla="*/ 430 h 184161"/>
                </a:gdLst>
                <a:ahLst/>
                <a:cxnLst>
                  <a:cxn ang="0">
                    <a:pos x="connsiteX0" y="connsiteY0"/>
                  </a:cxn>
                  <a:cxn ang="0">
                    <a:pos x="connsiteX1" y="connsiteY1"/>
                  </a:cxn>
                </a:cxnLst>
                <a:rect l="l" t="t" r="r" b="b"/>
                <a:pathLst>
                  <a:path w="382427" h="184161">
                    <a:moveTo>
                      <a:pt x="398" y="184591"/>
                    </a:moveTo>
                    <a:cubicBezTo>
                      <a:pt x="116296" y="101605"/>
                      <a:pt x="245681" y="39297"/>
                      <a:pt x="382825" y="430"/>
                    </a:cubicBezTo>
                  </a:path>
                </a:pathLst>
              </a:custGeom>
              <a:noFill/>
              <a:ln w="8736" cap="flat">
                <a:noFill/>
                <a:prstDash val="solid"/>
                <a:miter/>
              </a:ln>
            </p:spPr>
            <p:txBody>
              <a:bodyPr rtlCol="0" anchor="ctr"/>
              <a:lstStyle/>
              <a:p>
                <a:endParaRPr lang="en-GB" sz="1600"/>
              </a:p>
            </p:txBody>
          </p:sp>
        </p:grpSp>
        <p:grpSp>
          <p:nvGrpSpPr>
            <p:cNvPr id="62" name="Graphic 2973">
              <a:extLst>
                <a:ext uri="{FF2B5EF4-FFF2-40B4-BE49-F238E27FC236}">
                  <a16:creationId xmlns:a16="http://schemas.microsoft.com/office/drawing/2014/main" id="{D5FEE152-4679-D69E-8A5D-B7B31DBABFFB}"/>
                </a:ext>
              </a:extLst>
            </p:cNvPr>
            <p:cNvGrpSpPr/>
            <p:nvPr/>
          </p:nvGrpSpPr>
          <p:grpSpPr>
            <a:xfrm>
              <a:off x="2975298" y="1716947"/>
              <a:ext cx="449256" cy="854975"/>
              <a:chOff x="2975298" y="1716947"/>
              <a:chExt cx="449256" cy="854975"/>
            </a:xfrm>
          </p:grpSpPr>
          <p:sp>
            <p:nvSpPr>
              <p:cNvPr id="589" name="Freeform: Shape 588">
                <a:hlinkClick r:id="rId6" action="ppaction://hlinksldjump"/>
                <a:extLst>
                  <a:ext uri="{FF2B5EF4-FFF2-40B4-BE49-F238E27FC236}">
                    <a16:creationId xmlns:a16="http://schemas.microsoft.com/office/drawing/2014/main" id="{B84F9936-E5F1-F44D-995D-9BA3AD283ED1}"/>
                  </a:ext>
                </a:extLst>
              </p:cNvPr>
              <p:cNvSpPr/>
              <p:nvPr/>
            </p:nvSpPr>
            <p:spPr>
              <a:xfrm>
                <a:off x="2975298" y="1716947"/>
                <a:ext cx="449256" cy="854975"/>
              </a:xfrm>
              <a:custGeom>
                <a:avLst/>
                <a:gdLst>
                  <a:gd name="connsiteX0" fmla="*/ 398 w 449256"/>
                  <a:gd name="connsiteY0" fmla="*/ 62859 h 854975"/>
                  <a:gd name="connsiteX1" fmla="*/ 449654 w 449256"/>
                  <a:gd name="connsiteY1" fmla="*/ 430 h 854975"/>
                  <a:gd name="connsiteX2" fmla="*/ 449654 w 449256"/>
                  <a:gd name="connsiteY2" fmla="*/ 824187 h 854975"/>
                  <a:gd name="connsiteX3" fmla="*/ 225026 w 449256"/>
                  <a:gd name="connsiteY3" fmla="*/ 855406 h 854975"/>
                </a:gdLst>
                <a:ahLst/>
                <a:cxnLst>
                  <a:cxn ang="0">
                    <a:pos x="connsiteX0" y="connsiteY0"/>
                  </a:cxn>
                  <a:cxn ang="0">
                    <a:pos x="connsiteX1" y="connsiteY1"/>
                  </a:cxn>
                  <a:cxn ang="0">
                    <a:pos x="connsiteX2" y="connsiteY2"/>
                  </a:cxn>
                  <a:cxn ang="0">
                    <a:pos x="connsiteX3" y="connsiteY3"/>
                  </a:cxn>
                </a:cxnLst>
                <a:rect l="l" t="t" r="r" b="b"/>
                <a:pathLst>
                  <a:path w="449256" h="854975">
                    <a:moveTo>
                      <a:pt x="398" y="62859"/>
                    </a:moveTo>
                    <a:cubicBezTo>
                      <a:pt x="146555" y="21440"/>
                      <a:pt x="297740" y="430"/>
                      <a:pt x="449654" y="430"/>
                    </a:cubicBezTo>
                    <a:lnTo>
                      <a:pt x="449654" y="824187"/>
                    </a:lnTo>
                    <a:cubicBezTo>
                      <a:pt x="373697" y="824187"/>
                      <a:pt x="298105" y="834693"/>
                      <a:pt x="225026" y="85540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0" name="TextBox 589">
                <a:extLst>
                  <a:ext uri="{FF2B5EF4-FFF2-40B4-BE49-F238E27FC236}">
                    <a16:creationId xmlns:a16="http://schemas.microsoft.com/office/drawing/2014/main" id="{1DDB6CE6-2258-DDDD-01FE-B3B2E584F509}"/>
                  </a:ext>
                </a:extLst>
              </p:cNvPr>
              <p:cNvSpPr txBox="1"/>
              <p:nvPr/>
            </p:nvSpPr>
            <p:spPr>
              <a:xfrm rot="4925273">
                <a:off x="2955996" y="1996869"/>
                <a:ext cx="538367"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PER</a:t>
                </a:r>
              </a:p>
            </p:txBody>
          </p:sp>
          <p:sp>
            <p:nvSpPr>
              <p:cNvPr id="591" name="Freeform: Shape 590">
                <a:extLst>
                  <a:ext uri="{FF2B5EF4-FFF2-40B4-BE49-F238E27FC236}">
                    <a16:creationId xmlns:a16="http://schemas.microsoft.com/office/drawing/2014/main" id="{948AE860-A438-0010-6B82-EFED48CCEA3C}"/>
                  </a:ext>
                </a:extLst>
              </p:cNvPr>
              <p:cNvSpPr/>
              <p:nvPr/>
            </p:nvSpPr>
            <p:spPr>
              <a:xfrm>
                <a:off x="3087613" y="2128820"/>
                <a:ext cx="336940" cy="46835"/>
              </a:xfrm>
              <a:custGeom>
                <a:avLst/>
                <a:gdLst>
                  <a:gd name="connsiteX0" fmla="*/ 398 w 336940"/>
                  <a:gd name="connsiteY0" fmla="*/ 47265 h 46835"/>
                  <a:gd name="connsiteX1" fmla="*/ 337339 w 336940"/>
                  <a:gd name="connsiteY1" fmla="*/ 430 h 46835"/>
                </a:gdLst>
                <a:ahLst/>
                <a:cxnLst>
                  <a:cxn ang="0">
                    <a:pos x="connsiteX0" y="connsiteY0"/>
                  </a:cxn>
                  <a:cxn ang="0">
                    <a:pos x="connsiteX1" y="connsiteY1"/>
                  </a:cxn>
                </a:cxnLst>
                <a:rect l="l" t="t" r="r" b="b"/>
                <a:pathLst>
                  <a:path w="336940" h="46835">
                    <a:moveTo>
                      <a:pt x="398" y="47265"/>
                    </a:moveTo>
                    <a:cubicBezTo>
                      <a:pt x="110016" y="16190"/>
                      <a:pt x="223403" y="438"/>
                      <a:pt x="337339" y="430"/>
                    </a:cubicBezTo>
                  </a:path>
                </a:pathLst>
              </a:custGeom>
              <a:noFill/>
              <a:ln w="8736" cap="flat">
                <a:noFill/>
                <a:prstDash val="solid"/>
                <a:miter/>
              </a:ln>
            </p:spPr>
            <p:txBody>
              <a:bodyPr rtlCol="0" anchor="ctr"/>
              <a:lstStyle/>
              <a:p>
                <a:endParaRPr lang="en-GB" sz="1600"/>
              </a:p>
            </p:txBody>
          </p:sp>
        </p:grpSp>
        <p:grpSp>
          <p:nvGrpSpPr>
            <p:cNvPr id="63" name="Graphic 2973">
              <a:extLst>
                <a:ext uri="{FF2B5EF4-FFF2-40B4-BE49-F238E27FC236}">
                  <a16:creationId xmlns:a16="http://schemas.microsoft.com/office/drawing/2014/main" id="{488C1278-6585-E13B-5075-8D1C9613391D}"/>
                </a:ext>
              </a:extLst>
            </p:cNvPr>
            <p:cNvGrpSpPr/>
            <p:nvPr/>
          </p:nvGrpSpPr>
          <p:grpSpPr>
            <a:xfrm>
              <a:off x="3424555" y="893183"/>
              <a:ext cx="2339556" cy="1940581"/>
              <a:chOff x="3424555" y="893183"/>
              <a:chExt cx="2339556" cy="1940581"/>
            </a:xfrm>
          </p:grpSpPr>
          <p:sp>
            <p:nvSpPr>
              <p:cNvPr id="586" name="Freeform: Shape 585">
                <a:extLst>
                  <a:ext uri="{FF2B5EF4-FFF2-40B4-BE49-F238E27FC236}">
                    <a16:creationId xmlns:a16="http://schemas.microsoft.com/office/drawing/2014/main" id="{44730ACD-91BF-C35E-1BD0-3AF6D8A4D2AE}"/>
                  </a:ext>
                </a:extLst>
              </p:cNvPr>
              <p:cNvSpPr/>
              <p:nvPr/>
            </p:nvSpPr>
            <p:spPr>
              <a:xfrm>
                <a:off x="3424555" y="893183"/>
                <a:ext cx="2339556" cy="1940581"/>
              </a:xfrm>
              <a:custGeom>
                <a:avLst/>
                <a:gdLst>
                  <a:gd name="connsiteX0" fmla="*/ 398 w 2339556"/>
                  <a:gd name="connsiteY0" fmla="*/ 430 h 1940581"/>
                  <a:gd name="connsiteX1" fmla="*/ 2339954 w 2339556"/>
                  <a:gd name="connsiteY1" fmla="*/ 1675662 h 1940581"/>
                  <a:gd name="connsiteX2" fmla="*/ 1560108 w 2339556"/>
                  <a:gd name="connsiteY2" fmla="*/ 1941011 h 1940581"/>
                  <a:gd name="connsiteX3" fmla="*/ 398 w 2339556"/>
                  <a:gd name="connsiteY3" fmla="*/ 824194 h 1940581"/>
                </a:gdLst>
                <a:ahLst/>
                <a:cxnLst>
                  <a:cxn ang="0">
                    <a:pos x="connsiteX0" y="connsiteY0"/>
                  </a:cxn>
                  <a:cxn ang="0">
                    <a:pos x="connsiteX1" y="connsiteY1"/>
                  </a:cxn>
                  <a:cxn ang="0">
                    <a:pos x="connsiteX2" y="connsiteY2"/>
                  </a:cxn>
                  <a:cxn ang="0">
                    <a:pos x="connsiteX3" y="connsiteY3"/>
                  </a:cxn>
                </a:cxnLst>
                <a:rect l="l" t="t" r="r" b="b"/>
                <a:pathLst>
                  <a:path w="2339556" h="1940581">
                    <a:moveTo>
                      <a:pt x="398" y="430"/>
                    </a:moveTo>
                    <a:cubicBezTo>
                      <a:pt x="1058460" y="430"/>
                      <a:pt x="1999134" y="673999"/>
                      <a:pt x="2339954" y="1675662"/>
                    </a:cubicBezTo>
                    <a:lnTo>
                      <a:pt x="1560108" y="1941011"/>
                    </a:lnTo>
                    <a:cubicBezTo>
                      <a:pt x="1332885" y="1273231"/>
                      <a:pt x="705772" y="824194"/>
                      <a:pt x="398" y="824194"/>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7" name="TextBox 586">
                <a:extLst>
                  <a:ext uri="{FF2B5EF4-FFF2-40B4-BE49-F238E27FC236}">
                    <a16:creationId xmlns:a16="http://schemas.microsoft.com/office/drawing/2014/main" id="{719B48DF-B803-A87F-97C0-C141108EFD8C}"/>
                  </a:ext>
                </a:extLst>
              </p:cNvPr>
              <p:cNvSpPr txBox="1"/>
              <p:nvPr/>
            </p:nvSpPr>
            <p:spPr>
              <a:xfrm rot="7411072">
                <a:off x="4293589" y="1531565"/>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53% I</a:t>
                </a:r>
              </a:p>
            </p:txBody>
          </p:sp>
          <p:sp>
            <p:nvSpPr>
              <p:cNvPr id="588" name="Freeform: Shape 587">
                <a:extLst>
                  <a:ext uri="{FF2B5EF4-FFF2-40B4-BE49-F238E27FC236}">
                    <a16:creationId xmlns:a16="http://schemas.microsoft.com/office/drawing/2014/main" id="{EFEDCCEC-92F3-F42A-DBE1-B8B41B08A529}"/>
                  </a:ext>
                </a:extLst>
              </p:cNvPr>
              <p:cNvSpPr/>
              <p:nvPr/>
            </p:nvSpPr>
            <p:spPr>
              <a:xfrm>
                <a:off x="3424556" y="1305065"/>
                <a:ext cx="1949628" cy="1396025"/>
              </a:xfrm>
              <a:custGeom>
                <a:avLst/>
                <a:gdLst>
                  <a:gd name="connsiteX0" fmla="*/ 398 w 1949628"/>
                  <a:gd name="connsiteY0" fmla="*/ 430 h 1396025"/>
                  <a:gd name="connsiteX1" fmla="*/ 1950026 w 1949628"/>
                  <a:gd name="connsiteY1" fmla="*/ 1396455 h 1396025"/>
                </a:gdLst>
                <a:ahLst/>
                <a:cxnLst>
                  <a:cxn ang="0">
                    <a:pos x="connsiteX0" y="connsiteY0"/>
                  </a:cxn>
                  <a:cxn ang="0">
                    <a:pos x="connsiteX1" y="connsiteY1"/>
                  </a:cxn>
                </a:cxnLst>
                <a:rect l="l" t="t" r="r" b="b"/>
                <a:pathLst>
                  <a:path w="1949628" h="1396025">
                    <a:moveTo>
                      <a:pt x="398" y="430"/>
                    </a:moveTo>
                    <a:cubicBezTo>
                      <a:pt x="882117" y="430"/>
                      <a:pt x="1666009" y="561737"/>
                      <a:pt x="1950026" y="1396455"/>
                    </a:cubicBezTo>
                  </a:path>
                </a:pathLst>
              </a:custGeom>
              <a:noFill/>
              <a:ln w="8736" cap="flat">
                <a:noFill/>
                <a:prstDash val="solid"/>
                <a:miter/>
              </a:ln>
            </p:spPr>
            <p:txBody>
              <a:bodyPr rtlCol="0" anchor="ctr"/>
              <a:lstStyle/>
              <a:p>
                <a:endParaRPr lang="en-GB" sz="1600"/>
              </a:p>
            </p:txBody>
          </p:sp>
        </p:grpSp>
        <p:grpSp>
          <p:nvGrpSpPr>
            <p:cNvPr id="64" name="Graphic 2973">
              <a:extLst>
                <a:ext uri="{FF2B5EF4-FFF2-40B4-BE49-F238E27FC236}">
                  <a16:creationId xmlns:a16="http://schemas.microsoft.com/office/drawing/2014/main" id="{4E783A4C-C1DD-A117-B053-37C0429662AC}"/>
                </a:ext>
              </a:extLst>
            </p:cNvPr>
            <p:cNvGrpSpPr/>
            <p:nvPr/>
          </p:nvGrpSpPr>
          <p:grpSpPr>
            <a:xfrm>
              <a:off x="4921040" y="2568415"/>
              <a:ext cx="974797" cy="1829712"/>
              <a:chOff x="4921040" y="2568415"/>
              <a:chExt cx="974797" cy="1829712"/>
            </a:xfrm>
          </p:grpSpPr>
          <p:sp>
            <p:nvSpPr>
              <p:cNvPr id="583" name="Freeform: Shape 582">
                <a:extLst>
                  <a:ext uri="{FF2B5EF4-FFF2-40B4-BE49-F238E27FC236}">
                    <a16:creationId xmlns:a16="http://schemas.microsoft.com/office/drawing/2014/main" id="{F32C78A1-6FBA-057A-0BC8-BCE5D5CF14FD}"/>
                  </a:ext>
                </a:extLst>
              </p:cNvPr>
              <p:cNvSpPr/>
              <p:nvPr/>
            </p:nvSpPr>
            <p:spPr>
              <a:xfrm>
                <a:off x="4921040" y="2568415"/>
                <a:ext cx="974797" cy="1829712"/>
              </a:xfrm>
              <a:custGeom>
                <a:avLst/>
                <a:gdLst>
                  <a:gd name="connsiteX0" fmla="*/ 843469 w 974797"/>
                  <a:gd name="connsiteY0" fmla="*/ 430 h 1829712"/>
                  <a:gd name="connsiteX1" fmla="*/ 748636 w 974797"/>
                  <a:gd name="connsiteY1" fmla="*/ 1830142 h 1829712"/>
                  <a:gd name="connsiteX2" fmla="*/ 398 w 974797"/>
                  <a:gd name="connsiteY2" fmla="*/ 1485585 h 1829712"/>
                  <a:gd name="connsiteX3" fmla="*/ 63622 w 974797"/>
                  <a:gd name="connsiteY3" fmla="*/ 265780 h 1829712"/>
                </a:gdLst>
                <a:ahLst/>
                <a:cxnLst>
                  <a:cxn ang="0">
                    <a:pos x="connsiteX0" y="connsiteY0"/>
                  </a:cxn>
                  <a:cxn ang="0">
                    <a:pos x="connsiteX1" y="connsiteY1"/>
                  </a:cxn>
                  <a:cxn ang="0">
                    <a:pos x="connsiteX2" y="connsiteY2"/>
                  </a:cxn>
                  <a:cxn ang="0">
                    <a:pos x="connsiteX3" y="connsiteY3"/>
                  </a:cxn>
                </a:cxnLst>
                <a:rect l="l" t="t" r="r" b="b"/>
                <a:pathLst>
                  <a:path w="974797" h="1829712">
                    <a:moveTo>
                      <a:pt x="843469" y="430"/>
                    </a:moveTo>
                    <a:cubicBezTo>
                      <a:pt x="1047461" y="599955"/>
                      <a:pt x="1013521" y="1254914"/>
                      <a:pt x="748636" y="1830142"/>
                    </a:cubicBezTo>
                    <a:lnTo>
                      <a:pt x="398" y="1485585"/>
                    </a:lnTo>
                    <a:cubicBezTo>
                      <a:pt x="176985" y="1102103"/>
                      <a:pt x="199612" y="665463"/>
                      <a:pt x="63622" y="265780"/>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4" name="TextBox 583">
                <a:extLst>
                  <a:ext uri="{FF2B5EF4-FFF2-40B4-BE49-F238E27FC236}">
                    <a16:creationId xmlns:a16="http://schemas.microsoft.com/office/drawing/2014/main" id="{E87751AE-EF80-58DC-FD09-579081E3E432}"/>
                  </a:ext>
                </a:extLst>
              </p:cNvPr>
              <p:cNvSpPr txBox="1"/>
              <p:nvPr/>
            </p:nvSpPr>
            <p:spPr>
              <a:xfrm rot="10967501">
                <a:off x="5113984" y="3312426"/>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31% D</a:t>
                </a:r>
              </a:p>
            </p:txBody>
          </p:sp>
          <p:sp>
            <p:nvSpPr>
              <p:cNvPr id="585" name="Freeform: Shape 584">
                <a:extLst>
                  <a:ext uri="{FF2B5EF4-FFF2-40B4-BE49-F238E27FC236}">
                    <a16:creationId xmlns:a16="http://schemas.microsoft.com/office/drawing/2014/main" id="{1FD100E1-9EAD-644D-7EC5-C919093D8743}"/>
                  </a:ext>
                </a:extLst>
              </p:cNvPr>
              <p:cNvSpPr/>
              <p:nvPr/>
            </p:nvSpPr>
            <p:spPr>
              <a:xfrm>
                <a:off x="5295155" y="2701090"/>
                <a:ext cx="188804" cy="1524757"/>
              </a:xfrm>
              <a:custGeom>
                <a:avLst/>
                <a:gdLst>
                  <a:gd name="connsiteX0" fmla="*/ 398 w 188804"/>
                  <a:gd name="connsiteY0" fmla="*/ 1525187 h 1524757"/>
                  <a:gd name="connsiteX1" fmla="*/ 79435 w 188804"/>
                  <a:gd name="connsiteY1" fmla="*/ 430 h 1524757"/>
                </a:gdLst>
                <a:ahLst/>
                <a:cxnLst>
                  <a:cxn ang="0">
                    <a:pos x="connsiteX0" y="connsiteY0"/>
                  </a:cxn>
                  <a:cxn ang="0">
                    <a:pos x="connsiteX1" y="connsiteY1"/>
                  </a:cxn>
                </a:cxnLst>
                <a:rect l="l" t="t" r="r" b="b"/>
                <a:pathLst>
                  <a:path w="188804" h="1524757">
                    <a:moveTo>
                      <a:pt x="398" y="1525187"/>
                    </a:moveTo>
                    <a:cubicBezTo>
                      <a:pt x="221138" y="1045834"/>
                      <a:pt x="249426" y="500035"/>
                      <a:pt x="79435" y="430"/>
                    </a:cubicBezTo>
                  </a:path>
                </a:pathLst>
              </a:custGeom>
              <a:noFill/>
              <a:ln w="8736" cap="flat">
                <a:noFill/>
                <a:prstDash val="solid"/>
                <a:miter/>
              </a:ln>
            </p:spPr>
            <p:txBody>
              <a:bodyPr rtlCol="0" anchor="ctr"/>
              <a:lstStyle/>
              <a:p>
                <a:endParaRPr lang="en-GB" sz="1600"/>
              </a:p>
            </p:txBody>
          </p:sp>
        </p:grpSp>
        <p:grpSp>
          <p:nvGrpSpPr>
            <p:cNvPr id="65" name="Graphic 2973">
              <a:extLst>
                <a:ext uri="{FF2B5EF4-FFF2-40B4-BE49-F238E27FC236}">
                  <a16:creationId xmlns:a16="http://schemas.microsoft.com/office/drawing/2014/main" id="{BB2E3ED3-4B59-66E7-F4BE-3C61455D687D}"/>
                </a:ext>
              </a:extLst>
            </p:cNvPr>
            <p:cNvGrpSpPr/>
            <p:nvPr/>
          </p:nvGrpSpPr>
          <p:grpSpPr>
            <a:xfrm>
              <a:off x="4517065" y="4053571"/>
              <a:ext cx="1152213" cy="1160676"/>
              <a:chOff x="4517065" y="4053571"/>
              <a:chExt cx="1152213" cy="1160676"/>
            </a:xfrm>
          </p:grpSpPr>
          <p:sp>
            <p:nvSpPr>
              <p:cNvPr id="580" name="Freeform: Shape 579">
                <a:extLst>
                  <a:ext uri="{FF2B5EF4-FFF2-40B4-BE49-F238E27FC236}">
                    <a16:creationId xmlns:a16="http://schemas.microsoft.com/office/drawing/2014/main" id="{C384E29B-8584-F259-924F-882E9EAAEE25}"/>
                  </a:ext>
                </a:extLst>
              </p:cNvPr>
              <p:cNvSpPr/>
              <p:nvPr/>
            </p:nvSpPr>
            <p:spPr>
              <a:xfrm>
                <a:off x="4517065" y="4053571"/>
                <a:ext cx="1152213" cy="1160676"/>
              </a:xfrm>
              <a:custGeom>
                <a:avLst/>
                <a:gdLst>
                  <a:gd name="connsiteX0" fmla="*/ 1152611 w 1152213"/>
                  <a:gd name="connsiteY0" fmla="*/ 344987 h 1160676"/>
                  <a:gd name="connsiteX1" fmla="*/ 546653 w 1152213"/>
                  <a:gd name="connsiteY1" fmla="*/ 1161106 h 1160676"/>
                  <a:gd name="connsiteX2" fmla="*/ 398 w 1152213"/>
                  <a:gd name="connsiteY2" fmla="*/ 544515 h 1160676"/>
                  <a:gd name="connsiteX3" fmla="*/ 404373 w 1152213"/>
                  <a:gd name="connsiteY3" fmla="*/ 430 h 1160676"/>
                </a:gdLst>
                <a:ahLst/>
                <a:cxnLst>
                  <a:cxn ang="0">
                    <a:pos x="connsiteX0" y="connsiteY0"/>
                  </a:cxn>
                  <a:cxn ang="0">
                    <a:pos x="connsiteX1" y="connsiteY1"/>
                  </a:cxn>
                  <a:cxn ang="0">
                    <a:pos x="connsiteX2" y="connsiteY2"/>
                  </a:cxn>
                  <a:cxn ang="0">
                    <a:pos x="connsiteX3" y="connsiteY3"/>
                  </a:cxn>
                </a:cxnLst>
                <a:rect l="l" t="t" r="r" b="b"/>
                <a:pathLst>
                  <a:path w="1152213" h="1160676">
                    <a:moveTo>
                      <a:pt x="1152611" y="344987"/>
                    </a:moveTo>
                    <a:cubicBezTo>
                      <a:pt x="1009362" y="656078"/>
                      <a:pt x="803011" y="933997"/>
                      <a:pt x="546653" y="1161106"/>
                    </a:cubicBezTo>
                    <a:lnTo>
                      <a:pt x="398" y="544515"/>
                    </a:lnTo>
                    <a:cubicBezTo>
                      <a:pt x="171297" y="393106"/>
                      <a:pt x="308868" y="207827"/>
                      <a:pt x="404373" y="430"/>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1" name="TextBox 580">
                <a:extLst>
                  <a:ext uri="{FF2B5EF4-FFF2-40B4-BE49-F238E27FC236}">
                    <a16:creationId xmlns:a16="http://schemas.microsoft.com/office/drawing/2014/main" id="{0E359CB0-A994-8BE0-67FC-7F5EC5A0C647}"/>
                  </a:ext>
                </a:extLst>
              </p:cNvPr>
              <p:cNvSpPr txBox="1"/>
              <p:nvPr/>
            </p:nvSpPr>
            <p:spPr>
              <a:xfrm rot="12738518">
                <a:off x="4711002" y="4433574"/>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17% N</a:t>
                </a:r>
              </a:p>
            </p:txBody>
          </p:sp>
          <p:sp>
            <p:nvSpPr>
              <p:cNvPr id="582" name="Freeform: Shape 581">
                <a:extLst>
                  <a:ext uri="{FF2B5EF4-FFF2-40B4-BE49-F238E27FC236}">
                    <a16:creationId xmlns:a16="http://schemas.microsoft.com/office/drawing/2014/main" id="{8F04E5D4-B5FA-7E7D-FDA2-6C3BFFB8C7FB}"/>
                  </a:ext>
                </a:extLst>
              </p:cNvPr>
              <p:cNvSpPr/>
              <p:nvPr/>
            </p:nvSpPr>
            <p:spPr>
              <a:xfrm>
                <a:off x="4790188" y="4225847"/>
                <a:ext cx="504975" cy="680104"/>
              </a:xfrm>
              <a:custGeom>
                <a:avLst/>
                <a:gdLst>
                  <a:gd name="connsiteX0" fmla="*/ 398 w 504975"/>
                  <a:gd name="connsiteY0" fmla="*/ 680535 h 680104"/>
                  <a:gd name="connsiteX1" fmla="*/ 505374 w 504975"/>
                  <a:gd name="connsiteY1" fmla="*/ 430 h 680104"/>
                </a:gdLst>
                <a:ahLst/>
                <a:cxnLst>
                  <a:cxn ang="0">
                    <a:pos x="connsiteX0" y="connsiteY0"/>
                  </a:cxn>
                  <a:cxn ang="0">
                    <a:pos x="connsiteX1" y="connsiteY1"/>
                  </a:cxn>
                </a:cxnLst>
                <a:rect l="l" t="t" r="r" b="b"/>
                <a:pathLst>
                  <a:path w="504975" h="680104">
                    <a:moveTo>
                      <a:pt x="398" y="680535"/>
                    </a:moveTo>
                    <a:cubicBezTo>
                      <a:pt x="214035" y="491271"/>
                      <a:pt x="385992" y="259672"/>
                      <a:pt x="505374" y="430"/>
                    </a:cubicBezTo>
                  </a:path>
                </a:pathLst>
              </a:custGeom>
              <a:noFill/>
              <a:ln w="8736" cap="flat">
                <a:noFill/>
                <a:prstDash val="solid"/>
                <a:miter/>
              </a:ln>
            </p:spPr>
            <p:txBody>
              <a:bodyPr rtlCol="0" anchor="ctr"/>
              <a:lstStyle/>
              <a:p>
                <a:endParaRPr lang="en-GB" sz="1600"/>
              </a:p>
            </p:txBody>
          </p:sp>
        </p:grpSp>
        <p:grpSp>
          <p:nvGrpSpPr>
            <p:cNvPr id="66" name="Graphic 2973">
              <a:extLst>
                <a:ext uri="{FF2B5EF4-FFF2-40B4-BE49-F238E27FC236}">
                  <a16:creationId xmlns:a16="http://schemas.microsoft.com/office/drawing/2014/main" id="{52F9F7D9-C875-AB75-C682-745AB4180FF8}"/>
                </a:ext>
              </a:extLst>
            </p:cNvPr>
            <p:cNvGrpSpPr/>
            <p:nvPr/>
          </p:nvGrpSpPr>
          <p:grpSpPr>
            <a:xfrm>
              <a:off x="2508475" y="4597657"/>
              <a:ext cx="2554845" cy="1238137"/>
              <a:chOff x="2508475" y="4597657"/>
              <a:chExt cx="2554845" cy="1238137"/>
            </a:xfrm>
          </p:grpSpPr>
          <p:sp>
            <p:nvSpPr>
              <p:cNvPr id="577" name="Freeform: Shape 576">
                <a:extLst>
                  <a:ext uri="{FF2B5EF4-FFF2-40B4-BE49-F238E27FC236}">
                    <a16:creationId xmlns:a16="http://schemas.microsoft.com/office/drawing/2014/main" id="{D965DFEC-B9AE-4854-FEB8-DBA0008EDA9A}"/>
                  </a:ext>
                </a:extLst>
              </p:cNvPr>
              <p:cNvSpPr/>
              <p:nvPr/>
            </p:nvSpPr>
            <p:spPr>
              <a:xfrm>
                <a:off x="2508475" y="4597657"/>
                <a:ext cx="2554845" cy="1238137"/>
              </a:xfrm>
              <a:custGeom>
                <a:avLst/>
                <a:gdLst>
                  <a:gd name="connsiteX0" fmla="*/ 2555243 w 2554845"/>
                  <a:gd name="connsiteY0" fmla="*/ 617021 h 1238137"/>
                  <a:gd name="connsiteX1" fmla="*/ 398 w 2554845"/>
                  <a:gd name="connsiteY1" fmla="*/ 1062459 h 1238137"/>
                  <a:gd name="connsiteX2" fmla="*/ 305756 w 2554845"/>
                  <a:gd name="connsiteY2" fmla="*/ 297385 h 1238137"/>
                  <a:gd name="connsiteX3" fmla="*/ 2008988 w 2554845"/>
                  <a:gd name="connsiteY3" fmla="*/ 430 h 1238137"/>
                </a:gdLst>
                <a:ahLst/>
                <a:cxnLst>
                  <a:cxn ang="0">
                    <a:pos x="connsiteX0" y="connsiteY0"/>
                  </a:cxn>
                  <a:cxn ang="0">
                    <a:pos x="connsiteX1" y="connsiteY1"/>
                  </a:cxn>
                  <a:cxn ang="0">
                    <a:pos x="connsiteX2" y="connsiteY2"/>
                  </a:cxn>
                  <a:cxn ang="0">
                    <a:pos x="connsiteX3" y="connsiteY3"/>
                  </a:cxn>
                </a:cxnLst>
                <a:rect l="l" t="t" r="r" b="b"/>
                <a:pathLst>
                  <a:path w="2554845" h="1238137">
                    <a:moveTo>
                      <a:pt x="2555243" y="617021"/>
                    </a:moveTo>
                    <a:cubicBezTo>
                      <a:pt x="1856208" y="1236311"/>
                      <a:pt x="867766" y="1408652"/>
                      <a:pt x="398" y="1062459"/>
                    </a:cubicBezTo>
                    <a:lnTo>
                      <a:pt x="305756" y="297385"/>
                    </a:lnTo>
                    <a:cubicBezTo>
                      <a:pt x="884003" y="528181"/>
                      <a:pt x="1542962" y="413290"/>
                      <a:pt x="2008988" y="430"/>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8" name="TextBox 577">
                <a:extLst>
                  <a:ext uri="{FF2B5EF4-FFF2-40B4-BE49-F238E27FC236}">
                    <a16:creationId xmlns:a16="http://schemas.microsoft.com/office/drawing/2014/main" id="{0B715441-F053-FA4C-AEDE-0EEDF9D75332}"/>
                  </a:ext>
                </a:extLst>
              </p:cNvPr>
              <p:cNvSpPr txBox="1"/>
              <p:nvPr/>
            </p:nvSpPr>
            <p:spPr>
              <a:xfrm rot="15371726">
                <a:off x="3448983" y="5234915"/>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76% I</a:t>
                </a:r>
              </a:p>
            </p:txBody>
          </p:sp>
          <p:sp>
            <p:nvSpPr>
              <p:cNvPr id="579" name="Freeform: Shape 578">
                <a:extLst>
                  <a:ext uri="{FF2B5EF4-FFF2-40B4-BE49-F238E27FC236}">
                    <a16:creationId xmlns:a16="http://schemas.microsoft.com/office/drawing/2014/main" id="{626F1179-14B6-E9E2-24C0-E316BEA994F0}"/>
                  </a:ext>
                </a:extLst>
              </p:cNvPr>
              <p:cNvSpPr/>
              <p:nvPr/>
            </p:nvSpPr>
            <p:spPr>
              <a:xfrm>
                <a:off x="2661152" y="4905952"/>
                <a:ext cx="2129035" cy="517953"/>
              </a:xfrm>
              <a:custGeom>
                <a:avLst/>
                <a:gdLst>
                  <a:gd name="connsiteX0" fmla="*/ 398 w 2129035"/>
                  <a:gd name="connsiteY0" fmla="*/ 371627 h 517953"/>
                  <a:gd name="connsiteX1" fmla="*/ 2129434 w 2129035"/>
                  <a:gd name="connsiteY1" fmla="*/ 430 h 517953"/>
                </a:gdLst>
                <a:ahLst/>
                <a:cxnLst>
                  <a:cxn ang="0">
                    <a:pos x="connsiteX0" y="connsiteY0"/>
                  </a:cxn>
                  <a:cxn ang="0">
                    <a:pos x="connsiteX1" y="connsiteY1"/>
                  </a:cxn>
                </a:cxnLst>
                <a:rect l="l" t="t" r="r" b="b"/>
                <a:pathLst>
                  <a:path w="2129035" h="517953">
                    <a:moveTo>
                      <a:pt x="398" y="371627"/>
                    </a:moveTo>
                    <a:cubicBezTo>
                      <a:pt x="723207" y="660117"/>
                      <a:pt x="1546906" y="516509"/>
                      <a:pt x="2129434" y="430"/>
                    </a:cubicBezTo>
                  </a:path>
                </a:pathLst>
              </a:custGeom>
              <a:noFill/>
              <a:ln w="8736" cap="flat">
                <a:noFill/>
                <a:prstDash val="solid"/>
                <a:miter/>
              </a:ln>
            </p:spPr>
            <p:txBody>
              <a:bodyPr rtlCol="0" anchor="ctr"/>
              <a:lstStyle/>
              <a:p>
                <a:endParaRPr lang="en-GB" sz="1600"/>
              </a:p>
            </p:txBody>
          </p:sp>
        </p:grpSp>
        <p:grpSp>
          <p:nvGrpSpPr>
            <p:cNvPr id="67" name="Graphic 2973">
              <a:extLst>
                <a:ext uri="{FF2B5EF4-FFF2-40B4-BE49-F238E27FC236}">
                  <a16:creationId xmlns:a16="http://schemas.microsoft.com/office/drawing/2014/main" id="{8167E40E-E08C-B703-E639-72B97F6DA5BF}"/>
                </a:ext>
              </a:extLst>
            </p:cNvPr>
            <p:cNvGrpSpPr/>
            <p:nvPr/>
          </p:nvGrpSpPr>
          <p:grpSpPr>
            <a:xfrm>
              <a:off x="1917315" y="4670089"/>
              <a:ext cx="896517" cy="989596"/>
              <a:chOff x="1917315" y="4670089"/>
              <a:chExt cx="896517" cy="989596"/>
            </a:xfrm>
          </p:grpSpPr>
          <p:sp>
            <p:nvSpPr>
              <p:cNvPr id="574" name="Freeform: Shape 573">
                <a:extLst>
                  <a:ext uri="{FF2B5EF4-FFF2-40B4-BE49-F238E27FC236}">
                    <a16:creationId xmlns:a16="http://schemas.microsoft.com/office/drawing/2014/main" id="{267A91F1-DB82-0CA7-4790-FC342FBF245D}"/>
                  </a:ext>
                </a:extLst>
              </p:cNvPr>
              <p:cNvSpPr/>
              <p:nvPr/>
            </p:nvSpPr>
            <p:spPr>
              <a:xfrm>
                <a:off x="1917315" y="4670089"/>
                <a:ext cx="896517" cy="989596"/>
              </a:xfrm>
              <a:custGeom>
                <a:avLst/>
                <a:gdLst>
                  <a:gd name="connsiteX0" fmla="*/ 591557 w 896517"/>
                  <a:gd name="connsiteY0" fmla="*/ 990026 h 989596"/>
                  <a:gd name="connsiteX1" fmla="*/ 398 w 896517"/>
                  <a:gd name="connsiteY1" fmla="*/ 653241 h 989596"/>
                  <a:gd name="connsiteX2" fmla="*/ 502814 w 896517"/>
                  <a:gd name="connsiteY2" fmla="*/ 430 h 989596"/>
                  <a:gd name="connsiteX3" fmla="*/ 896916 w 896517"/>
                  <a:gd name="connsiteY3" fmla="*/ 224953 h 989596"/>
                </a:gdLst>
                <a:ahLst/>
                <a:cxnLst>
                  <a:cxn ang="0">
                    <a:pos x="connsiteX0" y="connsiteY0"/>
                  </a:cxn>
                  <a:cxn ang="0">
                    <a:pos x="connsiteX1" y="connsiteY1"/>
                  </a:cxn>
                  <a:cxn ang="0">
                    <a:pos x="connsiteX2" y="connsiteY2"/>
                  </a:cxn>
                  <a:cxn ang="0">
                    <a:pos x="connsiteX3" y="connsiteY3"/>
                  </a:cxn>
                </a:cxnLst>
                <a:rect l="l" t="t" r="r" b="b"/>
                <a:pathLst>
                  <a:path w="896517" h="989596">
                    <a:moveTo>
                      <a:pt x="591557" y="990026"/>
                    </a:moveTo>
                    <a:cubicBezTo>
                      <a:pt x="379920" y="905555"/>
                      <a:pt x="180977" y="792219"/>
                      <a:pt x="398" y="653241"/>
                    </a:cubicBezTo>
                    <a:lnTo>
                      <a:pt x="502814" y="430"/>
                    </a:lnTo>
                    <a:cubicBezTo>
                      <a:pt x="623200" y="93078"/>
                      <a:pt x="755824" y="168638"/>
                      <a:pt x="896916" y="224953"/>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5" name="TextBox 574">
                <a:extLst>
                  <a:ext uri="{FF2B5EF4-FFF2-40B4-BE49-F238E27FC236}">
                    <a16:creationId xmlns:a16="http://schemas.microsoft.com/office/drawing/2014/main" id="{0C4BD9F9-C723-0BF1-D3C8-57A551DB4465}"/>
                  </a:ext>
                </a:extLst>
              </p:cNvPr>
              <p:cNvSpPr txBox="1"/>
              <p:nvPr/>
            </p:nvSpPr>
            <p:spPr>
              <a:xfrm rot="17980220">
                <a:off x="2037600" y="4995392"/>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19%</a:t>
                </a:r>
              </a:p>
            </p:txBody>
          </p:sp>
          <p:sp>
            <p:nvSpPr>
              <p:cNvPr id="576" name="Freeform: Shape 575">
                <a:extLst>
                  <a:ext uri="{FF2B5EF4-FFF2-40B4-BE49-F238E27FC236}">
                    <a16:creationId xmlns:a16="http://schemas.microsoft.com/office/drawing/2014/main" id="{B3508A86-763B-70A0-9B0B-65DF41BF8A6E}"/>
                  </a:ext>
                </a:extLst>
              </p:cNvPr>
              <p:cNvSpPr/>
              <p:nvPr/>
            </p:nvSpPr>
            <p:spPr>
              <a:xfrm>
                <a:off x="2168519" y="4996495"/>
                <a:ext cx="492635" cy="280653"/>
              </a:xfrm>
              <a:custGeom>
                <a:avLst/>
                <a:gdLst>
                  <a:gd name="connsiteX0" fmla="*/ 398 w 492635"/>
                  <a:gd name="connsiteY0" fmla="*/ 430 h 280653"/>
                  <a:gd name="connsiteX1" fmla="*/ 493033 w 492635"/>
                  <a:gd name="connsiteY1" fmla="*/ 281084 h 280653"/>
                </a:gdLst>
                <a:ahLst/>
                <a:cxnLst>
                  <a:cxn ang="0">
                    <a:pos x="connsiteX0" y="connsiteY0"/>
                  </a:cxn>
                  <a:cxn ang="0">
                    <a:pos x="connsiteX1" y="connsiteY1"/>
                  </a:cxn>
                </a:cxnLst>
                <a:rect l="l" t="t" r="r" b="b"/>
                <a:pathLst>
                  <a:path w="492635" h="280653">
                    <a:moveTo>
                      <a:pt x="398" y="430"/>
                    </a:moveTo>
                    <a:cubicBezTo>
                      <a:pt x="150889" y="116247"/>
                      <a:pt x="316669" y="210695"/>
                      <a:pt x="493033" y="281084"/>
                    </a:cubicBezTo>
                  </a:path>
                </a:pathLst>
              </a:custGeom>
              <a:noFill/>
              <a:ln w="8736" cap="flat">
                <a:noFill/>
                <a:prstDash val="solid"/>
                <a:miter/>
              </a:ln>
            </p:spPr>
            <p:txBody>
              <a:bodyPr rtlCol="0" anchor="ctr"/>
              <a:lstStyle/>
              <a:p>
                <a:endParaRPr lang="en-GB" sz="1600"/>
              </a:p>
            </p:txBody>
          </p:sp>
        </p:grpSp>
        <p:grpSp>
          <p:nvGrpSpPr>
            <p:cNvPr id="68" name="Graphic 2973">
              <a:extLst>
                <a:ext uri="{FF2B5EF4-FFF2-40B4-BE49-F238E27FC236}">
                  <a16:creationId xmlns:a16="http://schemas.microsoft.com/office/drawing/2014/main" id="{7B426055-9B9D-0443-FA6E-E3AE2396AD5C}"/>
                </a:ext>
              </a:extLst>
            </p:cNvPr>
            <p:cNvGrpSpPr/>
            <p:nvPr/>
          </p:nvGrpSpPr>
          <p:grpSpPr>
            <a:xfrm>
              <a:off x="1785790" y="4597657"/>
              <a:ext cx="633941" cy="725244"/>
              <a:chOff x="1785790" y="4597657"/>
              <a:chExt cx="633941" cy="725244"/>
            </a:xfrm>
          </p:grpSpPr>
          <p:sp>
            <p:nvSpPr>
              <p:cNvPr id="571" name="Freeform: Shape 570">
                <a:extLst>
                  <a:ext uri="{FF2B5EF4-FFF2-40B4-BE49-F238E27FC236}">
                    <a16:creationId xmlns:a16="http://schemas.microsoft.com/office/drawing/2014/main" id="{2090F0FE-6F90-058B-5552-6DFEC440E9F7}"/>
                  </a:ext>
                </a:extLst>
              </p:cNvPr>
              <p:cNvSpPr/>
              <p:nvPr/>
            </p:nvSpPr>
            <p:spPr>
              <a:xfrm>
                <a:off x="1785790" y="4597657"/>
                <a:ext cx="633941" cy="725244"/>
              </a:xfrm>
              <a:custGeom>
                <a:avLst/>
                <a:gdLst>
                  <a:gd name="connsiteX0" fmla="*/ 131923 w 633941"/>
                  <a:gd name="connsiteY0" fmla="*/ 725674 h 725244"/>
                  <a:gd name="connsiteX1" fmla="*/ 398 w 633941"/>
                  <a:gd name="connsiteY1" fmla="*/ 617021 h 725244"/>
                  <a:gd name="connsiteX2" fmla="*/ 546653 w 633941"/>
                  <a:gd name="connsiteY2" fmla="*/ 430 h 725244"/>
                  <a:gd name="connsiteX3" fmla="*/ 634339 w 633941"/>
                  <a:gd name="connsiteY3" fmla="*/ 72862 h 725244"/>
                </a:gdLst>
                <a:ahLst/>
                <a:cxnLst>
                  <a:cxn ang="0">
                    <a:pos x="connsiteX0" y="connsiteY0"/>
                  </a:cxn>
                  <a:cxn ang="0">
                    <a:pos x="connsiteX1" y="connsiteY1"/>
                  </a:cxn>
                  <a:cxn ang="0">
                    <a:pos x="connsiteX2" y="connsiteY2"/>
                  </a:cxn>
                  <a:cxn ang="0">
                    <a:pos x="connsiteX3" y="connsiteY3"/>
                  </a:cxn>
                </a:cxnLst>
                <a:rect l="l" t="t" r="r" b="b"/>
                <a:pathLst>
                  <a:path w="633941" h="725244">
                    <a:moveTo>
                      <a:pt x="131923" y="725674"/>
                    </a:moveTo>
                    <a:cubicBezTo>
                      <a:pt x="86843" y="690982"/>
                      <a:pt x="42978" y="654744"/>
                      <a:pt x="398" y="617021"/>
                    </a:cubicBezTo>
                    <a:lnTo>
                      <a:pt x="546653" y="430"/>
                    </a:lnTo>
                    <a:cubicBezTo>
                      <a:pt x="575037" y="25573"/>
                      <a:pt x="604286" y="49737"/>
                      <a:pt x="634339" y="72862"/>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2" name="TextBox 571">
                <a:extLst>
                  <a:ext uri="{FF2B5EF4-FFF2-40B4-BE49-F238E27FC236}">
                    <a16:creationId xmlns:a16="http://schemas.microsoft.com/office/drawing/2014/main" id="{0F102C59-6FA9-C32E-FCA0-983C57C89521}"/>
                  </a:ext>
                </a:extLst>
              </p:cNvPr>
              <p:cNvSpPr txBox="1"/>
              <p:nvPr/>
            </p:nvSpPr>
            <p:spPr>
              <a:xfrm rot="18610301">
                <a:off x="1813399" y="4806273"/>
                <a:ext cx="641467"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5%</a:t>
                </a:r>
              </a:p>
            </p:txBody>
          </p:sp>
          <p:sp>
            <p:nvSpPr>
              <p:cNvPr id="573" name="Freeform: Shape 572">
                <a:extLst>
                  <a:ext uri="{FF2B5EF4-FFF2-40B4-BE49-F238E27FC236}">
                    <a16:creationId xmlns:a16="http://schemas.microsoft.com/office/drawing/2014/main" id="{1F09A2D2-865D-3B82-DCA7-B465E62E0056}"/>
                  </a:ext>
                </a:extLst>
              </p:cNvPr>
              <p:cNvSpPr/>
              <p:nvPr/>
            </p:nvSpPr>
            <p:spPr>
              <a:xfrm>
                <a:off x="2058922" y="4905952"/>
                <a:ext cx="109596" cy="90543"/>
              </a:xfrm>
              <a:custGeom>
                <a:avLst/>
                <a:gdLst>
                  <a:gd name="connsiteX0" fmla="*/ 398 w 109596"/>
                  <a:gd name="connsiteY0" fmla="*/ 430 h 90543"/>
                  <a:gd name="connsiteX1" fmla="*/ 109995 w 109596"/>
                  <a:gd name="connsiteY1" fmla="*/ 90973 h 90543"/>
                </a:gdLst>
                <a:ahLst/>
                <a:cxnLst>
                  <a:cxn ang="0">
                    <a:pos x="connsiteX0" y="connsiteY0"/>
                  </a:cxn>
                  <a:cxn ang="0">
                    <a:pos x="connsiteX1" y="connsiteY1"/>
                  </a:cxn>
                </a:cxnLst>
                <a:rect l="l" t="t" r="r" b="b"/>
                <a:pathLst>
                  <a:path w="109596" h="90543">
                    <a:moveTo>
                      <a:pt x="398" y="430"/>
                    </a:moveTo>
                    <a:cubicBezTo>
                      <a:pt x="35876" y="31863"/>
                      <a:pt x="72428" y="62064"/>
                      <a:pt x="109995" y="90973"/>
                    </a:cubicBezTo>
                  </a:path>
                </a:pathLst>
              </a:custGeom>
              <a:noFill/>
              <a:ln w="8736" cap="flat">
                <a:noFill/>
                <a:prstDash val="solid"/>
                <a:miter/>
              </a:ln>
            </p:spPr>
            <p:txBody>
              <a:bodyPr rtlCol="0" anchor="ctr"/>
              <a:lstStyle/>
              <a:p>
                <a:endParaRPr lang="en-GB" sz="1600"/>
              </a:p>
            </p:txBody>
          </p:sp>
        </p:grpSp>
        <p:grpSp>
          <p:nvGrpSpPr>
            <p:cNvPr id="69" name="Graphic 2973">
              <a:extLst>
                <a:ext uri="{FF2B5EF4-FFF2-40B4-BE49-F238E27FC236}">
                  <a16:creationId xmlns:a16="http://schemas.microsoft.com/office/drawing/2014/main" id="{1F500A12-3934-927F-E789-5C9B18C456B9}"/>
                </a:ext>
              </a:extLst>
            </p:cNvPr>
            <p:cNvGrpSpPr/>
            <p:nvPr/>
          </p:nvGrpSpPr>
          <p:grpSpPr>
            <a:xfrm>
              <a:off x="1113863" y="3948685"/>
              <a:ext cx="1218181" cy="1265562"/>
              <a:chOff x="1113863" y="3948685"/>
              <a:chExt cx="1218181" cy="1265562"/>
            </a:xfrm>
          </p:grpSpPr>
          <p:sp>
            <p:nvSpPr>
              <p:cNvPr id="568" name="Freeform: Shape 567">
                <a:extLst>
                  <a:ext uri="{FF2B5EF4-FFF2-40B4-BE49-F238E27FC236}">
                    <a16:creationId xmlns:a16="http://schemas.microsoft.com/office/drawing/2014/main" id="{2A9C4C97-9DAB-F5E8-B9DB-3D2A03451208}"/>
                  </a:ext>
                </a:extLst>
              </p:cNvPr>
              <p:cNvSpPr/>
              <p:nvPr/>
            </p:nvSpPr>
            <p:spPr>
              <a:xfrm>
                <a:off x="1113863" y="3948685"/>
                <a:ext cx="1218181" cy="1265562"/>
              </a:xfrm>
              <a:custGeom>
                <a:avLst/>
                <a:gdLst>
                  <a:gd name="connsiteX0" fmla="*/ 672325 w 1218181"/>
                  <a:gd name="connsiteY0" fmla="*/ 1265992 h 1265562"/>
                  <a:gd name="connsiteX1" fmla="*/ 398 w 1218181"/>
                  <a:gd name="connsiteY1" fmla="*/ 292540 h 1265562"/>
                  <a:gd name="connsiteX2" fmla="*/ 770634 w 1218181"/>
                  <a:gd name="connsiteY2" fmla="*/ 430 h 1265562"/>
                  <a:gd name="connsiteX3" fmla="*/ 1218580 w 1218181"/>
                  <a:gd name="connsiteY3" fmla="*/ 649401 h 1265562"/>
                </a:gdLst>
                <a:ahLst/>
                <a:cxnLst>
                  <a:cxn ang="0">
                    <a:pos x="connsiteX0" y="connsiteY0"/>
                  </a:cxn>
                  <a:cxn ang="0">
                    <a:pos x="connsiteX1" y="connsiteY1"/>
                  </a:cxn>
                  <a:cxn ang="0">
                    <a:pos x="connsiteX2" y="connsiteY2"/>
                  </a:cxn>
                  <a:cxn ang="0">
                    <a:pos x="connsiteX3" y="connsiteY3"/>
                  </a:cxn>
                </a:cxnLst>
                <a:rect l="l" t="t" r="r" b="b"/>
                <a:pathLst>
                  <a:path w="1218181" h="1265562">
                    <a:moveTo>
                      <a:pt x="672325" y="1265992"/>
                    </a:moveTo>
                    <a:cubicBezTo>
                      <a:pt x="372853" y="1000679"/>
                      <a:pt x="142275" y="666629"/>
                      <a:pt x="398" y="292540"/>
                    </a:cubicBezTo>
                    <a:lnTo>
                      <a:pt x="770634" y="430"/>
                    </a:lnTo>
                    <a:cubicBezTo>
                      <a:pt x="865213" y="249823"/>
                      <a:pt x="1018929" y="472526"/>
                      <a:pt x="1218580" y="649401"/>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9" name="TextBox 568">
                <a:extLst>
                  <a:ext uri="{FF2B5EF4-FFF2-40B4-BE49-F238E27FC236}">
                    <a16:creationId xmlns:a16="http://schemas.microsoft.com/office/drawing/2014/main" id="{0B0042C4-4ACD-0B9C-2BF7-C293FC8C0EEF}"/>
                  </a:ext>
                </a:extLst>
              </p:cNvPr>
              <p:cNvSpPr txBox="1"/>
              <p:nvPr/>
            </p:nvSpPr>
            <p:spPr>
              <a:xfrm rot="19523076">
                <a:off x="1362275" y="4375760"/>
                <a:ext cx="734461" cy="316577"/>
              </a:xfrm>
              <a:prstGeom prst="rect">
                <a:avLst/>
              </a:prstGeom>
              <a:noFill/>
            </p:spPr>
            <p:txBody>
              <a:bodyPr wrap="none" rtlCol="0" anchor="b">
                <a:spAutoFit/>
              </a:bodyPr>
              <a:lstStyle/>
              <a:p>
                <a:pPr algn="l"/>
                <a:r>
                  <a:rPr lang="en-GB" sz="1600" baseline="22000" dirty="0">
                    <a:ln/>
                    <a:solidFill>
                      <a:srgbClr val="FFFFFF"/>
                    </a:solidFill>
                    <a:latin typeface="Arial"/>
                    <a:cs typeface="Arial"/>
                    <a:sym typeface="Arial"/>
                    <a:rtl val="0"/>
                  </a:rPr>
                  <a:t>D 54%</a:t>
                </a:r>
                <a:endParaRPr lang="en-GB" sz="1600" spc="0" baseline="22000" dirty="0">
                  <a:ln/>
                  <a:solidFill>
                    <a:srgbClr val="FFFFFF"/>
                  </a:solidFill>
                  <a:latin typeface="Arial"/>
                  <a:cs typeface="Arial"/>
                  <a:sym typeface="Arial"/>
                  <a:rtl val="0"/>
                </a:endParaRPr>
              </a:p>
            </p:txBody>
          </p:sp>
          <p:sp>
            <p:nvSpPr>
              <p:cNvPr id="570" name="Freeform: Shape 569">
                <a:extLst>
                  <a:ext uri="{FF2B5EF4-FFF2-40B4-BE49-F238E27FC236}">
                    <a16:creationId xmlns:a16="http://schemas.microsoft.com/office/drawing/2014/main" id="{2BB820F9-D6A1-C347-88CC-B28BA2278C66}"/>
                  </a:ext>
                </a:extLst>
              </p:cNvPr>
              <p:cNvSpPr/>
              <p:nvPr/>
            </p:nvSpPr>
            <p:spPr>
              <a:xfrm>
                <a:off x="1498977" y="4094740"/>
                <a:ext cx="559944" cy="811212"/>
              </a:xfrm>
              <a:custGeom>
                <a:avLst/>
                <a:gdLst>
                  <a:gd name="connsiteX0" fmla="*/ 398 w 559944"/>
                  <a:gd name="connsiteY0" fmla="*/ 430 h 811212"/>
                  <a:gd name="connsiteX1" fmla="*/ 560342 w 559944"/>
                  <a:gd name="connsiteY1" fmla="*/ 811642 h 811212"/>
                </a:gdLst>
                <a:ahLst/>
                <a:cxnLst>
                  <a:cxn ang="0">
                    <a:pos x="connsiteX0" y="connsiteY0"/>
                  </a:cxn>
                  <a:cxn ang="0">
                    <a:pos x="connsiteX1" y="connsiteY1"/>
                  </a:cxn>
                </a:cxnLst>
                <a:rect l="l" t="t" r="r" b="b"/>
                <a:pathLst>
                  <a:path w="559944" h="811212">
                    <a:moveTo>
                      <a:pt x="398" y="430"/>
                    </a:moveTo>
                    <a:cubicBezTo>
                      <a:pt x="118626" y="312170"/>
                      <a:pt x="310781" y="590552"/>
                      <a:pt x="560342" y="811642"/>
                    </a:cubicBezTo>
                  </a:path>
                </a:pathLst>
              </a:custGeom>
              <a:noFill/>
              <a:ln w="8736" cap="flat">
                <a:noFill/>
                <a:prstDash val="solid"/>
                <a:miter/>
              </a:ln>
            </p:spPr>
            <p:txBody>
              <a:bodyPr rtlCol="0" anchor="ctr"/>
              <a:lstStyle/>
              <a:p>
                <a:endParaRPr lang="en-GB" sz="1600"/>
              </a:p>
            </p:txBody>
          </p:sp>
        </p:grpSp>
        <p:grpSp>
          <p:nvGrpSpPr>
            <p:cNvPr id="70" name="Graphic 2973">
              <a:extLst>
                <a:ext uri="{FF2B5EF4-FFF2-40B4-BE49-F238E27FC236}">
                  <a16:creationId xmlns:a16="http://schemas.microsoft.com/office/drawing/2014/main" id="{28E45F7B-25A9-2FF7-7613-A2E905ECC5B0}"/>
                </a:ext>
              </a:extLst>
            </p:cNvPr>
            <p:cNvGrpSpPr/>
            <p:nvPr/>
          </p:nvGrpSpPr>
          <p:grpSpPr>
            <a:xfrm>
              <a:off x="953639" y="3392903"/>
              <a:ext cx="930460" cy="847892"/>
              <a:chOff x="953639" y="3392903"/>
              <a:chExt cx="930460" cy="847892"/>
            </a:xfrm>
          </p:grpSpPr>
          <p:sp>
            <p:nvSpPr>
              <p:cNvPr id="565" name="Freeform: Shape 564">
                <a:extLst>
                  <a:ext uri="{FF2B5EF4-FFF2-40B4-BE49-F238E27FC236}">
                    <a16:creationId xmlns:a16="http://schemas.microsoft.com/office/drawing/2014/main" id="{364993FC-0233-3028-BC0B-B4253E98ED89}"/>
                  </a:ext>
                </a:extLst>
              </p:cNvPr>
              <p:cNvSpPr/>
              <p:nvPr/>
            </p:nvSpPr>
            <p:spPr>
              <a:xfrm>
                <a:off x="953639" y="3392903"/>
                <a:ext cx="930460" cy="847892"/>
              </a:xfrm>
              <a:custGeom>
                <a:avLst/>
                <a:gdLst>
                  <a:gd name="connsiteX0" fmla="*/ 160621 w 930460"/>
                  <a:gd name="connsiteY0" fmla="*/ 848323 h 847892"/>
                  <a:gd name="connsiteX1" fmla="*/ 398 w 930460"/>
                  <a:gd name="connsiteY1" fmla="*/ 14648 h 847892"/>
                  <a:gd name="connsiteX2" fmla="*/ 824039 w 930460"/>
                  <a:gd name="connsiteY2" fmla="*/ 430 h 847892"/>
                  <a:gd name="connsiteX3" fmla="*/ 930858 w 930460"/>
                  <a:gd name="connsiteY3" fmla="*/ 556212 h 847892"/>
                </a:gdLst>
                <a:ahLst/>
                <a:cxnLst>
                  <a:cxn ang="0">
                    <a:pos x="connsiteX0" y="connsiteY0"/>
                  </a:cxn>
                  <a:cxn ang="0">
                    <a:pos x="connsiteX1" y="connsiteY1"/>
                  </a:cxn>
                  <a:cxn ang="0">
                    <a:pos x="connsiteX2" y="connsiteY2"/>
                  </a:cxn>
                  <a:cxn ang="0">
                    <a:pos x="connsiteX3" y="connsiteY3"/>
                  </a:cxn>
                </a:cxnLst>
                <a:rect l="l" t="t" r="r" b="b"/>
                <a:pathLst>
                  <a:path w="930460" h="847892">
                    <a:moveTo>
                      <a:pt x="160621" y="848323"/>
                    </a:moveTo>
                    <a:cubicBezTo>
                      <a:pt x="59525" y="581752"/>
                      <a:pt x="5316" y="299701"/>
                      <a:pt x="398" y="14648"/>
                    </a:cubicBezTo>
                    <a:lnTo>
                      <a:pt x="824039" y="430"/>
                    </a:lnTo>
                    <a:cubicBezTo>
                      <a:pt x="827315" y="190465"/>
                      <a:pt x="863457" y="378500"/>
                      <a:pt x="930858" y="556212"/>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6" name="TextBox 565">
                <a:extLst>
                  <a:ext uri="{FF2B5EF4-FFF2-40B4-BE49-F238E27FC236}">
                    <a16:creationId xmlns:a16="http://schemas.microsoft.com/office/drawing/2014/main" id="{45045E24-966E-9AE8-92BD-AC9AB1C3D2C1}"/>
                  </a:ext>
                </a:extLst>
              </p:cNvPr>
              <p:cNvSpPr txBox="1"/>
              <p:nvPr/>
            </p:nvSpPr>
            <p:spPr>
              <a:xfrm rot="20947252">
                <a:off x="1072459" y="3594521"/>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38%</a:t>
                </a:r>
              </a:p>
            </p:txBody>
          </p:sp>
          <p:sp>
            <p:nvSpPr>
              <p:cNvPr id="567" name="Freeform: Shape 566">
                <a:extLst>
                  <a:ext uri="{FF2B5EF4-FFF2-40B4-BE49-F238E27FC236}">
                    <a16:creationId xmlns:a16="http://schemas.microsoft.com/office/drawing/2014/main" id="{EB0397AE-1B6E-3CD8-3DFE-16343E28234F}"/>
                  </a:ext>
                </a:extLst>
              </p:cNvPr>
              <p:cNvSpPr/>
              <p:nvPr/>
            </p:nvSpPr>
            <p:spPr>
              <a:xfrm>
                <a:off x="1365460" y="3400013"/>
                <a:ext cx="133517" cy="694727"/>
              </a:xfrm>
              <a:custGeom>
                <a:avLst/>
                <a:gdLst>
                  <a:gd name="connsiteX0" fmla="*/ 398 w 133517"/>
                  <a:gd name="connsiteY0" fmla="*/ 430 h 694727"/>
                  <a:gd name="connsiteX1" fmla="*/ 133915 w 133517"/>
                  <a:gd name="connsiteY1" fmla="*/ 695157 h 694727"/>
                </a:gdLst>
                <a:ahLst/>
                <a:cxnLst>
                  <a:cxn ang="0">
                    <a:pos x="connsiteX0" y="connsiteY0"/>
                  </a:cxn>
                  <a:cxn ang="0">
                    <a:pos x="connsiteX1" y="connsiteY1"/>
                  </a:cxn>
                </a:cxnLst>
                <a:rect l="l" t="t" r="r" b="b"/>
                <a:pathLst>
                  <a:path w="133517" h="694727">
                    <a:moveTo>
                      <a:pt x="398" y="430"/>
                    </a:moveTo>
                    <a:cubicBezTo>
                      <a:pt x="4495" y="237974"/>
                      <a:pt x="49670" y="473016"/>
                      <a:pt x="133915" y="695157"/>
                    </a:cubicBezTo>
                  </a:path>
                </a:pathLst>
              </a:custGeom>
              <a:noFill/>
              <a:ln w="8736" cap="flat">
                <a:noFill/>
                <a:prstDash val="solid"/>
                <a:miter/>
              </a:ln>
            </p:spPr>
            <p:txBody>
              <a:bodyPr rtlCol="0" anchor="ctr"/>
              <a:lstStyle/>
              <a:p>
                <a:endParaRPr lang="en-GB" sz="1600"/>
              </a:p>
            </p:txBody>
          </p:sp>
        </p:grpSp>
        <p:grpSp>
          <p:nvGrpSpPr>
            <p:cNvPr id="71" name="Graphic 2973">
              <a:extLst>
                <a:ext uri="{FF2B5EF4-FFF2-40B4-BE49-F238E27FC236}">
                  <a16:creationId xmlns:a16="http://schemas.microsoft.com/office/drawing/2014/main" id="{62AFE7A9-A2B4-3D24-79E4-13D4473D061F}"/>
                </a:ext>
              </a:extLst>
            </p:cNvPr>
            <p:cNvGrpSpPr/>
            <p:nvPr/>
          </p:nvGrpSpPr>
          <p:grpSpPr>
            <a:xfrm>
              <a:off x="953273" y="3213329"/>
              <a:ext cx="825965" cy="316578"/>
              <a:chOff x="953273" y="3213329"/>
              <a:chExt cx="825965" cy="316578"/>
            </a:xfrm>
          </p:grpSpPr>
          <p:sp>
            <p:nvSpPr>
              <p:cNvPr id="562" name="Freeform: Shape 561">
                <a:extLst>
                  <a:ext uri="{FF2B5EF4-FFF2-40B4-BE49-F238E27FC236}">
                    <a16:creationId xmlns:a16="http://schemas.microsoft.com/office/drawing/2014/main" id="{2D07522F-A2F5-973B-E447-8744289643D1}"/>
                  </a:ext>
                </a:extLst>
              </p:cNvPr>
              <p:cNvSpPr/>
              <p:nvPr/>
            </p:nvSpPr>
            <p:spPr>
              <a:xfrm>
                <a:off x="953273" y="3236549"/>
                <a:ext cx="825965" cy="170572"/>
              </a:xfrm>
              <a:custGeom>
                <a:avLst/>
                <a:gdLst>
                  <a:gd name="connsiteX0" fmla="*/ 764 w 825965"/>
                  <a:gd name="connsiteY0" fmla="*/ 171003 h 170572"/>
                  <a:gd name="connsiteX1" fmla="*/ 3709 w 825965"/>
                  <a:gd name="connsiteY1" fmla="*/ 430 h 170572"/>
                  <a:gd name="connsiteX2" fmla="*/ 826363 w 825965"/>
                  <a:gd name="connsiteY2" fmla="*/ 43069 h 170572"/>
                  <a:gd name="connsiteX3" fmla="*/ 824406 w 825965"/>
                  <a:gd name="connsiteY3" fmla="*/ 156784 h 170572"/>
                </a:gdLst>
                <a:ahLst/>
                <a:cxnLst>
                  <a:cxn ang="0">
                    <a:pos x="connsiteX0" y="connsiteY0"/>
                  </a:cxn>
                  <a:cxn ang="0">
                    <a:pos x="connsiteX1" y="connsiteY1"/>
                  </a:cxn>
                  <a:cxn ang="0">
                    <a:pos x="connsiteX2" y="connsiteY2"/>
                  </a:cxn>
                  <a:cxn ang="0">
                    <a:pos x="connsiteX3" y="connsiteY3"/>
                  </a:cxn>
                </a:cxnLst>
                <a:rect l="l" t="t" r="r" b="b"/>
                <a:pathLst>
                  <a:path w="825965" h="170572">
                    <a:moveTo>
                      <a:pt x="764" y="171003"/>
                    </a:moveTo>
                    <a:cubicBezTo>
                      <a:pt x="-214" y="114128"/>
                      <a:pt x="764" y="57237"/>
                      <a:pt x="3709" y="430"/>
                    </a:cubicBezTo>
                    <a:lnTo>
                      <a:pt x="826363" y="43069"/>
                    </a:lnTo>
                    <a:cubicBezTo>
                      <a:pt x="824406" y="80940"/>
                      <a:pt x="823751" y="118868"/>
                      <a:pt x="824406" y="156784"/>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3" name="TextBox 562">
                <a:extLst>
                  <a:ext uri="{FF2B5EF4-FFF2-40B4-BE49-F238E27FC236}">
                    <a16:creationId xmlns:a16="http://schemas.microsoft.com/office/drawing/2014/main" id="{C30ECA6B-5B4B-8D67-3B68-2297E516EE52}"/>
                  </a:ext>
                </a:extLst>
              </p:cNvPr>
              <p:cNvSpPr txBox="1"/>
              <p:nvPr/>
            </p:nvSpPr>
            <p:spPr>
              <a:xfrm rot="59341">
                <a:off x="1038379" y="3213329"/>
                <a:ext cx="641467"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8%</a:t>
                </a:r>
              </a:p>
            </p:txBody>
          </p:sp>
          <p:sp>
            <p:nvSpPr>
              <p:cNvPr id="564" name="Freeform: Shape 563">
                <a:extLst>
                  <a:ext uri="{FF2B5EF4-FFF2-40B4-BE49-F238E27FC236}">
                    <a16:creationId xmlns:a16="http://schemas.microsoft.com/office/drawing/2014/main" id="{B86F8702-3A9B-B216-0135-13340E25D0D2}"/>
                  </a:ext>
                </a:extLst>
              </p:cNvPr>
              <p:cNvSpPr/>
              <p:nvPr/>
            </p:nvSpPr>
            <p:spPr>
              <a:xfrm>
                <a:off x="1365152" y="3257868"/>
                <a:ext cx="2763" cy="142144"/>
              </a:xfrm>
              <a:custGeom>
                <a:avLst/>
                <a:gdLst>
                  <a:gd name="connsiteX0" fmla="*/ 706 w 2763"/>
                  <a:gd name="connsiteY0" fmla="*/ 142574 h 142144"/>
                  <a:gd name="connsiteX1" fmla="*/ 3161 w 2763"/>
                  <a:gd name="connsiteY1" fmla="*/ 430 h 142144"/>
                </a:gdLst>
                <a:ahLst/>
                <a:cxnLst>
                  <a:cxn ang="0">
                    <a:pos x="connsiteX0" y="connsiteY0"/>
                  </a:cxn>
                  <a:cxn ang="0">
                    <a:pos x="connsiteX1" y="connsiteY1"/>
                  </a:cxn>
                </a:cxnLst>
                <a:rect l="l" t="t" r="r" b="b"/>
                <a:pathLst>
                  <a:path w="2763" h="142144">
                    <a:moveTo>
                      <a:pt x="706" y="142574"/>
                    </a:moveTo>
                    <a:cubicBezTo>
                      <a:pt x="-115" y="95179"/>
                      <a:pt x="706" y="47769"/>
                      <a:pt x="3161" y="430"/>
                    </a:cubicBezTo>
                  </a:path>
                </a:pathLst>
              </a:custGeom>
              <a:noFill/>
              <a:ln w="8736" cap="flat">
                <a:noFill/>
                <a:prstDash val="solid"/>
                <a:miter/>
              </a:ln>
            </p:spPr>
            <p:txBody>
              <a:bodyPr rtlCol="0" anchor="ctr"/>
              <a:lstStyle/>
              <a:p>
                <a:endParaRPr lang="en-GB" sz="1600"/>
              </a:p>
            </p:txBody>
          </p:sp>
        </p:grpSp>
        <p:grpSp>
          <p:nvGrpSpPr>
            <p:cNvPr id="72" name="Graphic 2973">
              <a:extLst>
                <a:ext uri="{FF2B5EF4-FFF2-40B4-BE49-F238E27FC236}">
                  <a16:creationId xmlns:a16="http://schemas.microsoft.com/office/drawing/2014/main" id="{55637F7C-BE89-AF24-7496-3FC523EB2FDC}"/>
                </a:ext>
              </a:extLst>
            </p:cNvPr>
            <p:cNvGrpSpPr/>
            <p:nvPr/>
          </p:nvGrpSpPr>
          <p:grpSpPr>
            <a:xfrm>
              <a:off x="956584" y="2253942"/>
              <a:ext cx="996166" cy="1025246"/>
              <a:chOff x="956584" y="2253942"/>
              <a:chExt cx="996166" cy="1025246"/>
            </a:xfrm>
          </p:grpSpPr>
          <p:sp>
            <p:nvSpPr>
              <p:cNvPr id="559" name="Freeform: Shape 558">
                <a:extLst>
                  <a:ext uri="{FF2B5EF4-FFF2-40B4-BE49-F238E27FC236}">
                    <a16:creationId xmlns:a16="http://schemas.microsoft.com/office/drawing/2014/main" id="{64C6D752-2B97-9666-E5EA-C09B9B8EE6A0}"/>
                  </a:ext>
                </a:extLst>
              </p:cNvPr>
              <p:cNvSpPr/>
              <p:nvPr/>
            </p:nvSpPr>
            <p:spPr>
              <a:xfrm>
                <a:off x="956584" y="2253942"/>
                <a:ext cx="996166" cy="1025246"/>
              </a:xfrm>
              <a:custGeom>
                <a:avLst/>
                <a:gdLst>
                  <a:gd name="connsiteX0" fmla="*/ 398 w 996166"/>
                  <a:gd name="connsiteY0" fmla="*/ 983037 h 1025246"/>
                  <a:gd name="connsiteX1" fmla="*/ 260661 w 996166"/>
                  <a:gd name="connsiteY1" fmla="*/ 430 h 1025246"/>
                  <a:gd name="connsiteX2" fmla="*/ 996564 w 996166"/>
                  <a:gd name="connsiteY2" fmla="*/ 370606 h 1025246"/>
                  <a:gd name="connsiteX3" fmla="*/ 823052 w 996166"/>
                  <a:gd name="connsiteY3" fmla="*/ 1025676 h 1025246"/>
                </a:gdLst>
                <a:ahLst/>
                <a:cxnLst>
                  <a:cxn ang="0">
                    <a:pos x="connsiteX0" y="connsiteY0"/>
                  </a:cxn>
                  <a:cxn ang="0">
                    <a:pos x="connsiteX1" y="connsiteY1"/>
                  </a:cxn>
                  <a:cxn ang="0">
                    <a:pos x="connsiteX2" y="connsiteY2"/>
                  </a:cxn>
                  <a:cxn ang="0">
                    <a:pos x="connsiteX3" y="connsiteY3"/>
                  </a:cxn>
                </a:cxnLst>
                <a:rect l="l" t="t" r="r" b="b"/>
                <a:pathLst>
                  <a:path w="996166" h="1025246">
                    <a:moveTo>
                      <a:pt x="398" y="983037"/>
                    </a:moveTo>
                    <a:cubicBezTo>
                      <a:pt x="18124" y="641006"/>
                      <a:pt x="106754" y="306394"/>
                      <a:pt x="260661" y="430"/>
                    </a:cubicBezTo>
                    <a:lnTo>
                      <a:pt x="996564" y="370606"/>
                    </a:lnTo>
                    <a:cubicBezTo>
                      <a:pt x="893956" y="574581"/>
                      <a:pt x="834872" y="797655"/>
                      <a:pt x="823052" y="1025676"/>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0" name="TextBox 559">
                <a:extLst>
                  <a:ext uri="{FF2B5EF4-FFF2-40B4-BE49-F238E27FC236}">
                    <a16:creationId xmlns:a16="http://schemas.microsoft.com/office/drawing/2014/main" id="{40599C1F-D5B2-4836-E246-BE3291ACA3D8}"/>
                  </a:ext>
                </a:extLst>
              </p:cNvPr>
              <p:cNvSpPr txBox="1"/>
              <p:nvPr/>
            </p:nvSpPr>
            <p:spPr>
              <a:xfrm rot="890110">
                <a:off x="1104256" y="2678552"/>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86%</a:t>
                </a:r>
              </a:p>
            </p:txBody>
          </p:sp>
          <p:sp>
            <p:nvSpPr>
              <p:cNvPr id="561" name="Freeform: Shape 560">
                <a:extLst>
                  <a:ext uri="{FF2B5EF4-FFF2-40B4-BE49-F238E27FC236}">
                    <a16:creationId xmlns:a16="http://schemas.microsoft.com/office/drawing/2014/main" id="{00BFC0A8-37A0-8928-0F5F-431672C0217E}"/>
                  </a:ext>
                </a:extLst>
              </p:cNvPr>
              <p:cNvSpPr/>
              <p:nvPr/>
            </p:nvSpPr>
            <p:spPr>
              <a:xfrm>
                <a:off x="1367915" y="2439029"/>
                <a:ext cx="216878" cy="818839"/>
              </a:xfrm>
              <a:custGeom>
                <a:avLst/>
                <a:gdLst>
                  <a:gd name="connsiteX0" fmla="*/ 398 w 216878"/>
                  <a:gd name="connsiteY0" fmla="*/ 819269 h 818839"/>
                  <a:gd name="connsiteX1" fmla="*/ 217276 w 216878"/>
                  <a:gd name="connsiteY1" fmla="*/ 430 h 818839"/>
                </a:gdLst>
                <a:ahLst/>
                <a:cxnLst>
                  <a:cxn ang="0">
                    <a:pos x="connsiteX0" y="connsiteY0"/>
                  </a:cxn>
                  <a:cxn ang="0">
                    <a:pos x="connsiteX1" y="connsiteY1"/>
                  </a:cxn>
                </a:cxnLst>
                <a:rect l="l" t="t" r="r" b="b"/>
                <a:pathLst>
                  <a:path w="216878" h="818839">
                    <a:moveTo>
                      <a:pt x="398" y="819269"/>
                    </a:moveTo>
                    <a:cubicBezTo>
                      <a:pt x="15171" y="534243"/>
                      <a:pt x="89027" y="255401"/>
                      <a:pt x="217276" y="430"/>
                    </a:cubicBezTo>
                  </a:path>
                </a:pathLst>
              </a:custGeom>
              <a:noFill/>
              <a:ln w="8736" cap="flat">
                <a:noFill/>
                <a:prstDash val="solid"/>
                <a:miter/>
              </a:ln>
            </p:spPr>
            <p:txBody>
              <a:bodyPr rtlCol="0" anchor="ctr"/>
              <a:lstStyle/>
              <a:p>
                <a:endParaRPr lang="en-GB" sz="1600"/>
              </a:p>
            </p:txBody>
          </p:sp>
        </p:grpSp>
        <p:grpSp>
          <p:nvGrpSpPr>
            <p:cNvPr id="73" name="Graphic 2973">
              <a:extLst>
                <a:ext uri="{FF2B5EF4-FFF2-40B4-BE49-F238E27FC236}">
                  <a16:creationId xmlns:a16="http://schemas.microsoft.com/office/drawing/2014/main" id="{556274C8-2094-AB04-44BD-673355EA239F}"/>
                </a:ext>
              </a:extLst>
            </p:cNvPr>
            <p:cNvGrpSpPr/>
            <p:nvPr/>
          </p:nvGrpSpPr>
          <p:grpSpPr>
            <a:xfrm>
              <a:off x="1216847" y="2104280"/>
              <a:ext cx="790487" cy="519838"/>
              <a:chOff x="1216847" y="2104280"/>
              <a:chExt cx="790487" cy="519838"/>
            </a:xfrm>
          </p:grpSpPr>
          <p:sp>
            <p:nvSpPr>
              <p:cNvPr id="556" name="Freeform: Shape 555">
                <a:extLst>
                  <a:ext uri="{FF2B5EF4-FFF2-40B4-BE49-F238E27FC236}">
                    <a16:creationId xmlns:a16="http://schemas.microsoft.com/office/drawing/2014/main" id="{ADE78BB9-9C14-43D7-5FC7-5B9A8332F840}"/>
                  </a:ext>
                </a:extLst>
              </p:cNvPr>
              <p:cNvSpPr/>
              <p:nvPr/>
            </p:nvSpPr>
            <p:spPr>
              <a:xfrm>
                <a:off x="1216847" y="2104280"/>
                <a:ext cx="790487" cy="519838"/>
              </a:xfrm>
              <a:custGeom>
                <a:avLst/>
                <a:gdLst>
                  <a:gd name="connsiteX0" fmla="*/ 398 w 790487"/>
                  <a:gd name="connsiteY0" fmla="*/ 150091 h 519838"/>
                  <a:gd name="connsiteX1" fmla="*/ 82274 w 790487"/>
                  <a:gd name="connsiteY1" fmla="*/ 430 h 519838"/>
                  <a:gd name="connsiteX2" fmla="*/ 790885 w 790487"/>
                  <a:gd name="connsiteY2" fmla="*/ 420490 h 519838"/>
                  <a:gd name="connsiteX3" fmla="*/ 736300 w 790487"/>
                  <a:gd name="connsiteY3" fmla="*/ 520268 h 519838"/>
                </a:gdLst>
                <a:ahLst/>
                <a:cxnLst>
                  <a:cxn ang="0">
                    <a:pos x="connsiteX0" y="connsiteY0"/>
                  </a:cxn>
                  <a:cxn ang="0">
                    <a:pos x="connsiteX1" y="connsiteY1"/>
                  </a:cxn>
                  <a:cxn ang="0">
                    <a:pos x="connsiteX2" y="connsiteY2"/>
                  </a:cxn>
                  <a:cxn ang="0">
                    <a:pos x="connsiteX3" y="connsiteY3"/>
                  </a:cxn>
                </a:cxnLst>
                <a:rect l="l" t="t" r="r" b="b"/>
                <a:pathLst>
                  <a:path w="790487" h="519838">
                    <a:moveTo>
                      <a:pt x="398" y="150091"/>
                    </a:moveTo>
                    <a:cubicBezTo>
                      <a:pt x="25960" y="99281"/>
                      <a:pt x="53270" y="49362"/>
                      <a:pt x="82274" y="430"/>
                    </a:cubicBezTo>
                    <a:lnTo>
                      <a:pt x="790885" y="420490"/>
                    </a:lnTo>
                    <a:cubicBezTo>
                      <a:pt x="771543" y="453112"/>
                      <a:pt x="753336" y="486390"/>
                      <a:pt x="736300" y="520268"/>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57" name="TextBox 556">
                <a:extLst>
                  <a:ext uri="{FF2B5EF4-FFF2-40B4-BE49-F238E27FC236}">
                    <a16:creationId xmlns:a16="http://schemas.microsoft.com/office/drawing/2014/main" id="{B8DBF6DB-ADCD-897E-5816-53C0F8CD45F6}"/>
                  </a:ext>
                </a:extLst>
              </p:cNvPr>
              <p:cNvSpPr txBox="1"/>
              <p:nvPr/>
            </p:nvSpPr>
            <p:spPr>
              <a:xfrm rot="1720877">
                <a:off x="1239702" y="2244602"/>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14%</a:t>
                </a:r>
              </a:p>
            </p:txBody>
          </p:sp>
          <p:sp>
            <p:nvSpPr>
              <p:cNvPr id="558" name="Freeform: Shape 557">
                <a:extLst>
                  <a:ext uri="{FF2B5EF4-FFF2-40B4-BE49-F238E27FC236}">
                    <a16:creationId xmlns:a16="http://schemas.microsoft.com/office/drawing/2014/main" id="{727CCD8B-51A3-ACA1-9F84-523F8483EFE8}"/>
                  </a:ext>
                </a:extLst>
              </p:cNvPr>
              <p:cNvSpPr/>
              <p:nvPr/>
            </p:nvSpPr>
            <p:spPr>
              <a:xfrm>
                <a:off x="1584794" y="2314309"/>
                <a:ext cx="68230" cy="124719"/>
              </a:xfrm>
              <a:custGeom>
                <a:avLst/>
                <a:gdLst>
                  <a:gd name="connsiteX0" fmla="*/ 398 w 68230"/>
                  <a:gd name="connsiteY0" fmla="*/ 125149 h 124719"/>
                  <a:gd name="connsiteX1" fmla="*/ 68628 w 68230"/>
                  <a:gd name="connsiteY1" fmla="*/ 430 h 124719"/>
                </a:gdLst>
                <a:ahLst/>
                <a:cxnLst>
                  <a:cxn ang="0">
                    <a:pos x="connsiteX0" y="connsiteY0"/>
                  </a:cxn>
                  <a:cxn ang="0">
                    <a:pos x="connsiteX1" y="connsiteY1"/>
                  </a:cxn>
                </a:cxnLst>
                <a:rect l="l" t="t" r="r" b="b"/>
                <a:pathLst>
                  <a:path w="68230" h="124719">
                    <a:moveTo>
                      <a:pt x="398" y="125149"/>
                    </a:moveTo>
                    <a:cubicBezTo>
                      <a:pt x="21705" y="82804"/>
                      <a:pt x="44455" y="41202"/>
                      <a:pt x="68628" y="430"/>
                    </a:cubicBezTo>
                  </a:path>
                </a:pathLst>
              </a:custGeom>
              <a:noFill/>
              <a:ln w="8736" cap="flat">
                <a:noFill/>
                <a:prstDash val="solid"/>
                <a:miter/>
              </a:ln>
            </p:spPr>
            <p:txBody>
              <a:bodyPr rtlCol="0" anchor="ctr"/>
              <a:lstStyle/>
              <a:p>
                <a:endParaRPr lang="en-GB" sz="1600"/>
              </a:p>
            </p:txBody>
          </p:sp>
        </p:grpSp>
        <p:grpSp>
          <p:nvGrpSpPr>
            <p:cNvPr id="75" name="Graphic 2973">
              <a:extLst>
                <a:ext uri="{FF2B5EF4-FFF2-40B4-BE49-F238E27FC236}">
                  <a16:creationId xmlns:a16="http://schemas.microsoft.com/office/drawing/2014/main" id="{67532631-6E77-BFCD-B86C-025DF561D875}"/>
                </a:ext>
              </a:extLst>
            </p:cNvPr>
            <p:cNvGrpSpPr/>
            <p:nvPr/>
          </p:nvGrpSpPr>
          <p:grpSpPr>
            <a:xfrm>
              <a:off x="1298724" y="2104280"/>
              <a:ext cx="2125831" cy="1260185"/>
              <a:chOff x="1298724" y="2104280"/>
              <a:chExt cx="2125831" cy="1260185"/>
            </a:xfrm>
          </p:grpSpPr>
          <p:sp>
            <p:nvSpPr>
              <p:cNvPr id="554" name="Freeform: Shape 553">
                <a:extLst>
                  <a:ext uri="{FF2B5EF4-FFF2-40B4-BE49-F238E27FC236}">
                    <a16:creationId xmlns:a16="http://schemas.microsoft.com/office/drawing/2014/main" id="{3180F2D5-CA08-7E2B-AD1B-38E6AA9BFCED}"/>
                  </a:ext>
                </a:extLst>
              </p:cNvPr>
              <p:cNvSpPr/>
              <p:nvPr/>
            </p:nvSpPr>
            <p:spPr>
              <a:xfrm>
                <a:off x="1298724" y="2104280"/>
                <a:ext cx="708610" cy="420060"/>
              </a:xfrm>
              <a:custGeom>
                <a:avLst/>
                <a:gdLst>
                  <a:gd name="connsiteX0" fmla="*/ 398 w 708610"/>
                  <a:gd name="connsiteY0" fmla="*/ 430 h 420060"/>
                  <a:gd name="connsiteX1" fmla="*/ 709008 w 708610"/>
                  <a:gd name="connsiteY1" fmla="*/ 420490 h 420060"/>
                </a:gdLst>
                <a:ahLst/>
                <a:cxnLst>
                  <a:cxn ang="0">
                    <a:pos x="connsiteX0" y="connsiteY0"/>
                  </a:cxn>
                  <a:cxn ang="0">
                    <a:pos x="connsiteX1" y="connsiteY1"/>
                  </a:cxn>
                </a:cxnLst>
                <a:rect l="l" t="t" r="r" b="b"/>
                <a:pathLst>
                  <a:path w="708610" h="420060">
                    <a:moveTo>
                      <a:pt x="398" y="430"/>
                    </a:moveTo>
                    <a:lnTo>
                      <a:pt x="709008" y="420490"/>
                    </a:lnTo>
                    <a:close/>
                  </a:path>
                </a:pathLst>
              </a:custGeom>
              <a:solidFill>
                <a:srgbClr val="206D84">
                  <a:alpha val="75000"/>
                </a:srgbClr>
              </a:solidFill>
              <a:ln w="0" cap="flat">
                <a:solidFill>
                  <a:srgbClr val="FFFFFF">
                    <a:alpha val="75000"/>
                  </a:srgbClr>
                </a:solidFill>
                <a:prstDash val="solid"/>
                <a:miter/>
              </a:ln>
            </p:spPr>
            <p:txBody>
              <a:bodyPr rtlCol="0" anchor="ctr"/>
              <a:lstStyle/>
              <a:p>
                <a:endParaRPr lang="en-GB" sz="1600"/>
              </a:p>
            </p:txBody>
          </p:sp>
          <p:sp>
            <p:nvSpPr>
              <p:cNvPr id="555" name="Freeform: Shape 554">
                <a:extLst>
                  <a:ext uri="{FF2B5EF4-FFF2-40B4-BE49-F238E27FC236}">
                    <a16:creationId xmlns:a16="http://schemas.microsoft.com/office/drawing/2014/main" id="{541524EA-C436-558A-41FD-B90D0180F31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76" name="Graphic 2973">
              <a:extLst>
                <a:ext uri="{FF2B5EF4-FFF2-40B4-BE49-F238E27FC236}">
                  <a16:creationId xmlns:a16="http://schemas.microsoft.com/office/drawing/2014/main" id="{758C2463-7238-4FA8-F7DC-B78BD0561676}"/>
                </a:ext>
              </a:extLst>
            </p:cNvPr>
            <p:cNvGrpSpPr/>
            <p:nvPr/>
          </p:nvGrpSpPr>
          <p:grpSpPr>
            <a:xfrm>
              <a:off x="1298724" y="1459226"/>
              <a:ext cx="1076539" cy="1065114"/>
              <a:chOff x="1298724" y="1459226"/>
              <a:chExt cx="1076539" cy="1065114"/>
            </a:xfrm>
          </p:grpSpPr>
          <p:sp>
            <p:nvSpPr>
              <p:cNvPr id="551" name="Freeform: Shape 550">
                <a:extLst>
                  <a:ext uri="{FF2B5EF4-FFF2-40B4-BE49-F238E27FC236}">
                    <a16:creationId xmlns:a16="http://schemas.microsoft.com/office/drawing/2014/main" id="{62A9D9DA-FD49-8FEA-B7DE-A40964128281}"/>
                  </a:ext>
                </a:extLst>
              </p:cNvPr>
              <p:cNvSpPr/>
              <p:nvPr/>
            </p:nvSpPr>
            <p:spPr>
              <a:xfrm>
                <a:off x="1298724" y="1459226"/>
                <a:ext cx="1076539" cy="1065114"/>
              </a:xfrm>
              <a:custGeom>
                <a:avLst/>
                <a:gdLst>
                  <a:gd name="connsiteX0" fmla="*/ 398 w 1076539"/>
                  <a:gd name="connsiteY0" fmla="*/ 645484 h 1065114"/>
                  <a:gd name="connsiteX1" fmla="*/ 552288 w 1076539"/>
                  <a:gd name="connsiteY1" fmla="*/ 430 h 1065114"/>
                  <a:gd name="connsiteX2" fmla="*/ 1076938 w 1076539"/>
                  <a:gd name="connsiteY2" fmla="*/ 635507 h 1065114"/>
                  <a:gd name="connsiteX3" fmla="*/ 709008 w 1076539"/>
                  <a:gd name="connsiteY3" fmla="*/ 1065544 h 1065114"/>
                </a:gdLst>
                <a:ahLst/>
                <a:cxnLst>
                  <a:cxn ang="0">
                    <a:pos x="connsiteX0" y="connsiteY0"/>
                  </a:cxn>
                  <a:cxn ang="0">
                    <a:pos x="connsiteX1" y="connsiteY1"/>
                  </a:cxn>
                  <a:cxn ang="0">
                    <a:pos x="connsiteX2" y="connsiteY2"/>
                  </a:cxn>
                  <a:cxn ang="0">
                    <a:pos x="connsiteX3" y="connsiteY3"/>
                  </a:cxn>
                </a:cxnLst>
                <a:rect l="l" t="t" r="r" b="b"/>
                <a:pathLst>
                  <a:path w="1076539" h="1065114">
                    <a:moveTo>
                      <a:pt x="398" y="645484"/>
                    </a:moveTo>
                    <a:cubicBezTo>
                      <a:pt x="145778" y="400238"/>
                      <a:pt x="332491" y="182005"/>
                      <a:pt x="552288" y="430"/>
                    </a:cubicBezTo>
                    <a:lnTo>
                      <a:pt x="1076938" y="635507"/>
                    </a:lnTo>
                    <a:cubicBezTo>
                      <a:pt x="930404" y="756557"/>
                      <a:pt x="805929" y="902051"/>
                      <a:pt x="709008" y="1065544"/>
                    </a:cubicBezTo>
                    <a:close/>
                  </a:path>
                </a:pathLst>
              </a:custGeom>
              <a:solidFill>
                <a:srgbClr val="F16F17">
                  <a:alpha val="74902"/>
                </a:srgbClr>
              </a:solidFill>
              <a:ln w="4368" cap="flat">
                <a:solidFill>
                  <a:srgbClr val="FFFFFF">
                    <a:alpha val="75000"/>
                  </a:srgbClr>
                </a:solidFill>
                <a:prstDash val="solid"/>
                <a:miter/>
              </a:ln>
            </p:spPr>
            <p:txBody>
              <a:bodyPr rtlCol="0" anchor="ctr"/>
              <a:lstStyle/>
              <a:p>
                <a:endParaRPr lang="en-GB" sz="1600"/>
              </a:p>
            </p:txBody>
          </p:sp>
          <p:sp>
            <p:nvSpPr>
              <p:cNvPr id="552" name="TextBox 551">
                <a:extLst>
                  <a:ext uri="{FF2B5EF4-FFF2-40B4-BE49-F238E27FC236}">
                    <a16:creationId xmlns:a16="http://schemas.microsoft.com/office/drawing/2014/main" id="{09870E57-0ED1-598E-9FB9-7C2145CB3CCA}"/>
                  </a:ext>
                </a:extLst>
              </p:cNvPr>
              <p:cNvSpPr txBox="1"/>
              <p:nvPr/>
            </p:nvSpPr>
            <p:spPr>
              <a:xfrm rot="2432967">
                <a:off x="1530316" y="1867081"/>
                <a:ext cx="6592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83%</a:t>
                </a:r>
              </a:p>
            </p:txBody>
          </p:sp>
          <p:sp>
            <p:nvSpPr>
              <p:cNvPr id="553" name="Freeform: Shape 552">
                <a:extLst>
                  <a:ext uri="{FF2B5EF4-FFF2-40B4-BE49-F238E27FC236}">
                    <a16:creationId xmlns:a16="http://schemas.microsoft.com/office/drawing/2014/main" id="{55E08AFA-4462-57DB-234A-86507008947D}"/>
                  </a:ext>
                </a:extLst>
              </p:cNvPr>
              <p:cNvSpPr/>
              <p:nvPr/>
            </p:nvSpPr>
            <p:spPr>
              <a:xfrm>
                <a:off x="1653024" y="1776765"/>
                <a:ext cx="459914" cy="537544"/>
              </a:xfrm>
              <a:custGeom>
                <a:avLst/>
                <a:gdLst>
                  <a:gd name="connsiteX0" fmla="*/ 398 w 459914"/>
                  <a:gd name="connsiteY0" fmla="*/ 537975 h 537544"/>
                  <a:gd name="connsiteX1" fmla="*/ 460312 w 459914"/>
                  <a:gd name="connsiteY1" fmla="*/ 430 h 537544"/>
                </a:gdLst>
                <a:ahLst/>
                <a:cxnLst>
                  <a:cxn ang="0">
                    <a:pos x="connsiteX0" y="connsiteY0"/>
                  </a:cxn>
                  <a:cxn ang="0">
                    <a:pos x="connsiteX1" y="connsiteY1"/>
                  </a:cxn>
                </a:cxnLst>
                <a:rect l="l" t="t" r="r" b="b"/>
                <a:pathLst>
                  <a:path w="459914" h="537544">
                    <a:moveTo>
                      <a:pt x="398" y="537975"/>
                    </a:moveTo>
                    <a:cubicBezTo>
                      <a:pt x="121553" y="333606"/>
                      <a:pt x="277146" y="151742"/>
                      <a:pt x="460312" y="430"/>
                    </a:cubicBezTo>
                  </a:path>
                </a:pathLst>
              </a:custGeom>
              <a:noFill/>
              <a:ln w="8736" cap="flat">
                <a:noFill/>
                <a:prstDash val="solid"/>
                <a:miter/>
              </a:ln>
            </p:spPr>
            <p:txBody>
              <a:bodyPr rtlCol="0" anchor="ctr"/>
              <a:lstStyle/>
              <a:p>
                <a:endParaRPr lang="en-GB" sz="1600"/>
              </a:p>
            </p:txBody>
          </p:sp>
        </p:grpSp>
        <p:grpSp>
          <p:nvGrpSpPr>
            <p:cNvPr id="77" name="Graphic 2973">
              <a:extLst>
                <a:ext uri="{FF2B5EF4-FFF2-40B4-BE49-F238E27FC236}">
                  <a16:creationId xmlns:a16="http://schemas.microsoft.com/office/drawing/2014/main" id="{3ABD145B-841D-5FBC-44B7-F5ECCF654CED}"/>
                </a:ext>
              </a:extLst>
            </p:cNvPr>
            <p:cNvGrpSpPr/>
            <p:nvPr/>
          </p:nvGrpSpPr>
          <p:grpSpPr>
            <a:xfrm>
              <a:off x="1850613" y="1355177"/>
              <a:ext cx="614782" cy="769091"/>
              <a:chOff x="1850613" y="1355177"/>
              <a:chExt cx="614782" cy="769091"/>
            </a:xfrm>
          </p:grpSpPr>
          <p:sp>
            <p:nvSpPr>
              <p:cNvPr id="548" name="Freeform: Shape 547">
                <a:extLst>
                  <a:ext uri="{FF2B5EF4-FFF2-40B4-BE49-F238E27FC236}">
                    <a16:creationId xmlns:a16="http://schemas.microsoft.com/office/drawing/2014/main" id="{EB29CA57-15DF-9128-1880-47C543B29330}"/>
                  </a:ext>
                </a:extLst>
              </p:cNvPr>
              <p:cNvSpPr/>
              <p:nvPr/>
            </p:nvSpPr>
            <p:spPr>
              <a:xfrm>
                <a:off x="1850613" y="1355177"/>
                <a:ext cx="614782" cy="739126"/>
              </a:xfrm>
              <a:custGeom>
                <a:avLst/>
                <a:gdLst>
                  <a:gd name="connsiteX0" fmla="*/ 398 w 614782"/>
                  <a:gd name="connsiteY0" fmla="*/ 104479 h 739126"/>
                  <a:gd name="connsiteX1" fmla="*/ 135592 w 614782"/>
                  <a:gd name="connsiteY1" fmla="*/ 430 h 739126"/>
                  <a:gd name="connsiteX2" fmla="*/ 615180 w 614782"/>
                  <a:gd name="connsiteY2" fmla="*/ 670190 h 739126"/>
                  <a:gd name="connsiteX3" fmla="*/ 525048 w 614782"/>
                  <a:gd name="connsiteY3" fmla="*/ 739556 h 739126"/>
                </a:gdLst>
                <a:ahLst/>
                <a:cxnLst>
                  <a:cxn ang="0">
                    <a:pos x="connsiteX0" y="connsiteY0"/>
                  </a:cxn>
                  <a:cxn ang="0">
                    <a:pos x="connsiteX1" y="connsiteY1"/>
                  </a:cxn>
                  <a:cxn ang="0">
                    <a:pos x="connsiteX2" y="connsiteY2"/>
                  </a:cxn>
                  <a:cxn ang="0">
                    <a:pos x="connsiteX3" y="connsiteY3"/>
                  </a:cxn>
                </a:cxnLst>
                <a:rect l="l" t="t" r="r" b="b"/>
                <a:pathLst>
                  <a:path w="614782" h="739126">
                    <a:moveTo>
                      <a:pt x="398" y="104479"/>
                    </a:moveTo>
                    <a:cubicBezTo>
                      <a:pt x="44254" y="68250"/>
                      <a:pt x="89342" y="33540"/>
                      <a:pt x="135592" y="430"/>
                    </a:cubicBezTo>
                    <a:lnTo>
                      <a:pt x="615180" y="670190"/>
                    </a:lnTo>
                    <a:cubicBezTo>
                      <a:pt x="584341" y="692266"/>
                      <a:pt x="554279" y="715400"/>
                      <a:pt x="525048" y="739556"/>
                    </a:cubicBezTo>
                    <a:close/>
                  </a:path>
                </a:pathLst>
              </a:custGeom>
              <a:solidFill>
                <a:srgbClr val="F16F17">
                  <a:alpha val="74902"/>
                </a:srgbClr>
              </a:solidFill>
              <a:ln w="4368" cap="flat">
                <a:solidFill>
                  <a:srgbClr val="FFFFFF">
                    <a:alpha val="75000"/>
                  </a:srgbClr>
                </a:solidFill>
                <a:prstDash val="solid"/>
                <a:miter/>
              </a:ln>
            </p:spPr>
            <p:txBody>
              <a:bodyPr rtlCol="0" anchor="ctr"/>
              <a:lstStyle/>
              <a:p>
                <a:endParaRPr lang="en-GB" sz="1600"/>
              </a:p>
            </p:txBody>
          </p:sp>
          <p:sp>
            <p:nvSpPr>
              <p:cNvPr id="549" name="TextBox 548">
                <a:extLst>
                  <a:ext uri="{FF2B5EF4-FFF2-40B4-BE49-F238E27FC236}">
                    <a16:creationId xmlns:a16="http://schemas.microsoft.com/office/drawing/2014/main" id="{AC7BD39D-C5A8-FB09-E18A-64AD3A324F1B}"/>
                  </a:ext>
                </a:extLst>
              </p:cNvPr>
              <p:cNvSpPr txBox="1"/>
              <p:nvPr/>
            </p:nvSpPr>
            <p:spPr>
              <a:xfrm rot="3145055">
                <a:off x="1786876" y="1598749"/>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17%</a:t>
                </a:r>
              </a:p>
            </p:txBody>
          </p:sp>
          <p:sp>
            <p:nvSpPr>
              <p:cNvPr id="550" name="Freeform: Shape 549">
                <a:extLst>
                  <a:ext uri="{FF2B5EF4-FFF2-40B4-BE49-F238E27FC236}">
                    <a16:creationId xmlns:a16="http://schemas.microsoft.com/office/drawing/2014/main" id="{82FBBE53-2593-6DEE-64EA-917CFB8A844D}"/>
                  </a:ext>
                </a:extLst>
              </p:cNvPr>
              <p:cNvSpPr/>
              <p:nvPr/>
            </p:nvSpPr>
            <p:spPr>
              <a:xfrm>
                <a:off x="2112938" y="1690057"/>
                <a:ext cx="112663" cy="86707"/>
              </a:xfrm>
              <a:custGeom>
                <a:avLst/>
                <a:gdLst>
                  <a:gd name="connsiteX0" fmla="*/ 398 w 112663"/>
                  <a:gd name="connsiteY0" fmla="*/ 87138 h 86707"/>
                  <a:gd name="connsiteX1" fmla="*/ 113061 w 112663"/>
                  <a:gd name="connsiteY1" fmla="*/ 430 h 86707"/>
                </a:gdLst>
                <a:ahLst/>
                <a:cxnLst>
                  <a:cxn ang="0">
                    <a:pos x="connsiteX0" y="connsiteY0"/>
                  </a:cxn>
                  <a:cxn ang="0">
                    <a:pos x="connsiteX1" y="connsiteY1"/>
                  </a:cxn>
                </a:cxnLst>
                <a:rect l="l" t="t" r="r" b="b"/>
                <a:pathLst>
                  <a:path w="112663" h="86707">
                    <a:moveTo>
                      <a:pt x="398" y="87138"/>
                    </a:moveTo>
                    <a:cubicBezTo>
                      <a:pt x="36942" y="56945"/>
                      <a:pt x="74517" y="28028"/>
                      <a:pt x="113061" y="430"/>
                    </a:cubicBezTo>
                  </a:path>
                </a:pathLst>
              </a:custGeom>
              <a:noFill/>
              <a:ln w="8736" cap="flat">
                <a:noFill/>
                <a:prstDash val="solid"/>
                <a:miter/>
              </a:ln>
            </p:spPr>
            <p:txBody>
              <a:bodyPr rtlCol="0" anchor="ctr"/>
              <a:lstStyle/>
              <a:p>
                <a:endParaRPr lang="en-GB" sz="1600"/>
              </a:p>
            </p:txBody>
          </p:sp>
        </p:grpSp>
        <p:grpSp>
          <p:nvGrpSpPr>
            <p:cNvPr id="117" name="Graphic 2973">
              <a:extLst>
                <a:ext uri="{FF2B5EF4-FFF2-40B4-BE49-F238E27FC236}">
                  <a16:creationId xmlns:a16="http://schemas.microsoft.com/office/drawing/2014/main" id="{3C3419CC-64F5-22A3-8D45-248EACD85C2E}"/>
                </a:ext>
              </a:extLst>
            </p:cNvPr>
            <p:cNvGrpSpPr/>
            <p:nvPr/>
          </p:nvGrpSpPr>
          <p:grpSpPr>
            <a:xfrm>
              <a:off x="1985808" y="1355177"/>
              <a:ext cx="1438747" cy="2009289"/>
              <a:chOff x="1985808" y="1355177"/>
              <a:chExt cx="1438747" cy="2009289"/>
            </a:xfrm>
          </p:grpSpPr>
          <p:sp>
            <p:nvSpPr>
              <p:cNvPr id="546" name="Freeform: Shape 545">
                <a:extLst>
                  <a:ext uri="{FF2B5EF4-FFF2-40B4-BE49-F238E27FC236}">
                    <a16:creationId xmlns:a16="http://schemas.microsoft.com/office/drawing/2014/main" id="{CD0254DB-2C68-6D3D-691F-8D2A399147BF}"/>
                  </a:ext>
                </a:extLst>
              </p:cNvPr>
              <p:cNvSpPr/>
              <p:nvPr/>
            </p:nvSpPr>
            <p:spPr>
              <a:xfrm>
                <a:off x="1985808" y="1355177"/>
                <a:ext cx="479588" cy="669760"/>
              </a:xfrm>
              <a:custGeom>
                <a:avLst/>
                <a:gdLst>
                  <a:gd name="connsiteX0" fmla="*/ 398 w 479588"/>
                  <a:gd name="connsiteY0" fmla="*/ 430 h 669760"/>
                  <a:gd name="connsiteX1" fmla="*/ 479986 w 479588"/>
                  <a:gd name="connsiteY1" fmla="*/ 670190 h 669760"/>
                </a:gdLst>
                <a:ahLst/>
                <a:cxnLst>
                  <a:cxn ang="0">
                    <a:pos x="connsiteX0" y="connsiteY0"/>
                  </a:cxn>
                  <a:cxn ang="0">
                    <a:pos x="connsiteX1" y="connsiteY1"/>
                  </a:cxn>
                </a:cxnLst>
                <a:rect l="l" t="t" r="r" b="b"/>
                <a:pathLst>
                  <a:path w="479588" h="669760">
                    <a:moveTo>
                      <a:pt x="398" y="430"/>
                    </a:moveTo>
                    <a:lnTo>
                      <a:pt x="479986" y="670190"/>
                    </a:lnTo>
                    <a:close/>
                  </a:path>
                </a:pathLst>
              </a:custGeom>
              <a:solidFill>
                <a:srgbClr val="E49F38">
                  <a:alpha val="75000"/>
                </a:srgbClr>
              </a:solidFill>
              <a:ln w="0" cap="flat">
                <a:solidFill>
                  <a:srgbClr val="FFFFFF">
                    <a:alpha val="75000"/>
                  </a:srgbClr>
                </a:solidFill>
                <a:prstDash val="solid"/>
                <a:miter/>
              </a:ln>
            </p:spPr>
            <p:txBody>
              <a:bodyPr rtlCol="0" anchor="ctr"/>
              <a:lstStyle/>
              <a:p>
                <a:endParaRPr lang="en-GB" sz="1600"/>
              </a:p>
            </p:txBody>
          </p:sp>
          <p:sp>
            <p:nvSpPr>
              <p:cNvPr id="547" name="Freeform: Shape 546">
                <a:extLst>
                  <a:ext uri="{FF2B5EF4-FFF2-40B4-BE49-F238E27FC236}">
                    <a16:creationId xmlns:a16="http://schemas.microsoft.com/office/drawing/2014/main" id="{0716C124-57AF-85BE-4FF3-10F2447EF0F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1" name="Graphic 2973">
              <a:extLst>
                <a:ext uri="{FF2B5EF4-FFF2-40B4-BE49-F238E27FC236}">
                  <a16:creationId xmlns:a16="http://schemas.microsoft.com/office/drawing/2014/main" id="{C7F07837-EC17-76AD-384A-865F5F5957A1}"/>
                </a:ext>
              </a:extLst>
            </p:cNvPr>
            <p:cNvGrpSpPr/>
            <p:nvPr/>
          </p:nvGrpSpPr>
          <p:grpSpPr>
            <a:xfrm>
              <a:off x="1985808" y="1038992"/>
              <a:ext cx="881204" cy="985944"/>
              <a:chOff x="1985808" y="1038992"/>
              <a:chExt cx="881204" cy="985944"/>
            </a:xfrm>
          </p:grpSpPr>
          <p:sp>
            <p:nvSpPr>
              <p:cNvPr id="543" name="Freeform: Shape 542">
                <a:extLst>
                  <a:ext uri="{FF2B5EF4-FFF2-40B4-BE49-F238E27FC236}">
                    <a16:creationId xmlns:a16="http://schemas.microsoft.com/office/drawing/2014/main" id="{9C107293-30D9-A37C-4D1D-490FAA6222EF}"/>
                  </a:ext>
                </a:extLst>
              </p:cNvPr>
              <p:cNvSpPr/>
              <p:nvPr/>
            </p:nvSpPr>
            <p:spPr>
              <a:xfrm>
                <a:off x="1985808" y="1038992"/>
                <a:ext cx="881204" cy="985944"/>
              </a:xfrm>
              <a:custGeom>
                <a:avLst/>
                <a:gdLst>
                  <a:gd name="connsiteX0" fmla="*/ 398 w 881204"/>
                  <a:gd name="connsiteY0" fmla="*/ 316614 h 985944"/>
                  <a:gd name="connsiteX1" fmla="*/ 602831 w 881204"/>
                  <a:gd name="connsiteY1" fmla="*/ 430 h 985944"/>
                  <a:gd name="connsiteX2" fmla="*/ 881602 w 881204"/>
                  <a:gd name="connsiteY2" fmla="*/ 775593 h 985944"/>
                  <a:gd name="connsiteX3" fmla="*/ 479986 w 881204"/>
                  <a:gd name="connsiteY3" fmla="*/ 986374 h 985944"/>
                </a:gdLst>
                <a:ahLst/>
                <a:cxnLst>
                  <a:cxn ang="0">
                    <a:pos x="connsiteX0" y="connsiteY0"/>
                  </a:cxn>
                  <a:cxn ang="0">
                    <a:pos x="connsiteX1" y="connsiteY1"/>
                  </a:cxn>
                  <a:cxn ang="0">
                    <a:pos x="connsiteX2" y="connsiteY2"/>
                  </a:cxn>
                  <a:cxn ang="0">
                    <a:pos x="connsiteX3" y="connsiteY3"/>
                  </a:cxn>
                </a:cxnLst>
                <a:rect l="l" t="t" r="r" b="b"/>
                <a:pathLst>
                  <a:path w="881204" h="985944">
                    <a:moveTo>
                      <a:pt x="398" y="316614"/>
                    </a:moveTo>
                    <a:cubicBezTo>
                      <a:pt x="185677" y="183944"/>
                      <a:pt x="388403" y="77545"/>
                      <a:pt x="602831" y="430"/>
                    </a:cubicBezTo>
                    <a:lnTo>
                      <a:pt x="881602" y="775593"/>
                    </a:lnTo>
                    <a:cubicBezTo>
                      <a:pt x="738651" y="826998"/>
                      <a:pt x="603497" y="897937"/>
                      <a:pt x="479986" y="986374"/>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44" name="TextBox 543">
                <a:extLst>
                  <a:ext uri="{FF2B5EF4-FFF2-40B4-BE49-F238E27FC236}">
                    <a16:creationId xmlns:a16="http://schemas.microsoft.com/office/drawing/2014/main" id="{E887EA33-7EA6-C035-0CA2-8D3DAD594C51}"/>
                  </a:ext>
                </a:extLst>
              </p:cNvPr>
              <p:cNvSpPr txBox="1"/>
              <p:nvPr/>
            </p:nvSpPr>
            <p:spPr>
              <a:xfrm rot="3738462">
                <a:off x="2128646" y="1388856"/>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80%</a:t>
                </a:r>
              </a:p>
            </p:txBody>
          </p:sp>
          <p:sp>
            <p:nvSpPr>
              <p:cNvPr id="545" name="Freeform: Shape 544">
                <a:extLst>
                  <a:ext uri="{FF2B5EF4-FFF2-40B4-BE49-F238E27FC236}">
                    <a16:creationId xmlns:a16="http://schemas.microsoft.com/office/drawing/2014/main" id="{B6D3F329-8341-B5D0-2B4B-9B2CC8243998}"/>
                  </a:ext>
                </a:extLst>
              </p:cNvPr>
              <p:cNvSpPr/>
              <p:nvPr/>
            </p:nvSpPr>
            <p:spPr>
              <a:xfrm>
                <a:off x="2225602" y="1426570"/>
                <a:ext cx="502023" cy="263487"/>
              </a:xfrm>
              <a:custGeom>
                <a:avLst/>
                <a:gdLst>
                  <a:gd name="connsiteX0" fmla="*/ 398 w 502023"/>
                  <a:gd name="connsiteY0" fmla="*/ 263917 h 263487"/>
                  <a:gd name="connsiteX1" fmla="*/ 502422 w 502023"/>
                  <a:gd name="connsiteY1" fmla="*/ 430 h 263487"/>
                </a:gdLst>
                <a:ahLst/>
                <a:cxnLst>
                  <a:cxn ang="0">
                    <a:pos x="connsiteX0" y="connsiteY0"/>
                  </a:cxn>
                  <a:cxn ang="0">
                    <a:pos x="connsiteX1" y="connsiteY1"/>
                  </a:cxn>
                </a:cxnLst>
                <a:rect l="l" t="t" r="r" b="b"/>
                <a:pathLst>
                  <a:path w="502023" h="263487">
                    <a:moveTo>
                      <a:pt x="398" y="263917"/>
                    </a:moveTo>
                    <a:cubicBezTo>
                      <a:pt x="154794" y="153367"/>
                      <a:pt x="323737" y="64694"/>
                      <a:pt x="502422" y="430"/>
                    </a:cubicBezTo>
                  </a:path>
                </a:pathLst>
              </a:custGeom>
              <a:noFill/>
              <a:ln w="8736" cap="flat">
                <a:noFill/>
                <a:prstDash val="solid"/>
                <a:miter/>
              </a:ln>
            </p:spPr>
            <p:txBody>
              <a:bodyPr rtlCol="0" anchor="ctr"/>
              <a:lstStyle/>
              <a:p>
                <a:endParaRPr lang="en-GB" sz="1600"/>
              </a:p>
            </p:txBody>
          </p:sp>
        </p:grpSp>
        <p:grpSp>
          <p:nvGrpSpPr>
            <p:cNvPr id="203" name="Graphic 2973">
              <a:extLst>
                <a:ext uri="{FF2B5EF4-FFF2-40B4-BE49-F238E27FC236}">
                  <a16:creationId xmlns:a16="http://schemas.microsoft.com/office/drawing/2014/main" id="{C46F3B2A-EB04-3F0B-0466-089259386DFA}"/>
                </a:ext>
              </a:extLst>
            </p:cNvPr>
            <p:cNvGrpSpPr/>
            <p:nvPr/>
          </p:nvGrpSpPr>
          <p:grpSpPr>
            <a:xfrm>
              <a:off x="2588241" y="986837"/>
              <a:ext cx="387057" cy="827319"/>
              <a:chOff x="2588241" y="986837"/>
              <a:chExt cx="387057" cy="827319"/>
            </a:xfrm>
          </p:grpSpPr>
          <p:sp>
            <p:nvSpPr>
              <p:cNvPr id="540" name="Freeform: Shape 539">
                <a:extLst>
                  <a:ext uri="{FF2B5EF4-FFF2-40B4-BE49-F238E27FC236}">
                    <a16:creationId xmlns:a16="http://schemas.microsoft.com/office/drawing/2014/main" id="{5C1045DD-413F-8EBB-4850-04456CA12FCB}"/>
                  </a:ext>
                </a:extLst>
              </p:cNvPr>
              <p:cNvSpPr/>
              <p:nvPr/>
            </p:nvSpPr>
            <p:spPr>
              <a:xfrm>
                <a:off x="2588241" y="986837"/>
                <a:ext cx="387057" cy="827319"/>
              </a:xfrm>
              <a:custGeom>
                <a:avLst/>
                <a:gdLst>
                  <a:gd name="connsiteX0" fmla="*/ 398 w 387057"/>
                  <a:gd name="connsiteY0" fmla="*/ 52585 h 827319"/>
                  <a:gd name="connsiteX1" fmla="*/ 162827 w 387057"/>
                  <a:gd name="connsiteY1" fmla="*/ 430 h 827319"/>
                  <a:gd name="connsiteX2" fmla="*/ 387455 w 387057"/>
                  <a:gd name="connsiteY2" fmla="*/ 792970 h 827319"/>
                  <a:gd name="connsiteX3" fmla="*/ 279169 w 387057"/>
                  <a:gd name="connsiteY3" fmla="*/ 827749 h 827319"/>
                </a:gdLst>
                <a:ahLst/>
                <a:cxnLst>
                  <a:cxn ang="0">
                    <a:pos x="connsiteX0" y="connsiteY0"/>
                  </a:cxn>
                  <a:cxn ang="0">
                    <a:pos x="connsiteX1" y="connsiteY1"/>
                  </a:cxn>
                  <a:cxn ang="0">
                    <a:pos x="connsiteX2" y="connsiteY2"/>
                  </a:cxn>
                  <a:cxn ang="0">
                    <a:pos x="connsiteX3" y="connsiteY3"/>
                  </a:cxn>
                </a:cxnLst>
                <a:rect l="l" t="t" r="r" b="b"/>
                <a:pathLst>
                  <a:path w="387057" h="827319">
                    <a:moveTo>
                      <a:pt x="398" y="52585"/>
                    </a:moveTo>
                    <a:cubicBezTo>
                      <a:pt x="53924" y="33339"/>
                      <a:pt x="108100" y="15945"/>
                      <a:pt x="162827" y="430"/>
                    </a:cubicBezTo>
                    <a:lnTo>
                      <a:pt x="387455" y="792970"/>
                    </a:lnTo>
                    <a:cubicBezTo>
                      <a:pt x="350971" y="803314"/>
                      <a:pt x="314854" y="814915"/>
                      <a:pt x="279169" y="827749"/>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41" name="TextBox 540">
                <a:extLst>
                  <a:ext uri="{FF2B5EF4-FFF2-40B4-BE49-F238E27FC236}">
                    <a16:creationId xmlns:a16="http://schemas.microsoft.com/office/drawing/2014/main" id="{94AE0E06-A334-749B-CFBA-50EB5BE4A759}"/>
                  </a:ext>
                </a:extLst>
              </p:cNvPr>
              <p:cNvSpPr txBox="1"/>
              <p:nvPr/>
            </p:nvSpPr>
            <p:spPr>
              <a:xfrm rot="4331868">
                <a:off x="2407960" y="1265159"/>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20%</a:t>
                </a:r>
              </a:p>
            </p:txBody>
          </p:sp>
          <p:sp>
            <p:nvSpPr>
              <p:cNvPr id="542" name="Freeform: Shape 541">
                <a:extLst>
                  <a:ext uri="{FF2B5EF4-FFF2-40B4-BE49-F238E27FC236}">
                    <a16:creationId xmlns:a16="http://schemas.microsoft.com/office/drawing/2014/main" id="{A987491C-E7A2-A7C7-637B-1860DD2C6083}"/>
                  </a:ext>
                </a:extLst>
              </p:cNvPr>
              <p:cNvSpPr/>
              <p:nvPr/>
            </p:nvSpPr>
            <p:spPr>
              <a:xfrm>
                <a:off x="2727628" y="1383107"/>
                <a:ext cx="135355" cy="43463"/>
              </a:xfrm>
              <a:custGeom>
                <a:avLst/>
                <a:gdLst>
                  <a:gd name="connsiteX0" fmla="*/ 398 w 135355"/>
                  <a:gd name="connsiteY0" fmla="*/ 43893 h 43463"/>
                  <a:gd name="connsiteX1" fmla="*/ 135754 w 135355"/>
                  <a:gd name="connsiteY1" fmla="*/ 430 h 43463"/>
                </a:gdLst>
                <a:ahLst/>
                <a:cxnLst>
                  <a:cxn ang="0">
                    <a:pos x="connsiteX0" y="connsiteY0"/>
                  </a:cxn>
                  <a:cxn ang="0">
                    <a:pos x="connsiteX1" y="connsiteY1"/>
                  </a:cxn>
                </a:cxnLst>
                <a:rect l="l" t="t" r="r" b="b"/>
                <a:pathLst>
                  <a:path w="135355" h="43463">
                    <a:moveTo>
                      <a:pt x="398" y="43893"/>
                    </a:moveTo>
                    <a:cubicBezTo>
                      <a:pt x="45003" y="27853"/>
                      <a:pt x="90148" y="13359"/>
                      <a:pt x="135754" y="430"/>
                    </a:cubicBezTo>
                  </a:path>
                </a:pathLst>
              </a:custGeom>
              <a:noFill/>
              <a:ln w="8736" cap="flat">
                <a:noFill/>
                <a:prstDash val="solid"/>
                <a:miter/>
              </a:ln>
            </p:spPr>
            <p:txBody>
              <a:bodyPr rtlCol="0" anchor="ctr"/>
              <a:lstStyle/>
              <a:p>
                <a:endParaRPr lang="en-GB" sz="1600"/>
              </a:p>
            </p:txBody>
          </p:sp>
        </p:grpSp>
        <p:grpSp>
          <p:nvGrpSpPr>
            <p:cNvPr id="204" name="Graphic 2973">
              <a:extLst>
                <a:ext uri="{FF2B5EF4-FFF2-40B4-BE49-F238E27FC236}">
                  <a16:creationId xmlns:a16="http://schemas.microsoft.com/office/drawing/2014/main" id="{04E9C9B6-0733-F8E9-1615-F39327A3AC4F}"/>
                </a:ext>
              </a:extLst>
            </p:cNvPr>
            <p:cNvGrpSpPr/>
            <p:nvPr/>
          </p:nvGrpSpPr>
          <p:grpSpPr>
            <a:xfrm>
              <a:off x="2750670" y="986837"/>
              <a:ext cx="673884" cy="2377629"/>
              <a:chOff x="2750670" y="986837"/>
              <a:chExt cx="673884" cy="2377629"/>
            </a:xfrm>
          </p:grpSpPr>
          <p:sp>
            <p:nvSpPr>
              <p:cNvPr id="538" name="Freeform: Shape 537">
                <a:extLst>
                  <a:ext uri="{FF2B5EF4-FFF2-40B4-BE49-F238E27FC236}">
                    <a16:creationId xmlns:a16="http://schemas.microsoft.com/office/drawing/2014/main" id="{82AF140A-8941-B2F6-D514-7572D57C0946}"/>
                  </a:ext>
                </a:extLst>
              </p:cNvPr>
              <p:cNvSpPr/>
              <p:nvPr/>
            </p:nvSpPr>
            <p:spPr>
              <a:xfrm>
                <a:off x="2750670" y="986837"/>
                <a:ext cx="224627" cy="792540"/>
              </a:xfrm>
              <a:custGeom>
                <a:avLst/>
                <a:gdLst>
                  <a:gd name="connsiteX0" fmla="*/ 398 w 224627"/>
                  <a:gd name="connsiteY0" fmla="*/ 430 h 792540"/>
                  <a:gd name="connsiteX1" fmla="*/ 225026 w 224627"/>
                  <a:gd name="connsiteY1" fmla="*/ 792970 h 792540"/>
                </a:gdLst>
                <a:ahLst/>
                <a:cxnLst>
                  <a:cxn ang="0">
                    <a:pos x="connsiteX0" y="connsiteY0"/>
                  </a:cxn>
                  <a:cxn ang="0">
                    <a:pos x="connsiteX1" y="connsiteY1"/>
                  </a:cxn>
                </a:cxnLst>
                <a:rect l="l" t="t" r="r" b="b"/>
                <a:pathLst>
                  <a:path w="224627" h="792540">
                    <a:moveTo>
                      <a:pt x="398" y="430"/>
                    </a:moveTo>
                    <a:lnTo>
                      <a:pt x="225026" y="792970"/>
                    </a:lnTo>
                    <a:close/>
                  </a:path>
                </a:pathLst>
              </a:custGeom>
              <a:solidFill>
                <a:srgbClr val="A63C1E">
                  <a:alpha val="75000"/>
                </a:srgbClr>
              </a:solidFill>
              <a:ln w="0" cap="flat">
                <a:solidFill>
                  <a:srgbClr val="FFFFFF">
                    <a:alpha val="75000"/>
                  </a:srgbClr>
                </a:solidFill>
                <a:prstDash val="solid"/>
                <a:miter/>
              </a:ln>
            </p:spPr>
            <p:txBody>
              <a:bodyPr rtlCol="0" anchor="ctr"/>
              <a:lstStyle/>
              <a:p>
                <a:endParaRPr lang="en-GB" sz="1600"/>
              </a:p>
            </p:txBody>
          </p:sp>
          <p:sp>
            <p:nvSpPr>
              <p:cNvPr id="539" name="Freeform: Shape 538">
                <a:extLst>
                  <a:ext uri="{FF2B5EF4-FFF2-40B4-BE49-F238E27FC236}">
                    <a16:creationId xmlns:a16="http://schemas.microsoft.com/office/drawing/2014/main" id="{5AFA4A4F-B60D-4BDE-C553-F852F111DD9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5" name="Graphic 2973">
              <a:extLst>
                <a:ext uri="{FF2B5EF4-FFF2-40B4-BE49-F238E27FC236}">
                  <a16:creationId xmlns:a16="http://schemas.microsoft.com/office/drawing/2014/main" id="{2DA53E71-0D43-2DF9-0C5B-B387C9DE1066}"/>
                </a:ext>
              </a:extLst>
            </p:cNvPr>
            <p:cNvGrpSpPr/>
            <p:nvPr/>
          </p:nvGrpSpPr>
          <p:grpSpPr>
            <a:xfrm>
              <a:off x="2750670" y="916710"/>
              <a:ext cx="447097" cy="862666"/>
              <a:chOff x="2750670" y="916710"/>
              <a:chExt cx="447097" cy="862666"/>
            </a:xfrm>
          </p:grpSpPr>
          <p:sp>
            <p:nvSpPr>
              <p:cNvPr id="535" name="Freeform: Shape 534">
                <a:extLst>
                  <a:ext uri="{FF2B5EF4-FFF2-40B4-BE49-F238E27FC236}">
                    <a16:creationId xmlns:a16="http://schemas.microsoft.com/office/drawing/2014/main" id="{3429E62B-D51F-9273-28C4-B5AC38D19A58}"/>
                  </a:ext>
                </a:extLst>
              </p:cNvPr>
              <p:cNvSpPr/>
              <p:nvPr/>
            </p:nvSpPr>
            <p:spPr>
              <a:xfrm>
                <a:off x="2750670" y="916710"/>
                <a:ext cx="447097" cy="862666"/>
              </a:xfrm>
              <a:custGeom>
                <a:avLst/>
                <a:gdLst>
                  <a:gd name="connsiteX0" fmla="*/ 398 w 447097"/>
                  <a:gd name="connsiteY0" fmla="*/ 70556 h 862666"/>
                  <a:gd name="connsiteX1" fmla="*/ 334102 w 447097"/>
                  <a:gd name="connsiteY1" fmla="*/ 430 h 862666"/>
                  <a:gd name="connsiteX2" fmla="*/ 447495 w 447097"/>
                  <a:gd name="connsiteY2" fmla="*/ 816348 h 862666"/>
                  <a:gd name="connsiteX3" fmla="*/ 225026 w 447097"/>
                  <a:gd name="connsiteY3" fmla="*/ 863096 h 862666"/>
                </a:gdLst>
                <a:ahLst/>
                <a:cxnLst>
                  <a:cxn ang="0">
                    <a:pos x="connsiteX0" y="connsiteY0"/>
                  </a:cxn>
                  <a:cxn ang="0">
                    <a:pos x="connsiteX1" y="connsiteY1"/>
                  </a:cxn>
                  <a:cxn ang="0">
                    <a:pos x="connsiteX2" y="connsiteY2"/>
                  </a:cxn>
                  <a:cxn ang="0">
                    <a:pos x="connsiteX3" y="connsiteY3"/>
                  </a:cxn>
                </a:cxnLst>
                <a:rect l="l" t="t" r="r" b="b"/>
                <a:pathLst>
                  <a:path w="447097" h="862666">
                    <a:moveTo>
                      <a:pt x="398" y="70556"/>
                    </a:moveTo>
                    <a:cubicBezTo>
                      <a:pt x="109885" y="39525"/>
                      <a:pt x="221385" y="16094"/>
                      <a:pt x="334102" y="430"/>
                    </a:cubicBezTo>
                    <a:lnTo>
                      <a:pt x="447495" y="816348"/>
                    </a:lnTo>
                    <a:cubicBezTo>
                      <a:pt x="372350" y="826788"/>
                      <a:pt x="298017" y="842409"/>
                      <a:pt x="225026" y="863096"/>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36" name="TextBox 535">
                <a:extLst>
                  <a:ext uri="{FF2B5EF4-FFF2-40B4-BE49-F238E27FC236}">
                    <a16:creationId xmlns:a16="http://schemas.microsoft.com/office/drawing/2014/main" id="{91F5F597-1CAD-E412-D0BF-87E3DCD7C27A}"/>
                  </a:ext>
                </a:extLst>
              </p:cNvPr>
              <p:cNvSpPr txBox="1"/>
              <p:nvPr/>
            </p:nvSpPr>
            <p:spPr>
              <a:xfrm rot="4687912">
                <a:off x="2647380" y="1214013"/>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50%</a:t>
                </a:r>
              </a:p>
            </p:txBody>
          </p:sp>
          <p:sp>
            <p:nvSpPr>
              <p:cNvPr id="537" name="Freeform: Shape 536">
                <a:extLst>
                  <a:ext uri="{FF2B5EF4-FFF2-40B4-BE49-F238E27FC236}">
                    <a16:creationId xmlns:a16="http://schemas.microsoft.com/office/drawing/2014/main" id="{8275D3DB-7B7C-D822-B025-57D0E58295CF}"/>
                  </a:ext>
                </a:extLst>
              </p:cNvPr>
              <p:cNvSpPr/>
              <p:nvPr/>
            </p:nvSpPr>
            <p:spPr>
              <a:xfrm>
                <a:off x="2862985" y="1324669"/>
                <a:ext cx="278085" cy="58437"/>
              </a:xfrm>
              <a:custGeom>
                <a:avLst/>
                <a:gdLst>
                  <a:gd name="connsiteX0" fmla="*/ 398 w 278085"/>
                  <a:gd name="connsiteY0" fmla="*/ 58867 h 58437"/>
                  <a:gd name="connsiteX1" fmla="*/ 278483 w 278085"/>
                  <a:gd name="connsiteY1" fmla="*/ 430 h 58437"/>
                </a:gdLst>
                <a:ahLst/>
                <a:cxnLst>
                  <a:cxn ang="0">
                    <a:pos x="connsiteX0" y="connsiteY0"/>
                  </a:cxn>
                  <a:cxn ang="0">
                    <a:pos x="connsiteX1" y="connsiteY1"/>
                  </a:cxn>
                </a:cxnLst>
                <a:rect l="l" t="t" r="r" b="b"/>
                <a:pathLst>
                  <a:path w="278085" h="58437">
                    <a:moveTo>
                      <a:pt x="398" y="58867"/>
                    </a:moveTo>
                    <a:cubicBezTo>
                      <a:pt x="91636" y="33007"/>
                      <a:pt x="184553" y="13482"/>
                      <a:pt x="278483" y="430"/>
                    </a:cubicBezTo>
                  </a:path>
                </a:pathLst>
              </a:custGeom>
              <a:noFill/>
              <a:ln w="8736" cap="flat">
                <a:noFill/>
                <a:prstDash val="solid"/>
                <a:miter/>
              </a:ln>
            </p:spPr>
            <p:txBody>
              <a:bodyPr rtlCol="0" anchor="ctr"/>
              <a:lstStyle/>
              <a:p>
                <a:endParaRPr lang="en-GB" sz="1600"/>
              </a:p>
            </p:txBody>
          </p:sp>
        </p:grpSp>
        <p:grpSp>
          <p:nvGrpSpPr>
            <p:cNvPr id="206" name="Graphic 2973">
              <a:extLst>
                <a:ext uri="{FF2B5EF4-FFF2-40B4-BE49-F238E27FC236}">
                  <a16:creationId xmlns:a16="http://schemas.microsoft.com/office/drawing/2014/main" id="{813E431E-AB8F-FD9F-5B46-28A33CAC7A65}"/>
                </a:ext>
              </a:extLst>
            </p:cNvPr>
            <p:cNvGrpSpPr/>
            <p:nvPr/>
          </p:nvGrpSpPr>
          <p:grpSpPr>
            <a:xfrm>
              <a:off x="3084375" y="893183"/>
              <a:ext cx="340180" cy="839445"/>
              <a:chOff x="3084375" y="893183"/>
              <a:chExt cx="340180" cy="839445"/>
            </a:xfrm>
          </p:grpSpPr>
          <p:sp>
            <p:nvSpPr>
              <p:cNvPr id="532" name="Freeform: Shape 531">
                <a:extLst>
                  <a:ext uri="{FF2B5EF4-FFF2-40B4-BE49-F238E27FC236}">
                    <a16:creationId xmlns:a16="http://schemas.microsoft.com/office/drawing/2014/main" id="{202371F6-9B72-C146-6E19-46909D240044}"/>
                  </a:ext>
                </a:extLst>
              </p:cNvPr>
              <p:cNvSpPr/>
              <p:nvPr/>
            </p:nvSpPr>
            <p:spPr>
              <a:xfrm>
                <a:off x="3084375" y="893183"/>
                <a:ext cx="340180" cy="839445"/>
              </a:xfrm>
              <a:custGeom>
                <a:avLst/>
                <a:gdLst>
                  <a:gd name="connsiteX0" fmla="*/ 398 w 340180"/>
                  <a:gd name="connsiteY0" fmla="*/ 23956 h 839445"/>
                  <a:gd name="connsiteX1" fmla="*/ 340578 w 340180"/>
                  <a:gd name="connsiteY1" fmla="*/ 430 h 839445"/>
                  <a:gd name="connsiteX2" fmla="*/ 340578 w 340180"/>
                  <a:gd name="connsiteY2" fmla="*/ 824194 h 839445"/>
                  <a:gd name="connsiteX3" fmla="*/ 113791 w 340180"/>
                  <a:gd name="connsiteY3" fmla="*/ 839875 h 839445"/>
                </a:gdLst>
                <a:ahLst/>
                <a:cxnLst>
                  <a:cxn ang="0">
                    <a:pos x="connsiteX0" y="connsiteY0"/>
                  </a:cxn>
                  <a:cxn ang="0">
                    <a:pos x="connsiteX1" y="connsiteY1"/>
                  </a:cxn>
                  <a:cxn ang="0">
                    <a:pos x="connsiteX2" y="connsiteY2"/>
                  </a:cxn>
                  <a:cxn ang="0">
                    <a:pos x="connsiteX3" y="connsiteY3"/>
                  </a:cxn>
                </a:cxnLst>
                <a:rect l="l" t="t" r="r" b="b"/>
                <a:pathLst>
                  <a:path w="340180" h="839445">
                    <a:moveTo>
                      <a:pt x="398" y="23956"/>
                    </a:moveTo>
                    <a:cubicBezTo>
                      <a:pt x="113114" y="8292"/>
                      <a:pt x="226778" y="430"/>
                      <a:pt x="340578" y="430"/>
                    </a:cubicBezTo>
                    <a:lnTo>
                      <a:pt x="340578" y="824194"/>
                    </a:lnTo>
                    <a:cubicBezTo>
                      <a:pt x="264711" y="824194"/>
                      <a:pt x="188935" y="829427"/>
                      <a:pt x="113791" y="839875"/>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33" name="TextBox 532">
                <a:extLst>
                  <a:ext uri="{FF2B5EF4-FFF2-40B4-BE49-F238E27FC236}">
                    <a16:creationId xmlns:a16="http://schemas.microsoft.com/office/drawing/2014/main" id="{6EB88283-4C9E-C02C-31B2-4BFDDA905FC6}"/>
                  </a:ext>
                </a:extLst>
              </p:cNvPr>
              <p:cNvSpPr txBox="1"/>
              <p:nvPr/>
            </p:nvSpPr>
            <p:spPr>
              <a:xfrm rot="5162637">
                <a:off x="2893366" y="1162766"/>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50%</a:t>
                </a:r>
              </a:p>
            </p:txBody>
          </p:sp>
          <p:sp>
            <p:nvSpPr>
              <p:cNvPr id="534" name="Freeform: Shape 533">
                <a:extLst>
                  <a:ext uri="{FF2B5EF4-FFF2-40B4-BE49-F238E27FC236}">
                    <a16:creationId xmlns:a16="http://schemas.microsoft.com/office/drawing/2014/main" id="{06849BA8-7AE5-A56E-8712-930755BCF277}"/>
                  </a:ext>
                </a:extLst>
              </p:cNvPr>
              <p:cNvSpPr/>
              <p:nvPr/>
            </p:nvSpPr>
            <p:spPr>
              <a:xfrm>
                <a:off x="3141072" y="1305065"/>
                <a:ext cx="283481" cy="19604"/>
              </a:xfrm>
              <a:custGeom>
                <a:avLst/>
                <a:gdLst>
                  <a:gd name="connsiteX0" fmla="*/ 398 w 283481"/>
                  <a:gd name="connsiteY0" fmla="*/ 20034 h 19604"/>
                  <a:gd name="connsiteX1" fmla="*/ 283879 w 283481"/>
                  <a:gd name="connsiteY1" fmla="*/ 430 h 19604"/>
                </a:gdLst>
                <a:ahLst/>
                <a:cxnLst>
                  <a:cxn ang="0">
                    <a:pos x="connsiteX0" y="connsiteY0"/>
                  </a:cxn>
                  <a:cxn ang="0">
                    <a:pos x="connsiteX1" y="connsiteY1"/>
                  </a:cxn>
                </a:cxnLst>
                <a:rect l="l" t="t" r="r" b="b"/>
                <a:pathLst>
                  <a:path w="283481" h="19604">
                    <a:moveTo>
                      <a:pt x="398" y="20034"/>
                    </a:moveTo>
                    <a:cubicBezTo>
                      <a:pt x="94327" y="6982"/>
                      <a:pt x="189047" y="430"/>
                      <a:pt x="283879" y="430"/>
                    </a:cubicBezTo>
                  </a:path>
                </a:pathLst>
              </a:custGeom>
              <a:noFill/>
              <a:ln w="8736" cap="flat">
                <a:noFill/>
                <a:prstDash val="solid"/>
                <a:miter/>
              </a:ln>
            </p:spPr>
            <p:txBody>
              <a:bodyPr rtlCol="0" anchor="ctr"/>
              <a:lstStyle/>
              <a:p>
                <a:endParaRPr lang="en-GB" sz="1600"/>
              </a:p>
            </p:txBody>
          </p:sp>
        </p:grpSp>
        <p:grpSp>
          <p:nvGrpSpPr>
            <p:cNvPr id="207" name="Graphic 2973">
              <a:extLst>
                <a:ext uri="{FF2B5EF4-FFF2-40B4-BE49-F238E27FC236}">
                  <a16:creationId xmlns:a16="http://schemas.microsoft.com/office/drawing/2014/main" id="{BB86FA92-1474-6599-2E43-522DFEA088A1}"/>
                </a:ext>
              </a:extLst>
            </p:cNvPr>
            <p:cNvGrpSpPr/>
            <p:nvPr/>
          </p:nvGrpSpPr>
          <p:grpSpPr>
            <a:xfrm>
              <a:off x="3424555" y="893183"/>
              <a:ext cx="0" cy="2471282"/>
              <a:chOff x="3424555" y="893183"/>
              <a:chExt cx="0" cy="2471282"/>
            </a:xfrm>
          </p:grpSpPr>
          <p:sp>
            <p:nvSpPr>
              <p:cNvPr id="530" name="Freeform: Shape 529">
                <a:extLst>
                  <a:ext uri="{FF2B5EF4-FFF2-40B4-BE49-F238E27FC236}">
                    <a16:creationId xmlns:a16="http://schemas.microsoft.com/office/drawing/2014/main" id="{F0977024-0970-1C33-A475-CC2F7C163A5B}"/>
                  </a:ext>
                </a:extLst>
              </p:cNvPr>
              <p:cNvSpPr/>
              <p:nvPr/>
            </p:nvSpPr>
            <p:spPr>
              <a:xfrm>
                <a:off x="3424555" y="893183"/>
                <a:ext cx="8736" cy="823763"/>
              </a:xfrm>
              <a:custGeom>
                <a:avLst/>
                <a:gdLst>
                  <a:gd name="connsiteX0" fmla="*/ 398 w 8736"/>
                  <a:gd name="connsiteY0" fmla="*/ 430 h 823763"/>
                  <a:gd name="connsiteX1" fmla="*/ 398 w 8736"/>
                  <a:gd name="connsiteY1" fmla="*/ 824194 h 823763"/>
                </a:gdLst>
                <a:ahLst/>
                <a:cxnLst>
                  <a:cxn ang="0">
                    <a:pos x="connsiteX0" y="connsiteY0"/>
                  </a:cxn>
                  <a:cxn ang="0">
                    <a:pos x="connsiteX1" y="connsiteY1"/>
                  </a:cxn>
                </a:cxnLst>
                <a:rect l="l" t="t" r="r" b="b"/>
                <a:pathLst>
                  <a:path w="8736" h="823763">
                    <a:moveTo>
                      <a:pt x="398" y="430"/>
                    </a:moveTo>
                    <a:lnTo>
                      <a:pt x="398" y="824194"/>
                    </a:lnTo>
                    <a:close/>
                  </a:path>
                </a:pathLst>
              </a:custGeom>
              <a:solidFill>
                <a:srgbClr val="333738">
                  <a:alpha val="75000"/>
                </a:srgbClr>
              </a:solidFill>
              <a:ln w="0" cap="flat">
                <a:solidFill>
                  <a:srgbClr val="FFFFFF">
                    <a:alpha val="75000"/>
                  </a:srgbClr>
                </a:solidFill>
                <a:prstDash val="solid"/>
                <a:miter/>
              </a:ln>
            </p:spPr>
            <p:txBody>
              <a:bodyPr rtlCol="0" anchor="ctr"/>
              <a:lstStyle/>
              <a:p>
                <a:endParaRPr lang="en-GB" sz="1600"/>
              </a:p>
            </p:txBody>
          </p:sp>
          <p:sp>
            <p:nvSpPr>
              <p:cNvPr id="531" name="Freeform: Shape 530">
                <a:extLst>
                  <a:ext uri="{FF2B5EF4-FFF2-40B4-BE49-F238E27FC236}">
                    <a16:creationId xmlns:a16="http://schemas.microsoft.com/office/drawing/2014/main" id="{FACAA1B7-F13A-77A2-0087-83AA238D4BC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8" name="Graphic 2973">
              <a:extLst>
                <a:ext uri="{FF2B5EF4-FFF2-40B4-BE49-F238E27FC236}">
                  <a16:creationId xmlns:a16="http://schemas.microsoft.com/office/drawing/2014/main" id="{B2FBB91A-26DA-4456-C3D4-493F5BCB1FAC}"/>
                </a:ext>
              </a:extLst>
            </p:cNvPr>
            <p:cNvGrpSpPr/>
            <p:nvPr/>
          </p:nvGrpSpPr>
          <p:grpSpPr>
            <a:xfrm>
              <a:off x="3424556" y="69420"/>
              <a:ext cx="1728923" cy="1191282"/>
              <a:chOff x="3424556" y="69420"/>
              <a:chExt cx="1728923" cy="1191282"/>
            </a:xfrm>
          </p:grpSpPr>
          <p:sp>
            <p:nvSpPr>
              <p:cNvPr id="527" name="Freeform: Shape 526">
                <a:extLst>
                  <a:ext uri="{FF2B5EF4-FFF2-40B4-BE49-F238E27FC236}">
                    <a16:creationId xmlns:a16="http://schemas.microsoft.com/office/drawing/2014/main" id="{F7929ADA-3659-9977-9552-6756EF8E45A6}"/>
                  </a:ext>
                </a:extLst>
              </p:cNvPr>
              <p:cNvSpPr/>
              <p:nvPr/>
            </p:nvSpPr>
            <p:spPr>
              <a:xfrm>
                <a:off x="3424556" y="69420"/>
                <a:ext cx="1728923" cy="1191282"/>
              </a:xfrm>
              <a:custGeom>
                <a:avLst/>
                <a:gdLst>
                  <a:gd name="connsiteX0" fmla="*/ 398 w 1728923"/>
                  <a:gd name="connsiteY0" fmla="*/ 430 h 1191282"/>
                  <a:gd name="connsiteX1" fmla="*/ 1729321 w 1728923"/>
                  <a:gd name="connsiteY1" fmla="*/ 490458 h 1191282"/>
                  <a:gd name="connsiteX2" fmla="*/ 1297093 w 1728923"/>
                  <a:gd name="connsiteY2" fmla="*/ 1191712 h 1191282"/>
                  <a:gd name="connsiteX3" fmla="*/ 398 w 1728923"/>
                  <a:gd name="connsiteY3" fmla="*/ 824193 h 1191282"/>
                </a:gdLst>
                <a:ahLst/>
                <a:cxnLst>
                  <a:cxn ang="0">
                    <a:pos x="connsiteX0" y="connsiteY0"/>
                  </a:cxn>
                  <a:cxn ang="0">
                    <a:pos x="connsiteX1" y="connsiteY1"/>
                  </a:cxn>
                  <a:cxn ang="0">
                    <a:pos x="connsiteX2" y="connsiteY2"/>
                  </a:cxn>
                  <a:cxn ang="0">
                    <a:pos x="connsiteX3" y="connsiteY3"/>
                  </a:cxn>
                </a:cxnLst>
                <a:rect l="l" t="t" r="r" b="b"/>
                <a:pathLst>
                  <a:path w="1728923" h="1191282">
                    <a:moveTo>
                      <a:pt x="398" y="430"/>
                    </a:moveTo>
                    <a:cubicBezTo>
                      <a:pt x="610976" y="430"/>
                      <a:pt x="1209546" y="170080"/>
                      <a:pt x="1729321" y="490458"/>
                    </a:cubicBezTo>
                    <a:lnTo>
                      <a:pt x="1297093" y="1191712"/>
                    </a:lnTo>
                    <a:cubicBezTo>
                      <a:pt x="907261" y="951429"/>
                      <a:pt x="458331" y="824193"/>
                      <a:pt x="398" y="824193"/>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528" name="TextBox 527">
                <a:extLst>
                  <a:ext uri="{FF2B5EF4-FFF2-40B4-BE49-F238E27FC236}">
                    <a16:creationId xmlns:a16="http://schemas.microsoft.com/office/drawing/2014/main" id="{7F3D3D7B-7FA1-594B-7D7C-5D0144D87F56}"/>
                  </a:ext>
                </a:extLst>
              </p:cNvPr>
              <p:cNvSpPr txBox="1"/>
              <p:nvPr/>
            </p:nvSpPr>
            <p:spPr>
              <a:xfrm rot="6292538">
                <a:off x="3858025" y="432183"/>
                <a:ext cx="70478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529" name="Freeform: Shape 528">
                <a:extLst>
                  <a:ext uri="{FF2B5EF4-FFF2-40B4-BE49-F238E27FC236}">
                    <a16:creationId xmlns:a16="http://schemas.microsoft.com/office/drawing/2014/main" id="{19495BEF-E07F-184C-3286-857D33A6DC35}"/>
                  </a:ext>
                </a:extLst>
              </p:cNvPr>
              <p:cNvSpPr/>
              <p:nvPr/>
            </p:nvSpPr>
            <p:spPr>
              <a:xfrm>
                <a:off x="3424556" y="481301"/>
                <a:ext cx="1512803" cy="428769"/>
              </a:xfrm>
              <a:custGeom>
                <a:avLst/>
                <a:gdLst>
                  <a:gd name="connsiteX0" fmla="*/ 398 w 1512803"/>
                  <a:gd name="connsiteY0" fmla="*/ 430 h 428769"/>
                  <a:gd name="connsiteX1" fmla="*/ 1513202 w 1512803"/>
                  <a:gd name="connsiteY1" fmla="*/ 429199 h 428769"/>
                </a:gdLst>
                <a:ahLst/>
                <a:cxnLst>
                  <a:cxn ang="0">
                    <a:pos x="connsiteX0" y="connsiteY0"/>
                  </a:cxn>
                  <a:cxn ang="0">
                    <a:pos x="connsiteX1" y="connsiteY1"/>
                  </a:cxn>
                </a:cxnLst>
                <a:rect l="l" t="t" r="r" b="b"/>
                <a:pathLst>
                  <a:path w="1512803" h="428769">
                    <a:moveTo>
                      <a:pt x="398" y="430"/>
                    </a:moveTo>
                    <a:cubicBezTo>
                      <a:pt x="534653" y="430"/>
                      <a:pt x="1058398" y="148877"/>
                      <a:pt x="1513202" y="429199"/>
                    </a:cubicBezTo>
                  </a:path>
                </a:pathLst>
              </a:custGeom>
              <a:noFill/>
              <a:ln w="8736" cap="flat">
                <a:noFill/>
                <a:prstDash val="solid"/>
                <a:miter/>
              </a:ln>
            </p:spPr>
            <p:txBody>
              <a:bodyPr rtlCol="0" anchor="ctr"/>
              <a:lstStyle/>
              <a:p>
                <a:endParaRPr lang="en-GB" sz="1600"/>
              </a:p>
            </p:txBody>
          </p:sp>
        </p:grpSp>
        <p:grpSp>
          <p:nvGrpSpPr>
            <p:cNvPr id="209" name="Graphic 2973">
              <a:extLst>
                <a:ext uri="{FF2B5EF4-FFF2-40B4-BE49-F238E27FC236}">
                  <a16:creationId xmlns:a16="http://schemas.microsoft.com/office/drawing/2014/main" id="{AD76BC47-FE91-A48C-B9C4-F25E16F86DC3}"/>
                </a:ext>
              </a:extLst>
            </p:cNvPr>
            <p:cNvGrpSpPr/>
            <p:nvPr/>
          </p:nvGrpSpPr>
          <p:grpSpPr>
            <a:xfrm>
              <a:off x="4721250" y="559448"/>
              <a:ext cx="1131596" cy="1134566"/>
              <a:chOff x="4721250" y="559448"/>
              <a:chExt cx="1131596" cy="1134566"/>
            </a:xfrm>
          </p:grpSpPr>
          <p:sp>
            <p:nvSpPr>
              <p:cNvPr id="524" name="Freeform: Shape 523">
                <a:extLst>
                  <a:ext uri="{FF2B5EF4-FFF2-40B4-BE49-F238E27FC236}">
                    <a16:creationId xmlns:a16="http://schemas.microsoft.com/office/drawing/2014/main" id="{F4C75250-8D7C-72AF-D607-152B8BEB4DD9}"/>
                  </a:ext>
                </a:extLst>
              </p:cNvPr>
              <p:cNvSpPr/>
              <p:nvPr/>
            </p:nvSpPr>
            <p:spPr>
              <a:xfrm>
                <a:off x="4721250" y="559448"/>
                <a:ext cx="1131596" cy="1134566"/>
              </a:xfrm>
              <a:custGeom>
                <a:avLst/>
                <a:gdLst>
                  <a:gd name="connsiteX0" fmla="*/ 432626 w 1131596"/>
                  <a:gd name="connsiteY0" fmla="*/ 430 h 1134566"/>
                  <a:gd name="connsiteX1" fmla="*/ 1131994 w 1131596"/>
                  <a:gd name="connsiteY1" fmla="*/ 578188 h 1134566"/>
                  <a:gd name="connsiteX2" fmla="*/ 524926 w 1131596"/>
                  <a:gd name="connsiteY2" fmla="*/ 1134996 h 1134566"/>
                  <a:gd name="connsiteX3" fmla="*/ 398 w 1131596"/>
                  <a:gd name="connsiteY3" fmla="*/ 701684 h 1134566"/>
                </a:gdLst>
                <a:ahLst/>
                <a:cxnLst>
                  <a:cxn ang="0">
                    <a:pos x="connsiteX0" y="connsiteY0"/>
                  </a:cxn>
                  <a:cxn ang="0">
                    <a:pos x="connsiteX1" y="connsiteY1"/>
                  </a:cxn>
                  <a:cxn ang="0">
                    <a:pos x="connsiteX2" y="connsiteY2"/>
                  </a:cxn>
                  <a:cxn ang="0">
                    <a:pos x="connsiteX3" y="connsiteY3"/>
                  </a:cxn>
                </a:cxnLst>
                <a:rect l="l" t="t" r="r" b="b"/>
                <a:pathLst>
                  <a:path w="1131596" h="1134566">
                    <a:moveTo>
                      <a:pt x="432626" y="430"/>
                    </a:moveTo>
                    <a:cubicBezTo>
                      <a:pt x="691274" y="159850"/>
                      <a:pt x="926621" y="354276"/>
                      <a:pt x="1131994" y="578188"/>
                    </a:cubicBezTo>
                    <a:lnTo>
                      <a:pt x="524926" y="1134996"/>
                    </a:lnTo>
                    <a:cubicBezTo>
                      <a:pt x="370896" y="967067"/>
                      <a:pt x="194379" y="821249"/>
                      <a:pt x="398" y="701684"/>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5" name="TextBox 524">
                <a:extLst>
                  <a:ext uri="{FF2B5EF4-FFF2-40B4-BE49-F238E27FC236}">
                    <a16:creationId xmlns:a16="http://schemas.microsoft.com/office/drawing/2014/main" id="{D59402CD-10BE-FA98-2C87-C86893F882BA}"/>
                  </a:ext>
                </a:extLst>
              </p:cNvPr>
              <p:cNvSpPr txBox="1"/>
              <p:nvPr/>
            </p:nvSpPr>
            <p:spPr>
              <a:xfrm rot="7519562">
                <a:off x="4908159" y="983168"/>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(4) EV</a:t>
                </a:r>
              </a:p>
            </p:txBody>
          </p:sp>
          <p:sp>
            <p:nvSpPr>
              <p:cNvPr id="526" name="Freeform: Shape 525">
                <a:extLst>
                  <a:ext uri="{FF2B5EF4-FFF2-40B4-BE49-F238E27FC236}">
                    <a16:creationId xmlns:a16="http://schemas.microsoft.com/office/drawing/2014/main" id="{A2E01F8D-DA9D-AB4F-3708-D17F7163BCF7}"/>
                  </a:ext>
                </a:extLst>
              </p:cNvPr>
              <p:cNvSpPr/>
              <p:nvPr/>
            </p:nvSpPr>
            <p:spPr>
              <a:xfrm>
                <a:off x="4937369" y="910071"/>
                <a:ext cx="611943" cy="505534"/>
              </a:xfrm>
              <a:custGeom>
                <a:avLst/>
                <a:gdLst>
                  <a:gd name="connsiteX0" fmla="*/ 398 w 611943"/>
                  <a:gd name="connsiteY0" fmla="*/ 430 h 505534"/>
                  <a:gd name="connsiteX1" fmla="*/ 612341 w 611943"/>
                  <a:gd name="connsiteY1" fmla="*/ 505965 h 505534"/>
                </a:gdLst>
                <a:ahLst/>
                <a:cxnLst>
                  <a:cxn ang="0">
                    <a:pos x="connsiteX0" y="connsiteY0"/>
                  </a:cxn>
                  <a:cxn ang="0">
                    <a:pos x="connsiteX1" y="connsiteY1"/>
                  </a:cxn>
                </a:cxnLst>
                <a:rect l="l" t="t" r="r" b="b"/>
                <a:pathLst>
                  <a:path w="611943" h="505534">
                    <a:moveTo>
                      <a:pt x="398" y="430"/>
                    </a:moveTo>
                    <a:cubicBezTo>
                      <a:pt x="226703" y="139922"/>
                      <a:pt x="432644" y="310053"/>
                      <a:pt x="612341" y="505965"/>
                    </a:cubicBezTo>
                  </a:path>
                </a:pathLst>
              </a:custGeom>
              <a:noFill/>
              <a:ln w="8736" cap="flat">
                <a:noFill/>
                <a:prstDash val="solid"/>
                <a:miter/>
              </a:ln>
            </p:spPr>
            <p:txBody>
              <a:bodyPr rtlCol="0" anchor="ctr"/>
              <a:lstStyle/>
              <a:p>
                <a:endParaRPr lang="en-GB" sz="1600"/>
              </a:p>
            </p:txBody>
          </p:sp>
        </p:grpSp>
        <p:grpSp>
          <p:nvGrpSpPr>
            <p:cNvPr id="210" name="Graphic 2973">
              <a:extLst>
                <a:ext uri="{FF2B5EF4-FFF2-40B4-BE49-F238E27FC236}">
                  <a16:creationId xmlns:a16="http://schemas.microsoft.com/office/drawing/2014/main" id="{300BBA05-8A9E-9317-9133-80EED2741616}"/>
                </a:ext>
              </a:extLst>
            </p:cNvPr>
            <p:cNvGrpSpPr/>
            <p:nvPr/>
          </p:nvGrpSpPr>
          <p:grpSpPr>
            <a:xfrm>
              <a:off x="5245778" y="1137206"/>
              <a:ext cx="1013219" cy="967074"/>
              <a:chOff x="5245778" y="1137206"/>
              <a:chExt cx="1013219" cy="967074"/>
            </a:xfrm>
          </p:grpSpPr>
          <p:sp>
            <p:nvSpPr>
              <p:cNvPr id="521" name="Freeform: Shape 520">
                <a:extLst>
                  <a:ext uri="{FF2B5EF4-FFF2-40B4-BE49-F238E27FC236}">
                    <a16:creationId xmlns:a16="http://schemas.microsoft.com/office/drawing/2014/main" id="{4EC5E617-FBA8-0524-474E-9619C2DDF2DF}"/>
                  </a:ext>
                </a:extLst>
              </p:cNvPr>
              <p:cNvSpPr/>
              <p:nvPr/>
            </p:nvSpPr>
            <p:spPr>
              <a:xfrm>
                <a:off x="5245778" y="1137206"/>
                <a:ext cx="1013219" cy="967074"/>
              </a:xfrm>
              <a:custGeom>
                <a:avLst/>
                <a:gdLst>
                  <a:gd name="connsiteX0" fmla="*/ 607466 w 1013219"/>
                  <a:gd name="connsiteY0" fmla="*/ 430 h 967074"/>
                  <a:gd name="connsiteX1" fmla="*/ 1013617 w 1013219"/>
                  <a:gd name="connsiteY1" fmla="*/ 547436 h 967074"/>
                  <a:gd name="connsiteX2" fmla="*/ 305006 w 1013219"/>
                  <a:gd name="connsiteY2" fmla="*/ 967504 h 967074"/>
                  <a:gd name="connsiteX3" fmla="*/ 398 w 1013219"/>
                  <a:gd name="connsiteY3" fmla="*/ 557238 h 967074"/>
                </a:gdLst>
                <a:ahLst/>
                <a:cxnLst>
                  <a:cxn ang="0">
                    <a:pos x="connsiteX0" y="connsiteY0"/>
                  </a:cxn>
                  <a:cxn ang="0">
                    <a:pos x="connsiteX1" y="connsiteY1"/>
                  </a:cxn>
                  <a:cxn ang="0">
                    <a:pos x="connsiteX2" y="connsiteY2"/>
                  </a:cxn>
                  <a:cxn ang="0">
                    <a:pos x="connsiteX3" y="connsiteY3"/>
                  </a:cxn>
                </a:cxnLst>
                <a:rect l="l" t="t" r="r" b="b"/>
                <a:pathLst>
                  <a:path w="1013219" h="967074">
                    <a:moveTo>
                      <a:pt x="607466" y="430"/>
                    </a:moveTo>
                    <a:cubicBezTo>
                      <a:pt x="761391" y="168237"/>
                      <a:pt x="897503" y="351559"/>
                      <a:pt x="1013617" y="547436"/>
                    </a:cubicBezTo>
                    <a:lnTo>
                      <a:pt x="305006" y="967504"/>
                    </a:lnTo>
                    <a:cubicBezTo>
                      <a:pt x="217923" y="820594"/>
                      <a:pt x="115839" y="683102"/>
                      <a:pt x="398" y="557238"/>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2" name="TextBox 521">
                <a:extLst>
                  <a:ext uri="{FF2B5EF4-FFF2-40B4-BE49-F238E27FC236}">
                    <a16:creationId xmlns:a16="http://schemas.microsoft.com/office/drawing/2014/main" id="{E5EECA34-3565-DF85-6097-F03724AA47A5}"/>
                  </a:ext>
                </a:extLst>
              </p:cNvPr>
              <p:cNvSpPr txBox="1"/>
              <p:nvPr/>
            </p:nvSpPr>
            <p:spPr>
              <a:xfrm rot="8595970">
                <a:off x="5381861" y="1487151"/>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RP</a:t>
                </a:r>
              </a:p>
            </p:txBody>
          </p:sp>
          <p:sp>
            <p:nvSpPr>
              <p:cNvPr id="523" name="Freeform: Shape 522">
                <a:extLst>
                  <a:ext uri="{FF2B5EF4-FFF2-40B4-BE49-F238E27FC236}">
                    <a16:creationId xmlns:a16="http://schemas.microsoft.com/office/drawing/2014/main" id="{31B7EC9B-3E37-1069-1BCD-B11C420441AF}"/>
                  </a:ext>
                </a:extLst>
              </p:cNvPr>
              <p:cNvSpPr/>
              <p:nvPr/>
            </p:nvSpPr>
            <p:spPr>
              <a:xfrm>
                <a:off x="5549312" y="1415606"/>
                <a:ext cx="355384" cy="478644"/>
              </a:xfrm>
              <a:custGeom>
                <a:avLst/>
                <a:gdLst>
                  <a:gd name="connsiteX0" fmla="*/ 398 w 355384"/>
                  <a:gd name="connsiteY0" fmla="*/ 430 h 478644"/>
                  <a:gd name="connsiteX1" fmla="*/ 355782 w 355384"/>
                  <a:gd name="connsiteY1" fmla="*/ 479074 h 478644"/>
                </a:gdLst>
                <a:ahLst/>
                <a:cxnLst>
                  <a:cxn ang="0">
                    <a:pos x="connsiteX0" y="connsiteY0"/>
                  </a:cxn>
                  <a:cxn ang="0">
                    <a:pos x="connsiteX1" y="connsiteY1"/>
                  </a:cxn>
                </a:cxnLst>
                <a:rect l="l" t="t" r="r" b="b"/>
                <a:pathLst>
                  <a:path w="355384" h="478644">
                    <a:moveTo>
                      <a:pt x="398" y="430"/>
                    </a:moveTo>
                    <a:cubicBezTo>
                      <a:pt x="135077" y="147269"/>
                      <a:pt x="254179" y="307677"/>
                      <a:pt x="355782" y="479074"/>
                    </a:cubicBezTo>
                  </a:path>
                </a:pathLst>
              </a:custGeom>
              <a:noFill/>
              <a:ln w="8736" cap="flat">
                <a:noFill/>
                <a:prstDash val="solid"/>
                <a:miter/>
              </a:ln>
            </p:spPr>
            <p:txBody>
              <a:bodyPr rtlCol="0" anchor="ctr"/>
              <a:lstStyle/>
              <a:p>
                <a:endParaRPr lang="en-GB" sz="1600"/>
              </a:p>
            </p:txBody>
          </p:sp>
        </p:grpSp>
        <p:grpSp>
          <p:nvGrpSpPr>
            <p:cNvPr id="211" name="Graphic 2973">
              <a:extLst>
                <a:ext uri="{FF2B5EF4-FFF2-40B4-BE49-F238E27FC236}">
                  <a16:creationId xmlns:a16="http://schemas.microsoft.com/office/drawing/2014/main" id="{0EA48CDD-5A9A-B90C-4205-6D80EA538576}"/>
                </a:ext>
              </a:extLst>
            </p:cNvPr>
            <p:cNvGrpSpPr/>
            <p:nvPr/>
          </p:nvGrpSpPr>
          <p:grpSpPr>
            <a:xfrm>
              <a:off x="5550386" y="1684212"/>
              <a:ext cx="993580" cy="884203"/>
              <a:chOff x="5550386" y="1684212"/>
              <a:chExt cx="993580" cy="884203"/>
            </a:xfrm>
          </p:grpSpPr>
          <p:sp>
            <p:nvSpPr>
              <p:cNvPr id="518" name="Freeform: Shape 517">
                <a:extLst>
                  <a:ext uri="{FF2B5EF4-FFF2-40B4-BE49-F238E27FC236}">
                    <a16:creationId xmlns:a16="http://schemas.microsoft.com/office/drawing/2014/main" id="{40D9E53F-B0BC-18F7-05E4-F9E8244DE1E8}"/>
                  </a:ext>
                </a:extLst>
              </p:cNvPr>
              <p:cNvSpPr/>
              <p:nvPr/>
            </p:nvSpPr>
            <p:spPr>
              <a:xfrm>
                <a:off x="5550386" y="1684212"/>
                <a:ext cx="993580" cy="884203"/>
              </a:xfrm>
              <a:custGeom>
                <a:avLst/>
                <a:gdLst>
                  <a:gd name="connsiteX0" fmla="*/ 709008 w 993580"/>
                  <a:gd name="connsiteY0" fmla="*/ 430 h 884203"/>
                  <a:gd name="connsiteX1" fmla="*/ 993978 w 993580"/>
                  <a:gd name="connsiteY1" fmla="*/ 619283 h 884203"/>
                  <a:gd name="connsiteX2" fmla="*/ 214123 w 993580"/>
                  <a:gd name="connsiteY2" fmla="*/ 884633 h 884203"/>
                  <a:gd name="connsiteX3" fmla="*/ 398 w 993580"/>
                  <a:gd name="connsiteY3" fmla="*/ 420498 h 884203"/>
                </a:gdLst>
                <a:ahLst/>
                <a:cxnLst>
                  <a:cxn ang="0">
                    <a:pos x="connsiteX0" y="connsiteY0"/>
                  </a:cxn>
                  <a:cxn ang="0">
                    <a:pos x="connsiteX1" y="connsiteY1"/>
                  </a:cxn>
                  <a:cxn ang="0">
                    <a:pos x="connsiteX2" y="connsiteY2"/>
                  </a:cxn>
                  <a:cxn ang="0">
                    <a:pos x="connsiteX3" y="connsiteY3"/>
                  </a:cxn>
                </a:cxnLst>
                <a:rect l="l" t="t" r="r" b="b"/>
                <a:pathLst>
                  <a:path w="993580" h="884203">
                    <a:moveTo>
                      <a:pt x="709008" y="430"/>
                    </a:moveTo>
                    <a:cubicBezTo>
                      <a:pt x="825131" y="196315"/>
                      <a:pt x="920628" y="403706"/>
                      <a:pt x="993978" y="619283"/>
                    </a:cubicBezTo>
                    <a:lnTo>
                      <a:pt x="214123" y="884633"/>
                    </a:lnTo>
                    <a:cubicBezTo>
                      <a:pt x="159110" y="722948"/>
                      <a:pt x="87490" y="567407"/>
                      <a:pt x="398" y="420498"/>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9" name="TextBox 518">
                <a:extLst>
                  <a:ext uri="{FF2B5EF4-FFF2-40B4-BE49-F238E27FC236}">
                    <a16:creationId xmlns:a16="http://schemas.microsoft.com/office/drawing/2014/main" id="{5AAEFF54-EB42-EDC5-22EC-E131B673D869}"/>
                  </a:ext>
                </a:extLst>
              </p:cNvPr>
              <p:cNvSpPr txBox="1"/>
              <p:nvPr/>
            </p:nvSpPr>
            <p:spPr>
              <a:xfrm rot="9247587">
                <a:off x="5685919" y="1999927"/>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CS</a:t>
                </a:r>
              </a:p>
            </p:txBody>
          </p:sp>
          <p:sp>
            <p:nvSpPr>
              <p:cNvPr id="520" name="Freeform: Shape 519">
                <a:extLst>
                  <a:ext uri="{FF2B5EF4-FFF2-40B4-BE49-F238E27FC236}">
                    <a16:creationId xmlns:a16="http://schemas.microsoft.com/office/drawing/2014/main" id="{2ECBAA9B-1CEB-0987-A028-7E2117C68A42}"/>
                  </a:ext>
                </a:extLst>
              </p:cNvPr>
              <p:cNvSpPr/>
              <p:nvPr/>
            </p:nvSpPr>
            <p:spPr>
              <a:xfrm>
                <a:off x="5904696" y="1894250"/>
                <a:ext cx="249342" cy="541493"/>
              </a:xfrm>
              <a:custGeom>
                <a:avLst/>
                <a:gdLst>
                  <a:gd name="connsiteX0" fmla="*/ 398 w 249342"/>
                  <a:gd name="connsiteY0" fmla="*/ 430 h 541493"/>
                  <a:gd name="connsiteX1" fmla="*/ 249740 w 249342"/>
                  <a:gd name="connsiteY1" fmla="*/ 541923 h 541493"/>
                </a:gdLst>
                <a:ahLst/>
                <a:cxnLst>
                  <a:cxn ang="0">
                    <a:pos x="connsiteX0" y="connsiteY0"/>
                  </a:cxn>
                  <a:cxn ang="0">
                    <a:pos x="connsiteX1" y="connsiteY1"/>
                  </a:cxn>
                </a:cxnLst>
                <a:rect l="l" t="t" r="r" b="b"/>
                <a:pathLst>
                  <a:path w="249342" h="541493">
                    <a:moveTo>
                      <a:pt x="398" y="430"/>
                    </a:moveTo>
                    <a:cubicBezTo>
                      <a:pt x="102001" y="171827"/>
                      <a:pt x="185564" y="353289"/>
                      <a:pt x="249740" y="541923"/>
                    </a:cubicBezTo>
                  </a:path>
                </a:pathLst>
              </a:custGeom>
              <a:noFill/>
              <a:ln w="8736" cap="flat">
                <a:noFill/>
                <a:prstDash val="solid"/>
                <a:miter/>
              </a:ln>
            </p:spPr>
            <p:txBody>
              <a:bodyPr rtlCol="0" anchor="ctr"/>
              <a:lstStyle/>
              <a:p>
                <a:endParaRPr lang="en-GB" sz="1600"/>
              </a:p>
            </p:txBody>
          </p:sp>
        </p:grpSp>
        <p:grpSp>
          <p:nvGrpSpPr>
            <p:cNvPr id="212" name="Graphic 2973">
              <a:extLst>
                <a:ext uri="{FF2B5EF4-FFF2-40B4-BE49-F238E27FC236}">
                  <a16:creationId xmlns:a16="http://schemas.microsoft.com/office/drawing/2014/main" id="{BC4E51F2-ED75-48B3-58D0-CE8F0BE4DAA2}"/>
                </a:ext>
              </a:extLst>
            </p:cNvPr>
            <p:cNvGrpSpPr/>
            <p:nvPr/>
          </p:nvGrpSpPr>
          <p:grpSpPr>
            <a:xfrm>
              <a:off x="5764111" y="2303066"/>
              <a:ext cx="955490" cy="1345433"/>
              <a:chOff x="5764111" y="2303066"/>
              <a:chExt cx="955490" cy="1345433"/>
            </a:xfrm>
          </p:grpSpPr>
          <p:sp>
            <p:nvSpPr>
              <p:cNvPr id="515" name="Freeform: Shape 514">
                <a:extLst>
                  <a:ext uri="{FF2B5EF4-FFF2-40B4-BE49-F238E27FC236}">
                    <a16:creationId xmlns:a16="http://schemas.microsoft.com/office/drawing/2014/main" id="{800BAC41-44DD-4E2D-31A2-F4A883D353D8}"/>
                  </a:ext>
                </a:extLst>
              </p:cNvPr>
              <p:cNvSpPr/>
              <p:nvPr/>
            </p:nvSpPr>
            <p:spPr>
              <a:xfrm>
                <a:off x="5764111" y="2303066"/>
                <a:ext cx="955490" cy="1345433"/>
              </a:xfrm>
              <a:custGeom>
                <a:avLst/>
                <a:gdLst>
                  <a:gd name="connsiteX0" fmla="*/ 780253 w 955490"/>
                  <a:gd name="connsiteY0" fmla="*/ 430 h 1345433"/>
                  <a:gd name="connsiteX1" fmla="*/ 943622 w 955490"/>
                  <a:gd name="connsiteY1" fmla="*/ 1345864 h 1345433"/>
                  <a:gd name="connsiteX2" fmla="*/ 122924 w 955490"/>
                  <a:gd name="connsiteY2" fmla="*/ 1274855 h 1345433"/>
                  <a:gd name="connsiteX3" fmla="*/ 398 w 955490"/>
                  <a:gd name="connsiteY3" fmla="*/ 265779 h 1345433"/>
                </a:gdLst>
                <a:ahLst/>
                <a:cxnLst>
                  <a:cxn ang="0">
                    <a:pos x="connsiteX0" y="connsiteY0"/>
                  </a:cxn>
                  <a:cxn ang="0">
                    <a:pos x="connsiteX1" y="connsiteY1"/>
                  </a:cxn>
                  <a:cxn ang="0">
                    <a:pos x="connsiteX2" y="connsiteY2"/>
                  </a:cxn>
                  <a:cxn ang="0">
                    <a:pos x="connsiteX3" y="connsiteY3"/>
                  </a:cxn>
                </a:cxnLst>
                <a:rect l="l" t="t" r="r" b="b"/>
                <a:pathLst>
                  <a:path w="955490" h="1345433">
                    <a:moveTo>
                      <a:pt x="780253" y="430"/>
                    </a:moveTo>
                    <a:cubicBezTo>
                      <a:pt x="927355" y="432741"/>
                      <a:pt x="982988" y="890910"/>
                      <a:pt x="943622" y="1345864"/>
                    </a:cubicBezTo>
                    <a:lnTo>
                      <a:pt x="122924" y="1274855"/>
                    </a:lnTo>
                    <a:cubicBezTo>
                      <a:pt x="152444" y="933640"/>
                      <a:pt x="110728" y="590013"/>
                      <a:pt x="398" y="265779"/>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6" name="TextBox 515">
                <a:extLst>
                  <a:ext uri="{FF2B5EF4-FFF2-40B4-BE49-F238E27FC236}">
                    <a16:creationId xmlns:a16="http://schemas.microsoft.com/office/drawing/2014/main" id="{DFFB193B-0F8D-5D72-62BB-98272329C03D}"/>
                  </a:ext>
                </a:extLst>
              </p:cNvPr>
              <p:cNvSpPr txBox="1"/>
              <p:nvPr/>
            </p:nvSpPr>
            <p:spPr>
              <a:xfrm rot="10419677">
                <a:off x="5934264" y="2858302"/>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(6) PP</a:t>
                </a:r>
              </a:p>
            </p:txBody>
          </p:sp>
          <p:sp>
            <p:nvSpPr>
              <p:cNvPr id="517" name="Freeform: Shape 516">
                <a:extLst>
                  <a:ext uri="{FF2B5EF4-FFF2-40B4-BE49-F238E27FC236}">
                    <a16:creationId xmlns:a16="http://schemas.microsoft.com/office/drawing/2014/main" id="{BF2B067D-AD93-011C-4A72-7D91FDA8D3C4}"/>
                  </a:ext>
                </a:extLst>
              </p:cNvPr>
              <p:cNvSpPr/>
              <p:nvPr/>
            </p:nvSpPr>
            <p:spPr>
              <a:xfrm>
                <a:off x="6154039" y="2435744"/>
                <a:ext cx="153677" cy="1177251"/>
              </a:xfrm>
              <a:custGeom>
                <a:avLst/>
                <a:gdLst>
                  <a:gd name="connsiteX0" fmla="*/ 398 w 153677"/>
                  <a:gd name="connsiteY0" fmla="*/ 430 h 1177251"/>
                  <a:gd name="connsiteX1" fmla="*/ 143341 w 153677"/>
                  <a:gd name="connsiteY1" fmla="*/ 1177681 h 1177251"/>
                </a:gdLst>
                <a:ahLst/>
                <a:cxnLst>
                  <a:cxn ang="0">
                    <a:pos x="connsiteX0" y="connsiteY0"/>
                  </a:cxn>
                  <a:cxn ang="0">
                    <a:pos x="connsiteX1" y="connsiteY1"/>
                  </a:cxn>
                </a:cxnLst>
                <a:rect l="l" t="t" r="r" b="b"/>
                <a:pathLst>
                  <a:path w="153677" h="1177251">
                    <a:moveTo>
                      <a:pt x="398" y="430"/>
                    </a:moveTo>
                    <a:cubicBezTo>
                      <a:pt x="129110" y="378699"/>
                      <a:pt x="177788" y="779597"/>
                      <a:pt x="143341" y="1177681"/>
                    </a:cubicBezTo>
                  </a:path>
                </a:pathLst>
              </a:custGeom>
              <a:noFill/>
              <a:ln w="8736" cap="flat">
                <a:noFill/>
                <a:prstDash val="solid"/>
                <a:miter/>
              </a:ln>
            </p:spPr>
            <p:txBody>
              <a:bodyPr rtlCol="0" anchor="ctr"/>
              <a:lstStyle/>
              <a:p>
                <a:endParaRPr lang="en-GB" sz="1600"/>
              </a:p>
            </p:txBody>
          </p:sp>
        </p:grpSp>
        <p:grpSp>
          <p:nvGrpSpPr>
            <p:cNvPr id="213" name="Graphic 2973">
              <a:extLst>
                <a:ext uri="{FF2B5EF4-FFF2-40B4-BE49-F238E27FC236}">
                  <a16:creationId xmlns:a16="http://schemas.microsoft.com/office/drawing/2014/main" id="{C32895AC-5822-A020-7893-5A2EEF99481F}"/>
                </a:ext>
              </a:extLst>
            </p:cNvPr>
            <p:cNvGrpSpPr/>
            <p:nvPr/>
          </p:nvGrpSpPr>
          <p:grpSpPr>
            <a:xfrm>
              <a:off x="5669279" y="3577491"/>
              <a:ext cx="1038056" cy="1165188"/>
              <a:chOff x="5669279" y="3577491"/>
              <a:chExt cx="1038056" cy="1165188"/>
            </a:xfrm>
          </p:grpSpPr>
          <p:sp>
            <p:nvSpPr>
              <p:cNvPr id="512" name="Freeform: Shape 511">
                <a:extLst>
                  <a:ext uri="{FF2B5EF4-FFF2-40B4-BE49-F238E27FC236}">
                    <a16:creationId xmlns:a16="http://schemas.microsoft.com/office/drawing/2014/main" id="{31A1CADE-681A-1A0C-C0A1-6533B888C81E}"/>
                  </a:ext>
                </a:extLst>
              </p:cNvPr>
              <p:cNvSpPr/>
              <p:nvPr/>
            </p:nvSpPr>
            <p:spPr>
              <a:xfrm>
                <a:off x="5669279" y="3577491"/>
                <a:ext cx="1038056" cy="1165188"/>
              </a:xfrm>
              <a:custGeom>
                <a:avLst/>
                <a:gdLst>
                  <a:gd name="connsiteX0" fmla="*/ 1038454 w 1038056"/>
                  <a:gd name="connsiteY0" fmla="*/ 71438 h 1165188"/>
                  <a:gd name="connsiteX1" fmla="*/ 748636 w 1038056"/>
                  <a:gd name="connsiteY1" fmla="*/ 1165618 h 1165188"/>
                  <a:gd name="connsiteX2" fmla="*/ 398 w 1038056"/>
                  <a:gd name="connsiteY2" fmla="*/ 821067 h 1165188"/>
                  <a:gd name="connsiteX3" fmla="*/ 217757 w 1038056"/>
                  <a:gd name="connsiteY3" fmla="*/ 430 h 1165188"/>
                </a:gdLst>
                <a:ahLst/>
                <a:cxnLst>
                  <a:cxn ang="0">
                    <a:pos x="connsiteX0" y="connsiteY0"/>
                  </a:cxn>
                  <a:cxn ang="0">
                    <a:pos x="connsiteX1" y="connsiteY1"/>
                  </a:cxn>
                  <a:cxn ang="0">
                    <a:pos x="connsiteX2" y="connsiteY2"/>
                  </a:cxn>
                  <a:cxn ang="0">
                    <a:pos x="connsiteX3" y="connsiteY3"/>
                  </a:cxn>
                </a:cxnLst>
                <a:rect l="l" t="t" r="r" b="b"/>
                <a:pathLst>
                  <a:path w="1038056" h="1165188">
                    <a:moveTo>
                      <a:pt x="1038454" y="71438"/>
                    </a:moveTo>
                    <a:cubicBezTo>
                      <a:pt x="1005684" y="450150"/>
                      <a:pt x="907637" y="820333"/>
                      <a:pt x="748636" y="1165618"/>
                    </a:cubicBezTo>
                    <a:lnTo>
                      <a:pt x="398" y="821067"/>
                    </a:lnTo>
                    <a:cubicBezTo>
                      <a:pt x="119648" y="562103"/>
                      <a:pt x="193182" y="284464"/>
                      <a:pt x="217757"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3" name="TextBox 512">
                <a:extLst>
                  <a:ext uri="{FF2B5EF4-FFF2-40B4-BE49-F238E27FC236}">
                    <a16:creationId xmlns:a16="http://schemas.microsoft.com/office/drawing/2014/main" id="{D2FCAFFB-776C-EBE5-9464-6674B404476B}"/>
                  </a:ext>
                </a:extLst>
              </p:cNvPr>
              <p:cNvSpPr txBox="1"/>
              <p:nvPr/>
            </p:nvSpPr>
            <p:spPr>
              <a:xfrm rot="11573637">
                <a:off x="5854365" y="3944042"/>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RP</a:t>
                </a:r>
              </a:p>
            </p:txBody>
          </p:sp>
          <p:sp>
            <p:nvSpPr>
              <p:cNvPr id="514" name="Freeform: Shape 513">
                <a:extLst>
                  <a:ext uri="{FF2B5EF4-FFF2-40B4-BE49-F238E27FC236}">
                    <a16:creationId xmlns:a16="http://schemas.microsoft.com/office/drawing/2014/main" id="{04358891-D8A1-E4CA-0B94-395983D2F1C1}"/>
                  </a:ext>
                </a:extLst>
              </p:cNvPr>
              <p:cNvSpPr/>
              <p:nvPr/>
            </p:nvSpPr>
            <p:spPr>
              <a:xfrm>
                <a:off x="6043402" y="3612995"/>
                <a:ext cx="253588" cy="957403"/>
              </a:xfrm>
              <a:custGeom>
                <a:avLst/>
                <a:gdLst>
                  <a:gd name="connsiteX0" fmla="*/ 398 w 253588"/>
                  <a:gd name="connsiteY0" fmla="*/ 957834 h 957403"/>
                  <a:gd name="connsiteX1" fmla="*/ 253986 w 253588"/>
                  <a:gd name="connsiteY1" fmla="*/ 430 h 957403"/>
                </a:gdLst>
                <a:ahLst/>
                <a:cxnLst>
                  <a:cxn ang="0">
                    <a:pos x="connsiteX0" y="connsiteY0"/>
                  </a:cxn>
                  <a:cxn ang="0">
                    <a:pos x="connsiteX1" y="connsiteY1"/>
                  </a:cxn>
                </a:cxnLst>
                <a:rect l="l" t="t" r="r" b="b"/>
                <a:pathLst>
                  <a:path w="253588" h="957403">
                    <a:moveTo>
                      <a:pt x="398" y="957834"/>
                    </a:moveTo>
                    <a:cubicBezTo>
                      <a:pt x="139515" y="655715"/>
                      <a:pt x="225314" y="331803"/>
                      <a:pt x="253986" y="430"/>
                    </a:cubicBezTo>
                  </a:path>
                </a:pathLst>
              </a:custGeom>
              <a:noFill/>
              <a:ln w="8736" cap="flat">
                <a:noFill/>
                <a:prstDash val="solid"/>
                <a:miter/>
              </a:ln>
            </p:spPr>
            <p:txBody>
              <a:bodyPr rtlCol="0" anchor="ctr"/>
              <a:lstStyle/>
              <a:p>
                <a:endParaRPr lang="en-GB" sz="1600"/>
              </a:p>
            </p:txBody>
          </p:sp>
        </p:grpSp>
        <p:grpSp>
          <p:nvGrpSpPr>
            <p:cNvPr id="214" name="Graphic 2973">
              <a:extLst>
                <a:ext uri="{FF2B5EF4-FFF2-40B4-BE49-F238E27FC236}">
                  <a16:creationId xmlns:a16="http://schemas.microsoft.com/office/drawing/2014/main" id="{FAFFC317-95F5-1C48-8318-62FEF19AE3A1}"/>
                </a:ext>
              </a:extLst>
            </p:cNvPr>
            <p:cNvGrpSpPr/>
            <p:nvPr/>
          </p:nvGrpSpPr>
          <p:grpSpPr>
            <a:xfrm>
              <a:off x="3424555" y="3364466"/>
              <a:ext cx="2992962" cy="1378213"/>
              <a:chOff x="3424555" y="3364466"/>
              <a:chExt cx="2992962" cy="1378213"/>
            </a:xfrm>
          </p:grpSpPr>
          <p:sp>
            <p:nvSpPr>
              <p:cNvPr id="510" name="Freeform: Shape 509">
                <a:extLst>
                  <a:ext uri="{FF2B5EF4-FFF2-40B4-BE49-F238E27FC236}">
                    <a16:creationId xmlns:a16="http://schemas.microsoft.com/office/drawing/2014/main" id="{725A274B-0F8A-F387-39B5-7816D966DBC6}"/>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11" name="Freeform: Shape 510">
                <a:extLst>
                  <a:ext uri="{FF2B5EF4-FFF2-40B4-BE49-F238E27FC236}">
                    <a16:creationId xmlns:a16="http://schemas.microsoft.com/office/drawing/2014/main" id="{84A7E797-E87A-B006-F05E-FB59463C691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5" name="Graphic 2973">
              <a:extLst>
                <a:ext uri="{FF2B5EF4-FFF2-40B4-BE49-F238E27FC236}">
                  <a16:creationId xmlns:a16="http://schemas.microsoft.com/office/drawing/2014/main" id="{5C4C1EA8-6236-D92D-C887-B4AF499109C9}"/>
                </a:ext>
              </a:extLst>
            </p:cNvPr>
            <p:cNvGrpSpPr/>
            <p:nvPr/>
          </p:nvGrpSpPr>
          <p:grpSpPr>
            <a:xfrm>
              <a:off x="3424555" y="3364466"/>
              <a:ext cx="2992962" cy="1378213"/>
              <a:chOff x="3424555" y="3364466"/>
              <a:chExt cx="2992962" cy="1378213"/>
            </a:xfrm>
          </p:grpSpPr>
          <p:sp>
            <p:nvSpPr>
              <p:cNvPr id="508" name="Freeform: Shape 507">
                <a:extLst>
                  <a:ext uri="{FF2B5EF4-FFF2-40B4-BE49-F238E27FC236}">
                    <a16:creationId xmlns:a16="http://schemas.microsoft.com/office/drawing/2014/main" id="{66327AAF-E3A7-DB15-5AE8-CCF82B2582C1}"/>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9" name="Freeform: Shape 508">
                <a:extLst>
                  <a:ext uri="{FF2B5EF4-FFF2-40B4-BE49-F238E27FC236}">
                    <a16:creationId xmlns:a16="http://schemas.microsoft.com/office/drawing/2014/main" id="{5D5D00A4-AEC6-04AF-C6D9-5F96AA69F6A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6" name="Graphic 2973">
              <a:extLst>
                <a:ext uri="{FF2B5EF4-FFF2-40B4-BE49-F238E27FC236}">
                  <a16:creationId xmlns:a16="http://schemas.microsoft.com/office/drawing/2014/main" id="{178C9235-3B78-9F6C-F07D-0E35B428E149}"/>
                </a:ext>
              </a:extLst>
            </p:cNvPr>
            <p:cNvGrpSpPr/>
            <p:nvPr/>
          </p:nvGrpSpPr>
          <p:grpSpPr>
            <a:xfrm>
              <a:off x="5187035" y="4398128"/>
              <a:ext cx="1230482" cy="1276086"/>
              <a:chOff x="5187035" y="4398128"/>
              <a:chExt cx="1230482" cy="1276086"/>
            </a:xfrm>
          </p:grpSpPr>
          <p:sp>
            <p:nvSpPr>
              <p:cNvPr id="505" name="Freeform: Shape 504">
                <a:extLst>
                  <a:ext uri="{FF2B5EF4-FFF2-40B4-BE49-F238E27FC236}">
                    <a16:creationId xmlns:a16="http://schemas.microsoft.com/office/drawing/2014/main" id="{86374332-A02C-0613-19A6-44454437D397}"/>
                  </a:ext>
                </a:extLst>
              </p:cNvPr>
              <p:cNvSpPr/>
              <p:nvPr/>
            </p:nvSpPr>
            <p:spPr>
              <a:xfrm>
                <a:off x="5187035" y="4398128"/>
                <a:ext cx="1230482" cy="1276086"/>
              </a:xfrm>
              <a:custGeom>
                <a:avLst/>
                <a:gdLst>
                  <a:gd name="connsiteX0" fmla="*/ 1230880 w 1230482"/>
                  <a:gd name="connsiteY0" fmla="*/ 344981 h 1276086"/>
                  <a:gd name="connsiteX1" fmla="*/ 587888 w 1230482"/>
                  <a:gd name="connsiteY1" fmla="*/ 1276516 h 1276086"/>
                  <a:gd name="connsiteX2" fmla="*/ 398 w 1230482"/>
                  <a:gd name="connsiteY2" fmla="*/ 699081 h 1276086"/>
                  <a:gd name="connsiteX3" fmla="*/ 482642 w 1230482"/>
                  <a:gd name="connsiteY3" fmla="*/ 430 h 1276086"/>
                </a:gdLst>
                <a:ahLst/>
                <a:cxnLst>
                  <a:cxn ang="0">
                    <a:pos x="connsiteX0" y="connsiteY0"/>
                  </a:cxn>
                  <a:cxn ang="0">
                    <a:pos x="connsiteX1" y="connsiteY1"/>
                  </a:cxn>
                  <a:cxn ang="0">
                    <a:pos x="connsiteX2" y="connsiteY2"/>
                  </a:cxn>
                  <a:cxn ang="0">
                    <a:pos x="connsiteX3" y="connsiteY3"/>
                  </a:cxn>
                </a:cxnLst>
                <a:rect l="l" t="t" r="r" b="b"/>
                <a:pathLst>
                  <a:path w="1230482" h="1276086">
                    <a:moveTo>
                      <a:pt x="1230880" y="344981"/>
                    </a:moveTo>
                    <a:cubicBezTo>
                      <a:pt x="1071888" y="690257"/>
                      <a:pt x="854345" y="1005419"/>
                      <a:pt x="587888" y="1276516"/>
                    </a:cubicBezTo>
                    <a:lnTo>
                      <a:pt x="398" y="699081"/>
                    </a:lnTo>
                    <a:cubicBezTo>
                      <a:pt x="200241" y="495752"/>
                      <a:pt x="363400" y="259383"/>
                      <a:pt x="482642"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06" name="TextBox 505">
                <a:extLst>
                  <a:ext uri="{FF2B5EF4-FFF2-40B4-BE49-F238E27FC236}">
                    <a16:creationId xmlns:a16="http://schemas.microsoft.com/office/drawing/2014/main" id="{C34174C9-40A4-2613-768D-D3BB7D9255E5}"/>
                  </a:ext>
                </a:extLst>
              </p:cNvPr>
              <p:cNvSpPr txBox="1"/>
              <p:nvPr/>
            </p:nvSpPr>
            <p:spPr>
              <a:xfrm rot="12791722">
                <a:off x="5438888" y="4846348"/>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PP</a:t>
                </a:r>
              </a:p>
            </p:txBody>
          </p:sp>
          <p:sp>
            <p:nvSpPr>
              <p:cNvPr id="507" name="Freeform: Shape 506">
                <a:extLst>
                  <a:ext uri="{FF2B5EF4-FFF2-40B4-BE49-F238E27FC236}">
                    <a16:creationId xmlns:a16="http://schemas.microsoft.com/office/drawing/2014/main" id="{70DB0105-DB51-EB66-2D32-F548ED5226E3}"/>
                  </a:ext>
                </a:extLst>
              </p:cNvPr>
              <p:cNvSpPr/>
              <p:nvPr/>
            </p:nvSpPr>
            <p:spPr>
              <a:xfrm>
                <a:off x="5480776" y="4570399"/>
                <a:ext cx="562626" cy="815097"/>
              </a:xfrm>
              <a:custGeom>
                <a:avLst/>
                <a:gdLst>
                  <a:gd name="connsiteX0" fmla="*/ 398 w 562626"/>
                  <a:gd name="connsiteY0" fmla="*/ 815527 h 815097"/>
                  <a:gd name="connsiteX1" fmla="*/ 563024 w 562626"/>
                  <a:gd name="connsiteY1" fmla="*/ 430 h 815097"/>
                </a:gdLst>
                <a:ahLst/>
                <a:cxnLst>
                  <a:cxn ang="0">
                    <a:pos x="connsiteX0" y="connsiteY0"/>
                  </a:cxn>
                  <a:cxn ang="0">
                    <a:pos x="connsiteX1" y="connsiteY1"/>
                  </a:cxn>
                </a:cxnLst>
                <a:rect l="l" t="t" r="r" b="b"/>
                <a:pathLst>
                  <a:path w="562626" h="815097">
                    <a:moveTo>
                      <a:pt x="398" y="815527"/>
                    </a:moveTo>
                    <a:cubicBezTo>
                      <a:pt x="233552" y="578319"/>
                      <a:pt x="423899" y="302549"/>
                      <a:pt x="563024" y="430"/>
                    </a:cubicBezTo>
                  </a:path>
                </a:pathLst>
              </a:custGeom>
              <a:noFill/>
              <a:ln w="8736" cap="flat">
                <a:noFill/>
                <a:prstDash val="solid"/>
                <a:miter/>
              </a:ln>
            </p:spPr>
            <p:txBody>
              <a:bodyPr rtlCol="0" anchor="ctr"/>
              <a:lstStyle/>
              <a:p>
                <a:endParaRPr lang="en-GB" sz="1600"/>
              </a:p>
            </p:txBody>
          </p:sp>
        </p:grpSp>
        <p:grpSp>
          <p:nvGrpSpPr>
            <p:cNvPr id="217" name="Graphic 2973">
              <a:extLst>
                <a:ext uri="{FF2B5EF4-FFF2-40B4-BE49-F238E27FC236}">
                  <a16:creationId xmlns:a16="http://schemas.microsoft.com/office/drawing/2014/main" id="{F856DFA2-C062-03A8-AE45-4491ADF56FF9}"/>
                </a:ext>
              </a:extLst>
            </p:cNvPr>
            <p:cNvGrpSpPr/>
            <p:nvPr/>
          </p:nvGrpSpPr>
          <p:grpSpPr>
            <a:xfrm>
              <a:off x="5049716" y="5096779"/>
              <a:ext cx="724809" cy="734059"/>
              <a:chOff x="5049716" y="5096779"/>
              <a:chExt cx="724809" cy="734059"/>
            </a:xfrm>
          </p:grpSpPr>
          <p:sp>
            <p:nvSpPr>
              <p:cNvPr id="502" name="Freeform: Shape 501">
                <a:extLst>
                  <a:ext uri="{FF2B5EF4-FFF2-40B4-BE49-F238E27FC236}">
                    <a16:creationId xmlns:a16="http://schemas.microsoft.com/office/drawing/2014/main" id="{9595C300-A705-DEC6-7B43-2F42284ABF72}"/>
                  </a:ext>
                </a:extLst>
              </p:cNvPr>
              <p:cNvSpPr/>
              <p:nvPr/>
            </p:nvSpPr>
            <p:spPr>
              <a:xfrm>
                <a:off x="5063320" y="5096779"/>
                <a:ext cx="711205" cy="734059"/>
              </a:xfrm>
              <a:custGeom>
                <a:avLst/>
                <a:gdLst>
                  <a:gd name="connsiteX0" fmla="*/ 711603 w 711205"/>
                  <a:gd name="connsiteY0" fmla="*/ 577865 h 734059"/>
                  <a:gd name="connsiteX1" fmla="*/ 546653 w 711205"/>
                  <a:gd name="connsiteY1" fmla="*/ 734489 h 734059"/>
                  <a:gd name="connsiteX2" fmla="*/ 398 w 711205"/>
                  <a:gd name="connsiteY2" fmla="*/ 117898 h 734059"/>
                  <a:gd name="connsiteX3" fmla="*/ 124113 w 711205"/>
                  <a:gd name="connsiteY3" fmla="*/ 430 h 734059"/>
                </a:gdLst>
                <a:ahLst/>
                <a:cxnLst>
                  <a:cxn ang="0">
                    <a:pos x="connsiteX0" y="connsiteY0"/>
                  </a:cxn>
                  <a:cxn ang="0">
                    <a:pos x="connsiteX1" y="connsiteY1"/>
                  </a:cxn>
                  <a:cxn ang="0">
                    <a:pos x="connsiteX2" y="connsiteY2"/>
                  </a:cxn>
                  <a:cxn ang="0">
                    <a:pos x="connsiteX3" y="connsiteY3"/>
                  </a:cxn>
                </a:cxnLst>
                <a:rect l="l" t="t" r="r" b="b"/>
                <a:pathLst>
                  <a:path w="711205" h="734059">
                    <a:moveTo>
                      <a:pt x="711603" y="577865"/>
                    </a:moveTo>
                    <a:cubicBezTo>
                      <a:pt x="658434" y="631960"/>
                      <a:pt x="603421" y="684194"/>
                      <a:pt x="546653" y="734489"/>
                    </a:cubicBezTo>
                    <a:lnTo>
                      <a:pt x="398" y="117898"/>
                    </a:lnTo>
                    <a:cubicBezTo>
                      <a:pt x="42970" y="80175"/>
                      <a:pt x="84240" y="41001"/>
                      <a:pt x="124113"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03" name="TextBox 502">
                <a:extLst>
                  <a:ext uri="{FF2B5EF4-FFF2-40B4-BE49-F238E27FC236}">
                    <a16:creationId xmlns:a16="http://schemas.microsoft.com/office/drawing/2014/main" id="{2EF59FFD-55E5-561C-B937-BD79054A03B9}"/>
                  </a:ext>
                </a:extLst>
              </p:cNvPr>
              <p:cNvSpPr txBox="1"/>
              <p:nvPr/>
            </p:nvSpPr>
            <p:spPr>
              <a:xfrm rot="13487320">
                <a:off x="5049716" y="5281814"/>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 RP</a:t>
                </a:r>
              </a:p>
            </p:txBody>
          </p:sp>
          <p:sp>
            <p:nvSpPr>
              <p:cNvPr id="504" name="Freeform: Shape 503">
                <a:extLst>
                  <a:ext uri="{FF2B5EF4-FFF2-40B4-BE49-F238E27FC236}">
                    <a16:creationId xmlns:a16="http://schemas.microsoft.com/office/drawing/2014/main" id="{6207B2E7-5044-A598-2C4B-3596CFAAFB1D}"/>
                  </a:ext>
                </a:extLst>
              </p:cNvPr>
              <p:cNvSpPr/>
              <p:nvPr/>
            </p:nvSpPr>
            <p:spPr>
              <a:xfrm>
                <a:off x="5336443" y="5385497"/>
                <a:ext cx="144332" cy="137046"/>
              </a:xfrm>
              <a:custGeom>
                <a:avLst/>
                <a:gdLst>
                  <a:gd name="connsiteX0" fmla="*/ 398 w 144332"/>
                  <a:gd name="connsiteY0" fmla="*/ 137476 h 137046"/>
                  <a:gd name="connsiteX1" fmla="*/ 144730 w 144332"/>
                  <a:gd name="connsiteY1" fmla="*/ 430 h 137046"/>
                </a:gdLst>
                <a:ahLst/>
                <a:cxnLst>
                  <a:cxn ang="0">
                    <a:pos x="connsiteX0" y="connsiteY0"/>
                  </a:cxn>
                  <a:cxn ang="0">
                    <a:pos x="connsiteX1" y="connsiteY1"/>
                  </a:cxn>
                </a:cxnLst>
                <a:rect l="l" t="t" r="r" b="b"/>
                <a:pathLst>
                  <a:path w="144332" h="137046">
                    <a:moveTo>
                      <a:pt x="398" y="137476"/>
                    </a:moveTo>
                    <a:cubicBezTo>
                      <a:pt x="50072" y="93471"/>
                      <a:pt x="98218" y="47763"/>
                      <a:pt x="144730" y="430"/>
                    </a:cubicBezTo>
                  </a:path>
                </a:pathLst>
              </a:custGeom>
              <a:noFill/>
              <a:ln w="8736" cap="flat">
                <a:noFill/>
                <a:prstDash val="solid"/>
                <a:miter/>
              </a:ln>
            </p:spPr>
            <p:txBody>
              <a:bodyPr rtlCol="0" anchor="ctr"/>
              <a:lstStyle/>
              <a:p>
                <a:endParaRPr lang="en-GB" sz="1600"/>
              </a:p>
            </p:txBody>
          </p:sp>
        </p:grpSp>
        <p:grpSp>
          <p:nvGrpSpPr>
            <p:cNvPr id="218" name="Graphic 2973">
              <a:extLst>
                <a:ext uri="{FF2B5EF4-FFF2-40B4-BE49-F238E27FC236}">
                  <a16:creationId xmlns:a16="http://schemas.microsoft.com/office/drawing/2014/main" id="{CA5D67CB-D558-B6A0-C992-132FBC899010}"/>
                </a:ext>
              </a:extLst>
            </p:cNvPr>
            <p:cNvGrpSpPr/>
            <p:nvPr/>
          </p:nvGrpSpPr>
          <p:grpSpPr>
            <a:xfrm>
              <a:off x="3424555" y="3364466"/>
              <a:ext cx="2185019" cy="2466372"/>
              <a:chOff x="3424555" y="3364466"/>
              <a:chExt cx="2185019" cy="2466372"/>
            </a:xfrm>
          </p:grpSpPr>
          <p:sp>
            <p:nvSpPr>
              <p:cNvPr id="500" name="Freeform: Shape 499">
                <a:extLst>
                  <a:ext uri="{FF2B5EF4-FFF2-40B4-BE49-F238E27FC236}">
                    <a16:creationId xmlns:a16="http://schemas.microsoft.com/office/drawing/2014/main" id="{8A06E831-55D8-AD49-011A-DB6F0E5F52FC}"/>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1" name="Freeform: Shape 500">
                <a:extLst>
                  <a:ext uri="{FF2B5EF4-FFF2-40B4-BE49-F238E27FC236}">
                    <a16:creationId xmlns:a16="http://schemas.microsoft.com/office/drawing/2014/main" id="{71FCF4A9-9ADD-31E6-2392-E782F421426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9" name="Graphic 2973">
              <a:extLst>
                <a:ext uri="{FF2B5EF4-FFF2-40B4-BE49-F238E27FC236}">
                  <a16:creationId xmlns:a16="http://schemas.microsoft.com/office/drawing/2014/main" id="{AF7EAD1D-1EBA-A124-7153-77478ECC0ED2}"/>
                </a:ext>
              </a:extLst>
            </p:cNvPr>
            <p:cNvGrpSpPr/>
            <p:nvPr/>
          </p:nvGrpSpPr>
          <p:grpSpPr>
            <a:xfrm>
              <a:off x="3424555" y="3364466"/>
              <a:ext cx="2185019" cy="2466372"/>
              <a:chOff x="3424555" y="3364466"/>
              <a:chExt cx="2185019" cy="2466372"/>
            </a:xfrm>
          </p:grpSpPr>
          <p:sp>
            <p:nvSpPr>
              <p:cNvPr id="498" name="Freeform: Shape 497">
                <a:extLst>
                  <a:ext uri="{FF2B5EF4-FFF2-40B4-BE49-F238E27FC236}">
                    <a16:creationId xmlns:a16="http://schemas.microsoft.com/office/drawing/2014/main" id="{8E7CA75D-F032-DB5E-2BA2-BB979F9C02F0}"/>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499" name="Freeform: Shape 498">
                <a:extLst>
                  <a:ext uri="{FF2B5EF4-FFF2-40B4-BE49-F238E27FC236}">
                    <a16:creationId xmlns:a16="http://schemas.microsoft.com/office/drawing/2014/main" id="{E6D81233-1124-9F8C-587A-AE62CD12187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0" name="Graphic 2973">
              <a:extLst>
                <a:ext uri="{FF2B5EF4-FFF2-40B4-BE49-F238E27FC236}">
                  <a16:creationId xmlns:a16="http://schemas.microsoft.com/office/drawing/2014/main" id="{F3EE7C15-781B-4A71-B7B9-FF90CC7C45D1}"/>
                </a:ext>
              </a:extLst>
            </p:cNvPr>
            <p:cNvGrpSpPr/>
            <p:nvPr/>
          </p:nvGrpSpPr>
          <p:grpSpPr>
            <a:xfrm>
              <a:off x="3849020" y="5214248"/>
              <a:ext cx="1760555" cy="1396297"/>
              <a:chOff x="3849020" y="5214248"/>
              <a:chExt cx="1760555" cy="1396297"/>
            </a:xfrm>
          </p:grpSpPr>
          <p:sp>
            <p:nvSpPr>
              <p:cNvPr id="495" name="Freeform: Shape 494">
                <a:extLst>
                  <a:ext uri="{FF2B5EF4-FFF2-40B4-BE49-F238E27FC236}">
                    <a16:creationId xmlns:a16="http://schemas.microsoft.com/office/drawing/2014/main" id="{3458B331-2D00-A4B8-1277-52E5EB674D5A}"/>
                  </a:ext>
                </a:extLst>
              </p:cNvPr>
              <p:cNvSpPr/>
              <p:nvPr/>
            </p:nvSpPr>
            <p:spPr>
              <a:xfrm>
                <a:off x="3849020" y="5214248"/>
                <a:ext cx="1760555" cy="1396297"/>
              </a:xfrm>
              <a:custGeom>
                <a:avLst/>
                <a:gdLst>
                  <a:gd name="connsiteX0" fmla="*/ 1760953 w 1760555"/>
                  <a:gd name="connsiteY0" fmla="*/ 617021 h 1396297"/>
                  <a:gd name="connsiteX1" fmla="*/ 141887 w 1760555"/>
                  <a:gd name="connsiteY1" fmla="*/ 1396727 h 1396297"/>
                  <a:gd name="connsiteX2" fmla="*/ 398 w 1760555"/>
                  <a:gd name="connsiteY2" fmla="*/ 585203 h 1396297"/>
                  <a:gd name="connsiteX3" fmla="*/ 1214698 w 1760555"/>
                  <a:gd name="connsiteY3" fmla="*/ 430 h 1396297"/>
                </a:gdLst>
                <a:ahLst/>
                <a:cxnLst>
                  <a:cxn ang="0">
                    <a:pos x="connsiteX0" y="connsiteY0"/>
                  </a:cxn>
                  <a:cxn ang="0">
                    <a:pos x="connsiteX1" y="connsiteY1"/>
                  </a:cxn>
                  <a:cxn ang="0">
                    <a:pos x="connsiteX2" y="connsiteY2"/>
                  </a:cxn>
                  <a:cxn ang="0">
                    <a:pos x="connsiteX3" y="connsiteY3"/>
                  </a:cxn>
                </a:cxnLst>
                <a:rect l="l" t="t" r="r" b="b"/>
                <a:pathLst>
                  <a:path w="1760555" h="1396297">
                    <a:moveTo>
                      <a:pt x="1760953" y="617021"/>
                    </a:moveTo>
                    <a:cubicBezTo>
                      <a:pt x="1303931" y="1021914"/>
                      <a:pt x="743392" y="1291848"/>
                      <a:pt x="141887" y="1396727"/>
                    </a:cubicBezTo>
                    <a:lnTo>
                      <a:pt x="398" y="585203"/>
                    </a:lnTo>
                    <a:cubicBezTo>
                      <a:pt x="451529" y="506550"/>
                      <a:pt x="871929" y="304095"/>
                      <a:pt x="1214698" y="43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6" name="TextBox 495">
                <a:extLst>
                  <a:ext uri="{FF2B5EF4-FFF2-40B4-BE49-F238E27FC236}">
                    <a16:creationId xmlns:a16="http://schemas.microsoft.com/office/drawing/2014/main" id="{08CB4F60-0624-0460-5B7B-356347E6BCBA}"/>
                  </a:ext>
                </a:extLst>
              </p:cNvPr>
              <p:cNvSpPr txBox="1"/>
              <p:nvPr/>
            </p:nvSpPr>
            <p:spPr>
              <a:xfrm rot="14454422">
                <a:off x="4323437" y="5803671"/>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497" name="Freeform: Shape 496">
                <a:extLst>
                  <a:ext uri="{FF2B5EF4-FFF2-40B4-BE49-F238E27FC236}">
                    <a16:creationId xmlns:a16="http://schemas.microsoft.com/office/drawing/2014/main" id="{84905860-901F-7BB4-E317-02CF2F07D784}"/>
                  </a:ext>
                </a:extLst>
              </p:cNvPr>
              <p:cNvSpPr/>
              <p:nvPr/>
            </p:nvSpPr>
            <p:spPr>
              <a:xfrm>
                <a:off x="3919764" y="5522543"/>
                <a:ext cx="1416679" cy="682235"/>
              </a:xfrm>
              <a:custGeom>
                <a:avLst/>
                <a:gdLst>
                  <a:gd name="connsiteX0" fmla="*/ 398 w 1416679"/>
                  <a:gd name="connsiteY0" fmla="*/ 682665 h 682235"/>
                  <a:gd name="connsiteX1" fmla="*/ 1417077 w 1416679"/>
                  <a:gd name="connsiteY1" fmla="*/ 430 h 682235"/>
                </a:gdLst>
                <a:ahLst/>
                <a:cxnLst>
                  <a:cxn ang="0">
                    <a:pos x="connsiteX0" y="connsiteY0"/>
                  </a:cxn>
                  <a:cxn ang="0">
                    <a:pos x="connsiteX1" y="connsiteY1"/>
                  </a:cxn>
                </a:cxnLst>
                <a:rect l="l" t="t" r="r" b="b"/>
                <a:pathLst>
                  <a:path w="1416679" h="682235">
                    <a:moveTo>
                      <a:pt x="398" y="682665"/>
                    </a:moveTo>
                    <a:cubicBezTo>
                      <a:pt x="526716" y="590908"/>
                      <a:pt x="1017181" y="354704"/>
                      <a:pt x="1417077" y="430"/>
                    </a:cubicBezTo>
                  </a:path>
                </a:pathLst>
              </a:custGeom>
              <a:noFill/>
              <a:ln w="8736" cap="flat">
                <a:noFill/>
                <a:prstDash val="solid"/>
                <a:miter/>
              </a:ln>
            </p:spPr>
            <p:txBody>
              <a:bodyPr rtlCol="0" anchor="ctr"/>
              <a:lstStyle/>
              <a:p>
                <a:endParaRPr lang="en-GB" sz="1600"/>
              </a:p>
            </p:txBody>
          </p:sp>
        </p:grpSp>
        <p:grpSp>
          <p:nvGrpSpPr>
            <p:cNvPr id="221" name="Graphic 2973">
              <a:extLst>
                <a:ext uri="{FF2B5EF4-FFF2-40B4-BE49-F238E27FC236}">
                  <a16:creationId xmlns:a16="http://schemas.microsoft.com/office/drawing/2014/main" id="{FEA1FDD9-7296-E452-B34B-2719D06249D7}"/>
                </a:ext>
              </a:extLst>
            </p:cNvPr>
            <p:cNvGrpSpPr/>
            <p:nvPr/>
          </p:nvGrpSpPr>
          <p:grpSpPr>
            <a:xfrm>
              <a:off x="2635999" y="5763936"/>
              <a:ext cx="1354509" cy="895575"/>
              <a:chOff x="2635999" y="5763936"/>
              <a:chExt cx="1354509" cy="895575"/>
            </a:xfrm>
          </p:grpSpPr>
          <p:sp>
            <p:nvSpPr>
              <p:cNvPr id="492" name="Freeform: Shape 491">
                <a:extLst>
                  <a:ext uri="{FF2B5EF4-FFF2-40B4-BE49-F238E27FC236}">
                    <a16:creationId xmlns:a16="http://schemas.microsoft.com/office/drawing/2014/main" id="{8D81D501-2F35-FE2C-8730-5A196FFB2945}"/>
                  </a:ext>
                </a:extLst>
              </p:cNvPr>
              <p:cNvSpPr/>
              <p:nvPr/>
            </p:nvSpPr>
            <p:spPr>
              <a:xfrm>
                <a:off x="2635999" y="5763936"/>
                <a:ext cx="1354509" cy="895575"/>
              </a:xfrm>
              <a:custGeom>
                <a:avLst/>
                <a:gdLst>
                  <a:gd name="connsiteX0" fmla="*/ 1354907 w 1354509"/>
                  <a:gd name="connsiteY0" fmla="*/ 847039 h 895575"/>
                  <a:gd name="connsiteX1" fmla="*/ 398 w 1354509"/>
                  <a:gd name="connsiteY1" fmla="*/ 800256 h 895575"/>
                  <a:gd name="connsiteX2" fmla="*/ 197537 w 1354509"/>
                  <a:gd name="connsiteY2" fmla="*/ 430 h 895575"/>
                  <a:gd name="connsiteX3" fmla="*/ 1213418 w 1354509"/>
                  <a:gd name="connsiteY3" fmla="*/ 35515 h 895575"/>
                </a:gdLst>
                <a:ahLst/>
                <a:cxnLst>
                  <a:cxn ang="0">
                    <a:pos x="connsiteX0" y="connsiteY0"/>
                  </a:cxn>
                  <a:cxn ang="0">
                    <a:pos x="connsiteX1" y="connsiteY1"/>
                  </a:cxn>
                  <a:cxn ang="0">
                    <a:pos x="connsiteX2" y="connsiteY2"/>
                  </a:cxn>
                  <a:cxn ang="0">
                    <a:pos x="connsiteX3" y="connsiteY3"/>
                  </a:cxn>
                </a:cxnLst>
                <a:rect l="l" t="t" r="r" b="b"/>
                <a:pathLst>
                  <a:path w="1354509" h="895575">
                    <a:moveTo>
                      <a:pt x="1354907" y="847039"/>
                    </a:moveTo>
                    <a:cubicBezTo>
                      <a:pt x="905040" y="925474"/>
                      <a:pt x="443781" y="909538"/>
                      <a:pt x="398" y="800256"/>
                    </a:cubicBezTo>
                    <a:lnTo>
                      <a:pt x="197537" y="430"/>
                    </a:lnTo>
                    <a:cubicBezTo>
                      <a:pt x="530075" y="82394"/>
                      <a:pt x="876018" y="94345"/>
                      <a:pt x="1213418" y="35515"/>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3" name="TextBox 492">
                <a:extLst>
                  <a:ext uri="{FF2B5EF4-FFF2-40B4-BE49-F238E27FC236}">
                    <a16:creationId xmlns:a16="http://schemas.microsoft.com/office/drawing/2014/main" id="{27FF75DB-CD46-D8B4-2D7C-D5C2F85709E4}"/>
                  </a:ext>
                </a:extLst>
              </p:cNvPr>
              <p:cNvSpPr txBox="1"/>
              <p:nvPr/>
            </p:nvSpPr>
            <p:spPr>
              <a:xfrm rot="16318681">
                <a:off x="2967355" y="6087609"/>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(6)</a:t>
                </a:r>
              </a:p>
            </p:txBody>
          </p:sp>
          <p:sp>
            <p:nvSpPr>
              <p:cNvPr id="494" name="Freeform: Shape 493">
                <a:extLst>
                  <a:ext uri="{FF2B5EF4-FFF2-40B4-BE49-F238E27FC236}">
                    <a16:creationId xmlns:a16="http://schemas.microsoft.com/office/drawing/2014/main" id="{5E39E797-ED40-3466-AF10-319DA594991E}"/>
                  </a:ext>
                </a:extLst>
              </p:cNvPr>
              <p:cNvSpPr/>
              <p:nvPr/>
            </p:nvSpPr>
            <p:spPr>
              <a:xfrm>
                <a:off x="2734568" y="6163849"/>
                <a:ext cx="1185197" cy="83779"/>
              </a:xfrm>
              <a:custGeom>
                <a:avLst/>
                <a:gdLst>
                  <a:gd name="connsiteX0" fmla="*/ 398 w 1185197"/>
                  <a:gd name="connsiteY0" fmla="*/ 430 h 83779"/>
                  <a:gd name="connsiteX1" fmla="*/ 1185596 w 1185197"/>
                  <a:gd name="connsiteY1" fmla="*/ 41359 h 83779"/>
                </a:gdLst>
                <a:ahLst/>
                <a:cxnLst>
                  <a:cxn ang="0">
                    <a:pos x="connsiteX0" y="connsiteY0"/>
                  </a:cxn>
                  <a:cxn ang="0">
                    <a:pos x="connsiteX1" y="connsiteY1"/>
                  </a:cxn>
                </a:cxnLst>
                <a:rect l="l" t="t" r="r" b="b"/>
                <a:pathLst>
                  <a:path w="1185197" h="83779">
                    <a:moveTo>
                      <a:pt x="398" y="430"/>
                    </a:moveTo>
                    <a:cubicBezTo>
                      <a:pt x="388360" y="96057"/>
                      <a:pt x="791961" y="109992"/>
                      <a:pt x="1185596" y="41359"/>
                    </a:cubicBezTo>
                  </a:path>
                </a:pathLst>
              </a:custGeom>
              <a:noFill/>
              <a:ln w="8736" cap="flat">
                <a:noFill/>
                <a:prstDash val="solid"/>
                <a:miter/>
              </a:ln>
            </p:spPr>
            <p:txBody>
              <a:bodyPr rtlCol="0" anchor="ctr"/>
              <a:lstStyle/>
              <a:p>
                <a:endParaRPr lang="en-GB" sz="1600"/>
              </a:p>
            </p:txBody>
          </p:sp>
        </p:grpSp>
        <p:grpSp>
          <p:nvGrpSpPr>
            <p:cNvPr id="222" name="Graphic 2973">
              <a:extLst>
                <a:ext uri="{FF2B5EF4-FFF2-40B4-BE49-F238E27FC236}">
                  <a16:creationId xmlns:a16="http://schemas.microsoft.com/office/drawing/2014/main" id="{8D8D3FA2-1CC8-A499-F720-DC5442ECEA5D}"/>
                </a:ext>
              </a:extLst>
            </p:cNvPr>
            <p:cNvGrpSpPr/>
            <p:nvPr/>
          </p:nvGrpSpPr>
          <p:grpSpPr>
            <a:xfrm>
              <a:off x="2203115" y="5659686"/>
              <a:ext cx="630023" cy="904076"/>
              <a:chOff x="2203115" y="5659686"/>
              <a:chExt cx="630023" cy="904076"/>
            </a:xfrm>
          </p:grpSpPr>
          <p:sp>
            <p:nvSpPr>
              <p:cNvPr id="489" name="Freeform: Shape 488">
                <a:extLst>
                  <a:ext uri="{FF2B5EF4-FFF2-40B4-BE49-F238E27FC236}">
                    <a16:creationId xmlns:a16="http://schemas.microsoft.com/office/drawing/2014/main" id="{7FA32655-D42F-70FC-0D44-D0131A9F094D}"/>
                  </a:ext>
                </a:extLst>
              </p:cNvPr>
              <p:cNvSpPr/>
              <p:nvPr/>
            </p:nvSpPr>
            <p:spPr>
              <a:xfrm>
                <a:off x="2203115" y="5659686"/>
                <a:ext cx="630023" cy="904076"/>
              </a:xfrm>
              <a:custGeom>
                <a:avLst/>
                <a:gdLst>
                  <a:gd name="connsiteX0" fmla="*/ 433282 w 630023"/>
                  <a:gd name="connsiteY0" fmla="*/ 904506 h 904076"/>
                  <a:gd name="connsiteX1" fmla="*/ 398 w 630023"/>
                  <a:gd name="connsiteY1" fmla="*/ 765503 h 904076"/>
                  <a:gd name="connsiteX2" fmla="*/ 305758 w 630023"/>
                  <a:gd name="connsiteY2" fmla="*/ 430 h 904076"/>
                  <a:gd name="connsiteX3" fmla="*/ 630422 w 630023"/>
                  <a:gd name="connsiteY3" fmla="*/ 104680 h 904076"/>
                </a:gdLst>
                <a:ahLst/>
                <a:cxnLst>
                  <a:cxn ang="0">
                    <a:pos x="connsiteX0" y="connsiteY0"/>
                  </a:cxn>
                  <a:cxn ang="0">
                    <a:pos x="connsiteX1" y="connsiteY1"/>
                  </a:cxn>
                  <a:cxn ang="0">
                    <a:pos x="connsiteX2" y="connsiteY2"/>
                  </a:cxn>
                  <a:cxn ang="0">
                    <a:pos x="connsiteX3" y="connsiteY3"/>
                  </a:cxn>
                </a:cxnLst>
                <a:rect l="l" t="t" r="r" b="b"/>
                <a:pathLst>
                  <a:path w="630023" h="904076">
                    <a:moveTo>
                      <a:pt x="433282" y="904506"/>
                    </a:moveTo>
                    <a:cubicBezTo>
                      <a:pt x="285961" y="868190"/>
                      <a:pt x="141314" y="821748"/>
                      <a:pt x="398" y="765503"/>
                    </a:cubicBezTo>
                    <a:lnTo>
                      <a:pt x="305758" y="430"/>
                    </a:lnTo>
                    <a:cubicBezTo>
                      <a:pt x="411448" y="42617"/>
                      <a:pt x="519928" y="77449"/>
                      <a:pt x="630422" y="10468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0" name="TextBox 489">
                <a:extLst>
                  <a:ext uri="{FF2B5EF4-FFF2-40B4-BE49-F238E27FC236}">
                    <a16:creationId xmlns:a16="http://schemas.microsoft.com/office/drawing/2014/main" id="{7E198A5C-415A-24AA-61F6-98E7C1BD293D}"/>
                  </a:ext>
                </a:extLst>
              </p:cNvPr>
              <p:cNvSpPr txBox="1"/>
              <p:nvPr/>
            </p:nvSpPr>
            <p:spPr>
              <a:xfrm rot="17268132">
                <a:off x="2186954" y="59511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91" name="Freeform: Shape 490">
                <a:extLst>
                  <a:ext uri="{FF2B5EF4-FFF2-40B4-BE49-F238E27FC236}">
                    <a16:creationId xmlns:a16="http://schemas.microsoft.com/office/drawing/2014/main" id="{522DCDD4-A579-F36B-256F-2F7BFED80E2C}"/>
                  </a:ext>
                </a:extLst>
              </p:cNvPr>
              <p:cNvSpPr/>
              <p:nvPr/>
            </p:nvSpPr>
            <p:spPr>
              <a:xfrm>
                <a:off x="2355790" y="6042222"/>
                <a:ext cx="378779" cy="121626"/>
              </a:xfrm>
              <a:custGeom>
                <a:avLst/>
                <a:gdLst>
                  <a:gd name="connsiteX0" fmla="*/ 398 w 378779"/>
                  <a:gd name="connsiteY0" fmla="*/ 430 h 121626"/>
                  <a:gd name="connsiteX1" fmla="*/ 379177 w 378779"/>
                  <a:gd name="connsiteY1" fmla="*/ 122056 h 121626"/>
                </a:gdLst>
                <a:ahLst/>
                <a:cxnLst>
                  <a:cxn ang="0">
                    <a:pos x="connsiteX0" y="connsiteY0"/>
                  </a:cxn>
                  <a:cxn ang="0">
                    <a:pos x="connsiteX1" y="connsiteY1"/>
                  </a:cxn>
                </a:cxnLst>
                <a:rect l="l" t="t" r="r" b="b"/>
                <a:pathLst>
                  <a:path w="378779" h="121626">
                    <a:moveTo>
                      <a:pt x="398" y="430"/>
                    </a:moveTo>
                    <a:cubicBezTo>
                      <a:pt x="123711" y="49641"/>
                      <a:pt x="250268" y="90283"/>
                      <a:pt x="379177" y="122056"/>
                    </a:cubicBezTo>
                  </a:path>
                </a:pathLst>
              </a:custGeom>
              <a:noFill/>
              <a:ln w="8736" cap="flat">
                <a:noFill/>
                <a:prstDash val="solid"/>
                <a:miter/>
              </a:ln>
            </p:spPr>
            <p:txBody>
              <a:bodyPr rtlCol="0" anchor="ctr"/>
              <a:lstStyle/>
              <a:p>
                <a:endParaRPr lang="en-GB" sz="1600"/>
              </a:p>
            </p:txBody>
          </p:sp>
        </p:grpSp>
        <p:grpSp>
          <p:nvGrpSpPr>
            <p:cNvPr id="223" name="Graphic 2973">
              <a:extLst>
                <a:ext uri="{FF2B5EF4-FFF2-40B4-BE49-F238E27FC236}">
                  <a16:creationId xmlns:a16="http://schemas.microsoft.com/office/drawing/2014/main" id="{46ECFDF3-F1AA-78E0-043A-CBE0EB233F17}"/>
                </a:ext>
              </a:extLst>
            </p:cNvPr>
            <p:cNvGrpSpPr/>
            <p:nvPr/>
          </p:nvGrpSpPr>
          <p:grpSpPr>
            <a:xfrm>
              <a:off x="2203115" y="3364466"/>
              <a:ext cx="1221440" cy="3060292"/>
              <a:chOff x="2203115" y="3364466"/>
              <a:chExt cx="1221440" cy="3060292"/>
            </a:xfrm>
          </p:grpSpPr>
          <p:sp>
            <p:nvSpPr>
              <p:cNvPr id="487" name="Freeform: Shape 486">
                <a:extLst>
                  <a:ext uri="{FF2B5EF4-FFF2-40B4-BE49-F238E27FC236}">
                    <a16:creationId xmlns:a16="http://schemas.microsoft.com/office/drawing/2014/main" id="{CB17A6A6-7C1D-4443-2EDE-D92AA22E6B3D}"/>
                  </a:ext>
                </a:extLst>
              </p:cNvPr>
              <p:cNvSpPr/>
              <p:nvPr/>
            </p:nvSpPr>
            <p:spPr>
              <a:xfrm>
                <a:off x="2203115" y="5659686"/>
                <a:ext cx="305360" cy="765073"/>
              </a:xfrm>
              <a:custGeom>
                <a:avLst/>
                <a:gdLst>
                  <a:gd name="connsiteX0" fmla="*/ 398 w 305360"/>
                  <a:gd name="connsiteY0" fmla="*/ 765503 h 765073"/>
                  <a:gd name="connsiteX1" fmla="*/ 305758 w 305360"/>
                  <a:gd name="connsiteY1" fmla="*/ 430 h 765073"/>
                </a:gdLst>
                <a:ahLst/>
                <a:cxnLst>
                  <a:cxn ang="0">
                    <a:pos x="connsiteX0" y="connsiteY0"/>
                  </a:cxn>
                  <a:cxn ang="0">
                    <a:pos x="connsiteX1" y="connsiteY1"/>
                  </a:cxn>
                </a:cxnLst>
                <a:rect l="l" t="t" r="r" b="b"/>
                <a:pathLst>
                  <a:path w="305360" h="765073">
                    <a:moveTo>
                      <a:pt x="398" y="765503"/>
                    </a:moveTo>
                    <a:lnTo>
                      <a:pt x="305758"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8" name="Freeform: Shape 487">
                <a:extLst>
                  <a:ext uri="{FF2B5EF4-FFF2-40B4-BE49-F238E27FC236}">
                    <a16:creationId xmlns:a16="http://schemas.microsoft.com/office/drawing/2014/main" id="{69E4AD42-0E20-C930-EF28-831A9539CFE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4" name="Graphic 2973">
              <a:extLst>
                <a:ext uri="{FF2B5EF4-FFF2-40B4-BE49-F238E27FC236}">
                  <a16:creationId xmlns:a16="http://schemas.microsoft.com/office/drawing/2014/main" id="{C321E7B2-7F7D-6CC9-6BA1-A6640FAC6EC9}"/>
                </a:ext>
              </a:extLst>
            </p:cNvPr>
            <p:cNvGrpSpPr/>
            <p:nvPr/>
          </p:nvGrpSpPr>
          <p:grpSpPr>
            <a:xfrm>
              <a:off x="1599846" y="5422224"/>
              <a:ext cx="908628" cy="1002534"/>
              <a:chOff x="1599846" y="5422224"/>
              <a:chExt cx="908628" cy="1002534"/>
            </a:xfrm>
          </p:grpSpPr>
          <p:sp>
            <p:nvSpPr>
              <p:cNvPr id="484" name="Freeform: Shape 483">
                <a:extLst>
                  <a:ext uri="{FF2B5EF4-FFF2-40B4-BE49-F238E27FC236}">
                    <a16:creationId xmlns:a16="http://schemas.microsoft.com/office/drawing/2014/main" id="{D328AB7C-4EAD-0B48-12FB-C5EF4219D209}"/>
                  </a:ext>
                </a:extLst>
              </p:cNvPr>
              <p:cNvSpPr/>
              <p:nvPr/>
            </p:nvSpPr>
            <p:spPr>
              <a:xfrm>
                <a:off x="1599846" y="5422224"/>
                <a:ext cx="908628" cy="1002534"/>
              </a:xfrm>
              <a:custGeom>
                <a:avLst/>
                <a:gdLst>
                  <a:gd name="connsiteX0" fmla="*/ 603666 w 908628"/>
                  <a:gd name="connsiteY0" fmla="*/ 1002964 h 1002534"/>
                  <a:gd name="connsiteX1" fmla="*/ 398 w 908628"/>
                  <a:gd name="connsiteY1" fmla="*/ 686343 h 1002534"/>
                  <a:gd name="connsiteX2" fmla="*/ 456573 w 908628"/>
                  <a:gd name="connsiteY2" fmla="*/ 430 h 1002534"/>
                  <a:gd name="connsiteX3" fmla="*/ 909026 w 908628"/>
                  <a:gd name="connsiteY3" fmla="*/ 237891 h 1002534"/>
                </a:gdLst>
                <a:ahLst/>
                <a:cxnLst>
                  <a:cxn ang="0">
                    <a:pos x="connsiteX0" y="connsiteY0"/>
                  </a:cxn>
                  <a:cxn ang="0">
                    <a:pos x="connsiteX1" y="connsiteY1"/>
                  </a:cxn>
                  <a:cxn ang="0">
                    <a:pos x="connsiteX2" y="connsiteY2"/>
                  </a:cxn>
                  <a:cxn ang="0">
                    <a:pos x="connsiteX3" y="connsiteY3"/>
                  </a:cxn>
                </a:cxnLst>
                <a:rect l="l" t="t" r="r" b="b"/>
                <a:pathLst>
                  <a:path w="908628" h="1002534">
                    <a:moveTo>
                      <a:pt x="603666" y="1002964"/>
                    </a:moveTo>
                    <a:cubicBezTo>
                      <a:pt x="392177" y="918554"/>
                      <a:pt x="190002" y="812443"/>
                      <a:pt x="398" y="686343"/>
                    </a:cubicBezTo>
                    <a:lnTo>
                      <a:pt x="456573" y="430"/>
                    </a:lnTo>
                    <a:cubicBezTo>
                      <a:pt x="598782" y="95000"/>
                      <a:pt x="750410" y="174579"/>
                      <a:pt x="909026" y="237891"/>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85" name="TextBox 484">
                <a:extLst>
                  <a:ext uri="{FF2B5EF4-FFF2-40B4-BE49-F238E27FC236}">
                    <a16:creationId xmlns:a16="http://schemas.microsoft.com/office/drawing/2014/main" id="{03E6D086-3BEF-7674-ED4C-A25FAA4B33CE}"/>
                  </a:ext>
                </a:extLst>
              </p:cNvPr>
              <p:cNvSpPr txBox="1"/>
              <p:nvPr/>
            </p:nvSpPr>
            <p:spPr>
              <a:xfrm rot="17861538">
                <a:off x="1728584" y="57589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(3)</a:t>
                </a:r>
              </a:p>
            </p:txBody>
          </p:sp>
          <p:sp>
            <p:nvSpPr>
              <p:cNvPr id="486" name="Freeform: Shape 485">
                <a:extLst>
                  <a:ext uri="{FF2B5EF4-FFF2-40B4-BE49-F238E27FC236}">
                    <a16:creationId xmlns:a16="http://schemas.microsoft.com/office/drawing/2014/main" id="{B0669537-FF3C-F7BE-6868-CB4ACB4DCEDC}"/>
                  </a:ext>
                </a:extLst>
              </p:cNvPr>
              <p:cNvSpPr/>
              <p:nvPr/>
            </p:nvSpPr>
            <p:spPr>
              <a:xfrm>
                <a:off x="1827934" y="5765177"/>
                <a:ext cx="527856" cy="277045"/>
              </a:xfrm>
              <a:custGeom>
                <a:avLst/>
                <a:gdLst>
                  <a:gd name="connsiteX0" fmla="*/ 398 w 527856"/>
                  <a:gd name="connsiteY0" fmla="*/ 430 h 277045"/>
                  <a:gd name="connsiteX1" fmla="*/ 528254 w 527856"/>
                  <a:gd name="connsiteY1" fmla="*/ 277475 h 277045"/>
                </a:gdLst>
                <a:ahLst/>
                <a:cxnLst>
                  <a:cxn ang="0">
                    <a:pos x="connsiteX0" y="connsiteY0"/>
                  </a:cxn>
                  <a:cxn ang="0">
                    <a:pos x="connsiteX1" y="connsiteY1"/>
                  </a:cxn>
                </a:cxnLst>
                <a:rect l="l" t="t" r="r" b="b"/>
                <a:pathLst>
                  <a:path w="527856" h="277045">
                    <a:moveTo>
                      <a:pt x="398" y="430"/>
                    </a:moveTo>
                    <a:cubicBezTo>
                      <a:pt x="166300" y="110769"/>
                      <a:pt x="343202" y="203619"/>
                      <a:pt x="528254" y="277475"/>
                    </a:cubicBezTo>
                  </a:path>
                </a:pathLst>
              </a:custGeom>
              <a:noFill/>
              <a:ln w="8736" cap="flat">
                <a:noFill/>
                <a:prstDash val="solid"/>
                <a:miter/>
              </a:ln>
            </p:spPr>
            <p:txBody>
              <a:bodyPr rtlCol="0" anchor="ctr"/>
              <a:lstStyle/>
              <a:p>
                <a:endParaRPr lang="en-GB" sz="1600"/>
              </a:p>
            </p:txBody>
          </p:sp>
        </p:grpSp>
        <p:grpSp>
          <p:nvGrpSpPr>
            <p:cNvPr id="225" name="Graphic 2973">
              <a:extLst>
                <a:ext uri="{FF2B5EF4-FFF2-40B4-BE49-F238E27FC236}">
                  <a16:creationId xmlns:a16="http://schemas.microsoft.com/office/drawing/2014/main" id="{517D0244-BD1F-AEC3-CC6E-1315F61DD939}"/>
                </a:ext>
              </a:extLst>
            </p:cNvPr>
            <p:cNvGrpSpPr/>
            <p:nvPr/>
          </p:nvGrpSpPr>
          <p:grpSpPr>
            <a:xfrm>
              <a:off x="1414899" y="5322901"/>
              <a:ext cx="641122" cy="785236"/>
              <a:chOff x="1414899" y="5322901"/>
              <a:chExt cx="641122" cy="785236"/>
            </a:xfrm>
          </p:grpSpPr>
          <p:sp>
            <p:nvSpPr>
              <p:cNvPr id="481" name="Freeform: Shape 480">
                <a:extLst>
                  <a:ext uri="{FF2B5EF4-FFF2-40B4-BE49-F238E27FC236}">
                    <a16:creationId xmlns:a16="http://schemas.microsoft.com/office/drawing/2014/main" id="{7C45EBEE-4B45-E60F-3BFC-925DBCC0414D}"/>
                  </a:ext>
                </a:extLst>
              </p:cNvPr>
              <p:cNvSpPr/>
              <p:nvPr/>
            </p:nvSpPr>
            <p:spPr>
              <a:xfrm>
                <a:off x="1414899" y="5322901"/>
                <a:ext cx="641122" cy="785236"/>
              </a:xfrm>
              <a:custGeom>
                <a:avLst/>
                <a:gdLst>
                  <a:gd name="connsiteX0" fmla="*/ 185345 w 641122"/>
                  <a:gd name="connsiteY0" fmla="*/ 785666 h 785236"/>
                  <a:gd name="connsiteX1" fmla="*/ 398 w 641122"/>
                  <a:gd name="connsiteY1" fmla="*/ 653241 h 785236"/>
                  <a:gd name="connsiteX2" fmla="*/ 502814 w 641122"/>
                  <a:gd name="connsiteY2" fmla="*/ 430 h 785236"/>
                  <a:gd name="connsiteX3" fmla="*/ 641520 w 641122"/>
                  <a:gd name="connsiteY3" fmla="*/ 99753 h 785236"/>
                </a:gdLst>
                <a:ahLst/>
                <a:cxnLst>
                  <a:cxn ang="0">
                    <a:pos x="connsiteX0" y="connsiteY0"/>
                  </a:cxn>
                  <a:cxn ang="0">
                    <a:pos x="connsiteX1" y="connsiteY1"/>
                  </a:cxn>
                  <a:cxn ang="0">
                    <a:pos x="connsiteX2" y="connsiteY2"/>
                  </a:cxn>
                  <a:cxn ang="0">
                    <a:pos x="connsiteX3" y="connsiteY3"/>
                  </a:cxn>
                </a:cxnLst>
                <a:rect l="l" t="t" r="r" b="b"/>
                <a:pathLst>
                  <a:path w="641122" h="785236">
                    <a:moveTo>
                      <a:pt x="185345" y="785666"/>
                    </a:moveTo>
                    <a:cubicBezTo>
                      <a:pt x="122191" y="743662"/>
                      <a:pt x="60503" y="699500"/>
                      <a:pt x="398" y="653241"/>
                    </a:cubicBezTo>
                    <a:lnTo>
                      <a:pt x="502814" y="430"/>
                    </a:lnTo>
                    <a:cubicBezTo>
                      <a:pt x="547893" y="35122"/>
                      <a:pt x="594152" y="68250"/>
                      <a:pt x="641520" y="9975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82" name="TextBox 481">
                <a:extLst>
                  <a:ext uri="{FF2B5EF4-FFF2-40B4-BE49-F238E27FC236}">
                    <a16:creationId xmlns:a16="http://schemas.microsoft.com/office/drawing/2014/main" id="{EC6A0A7F-14B3-235D-0BAE-7B81DB0A02E3}"/>
                  </a:ext>
                </a:extLst>
              </p:cNvPr>
              <p:cNvSpPr txBox="1"/>
              <p:nvPr/>
            </p:nvSpPr>
            <p:spPr>
              <a:xfrm rot="18336263">
                <a:off x="1417123" y="5569199"/>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83" name="Freeform: Shape 482">
                <a:extLst>
                  <a:ext uri="{FF2B5EF4-FFF2-40B4-BE49-F238E27FC236}">
                    <a16:creationId xmlns:a16="http://schemas.microsoft.com/office/drawing/2014/main" id="{7F3AED34-EDD4-9280-1A36-6D22273FD44C}"/>
                  </a:ext>
                </a:extLst>
              </p:cNvPr>
              <p:cNvSpPr/>
              <p:nvPr/>
            </p:nvSpPr>
            <p:spPr>
              <a:xfrm>
                <a:off x="1666111" y="5649307"/>
                <a:ext cx="161822" cy="115869"/>
              </a:xfrm>
              <a:custGeom>
                <a:avLst/>
                <a:gdLst>
                  <a:gd name="connsiteX0" fmla="*/ 398 w 161822"/>
                  <a:gd name="connsiteY0" fmla="*/ 430 h 115869"/>
                  <a:gd name="connsiteX1" fmla="*/ 162220 w 161822"/>
                  <a:gd name="connsiteY1" fmla="*/ 116299 h 115869"/>
                </a:gdLst>
                <a:ahLst/>
                <a:cxnLst>
                  <a:cxn ang="0">
                    <a:pos x="connsiteX0" y="connsiteY0"/>
                  </a:cxn>
                  <a:cxn ang="0">
                    <a:pos x="connsiteX1" y="connsiteY1"/>
                  </a:cxn>
                </a:cxnLst>
                <a:rect l="l" t="t" r="r" b="b"/>
                <a:pathLst>
                  <a:path w="161822" h="115869">
                    <a:moveTo>
                      <a:pt x="398" y="430"/>
                    </a:moveTo>
                    <a:cubicBezTo>
                      <a:pt x="52981" y="40905"/>
                      <a:pt x="106963" y="79554"/>
                      <a:pt x="162220" y="116299"/>
                    </a:cubicBezTo>
                  </a:path>
                </a:pathLst>
              </a:custGeom>
              <a:noFill/>
              <a:ln w="8736" cap="flat">
                <a:noFill/>
                <a:prstDash val="solid"/>
                <a:miter/>
              </a:ln>
            </p:spPr>
            <p:txBody>
              <a:bodyPr rtlCol="0" anchor="ctr"/>
              <a:lstStyle/>
              <a:p>
                <a:endParaRPr lang="en-GB" sz="1600"/>
              </a:p>
            </p:txBody>
          </p:sp>
        </p:grpSp>
        <p:grpSp>
          <p:nvGrpSpPr>
            <p:cNvPr id="226" name="Graphic 2973">
              <a:extLst>
                <a:ext uri="{FF2B5EF4-FFF2-40B4-BE49-F238E27FC236}">
                  <a16:creationId xmlns:a16="http://schemas.microsoft.com/office/drawing/2014/main" id="{95CC79F1-4A0D-F426-F606-2D9BC9CCE6C5}"/>
                </a:ext>
              </a:extLst>
            </p:cNvPr>
            <p:cNvGrpSpPr/>
            <p:nvPr/>
          </p:nvGrpSpPr>
          <p:grpSpPr>
            <a:xfrm>
              <a:off x="1414899" y="3364466"/>
              <a:ext cx="2009656" cy="2611246"/>
              <a:chOff x="1414899" y="3364466"/>
              <a:chExt cx="2009656" cy="2611246"/>
            </a:xfrm>
          </p:grpSpPr>
          <p:sp>
            <p:nvSpPr>
              <p:cNvPr id="479" name="Freeform: Shape 478">
                <a:extLst>
                  <a:ext uri="{FF2B5EF4-FFF2-40B4-BE49-F238E27FC236}">
                    <a16:creationId xmlns:a16="http://schemas.microsoft.com/office/drawing/2014/main" id="{9742A2E7-05B8-6020-F0A6-A097C6D22F70}"/>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0" name="Freeform: Shape 479">
                <a:extLst>
                  <a:ext uri="{FF2B5EF4-FFF2-40B4-BE49-F238E27FC236}">
                    <a16:creationId xmlns:a16="http://schemas.microsoft.com/office/drawing/2014/main" id="{AD716608-CD7C-90C9-492B-AB18BB398F4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7" name="Graphic 2973">
              <a:extLst>
                <a:ext uri="{FF2B5EF4-FFF2-40B4-BE49-F238E27FC236}">
                  <a16:creationId xmlns:a16="http://schemas.microsoft.com/office/drawing/2014/main" id="{066535E4-366E-E46D-871B-122E4FEB0124}"/>
                </a:ext>
              </a:extLst>
            </p:cNvPr>
            <p:cNvGrpSpPr/>
            <p:nvPr/>
          </p:nvGrpSpPr>
          <p:grpSpPr>
            <a:xfrm>
              <a:off x="1414899" y="3364466"/>
              <a:ext cx="2009656" cy="2611246"/>
              <a:chOff x="1414899" y="3364466"/>
              <a:chExt cx="2009656" cy="2611246"/>
            </a:xfrm>
          </p:grpSpPr>
          <p:sp>
            <p:nvSpPr>
              <p:cNvPr id="477" name="Freeform: Shape 476">
                <a:extLst>
                  <a:ext uri="{FF2B5EF4-FFF2-40B4-BE49-F238E27FC236}">
                    <a16:creationId xmlns:a16="http://schemas.microsoft.com/office/drawing/2014/main" id="{E114955F-FCE1-A7DE-A49B-238417B932C2}"/>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8" name="Freeform: Shape 477">
                <a:extLst>
                  <a:ext uri="{FF2B5EF4-FFF2-40B4-BE49-F238E27FC236}">
                    <a16:creationId xmlns:a16="http://schemas.microsoft.com/office/drawing/2014/main" id="{042F753A-7A0A-FA00-FA7E-D46A7316673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8" name="Graphic 2973">
              <a:extLst>
                <a:ext uri="{FF2B5EF4-FFF2-40B4-BE49-F238E27FC236}">
                  <a16:creationId xmlns:a16="http://schemas.microsoft.com/office/drawing/2014/main" id="{7BB4F3CB-DC1D-340B-0D10-4F19332B4104}"/>
                </a:ext>
              </a:extLst>
            </p:cNvPr>
            <p:cNvGrpSpPr/>
            <p:nvPr/>
          </p:nvGrpSpPr>
          <p:grpSpPr>
            <a:xfrm>
              <a:off x="1239535" y="5214248"/>
              <a:ext cx="677780" cy="761465"/>
              <a:chOff x="1239535" y="5214248"/>
              <a:chExt cx="677780" cy="761465"/>
            </a:xfrm>
          </p:grpSpPr>
          <p:sp>
            <p:nvSpPr>
              <p:cNvPr id="474" name="Freeform: Shape 473">
                <a:extLst>
                  <a:ext uri="{FF2B5EF4-FFF2-40B4-BE49-F238E27FC236}">
                    <a16:creationId xmlns:a16="http://schemas.microsoft.com/office/drawing/2014/main" id="{D9EDC329-D2E0-18C2-9EDB-793307D54FAF}"/>
                  </a:ext>
                </a:extLst>
              </p:cNvPr>
              <p:cNvSpPr/>
              <p:nvPr/>
            </p:nvSpPr>
            <p:spPr>
              <a:xfrm>
                <a:off x="1239535" y="5214248"/>
                <a:ext cx="677780" cy="761465"/>
              </a:xfrm>
              <a:custGeom>
                <a:avLst/>
                <a:gdLst>
                  <a:gd name="connsiteX0" fmla="*/ 175762 w 677780"/>
                  <a:gd name="connsiteY0" fmla="*/ 761895 h 761465"/>
                  <a:gd name="connsiteX1" fmla="*/ 398 w 677780"/>
                  <a:gd name="connsiteY1" fmla="*/ 617021 h 761465"/>
                  <a:gd name="connsiteX2" fmla="*/ 546653 w 677780"/>
                  <a:gd name="connsiteY2" fmla="*/ 430 h 761465"/>
                  <a:gd name="connsiteX3" fmla="*/ 678178 w 677780"/>
                  <a:gd name="connsiteY3" fmla="*/ 109083 h 761465"/>
                </a:gdLst>
                <a:ahLst/>
                <a:cxnLst>
                  <a:cxn ang="0">
                    <a:pos x="connsiteX0" y="connsiteY0"/>
                  </a:cxn>
                  <a:cxn ang="0">
                    <a:pos x="connsiteX1" y="connsiteY1"/>
                  </a:cxn>
                  <a:cxn ang="0">
                    <a:pos x="connsiteX2" y="connsiteY2"/>
                  </a:cxn>
                  <a:cxn ang="0">
                    <a:pos x="connsiteX3" y="connsiteY3"/>
                  </a:cxn>
                </a:cxnLst>
                <a:rect l="l" t="t" r="r" b="b"/>
                <a:pathLst>
                  <a:path w="677780" h="761465">
                    <a:moveTo>
                      <a:pt x="175762" y="761895"/>
                    </a:moveTo>
                    <a:cubicBezTo>
                      <a:pt x="115656" y="715636"/>
                      <a:pt x="57166" y="667316"/>
                      <a:pt x="398" y="617021"/>
                    </a:cubicBezTo>
                    <a:lnTo>
                      <a:pt x="546653" y="430"/>
                    </a:lnTo>
                    <a:cubicBezTo>
                      <a:pt x="589233" y="38153"/>
                      <a:pt x="633098" y="74391"/>
                      <a:pt x="678178" y="10908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75" name="TextBox 474">
                <a:extLst>
                  <a:ext uri="{FF2B5EF4-FFF2-40B4-BE49-F238E27FC236}">
                    <a16:creationId xmlns:a16="http://schemas.microsoft.com/office/drawing/2014/main" id="{DB519FB6-AE5C-37AE-965F-19DCAED658BA}"/>
                  </a:ext>
                </a:extLst>
              </p:cNvPr>
              <p:cNvSpPr txBox="1"/>
              <p:nvPr/>
            </p:nvSpPr>
            <p:spPr>
              <a:xfrm rot="18573627">
                <a:off x="1262922" y="5448855"/>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476" name="Freeform: Shape 475">
                <a:extLst>
                  <a:ext uri="{FF2B5EF4-FFF2-40B4-BE49-F238E27FC236}">
                    <a16:creationId xmlns:a16="http://schemas.microsoft.com/office/drawing/2014/main" id="{D133418B-8C1D-51CD-64E8-313B909E0C83}"/>
                  </a:ext>
                </a:extLst>
              </p:cNvPr>
              <p:cNvSpPr/>
              <p:nvPr/>
            </p:nvSpPr>
            <p:spPr>
              <a:xfrm>
                <a:off x="1512667" y="5522543"/>
                <a:ext cx="153444" cy="126763"/>
              </a:xfrm>
              <a:custGeom>
                <a:avLst/>
                <a:gdLst>
                  <a:gd name="connsiteX0" fmla="*/ 398 w 153444"/>
                  <a:gd name="connsiteY0" fmla="*/ 430 h 126763"/>
                  <a:gd name="connsiteX1" fmla="*/ 153842 w 153444"/>
                  <a:gd name="connsiteY1" fmla="*/ 127193 h 126763"/>
                </a:gdLst>
                <a:ahLst/>
                <a:cxnLst>
                  <a:cxn ang="0">
                    <a:pos x="connsiteX0" y="connsiteY0"/>
                  </a:cxn>
                  <a:cxn ang="0">
                    <a:pos x="connsiteX1" y="connsiteY1"/>
                  </a:cxn>
                </a:cxnLst>
                <a:rect l="l" t="t" r="r" b="b"/>
                <a:pathLst>
                  <a:path w="153444" h="126763">
                    <a:moveTo>
                      <a:pt x="398" y="430"/>
                    </a:moveTo>
                    <a:cubicBezTo>
                      <a:pt x="50072" y="44434"/>
                      <a:pt x="101250" y="86718"/>
                      <a:pt x="153842" y="127193"/>
                    </a:cubicBezTo>
                  </a:path>
                </a:pathLst>
              </a:custGeom>
              <a:noFill/>
              <a:ln w="8736" cap="flat">
                <a:noFill/>
                <a:prstDash val="solid"/>
                <a:miter/>
              </a:ln>
            </p:spPr>
            <p:txBody>
              <a:bodyPr rtlCol="0" anchor="ctr"/>
              <a:lstStyle/>
              <a:p>
                <a:endParaRPr lang="en-GB" sz="1600"/>
              </a:p>
            </p:txBody>
          </p:sp>
        </p:grpSp>
        <p:grpSp>
          <p:nvGrpSpPr>
            <p:cNvPr id="229" name="Graphic 2973">
              <a:extLst>
                <a:ext uri="{FF2B5EF4-FFF2-40B4-BE49-F238E27FC236}">
                  <a16:creationId xmlns:a16="http://schemas.microsoft.com/office/drawing/2014/main" id="{375840B3-EE50-88F2-00E6-884508C80079}"/>
                </a:ext>
              </a:extLst>
            </p:cNvPr>
            <p:cNvGrpSpPr/>
            <p:nvPr/>
          </p:nvGrpSpPr>
          <p:grpSpPr>
            <a:xfrm>
              <a:off x="1239535" y="3364466"/>
              <a:ext cx="2185019" cy="2466372"/>
              <a:chOff x="1239535" y="3364466"/>
              <a:chExt cx="2185019" cy="2466372"/>
            </a:xfrm>
          </p:grpSpPr>
          <p:sp>
            <p:nvSpPr>
              <p:cNvPr id="472" name="Freeform: Shape 471">
                <a:extLst>
                  <a:ext uri="{FF2B5EF4-FFF2-40B4-BE49-F238E27FC236}">
                    <a16:creationId xmlns:a16="http://schemas.microsoft.com/office/drawing/2014/main" id="{1BF6C52D-3248-5576-982D-3BF00E5FCF79}"/>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3" name="Freeform: Shape 472">
                <a:extLst>
                  <a:ext uri="{FF2B5EF4-FFF2-40B4-BE49-F238E27FC236}">
                    <a16:creationId xmlns:a16="http://schemas.microsoft.com/office/drawing/2014/main" id="{15E22162-0625-EC12-145E-2C95A162BDB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0" name="Graphic 2973">
              <a:extLst>
                <a:ext uri="{FF2B5EF4-FFF2-40B4-BE49-F238E27FC236}">
                  <a16:creationId xmlns:a16="http://schemas.microsoft.com/office/drawing/2014/main" id="{0BCC2034-2DE6-A0F8-851C-E6DD87D0DB26}"/>
                </a:ext>
              </a:extLst>
            </p:cNvPr>
            <p:cNvGrpSpPr/>
            <p:nvPr/>
          </p:nvGrpSpPr>
          <p:grpSpPr>
            <a:xfrm>
              <a:off x="1239535" y="3364466"/>
              <a:ext cx="2185019" cy="2466372"/>
              <a:chOff x="1239535" y="3364466"/>
              <a:chExt cx="2185019" cy="2466372"/>
            </a:xfrm>
          </p:grpSpPr>
          <p:sp>
            <p:nvSpPr>
              <p:cNvPr id="470" name="Freeform: Shape 469">
                <a:extLst>
                  <a:ext uri="{FF2B5EF4-FFF2-40B4-BE49-F238E27FC236}">
                    <a16:creationId xmlns:a16="http://schemas.microsoft.com/office/drawing/2014/main" id="{29071625-F8FC-69FD-0733-761CC54A98DB}"/>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1" name="Freeform: Shape 470">
                <a:extLst>
                  <a:ext uri="{FF2B5EF4-FFF2-40B4-BE49-F238E27FC236}">
                    <a16:creationId xmlns:a16="http://schemas.microsoft.com/office/drawing/2014/main" id="{442C35DD-3E8F-B850-C649-AEF2420BA1B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1" name="Graphic 2973">
              <a:extLst>
                <a:ext uri="{FF2B5EF4-FFF2-40B4-BE49-F238E27FC236}">
                  <a16:creationId xmlns:a16="http://schemas.microsoft.com/office/drawing/2014/main" id="{9D182244-85A7-62DB-66E9-2AF30193547F}"/>
                </a:ext>
              </a:extLst>
            </p:cNvPr>
            <p:cNvGrpSpPr/>
            <p:nvPr/>
          </p:nvGrpSpPr>
          <p:grpSpPr>
            <a:xfrm>
              <a:off x="1239535" y="3364466"/>
              <a:ext cx="2185019" cy="2466372"/>
              <a:chOff x="1239535" y="3364466"/>
              <a:chExt cx="2185019" cy="2466372"/>
            </a:xfrm>
          </p:grpSpPr>
          <p:sp>
            <p:nvSpPr>
              <p:cNvPr id="468" name="Freeform: Shape 467">
                <a:extLst>
                  <a:ext uri="{FF2B5EF4-FFF2-40B4-BE49-F238E27FC236}">
                    <a16:creationId xmlns:a16="http://schemas.microsoft.com/office/drawing/2014/main" id="{B115783D-27B4-B16A-F0DB-9B2DECAA5E24}"/>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69" name="Freeform: Shape 468">
                <a:extLst>
                  <a:ext uri="{FF2B5EF4-FFF2-40B4-BE49-F238E27FC236}">
                    <a16:creationId xmlns:a16="http://schemas.microsoft.com/office/drawing/2014/main" id="{D6AA19C0-7E43-303D-3939-FE7199B051D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2" name="Graphic 2973">
              <a:extLst>
                <a:ext uri="{FF2B5EF4-FFF2-40B4-BE49-F238E27FC236}">
                  <a16:creationId xmlns:a16="http://schemas.microsoft.com/office/drawing/2014/main" id="{B425B404-AFB7-A524-EB41-7220498817FB}"/>
                </a:ext>
              </a:extLst>
            </p:cNvPr>
            <p:cNvGrpSpPr/>
            <p:nvPr/>
          </p:nvGrpSpPr>
          <p:grpSpPr>
            <a:xfrm>
              <a:off x="533807" y="4550524"/>
              <a:ext cx="1251982" cy="1280314"/>
              <a:chOff x="533807" y="4550524"/>
              <a:chExt cx="1251982" cy="1280314"/>
            </a:xfrm>
          </p:grpSpPr>
          <p:sp>
            <p:nvSpPr>
              <p:cNvPr id="465" name="Freeform: Shape 464">
                <a:extLst>
                  <a:ext uri="{FF2B5EF4-FFF2-40B4-BE49-F238E27FC236}">
                    <a16:creationId xmlns:a16="http://schemas.microsoft.com/office/drawing/2014/main" id="{E07445DC-9CA7-1A4D-BE75-714B5EA83206}"/>
                  </a:ext>
                </a:extLst>
              </p:cNvPr>
              <p:cNvSpPr/>
              <p:nvPr/>
            </p:nvSpPr>
            <p:spPr>
              <a:xfrm>
                <a:off x="533807" y="4550524"/>
                <a:ext cx="1251982" cy="1280314"/>
              </a:xfrm>
              <a:custGeom>
                <a:avLst/>
                <a:gdLst>
                  <a:gd name="connsiteX0" fmla="*/ 706125 w 1251982"/>
                  <a:gd name="connsiteY0" fmla="*/ 1280744 h 1280314"/>
                  <a:gd name="connsiteX1" fmla="*/ 398 w 1251982"/>
                  <a:gd name="connsiteY1" fmla="*/ 395783 h 1280314"/>
                  <a:gd name="connsiteX2" fmla="*/ 723082 w 1251982"/>
                  <a:gd name="connsiteY2" fmla="*/ 430 h 1280314"/>
                  <a:gd name="connsiteX3" fmla="*/ 1252380 w 1251982"/>
                  <a:gd name="connsiteY3" fmla="*/ 664153 h 1280314"/>
                </a:gdLst>
                <a:ahLst/>
                <a:cxnLst>
                  <a:cxn ang="0">
                    <a:pos x="connsiteX0" y="connsiteY0"/>
                  </a:cxn>
                  <a:cxn ang="0">
                    <a:pos x="connsiteX1" y="connsiteY1"/>
                  </a:cxn>
                  <a:cxn ang="0">
                    <a:pos x="connsiteX2" y="connsiteY2"/>
                  </a:cxn>
                  <a:cxn ang="0">
                    <a:pos x="connsiteX3" y="connsiteY3"/>
                  </a:cxn>
                </a:cxnLst>
                <a:rect l="l" t="t" r="r" b="b"/>
                <a:pathLst>
                  <a:path w="1251982" h="1280314">
                    <a:moveTo>
                      <a:pt x="706125" y="1280744"/>
                    </a:moveTo>
                    <a:cubicBezTo>
                      <a:pt x="421601" y="1028676"/>
                      <a:pt x="182829" y="729274"/>
                      <a:pt x="398" y="395783"/>
                    </a:cubicBezTo>
                    <a:lnTo>
                      <a:pt x="723082" y="430"/>
                    </a:lnTo>
                    <a:cubicBezTo>
                      <a:pt x="859910" y="250550"/>
                      <a:pt x="1038987" y="475099"/>
                      <a:pt x="1252380" y="66415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66" name="TextBox 465">
                <a:extLst>
                  <a:ext uri="{FF2B5EF4-FFF2-40B4-BE49-F238E27FC236}">
                    <a16:creationId xmlns:a16="http://schemas.microsoft.com/office/drawing/2014/main" id="{8886791B-860A-AF18-77E7-048E8451462A}"/>
                  </a:ext>
                </a:extLst>
              </p:cNvPr>
              <p:cNvSpPr txBox="1"/>
              <p:nvPr/>
            </p:nvSpPr>
            <p:spPr>
              <a:xfrm rot="19285713">
                <a:off x="814394" y="50035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(5)</a:t>
                </a:r>
              </a:p>
            </p:txBody>
          </p:sp>
          <p:sp>
            <p:nvSpPr>
              <p:cNvPr id="467" name="Freeform: Shape 466">
                <a:extLst>
                  <a:ext uri="{FF2B5EF4-FFF2-40B4-BE49-F238E27FC236}">
                    <a16:creationId xmlns:a16="http://schemas.microsoft.com/office/drawing/2014/main" id="{0250056F-43F9-21DE-DA7A-9AD42A91E2D0}"/>
                  </a:ext>
                </a:extLst>
              </p:cNvPr>
              <p:cNvSpPr/>
              <p:nvPr/>
            </p:nvSpPr>
            <p:spPr>
              <a:xfrm>
                <a:off x="895150" y="4748201"/>
                <a:ext cx="617517" cy="774342"/>
              </a:xfrm>
              <a:custGeom>
                <a:avLst/>
                <a:gdLst>
                  <a:gd name="connsiteX0" fmla="*/ 398 w 617517"/>
                  <a:gd name="connsiteY0" fmla="*/ 430 h 774342"/>
                  <a:gd name="connsiteX1" fmla="*/ 617915 w 617517"/>
                  <a:gd name="connsiteY1" fmla="*/ 774772 h 774342"/>
                </a:gdLst>
                <a:ahLst/>
                <a:cxnLst>
                  <a:cxn ang="0">
                    <a:pos x="connsiteX0" y="connsiteY0"/>
                  </a:cxn>
                  <a:cxn ang="0">
                    <a:pos x="connsiteX1" y="connsiteY1"/>
                  </a:cxn>
                </a:cxnLst>
                <a:rect l="l" t="t" r="r" b="b"/>
                <a:pathLst>
                  <a:path w="617517" h="774342">
                    <a:moveTo>
                      <a:pt x="398" y="430"/>
                    </a:moveTo>
                    <a:cubicBezTo>
                      <a:pt x="160027" y="292231"/>
                      <a:pt x="368948" y="554215"/>
                      <a:pt x="617915" y="774772"/>
                    </a:cubicBezTo>
                  </a:path>
                </a:pathLst>
              </a:custGeom>
              <a:noFill/>
              <a:ln w="8736" cap="flat">
                <a:noFill/>
                <a:prstDash val="solid"/>
                <a:miter/>
              </a:ln>
            </p:spPr>
            <p:txBody>
              <a:bodyPr rtlCol="0" anchor="ctr"/>
              <a:lstStyle/>
              <a:p>
                <a:endParaRPr lang="en-GB" sz="1600"/>
              </a:p>
            </p:txBody>
          </p:sp>
        </p:grpSp>
        <p:grpSp>
          <p:nvGrpSpPr>
            <p:cNvPr id="233" name="Graphic 2973">
              <a:extLst>
                <a:ext uri="{FF2B5EF4-FFF2-40B4-BE49-F238E27FC236}">
                  <a16:creationId xmlns:a16="http://schemas.microsoft.com/office/drawing/2014/main" id="{86A70343-B6DB-0C8C-504F-BCE853D23C60}"/>
                </a:ext>
              </a:extLst>
            </p:cNvPr>
            <p:cNvGrpSpPr/>
            <p:nvPr/>
          </p:nvGrpSpPr>
          <p:grpSpPr>
            <a:xfrm>
              <a:off x="343636" y="4240796"/>
              <a:ext cx="912856" cy="705081"/>
              <a:chOff x="343636" y="4240796"/>
              <a:chExt cx="912856" cy="705081"/>
            </a:xfrm>
          </p:grpSpPr>
          <p:sp>
            <p:nvSpPr>
              <p:cNvPr id="462" name="Freeform: Shape 461">
                <a:extLst>
                  <a:ext uri="{FF2B5EF4-FFF2-40B4-BE49-F238E27FC236}">
                    <a16:creationId xmlns:a16="http://schemas.microsoft.com/office/drawing/2014/main" id="{61F09303-9288-1EE2-C818-EF9744357869}"/>
                  </a:ext>
                </a:extLst>
              </p:cNvPr>
              <p:cNvSpPr/>
              <p:nvPr/>
            </p:nvSpPr>
            <p:spPr>
              <a:xfrm>
                <a:off x="343636" y="4240796"/>
                <a:ext cx="912856" cy="705081"/>
              </a:xfrm>
              <a:custGeom>
                <a:avLst/>
                <a:gdLst>
                  <a:gd name="connsiteX0" fmla="*/ 190570 w 912856"/>
                  <a:gd name="connsiteY0" fmla="*/ 705511 h 705081"/>
                  <a:gd name="connsiteX1" fmla="*/ 398 w 912856"/>
                  <a:gd name="connsiteY1" fmla="*/ 292537 h 705081"/>
                  <a:gd name="connsiteX2" fmla="*/ 770625 w 912856"/>
                  <a:gd name="connsiteY2" fmla="*/ 430 h 705081"/>
                  <a:gd name="connsiteX3" fmla="*/ 913254 w 912856"/>
                  <a:gd name="connsiteY3" fmla="*/ 310158 h 705081"/>
                </a:gdLst>
                <a:ahLst/>
                <a:cxnLst>
                  <a:cxn ang="0">
                    <a:pos x="connsiteX0" y="connsiteY0"/>
                  </a:cxn>
                  <a:cxn ang="0">
                    <a:pos x="connsiteX1" y="connsiteY1"/>
                  </a:cxn>
                  <a:cxn ang="0">
                    <a:pos x="connsiteX2" y="connsiteY2"/>
                  </a:cxn>
                  <a:cxn ang="0">
                    <a:pos x="connsiteX3" y="connsiteY3"/>
                  </a:cxn>
                </a:cxnLst>
                <a:rect l="l" t="t" r="r" b="b"/>
                <a:pathLst>
                  <a:path w="912856" h="705081">
                    <a:moveTo>
                      <a:pt x="190570" y="705511"/>
                    </a:moveTo>
                    <a:cubicBezTo>
                      <a:pt x="117744" y="572396"/>
                      <a:pt x="54205" y="434414"/>
                      <a:pt x="398" y="292537"/>
                    </a:cubicBezTo>
                    <a:lnTo>
                      <a:pt x="770625" y="430"/>
                    </a:lnTo>
                    <a:cubicBezTo>
                      <a:pt x="810979" y="106829"/>
                      <a:pt x="858635" y="210319"/>
                      <a:pt x="913254" y="310158"/>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63" name="TextBox 462">
                <a:extLst>
                  <a:ext uri="{FF2B5EF4-FFF2-40B4-BE49-F238E27FC236}">
                    <a16:creationId xmlns:a16="http://schemas.microsoft.com/office/drawing/2014/main" id="{9170A1A2-31B1-FBDC-F220-98E6116DC5FE}"/>
                  </a:ext>
                </a:extLst>
              </p:cNvPr>
              <p:cNvSpPr txBox="1"/>
              <p:nvPr/>
            </p:nvSpPr>
            <p:spPr>
              <a:xfrm rot="20116483">
                <a:off x="454715" y="4411793"/>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(2)</a:t>
                </a:r>
              </a:p>
            </p:txBody>
          </p:sp>
          <p:sp>
            <p:nvSpPr>
              <p:cNvPr id="464" name="Freeform: Shape 463">
                <a:extLst>
                  <a:ext uri="{FF2B5EF4-FFF2-40B4-BE49-F238E27FC236}">
                    <a16:creationId xmlns:a16="http://schemas.microsoft.com/office/drawing/2014/main" id="{FA61B530-021C-DF12-2D02-0B9175F68D71}"/>
                  </a:ext>
                </a:extLst>
              </p:cNvPr>
              <p:cNvSpPr/>
              <p:nvPr/>
            </p:nvSpPr>
            <p:spPr>
              <a:xfrm>
                <a:off x="728749" y="4386850"/>
                <a:ext cx="166400" cy="361351"/>
              </a:xfrm>
              <a:custGeom>
                <a:avLst/>
                <a:gdLst>
                  <a:gd name="connsiteX0" fmla="*/ 398 w 166400"/>
                  <a:gd name="connsiteY0" fmla="*/ 430 h 361351"/>
                  <a:gd name="connsiteX1" fmla="*/ 166798 w 166400"/>
                  <a:gd name="connsiteY1" fmla="*/ 361781 h 361351"/>
                </a:gdLst>
                <a:ahLst/>
                <a:cxnLst>
                  <a:cxn ang="0">
                    <a:pos x="connsiteX0" y="connsiteY0"/>
                  </a:cxn>
                  <a:cxn ang="0">
                    <a:pos x="connsiteX1" y="connsiteY1"/>
                  </a:cxn>
                </a:cxnLst>
                <a:rect l="l" t="t" r="r" b="b"/>
                <a:pathLst>
                  <a:path w="166400" h="361351">
                    <a:moveTo>
                      <a:pt x="398" y="430"/>
                    </a:moveTo>
                    <a:cubicBezTo>
                      <a:pt x="47478" y="124573"/>
                      <a:pt x="103076" y="245308"/>
                      <a:pt x="166798" y="361781"/>
                    </a:cubicBezTo>
                  </a:path>
                </a:pathLst>
              </a:custGeom>
              <a:noFill/>
              <a:ln w="8736" cap="flat">
                <a:noFill/>
                <a:prstDash val="solid"/>
                <a:miter/>
              </a:ln>
            </p:spPr>
            <p:txBody>
              <a:bodyPr rtlCol="0" anchor="ctr"/>
              <a:lstStyle/>
              <a:p>
                <a:endParaRPr lang="en-GB" sz="1600"/>
              </a:p>
            </p:txBody>
          </p:sp>
        </p:grpSp>
        <p:grpSp>
          <p:nvGrpSpPr>
            <p:cNvPr id="234" name="Graphic 2973">
              <a:extLst>
                <a:ext uri="{FF2B5EF4-FFF2-40B4-BE49-F238E27FC236}">
                  <a16:creationId xmlns:a16="http://schemas.microsoft.com/office/drawing/2014/main" id="{4DE3E879-7292-5BB3-73B4-23FC5DA2CD01}"/>
                </a:ext>
              </a:extLst>
            </p:cNvPr>
            <p:cNvGrpSpPr/>
            <p:nvPr/>
          </p:nvGrpSpPr>
          <p:grpSpPr>
            <a:xfrm>
              <a:off x="343636" y="3364466"/>
              <a:ext cx="3080919" cy="1168437"/>
              <a:chOff x="343636" y="3364466"/>
              <a:chExt cx="3080919" cy="1168437"/>
            </a:xfrm>
          </p:grpSpPr>
          <p:sp>
            <p:nvSpPr>
              <p:cNvPr id="460" name="Freeform: Shape 459">
                <a:extLst>
                  <a:ext uri="{FF2B5EF4-FFF2-40B4-BE49-F238E27FC236}">
                    <a16:creationId xmlns:a16="http://schemas.microsoft.com/office/drawing/2014/main" id="{0AAFE792-FE81-F6B1-1FC7-BC54B231E2D7}"/>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61" name="Freeform: Shape 460">
                <a:extLst>
                  <a:ext uri="{FF2B5EF4-FFF2-40B4-BE49-F238E27FC236}">
                    <a16:creationId xmlns:a16="http://schemas.microsoft.com/office/drawing/2014/main" id="{F738C045-288F-9D95-26A7-A796FD39CDE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5" name="Graphic 2973">
              <a:extLst>
                <a:ext uri="{FF2B5EF4-FFF2-40B4-BE49-F238E27FC236}">
                  <a16:creationId xmlns:a16="http://schemas.microsoft.com/office/drawing/2014/main" id="{85135BD3-4825-C5F3-8D0F-CC2B0E6E4653}"/>
                </a:ext>
              </a:extLst>
            </p:cNvPr>
            <p:cNvGrpSpPr/>
            <p:nvPr/>
          </p:nvGrpSpPr>
          <p:grpSpPr>
            <a:xfrm>
              <a:off x="343636" y="3364466"/>
              <a:ext cx="3080919" cy="1168437"/>
              <a:chOff x="343636" y="3364466"/>
              <a:chExt cx="3080919" cy="1168437"/>
            </a:xfrm>
          </p:grpSpPr>
          <p:sp>
            <p:nvSpPr>
              <p:cNvPr id="458" name="Freeform: Shape 457">
                <a:extLst>
                  <a:ext uri="{FF2B5EF4-FFF2-40B4-BE49-F238E27FC236}">
                    <a16:creationId xmlns:a16="http://schemas.microsoft.com/office/drawing/2014/main" id="{0A938F76-4F02-3E3A-8034-1231EC310D95}"/>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9" name="Freeform: Shape 458">
                <a:extLst>
                  <a:ext uri="{FF2B5EF4-FFF2-40B4-BE49-F238E27FC236}">
                    <a16:creationId xmlns:a16="http://schemas.microsoft.com/office/drawing/2014/main" id="{90E6E0B2-FD6C-111F-D3BC-81B0D52B063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6" name="Graphic 2973">
              <a:extLst>
                <a:ext uri="{FF2B5EF4-FFF2-40B4-BE49-F238E27FC236}">
                  <a16:creationId xmlns:a16="http://schemas.microsoft.com/office/drawing/2014/main" id="{3B8629AC-F5B4-B4E0-0D81-89DC0E7321F7}"/>
                </a:ext>
              </a:extLst>
            </p:cNvPr>
            <p:cNvGrpSpPr/>
            <p:nvPr/>
          </p:nvGrpSpPr>
          <p:grpSpPr>
            <a:xfrm>
              <a:off x="169198" y="3746846"/>
              <a:ext cx="944665" cy="786056"/>
              <a:chOff x="169198" y="3746846"/>
              <a:chExt cx="944665" cy="786056"/>
            </a:xfrm>
          </p:grpSpPr>
          <p:sp>
            <p:nvSpPr>
              <p:cNvPr id="455" name="Freeform: Shape 454">
                <a:extLst>
                  <a:ext uri="{FF2B5EF4-FFF2-40B4-BE49-F238E27FC236}">
                    <a16:creationId xmlns:a16="http://schemas.microsoft.com/office/drawing/2014/main" id="{6A3D008A-1CD2-A10F-DCF9-9EC379081676}"/>
                  </a:ext>
                </a:extLst>
              </p:cNvPr>
              <p:cNvSpPr/>
              <p:nvPr/>
            </p:nvSpPr>
            <p:spPr>
              <a:xfrm>
                <a:off x="169198" y="3746846"/>
                <a:ext cx="944665" cy="786056"/>
              </a:xfrm>
              <a:custGeom>
                <a:avLst/>
                <a:gdLst>
                  <a:gd name="connsiteX0" fmla="*/ 174835 w 944665"/>
                  <a:gd name="connsiteY0" fmla="*/ 786487 h 786056"/>
                  <a:gd name="connsiteX1" fmla="*/ 398 w 944665"/>
                  <a:gd name="connsiteY1" fmla="*/ 127889 h 786056"/>
                  <a:gd name="connsiteX2" fmla="*/ 814237 w 944665"/>
                  <a:gd name="connsiteY2" fmla="*/ 430 h 786056"/>
                  <a:gd name="connsiteX3" fmla="*/ 945063 w 944665"/>
                  <a:gd name="connsiteY3" fmla="*/ 494380 h 786056"/>
                </a:gdLst>
                <a:ahLst/>
                <a:cxnLst>
                  <a:cxn ang="0">
                    <a:pos x="connsiteX0" y="connsiteY0"/>
                  </a:cxn>
                  <a:cxn ang="0">
                    <a:pos x="connsiteX1" y="connsiteY1"/>
                  </a:cxn>
                  <a:cxn ang="0">
                    <a:pos x="connsiteX2" y="connsiteY2"/>
                  </a:cxn>
                  <a:cxn ang="0">
                    <a:pos x="connsiteX3" y="connsiteY3"/>
                  </a:cxn>
                </a:cxnLst>
                <a:rect l="l" t="t" r="r" b="b"/>
                <a:pathLst>
                  <a:path w="944665" h="786056">
                    <a:moveTo>
                      <a:pt x="174835" y="786487"/>
                    </a:moveTo>
                    <a:cubicBezTo>
                      <a:pt x="94086" y="573574"/>
                      <a:pt x="35631" y="352860"/>
                      <a:pt x="398" y="127889"/>
                    </a:cubicBezTo>
                    <a:lnTo>
                      <a:pt x="814237" y="430"/>
                    </a:lnTo>
                    <a:cubicBezTo>
                      <a:pt x="840656" y="169157"/>
                      <a:pt x="884503" y="334692"/>
                      <a:pt x="945063" y="49438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56" name="TextBox 455">
                <a:extLst>
                  <a:ext uri="{FF2B5EF4-FFF2-40B4-BE49-F238E27FC236}">
                    <a16:creationId xmlns:a16="http://schemas.microsoft.com/office/drawing/2014/main" id="{09CEFDC2-D0CD-7FE5-383A-52DBF981B1CD}"/>
                  </a:ext>
                </a:extLst>
              </p:cNvPr>
              <p:cNvSpPr txBox="1"/>
              <p:nvPr/>
            </p:nvSpPr>
            <p:spPr>
              <a:xfrm rot="20709890">
                <a:off x="286563" y="394404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457" name="Freeform: Shape 456">
                <a:extLst>
                  <a:ext uri="{FF2B5EF4-FFF2-40B4-BE49-F238E27FC236}">
                    <a16:creationId xmlns:a16="http://schemas.microsoft.com/office/drawing/2014/main" id="{A2183610-E42A-18B3-CBB4-DBAF59DD74EC}"/>
                  </a:ext>
                </a:extLst>
              </p:cNvPr>
              <p:cNvSpPr/>
              <p:nvPr/>
            </p:nvSpPr>
            <p:spPr>
              <a:xfrm>
                <a:off x="576118" y="3810576"/>
                <a:ext cx="152631" cy="576273"/>
              </a:xfrm>
              <a:custGeom>
                <a:avLst/>
                <a:gdLst>
                  <a:gd name="connsiteX0" fmla="*/ 398 w 152631"/>
                  <a:gd name="connsiteY0" fmla="*/ 430 h 576273"/>
                  <a:gd name="connsiteX1" fmla="*/ 153029 w 152631"/>
                  <a:gd name="connsiteY1" fmla="*/ 576704 h 576273"/>
                </a:gdLst>
                <a:ahLst/>
                <a:cxnLst>
                  <a:cxn ang="0">
                    <a:pos x="connsiteX0" y="connsiteY0"/>
                  </a:cxn>
                  <a:cxn ang="0">
                    <a:pos x="connsiteX1" y="connsiteY1"/>
                  </a:cxn>
                </a:cxnLst>
                <a:rect l="l" t="t" r="r" b="b"/>
                <a:pathLst>
                  <a:path w="152631" h="576273">
                    <a:moveTo>
                      <a:pt x="398" y="430"/>
                    </a:moveTo>
                    <a:cubicBezTo>
                      <a:pt x="31228" y="197280"/>
                      <a:pt x="82379" y="390403"/>
                      <a:pt x="153029" y="576704"/>
                    </a:cubicBezTo>
                  </a:path>
                </a:pathLst>
              </a:custGeom>
              <a:noFill/>
              <a:ln w="8736" cap="flat">
                <a:noFill/>
                <a:prstDash val="solid"/>
                <a:miter/>
              </a:ln>
            </p:spPr>
            <p:txBody>
              <a:bodyPr rtlCol="0" anchor="ctr"/>
              <a:lstStyle/>
              <a:p>
                <a:endParaRPr lang="en-GB" sz="1600"/>
              </a:p>
            </p:txBody>
          </p:sp>
        </p:grpSp>
        <p:grpSp>
          <p:nvGrpSpPr>
            <p:cNvPr id="237" name="Graphic 2973">
              <a:extLst>
                <a:ext uri="{FF2B5EF4-FFF2-40B4-BE49-F238E27FC236}">
                  <a16:creationId xmlns:a16="http://schemas.microsoft.com/office/drawing/2014/main" id="{4EBCC522-7A00-1DD1-1C3D-B58592DE7BA6}"/>
                </a:ext>
              </a:extLst>
            </p:cNvPr>
            <p:cNvGrpSpPr/>
            <p:nvPr/>
          </p:nvGrpSpPr>
          <p:grpSpPr>
            <a:xfrm>
              <a:off x="130007" y="3407122"/>
              <a:ext cx="853030" cy="467183"/>
              <a:chOff x="130007" y="3407122"/>
              <a:chExt cx="853030" cy="467183"/>
            </a:xfrm>
          </p:grpSpPr>
          <p:sp>
            <p:nvSpPr>
              <p:cNvPr id="452" name="Freeform: Shape 451">
                <a:extLst>
                  <a:ext uri="{FF2B5EF4-FFF2-40B4-BE49-F238E27FC236}">
                    <a16:creationId xmlns:a16="http://schemas.microsoft.com/office/drawing/2014/main" id="{30398775-0E1C-5381-9CC6-AF9C615B28D5}"/>
                  </a:ext>
                </a:extLst>
              </p:cNvPr>
              <p:cNvSpPr/>
              <p:nvPr/>
            </p:nvSpPr>
            <p:spPr>
              <a:xfrm>
                <a:off x="130007" y="3407122"/>
                <a:ext cx="853030" cy="467183"/>
              </a:xfrm>
              <a:custGeom>
                <a:avLst/>
                <a:gdLst>
                  <a:gd name="connsiteX0" fmla="*/ 39589 w 853030"/>
                  <a:gd name="connsiteY0" fmla="*/ 467613 h 467183"/>
                  <a:gd name="connsiteX1" fmla="*/ 398 w 853030"/>
                  <a:gd name="connsiteY1" fmla="*/ 14648 h 467183"/>
                  <a:gd name="connsiteX2" fmla="*/ 824030 w 853030"/>
                  <a:gd name="connsiteY2" fmla="*/ 430 h 467183"/>
                  <a:gd name="connsiteX3" fmla="*/ 853428 w 853030"/>
                  <a:gd name="connsiteY3" fmla="*/ 340154 h 467183"/>
                </a:gdLst>
                <a:ahLst/>
                <a:cxnLst>
                  <a:cxn ang="0">
                    <a:pos x="connsiteX0" y="connsiteY0"/>
                  </a:cxn>
                  <a:cxn ang="0">
                    <a:pos x="connsiteX1" y="connsiteY1"/>
                  </a:cxn>
                  <a:cxn ang="0">
                    <a:pos x="connsiteX2" y="connsiteY2"/>
                  </a:cxn>
                  <a:cxn ang="0">
                    <a:pos x="connsiteX3" y="connsiteY3"/>
                  </a:cxn>
                </a:cxnLst>
                <a:rect l="l" t="t" r="r" b="b"/>
                <a:pathLst>
                  <a:path w="853030" h="467183">
                    <a:moveTo>
                      <a:pt x="39589" y="467613"/>
                    </a:moveTo>
                    <a:cubicBezTo>
                      <a:pt x="16105" y="317708"/>
                      <a:pt x="3010" y="166359"/>
                      <a:pt x="398" y="14648"/>
                    </a:cubicBezTo>
                    <a:lnTo>
                      <a:pt x="824030" y="430"/>
                    </a:lnTo>
                    <a:cubicBezTo>
                      <a:pt x="825996" y="114213"/>
                      <a:pt x="835815" y="227724"/>
                      <a:pt x="853428" y="340154"/>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53" name="TextBox 452">
                <a:extLst>
                  <a:ext uri="{FF2B5EF4-FFF2-40B4-BE49-F238E27FC236}">
                    <a16:creationId xmlns:a16="http://schemas.microsoft.com/office/drawing/2014/main" id="{FA1A35AF-68D9-B710-B8A3-6D5E551A3383}"/>
                  </a:ext>
                </a:extLst>
              </p:cNvPr>
              <p:cNvSpPr txBox="1"/>
              <p:nvPr/>
            </p:nvSpPr>
            <p:spPr>
              <a:xfrm rot="21303297">
                <a:off x="189954" y="3476589"/>
                <a:ext cx="711588"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54" name="Freeform: Shape 453">
                <a:extLst>
                  <a:ext uri="{FF2B5EF4-FFF2-40B4-BE49-F238E27FC236}">
                    <a16:creationId xmlns:a16="http://schemas.microsoft.com/office/drawing/2014/main" id="{BE5080BF-C9C0-726A-7A41-A97422190B6D}"/>
                  </a:ext>
                </a:extLst>
              </p:cNvPr>
              <p:cNvSpPr/>
              <p:nvPr/>
            </p:nvSpPr>
            <p:spPr>
              <a:xfrm>
                <a:off x="541819" y="3414231"/>
                <a:ext cx="34298" cy="396344"/>
              </a:xfrm>
              <a:custGeom>
                <a:avLst/>
                <a:gdLst>
                  <a:gd name="connsiteX0" fmla="*/ 398 w 34298"/>
                  <a:gd name="connsiteY0" fmla="*/ 430 h 396344"/>
                  <a:gd name="connsiteX1" fmla="*/ 34696 w 34298"/>
                  <a:gd name="connsiteY1" fmla="*/ 396774 h 396344"/>
                </a:gdLst>
                <a:ahLst/>
                <a:cxnLst>
                  <a:cxn ang="0">
                    <a:pos x="connsiteX0" y="connsiteY0"/>
                  </a:cxn>
                  <a:cxn ang="0">
                    <a:pos x="connsiteX1" y="connsiteY1"/>
                  </a:cxn>
                </a:cxnLst>
                <a:rect l="l" t="t" r="r" b="b"/>
                <a:pathLst>
                  <a:path w="34298" h="396344">
                    <a:moveTo>
                      <a:pt x="398" y="430"/>
                    </a:moveTo>
                    <a:cubicBezTo>
                      <a:pt x="2695" y="133176"/>
                      <a:pt x="14148" y="265607"/>
                      <a:pt x="34696" y="396774"/>
                    </a:cubicBezTo>
                  </a:path>
                </a:pathLst>
              </a:custGeom>
              <a:noFill/>
              <a:ln w="8736" cap="flat">
                <a:noFill/>
                <a:prstDash val="solid"/>
                <a:miter/>
              </a:ln>
            </p:spPr>
            <p:txBody>
              <a:bodyPr rtlCol="0" anchor="ctr"/>
              <a:lstStyle/>
              <a:p>
                <a:endParaRPr lang="en-GB" sz="1600"/>
              </a:p>
            </p:txBody>
          </p:sp>
        </p:grpSp>
        <p:grpSp>
          <p:nvGrpSpPr>
            <p:cNvPr id="238" name="Graphic 2973">
              <a:extLst>
                <a:ext uri="{FF2B5EF4-FFF2-40B4-BE49-F238E27FC236}">
                  <a16:creationId xmlns:a16="http://schemas.microsoft.com/office/drawing/2014/main" id="{60550011-A235-0EFE-DCAD-F27719F30794}"/>
                </a:ext>
              </a:extLst>
            </p:cNvPr>
            <p:cNvGrpSpPr/>
            <p:nvPr/>
          </p:nvGrpSpPr>
          <p:grpSpPr>
            <a:xfrm>
              <a:off x="129998" y="3364466"/>
              <a:ext cx="3294556" cy="56874"/>
              <a:chOff x="129998" y="3364466"/>
              <a:chExt cx="3294556" cy="56874"/>
            </a:xfrm>
          </p:grpSpPr>
          <p:sp>
            <p:nvSpPr>
              <p:cNvPr id="450" name="Freeform: Shape 449">
                <a:extLst>
                  <a:ext uri="{FF2B5EF4-FFF2-40B4-BE49-F238E27FC236}">
                    <a16:creationId xmlns:a16="http://schemas.microsoft.com/office/drawing/2014/main" id="{391AF23F-2894-9191-CAA8-0E8E3CC8C3C2}"/>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1" name="Freeform: Shape 450">
                <a:extLst>
                  <a:ext uri="{FF2B5EF4-FFF2-40B4-BE49-F238E27FC236}">
                    <a16:creationId xmlns:a16="http://schemas.microsoft.com/office/drawing/2014/main" id="{B591A90C-35E6-F866-093A-78B9945D078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9" name="Graphic 2973">
              <a:extLst>
                <a:ext uri="{FF2B5EF4-FFF2-40B4-BE49-F238E27FC236}">
                  <a16:creationId xmlns:a16="http://schemas.microsoft.com/office/drawing/2014/main" id="{FFB547A1-3AC5-F195-CFC4-8DB0FD4B4D7A}"/>
                </a:ext>
              </a:extLst>
            </p:cNvPr>
            <p:cNvGrpSpPr/>
            <p:nvPr/>
          </p:nvGrpSpPr>
          <p:grpSpPr>
            <a:xfrm>
              <a:off x="129998" y="3364466"/>
              <a:ext cx="3294556" cy="56874"/>
              <a:chOff x="129998" y="3364466"/>
              <a:chExt cx="3294556" cy="56874"/>
            </a:xfrm>
          </p:grpSpPr>
          <p:sp>
            <p:nvSpPr>
              <p:cNvPr id="448" name="Freeform: Shape 447">
                <a:extLst>
                  <a:ext uri="{FF2B5EF4-FFF2-40B4-BE49-F238E27FC236}">
                    <a16:creationId xmlns:a16="http://schemas.microsoft.com/office/drawing/2014/main" id="{6E1A15E3-CACB-2FC8-9E17-E26BAB8FC45C}"/>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9" name="Freeform: Shape 448">
                <a:extLst>
                  <a:ext uri="{FF2B5EF4-FFF2-40B4-BE49-F238E27FC236}">
                    <a16:creationId xmlns:a16="http://schemas.microsoft.com/office/drawing/2014/main" id="{04261FC3-E3F5-DC63-4654-46BFCCEBE10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0" name="Graphic 2973">
              <a:extLst>
                <a:ext uri="{FF2B5EF4-FFF2-40B4-BE49-F238E27FC236}">
                  <a16:creationId xmlns:a16="http://schemas.microsoft.com/office/drawing/2014/main" id="{77D2E9EB-1EF5-CD12-C933-218F684BF527}"/>
                </a:ext>
              </a:extLst>
            </p:cNvPr>
            <p:cNvGrpSpPr/>
            <p:nvPr/>
          </p:nvGrpSpPr>
          <p:grpSpPr>
            <a:xfrm>
              <a:off x="129512" y="3186758"/>
              <a:ext cx="827072" cy="316577"/>
              <a:chOff x="129512" y="3186758"/>
              <a:chExt cx="827072" cy="316577"/>
            </a:xfrm>
          </p:grpSpPr>
          <p:sp>
            <p:nvSpPr>
              <p:cNvPr id="445" name="Freeform: Shape 444">
                <a:extLst>
                  <a:ext uri="{FF2B5EF4-FFF2-40B4-BE49-F238E27FC236}">
                    <a16:creationId xmlns:a16="http://schemas.microsoft.com/office/drawing/2014/main" id="{175928C6-3E26-8B5E-5C50-7712B86D5CCA}"/>
                  </a:ext>
                </a:extLst>
              </p:cNvPr>
              <p:cNvSpPr/>
              <p:nvPr/>
            </p:nvSpPr>
            <p:spPr>
              <a:xfrm>
                <a:off x="129512" y="3193910"/>
                <a:ext cx="827072" cy="227430"/>
              </a:xfrm>
              <a:custGeom>
                <a:avLst/>
                <a:gdLst>
                  <a:gd name="connsiteX0" fmla="*/ 884 w 827072"/>
                  <a:gd name="connsiteY0" fmla="*/ 227861 h 227430"/>
                  <a:gd name="connsiteX1" fmla="*/ 4815 w 827072"/>
                  <a:gd name="connsiteY1" fmla="*/ 430 h 227430"/>
                  <a:gd name="connsiteX2" fmla="*/ 827470 w 827072"/>
                  <a:gd name="connsiteY2" fmla="*/ 43069 h 227430"/>
                  <a:gd name="connsiteX3" fmla="*/ 824526 w 827072"/>
                  <a:gd name="connsiteY3" fmla="*/ 213642 h 227430"/>
                </a:gdLst>
                <a:ahLst/>
                <a:cxnLst>
                  <a:cxn ang="0">
                    <a:pos x="connsiteX0" y="connsiteY0"/>
                  </a:cxn>
                  <a:cxn ang="0">
                    <a:pos x="connsiteX1" y="connsiteY1"/>
                  </a:cxn>
                  <a:cxn ang="0">
                    <a:pos x="connsiteX2" y="connsiteY2"/>
                  </a:cxn>
                  <a:cxn ang="0">
                    <a:pos x="connsiteX3" y="connsiteY3"/>
                  </a:cxn>
                </a:cxnLst>
                <a:rect l="l" t="t" r="r" b="b"/>
                <a:pathLst>
                  <a:path w="827072" h="227430">
                    <a:moveTo>
                      <a:pt x="884" y="227861"/>
                    </a:moveTo>
                    <a:cubicBezTo>
                      <a:pt x="-418" y="152028"/>
                      <a:pt x="893" y="76173"/>
                      <a:pt x="4815" y="430"/>
                    </a:cubicBezTo>
                    <a:lnTo>
                      <a:pt x="827470" y="43069"/>
                    </a:lnTo>
                    <a:cubicBezTo>
                      <a:pt x="824526" y="99876"/>
                      <a:pt x="823547" y="156767"/>
                      <a:pt x="824526" y="213642"/>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46" name="TextBox 445">
                <a:extLst>
                  <a:ext uri="{FF2B5EF4-FFF2-40B4-BE49-F238E27FC236}">
                    <a16:creationId xmlns:a16="http://schemas.microsoft.com/office/drawing/2014/main" id="{73433C9D-EC09-7E37-6A0E-D5613223BEF1}"/>
                  </a:ext>
                </a:extLst>
              </p:cNvPr>
              <p:cNvSpPr txBox="1"/>
              <p:nvPr/>
            </p:nvSpPr>
            <p:spPr>
              <a:xfrm rot="59341">
                <a:off x="184627" y="3186758"/>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47" name="Freeform: Shape 446">
                <a:extLst>
                  <a:ext uri="{FF2B5EF4-FFF2-40B4-BE49-F238E27FC236}">
                    <a16:creationId xmlns:a16="http://schemas.microsoft.com/office/drawing/2014/main" id="{0BDA6B9B-AF64-036E-13C9-57D5549B02B8}"/>
                  </a:ext>
                </a:extLst>
              </p:cNvPr>
              <p:cNvSpPr/>
              <p:nvPr/>
            </p:nvSpPr>
            <p:spPr>
              <a:xfrm>
                <a:off x="541390" y="3215230"/>
                <a:ext cx="3862" cy="199001"/>
              </a:xfrm>
              <a:custGeom>
                <a:avLst/>
                <a:gdLst>
                  <a:gd name="connsiteX0" fmla="*/ 827 w 3862"/>
                  <a:gd name="connsiteY0" fmla="*/ 199431 h 199001"/>
                  <a:gd name="connsiteX1" fmla="*/ 4260 w 3862"/>
                  <a:gd name="connsiteY1" fmla="*/ 430 h 199001"/>
                </a:gdLst>
                <a:ahLst/>
                <a:cxnLst>
                  <a:cxn ang="0">
                    <a:pos x="connsiteX0" y="connsiteY0"/>
                  </a:cxn>
                  <a:cxn ang="0">
                    <a:pos x="connsiteX1" y="connsiteY1"/>
                  </a:cxn>
                </a:cxnLst>
                <a:rect l="l" t="t" r="r" b="b"/>
                <a:pathLst>
                  <a:path w="3862" h="199001">
                    <a:moveTo>
                      <a:pt x="827" y="199431"/>
                    </a:moveTo>
                    <a:cubicBezTo>
                      <a:pt x="-318" y="133077"/>
                      <a:pt x="827" y="66704"/>
                      <a:pt x="4260" y="430"/>
                    </a:cubicBezTo>
                  </a:path>
                </a:pathLst>
              </a:custGeom>
              <a:noFill/>
              <a:ln w="8736" cap="flat">
                <a:noFill/>
                <a:prstDash val="solid"/>
                <a:miter/>
              </a:ln>
            </p:spPr>
            <p:txBody>
              <a:bodyPr rtlCol="0" anchor="ctr"/>
              <a:lstStyle/>
              <a:p>
                <a:endParaRPr lang="en-GB" sz="1600"/>
              </a:p>
            </p:txBody>
          </p:sp>
        </p:grpSp>
        <p:grpSp>
          <p:nvGrpSpPr>
            <p:cNvPr id="241" name="Graphic 2973">
              <a:extLst>
                <a:ext uri="{FF2B5EF4-FFF2-40B4-BE49-F238E27FC236}">
                  <a16:creationId xmlns:a16="http://schemas.microsoft.com/office/drawing/2014/main" id="{45AF6D50-5C3E-4310-A947-08B11169F513}"/>
                </a:ext>
              </a:extLst>
            </p:cNvPr>
            <p:cNvGrpSpPr/>
            <p:nvPr/>
          </p:nvGrpSpPr>
          <p:grpSpPr>
            <a:xfrm>
              <a:off x="133929" y="3193910"/>
              <a:ext cx="3290625" cy="170556"/>
              <a:chOff x="133929" y="3193910"/>
              <a:chExt cx="3290625" cy="170556"/>
            </a:xfrm>
          </p:grpSpPr>
          <p:sp>
            <p:nvSpPr>
              <p:cNvPr id="443" name="Freeform: Shape 442">
                <a:extLst>
                  <a:ext uri="{FF2B5EF4-FFF2-40B4-BE49-F238E27FC236}">
                    <a16:creationId xmlns:a16="http://schemas.microsoft.com/office/drawing/2014/main" id="{32EBB7E6-52FF-3D42-9571-1FCA433B762D}"/>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4" name="Freeform: Shape 443">
                <a:extLst>
                  <a:ext uri="{FF2B5EF4-FFF2-40B4-BE49-F238E27FC236}">
                    <a16:creationId xmlns:a16="http://schemas.microsoft.com/office/drawing/2014/main" id="{554899E0-8FD7-B591-4135-A92C045089A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2" name="Graphic 2973">
              <a:extLst>
                <a:ext uri="{FF2B5EF4-FFF2-40B4-BE49-F238E27FC236}">
                  <a16:creationId xmlns:a16="http://schemas.microsoft.com/office/drawing/2014/main" id="{DB5C7C26-B99F-7D18-0199-549668B64150}"/>
                </a:ext>
              </a:extLst>
            </p:cNvPr>
            <p:cNvGrpSpPr/>
            <p:nvPr/>
          </p:nvGrpSpPr>
          <p:grpSpPr>
            <a:xfrm>
              <a:off x="133929" y="3193910"/>
              <a:ext cx="3290625" cy="170556"/>
              <a:chOff x="133929" y="3193910"/>
              <a:chExt cx="3290625" cy="170556"/>
            </a:xfrm>
          </p:grpSpPr>
          <p:sp>
            <p:nvSpPr>
              <p:cNvPr id="441" name="Freeform: Shape 440">
                <a:extLst>
                  <a:ext uri="{FF2B5EF4-FFF2-40B4-BE49-F238E27FC236}">
                    <a16:creationId xmlns:a16="http://schemas.microsoft.com/office/drawing/2014/main" id="{AA514DEF-CFFA-D1EF-6E70-E5E9007AAF7D}"/>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2" name="Freeform: Shape 441">
                <a:extLst>
                  <a:ext uri="{FF2B5EF4-FFF2-40B4-BE49-F238E27FC236}">
                    <a16:creationId xmlns:a16="http://schemas.microsoft.com/office/drawing/2014/main" id="{853F9255-4B9D-0940-CE90-769B831CDAE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3" name="Graphic 2973">
              <a:extLst>
                <a:ext uri="{FF2B5EF4-FFF2-40B4-BE49-F238E27FC236}">
                  <a16:creationId xmlns:a16="http://schemas.microsoft.com/office/drawing/2014/main" id="{CEE6F10E-197A-E502-D177-ABFB4B3F4743}"/>
                </a:ext>
              </a:extLst>
            </p:cNvPr>
            <p:cNvGrpSpPr/>
            <p:nvPr/>
          </p:nvGrpSpPr>
          <p:grpSpPr>
            <a:xfrm>
              <a:off x="133929" y="3193910"/>
              <a:ext cx="3290625" cy="170556"/>
              <a:chOff x="133929" y="3193910"/>
              <a:chExt cx="3290625" cy="170556"/>
            </a:xfrm>
          </p:grpSpPr>
          <p:sp>
            <p:nvSpPr>
              <p:cNvPr id="439" name="Freeform: Shape 438">
                <a:extLst>
                  <a:ext uri="{FF2B5EF4-FFF2-40B4-BE49-F238E27FC236}">
                    <a16:creationId xmlns:a16="http://schemas.microsoft.com/office/drawing/2014/main" id="{835C7D5A-99DF-AD5E-A479-EE8C0234CD9A}"/>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0" name="Freeform: Shape 439">
                <a:extLst>
                  <a:ext uri="{FF2B5EF4-FFF2-40B4-BE49-F238E27FC236}">
                    <a16:creationId xmlns:a16="http://schemas.microsoft.com/office/drawing/2014/main" id="{D7D145A2-361E-05EC-DC71-B21DBE505F0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4" name="Graphic 2973">
              <a:extLst>
                <a:ext uri="{FF2B5EF4-FFF2-40B4-BE49-F238E27FC236}">
                  <a16:creationId xmlns:a16="http://schemas.microsoft.com/office/drawing/2014/main" id="{F4EF84AC-6351-3F45-64F4-A5AAA06716D2}"/>
                </a:ext>
              </a:extLst>
            </p:cNvPr>
            <p:cNvGrpSpPr/>
            <p:nvPr/>
          </p:nvGrpSpPr>
          <p:grpSpPr>
            <a:xfrm>
              <a:off x="133929" y="2520806"/>
              <a:ext cx="901717" cy="715742"/>
              <a:chOff x="133929" y="2520806"/>
              <a:chExt cx="901717" cy="715742"/>
            </a:xfrm>
          </p:grpSpPr>
          <p:sp>
            <p:nvSpPr>
              <p:cNvPr id="436" name="Freeform: Shape 435">
                <a:extLst>
                  <a:ext uri="{FF2B5EF4-FFF2-40B4-BE49-F238E27FC236}">
                    <a16:creationId xmlns:a16="http://schemas.microsoft.com/office/drawing/2014/main" id="{2417644E-96F7-36B2-3B1D-FB507F25FD5E}"/>
                  </a:ext>
                </a:extLst>
              </p:cNvPr>
              <p:cNvSpPr/>
              <p:nvPr/>
            </p:nvSpPr>
            <p:spPr>
              <a:xfrm>
                <a:off x="133929" y="2520806"/>
                <a:ext cx="901717" cy="715742"/>
              </a:xfrm>
              <a:custGeom>
                <a:avLst/>
                <a:gdLst>
                  <a:gd name="connsiteX0" fmla="*/ 398 w 901717"/>
                  <a:gd name="connsiteY0" fmla="*/ 673533 h 715742"/>
                  <a:gd name="connsiteX1" fmla="*/ 105819 w 901717"/>
                  <a:gd name="connsiteY1" fmla="*/ 430 h 715742"/>
                  <a:gd name="connsiteX2" fmla="*/ 902115 w 901717"/>
                  <a:gd name="connsiteY2" fmla="*/ 211344 h 715742"/>
                  <a:gd name="connsiteX3" fmla="*/ 823052 w 901717"/>
                  <a:gd name="connsiteY3" fmla="*/ 716173 h 715742"/>
                </a:gdLst>
                <a:ahLst/>
                <a:cxnLst>
                  <a:cxn ang="0">
                    <a:pos x="connsiteX0" y="connsiteY0"/>
                  </a:cxn>
                  <a:cxn ang="0">
                    <a:pos x="connsiteX1" y="connsiteY1"/>
                  </a:cxn>
                  <a:cxn ang="0">
                    <a:pos x="connsiteX2" y="connsiteY2"/>
                  </a:cxn>
                  <a:cxn ang="0">
                    <a:pos x="connsiteX3" y="connsiteY3"/>
                  </a:cxn>
                </a:cxnLst>
                <a:rect l="l" t="t" r="r" b="b"/>
                <a:pathLst>
                  <a:path w="901717" h="715742">
                    <a:moveTo>
                      <a:pt x="398" y="673533"/>
                    </a:moveTo>
                    <a:cubicBezTo>
                      <a:pt x="12183" y="446125"/>
                      <a:pt x="47513" y="220552"/>
                      <a:pt x="105819" y="430"/>
                    </a:cubicBezTo>
                    <a:lnTo>
                      <a:pt x="902115" y="211344"/>
                    </a:lnTo>
                    <a:cubicBezTo>
                      <a:pt x="858390" y="376437"/>
                      <a:pt x="831893" y="545616"/>
                      <a:pt x="823052" y="71617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37" name="TextBox 436">
                <a:extLst>
                  <a:ext uri="{FF2B5EF4-FFF2-40B4-BE49-F238E27FC236}">
                    <a16:creationId xmlns:a16="http://schemas.microsoft.com/office/drawing/2014/main" id="{3924386F-D799-6869-546E-1C0B475D5649}"/>
                  </a:ext>
                </a:extLst>
              </p:cNvPr>
              <p:cNvSpPr txBox="1"/>
              <p:nvPr/>
            </p:nvSpPr>
            <p:spPr>
              <a:xfrm rot="534065">
                <a:off x="223781" y="2759723"/>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(3)</a:t>
                </a:r>
              </a:p>
            </p:txBody>
          </p:sp>
          <p:sp>
            <p:nvSpPr>
              <p:cNvPr id="438" name="Freeform: Shape 437">
                <a:extLst>
                  <a:ext uri="{FF2B5EF4-FFF2-40B4-BE49-F238E27FC236}">
                    <a16:creationId xmlns:a16="http://schemas.microsoft.com/office/drawing/2014/main" id="{AD3DD3AB-3863-F162-948D-4956D935898E}"/>
                  </a:ext>
                </a:extLst>
              </p:cNvPr>
              <p:cNvSpPr/>
              <p:nvPr/>
            </p:nvSpPr>
            <p:spPr>
              <a:xfrm>
                <a:off x="545261" y="2626264"/>
                <a:ext cx="92238" cy="588965"/>
              </a:xfrm>
              <a:custGeom>
                <a:avLst/>
                <a:gdLst>
                  <a:gd name="connsiteX0" fmla="*/ 398 w 92238"/>
                  <a:gd name="connsiteY0" fmla="*/ 589396 h 588965"/>
                  <a:gd name="connsiteX1" fmla="*/ 92636 w 92238"/>
                  <a:gd name="connsiteY1" fmla="*/ 430 h 588965"/>
                </a:gdLst>
                <a:ahLst/>
                <a:cxnLst>
                  <a:cxn ang="0">
                    <a:pos x="connsiteX0" y="connsiteY0"/>
                  </a:cxn>
                  <a:cxn ang="0">
                    <a:pos x="connsiteX1" y="connsiteY1"/>
                  </a:cxn>
                </a:cxnLst>
                <a:rect l="l" t="t" r="r" b="b"/>
                <a:pathLst>
                  <a:path w="92238" h="588965">
                    <a:moveTo>
                      <a:pt x="398" y="589396"/>
                    </a:moveTo>
                    <a:cubicBezTo>
                      <a:pt x="10706" y="390413"/>
                      <a:pt x="41616" y="193036"/>
                      <a:pt x="92636" y="430"/>
                    </a:cubicBezTo>
                  </a:path>
                </a:pathLst>
              </a:custGeom>
              <a:noFill/>
              <a:ln w="8736" cap="flat">
                <a:noFill/>
                <a:prstDash val="solid"/>
                <a:miter/>
              </a:ln>
            </p:spPr>
            <p:txBody>
              <a:bodyPr rtlCol="0" anchor="ctr"/>
              <a:lstStyle/>
              <a:p>
                <a:endParaRPr lang="en-GB" sz="1600"/>
              </a:p>
            </p:txBody>
          </p:sp>
        </p:grpSp>
        <p:grpSp>
          <p:nvGrpSpPr>
            <p:cNvPr id="245" name="Graphic 2973">
              <a:extLst>
                <a:ext uri="{FF2B5EF4-FFF2-40B4-BE49-F238E27FC236}">
                  <a16:creationId xmlns:a16="http://schemas.microsoft.com/office/drawing/2014/main" id="{86F82EC2-8AF7-875D-85BF-8A90BD39B743}"/>
                </a:ext>
              </a:extLst>
            </p:cNvPr>
            <p:cNvGrpSpPr/>
            <p:nvPr/>
          </p:nvGrpSpPr>
          <p:grpSpPr>
            <a:xfrm>
              <a:off x="239350" y="2090381"/>
              <a:ext cx="906138" cy="641340"/>
              <a:chOff x="239350" y="2090381"/>
              <a:chExt cx="906138" cy="641340"/>
            </a:xfrm>
          </p:grpSpPr>
          <p:sp>
            <p:nvSpPr>
              <p:cNvPr id="433" name="Freeform: Shape 432">
                <a:extLst>
                  <a:ext uri="{FF2B5EF4-FFF2-40B4-BE49-F238E27FC236}">
                    <a16:creationId xmlns:a16="http://schemas.microsoft.com/office/drawing/2014/main" id="{CF78AA14-B4F8-400F-E307-F1DB56ECB58D}"/>
                  </a:ext>
                </a:extLst>
              </p:cNvPr>
              <p:cNvSpPr/>
              <p:nvPr/>
            </p:nvSpPr>
            <p:spPr>
              <a:xfrm>
                <a:off x="239350" y="2090381"/>
                <a:ext cx="906138" cy="641340"/>
              </a:xfrm>
              <a:custGeom>
                <a:avLst/>
                <a:gdLst>
                  <a:gd name="connsiteX0" fmla="*/ 398 w 906138"/>
                  <a:gd name="connsiteY0" fmla="*/ 430855 h 641340"/>
                  <a:gd name="connsiteX1" fmla="*/ 146853 w 906138"/>
                  <a:gd name="connsiteY1" fmla="*/ 430 h 641340"/>
                  <a:gd name="connsiteX2" fmla="*/ 906536 w 906138"/>
                  <a:gd name="connsiteY2" fmla="*/ 318955 h 641340"/>
                  <a:gd name="connsiteX3" fmla="*/ 796694 w 906138"/>
                  <a:gd name="connsiteY3" fmla="*/ 641770 h 641340"/>
                </a:gdLst>
                <a:ahLst/>
                <a:cxnLst>
                  <a:cxn ang="0">
                    <a:pos x="connsiteX0" y="connsiteY0"/>
                  </a:cxn>
                  <a:cxn ang="0">
                    <a:pos x="connsiteX1" y="connsiteY1"/>
                  </a:cxn>
                  <a:cxn ang="0">
                    <a:pos x="connsiteX2" y="connsiteY2"/>
                  </a:cxn>
                  <a:cxn ang="0">
                    <a:pos x="connsiteX3" y="connsiteY3"/>
                  </a:cxn>
                </a:cxnLst>
                <a:rect l="l" t="t" r="r" b="b"/>
                <a:pathLst>
                  <a:path w="906138" h="641340">
                    <a:moveTo>
                      <a:pt x="398" y="430855"/>
                    </a:moveTo>
                    <a:cubicBezTo>
                      <a:pt x="39248" y="284176"/>
                      <a:pt x="88180" y="140359"/>
                      <a:pt x="146853" y="430"/>
                    </a:cubicBezTo>
                    <a:lnTo>
                      <a:pt x="906536" y="318955"/>
                    </a:lnTo>
                    <a:cubicBezTo>
                      <a:pt x="862531" y="423901"/>
                      <a:pt x="825830" y="531763"/>
                      <a:pt x="796694" y="64177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34" name="TextBox 433">
                <a:extLst>
                  <a:ext uri="{FF2B5EF4-FFF2-40B4-BE49-F238E27FC236}">
                    <a16:creationId xmlns:a16="http://schemas.microsoft.com/office/drawing/2014/main" id="{F750673A-40CB-AD94-B499-CEB15896CC10}"/>
                  </a:ext>
                </a:extLst>
              </p:cNvPr>
              <p:cNvSpPr txBox="1"/>
              <p:nvPr/>
            </p:nvSpPr>
            <p:spPr>
              <a:xfrm rot="1127471">
                <a:off x="325102" y="2304118"/>
                <a:ext cx="711589"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35" name="Freeform: Shape 434">
                <a:extLst>
                  <a:ext uri="{FF2B5EF4-FFF2-40B4-BE49-F238E27FC236}">
                    <a16:creationId xmlns:a16="http://schemas.microsoft.com/office/drawing/2014/main" id="{FCD5A093-09B0-47B3-824A-A98AF119724C}"/>
                  </a:ext>
                </a:extLst>
              </p:cNvPr>
              <p:cNvSpPr/>
              <p:nvPr/>
            </p:nvSpPr>
            <p:spPr>
              <a:xfrm>
                <a:off x="637499" y="2249643"/>
                <a:ext cx="128144" cy="376620"/>
              </a:xfrm>
              <a:custGeom>
                <a:avLst/>
                <a:gdLst>
                  <a:gd name="connsiteX0" fmla="*/ 398 w 128144"/>
                  <a:gd name="connsiteY0" fmla="*/ 377050 h 376620"/>
                  <a:gd name="connsiteX1" fmla="*/ 128542 w 128144"/>
                  <a:gd name="connsiteY1" fmla="*/ 430 h 376620"/>
                </a:gdLst>
                <a:ahLst/>
                <a:cxnLst>
                  <a:cxn ang="0">
                    <a:pos x="connsiteX0" y="connsiteY0"/>
                  </a:cxn>
                  <a:cxn ang="0">
                    <a:pos x="connsiteX1" y="connsiteY1"/>
                  </a:cxn>
                </a:cxnLst>
                <a:rect l="l" t="t" r="r" b="b"/>
                <a:pathLst>
                  <a:path w="128144" h="376620">
                    <a:moveTo>
                      <a:pt x="398" y="377050"/>
                    </a:moveTo>
                    <a:cubicBezTo>
                      <a:pt x="34391" y="248709"/>
                      <a:pt x="77207" y="122869"/>
                      <a:pt x="128542" y="430"/>
                    </a:cubicBezTo>
                  </a:path>
                </a:pathLst>
              </a:custGeom>
              <a:noFill/>
              <a:ln w="8736" cap="flat">
                <a:noFill/>
                <a:prstDash val="solid"/>
                <a:miter/>
              </a:ln>
            </p:spPr>
            <p:txBody>
              <a:bodyPr rtlCol="0" anchor="ctr"/>
              <a:lstStyle/>
              <a:p>
                <a:endParaRPr lang="en-GB" sz="1600"/>
              </a:p>
            </p:txBody>
          </p:sp>
        </p:grpSp>
        <p:grpSp>
          <p:nvGrpSpPr>
            <p:cNvPr id="246" name="Graphic 2973">
              <a:extLst>
                <a:ext uri="{FF2B5EF4-FFF2-40B4-BE49-F238E27FC236}">
                  <a16:creationId xmlns:a16="http://schemas.microsoft.com/office/drawing/2014/main" id="{27D68D53-D152-CDA5-5AD4-5F7FA476E0BC}"/>
                </a:ext>
              </a:extLst>
            </p:cNvPr>
            <p:cNvGrpSpPr/>
            <p:nvPr/>
          </p:nvGrpSpPr>
          <p:grpSpPr>
            <a:xfrm>
              <a:off x="385806" y="1883767"/>
              <a:ext cx="831040" cy="525139"/>
              <a:chOff x="385806" y="1883767"/>
              <a:chExt cx="831040" cy="525139"/>
            </a:xfrm>
          </p:grpSpPr>
          <p:sp>
            <p:nvSpPr>
              <p:cNvPr id="430" name="Freeform: Shape 429">
                <a:extLst>
                  <a:ext uri="{FF2B5EF4-FFF2-40B4-BE49-F238E27FC236}">
                    <a16:creationId xmlns:a16="http://schemas.microsoft.com/office/drawing/2014/main" id="{6A541201-BE93-2898-2ACA-0F72DA77D1EF}"/>
                  </a:ext>
                </a:extLst>
              </p:cNvPr>
              <p:cNvSpPr/>
              <p:nvPr/>
            </p:nvSpPr>
            <p:spPr>
              <a:xfrm>
                <a:off x="385806" y="1883767"/>
                <a:ext cx="831040" cy="525139"/>
              </a:xfrm>
              <a:custGeom>
                <a:avLst/>
                <a:gdLst>
                  <a:gd name="connsiteX0" fmla="*/ 398 w 831040"/>
                  <a:gd name="connsiteY0" fmla="*/ 207043 h 525139"/>
                  <a:gd name="connsiteX1" fmla="*/ 95536 w 831040"/>
                  <a:gd name="connsiteY1" fmla="*/ 430 h 525139"/>
                  <a:gd name="connsiteX2" fmla="*/ 831439 w 831040"/>
                  <a:gd name="connsiteY2" fmla="*/ 370605 h 525139"/>
                  <a:gd name="connsiteX3" fmla="*/ 760081 w 831040"/>
                  <a:gd name="connsiteY3" fmla="*/ 525569 h 525139"/>
                </a:gdLst>
                <a:ahLst/>
                <a:cxnLst>
                  <a:cxn ang="0">
                    <a:pos x="connsiteX0" y="connsiteY0"/>
                  </a:cxn>
                  <a:cxn ang="0">
                    <a:pos x="connsiteX1" y="connsiteY1"/>
                  </a:cxn>
                  <a:cxn ang="0">
                    <a:pos x="connsiteX2" y="connsiteY2"/>
                  </a:cxn>
                  <a:cxn ang="0">
                    <a:pos x="connsiteX3" y="connsiteY3"/>
                  </a:cxn>
                </a:cxnLst>
                <a:rect l="l" t="t" r="r" b="b"/>
                <a:pathLst>
                  <a:path w="831040" h="525139">
                    <a:moveTo>
                      <a:pt x="398" y="207043"/>
                    </a:moveTo>
                    <a:cubicBezTo>
                      <a:pt x="29717" y="137101"/>
                      <a:pt x="61456" y="68189"/>
                      <a:pt x="95536" y="430"/>
                    </a:cubicBezTo>
                    <a:lnTo>
                      <a:pt x="831439" y="370605"/>
                    </a:lnTo>
                    <a:cubicBezTo>
                      <a:pt x="805876" y="421424"/>
                      <a:pt x="782078" y="473108"/>
                      <a:pt x="760081" y="525569"/>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31" name="TextBox 430">
                <a:extLst>
                  <a:ext uri="{FF2B5EF4-FFF2-40B4-BE49-F238E27FC236}">
                    <a16:creationId xmlns:a16="http://schemas.microsoft.com/office/drawing/2014/main" id="{73FE9ED7-D2BC-9358-7251-29EB29097170}"/>
                  </a:ext>
                </a:extLst>
              </p:cNvPr>
              <p:cNvSpPr txBox="1"/>
              <p:nvPr/>
            </p:nvSpPr>
            <p:spPr>
              <a:xfrm rot="1483517">
                <a:off x="440717" y="2026919"/>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32" name="Freeform: Shape 431">
                <a:extLst>
                  <a:ext uri="{FF2B5EF4-FFF2-40B4-BE49-F238E27FC236}">
                    <a16:creationId xmlns:a16="http://schemas.microsoft.com/office/drawing/2014/main" id="{D62CDC0B-D720-0BEF-094A-CB0F24946350}"/>
                  </a:ext>
                </a:extLst>
              </p:cNvPr>
              <p:cNvSpPr/>
              <p:nvPr/>
            </p:nvSpPr>
            <p:spPr>
              <a:xfrm>
                <a:off x="765643" y="2068854"/>
                <a:ext cx="83248" cy="180789"/>
              </a:xfrm>
              <a:custGeom>
                <a:avLst/>
                <a:gdLst>
                  <a:gd name="connsiteX0" fmla="*/ 398 w 83248"/>
                  <a:gd name="connsiteY0" fmla="*/ 181219 h 180789"/>
                  <a:gd name="connsiteX1" fmla="*/ 83646 w 83248"/>
                  <a:gd name="connsiteY1" fmla="*/ 430 h 180789"/>
                </a:gdLst>
                <a:ahLst/>
                <a:cxnLst>
                  <a:cxn ang="0">
                    <a:pos x="connsiteX0" y="connsiteY0"/>
                  </a:cxn>
                  <a:cxn ang="0">
                    <a:pos x="connsiteX1" y="connsiteY1"/>
                  </a:cxn>
                </a:cxnLst>
                <a:rect l="l" t="t" r="r" b="b"/>
                <a:pathLst>
                  <a:path w="83248" h="180789">
                    <a:moveTo>
                      <a:pt x="398" y="181219"/>
                    </a:moveTo>
                    <a:cubicBezTo>
                      <a:pt x="26065" y="120012"/>
                      <a:pt x="53829" y="59723"/>
                      <a:pt x="83646" y="430"/>
                    </a:cubicBezTo>
                  </a:path>
                </a:pathLst>
              </a:custGeom>
              <a:noFill/>
              <a:ln w="8736" cap="flat">
                <a:noFill/>
                <a:prstDash val="solid"/>
                <a:miter/>
              </a:ln>
            </p:spPr>
            <p:txBody>
              <a:bodyPr rtlCol="0" anchor="ctr"/>
              <a:lstStyle/>
              <a:p>
                <a:endParaRPr lang="en-GB" sz="1600"/>
              </a:p>
            </p:txBody>
          </p:sp>
        </p:grpSp>
        <p:grpSp>
          <p:nvGrpSpPr>
            <p:cNvPr id="247" name="Graphic 2973">
              <a:extLst>
                <a:ext uri="{FF2B5EF4-FFF2-40B4-BE49-F238E27FC236}">
                  <a16:creationId xmlns:a16="http://schemas.microsoft.com/office/drawing/2014/main" id="{6B3312E2-5A6D-4156-DDF5-B76423B29DD4}"/>
                </a:ext>
              </a:extLst>
            </p:cNvPr>
            <p:cNvGrpSpPr/>
            <p:nvPr/>
          </p:nvGrpSpPr>
          <p:grpSpPr>
            <a:xfrm>
              <a:off x="480944" y="1883767"/>
              <a:ext cx="2943610" cy="1480699"/>
              <a:chOff x="480944" y="1883767"/>
              <a:chExt cx="2943610" cy="1480699"/>
            </a:xfrm>
          </p:grpSpPr>
          <p:sp>
            <p:nvSpPr>
              <p:cNvPr id="415" name="Freeform: Shape 414">
                <a:extLst>
                  <a:ext uri="{FF2B5EF4-FFF2-40B4-BE49-F238E27FC236}">
                    <a16:creationId xmlns:a16="http://schemas.microsoft.com/office/drawing/2014/main" id="{4E3F96EA-F4FE-AD45-DA86-69CEF6093FCF}"/>
                  </a:ext>
                </a:extLst>
              </p:cNvPr>
              <p:cNvSpPr/>
              <p:nvPr/>
            </p:nvSpPr>
            <p:spPr>
              <a:xfrm>
                <a:off x="480944" y="1883767"/>
                <a:ext cx="735902" cy="370174"/>
              </a:xfrm>
              <a:custGeom>
                <a:avLst/>
                <a:gdLst>
                  <a:gd name="connsiteX0" fmla="*/ 398 w 735902"/>
                  <a:gd name="connsiteY0" fmla="*/ 430 h 370174"/>
                  <a:gd name="connsiteX1" fmla="*/ 736300 w 735902"/>
                  <a:gd name="connsiteY1" fmla="*/ 370605 h 370174"/>
                </a:gdLst>
                <a:ahLst/>
                <a:cxnLst>
                  <a:cxn ang="0">
                    <a:pos x="connsiteX0" y="connsiteY0"/>
                  </a:cxn>
                  <a:cxn ang="0">
                    <a:pos x="connsiteX1" y="connsiteY1"/>
                  </a:cxn>
                </a:cxnLst>
                <a:rect l="l" t="t" r="r" b="b"/>
                <a:pathLst>
                  <a:path w="735902" h="370174">
                    <a:moveTo>
                      <a:pt x="398" y="430"/>
                    </a:moveTo>
                    <a:lnTo>
                      <a:pt x="736300" y="370605"/>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29" name="Freeform: Shape 428">
                <a:extLst>
                  <a:ext uri="{FF2B5EF4-FFF2-40B4-BE49-F238E27FC236}">
                    <a16:creationId xmlns:a16="http://schemas.microsoft.com/office/drawing/2014/main" id="{C5F28DEE-53C4-087F-6C7B-DFF4A66ED90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8" name="Graphic 2973">
              <a:extLst>
                <a:ext uri="{FF2B5EF4-FFF2-40B4-BE49-F238E27FC236}">
                  <a16:creationId xmlns:a16="http://schemas.microsoft.com/office/drawing/2014/main" id="{39561CF0-2623-7A51-10EC-6DE54739DA3C}"/>
                </a:ext>
              </a:extLst>
            </p:cNvPr>
            <p:cNvGrpSpPr/>
            <p:nvPr/>
          </p:nvGrpSpPr>
          <p:grpSpPr>
            <a:xfrm>
              <a:off x="480944" y="1684212"/>
              <a:ext cx="817779" cy="569729"/>
              <a:chOff x="480944" y="1684212"/>
              <a:chExt cx="817779" cy="569729"/>
            </a:xfrm>
          </p:grpSpPr>
          <p:sp>
            <p:nvSpPr>
              <p:cNvPr id="405" name="Freeform: Shape 404">
                <a:extLst>
                  <a:ext uri="{FF2B5EF4-FFF2-40B4-BE49-F238E27FC236}">
                    <a16:creationId xmlns:a16="http://schemas.microsoft.com/office/drawing/2014/main" id="{D5691080-CA8D-422D-0431-680FE585AD7B}"/>
                  </a:ext>
                </a:extLst>
              </p:cNvPr>
              <p:cNvSpPr/>
              <p:nvPr/>
            </p:nvSpPr>
            <p:spPr>
              <a:xfrm>
                <a:off x="480944" y="1684212"/>
                <a:ext cx="817779" cy="569729"/>
              </a:xfrm>
              <a:custGeom>
                <a:avLst/>
                <a:gdLst>
                  <a:gd name="connsiteX0" fmla="*/ 398 w 817779"/>
                  <a:gd name="connsiteY0" fmla="*/ 199984 h 569729"/>
                  <a:gd name="connsiteX1" fmla="*/ 109567 w 817779"/>
                  <a:gd name="connsiteY1" fmla="*/ 430 h 569729"/>
                  <a:gd name="connsiteX2" fmla="*/ 818177 w 817779"/>
                  <a:gd name="connsiteY2" fmla="*/ 420498 h 569729"/>
                  <a:gd name="connsiteX3" fmla="*/ 736300 w 817779"/>
                  <a:gd name="connsiteY3" fmla="*/ 570159 h 569729"/>
                </a:gdLst>
                <a:ahLst/>
                <a:cxnLst>
                  <a:cxn ang="0">
                    <a:pos x="connsiteX0" y="connsiteY0"/>
                  </a:cxn>
                  <a:cxn ang="0">
                    <a:pos x="connsiteX1" y="connsiteY1"/>
                  </a:cxn>
                  <a:cxn ang="0">
                    <a:pos x="connsiteX2" y="connsiteY2"/>
                  </a:cxn>
                  <a:cxn ang="0">
                    <a:pos x="connsiteX3" y="connsiteY3"/>
                  </a:cxn>
                </a:cxnLst>
                <a:rect l="l" t="t" r="r" b="b"/>
                <a:pathLst>
                  <a:path w="817779" h="569729">
                    <a:moveTo>
                      <a:pt x="398" y="199984"/>
                    </a:moveTo>
                    <a:cubicBezTo>
                      <a:pt x="34478" y="132234"/>
                      <a:pt x="70891" y="65672"/>
                      <a:pt x="109567" y="430"/>
                    </a:cubicBezTo>
                    <a:lnTo>
                      <a:pt x="818177" y="420498"/>
                    </a:lnTo>
                    <a:cubicBezTo>
                      <a:pt x="789173" y="469430"/>
                      <a:pt x="761863" y="519349"/>
                      <a:pt x="736300" y="570159"/>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06" name="TextBox 405">
                <a:extLst>
                  <a:ext uri="{FF2B5EF4-FFF2-40B4-BE49-F238E27FC236}">
                    <a16:creationId xmlns:a16="http://schemas.microsoft.com/office/drawing/2014/main" id="{B83A943F-C282-10C4-A55E-06EC73BB99CD}"/>
                  </a:ext>
                </a:extLst>
              </p:cNvPr>
              <p:cNvSpPr txBox="1"/>
              <p:nvPr/>
            </p:nvSpPr>
            <p:spPr>
              <a:xfrm rot="1720877">
                <a:off x="523832" y="1847538"/>
                <a:ext cx="70169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07" name="Freeform: Shape 406">
                <a:extLst>
                  <a:ext uri="{FF2B5EF4-FFF2-40B4-BE49-F238E27FC236}">
                    <a16:creationId xmlns:a16="http://schemas.microsoft.com/office/drawing/2014/main" id="{5BBDF7D9-FD0E-9BE8-5A5C-C990099CCFFE}"/>
                  </a:ext>
                </a:extLst>
              </p:cNvPr>
              <p:cNvSpPr/>
              <p:nvPr/>
            </p:nvSpPr>
            <p:spPr>
              <a:xfrm>
                <a:off x="848891" y="1894250"/>
                <a:ext cx="95522" cy="174603"/>
              </a:xfrm>
              <a:custGeom>
                <a:avLst/>
                <a:gdLst>
                  <a:gd name="connsiteX0" fmla="*/ 398 w 95522"/>
                  <a:gd name="connsiteY0" fmla="*/ 175033 h 174603"/>
                  <a:gd name="connsiteX1" fmla="*/ 95920 w 95522"/>
                  <a:gd name="connsiteY1" fmla="*/ 430 h 174603"/>
                </a:gdLst>
                <a:ahLst/>
                <a:cxnLst>
                  <a:cxn ang="0">
                    <a:pos x="connsiteX0" y="connsiteY0"/>
                  </a:cxn>
                  <a:cxn ang="0">
                    <a:pos x="connsiteX1" y="connsiteY1"/>
                  </a:cxn>
                </a:cxnLst>
                <a:rect l="l" t="t" r="r" b="b"/>
                <a:pathLst>
                  <a:path w="95522" h="174603">
                    <a:moveTo>
                      <a:pt x="398" y="175033"/>
                    </a:moveTo>
                    <a:cubicBezTo>
                      <a:pt x="30223" y="115749"/>
                      <a:pt x="62085" y="57513"/>
                      <a:pt x="95920" y="430"/>
                    </a:cubicBezTo>
                  </a:path>
                </a:pathLst>
              </a:custGeom>
              <a:noFill/>
              <a:ln w="8736" cap="flat">
                <a:noFill/>
                <a:prstDash val="solid"/>
                <a:miter/>
              </a:ln>
            </p:spPr>
            <p:txBody>
              <a:bodyPr rtlCol="0" anchor="ctr"/>
              <a:lstStyle/>
              <a:p>
                <a:endParaRPr lang="en-GB" sz="1600"/>
              </a:p>
            </p:txBody>
          </p:sp>
        </p:grpSp>
        <p:grpSp>
          <p:nvGrpSpPr>
            <p:cNvPr id="249" name="Graphic 2973">
              <a:extLst>
                <a:ext uri="{FF2B5EF4-FFF2-40B4-BE49-F238E27FC236}">
                  <a16:creationId xmlns:a16="http://schemas.microsoft.com/office/drawing/2014/main" id="{B7A4AA8E-486C-3E91-7EA9-F4840B904535}"/>
                </a:ext>
              </a:extLst>
            </p:cNvPr>
            <p:cNvGrpSpPr/>
            <p:nvPr/>
          </p:nvGrpSpPr>
          <p:grpSpPr>
            <a:xfrm>
              <a:off x="590113" y="1684212"/>
              <a:ext cx="2834441" cy="1680253"/>
              <a:chOff x="590113" y="1684212"/>
              <a:chExt cx="2834441" cy="1680253"/>
            </a:xfrm>
          </p:grpSpPr>
          <p:sp>
            <p:nvSpPr>
              <p:cNvPr id="403" name="Freeform: Shape 402">
                <a:extLst>
                  <a:ext uri="{FF2B5EF4-FFF2-40B4-BE49-F238E27FC236}">
                    <a16:creationId xmlns:a16="http://schemas.microsoft.com/office/drawing/2014/main" id="{B1757FAD-6931-DB88-3C74-91EF9991B1E9}"/>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4" name="Freeform: Shape 403">
                <a:extLst>
                  <a:ext uri="{FF2B5EF4-FFF2-40B4-BE49-F238E27FC236}">
                    <a16:creationId xmlns:a16="http://schemas.microsoft.com/office/drawing/2014/main" id="{F1C24200-6203-ABD9-248A-73050295FA4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0" name="Graphic 2973">
              <a:extLst>
                <a:ext uri="{FF2B5EF4-FFF2-40B4-BE49-F238E27FC236}">
                  <a16:creationId xmlns:a16="http://schemas.microsoft.com/office/drawing/2014/main" id="{0596D7B1-29D7-B672-5891-1BB38799D672}"/>
                </a:ext>
              </a:extLst>
            </p:cNvPr>
            <p:cNvGrpSpPr/>
            <p:nvPr/>
          </p:nvGrpSpPr>
          <p:grpSpPr>
            <a:xfrm>
              <a:off x="590113" y="1684212"/>
              <a:ext cx="2834441" cy="1680253"/>
              <a:chOff x="590113" y="1684212"/>
              <a:chExt cx="2834441" cy="1680253"/>
            </a:xfrm>
          </p:grpSpPr>
          <p:sp>
            <p:nvSpPr>
              <p:cNvPr id="401" name="Freeform: Shape 400">
                <a:extLst>
                  <a:ext uri="{FF2B5EF4-FFF2-40B4-BE49-F238E27FC236}">
                    <a16:creationId xmlns:a16="http://schemas.microsoft.com/office/drawing/2014/main" id="{5C19482A-75CC-C2B1-1C00-CB68AE0307EA}"/>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2" name="Freeform: Shape 401">
                <a:extLst>
                  <a:ext uri="{FF2B5EF4-FFF2-40B4-BE49-F238E27FC236}">
                    <a16:creationId xmlns:a16="http://schemas.microsoft.com/office/drawing/2014/main" id="{93041A08-1CCE-BE9F-43A8-2812413F6DF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1" name="Graphic 2973">
              <a:extLst>
                <a:ext uri="{FF2B5EF4-FFF2-40B4-BE49-F238E27FC236}">
                  <a16:creationId xmlns:a16="http://schemas.microsoft.com/office/drawing/2014/main" id="{E4204F9F-C676-52F2-97A6-7734FF3AD339}"/>
                </a:ext>
              </a:extLst>
            </p:cNvPr>
            <p:cNvGrpSpPr/>
            <p:nvPr/>
          </p:nvGrpSpPr>
          <p:grpSpPr>
            <a:xfrm>
              <a:off x="590113" y="1684212"/>
              <a:ext cx="2834441" cy="1680253"/>
              <a:chOff x="590113" y="1684212"/>
              <a:chExt cx="2834441" cy="1680253"/>
            </a:xfrm>
          </p:grpSpPr>
          <p:sp>
            <p:nvSpPr>
              <p:cNvPr id="393" name="Freeform: Shape 392">
                <a:extLst>
                  <a:ext uri="{FF2B5EF4-FFF2-40B4-BE49-F238E27FC236}">
                    <a16:creationId xmlns:a16="http://schemas.microsoft.com/office/drawing/2014/main" id="{DE210A2E-C11A-F626-76F6-52747B045BC4}"/>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0" name="Freeform: Shape 399">
                <a:extLst>
                  <a:ext uri="{FF2B5EF4-FFF2-40B4-BE49-F238E27FC236}">
                    <a16:creationId xmlns:a16="http://schemas.microsoft.com/office/drawing/2014/main" id="{BF84810F-F59F-9930-DB7F-A74C7E56224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2" name="Graphic 2973">
              <a:extLst>
                <a:ext uri="{FF2B5EF4-FFF2-40B4-BE49-F238E27FC236}">
                  <a16:creationId xmlns:a16="http://schemas.microsoft.com/office/drawing/2014/main" id="{AD06FF3B-3AFA-BBD9-5918-77B61F130ABD}"/>
                </a:ext>
              </a:extLst>
            </p:cNvPr>
            <p:cNvGrpSpPr/>
            <p:nvPr/>
          </p:nvGrpSpPr>
          <p:grpSpPr>
            <a:xfrm>
              <a:off x="590113" y="1684212"/>
              <a:ext cx="2834441" cy="1680253"/>
              <a:chOff x="590113" y="1684212"/>
              <a:chExt cx="2834441" cy="1680253"/>
            </a:xfrm>
          </p:grpSpPr>
          <p:sp>
            <p:nvSpPr>
              <p:cNvPr id="391" name="Freeform: Shape 390">
                <a:extLst>
                  <a:ext uri="{FF2B5EF4-FFF2-40B4-BE49-F238E27FC236}">
                    <a16:creationId xmlns:a16="http://schemas.microsoft.com/office/drawing/2014/main" id="{27BEA8E3-0CB4-37A5-5B2F-AA3A5932D38C}"/>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2" name="Freeform: Shape 391">
                <a:extLst>
                  <a:ext uri="{FF2B5EF4-FFF2-40B4-BE49-F238E27FC236}">
                    <a16:creationId xmlns:a16="http://schemas.microsoft.com/office/drawing/2014/main" id="{777D0555-9600-4F1D-9658-2DAD839F05D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4" name="Graphic 2973">
              <a:extLst>
                <a:ext uri="{FF2B5EF4-FFF2-40B4-BE49-F238E27FC236}">
                  <a16:creationId xmlns:a16="http://schemas.microsoft.com/office/drawing/2014/main" id="{3D7397EC-F2AA-10B6-93A4-6F230B86F0D3}"/>
                </a:ext>
              </a:extLst>
            </p:cNvPr>
            <p:cNvGrpSpPr/>
            <p:nvPr/>
          </p:nvGrpSpPr>
          <p:grpSpPr>
            <a:xfrm>
              <a:off x="590113" y="1684212"/>
              <a:ext cx="2834441" cy="1680253"/>
              <a:chOff x="590113" y="1684212"/>
              <a:chExt cx="2834441" cy="1680253"/>
            </a:xfrm>
          </p:grpSpPr>
          <p:sp>
            <p:nvSpPr>
              <p:cNvPr id="389" name="Freeform: Shape 388">
                <a:extLst>
                  <a:ext uri="{FF2B5EF4-FFF2-40B4-BE49-F238E27FC236}">
                    <a16:creationId xmlns:a16="http://schemas.microsoft.com/office/drawing/2014/main" id="{C6B10E0D-6FCE-1898-8855-7760E9B540D1}"/>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0" name="Freeform: Shape 389">
                <a:extLst>
                  <a:ext uri="{FF2B5EF4-FFF2-40B4-BE49-F238E27FC236}">
                    <a16:creationId xmlns:a16="http://schemas.microsoft.com/office/drawing/2014/main" id="{CC8C96AB-AD65-063B-03F5-C0153C8A697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5" name="Graphic 2973">
              <a:extLst>
                <a:ext uri="{FF2B5EF4-FFF2-40B4-BE49-F238E27FC236}">
                  <a16:creationId xmlns:a16="http://schemas.microsoft.com/office/drawing/2014/main" id="{496C3962-04E3-38AC-7102-EA856CF8320E}"/>
                </a:ext>
              </a:extLst>
            </p:cNvPr>
            <p:cNvGrpSpPr/>
            <p:nvPr/>
          </p:nvGrpSpPr>
          <p:grpSpPr>
            <a:xfrm>
              <a:off x="590113" y="1684212"/>
              <a:ext cx="2834441" cy="1680253"/>
              <a:chOff x="590113" y="1684212"/>
              <a:chExt cx="2834441" cy="1680253"/>
            </a:xfrm>
          </p:grpSpPr>
          <p:sp>
            <p:nvSpPr>
              <p:cNvPr id="387" name="Freeform: Shape 386">
                <a:extLst>
                  <a:ext uri="{FF2B5EF4-FFF2-40B4-BE49-F238E27FC236}">
                    <a16:creationId xmlns:a16="http://schemas.microsoft.com/office/drawing/2014/main" id="{E6FA391B-B6C9-3709-474D-42C79849310A}"/>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8" name="Freeform: Shape 387">
                <a:extLst>
                  <a:ext uri="{FF2B5EF4-FFF2-40B4-BE49-F238E27FC236}">
                    <a16:creationId xmlns:a16="http://schemas.microsoft.com/office/drawing/2014/main" id="{7F98E659-89E1-A7AD-8D4A-64DE224C7B4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6" name="Graphic 2973">
              <a:extLst>
                <a:ext uri="{FF2B5EF4-FFF2-40B4-BE49-F238E27FC236}">
                  <a16:creationId xmlns:a16="http://schemas.microsoft.com/office/drawing/2014/main" id="{1AD40630-9855-5BDF-252E-503CDCE5FEAC}"/>
                </a:ext>
              </a:extLst>
            </p:cNvPr>
            <p:cNvGrpSpPr/>
            <p:nvPr/>
          </p:nvGrpSpPr>
          <p:grpSpPr>
            <a:xfrm>
              <a:off x="590113" y="1684212"/>
              <a:ext cx="2834441" cy="1680253"/>
              <a:chOff x="590113" y="1684212"/>
              <a:chExt cx="2834441" cy="1680253"/>
            </a:xfrm>
          </p:grpSpPr>
          <p:sp>
            <p:nvSpPr>
              <p:cNvPr id="380" name="Freeform: Shape 379">
                <a:extLst>
                  <a:ext uri="{FF2B5EF4-FFF2-40B4-BE49-F238E27FC236}">
                    <a16:creationId xmlns:a16="http://schemas.microsoft.com/office/drawing/2014/main" id="{8555B69B-83FE-F39D-4A36-B6B25F94FF4A}"/>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1" name="Freeform: Shape 380">
                <a:extLst>
                  <a:ext uri="{FF2B5EF4-FFF2-40B4-BE49-F238E27FC236}">
                    <a16:creationId xmlns:a16="http://schemas.microsoft.com/office/drawing/2014/main" id="{0C7225B2-8339-75C1-D81C-90F724EF528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7" name="Graphic 2973">
              <a:extLst>
                <a:ext uri="{FF2B5EF4-FFF2-40B4-BE49-F238E27FC236}">
                  <a16:creationId xmlns:a16="http://schemas.microsoft.com/office/drawing/2014/main" id="{B18DF525-4055-E42F-0545-4C61C6291146}"/>
                </a:ext>
              </a:extLst>
            </p:cNvPr>
            <p:cNvGrpSpPr/>
            <p:nvPr/>
          </p:nvGrpSpPr>
          <p:grpSpPr>
            <a:xfrm>
              <a:off x="590113" y="1310036"/>
              <a:ext cx="902311" cy="794243"/>
              <a:chOff x="590113" y="1310036"/>
              <a:chExt cx="902311" cy="794243"/>
            </a:xfrm>
          </p:grpSpPr>
          <p:sp>
            <p:nvSpPr>
              <p:cNvPr id="377" name="Freeform: Shape 376">
                <a:extLst>
                  <a:ext uri="{FF2B5EF4-FFF2-40B4-BE49-F238E27FC236}">
                    <a16:creationId xmlns:a16="http://schemas.microsoft.com/office/drawing/2014/main" id="{5B6A9C8A-F086-ECF0-5149-1BDD29ACC037}"/>
                  </a:ext>
                </a:extLst>
              </p:cNvPr>
              <p:cNvSpPr/>
              <p:nvPr/>
            </p:nvSpPr>
            <p:spPr>
              <a:xfrm>
                <a:off x="590113" y="1310036"/>
                <a:ext cx="902311" cy="794243"/>
              </a:xfrm>
              <a:custGeom>
                <a:avLst/>
                <a:gdLst>
                  <a:gd name="connsiteX0" fmla="*/ 398 w 902311"/>
                  <a:gd name="connsiteY0" fmla="*/ 374606 h 794243"/>
                  <a:gd name="connsiteX1" fmla="*/ 258669 w 902311"/>
                  <a:gd name="connsiteY1" fmla="*/ 430 h 794243"/>
                  <a:gd name="connsiteX2" fmla="*/ 902710 w 902311"/>
                  <a:gd name="connsiteY2" fmla="*/ 514037 h 794243"/>
                  <a:gd name="connsiteX3" fmla="*/ 709008 w 902311"/>
                  <a:gd name="connsiteY3" fmla="*/ 794674 h 794243"/>
                </a:gdLst>
                <a:ahLst/>
                <a:cxnLst>
                  <a:cxn ang="0">
                    <a:pos x="connsiteX0" y="connsiteY0"/>
                  </a:cxn>
                  <a:cxn ang="0">
                    <a:pos x="connsiteX1" y="connsiteY1"/>
                  </a:cxn>
                  <a:cxn ang="0">
                    <a:pos x="connsiteX2" y="connsiteY2"/>
                  </a:cxn>
                  <a:cxn ang="0">
                    <a:pos x="connsiteX3" y="connsiteY3"/>
                  </a:cxn>
                </a:cxnLst>
                <a:rect l="l" t="t" r="r" b="b"/>
                <a:pathLst>
                  <a:path w="902311" h="794243">
                    <a:moveTo>
                      <a:pt x="398" y="374606"/>
                    </a:moveTo>
                    <a:cubicBezTo>
                      <a:pt x="77766" y="244085"/>
                      <a:pt x="164064" y="119060"/>
                      <a:pt x="258669" y="430"/>
                    </a:cubicBezTo>
                    <a:lnTo>
                      <a:pt x="902710" y="514037"/>
                    </a:lnTo>
                    <a:cubicBezTo>
                      <a:pt x="831762" y="603016"/>
                      <a:pt x="767035" y="696783"/>
                      <a:pt x="709008" y="794674"/>
                    </a:cubicBezTo>
                    <a:close/>
                  </a:path>
                </a:pathLst>
              </a:custGeom>
              <a:solidFill>
                <a:srgbClr val="F16F17">
                  <a:alpha val="56078"/>
                </a:srgbClr>
              </a:solidFill>
              <a:ln w="4368" cap="flat">
                <a:solidFill>
                  <a:srgbClr val="FFFFFF">
                    <a:alpha val="56000"/>
                  </a:srgbClr>
                </a:solidFill>
                <a:prstDash val="solid"/>
                <a:miter/>
              </a:ln>
            </p:spPr>
            <p:txBody>
              <a:bodyPr rtlCol="0" anchor="ctr"/>
              <a:lstStyle/>
              <a:p>
                <a:endParaRPr lang="en-GB" sz="1600"/>
              </a:p>
            </p:txBody>
          </p:sp>
          <p:sp>
            <p:nvSpPr>
              <p:cNvPr id="378" name="TextBox 377">
                <a:extLst>
                  <a:ext uri="{FF2B5EF4-FFF2-40B4-BE49-F238E27FC236}">
                    <a16:creationId xmlns:a16="http://schemas.microsoft.com/office/drawing/2014/main" id="{6E49CD70-27FB-DDF9-14E6-F35689524550}"/>
                  </a:ext>
                </a:extLst>
              </p:cNvPr>
              <p:cNvSpPr txBox="1"/>
              <p:nvPr/>
            </p:nvSpPr>
            <p:spPr>
              <a:xfrm rot="2076924">
                <a:off x="675524" y="159347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379" name="Freeform: Shape 378">
                <a:extLst>
                  <a:ext uri="{FF2B5EF4-FFF2-40B4-BE49-F238E27FC236}">
                    <a16:creationId xmlns:a16="http://schemas.microsoft.com/office/drawing/2014/main" id="{E262627F-E5B7-0978-27C5-7CBEBD4B6313}"/>
                  </a:ext>
                </a:extLst>
              </p:cNvPr>
              <p:cNvSpPr/>
              <p:nvPr/>
            </p:nvSpPr>
            <p:spPr>
              <a:xfrm>
                <a:off x="944414" y="1566840"/>
                <a:ext cx="225990" cy="327410"/>
              </a:xfrm>
              <a:custGeom>
                <a:avLst/>
                <a:gdLst>
                  <a:gd name="connsiteX0" fmla="*/ 398 w 225990"/>
                  <a:gd name="connsiteY0" fmla="*/ 327840 h 327410"/>
                  <a:gd name="connsiteX1" fmla="*/ 226389 w 225990"/>
                  <a:gd name="connsiteY1" fmla="*/ 430 h 327410"/>
                </a:gdLst>
                <a:ahLst/>
                <a:cxnLst>
                  <a:cxn ang="0">
                    <a:pos x="connsiteX0" y="connsiteY0"/>
                  </a:cxn>
                  <a:cxn ang="0">
                    <a:pos x="connsiteX1" y="connsiteY1"/>
                  </a:cxn>
                </a:cxnLst>
                <a:rect l="l" t="t" r="r" b="b"/>
                <a:pathLst>
                  <a:path w="225990" h="327410">
                    <a:moveTo>
                      <a:pt x="398" y="327840"/>
                    </a:moveTo>
                    <a:cubicBezTo>
                      <a:pt x="68104" y="213631"/>
                      <a:pt x="143612" y="104234"/>
                      <a:pt x="226389" y="430"/>
                    </a:cubicBezTo>
                  </a:path>
                </a:pathLst>
              </a:custGeom>
              <a:noFill/>
              <a:ln w="8736" cap="flat">
                <a:noFill/>
                <a:prstDash val="solid"/>
                <a:miter/>
              </a:ln>
            </p:spPr>
            <p:txBody>
              <a:bodyPr rtlCol="0" anchor="ctr"/>
              <a:lstStyle/>
              <a:p>
                <a:endParaRPr lang="en-GB" sz="1600"/>
              </a:p>
            </p:txBody>
          </p:sp>
        </p:grpSp>
        <p:grpSp>
          <p:nvGrpSpPr>
            <p:cNvPr id="258" name="Graphic 2973">
              <a:extLst>
                <a:ext uri="{FF2B5EF4-FFF2-40B4-BE49-F238E27FC236}">
                  <a16:creationId xmlns:a16="http://schemas.microsoft.com/office/drawing/2014/main" id="{07AAEBB9-7E01-6356-04BF-8A6B878F1998}"/>
                </a:ext>
              </a:extLst>
            </p:cNvPr>
            <p:cNvGrpSpPr/>
            <p:nvPr/>
          </p:nvGrpSpPr>
          <p:grpSpPr>
            <a:xfrm>
              <a:off x="848384" y="1137206"/>
              <a:ext cx="754947" cy="686437"/>
              <a:chOff x="848384" y="1137206"/>
              <a:chExt cx="754947" cy="686437"/>
            </a:xfrm>
          </p:grpSpPr>
          <p:sp>
            <p:nvSpPr>
              <p:cNvPr id="374" name="Freeform: Shape 373">
                <a:extLst>
                  <a:ext uri="{FF2B5EF4-FFF2-40B4-BE49-F238E27FC236}">
                    <a16:creationId xmlns:a16="http://schemas.microsoft.com/office/drawing/2014/main" id="{1C3170E9-8E55-024E-5BA3-91AFE9986265}"/>
                  </a:ext>
                </a:extLst>
              </p:cNvPr>
              <p:cNvSpPr/>
              <p:nvPr/>
            </p:nvSpPr>
            <p:spPr>
              <a:xfrm>
                <a:off x="848384" y="1137206"/>
                <a:ext cx="754947" cy="686437"/>
              </a:xfrm>
              <a:custGeom>
                <a:avLst/>
                <a:gdLst>
                  <a:gd name="connsiteX0" fmla="*/ 398 w 754947"/>
                  <a:gd name="connsiteY0" fmla="*/ 173260 h 686437"/>
                  <a:gd name="connsiteX1" fmla="*/ 148277 w 754947"/>
                  <a:gd name="connsiteY1" fmla="*/ 430 h 686437"/>
                  <a:gd name="connsiteX2" fmla="*/ 755346 w 754947"/>
                  <a:gd name="connsiteY2" fmla="*/ 557238 h 686437"/>
                  <a:gd name="connsiteX3" fmla="*/ 644438 w 754947"/>
                  <a:gd name="connsiteY3" fmla="*/ 686867 h 686437"/>
                </a:gdLst>
                <a:ahLst/>
                <a:cxnLst>
                  <a:cxn ang="0">
                    <a:pos x="connsiteX0" y="connsiteY0"/>
                  </a:cxn>
                  <a:cxn ang="0">
                    <a:pos x="connsiteX1" y="connsiteY1"/>
                  </a:cxn>
                  <a:cxn ang="0">
                    <a:pos x="connsiteX2" y="connsiteY2"/>
                  </a:cxn>
                  <a:cxn ang="0">
                    <a:pos x="connsiteX3" y="connsiteY3"/>
                  </a:cxn>
                </a:cxnLst>
                <a:rect l="l" t="t" r="r" b="b"/>
                <a:pathLst>
                  <a:path w="754947" h="686437">
                    <a:moveTo>
                      <a:pt x="398" y="173260"/>
                    </a:moveTo>
                    <a:cubicBezTo>
                      <a:pt x="47688" y="113967"/>
                      <a:pt x="97013" y="56316"/>
                      <a:pt x="148277" y="430"/>
                    </a:cubicBezTo>
                    <a:lnTo>
                      <a:pt x="755346" y="557238"/>
                    </a:lnTo>
                    <a:cubicBezTo>
                      <a:pt x="716897" y="599164"/>
                      <a:pt x="679908" y="642400"/>
                      <a:pt x="644438" y="686867"/>
                    </a:cubicBezTo>
                    <a:close/>
                  </a:path>
                </a:pathLst>
              </a:custGeom>
              <a:solidFill>
                <a:srgbClr val="F16F17">
                  <a:alpha val="56078"/>
                </a:srgbClr>
              </a:solidFill>
              <a:ln w="4368" cap="flat">
                <a:solidFill>
                  <a:srgbClr val="FFFFFF">
                    <a:alpha val="56000"/>
                  </a:srgbClr>
                </a:solidFill>
                <a:prstDash val="solid"/>
                <a:miter/>
              </a:ln>
            </p:spPr>
            <p:txBody>
              <a:bodyPr rtlCol="0" anchor="ctr"/>
              <a:lstStyle/>
              <a:p>
                <a:endParaRPr lang="en-GB" sz="1600"/>
              </a:p>
            </p:txBody>
          </p:sp>
          <p:sp>
            <p:nvSpPr>
              <p:cNvPr id="375" name="TextBox 374">
                <a:extLst>
                  <a:ext uri="{FF2B5EF4-FFF2-40B4-BE49-F238E27FC236}">
                    <a16:creationId xmlns:a16="http://schemas.microsoft.com/office/drawing/2014/main" id="{09A3E954-8825-0803-7A92-3B5DA6948ABC}"/>
                  </a:ext>
                </a:extLst>
              </p:cNvPr>
              <p:cNvSpPr txBox="1"/>
              <p:nvPr/>
            </p:nvSpPr>
            <p:spPr>
              <a:xfrm rot="2432967">
                <a:off x="856048" y="1356958"/>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(1)</a:t>
                </a:r>
              </a:p>
            </p:txBody>
          </p:sp>
          <p:sp>
            <p:nvSpPr>
              <p:cNvPr id="376" name="Freeform: Shape 375">
                <a:extLst>
                  <a:ext uri="{FF2B5EF4-FFF2-40B4-BE49-F238E27FC236}">
                    <a16:creationId xmlns:a16="http://schemas.microsoft.com/office/drawing/2014/main" id="{9023790E-F973-B896-994A-47E65F2CE958}"/>
                  </a:ext>
                </a:extLst>
              </p:cNvPr>
              <p:cNvSpPr/>
              <p:nvPr/>
            </p:nvSpPr>
            <p:spPr>
              <a:xfrm>
                <a:off x="1170405" y="1415606"/>
                <a:ext cx="129393" cy="151234"/>
              </a:xfrm>
              <a:custGeom>
                <a:avLst/>
                <a:gdLst>
                  <a:gd name="connsiteX0" fmla="*/ 398 w 129393"/>
                  <a:gd name="connsiteY0" fmla="*/ 151664 h 151234"/>
                  <a:gd name="connsiteX1" fmla="*/ 129791 w 129393"/>
                  <a:gd name="connsiteY1" fmla="*/ 430 h 151234"/>
                </a:gdLst>
                <a:ahLst/>
                <a:cxnLst>
                  <a:cxn ang="0">
                    <a:pos x="connsiteX0" y="connsiteY0"/>
                  </a:cxn>
                  <a:cxn ang="0">
                    <a:pos x="connsiteX1" y="connsiteY1"/>
                  </a:cxn>
                </a:cxnLst>
                <a:rect l="l" t="t" r="r" b="b"/>
                <a:pathLst>
                  <a:path w="129393" h="151234">
                    <a:moveTo>
                      <a:pt x="398" y="151664"/>
                    </a:moveTo>
                    <a:cubicBezTo>
                      <a:pt x="41782" y="99779"/>
                      <a:pt x="84930" y="49344"/>
                      <a:pt x="129791" y="430"/>
                    </a:cubicBezTo>
                  </a:path>
                </a:pathLst>
              </a:custGeom>
              <a:noFill/>
              <a:ln w="8736" cap="flat">
                <a:noFill/>
                <a:prstDash val="solid"/>
                <a:miter/>
              </a:ln>
            </p:spPr>
            <p:txBody>
              <a:bodyPr rtlCol="0" anchor="ctr"/>
              <a:lstStyle/>
              <a:p>
                <a:endParaRPr lang="en-GB" sz="1600"/>
              </a:p>
            </p:txBody>
          </p:sp>
        </p:grpSp>
        <p:grpSp>
          <p:nvGrpSpPr>
            <p:cNvPr id="259" name="Graphic 2973">
              <a:extLst>
                <a:ext uri="{FF2B5EF4-FFF2-40B4-BE49-F238E27FC236}">
                  <a16:creationId xmlns:a16="http://schemas.microsoft.com/office/drawing/2014/main" id="{6F190A32-51C8-CDF4-99B5-7B256738CEE1}"/>
                </a:ext>
              </a:extLst>
            </p:cNvPr>
            <p:cNvGrpSpPr/>
            <p:nvPr/>
          </p:nvGrpSpPr>
          <p:grpSpPr>
            <a:xfrm>
              <a:off x="996264" y="974981"/>
              <a:ext cx="726659" cy="719032"/>
              <a:chOff x="996264" y="974981"/>
              <a:chExt cx="726659" cy="719032"/>
            </a:xfrm>
          </p:grpSpPr>
          <p:sp>
            <p:nvSpPr>
              <p:cNvPr id="371" name="Freeform: Shape 370">
                <a:extLst>
                  <a:ext uri="{FF2B5EF4-FFF2-40B4-BE49-F238E27FC236}">
                    <a16:creationId xmlns:a16="http://schemas.microsoft.com/office/drawing/2014/main" id="{5E8EB17B-D0B4-0C22-8723-6940ABAD3BD4}"/>
                  </a:ext>
                </a:extLst>
              </p:cNvPr>
              <p:cNvSpPr/>
              <p:nvPr/>
            </p:nvSpPr>
            <p:spPr>
              <a:xfrm>
                <a:off x="996264" y="974981"/>
                <a:ext cx="726659" cy="719032"/>
              </a:xfrm>
              <a:custGeom>
                <a:avLst/>
                <a:gdLst>
                  <a:gd name="connsiteX0" fmla="*/ 398 w 726659"/>
                  <a:gd name="connsiteY0" fmla="*/ 162654 h 719032"/>
                  <a:gd name="connsiteX1" fmla="*/ 159844 w 726659"/>
                  <a:gd name="connsiteY1" fmla="*/ 430 h 719032"/>
                  <a:gd name="connsiteX2" fmla="*/ 727058 w 726659"/>
                  <a:gd name="connsiteY2" fmla="*/ 597801 h 719032"/>
                  <a:gd name="connsiteX3" fmla="*/ 607466 w 726659"/>
                  <a:gd name="connsiteY3" fmla="*/ 719463 h 719032"/>
                </a:gdLst>
                <a:ahLst/>
                <a:cxnLst>
                  <a:cxn ang="0">
                    <a:pos x="connsiteX0" y="connsiteY0"/>
                  </a:cxn>
                  <a:cxn ang="0">
                    <a:pos x="connsiteX1" y="connsiteY1"/>
                  </a:cxn>
                  <a:cxn ang="0">
                    <a:pos x="connsiteX2" y="connsiteY2"/>
                  </a:cxn>
                  <a:cxn ang="0">
                    <a:pos x="connsiteX3" y="connsiteY3"/>
                  </a:cxn>
                </a:cxnLst>
                <a:rect l="l" t="t" r="r" b="b"/>
                <a:pathLst>
                  <a:path w="726659" h="719032">
                    <a:moveTo>
                      <a:pt x="398" y="162654"/>
                    </a:moveTo>
                    <a:cubicBezTo>
                      <a:pt x="51662" y="106759"/>
                      <a:pt x="104840" y="52646"/>
                      <a:pt x="159844" y="430"/>
                    </a:cubicBezTo>
                    <a:lnTo>
                      <a:pt x="727058" y="597801"/>
                    </a:lnTo>
                    <a:cubicBezTo>
                      <a:pt x="685805" y="636966"/>
                      <a:pt x="645915" y="677546"/>
                      <a:pt x="607466" y="719463"/>
                    </a:cubicBezTo>
                    <a:close/>
                  </a:path>
                </a:pathLst>
              </a:custGeom>
              <a:solidFill>
                <a:srgbClr val="F16F17">
                  <a:alpha val="56078"/>
                </a:srgbClr>
              </a:solidFill>
              <a:ln w="4368" cap="flat">
                <a:solidFill>
                  <a:srgbClr val="FFFFFF">
                    <a:alpha val="56000"/>
                  </a:srgbClr>
                </a:solidFill>
                <a:prstDash val="solid"/>
                <a:miter/>
              </a:ln>
            </p:spPr>
            <p:txBody>
              <a:bodyPr rtlCol="0" anchor="ctr"/>
              <a:lstStyle/>
              <a:p>
                <a:endParaRPr lang="en-GB" sz="1600"/>
              </a:p>
            </p:txBody>
          </p:sp>
          <p:sp>
            <p:nvSpPr>
              <p:cNvPr id="372" name="TextBox 371">
                <a:extLst>
                  <a:ext uri="{FF2B5EF4-FFF2-40B4-BE49-F238E27FC236}">
                    <a16:creationId xmlns:a16="http://schemas.microsoft.com/office/drawing/2014/main" id="{A0EA1B6F-DAD6-AEC0-AB2A-C0218D5C97E5}"/>
                  </a:ext>
                </a:extLst>
              </p:cNvPr>
              <p:cNvSpPr txBox="1"/>
              <p:nvPr/>
            </p:nvSpPr>
            <p:spPr>
              <a:xfrm rot="2670331">
                <a:off x="997093" y="1210301"/>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73" name="Freeform: Shape 372">
                <a:extLst>
                  <a:ext uri="{FF2B5EF4-FFF2-40B4-BE49-F238E27FC236}">
                    <a16:creationId xmlns:a16="http://schemas.microsoft.com/office/drawing/2014/main" id="{153E440E-3D1A-358A-653F-4D8B4068ACDB}"/>
                  </a:ext>
                </a:extLst>
              </p:cNvPr>
              <p:cNvSpPr/>
              <p:nvPr/>
            </p:nvSpPr>
            <p:spPr>
              <a:xfrm>
                <a:off x="1299798" y="1273667"/>
                <a:ext cx="139518" cy="141938"/>
              </a:xfrm>
              <a:custGeom>
                <a:avLst/>
                <a:gdLst>
                  <a:gd name="connsiteX0" fmla="*/ 398 w 139518"/>
                  <a:gd name="connsiteY0" fmla="*/ 142368 h 141938"/>
                  <a:gd name="connsiteX1" fmla="*/ 139916 w 139518"/>
                  <a:gd name="connsiteY1" fmla="*/ 430 h 141938"/>
                </a:gdLst>
                <a:ahLst/>
                <a:cxnLst>
                  <a:cxn ang="0">
                    <a:pos x="connsiteX0" y="connsiteY0"/>
                  </a:cxn>
                  <a:cxn ang="0">
                    <a:pos x="connsiteX1" y="connsiteY1"/>
                  </a:cxn>
                </a:cxnLst>
                <a:rect l="l" t="t" r="r" b="b"/>
                <a:pathLst>
                  <a:path w="139518" h="141938">
                    <a:moveTo>
                      <a:pt x="398" y="142368"/>
                    </a:moveTo>
                    <a:cubicBezTo>
                      <a:pt x="45259" y="93463"/>
                      <a:pt x="91788" y="46121"/>
                      <a:pt x="139916" y="430"/>
                    </a:cubicBezTo>
                  </a:path>
                </a:pathLst>
              </a:custGeom>
              <a:noFill/>
              <a:ln w="8736" cap="flat">
                <a:noFill/>
                <a:prstDash val="solid"/>
                <a:miter/>
              </a:ln>
            </p:spPr>
            <p:txBody>
              <a:bodyPr rtlCol="0" anchor="ctr"/>
              <a:lstStyle/>
              <a:p>
                <a:endParaRPr lang="en-GB" sz="1600"/>
              </a:p>
            </p:txBody>
          </p:sp>
        </p:grpSp>
        <p:grpSp>
          <p:nvGrpSpPr>
            <p:cNvPr id="260" name="Graphic 2973">
              <a:extLst>
                <a:ext uri="{FF2B5EF4-FFF2-40B4-BE49-F238E27FC236}">
                  <a16:creationId xmlns:a16="http://schemas.microsoft.com/office/drawing/2014/main" id="{ECF11702-9885-2BDD-D860-8B90E249A877}"/>
                </a:ext>
              </a:extLst>
            </p:cNvPr>
            <p:cNvGrpSpPr/>
            <p:nvPr/>
          </p:nvGrpSpPr>
          <p:grpSpPr>
            <a:xfrm>
              <a:off x="1155710" y="824140"/>
              <a:ext cx="694903" cy="759812"/>
              <a:chOff x="1155710" y="824140"/>
              <a:chExt cx="694903" cy="759812"/>
            </a:xfrm>
          </p:grpSpPr>
          <p:sp>
            <p:nvSpPr>
              <p:cNvPr id="368" name="Freeform: Shape 367">
                <a:extLst>
                  <a:ext uri="{FF2B5EF4-FFF2-40B4-BE49-F238E27FC236}">
                    <a16:creationId xmlns:a16="http://schemas.microsoft.com/office/drawing/2014/main" id="{51F13652-7DDB-D504-B37C-F91C65EBFEEE}"/>
                  </a:ext>
                </a:extLst>
              </p:cNvPr>
              <p:cNvSpPr/>
              <p:nvPr/>
            </p:nvSpPr>
            <p:spPr>
              <a:xfrm>
                <a:off x="1155710" y="824140"/>
                <a:ext cx="694903" cy="748212"/>
              </a:xfrm>
              <a:custGeom>
                <a:avLst/>
                <a:gdLst>
                  <a:gd name="connsiteX0" fmla="*/ 398 w 694903"/>
                  <a:gd name="connsiteY0" fmla="*/ 151271 h 748212"/>
                  <a:gd name="connsiteX1" fmla="*/ 170660 w 694903"/>
                  <a:gd name="connsiteY1" fmla="*/ 430 h 748212"/>
                  <a:gd name="connsiteX2" fmla="*/ 695301 w 694903"/>
                  <a:gd name="connsiteY2" fmla="*/ 635516 h 748212"/>
                  <a:gd name="connsiteX3" fmla="*/ 567611 w 694903"/>
                  <a:gd name="connsiteY3" fmla="*/ 748642 h 748212"/>
                </a:gdLst>
                <a:ahLst/>
                <a:cxnLst>
                  <a:cxn ang="0">
                    <a:pos x="connsiteX0" y="connsiteY0"/>
                  </a:cxn>
                  <a:cxn ang="0">
                    <a:pos x="connsiteX1" y="connsiteY1"/>
                  </a:cxn>
                  <a:cxn ang="0">
                    <a:pos x="connsiteX2" y="connsiteY2"/>
                  </a:cxn>
                  <a:cxn ang="0">
                    <a:pos x="connsiteX3" y="connsiteY3"/>
                  </a:cxn>
                </a:cxnLst>
                <a:rect l="l" t="t" r="r" b="b"/>
                <a:pathLst>
                  <a:path w="694903" h="748212">
                    <a:moveTo>
                      <a:pt x="398" y="151271"/>
                    </a:moveTo>
                    <a:cubicBezTo>
                      <a:pt x="55393" y="99045"/>
                      <a:pt x="112187" y="48733"/>
                      <a:pt x="170660" y="430"/>
                    </a:cubicBezTo>
                    <a:lnTo>
                      <a:pt x="695301" y="635516"/>
                    </a:lnTo>
                    <a:cubicBezTo>
                      <a:pt x="651445" y="671736"/>
                      <a:pt x="608855" y="709468"/>
                      <a:pt x="567611" y="748642"/>
                    </a:cubicBezTo>
                    <a:close/>
                  </a:path>
                </a:pathLst>
              </a:custGeom>
              <a:solidFill>
                <a:srgbClr val="F16F17">
                  <a:alpha val="56078"/>
                </a:srgbClr>
              </a:solidFill>
              <a:ln w="4368" cap="flat">
                <a:solidFill>
                  <a:srgbClr val="FFFFFF">
                    <a:alpha val="56000"/>
                  </a:srgbClr>
                </a:solidFill>
                <a:prstDash val="solid"/>
                <a:miter/>
              </a:ln>
            </p:spPr>
            <p:txBody>
              <a:bodyPr rtlCol="0" anchor="ctr"/>
              <a:lstStyle/>
              <a:p>
                <a:endParaRPr lang="en-GB" sz="1600"/>
              </a:p>
            </p:txBody>
          </p:sp>
          <p:sp>
            <p:nvSpPr>
              <p:cNvPr id="369" name="TextBox 368">
                <a:extLst>
                  <a:ext uri="{FF2B5EF4-FFF2-40B4-BE49-F238E27FC236}">
                    <a16:creationId xmlns:a16="http://schemas.microsoft.com/office/drawing/2014/main" id="{936E2490-778E-7ABE-B1C5-4D3A4B0CC282}"/>
                  </a:ext>
                </a:extLst>
              </p:cNvPr>
              <p:cNvSpPr txBox="1"/>
              <p:nvPr/>
            </p:nvSpPr>
            <p:spPr>
              <a:xfrm rot="2907692">
                <a:off x="1139898" y="1073272"/>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70" name="Freeform: Shape 369">
                <a:extLst>
                  <a:ext uri="{FF2B5EF4-FFF2-40B4-BE49-F238E27FC236}">
                    <a16:creationId xmlns:a16="http://schemas.microsoft.com/office/drawing/2014/main" id="{56D597A5-5E4D-F77B-FA88-4B3F0564D2AC}"/>
                  </a:ext>
                </a:extLst>
              </p:cNvPr>
              <p:cNvSpPr/>
              <p:nvPr/>
            </p:nvSpPr>
            <p:spPr>
              <a:xfrm>
                <a:off x="1439317" y="1141679"/>
                <a:ext cx="148971" cy="131988"/>
              </a:xfrm>
              <a:custGeom>
                <a:avLst/>
                <a:gdLst>
                  <a:gd name="connsiteX0" fmla="*/ 398 w 148971"/>
                  <a:gd name="connsiteY0" fmla="*/ 132418 h 131988"/>
                  <a:gd name="connsiteX1" fmla="*/ 149369 w 148971"/>
                  <a:gd name="connsiteY1" fmla="*/ 430 h 131988"/>
                </a:gdLst>
                <a:ahLst/>
                <a:cxnLst>
                  <a:cxn ang="0">
                    <a:pos x="connsiteX0" y="connsiteY0"/>
                  </a:cxn>
                  <a:cxn ang="0">
                    <a:pos x="connsiteX1" y="connsiteY1"/>
                  </a:cxn>
                </a:cxnLst>
                <a:rect l="l" t="t" r="r" b="b"/>
                <a:pathLst>
                  <a:path w="148971" h="131988">
                    <a:moveTo>
                      <a:pt x="398" y="132418"/>
                    </a:moveTo>
                    <a:cubicBezTo>
                      <a:pt x="48517" y="86718"/>
                      <a:pt x="98209" y="42696"/>
                      <a:pt x="149369" y="430"/>
                    </a:cubicBezTo>
                  </a:path>
                </a:pathLst>
              </a:custGeom>
              <a:noFill/>
              <a:ln w="8736" cap="flat">
                <a:noFill/>
                <a:prstDash val="solid"/>
                <a:miter/>
              </a:ln>
            </p:spPr>
            <p:txBody>
              <a:bodyPr rtlCol="0" anchor="ctr"/>
              <a:lstStyle/>
              <a:p>
                <a:endParaRPr lang="en-GB" sz="1600"/>
              </a:p>
            </p:txBody>
          </p:sp>
        </p:grpSp>
        <p:grpSp>
          <p:nvGrpSpPr>
            <p:cNvPr id="261" name="Graphic 2973">
              <a:extLst>
                <a:ext uri="{FF2B5EF4-FFF2-40B4-BE49-F238E27FC236}">
                  <a16:creationId xmlns:a16="http://schemas.microsoft.com/office/drawing/2014/main" id="{6CE21064-290D-62B6-A46E-740CA38008C7}"/>
                </a:ext>
              </a:extLst>
            </p:cNvPr>
            <p:cNvGrpSpPr/>
            <p:nvPr/>
          </p:nvGrpSpPr>
          <p:grpSpPr>
            <a:xfrm>
              <a:off x="1325972" y="685408"/>
              <a:ext cx="659835" cy="773818"/>
              <a:chOff x="1325972" y="685408"/>
              <a:chExt cx="659835" cy="773818"/>
            </a:xfrm>
          </p:grpSpPr>
          <p:sp>
            <p:nvSpPr>
              <p:cNvPr id="365" name="Freeform: Shape 364">
                <a:extLst>
                  <a:ext uri="{FF2B5EF4-FFF2-40B4-BE49-F238E27FC236}">
                    <a16:creationId xmlns:a16="http://schemas.microsoft.com/office/drawing/2014/main" id="{7A60B863-5265-7119-1001-5D6C9A3B2851}"/>
                  </a:ext>
                </a:extLst>
              </p:cNvPr>
              <p:cNvSpPr/>
              <p:nvPr/>
            </p:nvSpPr>
            <p:spPr>
              <a:xfrm>
                <a:off x="1325972" y="685408"/>
                <a:ext cx="659835" cy="773818"/>
              </a:xfrm>
              <a:custGeom>
                <a:avLst/>
                <a:gdLst>
                  <a:gd name="connsiteX0" fmla="*/ 398 w 659835"/>
                  <a:gd name="connsiteY0" fmla="*/ 139162 h 773818"/>
                  <a:gd name="connsiteX1" fmla="*/ 180654 w 659835"/>
                  <a:gd name="connsiteY1" fmla="*/ 430 h 773818"/>
                  <a:gd name="connsiteX2" fmla="*/ 660233 w 659835"/>
                  <a:gd name="connsiteY2" fmla="*/ 670199 h 773818"/>
                  <a:gd name="connsiteX3" fmla="*/ 525039 w 659835"/>
                  <a:gd name="connsiteY3" fmla="*/ 774248 h 773818"/>
                </a:gdLst>
                <a:ahLst/>
                <a:cxnLst>
                  <a:cxn ang="0">
                    <a:pos x="connsiteX0" y="connsiteY0"/>
                  </a:cxn>
                  <a:cxn ang="0">
                    <a:pos x="connsiteX1" y="connsiteY1"/>
                  </a:cxn>
                  <a:cxn ang="0">
                    <a:pos x="connsiteX2" y="connsiteY2"/>
                  </a:cxn>
                  <a:cxn ang="0">
                    <a:pos x="connsiteX3" y="connsiteY3"/>
                  </a:cxn>
                </a:cxnLst>
                <a:rect l="l" t="t" r="r" b="b"/>
                <a:pathLst>
                  <a:path w="659835" h="773818">
                    <a:moveTo>
                      <a:pt x="398" y="139162"/>
                    </a:moveTo>
                    <a:cubicBezTo>
                      <a:pt x="58870" y="90859"/>
                      <a:pt x="118993" y="44592"/>
                      <a:pt x="180654" y="430"/>
                    </a:cubicBezTo>
                    <a:lnTo>
                      <a:pt x="660233" y="670199"/>
                    </a:lnTo>
                    <a:cubicBezTo>
                      <a:pt x="613983" y="703309"/>
                      <a:pt x="568895" y="738018"/>
                      <a:pt x="525039" y="774248"/>
                    </a:cubicBezTo>
                    <a:close/>
                  </a:path>
                </a:pathLst>
              </a:custGeom>
              <a:solidFill>
                <a:srgbClr val="F16F17">
                  <a:alpha val="56078"/>
                </a:srgbClr>
              </a:solidFill>
              <a:ln w="4368" cap="flat">
                <a:solidFill>
                  <a:srgbClr val="FFFFFF">
                    <a:alpha val="56000"/>
                  </a:srgbClr>
                </a:solidFill>
                <a:prstDash val="solid"/>
                <a:miter/>
              </a:ln>
            </p:spPr>
            <p:txBody>
              <a:bodyPr rtlCol="0" anchor="ctr"/>
              <a:lstStyle/>
              <a:p>
                <a:endParaRPr lang="en-GB" sz="1600"/>
              </a:p>
            </p:txBody>
          </p:sp>
          <p:sp>
            <p:nvSpPr>
              <p:cNvPr id="366" name="TextBox 365">
                <a:extLst>
                  <a:ext uri="{FF2B5EF4-FFF2-40B4-BE49-F238E27FC236}">
                    <a16:creationId xmlns:a16="http://schemas.microsoft.com/office/drawing/2014/main" id="{7D0914D1-3BDB-6676-B113-2B6D61E892E5}"/>
                  </a:ext>
                </a:extLst>
              </p:cNvPr>
              <p:cNvSpPr txBox="1"/>
              <p:nvPr/>
            </p:nvSpPr>
            <p:spPr>
              <a:xfrm rot="3145055">
                <a:off x="1294903" y="946527"/>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67" name="Freeform: Shape 366">
                <a:extLst>
                  <a:ext uri="{FF2B5EF4-FFF2-40B4-BE49-F238E27FC236}">
                    <a16:creationId xmlns:a16="http://schemas.microsoft.com/office/drawing/2014/main" id="{718DBD82-3537-3200-737E-85A439E065C7}"/>
                  </a:ext>
                </a:extLst>
              </p:cNvPr>
              <p:cNvSpPr/>
              <p:nvPr/>
            </p:nvSpPr>
            <p:spPr>
              <a:xfrm>
                <a:off x="1588297" y="1020296"/>
                <a:ext cx="157725" cy="121382"/>
              </a:xfrm>
              <a:custGeom>
                <a:avLst/>
                <a:gdLst>
                  <a:gd name="connsiteX0" fmla="*/ 398 w 157725"/>
                  <a:gd name="connsiteY0" fmla="*/ 121812 h 121382"/>
                  <a:gd name="connsiteX1" fmla="*/ 158123 w 157725"/>
                  <a:gd name="connsiteY1" fmla="*/ 430 h 121382"/>
                </a:gdLst>
                <a:ahLst/>
                <a:cxnLst>
                  <a:cxn ang="0">
                    <a:pos x="connsiteX0" y="connsiteY0"/>
                  </a:cxn>
                  <a:cxn ang="0">
                    <a:pos x="connsiteX1" y="connsiteY1"/>
                  </a:cxn>
                </a:cxnLst>
                <a:rect l="l" t="t" r="r" b="b"/>
                <a:pathLst>
                  <a:path w="157725" h="121382">
                    <a:moveTo>
                      <a:pt x="398" y="121812"/>
                    </a:moveTo>
                    <a:cubicBezTo>
                      <a:pt x="51557" y="79546"/>
                      <a:pt x="104159" y="39062"/>
                      <a:pt x="158123" y="430"/>
                    </a:cubicBezTo>
                  </a:path>
                </a:pathLst>
              </a:custGeom>
              <a:noFill/>
              <a:ln w="8736" cap="flat">
                <a:noFill/>
                <a:prstDash val="solid"/>
                <a:miter/>
              </a:ln>
            </p:spPr>
            <p:txBody>
              <a:bodyPr rtlCol="0" anchor="ctr"/>
              <a:lstStyle/>
              <a:p>
                <a:endParaRPr lang="en-GB" sz="1600"/>
              </a:p>
            </p:txBody>
          </p:sp>
        </p:grpSp>
        <p:grpSp>
          <p:nvGrpSpPr>
            <p:cNvPr id="262" name="Graphic 2973">
              <a:extLst>
                <a:ext uri="{FF2B5EF4-FFF2-40B4-BE49-F238E27FC236}">
                  <a16:creationId xmlns:a16="http://schemas.microsoft.com/office/drawing/2014/main" id="{4FC1A566-70EC-37ED-C9F7-744C27756825}"/>
                </a:ext>
              </a:extLst>
            </p:cNvPr>
            <p:cNvGrpSpPr/>
            <p:nvPr/>
          </p:nvGrpSpPr>
          <p:grpSpPr>
            <a:xfrm>
              <a:off x="1506228" y="685408"/>
              <a:ext cx="1918326" cy="2679058"/>
              <a:chOff x="1506228" y="685408"/>
              <a:chExt cx="1918326" cy="2679058"/>
            </a:xfrm>
          </p:grpSpPr>
          <p:sp>
            <p:nvSpPr>
              <p:cNvPr id="363" name="Freeform: Shape 362">
                <a:extLst>
                  <a:ext uri="{FF2B5EF4-FFF2-40B4-BE49-F238E27FC236}">
                    <a16:creationId xmlns:a16="http://schemas.microsoft.com/office/drawing/2014/main" id="{33A06C92-91E1-4B3E-ACEB-16907CC2BA70}"/>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4" name="Freeform: Shape 363">
                <a:extLst>
                  <a:ext uri="{FF2B5EF4-FFF2-40B4-BE49-F238E27FC236}">
                    <a16:creationId xmlns:a16="http://schemas.microsoft.com/office/drawing/2014/main" id="{F6248AEE-B959-B167-3FDA-3A8905EE914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4" name="Graphic 2973">
              <a:extLst>
                <a:ext uri="{FF2B5EF4-FFF2-40B4-BE49-F238E27FC236}">
                  <a16:creationId xmlns:a16="http://schemas.microsoft.com/office/drawing/2014/main" id="{7AE01435-9A87-FF59-5CB6-A922CE8AB904}"/>
                </a:ext>
              </a:extLst>
            </p:cNvPr>
            <p:cNvGrpSpPr/>
            <p:nvPr/>
          </p:nvGrpSpPr>
          <p:grpSpPr>
            <a:xfrm>
              <a:off x="1506228" y="685408"/>
              <a:ext cx="1918326" cy="2679058"/>
              <a:chOff x="1506228" y="685408"/>
              <a:chExt cx="1918326" cy="2679058"/>
            </a:xfrm>
          </p:grpSpPr>
          <p:sp>
            <p:nvSpPr>
              <p:cNvPr id="361" name="Freeform: Shape 360">
                <a:extLst>
                  <a:ext uri="{FF2B5EF4-FFF2-40B4-BE49-F238E27FC236}">
                    <a16:creationId xmlns:a16="http://schemas.microsoft.com/office/drawing/2014/main" id="{A2C32E04-8BA1-9ADD-858C-4565A1BEBD2B}"/>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2" name="Freeform: Shape 361">
                <a:extLst>
                  <a:ext uri="{FF2B5EF4-FFF2-40B4-BE49-F238E27FC236}">
                    <a16:creationId xmlns:a16="http://schemas.microsoft.com/office/drawing/2014/main" id="{050E5C71-8BCD-C07C-8619-5C7682BC2FE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5" name="Graphic 2973">
              <a:extLst>
                <a:ext uri="{FF2B5EF4-FFF2-40B4-BE49-F238E27FC236}">
                  <a16:creationId xmlns:a16="http://schemas.microsoft.com/office/drawing/2014/main" id="{8081D49E-6316-9EA9-4E05-1104C39D2DB8}"/>
                </a:ext>
              </a:extLst>
            </p:cNvPr>
            <p:cNvGrpSpPr/>
            <p:nvPr/>
          </p:nvGrpSpPr>
          <p:grpSpPr>
            <a:xfrm>
              <a:off x="1506228" y="685408"/>
              <a:ext cx="1918326" cy="2679058"/>
              <a:chOff x="1506228" y="685408"/>
              <a:chExt cx="1918326" cy="2679058"/>
            </a:xfrm>
          </p:grpSpPr>
          <p:sp>
            <p:nvSpPr>
              <p:cNvPr id="359" name="Freeform: Shape 358">
                <a:extLst>
                  <a:ext uri="{FF2B5EF4-FFF2-40B4-BE49-F238E27FC236}">
                    <a16:creationId xmlns:a16="http://schemas.microsoft.com/office/drawing/2014/main" id="{D91B9B3F-DD42-0684-1347-7F396B0AC52F}"/>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0" name="Freeform: Shape 359">
                <a:extLst>
                  <a:ext uri="{FF2B5EF4-FFF2-40B4-BE49-F238E27FC236}">
                    <a16:creationId xmlns:a16="http://schemas.microsoft.com/office/drawing/2014/main" id="{D2E45CB4-A129-1AD2-FD64-C4ED69D785B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6" name="Graphic 2973">
              <a:extLst>
                <a:ext uri="{FF2B5EF4-FFF2-40B4-BE49-F238E27FC236}">
                  <a16:creationId xmlns:a16="http://schemas.microsoft.com/office/drawing/2014/main" id="{86C616E5-C928-3234-B190-7292A4B7A869}"/>
                </a:ext>
              </a:extLst>
            </p:cNvPr>
            <p:cNvGrpSpPr/>
            <p:nvPr/>
          </p:nvGrpSpPr>
          <p:grpSpPr>
            <a:xfrm>
              <a:off x="1506228" y="685408"/>
              <a:ext cx="1918326" cy="2679058"/>
              <a:chOff x="1506228" y="685408"/>
              <a:chExt cx="1918326" cy="2679058"/>
            </a:xfrm>
          </p:grpSpPr>
          <p:sp>
            <p:nvSpPr>
              <p:cNvPr id="357" name="Freeform: Shape 356">
                <a:extLst>
                  <a:ext uri="{FF2B5EF4-FFF2-40B4-BE49-F238E27FC236}">
                    <a16:creationId xmlns:a16="http://schemas.microsoft.com/office/drawing/2014/main" id="{D6D6826B-E317-03D2-63DC-EA480F3D247B}"/>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8" name="Freeform: Shape 357">
                <a:extLst>
                  <a:ext uri="{FF2B5EF4-FFF2-40B4-BE49-F238E27FC236}">
                    <a16:creationId xmlns:a16="http://schemas.microsoft.com/office/drawing/2014/main" id="{D9C33EE1-23CF-6635-C538-ECAF366873D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7" name="Graphic 2973">
              <a:extLst>
                <a:ext uri="{FF2B5EF4-FFF2-40B4-BE49-F238E27FC236}">
                  <a16:creationId xmlns:a16="http://schemas.microsoft.com/office/drawing/2014/main" id="{E4408045-BEF0-9891-BB29-D753F754C40C}"/>
                </a:ext>
              </a:extLst>
            </p:cNvPr>
            <p:cNvGrpSpPr/>
            <p:nvPr/>
          </p:nvGrpSpPr>
          <p:grpSpPr>
            <a:xfrm>
              <a:off x="1506228" y="685408"/>
              <a:ext cx="1918326" cy="2679058"/>
              <a:chOff x="1506228" y="685408"/>
              <a:chExt cx="1918326" cy="2679058"/>
            </a:xfrm>
          </p:grpSpPr>
          <p:sp>
            <p:nvSpPr>
              <p:cNvPr id="355" name="Freeform: Shape 354">
                <a:extLst>
                  <a:ext uri="{FF2B5EF4-FFF2-40B4-BE49-F238E27FC236}">
                    <a16:creationId xmlns:a16="http://schemas.microsoft.com/office/drawing/2014/main" id="{D8FB9456-90A0-0A12-4DE2-608207093854}"/>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6" name="Freeform: Shape 355">
                <a:extLst>
                  <a:ext uri="{FF2B5EF4-FFF2-40B4-BE49-F238E27FC236}">
                    <a16:creationId xmlns:a16="http://schemas.microsoft.com/office/drawing/2014/main" id="{B218E9E0-27DA-2110-14C2-A1C9DAAC890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8" name="Graphic 2973">
              <a:extLst>
                <a:ext uri="{FF2B5EF4-FFF2-40B4-BE49-F238E27FC236}">
                  <a16:creationId xmlns:a16="http://schemas.microsoft.com/office/drawing/2014/main" id="{3E258F3B-CB39-783A-DF4F-E2C51B012162}"/>
                </a:ext>
              </a:extLst>
            </p:cNvPr>
            <p:cNvGrpSpPr/>
            <p:nvPr/>
          </p:nvGrpSpPr>
          <p:grpSpPr>
            <a:xfrm>
              <a:off x="1506228" y="685408"/>
              <a:ext cx="1918326" cy="2679058"/>
              <a:chOff x="1506228" y="685408"/>
              <a:chExt cx="1918326" cy="2679058"/>
            </a:xfrm>
          </p:grpSpPr>
          <p:sp>
            <p:nvSpPr>
              <p:cNvPr id="353" name="Freeform: Shape 352">
                <a:extLst>
                  <a:ext uri="{FF2B5EF4-FFF2-40B4-BE49-F238E27FC236}">
                    <a16:creationId xmlns:a16="http://schemas.microsoft.com/office/drawing/2014/main" id="{2D75C7DB-F978-AE2D-2FC8-20882E08A403}"/>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4" name="Freeform: Shape 353">
                <a:extLst>
                  <a:ext uri="{FF2B5EF4-FFF2-40B4-BE49-F238E27FC236}">
                    <a16:creationId xmlns:a16="http://schemas.microsoft.com/office/drawing/2014/main" id="{29044DD4-D1D0-2996-3301-D39B4E961A7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9" name="Graphic 2973">
              <a:extLst>
                <a:ext uri="{FF2B5EF4-FFF2-40B4-BE49-F238E27FC236}">
                  <a16:creationId xmlns:a16="http://schemas.microsoft.com/office/drawing/2014/main" id="{020B2E70-F5F6-9F59-2BA9-7E319251D4CA}"/>
                </a:ext>
              </a:extLst>
            </p:cNvPr>
            <p:cNvGrpSpPr/>
            <p:nvPr/>
          </p:nvGrpSpPr>
          <p:grpSpPr>
            <a:xfrm>
              <a:off x="1506228" y="685408"/>
              <a:ext cx="1918326" cy="2679058"/>
              <a:chOff x="1506228" y="685408"/>
              <a:chExt cx="1918326" cy="2679058"/>
            </a:xfrm>
          </p:grpSpPr>
          <p:sp>
            <p:nvSpPr>
              <p:cNvPr id="351" name="Freeform: Shape 350">
                <a:extLst>
                  <a:ext uri="{FF2B5EF4-FFF2-40B4-BE49-F238E27FC236}">
                    <a16:creationId xmlns:a16="http://schemas.microsoft.com/office/drawing/2014/main" id="{E9668417-6D7F-0CA2-5908-D75D07A1AABB}"/>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2" name="Freeform: Shape 351">
                <a:extLst>
                  <a:ext uri="{FF2B5EF4-FFF2-40B4-BE49-F238E27FC236}">
                    <a16:creationId xmlns:a16="http://schemas.microsoft.com/office/drawing/2014/main" id="{6C519440-67AC-FD33-73C0-A010FD1F788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0" name="Graphic 2973">
              <a:extLst>
                <a:ext uri="{FF2B5EF4-FFF2-40B4-BE49-F238E27FC236}">
                  <a16:creationId xmlns:a16="http://schemas.microsoft.com/office/drawing/2014/main" id="{E2B57D06-8387-0043-2513-1FE9594F29B4}"/>
                </a:ext>
              </a:extLst>
            </p:cNvPr>
            <p:cNvGrpSpPr/>
            <p:nvPr/>
          </p:nvGrpSpPr>
          <p:grpSpPr>
            <a:xfrm>
              <a:off x="1500430" y="342706"/>
              <a:ext cx="923567" cy="1007016"/>
              <a:chOff x="1500430" y="342706"/>
              <a:chExt cx="923567" cy="1007016"/>
            </a:xfrm>
          </p:grpSpPr>
          <p:sp>
            <p:nvSpPr>
              <p:cNvPr id="348" name="Freeform: Shape 347">
                <a:extLst>
                  <a:ext uri="{FF2B5EF4-FFF2-40B4-BE49-F238E27FC236}">
                    <a16:creationId xmlns:a16="http://schemas.microsoft.com/office/drawing/2014/main" id="{9CD58309-3D3D-0C33-086A-D9D93C775F43}"/>
                  </a:ext>
                </a:extLst>
              </p:cNvPr>
              <p:cNvSpPr/>
              <p:nvPr/>
            </p:nvSpPr>
            <p:spPr>
              <a:xfrm>
                <a:off x="1500430" y="342706"/>
                <a:ext cx="923567" cy="1007016"/>
              </a:xfrm>
              <a:custGeom>
                <a:avLst/>
                <a:gdLst>
                  <a:gd name="connsiteX0" fmla="*/ 398 w 923567"/>
                  <a:gd name="connsiteY0" fmla="*/ 337677 h 1007016"/>
                  <a:gd name="connsiteX1" fmla="*/ 592378 w 923567"/>
                  <a:gd name="connsiteY1" fmla="*/ 430 h 1007016"/>
                  <a:gd name="connsiteX2" fmla="*/ 923965 w 923567"/>
                  <a:gd name="connsiteY2" fmla="*/ 754504 h 1007016"/>
                  <a:gd name="connsiteX3" fmla="*/ 479977 w 923567"/>
                  <a:gd name="connsiteY3" fmla="*/ 1007446 h 1007016"/>
                </a:gdLst>
                <a:ahLst/>
                <a:cxnLst>
                  <a:cxn ang="0">
                    <a:pos x="connsiteX0" y="connsiteY0"/>
                  </a:cxn>
                  <a:cxn ang="0">
                    <a:pos x="connsiteX1" y="connsiteY1"/>
                  </a:cxn>
                  <a:cxn ang="0">
                    <a:pos x="connsiteX2" y="connsiteY2"/>
                  </a:cxn>
                  <a:cxn ang="0">
                    <a:pos x="connsiteX3" y="connsiteY3"/>
                  </a:cxn>
                </a:cxnLst>
                <a:rect l="l" t="t" r="r" b="b"/>
                <a:pathLst>
                  <a:path w="923567" h="1007016">
                    <a:moveTo>
                      <a:pt x="398" y="337677"/>
                    </a:moveTo>
                    <a:cubicBezTo>
                      <a:pt x="185546" y="205112"/>
                      <a:pt x="383930" y="92091"/>
                      <a:pt x="592378" y="430"/>
                    </a:cubicBezTo>
                    <a:lnTo>
                      <a:pt x="923965" y="754504"/>
                    </a:lnTo>
                    <a:cubicBezTo>
                      <a:pt x="767629" y="823250"/>
                      <a:pt x="618841" y="908018"/>
                      <a:pt x="479977" y="1007446"/>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49" name="TextBox 348">
                <a:extLst>
                  <a:ext uri="{FF2B5EF4-FFF2-40B4-BE49-F238E27FC236}">
                    <a16:creationId xmlns:a16="http://schemas.microsoft.com/office/drawing/2014/main" id="{DE54DBF3-5101-B490-12BC-116EF02FFF0F}"/>
                  </a:ext>
                </a:extLst>
              </p:cNvPr>
              <p:cNvSpPr txBox="1"/>
              <p:nvPr/>
            </p:nvSpPr>
            <p:spPr>
              <a:xfrm rot="3619780">
                <a:off x="1646823" y="700860"/>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350" name="Freeform: Shape 349">
                <a:extLst>
                  <a:ext uri="{FF2B5EF4-FFF2-40B4-BE49-F238E27FC236}">
                    <a16:creationId xmlns:a16="http://schemas.microsoft.com/office/drawing/2014/main" id="{5E37F91D-83F4-2A6B-D40D-E3A3F450B50B}"/>
                  </a:ext>
                </a:extLst>
              </p:cNvPr>
              <p:cNvSpPr/>
              <p:nvPr/>
            </p:nvSpPr>
            <p:spPr>
              <a:xfrm>
                <a:off x="1746022" y="725193"/>
                <a:ext cx="517984" cy="295103"/>
              </a:xfrm>
              <a:custGeom>
                <a:avLst/>
                <a:gdLst>
                  <a:gd name="connsiteX0" fmla="*/ 398 w 517984"/>
                  <a:gd name="connsiteY0" fmla="*/ 295533 h 295103"/>
                  <a:gd name="connsiteX1" fmla="*/ 518382 w 517984"/>
                  <a:gd name="connsiteY1" fmla="*/ 430 h 295103"/>
                </a:gdLst>
                <a:ahLst/>
                <a:cxnLst>
                  <a:cxn ang="0">
                    <a:pos x="connsiteX0" y="connsiteY0"/>
                  </a:cxn>
                  <a:cxn ang="0">
                    <a:pos x="connsiteX1" y="connsiteY1"/>
                  </a:cxn>
                </a:cxnLst>
                <a:rect l="l" t="t" r="r" b="b"/>
                <a:pathLst>
                  <a:path w="517984" h="295103">
                    <a:moveTo>
                      <a:pt x="398" y="295533"/>
                    </a:moveTo>
                    <a:cubicBezTo>
                      <a:pt x="162395" y="179533"/>
                      <a:pt x="335985" y="80638"/>
                      <a:pt x="518382" y="430"/>
                    </a:cubicBezTo>
                  </a:path>
                </a:pathLst>
              </a:custGeom>
              <a:noFill/>
              <a:ln w="8736" cap="flat">
                <a:noFill/>
                <a:prstDash val="solid"/>
                <a:miter/>
              </a:ln>
            </p:spPr>
            <p:txBody>
              <a:bodyPr rtlCol="0" anchor="ctr"/>
              <a:lstStyle/>
              <a:p>
                <a:endParaRPr lang="en-GB" sz="1600"/>
              </a:p>
            </p:txBody>
          </p:sp>
        </p:grpSp>
        <p:grpSp>
          <p:nvGrpSpPr>
            <p:cNvPr id="271" name="Graphic 2973">
              <a:extLst>
                <a:ext uri="{FF2B5EF4-FFF2-40B4-BE49-F238E27FC236}">
                  <a16:creationId xmlns:a16="http://schemas.microsoft.com/office/drawing/2014/main" id="{2B88B10B-1D38-019B-1589-97870DBFFF5C}"/>
                </a:ext>
              </a:extLst>
            </p:cNvPr>
            <p:cNvGrpSpPr/>
            <p:nvPr/>
          </p:nvGrpSpPr>
          <p:grpSpPr>
            <a:xfrm>
              <a:off x="2098209" y="263837"/>
              <a:ext cx="490031" cy="838396"/>
              <a:chOff x="2098209" y="263837"/>
              <a:chExt cx="490031" cy="838396"/>
            </a:xfrm>
          </p:grpSpPr>
          <p:sp>
            <p:nvSpPr>
              <p:cNvPr id="344" name="Freeform: Shape 343">
                <a:extLst>
                  <a:ext uri="{FF2B5EF4-FFF2-40B4-BE49-F238E27FC236}">
                    <a16:creationId xmlns:a16="http://schemas.microsoft.com/office/drawing/2014/main" id="{7CED02CB-36FC-C17D-5907-7864C9CCCEBE}"/>
                  </a:ext>
                </a:extLst>
              </p:cNvPr>
              <p:cNvSpPr/>
              <p:nvPr/>
            </p:nvSpPr>
            <p:spPr>
              <a:xfrm>
                <a:off x="2098209" y="263837"/>
                <a:ext cx="490031" cy="838396"/>
              </a:xfrm>
              <a:custGeom>
                <a:avLst/>
                <a:gdLst>
                  <a:gd name="connsiteX0" fmla="*/ 398 w 490031"/>
                  <a:gd name="connsiteY0" fmla="*/ 84753 h 838396"/>
                  <a:gd name="connsiteX1" fmla="*/ 211659 w 490031"/>
                  <a:gd name="connsiteY1" fmla="*/ 430 h 838396"/>
                  <a:gd name="connsiteX2" fmla="*/ 490429 w 490031"/>
                  <a:gd name="connsiteY2" fmla="*/ 775585 h 838396"/>
                  <a:gd name="connsiteX3" fmla="*/ 331984 w 490031"/>
                  <a:gd name="connsiteY3" fmla="*/ 838827 h 838396"/>
                </a:gdLst>
                <a:ahLst/>
                <a:cxnLst>
                  <a:cxn ang="0">
                    <a:pos x="connsiteX0" y="connsiteY0"/>
                  </a:cxn>
                  <a:cxn ang="0">
                    <a:pos x="connsiteX1" y="connsiteY1"/>
                  </a:cxn>
                  <a:cxn ang="0">
                    <a:pos x="connsiteX2" y="connsiteY2"/>
                  </a:cxn>
                  <a:cxn ang="0">
                    <a:pos x="connsiteX3" y="connsiteY3"/>
                  </a:cxn>
                </a:cxnLst>
                <a:rect l="l" t="t" r="r" b="b"/>
                <a:pathLst>
                  <a:path w="490031" h="838396">
                    <a:moveTo>
                      <a:pt x="398" y="84753"/>
                    </a:moveTo>
                    <a:cubicBezTo>
                      <a:pt x="69825" y="54219"/>
                      <a:pt x="140292" y="26097"/>
                      <a:pt x="211659" y="430"/>
                    </a:cubicBezTo>
                    <a:lnTo>
                      <a:pt x="490429" y="775585"/>
                    </a:lnTo>
                    <a:cubicBezTo>
                      <a:pt x="436899" y="794840"/>
                      <a:pt x="384053" y="815929"/>
                      <a:pt x="331984" y="838827"/>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45" name="TextBox 344">
                <a:extLst>
                  <a:ext uri="{FF2B5EF4-FFF2-40B4-BE49-F238E27FC236}">
                    <a16:creationId xmlns:a16="http://schemas.microsoft.com/office/drawing/2014/main" id="{54E52AD6-F8E6-00F9-3529-2DB0479F253F}"/>
                  </a:ext>
                </a:extLst>
              </p:cNvPr>
              <p:cNvSpPr txBox="1"/>
              <p:nvPr/>
            </p:nvSpPr>
            <p:spPr>
              <a:xfrm rot="4094505">
                <a:off x="1966981" y="54734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47" name="Freeform: Shape 346">
                <a:extLst>
                  <a:ext uri="{FF2B5EF4-FFF2-40B4-BE49-F238E27FC236}">
                    <a16:creationId xmlns:a16="http://schemas.microsoft.com/office/drawing/2014/main" id="{CB19DC47-51F5-5617-4F87-D343F6719413}"/>
                  </a:ext>
                </a:extLst>
              </p:cNvPr>
              <p:cNvSpPr/>
              <p:nvPr/>
            </p:nvSpPr>
            <p:spPr>
              <a:xfrm>
                <a:off x="2264007" y="651415"/>
                <a:ext cx="184851" cy="73778"/>
              </a:xfrm>
              <a:custGeom>
                <a:avLst/>
                <a:gdLst>
                  <a:gd name="connsiteX0" fmla="*/ 398 w 184851"/>
                  <a:gd name="connsiteY0" fmla="*/ 74208 h 73778"/>
                  <a:gd name="connsiteX1" fmla="*/ 185249 w 184851"/>
                  <a:gd name="connsiteY1" fmla="*/ 430 h 73778"/>
                </a:gdLst>
                <a:ahLst/>
                <a:cxnLst>
                  <a:cxn ang="0">
                    <a:pos x="connsiteX0" y="connsiteY0"/>
                  </a:cxn>
                  <a:cxn ang="0">
                    <a:pos x="connsiteX1" y="connsiteY1"/>
                  </a:cxn>
                </a:cxnLst>
                <a:rect l="l" t="t" r="r" b="b"/>
                <a:pathLst>
                  <a:path w="184851" h="73778">
                    <a:moveTo>
                      <a:pt x="398" y="74208"/>
                    </a:moveTo>
                    <a:cubicBezTo>
                      <a:pt x="61141" y="47501"/>
                      <a:pt x="122793" y="22891"/>
                      <a:pt x="185249" y="430"/>
                    </a:cubicBezTo>
                  </a:path>
                </a:pathLst>
              </a:custGeom>
              <a:noFill/>
              <a:ln w="8736" cap="flat">
                <a:noFill/>
                <a:prstDash val="solid"/>
                <a:miter/>
              </a:ln>
            </p:spPr>
            <p:txBody>
              <a:bodyPr rtlCol="0" anchor="ctr"/>
              <a:lstStyle/>
              <a:p>
                <a:endParaRPr lang="en-GB" sz="1600"/>
              </a:p>
            </p:txBody>
          </p:sp>
        </p:grpSp>
        <p:grpSp>
          <p:nvGrpSpPr>
            <p:cNvPr id="272" name="Graphic 2973">
              <a:extLst>
                <a:ext uri="{FF2B5EF4-FFF2-40B4-BE49-F238E27FC236}">
                  <a16:creationId xmlns:a16="http://schemas.microsoft.com/office/drawing/2014/main" id="{B14F7423-5FAD-ECA1-0DE9-46C34FF823B5}"/>
                </a:ext>
              </a:extLst>
            </p:cNvPr>
            <p:cNvGrpSpPr/>
            <p:nvPr/>
          </p:nvGrpSpPr>
          <p:grpSpPr>
            <a:xfrm>
              <a:off x="2309470" y="263837"/>
              <a:ext cx="1115084" cy="3100628"/>
              <a:chOff x="2309470" y="263837"/>
              <a:chExt cx="1115084" cy="3100628"/>
            </a:xfrm>
          </p:grpSpPr>
          <p:sp>
            <p:nvSpPr>
              <p:cNvPr id="342" name="Freeform: Shape 341">
                <a:extLst>
                  <a:ext uri="{FF2B5EF4-FFF2-40B4-BE49-F238E27FC236}">
                    <a16:creationId xmlns:a16="http://schemas.microsoft.com/office/drawing/2014/main" id="{CF77EE6D-EE7E-6CF3-DFF5-DD4E13AFE5D4}"/>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3" name="Freeform: Shape 342">
                <a:extLst>
                  <a:ext uri="{FF2B5EF4-FFF2-40B4-BE49-F238E27FC236}">
                    <a16:creationId xmlns:a16="http://schemas.microsoft.com/office/drawing/2014/main" id="{8E0BF436-EBB7-1D5C-6ACC-F794B649007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3" name="Graphic 2973">
              <a:extLst>
                <a:ext uri="{FF2B5EF4-FFF2-40B4-BE49-F238E27FC236}">
                  <a16:creationId xmlns:a16="http://schemas.microsoft.com/office/drawing/2014/main" id="{865C3FCB-0EDB-0339-29BA-933B9645F4C4}"/>
                </a:ext>
              </a:extLst>
            </p:cNvPr>
            <p:cNvGrpSpPr/>
            <p:nvPr/>
          </p:nvGrpSpPr>
          <p:grpSpPr>
            <a:xfrm>
              <a:off x="2309470" y="263837"/>
              <a:ext cx="1115084" cy="3100628"/>
              <a:chOff x="2309470" y="263837"/>
              <a:chExt cx="1115084" cy="3100628"/>
            </a:xfrm>
          </p:grpSpPr>
          <p:sp>
            <p:nvSpPr>
              <p:cNvPr id="340" name="Freeform: Shape 339">
                <a:extLst>
                  <a:ext uri="{FF2B5EF4-FFF2-40B4-BE49-F238E27FC236}">
                    <a16:creationId xmlns:a16="http://schemas.microsoft.com/office/drawing/2014/main" id="{51E2CB0D-889C-57ED-B5E8-F2D0DBFAE489}"/>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1" name="Freeform: Shape 340">
                <a:extLst>
                  <a:ext uri="{FF2B5EF4-FFF2-40B4-BE49-F238E27FC236}">
                    <a16:creationId xmlns:a16="http://schemas.microsoft.com/office/drawing/2014/main" id="{FF4CB709-85F6-977E-642B-514F19615D1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4" name="Graphic 2973">
              <a:extLst>
                <a:ext uri="{FF2B5EF4-FFF2-40B4-BE49-F238E27FC236}">
                  <a16:creationId xmlns:a16="http://schemas.microsoft.com/office/drawing/2014/main" id="{F7DEE3AA-E155-C76B-D44B-2EA56C5A03AC}"/>
                </a:ext>
              </a:extLst>
            </p:cNvPr>
            <p:cNvGrpSpPr/>
            <p:nvPr/>
          </p:nvGrpSpPr>
          <p:grpSpPr>
            <a:xfrm>
              <a:off x="2309470" y="194296"/>
              <a:ext cx="441200" cy="844695"/>
              <a:chOff x="2309470" y="194296"/>
              <a:chExt cx="441200" cy="844695"/>
            </a:xfrm>
          </p:grpSpPr>
          <p:sp>
            <p:nvSpPr>
              <p:cNvPr id="337" name="Freeform: Shape 336">
                <a:extLst>
                  <a:ext uri="{FF2B5EF4-FFF2-40B4-BE49-F238E27FC236}">
                    <a16:creationId xmlns:a16="http://schemas.microsoft.com/office/drawing/2014/main" id="{A2382B19-1390-2512-01A8-9E5FE62F4456}"/>
                  </a:ext>
                </a:extLst>
              </p:cNvPr>
              <p:cNvSpPr/>
              <p:nvPr/>
            </p:nvSpPr>
            <p:spPr>
              <a:xfrm>
                <a:off x="2309470" y="194296"/>
                <a:ext cx="441200" cy="844695"/>
              </a:xfrm>
              <a:custGeom>
                <a:avLst/>
                <a:gdLst>
                  <a:gd name="connsiteX0" fmla="*/ 398 w 441200"/>
                  <a:gd name="connsiteY0" fmla="*/ 69971 h 844695"/>
                  <a:gd name="connsiteX1" fmla="*/ 216971 w 441200"/>
                  <a:gd name="connsiteY1" fmla="*/ 430 h 844695"/>
                  <a:gd name="connsiteX2" fmla="*/ 441598 w 441200"/>
                  <a:gd name="connsiteY2" fmla="*/ 792970 h 844695"/>
                  <a:gd name="connsiteX3" fmla="*/ 279168 w 441200"/>
                  <a:gd name="connsiteY3" fmla="*/ 845126 h 844695"/>
                </a:gdLst>
                <a:ahLst/>
                <a:cxnLst>
                  <a:cxn ang="0">
                    <a:pos x="connsiteX0" y="connsiteY0"/>
                  </a:cxn>
                  <a:cxn ang="0">
                    <a:pos x="connsiteX1" y="connsiteY1"/>
                  </a:cxn>
                  <a:cxn ang="0">
                    <a:pos x="connsiteX2" y="connsiteY2"/>
                  </a:cxn>
                  <a:cxn ang="0">
                    <a:pos x="connsiteX3" y="connsiteY3"/>
                  </a:cxn>
                </a:cxnLst>
                <a:rect l="l" t="t" r="r" b="b"/>
                <a:pathLst>
                  <a:path w="441200" h="844695">
                    <a:moveTo>
                      <a:pt x="398" y="69971"/>
                    </a:moveTo>
                    <a:cubicBezTo>
                      <a:pt x="71765" y="44303"/>
                      <a:pt x="143996" y="21108"/>
                      <a:pt x="216971" y="430"/>
                    </a:cubicBezTo>
                    <a:lnTo>
                      <a:pt x="441598" y="792970"/>
                    </a:lnTo>
                    <a:cubicBezTo>
                      <a:pt x="386870" y="808485"/>
                      <a:pt x="332694" y="825879"/>
                      <a:pt x="279168" y="845126"/>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38" name="TextBox 337">
                <a:extLst>
                  <a:ext uri="{FF2B5EF4-FFF2-40B4-BE49-F238E27FC236}">
                    <a16:creationId xmlns:a16="http://schemas.microsoft.com/office/drawing/2014/main" id="{8F93F4AC-526B-82BB-7CBD-6D6D16ECD5EC}"/>
                  </a:ext>
                </a:extLst>
              </p:cNvPr>
              <p:cNvSpPr txBox="1"/>
              <p:nvPr/>
            </p:nvSpPr>
            <p:spPr>
              <a:xfrm rot="4331868">
                <a:off x="2154277" y="480008"/>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39" name="Freeform: Shape 338">
                <a:extLst>
                  <a:ext uri="{FF2B5EF4-FFF2-40B4-BE49-F238E27FC236}">
                    <a16:creationId xmlns:a16="http://schemas.microsoft.com/office/drawing/2014/main" id="{E2B4DB63-B227-5FF0-8BE6-0A3A09414FB6}"/>
                  </a:ext>
                </a:extLst>
              </p:cNvPr>
              <p:cNvSpPr/>
              <p:nvPr/>
            </p:nvSpPr>
            <p:spPr>
              <a:xfrm>
                <a:off x="2448858" y="590566"/>
                <a:ext cx="189497" cy="60848"/>
              </a:xfrm>
              <a:custGeom>
                <a:avLst/>
                <a:gdLst>
                  <a:gd name="connsiteX0" fmla="*/ 398 w 189497"/>
                  <a:gd name="connsiteY0" fmla="*/ 61278 h 60848"/>
                  <a:gd name="connsiteX1" fmla="*/ 189895 w 189497"/>
                  <a:gd name="connsiteY1" fmla="*/ 430 h 60848"/>
                </a:gdLst>
                <a:ahLst/>
                <a:cxnLst>
                  <a:cxn ang="0">
                    <a:pos x="connsiteX0" y="connsiteY0"/>
                  </a:cxn>
                  <a:cxn ang="0">
                    <a:pos x="connsiteX1" y="connsiteY1"/>
                  </a:cxn>
                </a:cxnLst>
                <a:rect l="l" t="t" r="r" b="b"/>
                <a:pathLst>
                  <a:path w="189497" h="60848">
                    <a:moveTo>
                      <a:pt x="398" y="61278"/>
                    </a:moveTo>
                    <a:cubicBezTo>
                      <a:pt x="62845" y="38817"/>
                      <a:pt x="126047" y="18523"/>
                      <a:pt x="189895" y="430"/>
                    </a:cubicBezTo>
                  </a:path>
                </a:pathLst>
              </a:custGeom>
              <a:noFill/>
              <a:ln w="8736" cap="flat">
                <a:noFill/>
                <a:prstDash val="solid"/>
                <a:miter/>
              </a:ln>
            </p:spPr>
            <p:txBody>
              <a:bodyPr rtlCol="0" anchor="ctr"/>
              <a:lstStyle/>
              <a:p>
                <a:endParaRPr lang="en-GB" sz="1600"/>
              </a:p>
            </p:txBody>
          </p:sp>
        </p:grpSp>
        <p:grpSp>
          <p:nvGrpSpPr>
            <p:cNvPr id="275" name="Graphic 2973">
              <a:extLst>
                <a:ext uri="{FF2B5EF4-FFF2-40B4-BE49-F238E27FC236}">
                  <a16:creationId xmlns:a16="http://schemas.microsoft.com/office/drawing/2014/main" id="{86F37B2D-2C14-4AFC-1312-9D620D3ED42E}"/>
                </a:ext>
              </a:extLst>
            </p:cNvPr>
            <p:cNvGrpSpPr/>
            <p:nvPr/>
          </p:nvGrpSpPr>
          <p:grpSpPr>
            <a:xfrm>
              <a:off x="2526043" y="194296"/>
              <a:ext cx="898511" cy="3170169"/>
              <a:chOff x="2526043" y="194296"/>
              <a:chExt cx="898511" cy="3170169"/>
            </a:xfrm>
          </p:grpSpPr>
          <p:sp>
            <p:nvSpPr>
              <p:cNvPr id="334" name="Freeform: Shape 333">
                <a:extLst>
                  <a:ext uri="{FF2B5EF4-FFF2-40B4-BE49-F238E27FC236}">
                    <a16:creationId xmlns:a16="http://schemas.microsoft.com/office/drawing/2014/main" id="{E319144B-8686-3B70-397A-8EF6EDAF9614}"/>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6" name="Freeform: Shape 335">
                <a:extLst>
                  <a:ext uri="{FF2B5EF4-FFF2-40B4-BE49-F238E27FC236}">
                    <a16:creationId xmlns:a16="http://schemas.microsoft.com/office/drawing/2014/main" id="{E6805E18-EB64-E415-1141-A9615E33AAC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6" name="Graphic 2973">
              <a:extLst>
                <a:ext uri="{FF2B5EF4-FFF2-40B4-BE49-F238E27FC236}">
                  <a16:creationId xmlns:a16="http://schemas.microsoft.com/office/drawing/2014/main" id="{7327AF66-92C2-3CF1-7033-2510ED98AFBE}"/>
                </a:ext>
              </a:extLst>
            </p:cNvPr>
            <p:cNvGrpSpPr/>
            <p:nvPr/>
          </p:nvGrpSpPr>
          <p:grpSpPr>
            <a:xfrm>
              <a:off x="2526043" y="194296"/>
              <a:ext cx="898511" cy="3170169"/>
              <a:chOff x="2526043" y="194296"/>
              <a:chExt cx="898511" cy="3170169"/>
            </a:xfrm>
          </p:grpSpPr>
          <p:sp>
            <p:nvSpPr>
              <p:cNvPr id="332" name="Freeform: Shape 331">
                <a:extLst>
                  <a:ext uri="{FF2B5EF4-FFF2-40B4-BE49-F238E27FC236}">
                    <a16:creationId xmlns:a16="http://schemas.microsoft.com/office/drawing/2014/main" id="{BA02DEBB-E7E9-1D0B-8DCC-9CD9DDF9D366}"/>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3" name="Freeform: Shape 332">
                <a:extLst>
                  <a:ext uri="{FF2B5EF4-FFF2-40B4-BE49-F238E27FC236}">
                    <a16:creationId xmlns:a16="http://schemas.microsoft.com/office/drawing/2014/main" id="{76AA7A3C-39DA-F2E7-3261-FA86D8B3410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7" name="Graphic 2973">
              <a:extLst>
                <a:ext uri="{FF2B5EF4-FFF2-40B4-BE49-F238E27FC236}">
                  <a16:creationId xmlns:a16="http://schemas.microsoft.com/office/drawing/2014/main" id="{74E8F557-A700-CC99-4EA8-4A9434003A92}"/>
                </a:ext>
              </a:extLst>
            </p:cNvPr>
            <p:cNvGrpSpPr/>
            <p:nvPr/>
          </p:nvGrpSpPr>
          <p:grpSpPr>
            <a:xfrm>
              <a:off x="2526043" y="194296"/>
              <a:ext cx="898511" cy="3170169"/>
              <a:chOff x="2526043" y="194296"/>
              <a:chExt cx="898511" cy="3170169"/>
            </a:xfrm>
          </p:grpSpPr>
          <p:sp>
            <p:nvSpPr>
              <p:cNvPr id="330" name="Freeform: Shape 329">
                <a:extLst>
                  <a:ext uri="{FF2B5EF4-FFF2-40B4-BE49-F238E27FC236}">
                    <a16:creationId xmlns:a16="http://schemas.microsoft.com/office/drawing/2014/main" id="{7CCCA6BC-9790-0C2F-88D9-8DF9CFA4EF1C}"/>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1" name="Freeform: Shape 330">
                <a:extLst>
                  <a:ext uri="{FF2B5EF4-FFF2-40B4-BE49-F238E27FC236}">
                    <a16:creationId xmlns:a16="http://schemas.microsoft.com/office/drawing/2014/main" id="{770759DC-1841-462C-D7F1-392A3620D32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8" name="Graphic 2973">
              <a:extLst>
                <a:ext uri="{FF2B5EF4-FFF2-40B4-BE49-F238E27FC236}">
                  <a16:creationId xmlns:a16="http://schemas.microsoft.com/office/drawing/2014/main" id="{9B1DC244-F434-4AE1-3986-F5011E0D7FEA}"/>
                </a:ext>
              </a:extLst>
            </p:cNvPr>
            <p:cNvGrpSpPr/>
            <p:nvPr/>
          </p:nvGrpSpPr>
          <p:grpSpPr>
            <a:xfrm>
              <a:off x="2526043" y="194296"/>
              <a:ext cx="898511" cy="3170169"/>
              <a:chOff x="2526043" y="194296"/>
              <a:chExt cx="898511" cy="3170169"/>
            </a:xfrm>
          </p:grpSpPr>
          <p:sp>
            <p:nvSpPr>
              <p:cNvPr id="328" name="Freeform: Shape 327">
                <a:extLst>
                  <a:ext uri="{FF2B5EF4-FFF2-40B4-BE49-F238E27FC236}">
                    <a16:creationId xmlns:a16="http://schemas.microsoft.com/office/drawing/2014/main" id="{15D35038-A239-0A19-8033-B1CB4971A202}"/>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9" name="Freeform: Shape 328">
                <a:extLst>
                  <a:ext uri="{FF2B5EF4-FFF2-40B4-BE49-F238E27FC236}">
                    <a16:creationId xmlns:a16="http://schemas.microsoft.com/office/drawing/2014/main" id="{DBB0B302-A7FB-7161-A8C2-F8D66A4FAD9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9" name="Graphic 2973">
              <a:extLst>
                <a:ext uri="{FF2B5EF4-FFF2-40B4-BE49-F238E27FC236}">
                  <a16:creationId xmlns:a16="http://schemas.microsoft.com/office/drawing/2014/main" id="{4B9E7F7C-9D5D-8F07-3093-26C8DF52D724}"/>
                </a:ext>
              </a:extLst>
            </p:cNvPr>
            <p:cNvGrpSpPr/>
            <p:nvPr/>
          </p:nvGrpSpPr>
          <p:grpSpPr>
            <a:xfrm>
              <a:off x="2526043" y="194296"/>
              <a:ext cx="898511" cy="3170169"/>
              <a:chOff x="2526043" y="194296"/>
              <a:chExt cx="898511" cy="3170169"/>
            </a:xfrm>
          </p:grpSpPr>
          <p:sp>
            <p:nvSpPr>
              <p:cNvPr id="326" name="Freeform: Shape 325">
                <a:extLst>
                  <a:ext uri="{FF2B5EF4-FFF2-40B4-BE49-F238E27FC236}">
                    <a16:creationId xmlns:a16="http://schemas.microsoft.com/office/drawing/2014/main" id="{91FA0C72-5F47-664A-2368-F3A2833D79B5}"/>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7" name="Freeform: Shape 326">
                <a:extLst>
                  <a:ext uri="{FF2B5EF4-FFF2-40B4-BE49-F238E27FC236}">
                    <a16:creationId xmlns:a16="http://schemas.microsoft.com/office/drawing/2014/main" id="{1A082199-8FE6-E2E1-D8A0-492638E600C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0" name="Graphic 2973">
              <a:extLst>
                <a:ext uri="{FF2B5EF4-FFF2-40B4-BE49-F238E27FC236}">
                  <a16:creationId xmlns:a16="http://schemas.microsoft.com/office/drawing/2014/main" id="{6BE3277D-A9D7-0D16-DFE7-1F85BF26659D}"/>
                </a:ext>
              </a:extLst>
            </p:cNvPr>
            <p:cNvGrpSpPr/>
            <p:nvPr/>
          </p:nvGrpSpPr>
          <p:grpSpPr>
            <a:xfrm>
              <a:off x="2526043" y="194296"/>
              <a:ext cx="898511" cy="3170169"/>
              <a:chOff x="2526043" y="194296"/>
              <a:chExt cx="898511" cy="3170169"/>
            </a:xfrm>
          </p:grpSpPr>
          <p:sp>
            <p:nvSpPr>
              <p:cNvPr id="324" name="Freeform: Shape 323">
                <a:extLst>
                  <a:ext uri="{FF2B5EF4-FFF2-40B4-BE49-F238E27FC236}">
                    <a16:creationId xmlns:a16="http://schemas.microsoft.com/office/drawing/2014/main" id="{66E82C03-5666-3998-6CFC-BEC61994E255}"/>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5" name="Freeform: Shape 324">
                <a:extLst>
                  <a:ext uri="{FF2B5EF4-FFF2-40B4-BE49-F238E27FC236}">
                    <a16:creationId xmlns:a16="http://schemas.microsoft.com/office/drawing/2014/main" id="{22B2C939-4B7E-BBB3-71C6-A341D27C437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1" name="Graphic 2973">
              <a:extLst>
                <a:ext uri="{FF2B5EF4-FFF2-40B4-BE49-F238E27FC236}">
                  <a16:creationId xmlns:a16="http://schemas.microsoft.com/office/drawing/2014/main" id="{FAAEC767-12C9-E982-5257-6E404396C073}"/>
                </a:ext>
              </a:extLst>
            </p:cNvPr>
            <p:cNvGrpSpPr/>
            <p:nvPr/>
          </p:nvGrpSpPr>
          <p:grpSpPr>
            <a:xfrm>
              <a:off x="2526043" y="194296"/>
              <a:ext cx="898511" cy="3170169"/>
              <a:chOff x="2526043" y="194296"/>
              <a:chExt cx="898511" cy="3170169"/>
            </a:xfrm>
          </p:grpSpPr>
          <p:sp>
            <p:nvSpPr>
              <p:cNvPr id="322" name="Freeform: Shape 321">
                <a:extLst>
                  <a:ext uri="{FF2B5EF4-FFF2-40B4-BE49-F238E27FC236}">
                    <a16:creationId xmlns:a16="http://schemas.microsoft.com/office/drawing/2014/main" id="{E0D014A3-41CA-7DD8-F15A-2642057C8540}"/>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3" name="Freeform: Shape 322">
                <a:extLst>
                  <a:ext uri="{FF2B5EF4-FFF2-40B4-BE49-F238E27FC236}">
                    <a16:creationId xmlns:a16="http://schemas.microsoft.com/office/drawing/2014/main" id="{E366A1A2-E1C3-543D-F119-3C40DF9E191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2" name="Graphic 2973">
              <a:extLst>
                <a:ext uri="{FF2B5EF4-FFF2-40B4-BE49-F238E27FC236}">
                  <a16:creationId xmlns:a16="http://schemas.microsoft.com/office/drawing/2014/main" id="{A24F5BB9-8623-7CF1-FD79-43B5D5231FBA}"/>
                </a:ext>
              </a:extLst>
            </p:cNvPr>
            <p:cNvGrpSpPr/>
            <p:nvPr/>
          </p:nvGrpSpPr>
          <p:grpSpPr>
            <a:xfrm>
              <a:off x="2520245" y="134406"/>
              <a:ext cx="390268" cy="846976"/>
              <a:chOff x="2520245" y="134406"/>
              <a:chExt cx="390268" cy="846976"/>
            </a:xfrm>
          </p:grpSpPr>
          <p:sp>
            <p:nvSpPr>
              <p:cNvPr id="319" name="Freeform: Shape 318">
                <a:extLst>
                  <a:ext uri="{FF2B5EF4-FFF2-40B4-BE49-F238E27FC236}">
                    <a16:creationId xmlns:a16="http://schemas.microsoft.com/office/drawing/2014/main" id="{01211B00-E173-80CB-DC98-156FA716FF00}"/>
                  </a:ext>
                </a:extLst>
              </p:cNvPr>
              <p:cNvSpPr/>
              <p:nvPr/>
            </p:nvSpPr>
            <p:spPr>
              <a:xfrm>
                <a:off x="2520245" y="134406"/>
                <a:ext cx="390268" cy="846976"/>
              </a:xfrm>
              <a:custGeom>
                <a:avLst/>
                <a:gdLst>
                  <a:gd name="connsiteX0" fmla="*/ 398 w 390268"/>
                  <a:gd name="connsiteY0" fmla="*/ 54866 h 846976"/>
                  <a:gd name="connsiteX1" fmla="*/ 221251 w 390268"/>
                  <a:gd name="connsiteY1" fmla="*/ 430 h 846976"/>
                  <a:gd name="connsiteX2" fmla="*/ 390666 w 390268"/>
                  <a:gd name="connsiteY2" fmla="*/ 806581 h 846976"/>
                  <a:gd name="connsiteX3" fmla="*/ 225025 w 390268"/>
                  <a:gd name="connsiteY3" fmla="*/ 847406 h 846976"/>
                </a:gdLst>
                <a:ahLst/>
                <a:cxnLst>
                  <a:cxn ang="0">
                    <a:pos x="connsiteX0" y="connsiteY0"/>
                  </a:cxn>
                  <a:cxn ang="0">
                    <a:pos x="connsiteX1" y="connsiteY1"/>
                  </a:cxn>
                  <a:cxn ang="0">
                    <a:pos x="connsiteX2" y="connsiteY2"/>
                  </a:cxn>
                  <a:cxn ang="0">
                    <a:pos x="connsiteX3" y="connsiteY3"/>
                  </a:cxn>
                </a:cxnLst>
                <a:rect l="l" t="t" r="r" b="b"/>
                <a:pathLst>
                  <a:path w="390268" h="846976">
                    <a:moveTo>
                      <a:pt x="398" y="54866"/>
                    </a:moveTo>
                    <a:cubicBezTo>
                      <a:pt x="73366" y="34178"/>
                      <a:pt x="147028" y="16024"/>
                      <a:pt x="221251" y="430"/>
                    </a:cubicBezTo>
                    <a:lnTo>
                      <a:pt x="390666" y="806581"/>
                    </a:lnTo>
                    <a:cubicBezTo>
                      <a:pt x="334998" y="818279"/>
                      <a:pt x="279752" y="831899"/>
                      <a:pt x="225025" y="847406"/>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20" name="TextBox 319">
                <a:extLst>
                  <a:ext uri="{FF2B5EF4-FFF2-40B4-BE49-F238E27FC236}">
                    <a16:creationId xmlns:a16="http://schemas.microsoft.com/office/drawing/2014/main" id="{AB4D7D2A-7CB8-11ED-CAE4-7F495507811B}"/>
                  </a:ext>
                </a:extLst>
              </p:cNvPr>
              <p:cNvSpPr txBox="1"/>
              <p:nvPr/>
            </p:nvSpPr>
            <p:spPr>
              <a:xfrm rot="4569230">
                <a:off x="2350720" y="42576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21" name="Freeform: Shape 320">
                <a:extLst>
                  <a:ext uri="{FF2B5EF4-FFF2-40B4-BE49-F238E27FC236}">
                    <a16:creationId xmlns:a16="http://schemas.microsoft.com/office/drawing/2014/main" id="{899AF9A7-E307-31BF-1ED0-EB5B8DD06810}"/>
                  </a:ext>
                </a:extLst>
              </p:cNvPr>
              <p:cNvSpPr/>
              <p:nvPr/>
            </p:nvSpPr>
            <p:spPr>
              <a:xfrm>
                <a:off x="2638357" y="542936"/>
                <a:ext cx="193245" cy="47630"/>
              </a:xfrm>
              <a:custGeom>
                <a:avLst/>
                <a:gdLst>
                  <a:gd name="connsiteX0" fmla="*/ 398 w 193245"/>
                  <a:gd name="connsiteY0" fmla="*/ 48060 h 47630"/>
                  <a:gd name="connsiteX1" fmla="*/ 193643 w 193245"/>
                  <a:gd name="connsiteY1" fmla="*/ 430 h 47630"/>
                </a:gdLst>
                <a:ahLst/>
                <a:cxnLst>
                  <a:cxn ang="0">
                    <a:pos x="connsiteX0" y="connsiteY0"/>
                  </a:cxn>
                  <a:cxn ang="0">
                    <a:pos x="connsiteX1" y="connsiteY1"/>
                  </a:cxn>
                </a:cxnLst>
                <a:rect l="l" t="t" r="r" b="b"/>
                <a:pathLst>
                  <a:path w="193245" h="47630">
                    <a:moveTo>
                      <a:pt x="398" y="48060"/>
                    </a:moveTo>
                    <a:cubicBezTo>
                      <a:pt x="64245" y="29967"/>
                      <a:pt x="128699" y="14076"/>
                      <a:pt x="193643" y="430"/>
                    </a:cubicBezTo>
                  </a:path>
                </a:pathLst>
              </a:custGeom>
              <a:noFill/>
              <a:ln w="8736" cap="flat">
                <a:noFill/>
                <a:prstDash val="solid"/>
                <a:miter/>
              </a:ln>
            </p:spPr>
            <p:txBody>
              <a:bodyPr rtlCol="0" anchor="ctr"/>
              <a:lstStyle/>
              <a:p>
                <a:endParaRPr lang="en-GB" sz="1600"/>
              </a:p>
            </p:txBody>
          </p:sp>
        </p:grpSp>
        <p:grpSp>
          <p:nvGrpSpPr>
            <p:cNvPr id="283" name="Graphic 2973">
              <a:extLst>
                <a:ext uri="{FF2B5EF4-FFF2-40B4-BE49-F238E27FC236}">
                  <a16:creationId xmlns:a16="http://schemas.microsoft.com/office/drawing/2014/main" id="{B8124F9F-BF5B-5890-1C3D-B9D656FEFC67}"/>
                </a:ext>
              </a:extLst>
            </p:cNvPr>
            <p:cNvGrpSpPr/>
            <p:nvPr/>
          </p:nvGrpSpPr>
          <p:grpSpPr>
            <a:xfrm>
              <a:off x="2738060" y="100792"/>
              <a:ext cx="346314" cy="845220"/>
              <a:chOff x="2738060" y="100792"/>
              <a:chExt cx="346314" cy="845220"/>
            </a:xfrm>
          </p:grpSpPr>
          <p:sp>
            <p:nvSpPr>
              <p:cNvPr id="316" name="Freeform: Shape 315">
                <a:extLst>
                  <a:ext uri="{FF2B5EF4-FFF2-40B4-BE49-F238E27FC236}">
                    <a16:creationId xmlns:a16="http://schemas.microsoft.com/office/drawing/2014/main" id="{B69A53AB-FE62-84A6-D198-E21F2F3B5943}"/>
                  </a:ext>
                </a:extLst>
              </p:cNvPr>
              <p:cNvSpPr/>
              <p:nvPr/>
            </p:nvSpPr>
            <p:spPr>
              <a:xfrm>
                <a:off x="2746896" y="100792"/>
                <a:ext cx="337478" cy="845220"/>
              </a:xfrm>
              <a:custGeom>
                <a:avLst/>
                <a:gdLst>
                  <a:gd name="connsiteX0" fmla="*/ 398 w 337478"/>
                  <a:gd name="connsiteY0" fmla="*/ 39498 h 845220"/>
                  <a:gd name="connsiteX1" fmla="*/ 224482 w 337478"/>
                  <a:gd name="connsiteY1" fmla="*/ 430 h 845220"/>
                  <a:gd name="connsiteX2" fmla="*/ 337876 w 337478"/>
                  <a:gd name="connsiteY2" fmla="*/ 816348 h 845220"/>
                  <a:gd name="connsiteX3" fmla="*/ 169813 w 337478"/>
                  <a:gd name="connsiteY3" fmla="*/ 845650 h 845220"/>
                </a:gdLst>
                <a:ahLst/>
                <a:cxnLst>
                  <a:cxn ang="0">
                    <a:pos x="connsiteX0" y="connsiteY0"/>
                  </a:cxn>
                  <a:cxn ang="0">
                    <a:pos x="connsiteX1" y="connsiteY1"/>
                  </a:cxn>
                  <a:cxn ang="0">
                    <a:pos x="connsiteX2" y="connsiteY2"/>
                  </a:cxn>
                  <a:cxn ang="0">
                    <a:pos x="connsiteX3" y="connsiteY3"/>
                  </a:cxn>
                </a:cxnLst>
                <a:rect l="l" t="t" r="r" b="b"/>
                <a:pathLst>
                  <a:path w="337478" h="845220">
                    <a:moveTo>
                      <a:pt x="398" y="39498"/>
                    </a:moveTo>
                    <a:cubicBezTo>
                      <a:pt x="74620" y="23895"/>
                      <a:pt x="149360" y="10869"/>
                      <a:pt x="224482" y="430"/>
                    </a:cubicBezTo>
                    <a:lnTo>
                      <a:pt x="337876" y="816348"/>
                    </a:lnTo>
                    <a:cubicBezTo>
                      <a:pt x="281534" y="824176"/>
                      <a:pt x="225480" y="833952"/>
                      <a:pt x="169813" y="845650"/>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17" name="TextBox 316">
                <a:extLst>
                  <a:ext uri="{FF2B5EF4-FFF2-40B4-BE49-F238E27FC236}">
                    <a16:creationId xmlns:a16="http://schemas.microsoft.com/office/drawing/2014/main" id="{43134A51-D354-8AD5-7C15-7015384F0AE1}"/>
                  </a:ext>
                </a:extLst>
              </p:cNvPr>
              <p:cNvSpPr txBox="1"/>
              <p:nvPr/>
            </p:nvSpPr>
            <p:spPr>
              <a:xfrm rot="4806594">
                <a:off x="2540555" y="384856"/>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8" name="Freeform: Shape 317">
                <a:extLst>
                  <a:ext uri="{FF2B5EF4-FFF2-40B4-BE49-F238E27FC236}">
                    <a16:creationId xmlns:a16="http://schemas.microsoft.com/office/drawing/2014/main" id="{C8FCE27A-AF0D-6BFA-F252-C56DA6DCCBD8}"/>
                  </a:ext>
                </a:extLst>
              </p:cNvPr>
              <p:cNvSpPr/>
              <p:nvPr/>
            </p:nvSpPr>
            <p:spPr>
              <a:xfrm>
                <a:off x="2831604" y="508751"/>
                <a:ext cx="196072" cy="34185"/>
              </a:xfrm>
              <a:custGeom>
                <a:avLst/>
                <a:gdLst>
                  <a:gd name="connsiteX0" fmla="*/ 398 w 196072"/>
                  <a:gd name="connsiteY0" fmla="*/ 34615 h 34185"/>
                  <a:gd name="connsiteX1" fmla="*/ 196470 w 196072"/>
                  <a:gd name="connsiteY1" fmla="*/ 430 h 34185"/>
                </a:gdLst>
                <a:ahLst/>
                <a:cxnLst>
                  <a:cxn ang="0">
                    <a:pos x="connsiteX0" y="connsiteY0"/>
                  </a:cxn>
                  <a:cxn ang="0">
                    <a:pos x="connsiteX1" y="connsiteY1"/>
                  </a:cxn>
                </a:cxnLst>
                <a:rect l="l" t="t" r="r" b="b"/>
                <a:pathLst>
                  <a:path w="196072" h="34185">
                    <a:moveTo>
                      <a:pt x="398" y="34615"/>
                    </a:moveTo>
                    <a:cubicBezTo>
                      <a:pt x="65343" y="20969"/>
                      <a:pt x="130739" y="9559"/>
                      <a:pt x="196470" y="430"/>
                    </a:cubicBezTo>
                  </a:path>
                </a:pathLst>
              </a:custGeom>
              <a:noFill/>
              <a:ln w="8736" cap="flat">
                <a:noFill/>
                <a:prstDash val="solid"/>
                <a:miter/>
              </a:ln>
            </p:spPr>
            <p:txBody>
              <a:bodyPr rtlCol="0" anchor="ctr"/>
              <a:lstStyle/>
              <a:p>
                <a:endParaRPr lang="en-GB" sz="1600"/>
              </a:p>
            </p:txBody>
          </p:sp>
        </p:grpSp>
        <p:grpSp>
          <p:nvGrpSpPr>
            <p:cNvPr id="284" name="Graphic 2973">
              <a:extLst>
                <a:ext uri="{FF2B5EF4-FFF2-40B4-BE49-F238E27FC236}">
                  <a16:creationId xmlns:a16="http://schemas.microsoft.com/office/drawing/2014/main" id="{AA33900A-F7E1-9173-010E-00E6744E061E}"/>
                </a:ext>
              </a:extLst>
            </p:cNvPr>
            <p:cNvGrpSpPr/>
            <p:nvPr/>
          </p:nvGrpSpPr>
          <p:grpSpPr>
            <a:xfrm>
              <a:off x="2970981" y="100792"/>
              <a:ext cx="453574" cy="3263674"/>
              <a:chOff x="2970981" y="100792"/>
              <a:chExt cx="453574" cy="3263674"/>
            </a:xfrm>
          </p:grpSpPr>
          <p:sp>
            <p:nvSpPr>
              <p:cNvPr id="314" name="Freeform: Shape 313">
                <a:extLst>
                  <a:ext uri="{FF2B5EF4-FFF2-40B4-BE49-F238E27FC236}">
                    <a16:creationId xmlns:a16="http://schemas.microsoft.com/office/drawing/2014/main" id="{957F44EC-F901-EAEB-BD60-02A8C1735E96}"/>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5" name="Freeform: Shape 314">
                <a:extLst>
                  <a:ext uri="{FF2B5EF4-FFF2-40B4-BE49-F238E27FC236}">
                    <a16:creationId xmlns:a16="http://schemas.microsoft.com/office/drawing/2014/main" id="{67892980-CC71-9740-5F03-D310F24E1B8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5" name="Graphic 2973">
              <a:extLst>
                <a:ext uri="{FF2B5EF4-FFF2-40B4-BE49-F238E27FC236}">
                  <a16:creationId xmlns:a16="http://schemas.microsoft.com/office/drawing/2014/main" id="{730320D1-0061-530E-45C5-077764F1D479}"/>
                </a:ext>
              </a:extLst>
            </p:cNvPr>
            <p:cNvGrpSpPr/>
            <p:nvPr/>
          </p:nvGrpSpPr>
          <p:grpSpPr>
            <a:xfrm>
              <a:off x="2970981" y="100792"/>
              <a:ext cx="453574" cy="3263674"/>
              <a:chOff x="2970981" y="100792"/>
              <a:chExt cx="453574" cy="3263674"/>
            </a:xfrm>
          </p:grpSpPr>
          <p:sp>
            <p:nvSpPr>
              <p:cNvPr id="312" name="Freeform: Shape 311">
                <a:extLst>
                  <a:ext uri="{FF2B5EF4-FFF2-40B4-BE49-F238E27FC236}">
                    <a16:creationId xmlns:a16="http://schemas.microsoft.com/office/drawing/2014/main" id="{6A62ED1B-FC94-E36B-BF9E-5E6B8F171501}"/>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3" name="Freeform: Shape 312">
                <a:extLst>
                  <a:ext uri="{FF2B5EF4-FFF2-40B4-BE49-F238E27FC236}">
                    <a16:creationId xmlns:a16="http://schemas.microsoft.com/office/drawing/2014/main" id="{DA12948B-B0AF-4F39-68BB-622B456424A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6" name="Graphic 2973">
              <a:extLst>
                <a:ext uri="{FF2B5EF4-FFF2-40B4-BE49-F238E27FC236}">
                  <a16:creationId xmlns:a16="http://schemas.microsoft.com/office/drawing/2014/main" id="{178FE856-0FD6-1887-6334-1A5C6DC0552A}"/>
                </a:ext>
              </a:extLst>
            </p:cNvPr>
            <p:cNvGrpSpPr/>
            <p:nvPr/>
          </p:nvGrpSpPr>
          <p:grpSpPr>
            <a:xfrm>
              <a:off x="2935201" y="77273"/>
              <a:ext cx="318857" cy="839436"/>
              <a:chOff x="2935201" y="77273"/>
              <a:chExt cx="318857" cy="839436"/>
            </a:xfrm>
          </p:grpSpPr>
          <p:sp>
            <p:nvSpPr>
              <p:cNvPr id="309" name="Freeform: Shape 308">
                <a:extLst>
                  <a:ext uri="{FF2B5EF4-FFF2-40B4-BE49-F238E27FC236}">
                    <a16:creationId xmlns:a16="http://schemas.microsoft.com/office/drawing/2014/main" id="{03E6EDC4-6D55-572B-F41B-363251704638}"/>
                  </a:ext>
                </a:extLst>
              </p:cNvPr>
              <p:cNvSpPr/>
              <p:nvPr/>
            </p:nvSpPr>
            <p:spPr>
              <a:xfrm>
                <a:off x="2970981" y="77273"/>
                <a:ext cx="283077" cy="839436"/>
              </a:xfrm>
              <a:custGeom>
                <a:avLst/>
                <a:gdLst>
                  <a:gd name="connsiteX0" fmla="*/ 398 w 283077"/>
                  <a:gd name="connsiteY0" fmla="*/ 23948 h 839436"/>
                  <a:gd name="connsiteX1" fmla="*/ 226643 w 283077"/>
                  <a:gd name="connsiteY1" fmla="*/ 430 h 839436"/>
                  <a:gd name="connsiteX2" fmla="*/ 283475 w 283077"/>
                  <a:gd name="connsiteY2" fmla="*/ 822228 h 839436"/>
                  <a:gd name="connsiteX3" fmla="*/ 113791 w 283077"/>
                  <a:gd name="connsiteY3" fmla="*/ 839866 h 839436"/>
                </a:gdLst>
                <a:ahLst/>
                <a:cxnLst>
                  <a:cxn ang="0">
                    <a:pos x="connsiteX0" y="connsiteY0"/>
                  </a:cxn>
                  <a:cxn ang="0">
                    <a:pos x="connsiteX1" y="connsiteY1"/>
                  </a:cxn>
                  <a:cxn ang="0">
                    <a:pos x="connsiteX2" y="connsiteY2"/>
                  </a:cxn>
                  <a:cxn ang="0">
                    <a:pos x="connsiteX3" y="connsiteY3"/>
                  </a:cxn>
                </a:cxnLst>
                <a:rect l="l" t="t" r="r" b="b"/>
                <a:pathLst>
                  <a:path w="283077" h="839436">
                    <a:moveTo>
                      <a:pt x="398" y="23948"/>
                    </a:moveTo>
                    <a:cubicBezTo>
                      <a:pt x="75519" y="13508"/>
                      <a:pt x="150979" y="5663"/>
                      <a:pt x="226643" y="430"/>
                    </a:cubicBezTo>
                    <a:lnTo>
                      <a:pt x="283475" y="822228"/>
                    </a:lnTo>
                    <a:cubicBezTo>
                      <a:pt x="226727" y="826150"/>
                      <a:pt x="170133" y="832039"/>
                      <a:pt x="113791" y="839866"/>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10" name="TextBox 309">
                <a:extLst>
                  <a:ext uri="{FF2B5EF4-FFF2-40B4-BE49-F238E27FC236}">
                    <a16:creationId xmlns:a16="http://schemas.microsoft.com/office/drawing/2014/main" id="{580E3041-7CF6-F9E6-0DB0-661F2964EA33}"/>
                  </a:ext>
                </a:extLst>
              </p:cNvPr>
              <p:cNvSpPr txBox="1"/>
              <p:nvPr/>
            </p:nvSpPr>
            <p:spPr>
              <a:xfrm rot="5043956">
                <a:off x="2737696" y="3574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1" name="Freeform: Shape 310">
                <a:extLst>
                  <a:ext uri="{FF2B5EF4-FFF2-40B4-BE49-F238E27FC236}">
                    <a16:creationId xmlns:a16="http://schemas.microsoft.com/office/drawing/2014/main" id="{F3186C77-3F20-6715-BA7A-0B78A864CE2B}"/>
                  </a:ext>
                </a:extLst>
              </p:cNvPr>
              <p:cNvSpPr/>
              <p:nvPr/>
            </p:nvSpPr>
            <p:spPr>
              <a:xfrm>
                <a:off x="3027679" y="488168"/>
                <a:ext cx="197962" cy="20582"/>
              </a:xfrm>
              <a:custGeom>
                <a:avLst/>
                <a:gdLst>
                  <a:gd name="connsiteX0" fmla="*/ 398 w 197962"/>
                  <a:gd name="connsiteY0" fmla="*/ 21012 h 20582"/>
                  <a:gd name="connsiteX1" fmla="*/ 198361 w 197962"/>
                  <a:gd name="connsiteY1" fmla="*/ 430 h 20582"/>
                </a:gdLst>
                <a:ahLst/>
                <a:cxnLst>
                  <a:cxn ang="0">
                    <a:pos x="connsiteX0" y="connsiteY0"/>
                  </a:cxn>
                  <a:cxn ang="0">
                    <a:pos x="connsiteX1" y="connsiteY1"/>
                  </a:cxn>
                </a:cxnLst>
                <a:rect l="l" t="t" r="r" b="b"/>
                <a:pathLst>
                  <a:path w="197962" h="20582">
                    <a:moveTo>
                      <a:pt x="398" y="21012"/>
                    </a:moveTo>
                    <a:cubicBezTo>
                      <a:pt x="66129" y="11874"/>
                      <a:pt x="132156" y="5016"/>
                      <a:pt x="198361" y="430"/>
                    </a:cubicBezTo>
                  </a:path>
                </a:pathLst>
              </a:custGeom>
              <a:noFill/>
              <a:ln w="8736" cap="flat">
                <a:noFill/>
                <a:prstDash val="solid"/>
                <a:miter/>
              </a:ln>
            </p:spPr>
            <p:txBody>
              <a:bodyPr rtlCol="0" anchor="ctr"/>
              <a:lstStyle/>
              <a:p>
                <a:endParaRPr lang="en-GB" sz="1600"/>
              </a:p>
            </p:txBody>
          </p:sp>
        </p:grpSp>
        <p:grpSp>
          <p:nvGrpSpPr>
            <p:cNvPr id="287" name="Graphic 2973">
              <a:extLst>
                <a:ext uri="{FF2B5EF4-FFF2-40B4-BE49-F238E27FC236}">
                  <a16:creationId xmlns:a16="http://schemas.microsoft.com/office/drawing/2014/main" id="{3B7D5E13-0F01-0BF6-A0A7-198FA4425FE7}"/>
                </a:ext>
              </a:extLst>
            </p:cNvPr>
            <p:cNvGrpSpPr/>
            <p:nvPr/>
          </p:nvGrpSpPr>
          <p:grpSpPr>
            <a:xfrm>
              <a:off x="3133759" y="69420"/>
              <a:ext cx="316578" cy="829652"/>
              <a:chOff x="3133759" y="69420"/>
              <a:chExt cx="316578" cy="829652"/>
            </a:xfrm>
          </p:grpSpPr>
          <p:sp>
            <p:nvSpPr>
              <p:cNvPr id="306" name="Freeform: Shape 305">
                <a:extLst>
                  <a:ext uri="{FF2B5EF4-FFF2-40B4-BE49-F238E27FC236}">
                    <a16:creationId xmlns:a16="http://schemas.microsoft.com/office/drawing/2014/main" id="{9C7EC43A-A2DA-76D8-3B67-9C0440A38AD4}"/>
                  </a:ext>
                </a:extLst>
              </p:cNvPr>
              <p:cNvSpPr/>
              <p:nvPr/>
            </p:nvSpPr>
            <p:spPr>
              <a:xfrm>
                <a:off x="3197226" y="69420"/>
                <a:ext cx="227329" cy="829652"/>
              </a:xfrm>
              <a:custGeom>
                <a:avLst/>
                <a:gdLst>
                  <a:gd name="connsiteX0" fmla="*/ 398 w 227329"/>
                  <a:gd name="connsiteY0" fmla="*/ 8283 h 829652"/>
                  <a:gd name="connsiteX1" fmla="*/ 227727 w 227329"/>
                  <a:gd name="connsiteY1" fmla="*/ 430 h 829652"/>
                  <a:gd name="connsiteX2" fmla="*/ 227727 w 227329"/>
                  <a:gd name="connsiteY2" fmla="*/ 824193 h 829652"/>
                  <a:gd name="connsiteX3" fmla="*/ 57230 w 227329"/>
                  <a:gd name="connsiteY3" fmla="*/ 830082 h 829652"/>
                </a:gdLst>
                <a:ahLst/>
                <a:cxnLst>
                  <a:cxn ang="0">
                    <a:pos x="connsiteX0" y="connsiteY0"/>
                  </a:cxn>
                  <a:cxn ang="0">
                    <a:pos x="connsiteX1" y="connsiteY1"/>
                  </a:cxn>
                  <a:cxn ang="0">
                    <a:pos x="connsiteX2" y="connsiteY2"/>
                  </a:cxn>
                  <a:cxn ang="0">
                    <a:pos x="connsiteX3" y="connsiteY3"/>
                  </a:cxn>
                </a:cxnLst>
                <a:rect l="l" t="t" r="r" b="b"/>
                <a:pathLst>
                  <a:path w="227329" h="829652">
                    <a:moveTo>
                      <a:pt x="398" y="8283"/>
                    </a:moveTo>
                    <a:cubicBezTo>
                      <a:pt x="76061" y="3050"/>
                      <a:pt x="151883" y="430"/>
                      <a:pt x="227727" y="430"/>
                    </a:cubicBezTo>
                    <a:lnTo>
                      <a:pt x="227727" y="824193"/>
                    </a:lnTo>
                    <a:cubicBezTo>
                      <a:pt x="170844" y="824193"/>
                      <a:pt x="113978" y="826159"/>
                      <a:pt x="57230" y="830082"/>
                    </a:cubicBezTo>
                    <a:close/>
                  </a:path>
                </a:pathLst>
              </a:custGeom>
              <a:solidFill>
                <a:srgbClr val="A6A6A6">
                  <a:alpha val="56078"/>
                </a:srgbClr>
              </a:solidFill>
              <a:ln w="4368" cap="flat">
                <a:solidFill>
                  <a:srgbClr val="FFFFFF">
                    <a:alpha val="56000"/>
                  </a:srgbClr>
                </a:solidFill>
                <a:prstDash val="solid"/>
                <a:miter/>
              </a:ln>
            </p:spPr>
            <p:txBody>
              <a:bodyPr rtlCol="0" anchor="ctr"/>
              <a:lstStyle/>
              <a:p>
                <a:endParaRPr lang="en-GB" sz="1600"/>
              </a:p>
            </p:txBody>
          </p:sp>
          <p:sp>
            <p:nvSpPr>
              <p:cNvPr id="307" name="TextBox 306">
                <a:extLst>
                  <a:ext uri="{FF2B5EF4-FFF2-40B4-BE49-F238E27FC236}">
                    <a16:creationId xmlns:a16="http://schemas.microsoft.com/office/drawing/2014/main" id="{7250EDC1-7E94-DFB5-2E6E-E3BF191B37D1}"/>
                  </a:ext>
                </a:extLst>
              </p:cNvPr>
              <p:cNvSpPr txBox="1"/>
              <p:nvPr/>
            </p:nvSpPr>
            <p:spPr>
              <a:xfrm rot="5281319">
                <a:off x="2939657" y="343773"/>
                <a:ext cx="704782"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08" name="Freeform: Shape 307">
                <a:extLst>
                  <a:ext uri="{FF2B5EF4-FFF2-40B4-BE49-F238E27FC236}">
                    <a16:creationId xmlns:a16="http://schemas.microsoft.com/office/drawing/2014/main" id="{27C04363-FD34-C62E-A92A-61E7B0BBAD93}"/>
                  </a:ext>
                </a:extLst>
              </p:cNvPr>
              <p:cNvSpPr/>
              <p:nvPr/>
            </p:nvSpPr>
            <p:spPr>
              <a:xfrm>
                <a:off x="3225643" y="481301"/>
                <a:ext cx="198910" cy="6875"/>
              </a:xfrm>
              <a:custGeom>
                <a:avLst/>
                <a:gdLst>
                  <a:gd name="connsiteX0" fmla="*/ 398 w 198910"/>
                  <a:gd name="connsiteY0" fmla="*/ 7305 h 6875"/>
                  <a:gd name="connsiteX1" fmla="*/ 199309 w 198910"/>
                  <a:gd name="connsiteY1" fmla="*/ 430 h 6875"/>
                </a:gdLst>
                <a:ahLst/>
                <a:cxnLst>
                  <a:cxn ang="0">
                    <a:pos x="connsiteX0" y="connsiteY0"/>
                  </a:cxn>
                  <a:cxn ang="0">
                    <a:pos x="connsiteX1" y="connsiteY1"/>
                  </a:cxn>
                </a:cxnLst>
                <a:rect l="l" t="t" r="r" b="b"/>
                <a:pathLst>
                  <a:path w="198910" h="6875">
                    <a:moveTo>
                      <a:pt x="398" y="7305"/>
                    </a:moveTo>
                    <a:cubicBezTo>
                      <a:pt x="66602" y="2719"/>
                      <a:pt x="132946" y="430"/>
                      <a:pt x="199309" y="430"/>
                    </a:cubicBezTo>
                  </a:path>
                </a:pathLst>
              </a:custGeom>
              <a:noFill/>
              <a:ln w="8736" cap="flat">
                <a:noFill/>
                <a:prstDash val="solid"/>
                <a:miter/>
              </a:ln>
            </p:spPr>
            <p:txBody>
              <a:bodyPr rtlCol="0" anchor="ctr"/>
              <a:lstStyle/>
              <a:p>
                <a:endParaRPr lang="en-GB" sz="1600"/>
              </a:p>
            </p:txBody>
          </p:sp>
        </p:grpSp>
        <p:grpSp>
          <p:nvGrpSpPr>
            <p:cNvPr id="288" name="Graphic 2973">
              <a:extLst>
                <a:ext uri="{FF2B5EF4-FFF2-40B4-BE49-F238E27FC236}">
                  <a16:creationId xmlns:a16="http://schemas.microsoft.com/office/drawing/2014/main" id="{BC8EA677-6DA2-79F2-3C3F-C2CCEE2310F9}"/>
                </a:ext>
              </a:extLst>
            </p:cNvPr>
            <p:cNvGrpSpPr/>
            <p:nvPr/>
          </p:nvGrpSpPr>
          <p:grpSpPr>
            <a:xfrm>
              <a:off x="3424555" y="69420"/>
              <a:ext cx="0" cy="3295046"/>
              <a:chOff x="3424555" y="69420"/>
              <a:chExt cx="0" cy="3295046"/>
            </a:xfrm>
          </p:grpSpPr>
          <p:sp>
            <p:nvSpPr>
              <p:cNvPr id="304" name="Freeform: Shape 303">
                <a:extLst>
                  <a:ext uri="{FF2B5EF4-FFF2-40B4-BE49-F238E27FC236}">
                    <a16:creationId xmlns:a16="http://schemas.microsoft.com/office/drawing/2014/main" id="{F13B56E2-4175-4913-41E0-4DA621FEDAF4}"/>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5" name="Freeform: Shape 304">
                <a:extLst>
                  <a:ext uri="{FF2B5EF4-FFF2-40B4-BE49-F238E27FC236}">
                    <a16:creationId xmlns:a16="http://schemas.microsoft.com/office/drawing/2014/main" id="{9C032B64-65A0-B620-E66C-57BA11E8C5C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9" name="Graphic 2973">
              <a:extLst>
                <a:ext uri="{FF2B5EF4-FFF2-40B4-BE49-F238E27FC236}">
                  <a16:creationId xmlns:a16="http://schemas.microsoft.com/office/drawing/2014/main" id="{6E625E9A-829C-7874-50E4-25ADB866EF2B}"/>
                </a:ext>
              </a:extLst>
            </p:cNvPr>
            <p:cNvGrpSpPr/>
            <p:nvPr/>
          </p:nvGrpSpPr>
          <p:grpSpPr>
            <a:xfrm>
              <a:off x="3424555" y="69420"/>
              <a:ext cx="0" cy="3295046"/>
              <a:chOff x="3424555" y="69420"/>
              <a:chExt cx="0" cy="3295046"/>
            </a:xfrm>
          </p:grpSpPr>
          <p:sp>
            <p:nvSpPr>
              <p:cNvPr id="302" name="Freeform: Shape 301">
                <a:extLst>
                  <a:ext uri="{FF2B5EF4-FFF2-40B4-BE49-F238E27FC236}">
                    <a16:creationId xmlns:a16="http://schemas.microsoft.com/office/drawing/2014/main" id="{FBD5C852-A984-7001-EBBA-F1E3232211A9}"/>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3" name="Freeform: Shape 302">
                <a:extLst>
                  <a:ext uri="{FF2B5EF4-FFF2-40B4-BE49-F238E27FC236}">
                    <a16:creationId xmlns:a16="http://schemas.microsoft.com/office/drawing/2014/main" id="{2548DFA6-636C-B514-EA09-CECD5751C3E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0" name="Graphic 2973">
              <a:extLst>
                <a:ext uri="{FF2B5EF4-FFF2-40B4-BE49-F238E27FC236}">
                  <a16:creationId xmlns:a16="http://schemas.microsoft.com/office/drawing/2014/main" id="{7984DF1A-E690-B3E2-2291-F07C4DB32550}"/>
                </a:ext>
              </a:extLst>
            </p:cNvPr>
            <p:cNvGrpSpPr/>
            <p:nvPr/>
          </p:nvGrpSpPr>
          <p:grpSpPr>
            <a:xfrm>
              <a:off x="3424555" y="69420"/>
              <a:ext cx="0" cy="3295046"/>
              <a:chOff x="3424555" y="69420"/>
              <a:chExt cx="0" cy="3295046"/>
            </a:xfrm>
          </p:grpSpPr>
          <p:sp>
            <p:nvSpPr>
              <p:cNvPr id="300" name="Freeform: Shape 299">
                <a:extLst>
                  <a:ext uri="{FF2B5EF4-FFF2-40B4-BE49-F238E27FC236}">
                    <a16:creationId xmlns:a16="http://schemas.microsoft.com/office/drawing/2014/main" id="{AD912DDD-7443-064B-CD4E-FDCE298640D9}"/>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1" name="Freeform: Shape 300">
                <a:extLst>
                  <a:ext uri="{FF2B5EF4-FFF2-40B4-BE49-F238E27FC236}">
                    <a16:creationId xmlns:a16="http://schemas.microsoft.com/office/drawing/2014/main" id="{D5808A13-DCCB-D16C-7856-8960EEE43B8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1" name="Graphic 2973">
              <a:extLst>
                <a:ext uri="{FF2B5EF4-FFF2-40B4-BE49-F238E27FC236}">
                  <a16:creationId xmlns:a16="http://schemas.microsoft.com/office/drawing/2014/main" id="{1003CE0D-D912-DD6F-A160-3D984A9A5685}"/>
                </a:ext>
              </a:extLst>
            </p:cNvPr>
            <p:cNvGrpSpPr/>
            <p:nvPr/>
          </p:nvGrpSpPr>
          <p:grpSpPr>
            <a:xfrm>
              <a:off x="3424555" y="69420"/>
              <a:ext cx="0" cy="3295046"/>
              <a:chOff x="3424555" y="69420"/>
              <a:chExt cx="0" cy="3295046"/>
            </a:xfrm>
          </p:grpSpPr>
          <p:sp>
            <p:nvSpPr>
              <p:cNvPr id="298" name="Freeform: Shape 297">
                <a:extLst>
                  <a:ext uri="{FF2B5EF4-FFF2-40B4-BE49-F238E27FC236}">
                    <a16:creationId xmlns:a16="http://schemas.microsoft.com/office/drawing/2014/main" id="{5F1BF1C2-CB11-EAD5-4115-2C20516F3536}"/>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9" name="Freeform: Shape 298">
                <a:extLst>
                  <a:ext uri="{FF2B5EF4-FFF2-40B4-BE49-F238E27FC236}">
                    <a16:creationId xmlns:a16="http://schemas.microsoft.com/office/drawing/2014/main" id="{418C754B-BE4C-665A-BE9E-AB206C4D6FF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2" name="Graphic 2973">
              <a:extLst>
                <a:ext uri="{FF2B5EF4-FFF2-40B4-BE49-F238E27FC236}">
                  <a16:creationId xmlns:a16="http://schemas.microsoft.com/office/drawing/2014/main" id="{D748831F-4B5B-EB60-3F66-CABBA9CF5A36}"/>
                </a:ext>
              </a:extLst>
            </p:cNvPr>
            <p:cNvGrpSpPr/>
            <p:nvPr/>
          </p:nvGrpSpPr>
          <p:grpSpPr>
            <a:xfrm>
              <a:off x="3424555" y="69420"/>
              <a:ext cx="0" cy="3295046"/>
              <a:chOff x="3424555" y="69420"/>
              <a:chExt cx="0" cy="3295046"/>
            </a:xfrm>
          </p:grpSpPr>
          <p:sp>
            <p:nvSpPr>
              <p:cNvPr id="296" name="Freeform: Shape 295">
                <a:extLst>
                  <a:ext uri="{FF2B5EF4-FFF2-40B4-BE49-F238E27FC236}">
                    <a16:creationId xmlns:a16="http://schemas.microsoft.com/office/drawing/2014/main" id="{F8AF8956-16C1-81C0-A953-0297B9F660FA}"/>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7" name="Freeform: Shape 296">
                <a:extLst>
                  <a:ext uri="{FF2B5EF4-FFF2-40B4-BE49-F238E27FC236}">
                    <a16:creationId xmlns:a16="http://schemas.microsoft.com/office/drawing/2014/main" id="{E96E7933-5B6A-EFE3-8C5F-6EBEC6D3471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3" name="Graphic 2973">
              <a:extLst>
                <a:ext uri="{FF2B5EF4-FFF2-40B4-BE49-F238E27FC236}">
                  <a16:creationId xmlns:a16="http://schemas.microsoft.com/office/drawing/2014/main" id="{64EA1B67-6688-DF39-2EEE-36BA48E598B8}"/>
                </a:ext>
              </a:extLst>
            </p:cNvPr>
            <p:cNvGrpSpPr/>
            <p:nvPr/>
          </p:nvGrpSpPr>
          <p:grpSpPr>
            <a:xfrm>
              <a:off x="3424555" y="69420"/>
              <a:ext cx="0" cy="3295046"/>
              <a:chOff x="3424555" y="69420"/>
              <a:chExt cx="0" cy="3295046"/>
            </a:xfrm>
          </p:grpSpPr>
          <p:sp>
            <p:nvSpPr>
              <p:cNvPr id="294" name="Freeform: Shape 293">
                <a:extLst>
                  <a:ext uri="{FF2B5EF4-FFF2-40B4-BE49-F238E27FC236}">
                    <a16:creationId xmlns:a16="http://schemas.microsoft.com/office/drawing/2014/main" id="{B0568100-91A4-32E2-9700-232BF3AC2F4B}"/>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5" name="Freeform: Shape 294">
                <a:extLst>
                  <a:ext uri="{FF2B5EF4-FFF2-40B4-BE49-F238E27FC236}">
                    <a16:creationId xmlns:a16="http://schemas.microsoft.com/office/drawing/2014/main" id="{1D168329-C17A-D78D-6577-C62AB2D3564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sp>
        <p:nvSpPr>
          <p:cNvPr id="5" name="Rectangle 4">
            <a:extLst>
              <a:ext uri="{FF2B5EF4-FFF2-40B4-BE49-F238E27FC236}">
                <a16:creationId xmlns:a16="http://schemas.microsoft.com/office/drawing/2014/main" id="{4D5FE1D6-1D1B-E043-FA9B-37E0FC235778}"/>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391B2036-6401-D8E1-FD55-A8EAC9828D6A}"/>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7" action="ppaction://hlinksldjump"/>
            <a:extLst>
              <a:ext uri="{FF2B5EF4-FFF2-40B4-BE49-F238E27FC236}">
                <a16:creationId xmlns:a16="http://schemas.microsoft.com/office/drawing/2014/main" id="{EFEA9074-7DB3-C2FD-F55E-B075377A5C13}"/>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8" action="ppaction://hlinksldjump"/>
            <a:extLst>
              <a:ext uri="{FF2B5EF4-FFF2-40B4-BE49-F238E27FC236}">
                <a16:creationId xmlns:a16="http://schemas.microsoft.com/office/drawing/2014/main" id="{36AD7CDF-96D2-D68D-8678-4F45F3CB7169}"/>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9" action="ppaction://hlinksldjump"/>
            <a:extLst>
              <a:ext uri="{FF2B5EF4-FFF2-40B4-BE49-F238E27FC236}">
                <a16:creationId xmlns:a16="http://schemas.microsoft.com/office/drawing/2014/main" id="{82AC8FCD-6B39-E19B-8821-5F6277DCFD1B}"/>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10" action="ppaction://hlinksldjump"/>
            <a:extLst>
              <a:ext uri="{FF2B5EF4-FFF2-40B4-BE49-F238E27FC236}">
                <a16:creationId xmlns:a16="http://schemas.microsoft.com/office/drawing/2014/main" id="{50E9CB61-0182-24DD-56B9-0E908D00214D}"/>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11" action="ppaction://hlinksldjump"/>
            <a:extLst>
              <a:ext uri="{FF2B5EF4-FFF2-40B4-BE49-F238E27FC236}">
                <a16:creationId xmlns:a16="http://schemas.microsoft.com/office/drawing/2014/main" id="{D2C6A77E-13ED-FE42-F5FB-63B55AF0BE0E}"/>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4" name="TextBox 3">
            <a:extLst>
              <a:ext uri="{FF2B5EF4-FFF2-40B4-BE49-F238E27FC236}">
                <a16:creationId xmlns:a16="http://schemas.microsoft.com/office/drawing/2014/main" id="{32B3570C-3B3D-8D6F-B3BE-1BA704A2DE0B}"/>
              </a:ext>
            </a:extLst>
          </p:cNvPr>
          <p:cNvSpPr txBox="1"/>
          <p:nvPr/>
        </p:nvSpPr>
        <p:spPr>
          <a:xfrm>
            <a:off x="6686469" y="2774959"/>
            <a:ext cx="3131666" cy="276999"/>
          </a:xfrm>
          <a:prstGeom prst="rect">
            <a:avLst/>
          </a:prstGeom>
          <a:noFill/>
        </p:spPr>
        <p:txBody>
          <a:bodyPr wrap="square" rtlCol="0">
            <a:spAutoFit/>
          </a:bodyPr>
          <a:lstStyle/>
          <a:p>
            <a:r>
              <a:rPr lang="en-GB" sz="1200" dirty="0"/>
              <a:t>Emergency Services and Volunteers</a:t>
            </a:r>
          </a:p>
        </p:txBody>
      </p:sp>
      <p:sp>
        <p:nvSpPr>
          <p:cNvPr id="12" name="TextBox 11">
            <a:extLst>
              <a:ext uri="{FF2B5EF4-FFF2-40B4-BE49-F238E27FC236}">
                <a16:creationId xmlns:a16="http://schemas.microsoft.com/office/drawing/2014/main" id="{EBE5F378-2EC3-6D9A-8EB1-61D991A72110}"/>
              </a:ext>
            </a:extLst>
          </p:cNvPr>
          <p:cNvSpPr txBox="1"/>
          <p:nvPr/>
        </p:nvSpPr>
        <p:spPr>
          <a:xfrm>
            <a:off x="6001797" y="5641628"/>
            <a:ext cx="1823208" cy="307777"/>
          </a:xfrm>
          <a:prstGeom prst="rect">
            <a:avLst/>
          </a:prstGeom>
          <a:noFill/>
        </p:spPr>
        <p:txBody>
          <a:bodyPr wrap="square" rtlCol="0">
            <a:spAutoFit/>
          </a:bodyPr>
          <a:lstStyle/>
          <a:p>
            <a:r>
              <a:rPr lang="en-GB" sz="1400" dirty="0"/>
              <a:t>Values</a:t>
            </a:r>
          </a:p>
        </p:txBody>
      </p:sp>
      <p:sp>
        <p:nvSpPr>
          <p:cNvPr id="37" name="TextBox 36">
            <a:extLst>
              <a:ext uri="{FF2B5EF4-FFF2-40B4-BE49-F238E27FC236}">
                <a16:creationId xmlns:a16="http://schemas.microsoft.com/office/drawing/2014/main" id="{5BFF5A2D-99B0-74C4-7FD9-070E510AE3BF}"/>
              </a:ext>
            </a:extLst>
          </p:cNvPr>
          <p:cNvSpPr txBox="1"/>
          <p:nvPr/>
        </p:nvSpPr>
        <p:spPr>
          <a:xfrm>
            <a:off x="5983514" y="1048244"/>
            <a:ext cx="1078508" cy="523221"/>
          </a:xfrm>
          <a:prstGeom prst="rect">
            <a:avLst/>
          </a:prstGeom>
          <a:noFill/>
        </p:spPr>
        <p:txBody>
          <a:bodyPr wrap="square" rtlCol="0">
            <a:spAutoFit/>
          </a:bodyPr>
          <a:lstStyle/>
          <a:p>
            <a:r>
              <a:rPr lang="en-GB" sz="1400" b="1" dirty="0"/>
              <a:t>LEGEND</a:t>
            </a:r>
          </a:p>
        </p:txBody>
      </p:sp>
      <p:sp>
        <p:nvSpPr>
          <p:cNvPr id="45" name="Rectangle 44">
            <a:extLst>
              <a:ext uri="{FF2B5EF4-FFF2-40B4-BE49-F238E27FC236}">
                <a16:creationId xmlns:a16="http://schemas.microsoft.com/office/drawing/2014/main" id="{6D1B18D7-D285-ACC4-60C8-C1DE44C67F11}"/>
              </a:ext>
            </a:extLst>
          </p:cNvPr>
          <p:cNvSpPr/>
          <p:nvPr/>
        </p:nvSpPr>
        <p:spPr>
          <a:xfrm>
            <a:off x="6091733" y="2822884"/>
            <a:ext cx="585680" cy="172817"/>
          </a:xfrm>
          <a:prstGeom prst="rect">
            <a:avLst/>
          </a:prstGeom>
          <a:solidFill>
            <a:srgbClr val="F16F17"/>
          </a:solidFill>
          <a:ln>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EMS</a:t>
            </a:r>
          </a:p>
        </p:txBody>
      </p:sp>
      <p:sp>
        <p:nvSpPr>
          <p:cNvPr id="48" name="TextBox 47">
            <a:extLst>
              <a:ext uri="{FF2B5EF4-FFF2-40B4-BE49-F238E27FC236}">
                <a16:creationId xmlns:a16="http://schemas.microsoft.com/office/drawing/2014/main" id="{643851EF-B691-31D2-9F1E-064D23273B20}"/>
              </a:ext>
            </a:extLst>
          </p:cNvPr>
          <p:cNvSpPr txBox="1"/>
          <p:nvPr/>
        </p:nvSpPr>
        <p:spPr>
          <a:xfrm>
            <a:off x="5986232" y="1262019"/>
            <a:ext cx="1823208" cy="307777"/>
          </a:xfrm>
          <a:prstGeom prst="rect">
            <a:avLst/>
          </a:prstGeom>
          <a:noFill/>
        </p:spPr>
        <p:txBody>
          <a:bodyPr wrap="square" rtlCol="0">
            <a:spAutoFit/>
          </a:bodyPr>
          <a:lstStyle/>
          <a:p>
            <a:r>
              <a:rPr lang="en-GB" sz="1400" dirty="0"/>
              <a:t>Trusted Parties</a:t>
            </a:r>
          </a:p>
        </p:txBody>
      </p:sp>
      <p:sp>
        <p:nvSpPr>
          <p:cNvPr id="49" name="TextBox 48">
            <a:extLst>
              <a:ext uri="{FF2B5EF4-FFF2-40B4-BE49-F238E27FC236}">
                <a16:creationId xmlns:a16="http://schemas.microsoft.com/office/drawing/2014/main" id="{014F079C-E8D1-6DAC-52A1-359ADFA92568}"/>
              </a:ext>
            </a:extLst>
          </p:cNvPr>
          <p:cNvSpPr txBox="1"/>
          <p:nvPr/>
        </p:nvSpPr>
        <p:spPr>
          <a:xfrm>
            <a:off x="5989093" y="4800700"/>
            <a:ext cx="4296942" cy="307777"/>
          </a:xfrm>
          <a:prstGeom prst="rect">
            <a:avLst/>
          </a:prstGeom>
          <a:noFill/>
        </p:spPr>
        <p:txBody>
          <a:bodyPr wrap="square" rtlCol="0">
            <a:spAutoFit/>
          </a:bodyPr>
          <a:lstStyle/>
          <a:p>
            <a:r>
              <a:rPr lang="en-GB" sz="1400" b="1" dirty="0"/>
              <a:t>PP</a:t>
            </a:r>
            <a:r>
              <a:rPr lang="en-GB" sz="1400" dirty="0"/>
              <a:t>	</a:t>
            </a:r>
            <a:r>
              <a:rPr lang="en-GB" sz="1200" dirty="0"/>
              <a:t>Personal preparedness measures</a:t>
            </a:r>
            <a:endParaRPr lang="en-GB" sz="1400" dirty="0"/>
          </a:p>
        </p:txBody>
      </p:sp>
      <p:sp>
        <p:nvSpPr>
          <p:cNvPr id="50" name="TextBox 49">
            <a:extLst>
              <a:ext uri="{FF2B5EF4-FFF2-40B4-BE49-F238E27FC236}">
                <a16:creationId xmlns:a16="http://schemas.microsoft.com/office/drawing/2014/main" id="{670B6DEB-BB55-7E81-F852-F193F4FC8E06}"/>
              </a:ext>
            </a:extLst>
          </p:cNvPr>
          <p:cNvSpPr txBox="1"/>
          <p:nvPr/>
        </p:nvSpPr>
        <p:spPr>
          <a:xfrm>
            <a:off x="5995445" y="5003670"/>
            <a:ext cx="3131666" cy="307777"/>
          </a:xfrm>
          <a:prstGeom prst="rect">
            <a:avLst/>
          </a:prstGeom>
          <a:noFill/>
        </p:spPr>
        <p:txBody>
          <a:bodyPr wrap="square" rtlCol="0">
            <a:spAutoFit/>
          </a:bodyPr>
          <a:lstStyle/>
          <a:p>
            <a:r>
              <a:rPr lang="en-GB" sz="1400" b="1" dirty="0"/>
              <a:t>CS</a:t>
            </a:r>
            <a:r>
              <a:rPr lang="en-GB" sz="1400" dirty="0"/>
              <a:t>	</a:t>
            </a:r>
            <a:r>
              <a:rPr lang="en-GB" sz="1200" dirty="0"/>
              <a:t>Community support</a:t>
            </a:r>
            <a:endParaRPr lang="en-GB" sz="1400" dirty="0"/>
          </a:p>
        </p:txBody>
      </p:sp>
      <p:sp>
        <p:nvSpPr>
          <p:cNvPr id="51" name="TextBox 50">
            <a:extLst>
              <a:ext uri="{FF2B5EF4-FFF2-40B4-BE49-F238E27FC236}">
                <a16:creationId xmlns:a16="http://schemas.microsoft.com/office/drawing/2014/main" id="{8AA2D65D-F6C4-FB6F-A8BA-F319C27E762B}"/>
              </a:ext>
            </a:extLst>
          </p:cNvPr>
          <p:cNvSpPr txBox="1"/>
          <p:nvPr/>
        </p:nvSpPr>
        <p:spPr>
          <a:xfrm>
            <a:off x="5989093" y="5208037"/>
            <a:ext cx="3131666" cy="307777"/>
          </a:xfrm>
          <a:prstGeom prst="rect">
            <a:avLst/>
          </a:prstGeom>
          <a:noFill/>
        </p:spPr>
        <p:txBody>
          <a:bodyPr wrap="square" rtlCol="0">
            <a:spAutoFit/>
          </a:bodyPr>
          <a:lstStyle/>
          <a:p>
            <a:r>
              <a:rPr lang="en-GB" sz="1400" b="1" dirty="0"/>
              <a:t>EV</a:t>
            </a:r>
            <a:r>
              <a:rPr lang="en-GB" sz="1400" dirty="0"/>
              <a:t>	</a:t>
            </a:r>
            <a:r>
              <a:rPr lang="en-GB" sz="1200" dirty="0"/>
              <a:t>Willingness to evacuate</a:t>
            </a:r>
            <a:endParaRPr lang="en-GB" sz="1400" dirty="0"/>
          </a:p>
        </p:txBody>
      </p:sp>
      <p:sp>
        <p:nvSpPr>
          <p:cNvPr id="52" name="TextBox 51">
            <a:extLst>
              <a:ext uri="{FF2B5EF4-FFF2-40B4-BE49-F238E27FC236}">
                <a16:creationId xmlns:a16="http://schemas.microsoft.com/office/drawing/2014/main" id="{693FC382-5EFB-9A18-23E7-214D5B1113C1}"/>
              </a:ext>
            </a:extLst>
          </p:cNvPr>
          <p:cNvSpPr txBox="1"/>
          <p:nvPr/>
        </p:nvSpPr>
        <p:spPr>
          <a:xfrm>
            <a:off x="5989093" y="5405834"/>
            <a:ext cx="2895081" cy="307777"/>
          </a:xfrm>
          <a:prstGeom prst="rect">
            <a:avLst/>
          </a:prstGeom>
          <a:noFill/>
        </p:spPr>
        <p:txBody>
          <a:bodyPr wrap="square" rtlCol="0">
            <a:spAutoFit/>
          </a:bodyPr>
          <a:lstStyle/>
          <a:p>
            <a:r>
              <a:rPr lang="en-GB" sz="1400" b="1" dirty="0"/>
              <a:t>RP</a:t>
            </a:r>
            <a:r>
              <a:rPr lang="en-GB" sz="1400" dirty="0"/>
              <a:t>	</a:t>
            </a:r>
            <a:r>
              <a:rPr lang="en-GB" sz="1200" dirty="0"/>
              <a:t>Risk perception of natural hazards</a:t>
            </a:r>
            <a:endParaRPr lang="en-GB" sz="1400" dirty="0"/>
          </a:p>
        </p:txBody>
      </p:sp>
      <p:sp>
        <p:nvSpPr>
          <p:cNvPr id="33" name="TextBox 32">
            <a:extLst>
              <a:ext uri="{FF2B5EF4-FFF2-40B4-BE49-F238E27FC236}">
                <a16:creationId xmlns:a16="http://schemas.microsoft.com/office/drawing/2014/main" id="{781E04B5-2766-247C-0DA6-910698EB91D6}"/>
              </a:ext>
            </a:extLst>
          </p:cNvPr>
          <p:cNvSpPr txBox="1"/>
          <p:nvPr/>
        </p:nvSpPr>
        <p:spPr>
          <a:xfrm>
            <a:off x="5991733" y="3747117"/>
            <a:ext cx="1823208" cy="307777"/>
          </a:xfrm>
          <a:prstGeom prst="rect">
            <a:avLst/>
          </a:prstGeom>
          <a:noFill/>
        </p:spPr>
        <p:txBody>
          <a:bodyPr wrap="square" rtlCol="0">
            <a:spAutoFit/>
          </a:bodyPr>
          <a:lstStyle/>
          <a:p>
            <a:r>
              <a:rPr lang="en-GB" sz="1400" dirty="0"/>
              <a:t>Resilience Type</a:t>
            </a:r>
          </a:p>
        </p:txBody>
      </p:sp>
      <p:sp>
        <p:nvSpPr>
          <p:cNvPr id="34" name="TextBox 33">
            <a:extLst>
              <a:ext uri="{FF2B5EF4-FFF2-40B4-BE49-F238E27FC236}">
                <a16:creationId xmlns:a16="http://schemas.microsoft.com/office/drawing/2014/main" id="{412FDDFF-21C3-0F2C-2BCB-8A8B96E89CF2}"/>
              </a:ext>
            </a:extLst>
          </p:cNvPr>
          <p:cNvSpPr txBox="1"/>
          <p:nvPr/>
        </p:nvSpPr>
        <p:spPr>
          <a:xfrm>
            <a:off x="5988845" y="4356419"/>
            <a:ext cx="2201440" cy="307777"/>
          </a:xfrm>
          <a:prstGeom prst="rect">
            <a:avLst/>
          </a:prstGeom>
          <a:noFill/>
        </p:spPr>
        <p:txBody>
          <a:bodyPr wrap="square" rtlCol="0">
            <a:spAutoFit/>
          </a:bodyPr>
          <a:lstStyle/>
          <a:p>
            <a:r>
              <a:rPr lang="en-GB" sz="1400" b="1" dirty="0"/>
              <a:t>N</a:t>
            </a:r>
            <a:r>
              <a:rPr lang="en-GB" sz="1400" dirty="0"/>
              <a:t>	</a:t>
            </a:r>
            <a:r>
              <a:rPr lang="en-GB" sz="1200" dirty="0"/>
              <a:t>No change to resilience</a:t>
            </a:r>
            <a:endParaRPr lang="en-GB" sz="1400" dirty="0"/>
          </a:p>
        </p:txBody>
      </p:sp>
      <p:sp>
        <p:nvSpPr>
          <p:cNvPr id="35" name="TextBox 34">
            <a:extLst>
              <a:ext uri="{FF2B5EF4-FFF2-40B4-BE49-F238E27FC236}">
                <a16:creationId xmlns:a16="http://schemas.microsoft.com/office/drawing/2014/main" id="{557D5E87-C441-D1B8-4F9A-0FEF557AB63D}"/>
              </a:ext>
            </a:extLst>
          </p:cNvPr>
          <p:cNvSpPr txBox="1"/>
          <p:nvPr/>
        </p:nvSpPr>
        <p:spPr>
          <a:xfrm>
            <a:off x="5990372" y="3934904"/>
            <a:ext cx="3131666" cy="307777"/>
          </a:xfrm>
          <a:prstGeom prst="rect">
            <a:avLst/>
          </a:prstGeom>
          <a:noFill/>
        </p:spPr>
        <p:txBody>
          <a:bodyPr wrap="square" rtlCol="0">
            <a:spAutoFit/>
          </a:bodyPr>
          <a:lstStyle/>
          <a:p>
            <a:r>
              <a:rPr lang="en-GB" sz="1400" b="1" dirty="0"/>
              <a:t>I</a:t>
            </a:r>
            <a:r>
              <a:rPr lang="en-GB" sz="1400" dirty="0"/>
              <a:t>	</a:t>
            </a:r>
            <a:r>
              <a:rPr lang="en-GB" sz="1200" dirty="0"/>
              <a:t>Increases resilience</a:t>
            </a:r>
            <a:endParaRPr lang="en-GB" sz="1400" dirty="0"/>
          </a:p>
        </p:txBody>
      </p:sp>
      <p:sp>
        <p:nvSpPr>
          <p:cNvPr id="36" name="TextBox 35">
            <a:extLst>
              <a:ext uri="{FF2B5EF4-FFF2-40B4-BE49-F238E27FC236}">
                <a16:creationId xmlns:a16="http://schemas.microsoft.com/office/drawing/2014/main" id="{2C782979-3812-6E13-F5C7-08134DA37E01}"/>
              </a:ext>
            </a:extLst>
          </p:cNvPr>
          <p:cNvSpPr txBox="1"/>
          <p:nvPr/>
        </p:nvSpPr>
        <p:spPr>
          <a:xfrm>
            <a:off x="5989785" y="4141067"/>
            <a:ext cx="3131666" cy="307777"/>
          </a:xfrm>
          <a:prstGeom prst="rect">
            <a:avLst/>
          </a:prstGeom>
          <a:noFill/>
        </p:spPr>
        <p:txBody>
          <a:bodyPr wrap="square" rtlCol="0">
            <a:spAutoFit/>
          </a:bodyPr>
          <a:lstStyle/>
          <a:p>
            <a:r>
              <a:rPr lang="en-GB" sz="1400" b="1" dirty="0"/>
              <a:t>D</a:t>
            </a:r>
            <a:r>
              <a:rPr lang="en-GB" sz="1400" dirty="0"/>
              <a:t>	</a:t>
            </a:r>
            <a:r>
              <a:rPr lang="en-GB" sz="1200" dirty="0"/>
              <a:t>Decreases resilience</a:t>
            </a:r>
            <a:endParaRPr lang="en-GB" sz="1400" dirty="0"/>
          </a:p>
        </p:txBody>
      </p:sp>
      <p:sp>
        <p:nvSpPr>
          <p:cNvPr id="15" name="TextBox 14">
            <a:extLst>
              <a:ext uri="{FF2B5EF4-FFF2-40B4-BE49-F238E27FC236}">
                <a16:creationId xmlns:a16="http://schemas.microsoft.com/office/drawing/2014/main" id="{CE874935-F4A3-F3E9-EBB6-F41035D1B948}"/>
              </a:ext>
            </a:extLst>
          </p:cNvPr>
          <p:cNvSpPr txBox="1"/>
          <p:nvPr/>
        </p:nvSpPr>
        <p:spPr>
          <a:xfrm>
            <a:off x="6008204" y="5822637"/>
            <a:ext cx="3969754" cy="307777"/>
          </a:xfrm>
          <a:prstGeom prst="rect">
            <a:avLst/>
          </a:prstGeom>
          <a:noFill/>
        </p:spPr>
        <p:txBody>
          <a:bodyPr wrap="square" rtlCol="0">
            <a:spAutoFit/>
          </a:bodyPr>
          <a:lstStyle/>
          <a:p>
            <a:r>
              <a:rPr lang="en-GB" sz="1400" b="1" dirty="0"/>
              <a:t>x%</a:t>
            </a:r>
            <a:r>
              <a:rPr lang="en-GB" sz="1400" dirty="0"/>
              <a:t>	</a:t>
            </a:r>
            <a:r>
              <a:rPr lang="en-GB" sz="1200" dirty="0"/>
              <a:t>Representative percent of group</a:t>
            </a:r>
            <a:endParaRPr lang="en-GB" sz="1400" dirty="0"/>
          </a:p>
        </p:txBody>
      </p:sp>
      <p:sp>
        <p:nvSpPr>
          <p:cNvPr id="16" name="TextBox 15">
            <a:extLst>
              <a:ext uri="{FF2B5EF4-FFF2-40B4-BE49-F238E27FC236}">
                <a16:creationId xmlns:a16="http://schemas.microsoft.com/office/drawing/2014/main" id="{FA355E76-EB7C-2A51-9594-013B78C67DCA}"/>
              </a:ext>
            </a:extLst>
          </p:cNvPr>
          <p:cNvSpPr txBox="1"/>
          <p:nvPr/>
        </p:nvSpPr>
        <p:spPr>
          <a:xfrm>
            <a:off x="5998621" y="6032381"/>
            <a:ext cx="3969755" cy="307777"/>
          </a:xfrm>
          <a:prstGeom prst="rect">
            <a:avLst/>
          </a:prstGeom>
          <a:noFill/>
        </p:spPr>
        <p:txBody>
          <a:bodyPr wrap="square" rtlCol="0">
            <a:spAutoFit/>
          </a:bodyPr>
          <a:lstStyle/>
          <a:p>
            <a:r>
              <a:rPr lang="en-GB" sz="1400" b="1" dirty="0"/>
              <a:t>(n)</a:t>
            </a:r>
            <a:r>
              <a:rPr lang="en-GB" sz="1400" dirty="0"/>
              <a:t>	</a:t>
            </a:r>
            <a:r>
              <a:rPr lang="en-GB" sz="1200" dirty="0"/>
              <a:t>Number of articles</a:t>
            </a:r>
            <a:endParaRPr lang="en-GB" sz="1400" dirty="0"/>
          </a:p>
        </p:txBody>
      </p:sp>
      <p:sp>
        <p:nvSpPr>
          <p:cNvPr id="11" name="TextBox 10">
            <a:extLst>
              <a:ext uri="{FF2B5EF4-FFF2-40B4-BE49-F238E27FC236}">
                <a16:creationId xmlns:a16="http://schemas.microsoft.com/office/drawing/2014/main" id="{762E9BF7-9DBB-6003-5450-56EC45A7134A}"/>
              </a:ext>
            </a:extLst>
          </p:cNvPr>
          <p:cNvSpPr txBox="1"/>
          <p:nvPr/>
        </p:nvSpPr>
        <p:spPr>
          <a:xfrm>
            <a:off x="5993853" y="4594049"/>
            <a:ext cx="1823207" cy="307777"/>
          </a:xfrm>
          <a:prstGeom prst="rect">
            <a:avLst/>
          </a:prstGeom>
          <a:noFill/>
        </p:spPr>
        <p:txBody>
          <a:bodyPr wrap="square" rtlCol="0">
            <a:spAutoFit/>
          </a:bodyPr>
          <a:lstStyle/>
          <a:p>
            <a:r>
              <a:rPr lang="en-GB" sz="1400" dirty="0"/>
              <a:t>Resilience Factors</a:t>
            </a:r>
          </a:p>
        </p:txBody>
      </p:sp>
      <p:cxnSp>
        <p:nvCxnSpPr>
          <p:cNvPr id="6" name="Straight Connector 5">
            <a:extLst>
              <a:ext uri="{FF2B5EF4-FFF2-40B4-BE49-F238E27FC236}">
                <a16:creationId xmlns:a16="http://schemas.microsoft.com/office/drawing/2014/main" id="{2E2806D9-6D7F-BF6D-9E09-DE15666061B9}"/>
              </a:ext>
            </a:extLst>
          </p:cNvPr>
          <p:cNvCxnSpPr>
            <a:cxnSpLocks/>
          </p:cNvCxnSpPr>
          <p:nvPr/>
        </p:nvCxnSpPr>
        <p:spPr>
          <a:xfrm>
            <a:off x="544694" y="269986"/>
            <a:ext cx="5069016"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188837D-2057-58F5-1358-9E1B0BE3925F}"/>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9C1B6639-78C9-6CE1-66E9-34624A0DE0BB}"/>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2D81F8F0-E8A0-EA89-EC7A-599E6E1FB330}"/>
              </a:ext>
            </a:extLst>
          </p:cNvPr>
          <p:cNvCxnSpPr>
            <a:cxnSpLocks/>
          </p:cNvCxnSpPr>
          <p:nvPr/>
        </p:nvCxnSpPr>
        <p:spPr>
          <a:xfrm>
            <a:off x="5844342" y="-462280"/>
            <a:ext cx="0" cy="6814931"/>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482F244-5893-9C58-7366-70259D3ECC64}"/>
              </a:ext>
            </a:extLst>
          </p:cNvPr>
          <p:cNvSpPr txBox="1"/>
          <p:nvPr/>
        </p:nvSpPr>
        <p:spPr>
          <a:xfrm>
            <a:off x="5913067" y="75706"/>
            <a:ext cx="3059777" cy="400110"/>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Data: 92 cases</a:t>
            </a:r>
          </a:p>
        </p:txBody>
      </p:sp>
      <p:sp>
        <p:nvSpPr>
          <p:cNvPr id="29" name="Isosceles Triangle 28">
            <a:hlinkClick r:id="" action="ppaction://hlinkshowjump?jump=previousslide"/>
            <a:extLst>
              <a:ext uri="{FF2B5EF4-FFF2-40B4-BE49-F238E27FC236}">
                <a16:creationId xmlns:a16="http://schemas.microsoft.com/office/drawing/2014/main" id="{20B5F018-858F-1768-5577-40EA9F0E0C6C}"/>
              </a:ext>
            </a:extLst>
          </p:cNvPr>
          <p:cNvSpPr/>
          <p:nvPr/>
        </p:nvSpPr>
        <p:spPr>
          <a:xfrm rot="16200000">
            <a:off x="4551312"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BDB88DA0-C49E-19D3-AB82-192EAC795A89}"/>
              </a:ext>
            </a:extLst>
          </p:cNvPr>
          <p:cNvSpPr/>
          <p:nvPr/>
        </p:nvSpPr>
        <p:spPr>
          <a:xfrm rot="5400000">
            <a:off x="5406910"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Graphic 52" descr="Home with solid fill">
            <a:hlinkClick r:id="rId7" action="ppaction://hlinksldjump"/>
            <a:extLst>
              <a:ext uri="{FF2B5EF4-FFF2-40B4-BE49-F238E27FC236}">
                <a16:creationId xmlns:a16="http://schemas.microsoft.com/office/drawing/2014/main" id="{413C92DC-1887-F060-8EBD-FA1AEB48316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60636" y="31787"/>
            <a:ext cx="427551" cy="427551"/>
          </a:xfrm>
          <a:prstGeom prst="rect">
            <a:avLst/>
          </a:prstGeom>
        </p:spPr>
      </p:pic>
      <p:sp>
        <p:nvSpPr>
          <p:cNvPr id="87" name="Rectangle 86">
            <a:hlinkClick r:id="rId14" action="ppaction://hlinksldjump"/>
            <a:extLst>
              <a:ext uri="{FF2B5EF4-FFF2-40B4-BE49-F238E27FC236}">
                <a16:creationId xmlns:a16="http://schemas.microsoft.com/office/drawing/2014/main" id="{AF48BCFA-1E45-42E5-64EB-E35076E1ED73}"/>
              </a:ext>
            </a:extLst>
          </p:cNvPr>
          <p:cNvSpPr/>
          <p:nvPr/>
        </p:nvSpPr>
        <p:spPr>
          <a:xfrm>
            <a:off x="6087000" y="2782028"/>
            <a:ext cx="2952964"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Rounded Corners 89">
            <a:hlinkClick r:id="rId15" action="ppaction://hlinksldjump"/>
            <a:extLst>
              <a:ext uri="{FF2B5EF4-FFF2-40B4-BE49-F238E27FC236}">
                <a16:creationId xmlns:a16="http://schemas.microsoft.com/office/drawing/2014/main" id="{9516880B-362B-1301-538B-A329CAC56926}"/>
              </a:ext>
            </a:extLst>
          </p:cNvPr>
          <p:cNvSpPr/>
          <p:nvPr/>
        </p:nvSpPr>
        <p:spPr>
          <a:xfrm>
            <a:off x="6037169" y="514963"/>
            <a:ext cx="2797278" cy="424802"/>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Resilience Outcome</a:t>
            </a:r>
          </a:p>
        </p:txBody>
      </p:sp>
      <p:sp>
        <p:nvSpPr>
          <p:cNvPr id="8" name="TextBox 7">
            <a:extLst>
              <a:ext uri="{FF2B5EF4-FFF2-40B4-BE49-F238E27FC236}">
                <a16:creationId xmlns:a16="http://schemas.microsoft.com/office/drawing/2014/main" id="{153A203E-0122-753C-C0E2-5A287943E437}"/>
              </a:ext>
            </a:extLst>
          </p:cNvPr>
          <p:cNvSpPr txBox="1"/>
          <p:nvPr/>
        </p:nvSpPr>
        <p:spPr>
          <a:xfrm>
            <a:off x="164277" y="1360458"/>
            <a:ext cx="5340958" cy="4411464"/>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200" b="1" dirty="0">
                <a:solidFill>
                  <a:srgbClr val="02214F"/>
                </a:solidFill>
                <a:latin typeface="Verdana Pro Cond" panose="020B0606030504040204" pitchFamily="34" charset="0"/>
              </a:rPr>
              <a:t>Possible Reduced Personal Effort: </a:t>
            </a:r>
            <a:r>
              <a:rPr lang="en-GB" sz="2200" dirty="0">
                <a:solidFill>
                  <a:srgbClr val="028391"/>
                </a:solidFill>
                <a:latin typeface="Verdana Pro Cond" panose="020B0606030504040204" pitchFamily="34" charset="0"/>
              </a:rPr>
              <a:t>Reliance on first responders can decrease individuals’ mitigation or evacuation actions (China).</a:t>
            </a:r>
          </a:p>
          <a:p>
            <a:pPr marL="342900" indent="-342900">
              <a:spcAft>
                <a:spcPts val="1000"/>
              </a:spcAft>
              <a:buFont typeface="Arial" panose="020B0604020202020204" pitchFamily="34" charset="0"/>
              <a:buChar char="•"/>
            </a:pPr>
            <a:r>
              <a:rPr lang="en-GB" sz="2200" b="1" dirty="0">
                <a:solidFill>
                  <a:srgbClr val="02214F"/>
                </a:solidFill>
                <a:latin typeface="Verdana Pro Cond" panose="020B0606030504040204" pitchFamily="34" charset="0"/>
              </a:rPr>
              <a:t>Enhances Acceptance of Policies: </a:t>
            </a:r>
            <a:r>
              <a:rPr lang="en-GB" sz="2200" dirty="0">
                <a:solidFill>
                  <a:srgbClr val="028391"/>
                </a:solidFill>
                <a:latin typeface="Verdana Pro Cond" panose="020B0606030504040204" pitchFamily="34" charset="0"/>
              </a:rPr>
              <a:t>Confidence in emergency services can make residents more receptive to guidelines (Australia’s “Stay or Go”). </a:t>
            </a:r>
          </a:p>
          <a:p>
            <a:pPr marL="342900" indent="-342900">
              <a:spcAft>
                <a:spcPts val="1000"/>
              </a:spcAft>
              <a:buFont typeface="Arial" panose="020B0604020202020204" pitchFamily="34" charset="0"/>
              <a:buChar char="•"/>
            </a:pPr>
            <a:r>
              <a:rPr lang="en-GB" sz="2200" b="1" dirty="0">
                <a:solidFill>
                  <a:srgbClr val="02214F"/>
                </a:solidFill>
                <a:latin typeface="Verdana Pro Cond" panose="020B0606030504040204" pitchFamily="34" charset="0"/>
              </a:rPr>
              <a:t>Moderating Risk Perception: </a:t>
            </a:r>
            <a:r>
              <a:rPr lang="en-GB" sz="2200" dirty="0">
                <a:solidFill>
                  <a:srgbClr val="028391"/>
                </a:solidFill>
                <a:latin typeface="Verdana Pro Cond" panose="020B0606030504040204" pitchFamily="34" charset="0"/>
              </a:rPr>
              <a:t>Trust in volunteers is sometimes associated with reduced disaster denial and improves preparedness (Austria).</a:t>
            </a:r>
          </a:p>
        </p:txBody>
      </p:sp>
      <p:sp>
        <p:nvSpPr>
          <p:cNvPr id="21" name="Rectangle 20">
            <a:extLst>
              <a:ext uri="{FF2B5EF4-FFF2-40B4-BE49-F238E27FC236}">
                <a16:creationId xmlns:a16="http://schemas.microsoft.com/office/drawing/2014/main" id="{4B8E3D73-30FD-F025-9CFD-02B51E5DDDEC}"/>
              </a:ext>
            </a:extLst>
          </p:cNvPr>
          <p:cNvSpPr/>
          <p:nvPr/>
        </p:nvSpPr>
        <p:spPr>
          <a:xfrm>
            <a:off x="6091230" y="1574758"/>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GOV</a:t>
            </a:r>
          </a:p>
        </p:txBody>
      </p:sp>
      <p:sp>
        <p:nvSpPr>
          <p:cNvPr id="54" name="TextBox 53">
            <a:extLst>
              <a:ext uri="{FF2B5EF4-FFF2-40B4-BE49-F238E27FC236}">
                <a16:creationId xmlns:a16="http://schemas.microsoft.com/office/drawing/2014/main" id="{BE978680-32C9-3E7D-E38C-333CC52614D3}"/>
              </a:ext>
            </a:extLst>
          </p:cNvPr>
          <p:cNvSpPr txBox="1"/>
          <p:nvPr/>
        </p:nvSpPr>
        <p:spPr>
          <a:xfrm>
            <a:off x="6686437" y="1521753"/>
            <a:ext cx="2061197" cy="276999"/>
          </a:xfrm>
          <a:prstGeom prst="rect">
            <a:avLst/>
          </a:prstGeom>
          <a:noFill/>
        </p:spPr>
        <p:txBody>
          <a:bodyPr wrap="square" rtlCol="0">
            <a:spAutoFit/>
          </a:bodyPr>
          <a:lstStyle/>
          <a:p>
            <a:r>
              <a:rPr lang="en-GB" sz="1200" dirty="0">
                <a:solidFill>
                  <a:schemeClr val="bg1">
                    <a:lumMod val="65000"/>
                  </a:schemeClr>
                </a:solidFill>
              </a:rPr>
              <a:t>Government and Authorities</a:t>
            </a:r>
          </a:p>
        </p:txBody>
      </p:sp>
      <p:sp>
        <p:nvSpPr>
          <p:cNvPr id="74" name="Rectangle 73">
            <a:extLst>
              <a:ext uri="{FF2B5EF4-FFF2-40B4-BE49-F238E27FC236}">
                <a16:creationId xmlns:a16="http://schemas.microsoft.com/office/drawing/2014/main" id="{B62EB5DE-5E1D-8D96-3901-54FDCDD7FB39}"/>
              </a:ext>
            </a:extLst>
          </p:cNvPr>
          <p:cNvSpPr/>
          <p:nvPr/>
        </p:nvSpPr>
        <p:spPr>
          <a:xfrm>
            <a:off x="6091250" y="2511009"/>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MDA</a:t>
            </a:r>
          </a:p>
        </p:txBody>
      </p:sp>
      <p:sp>
        <p:nvSpPr>
          <p:cNvPr id="78" name="TextBox 77">
            <a:extLst>
              <a:ext uri="{FF2B5EF4-FFF2-40B4-BE49-F238E27FC236}">
                <a16:creationId xmlns:a16="http://schemas.microsoft.com/office/drawing/2014/main" id="{41579210-DE40-893B-F613-B98D90A3B81A}"/>
              </a:ext>
            </a:extLst>
          </p:cNvPr>
          <p:cNvSpPr txBox="1"/>
          <p:nvPr/>
        </p:nvSpPr>
        <p:spPr>
          <a:xfrm>
            <a:off x="6686466" y="2460506"/>
            <a:ext cx="1872425" cy="276999"/>
          </a:xfrm>
          <a:prstGeom prst="rect">
            <a:avLst/>
          </a:prstGeom>
          <a:noFill/>
        </p:spPr>
        <p:txBody>
          <a:bodyPr wrap="square" rtlCol="0">
            <a:spAutoFit/>
          </a:bodyPr>
          <a:lstStyle/>
          <a:p>
            <a:r>
              <a:rPr lang="en-GB" sz="1200" dirty="0">
                <a:solidFill>
                  <a:schemeClr val="bg1">
                    <a:lumMod val="65000"/>
                  </a:schemeClr>
                </a:solidFill>
              </a:rPr>
              <a:t>Media and Communication</a:t>
            </a:r>
          </a:p>
        </p:txBody>
      </p:sp>
      <p:sp>
        <p:nvSpPr>
          <p:cNvPr id="80" name="Rectangle 79">
            <a:extLst>
              <a:ext uri="{FF2B5EF4-FFF2-40B4-BE49-F238E27FC236}">
                <a16:creationId xmlns:a16="http://schemas.microsoft.com/office/drawing/2014/main" id="{FAF58E0D-9669-D039-8DB3-14EDF9B00D53}"/>
              </a:ext>
            </a:extLst>
          </p:cNvPr>
          <p:cNvSpPr/>
          <p:nvPr/>
        </p:nvSpPr>
        <p:spPr>
          <a:xfrm>
            <a:off x="6091730" y="3132770"/>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SCI</a:t>
            </a:r>
          </a:p>
        </p:txBody>
      </p:sp>
      <p:sp>
        <p:nvSpPr>
          <p:cNvPr id="81" name="TextBox 80">
            <a:extLst>
              <a:ext uri="{FF2B5EF4-FFF2-40B4-BE49-F238E27FC236}">
                <a16:creationId xmlns:a16="http://schemas.microsoft.com/office/drawing/2014/main" id="{DB17BF3F-3927-EBD3-D592-8EF498D09E12}"/>
              </a:ext>
            </a:extLst>
          </p:cNvPr>
          <p:cNvSpPr txBox="1"/>
          <p:nvPr/>
        </p:nvSpPr>
        <p:spPr>
          <a:xfrm>
            <a:off x="6687993" y="3082905"/>
            <a:ext cx="1435772" cy="276999"/>
          </a:xfrm>
          <a:prstGeom prst="rect">
            <a:avLst/>
          </a:prstGeom>
          <a:noFill/>
        </p:spPr>
        <p:txBody>
          <a:bodyPr wrap="square" rtlCol="0">
            <a:spAutoFit/>
          </a:bodyPr>
          <a:lstStyle/>
          <a:p>
            <a:r>
              <a:rPr lang="en-GB" sz="1200" dirty="0">
                <a:solidFill>
                  <a:schemeClr val="bg1">
                    <a:lumMod val="65000"/>
                  </a:schemeClr>
                </a:solidFill>
              </a:rPr>
              <a:t>Science Community</a:t>
            </a:r>
          </a:p>
        </p:txBody>
      </p:sp>
      <p:sp>
        <p:nvSpPr>
          <p:cNvPr id="82" name="Rectangle 81">
            <a:extLst>
              <a:ext uri="{FF2B5EF4-FFF2-40B4-BE49-F238E27FC236}">
                <a16:creationId xmlns:a16="http://schemas.microsoft.com/office/drawing/2014/main" id="{24A6F129-70E6-5058-BEB9-4D3A3BFF73E8}"/>
              </a:ext>
            </a:extLst>
          </p:cNvPr>
          <p:cNvSpPr/>
          <p:nvPr/>
        </p:nvSpPr>
        <p:spPr>
          <a:xfrm>
            <a:off x="6091684" y="3444830"/>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PER</a:t>
            </a:r>
          </a:p>
        </p:txBody>
      </p:sp>
      <p:sp>
        <p:nvSpPr>
          <p:cNvPr id="91" name="TextBox 90">
            <a:extLst>
              <a:ext uri="{FF2B5EF4-FFF2-40B4-BE49-F238E27FC236}">
                <a16:creationId xmlns:a16="http://schemas.microsoft.com/office/drawing/2014/main" id="{5BD80F73-EADF-C032-FBC3-0D98D30A60BB}"/>
              </a:ext>
            </a:extLst>
          </p:cNvPr>
          <p:cNvSpPr txBox="1"/>
          <p:nvPr/>
        </p:nvSpPr>
        <p:spPr>
          <a:xfrm>
            <a:off x="6688092" y="3394563"/>
            <a:ext cx="1770105" cy="276999"/>
          </a:xfrm>
          <a:prstGeom prst="rect">
            <a:avLst/>
          </a:prstGeom>
          <a:noFill/>
        </p:spPr>
        <p:txBody>
          <a:bodyPr wrap="square" rtlCol="0">
            <a:spAutoFit/>
          </a:bodyPr>
          <a:lstStyle/>
          <a:p>
            <a:r>
              <a:rPr lang="en-GB" sz="1200" dirty="0">
                <a:solidFill>
                  <a:schemeClr val="bg1">
                    <a:lumMod val="65000"/>
                  </a:schemeClr>
                </a:solidFill>
              </a:rPr>
              <a:t>Personal Beliefs/ Actions</a:t>
            </a:r>
          </a:p>
        </p:txBody>
      </p:sp>
      <p:sp>
        <p:nvSpPr>
          <p:cNvPr id="92" name="Rectangle 91">
            <a:hlinkClick r:id="rId16" action="ppaction://hlinksldjump"/>
            <a:extLst>
              <a:ext uri="{FF2B5EF4-FFF2-40B4-BE49-F238E27FC236}">
                <a16:creationId xmlns:a16="http://schemas.microsoft.com/office/drawing/2014/main" id="{CD96006F-715C-E577-1322-DDF1AB0C2010}"/>
              </a:ext>
            </a:extLst>
          </p:cNvPr>
          <p:cNvSpPr/>
          <p:nvPr/>
        </p:nvSpPr>
        <p:spPr>
          <a:xfrm>
            <a:off x="6059472" y="1537047"/>
            <a:ext cx="2570578"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3" name="Rectangle 92">
            <a:hlinkClick r:id="rId4" action="ppaction://hlinksldjump"/>
            <a:extLst>
              <a:ext uri="{FF2B5EF4-FFF2-40B4-BE49-F238E27FC236}">
                <a16:creationId xmlns:a16="http://schemas.microsoft.com/office/drawing/2014/main" id="{9920AF4E-0BB0-C1E1-B2BF-7B29DE342222}"/>
              </a:ext>
            </a:extLst>
          </p:cNvPr>
          <p:cNvSpPr/>
          <p:nvPr/>
        </p:nvSpPr>
        <p:spPr>
          <a:xfrm>
            <a:off x="6086999" y="2484774"/>
            <a:ext cx="2460095"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hlinkClick r:id="rId5" action="ppaction://hlinksldjump"/>
            <a:extLst>
              <a:ext uri="{FF2B5EF4-FFF2-40B4-BE49-F238E27FC236}">
                <a16:creationId xmlns:a16="http://schemas.microsoft.com/office/drawing/2014/main" id="{9315F63A-1AA5-3CB0-7424-7D90D1092383}"/>
              </a:ext>
            </a:extLst>
          </p:cNvPr>
          <p:cNvSpPr/>
          <p:nvPr/>
        </p:nvSpPr>
        <p:spPr>
          <a:xfrm>
            <a:off x="6086337" y="3076483"/>
            <a:ext cx="1953796"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hlinkClick r:id="rId6" action="ppaction://hlinksldjump"/>
            <a:extLst>
              <a:ext uri="{FF2B5EF4-FFF2-40B4-BE49-F238E27FC236}">
                <a16:creationId xmlns:a16="http://schemas.microsoft.com/office/drawing/2014/main" id="{2FC2CF75-E514-6CB9-79C8-DCB1BC2B1C0D}"/>
              </a:ext>
            </a:extLst>
          </p:cNvPr>
          <p:cNvSpPr/>
          <p:nvPr/>
        </p:nvSpPr>
        <p:spPr>
          <a:xfrm>
            <a:off x="6086824" y="3398353"/>
            <a:ext cx="2316337"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5E54F12D-8F61-035E-2A0C-57AD0EDA0F8F}"/>
              </a:ext>
            </a:extLst>
          </p:cNvPr>
          <p:cNvSpPr txBox="1"/>
          <p:nvPr/>
        </p:nvSpPr>
        <p:spPr>
          <a:xfrm>
            <a:off x="6688732" y="2226823"/>
            <a:ext cx="1992851" cy="276999"/>
          </a:xfrm>
          <a:prstGeom prst="rect">
            <a:avLst/>
          </a:prstGeom>
          <a:noFill/>
        </p:spPr>
        <p:txBody>
          <a:bodyPr wrap="square" rtlCol="0">
            <a:spAutoFit/>
          </a:bodyPr>
          <a:lstStyle/>
          <a:p>
            <a:r>
              <a:rPr lang="en-GB" sz="1200" dirty="0">
                <a:solidFill>
                  <a:schemeClr val="bg1">
                    <a:lumMod val="65000"/>
                  </a:schemeClr>
                </a:solidFill>
              </a:rPr>
              <a:t>Mitigation Infrastructure</a:t>
            </a:r>
          </a:p>
        </p:txBody>
      </p:sp>
      <p:sp>
        <p:nvSpPr>
          <p:cNvPr id="101" name="Rectangle 100">
            <a:extLst>
              <a:ext uri="{FF2B5EF4-FFF2-40B4-BE49-F238E27FC236}">
                <a16:creationId xmlns:a16="http://schemas.microsoft.com/office/drawing/2014/main" id="{00259654-490A-E8AC-F39A-E6C4BD399579}"/>
              </a:ext>
            </a:extLst>
          </p:cNvPr>
          <p:cNvSpPr/>
          <p:nvPr/>
        </p:nvSpPr>
        <p:spPr>
          <a:xfrm>
            <a:off x="6091250" y="2198561"/>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MIT</a:t>
            </a:r>
          </a:p>
        </p:txBody>
      </p:sp>
      <p:sp>
        <p:nvSpPr>
          <p:cNvPr id="102" name="TextBox 101">
            <a:extLst>
              <a:ext uri="{FF2B5EF4-FFF2-40B4-BE49-F238E27FC236}">
                <a16:creationId xmlns:a16="http://schemas.microsoft.com/office/drawing/2014/main" id="{B2C62570-9B4F-826C-DC23-0DD5C82B9300}"/>
              </a:ext>
            </a:extLst>
          </p:cNvPr>
          <p:cNvSpPr txBox="1"/>
          <p:nvPr/>
        </p:nvSpPr>
        <p:spPr>
          <a:xfrm>
            <a:off x="6686433" y="2076272"/>
            <a:ext cx="1943626" cy="276999"/>
          </a:xfrm>
          <a:prstGeom prst="rect">
            <a:avLst/>
          </a:prstGeom>
          <a:noFill/>
        </p:spPr>
        <p:txBody>
          <a:bodyPr wrap="square" rtlCol="0">
            <a:spAutoFit/>
          </a:bodyPr>
          <a:lstStyle/>
          <a:p>
            <a:r>
              <a:rPr lang="en-GB" sz="1200" dirty="0">
                <a:solidFill>
                  <a:schemeClr val="bg1">
                    <a:lumMod val="65000"/>
                  </a:schemeClr>
                </a:solidFill>
              </a:rPr>
              <a:t>Preparedness Measures and</a:t>
            </a:r>
          </a:p>
        </p:txBody>
      </p:sp>
      <p:sp>
        <p:nvSpPr>
          <p:cNvPr id="103" name="Rectangle 102">
            <a:hlinkClick r:id="rId3" action="ppaction://hlinksldjump"/>
            <a:extLst>
              <a:ext uri="{FF2B5EF4-FFF2-40B4-BE49-F238E27FC236}">
                <a16:creationId xmlns:a16="http://schemas.microsoft.com/office/drawing/2014/main" id="{B64E9A03-9472-67A3-586B-38D2B696AA4A}"/>
              </a:ext>
            </a:extLst>
          </p:cNvPr>
          <p:cNvSpPr/>
          <p:nvPr/>
        </p:nvSpPr>
        <p:spPr>
          <a:xfrm>
            <a:off x="6087001" y="2155083"/>
            <a:ext cx="2460094" cy="2938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Box 103">
            <a:extLst>
              <a:ext uri="{FF2B5EF4-FFF2-40B4-BE49-F238E27FC236}">
                <a16:creationId xmlns:a16="http://schemas.microsoft.com/office/drawing/2014/main" id="{B67B9097-0428-359B-E23F-A5C791F225C8}"/>
              </a:ext>
            </a:extLst>
          </p:cNvPr>
          <p:cNvSpPr txBox="1"/>
          <p:nvPr/>
        </p:nvSpPr>
        <p:spPr>
          <a:xfrm>
            <a:off x="189257" y="678109"/>
            <a:ext cx="4424075" cy="646331"/>
          </a:xfrm>
          <a:prstGeom prst="rect">
            <a:avLst/>
          </a:prstGeom>
          <a:noFill/>
        </p:spPr>
        <p:txBody>
          <a:bodyPr wrap="square" rtlCol="0">
            <a:spAutoFit/>
          </a:bodyPr>
          <a:lstStyle/>
          <a:p>
            <a:pPr>
              <a:spcAft>
                <a:spcPts val="1000"/>
              </a:spcAft>
            </a:pPr>
            <a:r>
              <a:rPr lang="en-GB" dirty="0">
                <a:solidFill>
                  <a:srgbClr val="02214F"/>
                </a:solidFill>
                <a:latin typeface="Century Gothic" panose="020B0502020202020204" pitchFamily="34" charset="0"/>
              </a:rPr>
              <a:t>Trust in: Emergency Services and Volunteers</a:t>
            </a:r>
          </a:p>
        </p:txBody>
      </p:sp>
      <p:sp>
        <p:nvSpPr>
          <p:cNvPr id="7" name="Rectangle: Rounded Corners 6">
            <a:hlinkClick r:id="rId9" action="ppaction://hlinksldjump"/>
            <a:extLst>
              <a:ext uri="{FF2B5EF4-FFF2-40B4-BE49-F238E27FC236}">
                <a16:creationId xmlns:a16="http://schemas.microsoft.com/office/drawing/2014/main" id="{80A3A44E-D630-0A30-28C8-0BA6C9D8EDEA}"/>
              </a:ext>
            </a:extLst>
          </p:cNvPr>
          <p:cNvSpPr/>
          <p:nvPr/>
        </p:nvSpPr>
        <p:spPr>
          <a:xfrm>
            <a:off x="4597572" y="590826"/>
            <a:ext cx="1108348" cy="552992"/>
          </a:xfrm>
          <a:prstGeom prst="roundRect">
            <a:avLst/>
          </a:prstGeom>
          <a:solidFill>
            <a:srgbClr val="F7DCAD"/>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1204E"/>
                </a:solidFill>
                <a:latin typeface="Verdana Pro Cond" panose="020B0606030504040204" pitchFamily="34" charset="0"/>
              </a:rPr>
              <a:t>Return to Results</a:t>
            </a:r>
          </a:p>
        </p:txBody>
      </p:sp>
      <p:sp>
        <p:nvSpPr>
          <p:cNvPr id="9" name="Subtitle 2">
            <a:hlinkClick r:id="rId17" action="ppaction://hlinksldjump"/>
            <a:extLst>
              <a:ext uri="{FF2B5EF4-FFF2-40B4-BE49-F238E27FC236}">
                <a16:creationId xmlns:a16="http://schemas.microsoft.com/office/drawing/2014/main" id="{F0AC81B2-4F25-C732-96F3-B90410F06308}"/>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F42E396B-1336-05A0-2963-A84365B76E94}"/>
              </a:ext>
            </a:extLst>
          </p:cNvPr>
          <p:cNvSpPr txBox="1"/>
          <p:nvPr/>
        </p:nvSpPr>
        <p:spPr>
          <a:xfrm>
            <a:off x="6686433" y="1828156"/>
            <a:ext cx="2440678" cy="276999"/>
          </a:xfrm>
          <a:prstGeom prst="rect">
            <a:avLst/>
          </a:prstGeom>
          <a:noFill/>
        </p:spPr>
        <p:txBody>
          <a:bodyPr wrap="square" rtlCol="0">
            <a:spAutoFit/>
          </a:bodyPr>
          <a:lstStyle/>
          <a:p>
            <a:r>
              <a:rPr lang="en-GB" sz="1200" dirty="0">
                <a:solidFill>
                  <a:schemeClr val="bg1">
                    <a:lumMod val="65000"/>
                  </a:schemeClr>
                </a:solidFill>
              </a:rPr>
              <a:t>Community, Neighbours, and Family</a:t>
            </a:r>
          </a:p>
        </p:txBody>
      </p:sp>
      <p:sp>
        <p:nvSpPr>
          <p:cNvPr id="18" name="Rectangle 17">
            <a:extLst>
              <a:ext uri="{FF2B5EF4-FFF2-40B4-BE49-F238E27FC236}">
                <a16:creationId xmlns:a16="http://schemas.microsoft.com/office/drawing/2014/main" id="{383DB3E2-7DC5-2DF1-BD3C-A54201F37107}"/>
              </a:ext>
            </a:extLst>
          </p:cNvPr>
          <p:cNvSpPr/>
          <p:nvPr/>
        </p:nvSpPr>
        <p:spPr>
          <a:xfrm>
            <a:off x="6091677" y="1886104"/>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COM</a:t>
            </a:r>
          </a:p>
        </p:txBody>
      </p:sp>
      <p:sp>
        <p:nvSpPr>
          <p:cNvPr id="19" name="Rectangle 18">
            <a:hlinkClick r:id="rId18" action="ppaction://hlinksldjump"/>
            <a:extLst>
              <a:ext uri="{FF2B5EF4-FFF2-40B4-BE49-F238E27FC236}">
                <a16:creationId xmlns:a16="http://schemas.microsoft.com/office/drawing/2014/main" id="{0BFAB41E-B9A0-D234-AE3F-81FA492FDF9F}"/>
              </a:ext>
            </a:extLst>
          </p:cNvPr>
          <p:cNvSpPr/>
          <p:nvPr/>
        </p:nvSpPr>
        <p:spPr>
          <a:xfrm>
            <a:off x="6086998" y="1845640"/>
            <a:ext cx="2970635"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4345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9667A-0B60-EA3A-F4B9-B241B827DC9F}"/>
            </a:ext>
          </a:extLst>
        </p:cNvPr>
        <p:cNvGrpSpPr/>
        <p:nvPr/>
      </p:nvGrpSpPr>
      <p:grpSpPr>
        <a:xfrm>
          <a:off x="0" y="0"/>
          <a:ext cx="0" cy="0"/>
          <a:chOff x="0" y="0"/>
          <a:chExt cx="0" cy="0"/>
        </a:xfrm>
      </p:grpSpPr>
      <p:sp>
        <p:nvSpPr>
          <p:cNvPr id="31" name="Freeform: Shape 30">
            <a:extLst>
              <a:ext uri="{FF2B5EF4-FFF2-40B4-BE49-F238E27FC236}">
                <a16:creationId xmlns:a16="http://schemas.microsoft.com/office/drawing/2014/main" id="{FFD63B80-229E-CD43-8A61-94DAC5A41B8D}"/>
              </a:ext>
            </a:extLst>
          </p:cNvPr>
          <p:cNvSpPr/>
          <p:nvPr/>
        </p:nvSpPr>
        <p:spPr>
          <a:xfrm rot="12168452">
            <a:off x="9017000" y="-1237"/>
            <a:ext cx="6313584" cy="6313585"/>
          </a:xfrm>
          <a:custGeom>
            <a:avLst/>
            <a:gdLst>
              <a:gd name="connsiteX0" fmla="*/ 11 w 6764809"/>
              <a:gd name="connsiteY0" fmla="*/ 43 h 6764810"/>
              <a:gd name="connsiteX1" fmla="*/ 6764821 w 6764809"/>
              <a:gd name="connsiteY1" fmla="*/ 43 h 6764810"/>
              <a:gd name="connsiteX2" fmla="*/ 6764821 w 6764809"/>
              <a:gd name="connsiteY2" fmla="*/ 6764853 h 6764810"/>
              <a:gd name="connsiteX3" fmla="*/ 11 w 6764809"/>
              <a:gd name="connsiteY3" fmla="*/ 6764853 h 6764810"/>
            </a:gdLst>
            <a:ahLst/>
            <a:cxnLst>
              <a:cxn ang="0">
                <a:pos x="connsiteX0" y="connsiteY0"/>
              </a:cxn>
              <a:cxn ang="0">
                <a:pos x="connsiteX1" y="connsiteY1"/>
              </a:cxn>
              <a:cxn ang="0">
                <a:pos x="connsiteX2" y="connsiteY2"/>
              </a:cxn>
              <a:cxn ang="0">
                <a:pos x="connsiteX3" y="connsiteY3"/>
              </a:cxn>
            </a:cxnLst>
            <a:rect l="l" t="t" r="r" b="b"/>
            <a:pathLst>
              <a:path w="6764809" h="6764810">
                <a:moveTo>
                  <a:pt x="11" y="43"/>
                </a:moveTo>
                <a:lnTo>
                  <a:pt x="6764821" y="43"/>
                </a:lnTo>
                <a:lnTo>
                  <a:pt x="6764821" y="6764853"/>
                </a:lnTo>
                <a:lnTo>
                  <a:pt x="11" y="6764853"/>
                </a:lnTo>
                <a:close/>
              </a:path>
            </a:pathLst>
          </a:custGeom>
          <a:noFill/>
          <a:ln w="8736" cap="flat">
            <a:noFill/>
            <a:prstDash val="solid"/>
            <a:miter/>
          </a:ln>
        </p:spPr>
        <p:txBody>
          <a:bodyPr rtlCol="0" anchor="ctr"/>
          <a:lstStyle/>
          <a:p>
            <a:endParaRPr lang="en-GB" sz="1600"/>
          </a:p>
        </p:txBody>
      </p:sp>
      <p:grpSp>
        <p:nvGrpSpPr>
          <p:cNvPr id="32" name="Graphic 2973">
            <a:extLst>
              <a:ext uri="{FF2B5EF4-FFF2-40B4-BE49-F238E27FC236}">
                <a16:creationId xmlns:a16="http://schemas.microsoft.com/office/drawing/2014/main" id="{50268227-D7E5-DBBF-D74B-0AF63804C6BC}"/>
              </a:ext>
            </a:extLst>
          </p:cNvPr>
          <p:cNvGrpSpPr/>
          <p:nvPr/>
        </p:nvGrpSpPr>
        <p:grpSpPr>
          <a:xfrm rot="17721904">
            <a:off x="9098529" y="80291"/>
            <a:ext cx="6150518" cy="6150520"/>
            <a:chOff x="129512" y="69420"/>
            <a:chExt cx="6590089" cy="6590091"/>
          </a:xfrm>
        </p:grpSpPr>
        <p:grpSp>
          <p:nvGrpSpPr>
            <p:cNvPr id="55" name="Graphic 2973">
              <a:extLst>
                <a:ext uri="{FF2B5EF4-FFF2-40B4-BE49-F238E27FC236}">
                  <a16:creationId xmlns:a16="http://schemas.microsoft.com/office/drawing/2014/main" id="{5B74A6CD-C00F-F1D3-78D0-C85F356776EA}"/>
                </a:ext>
              </a:extLst>
            </p:cNvPr>
            <p:cNvGrpSpPr/>
            <p:nvPr/>
          </p:nvGrpSpPr>
          <p:grpSpPr>
            <a:xfrm>
              <a:off x="3424555" y="3364466"/>
              <a:ext cx="8736" cy="8736"/>
              <a:chOff x="3424555" y="3364466"/>
              <a:chExt cx="8736" cy="8736"/>
            </a:xfrm>
          </p:grpSpPr>
          <p:sp>
            <p:nvSpPr>
              <p:cNvPr id="610" name="Freeform: Shape 609">
                <a:extLst>
                  <a:ext uri="{FF2B5EF4-FFF2-40B4-BE49-F238E27FC236}">
                    <a16:creationId xmlns:a16="http://schemas.microsoft.com/office/drawing/2014/main" id="{B902EFB0-D290-B956-5494-A6741FFF49DA}"/>
                  </a:ext>
                </a:extLst>
              </p:cNvPr>
              <p:cNvSpPr/>
              <p:nvPr/>
            </p:nvSpPr>
            <p:spPr>
              <a:xfrm>
                <a:off x="3424555" y="3364466"/>
                <a:ext cx="8736" cy="8736"/>
              </a:xfrm>
              <a:custGeom>
                <a:avLst/>
                <a:gdLst/>
                <a:ahLst/>
                <a:cxnLst/>
                <a:rect l="l" t="t" r="r" b="b"/>
                <a:pathLst>
                  <a:path w="8736" h="8736"/>
                </a:pathLst>
              </a:custGeom>
              <a:solidFill>
                <a:srgbClr val="000000"/>
              </a:solidFill>
              <a:ln w="8736" cap="flat">
                <a:noFill/>
                <a:prstDash val="solid"/>
                <a:miter/>
              </a:ln>
            </p:spPr>
            <p:txBody>
              <a:bodyPr rtlCol="0" anchor="ctr"/>
              <a:lstStyle/>
              <a:p>
                <a:endParaRPr lang="en-GB" sz="1600"/>
              </a:p>
            </p:txBody>
          </p:sp>
          <p:sp>
            <p:nvSpPr>
              <p:cNvPr id="611" name="Freeform: Shape 610">
                <a:extLst>
                  <a:ext uri="{FF2B5EF4-FFF2-40B4-BE49-F238E27FC236}">
                    <a16:creationId xmlns:a16="http://schemas.microsoft.com/office/drawing/2014/main" id="{ACCC57AB-3789-DC4A-BD53-C0600DB0019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56" name="Graphic 2973">
              <a:extLst>
                <a:ext uri="{FF2B5EF4-FFF2-40B4-BE49-F238E27FC236}">
                  <a16:creationId xmlns:a16="http://schemas.microsoft.com/office/drawing/2014/main" id="{16BE49A0-DA7A-BF63-FF5A-9CA1ED945564}"/>
                </a:ext>
              </a:extLst>
            </p:cNvPr>
            <p:cNvGrpSpPr/>
            <p:nvPr/>
          </p:nvGrpSpPr>
          <p:grpSpPr>
            <a:xfrm>
              <a:off x="3424555" y="1716947"/>
              <a:ext cx="1647518" cy="2880709"/>
              <a:chOff x="3424555" y="1716947"/>
              <a:chExt cx="1647518" cy="2880709"/>
            </a:xfrm>
          </p:grpSpPr>
          <p:sp>
            <p:nvSpPr>
              <p:cNvPr id="607" name="Freeform: Shape 606">
                <a:hlinkClick r:id="rId3" action="ppaction://hlinksldjump"/>
                <a:extLst>
                  <a:ext uri="{FF2B5EF4-FFF2-40B4-BE49-F238E27FC236}">
                    <a16:creationId xmlns:a16="http://schemas.microsoft.com/office/drawing/2014/main" id="{733C971B-0666-06F4-78C2-E1F4B6359647}"/>
                  </a:ext>
                </a:extLst>
              </p:cNvPr>
              <p:cNvSpPr/>
              <p:nvPr/>
            </p:nvSpPr>
            <p:spPr>
              <a:xfrm>
                <a:off x="3424555" y="1716947"/>
                <a:ext cx="1647518" cy="2880709"/>
              </a:xfrm>
              <a:custGeom>
                <a:avLst/>
                <a:gdLst>
                  <a:gd name="connsiteX0" fmla="*/ 398 w 1647518"/>
                  <a:gd name="connsiteY0" fmla="*/ 430 h 2880709"/>
                  <a:gd name="connsiteX1" fmla="*/ 1647916 w 1647518"/>
                  <a:gd name="connsiteY1" fmla="*/ 1647948 h 2880709"/>
                  <a:gd name="connsiteX2" fmla="*/ 1092908 w 1647518"/>
                  <a:gd name="connsiteY2" fmla="*/ 2881139 h 2880709"/>
                  <a:gd name="connsiteX3" fmla="*/ 546652 w 1647518"/>
                  <a:gd name="connsiteY3" fmla="*/ 2264542 h 2880709"/>
                  <a:gd name="connsiteX4" fmla="*/ 616991 w 1647518"/>
                  <a:gd name="connsiteY4" fmla="*/ 1101694 h 2880709"/>
                  <a:gd name="connsiteX5" fmla="*/ 398 w 1647518"/>
                  <a:gd name="connsiteY5" fmla="*/ 824187 h 288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518" h="2880709">
                    <a:moveTo>
                      <a:pt x="398" y="430"/>
                    </a:moveTo>
                    <a:cubicBezTo>
                      <a:pt x="910301" y="430"/>
                      <a:pt x="1647916" y="738045"/>
                      <a:pt x="1647916" y="1647948"/>
                    </a:cubicBezTo>
                    <a:cubicBezTo>
                      <a:pt x="1647916" y="2119496"/>
                      <a:pt x="1445863" y="2568441"/>
                      <a:pt x="1092908" y="2881139"/>
                    </a:cubicBezTo>
                    <a:lnTo>
                      <a:pt x="546652" y="2264542"/>
                    </a:lnTo>
                    <a:cubicBezTo>
                      <a:pt x="887185" y="1962855"/>
                      <a:pt x="918680" y="1442229"/>
                      <a:pt x="616991" y="1101694"/>
                    </a:cubicBezTo>
                    <a:cubicBezTo>
                      <a:pt x="460645" y="925215"/>
                      <a:pt x="236171" y="824187"/>
                      <a:pt x="398" y="824187"/>
                    </a:cubicBezTo>
                    <a:close/>
                  </a:path>
                </a:pathLst>
              </a:custGeom>
              <a:solidFill>
                <a:srgbClr val="A6A6A6"/>
              </a:solidFill>
              <a:ln w="4368" cap="flat">
                <a:solidFill>
                  <a:srgbClr val="FFFFFF"/>
                </a:solidFill>
                <a:prstDash val="solid"/>
                <a:miter/>
              </a:ln>
            </p:spPr>
            <p:txBody>
              <a:bodyPr rtlCol="0" anchor="ctr"/>
              <a:lstStyle/>
              <a:p>
                <a:endParaRPr lang="en-GB" sz="1600" dirty="0"/>
              </a:p>
            </p:txBody>
          </p:sp>
          <p:sp>
            <p:nvSpPr>
              <p:cNvPr id="608" name="TextBox 607">
                <a:extLst>
                  <a:ext uri="{FF2B5EF4-FFF2-40B4-BE49-F238E27FC236}">
                    <a16:creationId xmlns:a16="http://schemas.microsoft.com/office/drawing/2014/main" id="{31498B68-5836-DB71-8E2A-B6782915D21B}"/>
                  </a:ext>
                </a:extLst>
              </p:cNvPr>
              <p:cNvSpPr txBox="1"/>
              <p:nvPr/>
            </p:nvSpPr>
            <p:spPr>
              <a:xfrm rot="9431548">
                <a:off x="4298571" y="2778071"/>
                <a:ext cx="562403"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GOV</a:t>
                </a:r>
              </a:p>
            </p:txBody>
          </p:sp>
          <p:sp>
            <p:nvSpPr>
              <p:cNvPr id="609" name="Freeform: Shape 608">
                <a:extLst>
                  <a:ext uri="{FF2B5EF4-FFF2-40B4-BE49-F238E27FC236}">
                    <a16:creationId xmlns:a16="http://schemas.microsoft.com/office/drawing/2014/main" id="{5A19DE0E-DEB4-5BFE-666C-CF258908AA69}"/>
                  </a:ext>
                </a:extLst>
              </p:cNvPr>
              <p:cNvSpPr/>
              <p:nvPr/>
            </p:nvSpPr>
            <p:spPr>
              <a:xfrm>
                <a:off x="3424556" y="2128820"/>
                <a:ext cx="1235635" cy="2160540"/>
              </a:xfrm>
              <a:custGeom>
                <a:avLst/>
                <a:gdLst>
                  <a:gd name="connsiteX0" fmla="*/ 398 w 1235635"/>
                  <a:gd name="connsiteY0" fmla="*/ 430 h 2160540"/>
                  <a:gd name="connsiteX1" fmla="*/ 1236034 w 1235635"/>
                  <a:gd name="connsiteY1" fmla="*/ 1236077 h 2160540"/>
                  <a:gd name="connsiteX2" fmla="*/ 819778 w 1235635"/>
                  <a:gd name="connsiteY2" fmla="*/ 2160971 h 2160540"/>
                </a:gdLst>
                <a:ahLst/>
                <a:cxnLst>
                  <a:cxn ang="0">
                    <a:pos x="connsiteX0" y="connsiteY0"/>
                  </a:cxn>
                  <a:cxn ang="0">
                    <a:pos x="connsiteX1" y="connsiteY1"/>
                  </a:cxn>
                  <a:cxn ang="0">
                    <a:pos x="connsiteX2" y="connsiteY2"/>
                  </a:cxn>
                </a:cxnLst>
                <a:rect l="l" t="t" r="r" b="b"/>
                <a:pathLst>
                  <a:path w="1235635" h="2160540">
                    <a:moveTo>
                      <a:pt x="398" y="430"/>
                    </a:moveTo>
                    <a:cubicBezTo>
                      <a:pt x="682824" y="438"/>
                      <a:pt x="1236042" y="553651"/>
                      <a:pt x="1236034" y="1236077"/>
                    </a:cubicBezTo>
                    <a:cubicBezTo>
                      <a:pt x="1236034" y="1589738"/>
                      <a:pt x="1084494" y="1926446"/>
                      <a:pt x="819778" y="2160971"/>
                    </a:cubicBezTo>
                  </a:path>
                </a:pathLst>
              </a:custGeom>
              <a:noFill/>
              <a:ln w="8736" cap="flat">
                <a:noFill/>
                <a:prstDash val="solid"/>
                <a:miter/>
              </a:ln>
            </p:spPr>
            <p:txBody>
              <a:bodyPr rtlCol="0" anchor="ctr"/>
              <a:lstStyle/>
              <a:p>
                <a:endParaRPr lang="en-GB" sz="1600"/>
              </a:p>
            </p:txBody>
          </p:sp>
        </p:grpSp>
        <p:grpSp>
          <p:nvGrpSpPr>
            <p:cNvPr id="57" name="Graphic 2973">
              <a:extLst>
                <a:ext uri="{FF2B5EF4-FFF2-40B4-BE49-F238E27FC236}">
                  <a16:creationId xmlns:a16="http://schemas.microsoft.com/office/drawing/2014/main" id="{CB49B13E-06CD-3A86-A175-23618751E92D}"/>
                </a:ext>
              </a:extLst>
            </p:cNvPr>
            <p:cNvGrpSpPr/>
            <p:nvPr/>
          </p:nvGrpSpPr>
          <p:grpSpPr>
            <a:xfrm>
              <a:off x="2332045" y="3981060"/>
              <a:ext cx="2185019" cy="1030927"/>
              <a:chOff x="2332045" y="3981060"/>
              <a:chExt cx="2185019" cy="1030927"/>
            </a:xfrm>
          </p:grpSpPr>
          <p:sp>
            <p:nvSpPr>
              <p:cNvPr id="604" name="Freeform: Shape 603">
                <a:extLst>
                  <a:ext uri="{FF2B5EF4-FFF2-40B4-BE49-F238E27FC236}">
                    <a16:creationId xmlns:a16="http://schemas.microsoft.com/office/drawing/2014/main" id="{134D8973-2B65-3F36-F553-A810A077B9C8}"/>
                  </a:ext>
                </a:extLst>
              </p:cNvPr>
              <p:cNvSpPr/>
              <p:nvPr/>
            </p:nvSpPr>
            <p:spPr>
              <a:xfrm>
                <a:off x="2332045" y="3981060"/>
                <a:ext cx="2185019" cy="1030927"/>
              </a:xfrm>
              <a:custGeom>
                <a:avLst/>
                <a:gdLst>
                  <a:gd name="connsiteX0" fmla="*/ 2185418 w 2185019"/>
                  <a:gd name="connsiteY0" fmla="*/ 617027 h 1030927"/>
                  <a:gd name="connsiteX1" fmla="*/ 398 w 2185019"/>
                  <a:gd name="connsiteY1" fmla="*/ 617027 h 1030927"/>
                  <a:gd name="connsiteX2" fmla="*/ 546654 w 2185019"/>
                  <a:gd name="connsiteY2" fmla="*/ 430 h 1030927"/>
                  <a:gd name="connsiteX3" fmla="*/ 1639162 w 2185019"/>
                  <a:gd name="connsiteY3" fmla="*/ 430 h 1030927"/>
                </a:gdLst>
                <a:ahLst/>
                <a:cxnLst>
                  <a:cxn ang="0">
                    <a:pos x="connsiteX0" y="connsiteY0"/>
                  </a:cxn>
                  <a:cxn ang="0">
                    <a:pos x="connsiteX1" y="connsiteY1"/>
                  </a:cxn>
                  <a:cxn ang="0">
                    <a:pos x="connsiteX2" y="connsiteY2"/>
                  </a:cxn>
                  <a:cxn ang="0">
                    <a:pos x="connsiteX3" y="connsiteY3"/>
                  </a:cxn>
                </a:cxnLst>
                <a:rect l="l" t="t" r="r" b="b"/>
                <a:pathLst>
                  <a:path w="2185019" h="1030927">
                    <a:moveTo>
                      <a:pt x="2185418" y="617027"/>
                    </a:moveTo>
                    <a:cubicBezTo>
                      <a:pt x="1561835" y="1169467"/>
                      <a:pt x="623980" y="1169467"/>
                      <a:pt x="398" y="617027"/>
                    </a:cubicBezTo>
                    <a:lnTo>
                      <a:pt x="546654" y="430"/>
                    </a:lnTo>
                    <a:cubicBezTo>
                      <a:pt x="858444" y="276652"/>
                      <a:pt x="1327371" y="276652"/>
                      <a:pt x="1639162" y="430"/>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605" name="TextBox 604">
                <a:extLst>
                  <a:ext uri="{FF2B5EF4-FFF2-40B4-BE49-F238E27FC236}">
                    <a16:creationId xmlns:a16="http://schemas.microsoft.com/office/drawing/2014/main" id="{EFF96BBF-D0F4-45E8-AC2F-FB4359152A5A}"/>
                  </a:ext>
                </a:extLst>
              </p:cNvPr>
              <p:cNvSpPr txBox="1"/>
              <p:nvPr/>
            </p:nvSpPr>
            <p:spPr>
              <a:xfrm rot="16393402">
                <a:off x="3134460" y="4452207"/>
                <a:ext cx="58089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COM</a:t>
                </a:r>
              </a:p>
            </p:txBody>
          </p:sp>
          <p:sp>
            <p:nvSpPr>
              <p:cNvPr id="606" name="Freeform: Shape 605">
                <a:extLst>
                  <a:ext uri="{FF2B5EF4-FFF2-40B4-BE49-F238E27FC236}">
                    <a16:creationId xmlns:a16="http://schemas.microsoft.com/office/drawing/2014/main" id="{F9E73727-AE34-AE42-E178-C1570796978C}"/>
                  </a:ext>
                </a:extLst>
              </p:cNvPr>
              <p:cNvSpPr/>
              <p:nvPr/>
            </p:nvSpPr>
            <p:spPr>
              <a:xfrm>
                <a:off x="2605173" y="4289352"/>
                <a:ext cx="1638764" cy="310752"/>
              </a:xfrm>
              <a:custGeom>
                <a:avLst/>
                <a:gdLst>
                  <a:gd name="connsiteX0" fmla="*/ 398 w 1638764"/>
                  <a:gd name="connsiteY0" fmla="*/ 430 h 310752"/>
                  <a:gd name="connsiteX1" fmla="*/ 1639163 w 1638764"/>
                  <a:gd name="connsiteY1" fmla="*/ 430 h 310752"/>
                </a:gdLst>
                <a:ahLst/>
                <a:cxnLst>
                  <a:cxn ang="0">
                    <a:pos x="connsiteX0" y="connsiteY0"/>
                  </a:cxn>
                  <a:cxn ang="0">
                    <a:pos x="connsiteX1" y="connsiteY1"/>
                  </a:cxn>
                </a:cxnLst>
                <a:rect l="l" t="t" r="r" b="b"/>
                <a:pathLst>
                  <a:path w="1638764" h="310752">
                    <a:moveTo>
                      <a:pt x="398" y="430"/>
                    </a:moveTo>
                    <a:cubicBezTo>
                      <a:pt x="468084" y="414767"/>
                      <a:pt x="1171476" y="414767"/>
                      <a:pt x="1639163" y="430"/>
                    </a:cubicBezTo>
                  </a:path>
                </a:pathLst>
              </a:custGeom>
              <a:noFill/>
              <a:ln w="8736" cap="flat">
                <a:noFill/>
                <a:prstDash val="solid"/>
                <a:miter/>
              </a:ln>
            </p:spPr>
            <p:txBody>
              <a:bodyPr rtlCol="0" anchor="ctr"/>
              <a:lstStyle/>
              <a:p>
                <a:endParaRPr lang="en-GB" sz="1600"/>
              </a:p>
            </p:txBody>
          </p:sp>
        </p:grpSp>
        <p:grpSp>
          <p:nvGrpSpPr>
            <p:cNvPr id="58" name="Graphic 2973">
              <a:extLst>
                <a:ext uri="{FF2B5EF4-FFF2-40B4-BE49-F238E27FC236}">
                  <a16:creationId xmlns:a16="http://schemas.microsoft.com/office/drawing/2014/main" id="{20BC3A4F-13B9-1CF4-5820-6E9132D0F3F4}"/>
                </a:ext>
              </a:extLst>
            </p:cNvPr>
            <p:cNvGrpSpPr/>
            <p:nvPr/>
          </p:nvGrpSpPr>
          <p:grpSpPr>
            <a:xfrm>
              <a:off x="1777026" y="3279188"/>
              <a:ext cx="1101274" cy="1318468"/>
              <a:chOff x="1777026" y="3279188"/>
              <a:chExt cx="1101274" cy="1318468"/>
            </a:xfrm>
          </p:grpSpPr>
          <p:sp>
            <p:nvSpPr>
              <p:cNvPr id="601" name="Freeform: Shape 600">
                <a:hlinkClick r:id="rId4" action="ppaction://hlinksldjump"/>
                <a:extLst>
                  <a:ext uri="{FF2B5EF4-FFF2-40B4-BE49-F238E27FC236}">
                    <a16:creationId xmlns:a16="http://schemas.microsoft.com/office/drawing/2014/main" id="{88685FFA-9C8A-4629-F516-37C80E345BAC}"/>
                  </a:ext>
                </a:extLst>
              </p:cNvPr>
              <p:cNvSpPr/>
              <p:nvPr/>
            </p:nvSpPr>
            <p:spPr>
              <a:xfrm>
                <a:off x="1777026" y="3279188"/>
                <a:ext cx="1101274" cy="1318468"/>
              </a:xfrm>
              <a:custGeom>
                <a:avLst/>
                <a:gdLst>
                  <a:gd name="connsiteX0" fmla="*/ 555416 w 1101274"/>
                  <a:gd name="connsiteY0" fmla="*/ 1318898 h 1318468"/>
                  <a:gd name="connsiteX1" fmla="*/ 2609 w 1101274"/>
                  <a:gd name="connsiteY1" fmla="*/ 430 h 1318468"/>
                  <a:gd name="connsiteX2" fmla="*/ 825269 w 1101274"/>
                  <a:gd name="connsiteY2" fmla="*/ 43069 h 1318468"/>
                  <a:gd name="connsiteX3" fmla="*/ 1101672 w 1101274"/>
                  <a:gd name="connsiteY3" fmla="*/ 702301 h 1318468"/>
                </a:gdLst>
                <a:ahLst/>
                <a:cxnLst>
                  <a:cxn ang="0">
                    <a:pos x="connsiteX0" y="connsiteY0"/>
                  </a:cxn>
                  <a:cxn ang="0">
                    <a:pos x="connsiteX1" y="connsiteY1"/>
                  </a:cxn>
                  <a:cxn ang="0">
                    <a:pos x="connsiteX2" y="connsiteY2"/>
                  </a:cxn>
                  <a:cxn ang="0">
                    <a:pos x="connsiteX3" y="connsiteY3"/>
                  </a:cxn>
                </a:cxnLst>
                <a:rect l="l" t="t" r="r" b="b"/>
                <a:pathLst>
                  <a:path w="1101274" h="1318468">
                    <a:moveTo>
                      <a:pt x="555416" y="1318898"/>
                    </a:moveTo>
                    <a:cubicBezTo>
                      <a:pt x="180131" y="986421"/>
                      <a:pt x="-23338" y="501139"/>
                      <a:pt x="2609" y="430"/>
                    </a:cubicBezTo>
                    <a:lnTo>
                      <a:pt x="825269" y="43069"/>
                    </a:lnTo>
                    <a:cubicBezTo>
                      <a:pt x="812293" y="293423"/>
                      <a:pt x="914027" y="536062"/>
                      <a:pt x="1101672" y="702301"/>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602" name="TextBox 601">
                <a:extLst>
                  <a:ext uri="{FF2B5EF4-FFF2-40B4-BE49-F238E27FC236}">
                    <a16:creationId xmlns:a16="http://schemas.microsoft.com/office/drawing/2014/main" id="{7CB5050C-FA3D-AF89-C4ED-6067CFAD7AAA}"/>
                  </a:ext>
                </a:extLst>
              </p:cNvPr>
              <p:cNvSpPr txBox="1"/>
              <p:nvPr/>
            </p:nvSpPr>
            <p:spPr>
              <a:xfrm rot="20235165">
                <a:off x="2042515" y="3694020"/>
                <a:ext cx="484754"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MIT</a:t>
                </a:r>
              </a:p>
            </p:txBody>
          </p:sp>
          <p:sp>
            <p:nvSpPr>
              <p:cNvPr id="603" name="Freeform: Shape 602">
                <a:extLst>
                  <a:ext uri="{FF2B5EF4-FFF2-40B4-BE49-F238E27FC236}">
                    <a16:creationId xmlns:a16="http://schemas.microsoft.com/office/drawing/2014/main" id="{51C3D431-C728-7718-76C2-7D6140E8055B}"/>
                  </a:ext>
                </a:extLst>
              </p:cNvPr>
              <p:cNvSpPr/>
              <p:nvPr/>
            </p:nvSpPr>
            <p:spPr>
              <a:xfrm>
                <a:off x="2188910" y="3300507"/>
                <a:ext cx="416264" cy="988844"/>
              </a:xfrm>
              <a:custGeom>
                <a:avLst/>
                <a:gdLst>
                  <a:gd name="connsiteX0" fmla="*/ 2057 w 416264"/>
                  <a:gd name="connsiteY0" fmla="*/ 430 h 988844"/>
                  <a:gd name="connsiteX1" fmla="*/ 416662 w 416264"/>
                  <a:gd name="connsiteY1" fmla="*/ 989275 h 988844"/>
                </a:gdLst>
                <a:ahLst/>
                <a:cxnLst>
                  <a:cxn ang="0">
                    <a:pos x="connsiteX0" y="connsiteY0"/>
                  </a:cxn>
                  <a:cxn ang="0">
                    <a:pos x="connsiteX1" y="connsiteY1"/>
                  </a:cxn>
                </a:cxnLst>
                <a:rect l="l" t="t" r="r" b="b"/>
                <a:pathLst>
                  <a:path w="416264" h="988844">
                    <a:moveTo>
                      <a:pt x="2057" y="430"/>
                    </a:moveTo>
                    <a:cubicBezTo>
                      <a:pt x="-17408" y="375962"/>
                      <a:pt x="135198" y="739921"/>
                      <a:pt x="416662" y="989275"/>
                    </a:cubicBezTo>
                  </a:path>
                </a:pathLst>
              </a:custGeom>
              <a:noFill/>
              <a:ln w="8736" cap="flat">
                <a:noFill/>
                <a:prstDash val="solid"/>
                <a:miter/>
              </a:ln>
            </p:spPr>
            <p:txBody>
              <a:bodyPr rtlCol="0" anchor="ctr"/>
              <a:lstStyle/>
              <a:p>
                <a:endParaRPr lang="en-GB" sz="1600"/>
              </a:p>
            </p:txBody>
          </p:sp>
        </p:grpSp>
        <p:grpSp>
          <p:nvGrpSpPr>
            <p:cNvPr id="59" name="Graphic 2973">
              <a:extLst>
                <a:ext uri="{FF2B5EF4-FFF2-40B4-BE49-F238E27FC236}">
                  <a16:creationId xmlns:a16="http://schemas.microsoft.com/office/drawing/2014/main" id="{DA2BCD3B-EE80-CEC7-3D54-7036309D5FE1}"/>
                </a:ext>
              </a:extLst>
            </p:cNvPr>
            <p:cNvGrpSpPr/>
            <p:nvPr/>
          </p:nvGrpSpPr>
          <p:grpSpPr>
            <a:xfrm>
              <a:off x="1779238" y="2524341"/>
              <a:ext cx="936705" cy="797486"/>
              <a:chOff x="1779238" y="2524341"/>
              <a:chExt cx="936705" cy="797486"/>
            </a:xfrm>
          </p:grpSpPr>
          <p:sp>
            <p:nvSpPr>
              <p:cNvPr id="598" name="Freeform: Shape 597">
                <a:hlinkClick r:id="rId5" action="ppaction://hlinksldjump"/>
                <a:extLst>
                  <a:ext uri="{FF2B5EF4-FFF2-40B4-BE49-F238E27FC236}">
                    <a16:creationId xmlns:a16="http://schemas.microsoft.com/office/drawing/2014/main" id="{0F791206-5536-00E3-05C3-F9A78281AB29}"/>
                  </a:ext>
                </a:extLst>
              </p:cNvPr>
              <p:cNvSpPr/>
              <p:nvPr/>
            </p:nvSpPr>
            <p:spPr>
              <a:xfrm>
                <a:off x="1779238" y="2524341"/>
                <a:ext cx="936705" cy="797486"/>
              </a:xfrm>
              <a:custGeom>
                <a:avLst/>
                <a:gdLst>
                  <a:gd name="connsiteX0" fmla="*/ 398 w 936705"/>
                  <a:gd name="connsiteY0" fmla="*/ 755277 h 797486"/>
                  <a:gd name="connsiteX1" fmla="*/ 228494 w 936705"/>
                  <a:gd name="connsiteY1" fmla="*/ 430 h 797486"/>
                  <a:gd name="connsiteX2" fmla="*/ 937103 w 936705"/>
                  <a:gd name="connsiteY2" fmla="*/ 420492 h 797486"/>
                  <a:gd name="connsiteX3" fmla="*/ 823058 w 936705"/>
                  <a:gd name="connsiteY3" fmla="*/ 797916 h 797486"/>
                </a:gdLst>
                <a:ahLst/>
                <a:cxnLst>
                  <a:cxn ang="0">
                    <a:pos x="connsiteX0" y="connsiteY0"/>
                  </a:cxn>
                  <a:cxn ang="0">
                    <a:pos x="connsiteX1" y="connsiteY1"/>
                  </a:cxn>
                  <a:cxn ang="0">
                    <a:pos x="connsiteX2" y="connsiteY2"/>
                  </a:cxn>
                  <a:cxn ang="0">
                    <a:pos x="connsiteX3" y="connsiteY3"/>
                  </a:cxn>
                </a:cxnLst>
                <a:rect l="l" t="t" r="r" b="b"/>
                <a:pathLst>
                  <a:path w="936705" h="797486">
                    <a:moveTo>
                      <a:pt x="398" y="755277"/>
                    </a:moveTo>
                    <a:cubicBezTo>
                      <a:pt x="14210" y="488907"/>
                      <a:pt x="92478" y="229872"/>
                      <a:pt x="228494" y="430"/>
                    </a:cubicBezTo>
                    <a:lnTo>
                      <a:pt x="937103" y="420492"/>
                    </a:lnTo>
                    <a:cubicBezTo>
                      <a:pt x="869097" y="535214"/>
                      <a:pt x="829961" y="664731"/>
                      <a:pt x="823058" y="79791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9" name="TextBox 598">
                <a:extLst>
                  <a:ext uri="{FF2B5EF4-FFF2-40B4-BE49-F238E27FC236}">
                    <a16:creationId xmlns:a16="http://schemas.microsoft.com/office/drawing/2014/main" id="{79A49A50-4B08-B68D-637D-C346BF91B455}"/>
                  </a:ext>
                </a:extLst>
              </p:cNvPr>
              <p:cNvSpPr txBox="1"/>
              <p:nvPr/>
            </p:nvSpPr>
            <p:spPr>
              <a:xfrm rot="1008791">
                <a:off x="1951776" y="2871520"/>
                <a:ext cx="56425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MDA</a:t>
                </a:r>
              </a:p>
            </p:txBody>
          </p:sp>
          <p:sp>
            <p:nvSpPr>
              <p:cNvPr id="600" name="Freeform: Shape 599">
                <a:extLst>
                  <a:ext uri="{FF2B5EF4-FFF2-40B4-BE49-F238E27FC236}">
                    <a16:creationId xmlns:a16="http://schemas.microsoft.com/office/drawing/2014/main" id="{63715487-8A9C-8526-715D-6CAD5E88FD00}"/>
                  </a:ext>
                </a:extLst>
              </p:cNvPr>
              <p:cNvSpPr/>
              <p:nvPr/>
            </p:nvSpPr>
            <p:spPr>
              <a:xfrm>
                <a:off x="2190569" y="2734372"/>
                <a:ext cx="171065" cy="566135"/>
              </a:xfrm>
              <a:custGeom>
                <a:avLst/>
                <a:gdLst>
                  <a:gd name="connsiteX0" fmla="*/ 398 w 171065"/>
                  <a:gd name="connsiteY0" fmla="*/ 566565 h 566135"/>
                  <a:gd name="connsiteX1" fmla="*/ 171463 w 171065"/>
                  <a:gd name="connsiteY1" fmla="*/ 430 h 566135"/>
                </a:gdLst>
                <a:ahLst/>
                <a:cxnLst>
                  <a:cxn ang="0">
                    <a:pos x="connsiteX0" y="connsiteY0"/>
                  </a:cxn>
                  <a:cxn ang="0">
                    <a:pos x="connsiteX1" y="connsiteY1"/>
                  </a:cxn>
                </a:cxnLst>
                <a:rect l="l" t="t" r="r" b="b"/>
                <a:pathLst>
                  <a:path w="171065" h="566135">
                    <a:moveTo>
                      <a:pt x="398" y="566565"/>
                    </a:moveTo>
                    <a:cubicBezTo>
                      <a:pt x="10750" y="366788"/>
                      <a:pt x="69458" y="172511"/>
                      <a:pt x="171463" y="430"/>
                    </a:cubicBezTo>
                  </a:path>
                </a:pathLst>
              </a:custGeom>
              <a:noFill/>
              <a:ln w="8736" cap="flat">
                <a:noFill/>
                <a:prstDash val="solid"/>
                <a:miter/>
              </a:ln>
            </p:spPr>
            <p:txBody>
              <a:bodyPr rtlCol="0" anchor="ctr"/>
              <a:lstStyle/>
              <a:p>
                <a:endParaRPr lang="en-GB" sz="1600"/>
              </a:p>
            </p:txBody>
          </p:sp>
        </p:grpSp>
        <p:grpSp>
          <p:nvGrpSpPr>
            <p:cNvPr id="60" name="Graphic 2973">
              <a:extLst>
                <a:ext uri="{FF2B5EF4-FFF2-40B4-BE49-F238E27FC236}">
                  <a16:creationId xmlns:a16="http://schemas.microsoft.com/office/drawing/2014/main" id="{86B25ADD-9883-A812-B339-7916474CC204}"/>
                </a:ext>
              </a:extLst>
            </p:cNvPr>
            <p:cNvGrpSpPr/>
            <p:nvPr/>
          </p:nvGrpSpPr>
          <p:grpSpPr>
            <a:xfrm>
              <a:off x="2007334" y="2024937"/>
              <a:ext cx="937639" cy="919466"/>
              <a:chOff x="2007334" y="2024937"/>
              <a:chExt cx="937639" cy="919466"/>
            </a:xfrm>
          </p:grpSpPr>
          <p:sp>
            <p:nvSpPr>
              <p:cNvPr id="595" name="Freeform: Shape 594">
                <a:hlinkClick r:id="rId6" action="ppaction://hlinksldjump"/>
                <a:extLst>
                  <a:ext uri="{FF2B5EF4-FFF2-40B4-BE49-F238E27FC236}">
                    <a16:creationId xmlns:a16="http://schemas.microsoft.com/office/drawing/2014/main" id="{FDC26272-3FDC-50C6-A1C3-F4A6ACC4498B}"/>
                  </a:ext>
                </a:extLst>
              </p:cNvPr>
              <p:cNvSpPr/>
              <p:nvPr/>
            </p:nvSpPr>
            <p:spPr>
              <a:xfrm>
                <a:off x="2007334" y="2024937"/>
                <a:ext cx="937639" cy="919466"/>
              </a:xfrm>
              <a:custGeom>
                <a:avLst/>
                <a:gdLst>
                  <a:gd name="connsiteX0" fmla="*/ 398 w 937639"/>
                  <a:gd name="connsiteY0" fmla="*/ 499834 h 919466"/>
                  <a:gd name="connsiteX1" fmla="*/ 458460 w 937639"/>
                  <a:gd name="connsiteY1" fmla="*/ 430 h 919466"/>
                  <a:gd name="connsiteX2" fmla="*/ 938037 w 937639"/>
                  <a:gd name="connsiteY2" fmla="*/ 670195 h 919466"/>
                  <a:gd name="connsiteX3" fmla="*/ 709008 w 937639"/>
                  <a:gd name="connsiteY3" fmla="*/ 919896 h 919466"/>
                </a:gdLst>
                <a:ahLst/>
                <a:cxnLst>
                  <a:cxn ang="0">
                    <a:pos x="connsiteX0" y="connsiteY0"/>
                  </a:cxn>
                  <a:cxn ang="0">
                    <a:pos x="connsiteX1" y="connsiteY1"/>
                  </a:cxn>
                  <a:cxn ang="0">
                    <a:pos x="connsiteX2" y="connsiteY2"/>
                  </a:cxn>
                  <a:cxn ang="0">
                    <a:pos x="connsiteX3" y="connsiteY3"/>
                  </a:cxn>
                </a:cxnLst>
                <a:rect l="l" t="t" r="r" b="b"/>
                <a:pathLst>
                  <a:path w="937639" h="919466">
                    <a:moveTo>
                      <a:pt x="398" y="499834"/>
                    </a:moveTo>
                    <a:cubicBezTo>
                      <a:pt x="116826" y="303422"/>
                      <a:pt x="272813" y="133361"/>
                      <a:pt x="458460" y="430"/>
                    </a:cubicBezTo>
                    <a:lnTo>
                      <a:pt x="938037" y="670195"/>
                    </a:lnTo>
                    <a:cubicBezTo>
                      <a:pt x="845216" y="736659"/>
                      <a:pt x="767223" y="821691"/>
                      <a:pt x="709008" y="91989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6" name="TextBox 595">
                <a:extLst>
                  <a:ext uri="{FF2B5EF4-FFF2-40B4-BE49-F238E27FC236}">
                    <a16:creationId xmlns:a16="http://schemas.microsoft.com/office/drawing/2014/main" id="{53BD990B-1345-6D46-16D7-88901A803816}"/>
                  </a:ext>
                </a:extLst>
              </p:cNvPr>
              <p:cNvSpPr txBox="1"/>
              <p:nvPr/>
            </p:nvSpPr>
            <p:spPr>
              <a:xfrm rot="2551650">
                <a:off x="2228211" y="2393781"/>
                <a:ext cx="555008"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EMS</a:t>
                </a:r>
              </a:p>
            </p:txBody>
          </p:sp>
          <p:sp>
            <p:nvSpPr>
              <p:cNvPr id="597" name="Freeform: Shape 596">
                <a:extLst>
                  <a:ext uri="{FF2B5EF4-FFF2-40B4-BE49-F238E27FC236}">
                    <a16:creationId xmlns:a16="http://schemas.microsoft.com/office/drawing/2014/main" id="{8E61DA25-BFBE-2616-86F4-C844AEB5B9CA}"/>
                  </a:ext>
                </a:extLst>
              </p:cNvPr>
              <p:cNvSpPr/>
              <p:nvPr/>
            </p:nvSpPr>
            <p:spPr>
              <a:xfrm>
                <a:off x="2361644" y="2359817"/>
                <a:ext cx="343538" cy="374555"/>
              </a:xfrm>
              <a:custGeom>
                <a:avLst/>
                <a:gdLst>
                  <a:gd name="connsiteX0" fmla="*/ 398 w 343538"/>
                  <a:gd name="connsiteY0" fmla="*/ 374985 h 374555"/>
                  <a:gd name="connsiteX1" fmla="*/ 343936 w 343538"/>
                  <a:gd name="connsiteY1" fmla="*/ 430 h 374555"/>
                </a:gdLst>
                <a:ahLst/>
                <a:cxnLst>
                  <a:cxn ang="0">
                    <a:pos x="connsiteX0" y="connsiteY0"/>
                  </a:cxn>
                  <a:cxn ang="0">
                    <a:pos x="connsiteX1" y="connsiteY1"/>
                  </a:cxn>
                </a:cxnLst>
                <a:rect l="l" t="t" r="r" b="b"/>
                <a:pathLst>
                  <a:path w="343538" h="374555">
                    <a:moveTo>
                      <a:pt x="398" y="374985"/>
                    </a:moveTo>
                    <a:cubicBezTo>
                      <a:pt x="87717" y="227678"/>
                      <a:pt x="204705" y="100128"/>
                      <a:pt x="343936" y="430"/>
                    </a:cubicBezTo>
                  </a:path>
                </a:pathLst>
              </a:custGeom>
              <a:noFill/>
              <a:ln w="8736" cap="flat">
                <a:noFill/>
                <a:prstDash val="solid"/>
                <a:miter/>
              </a:ln>
            </p:spPr>
            <p:txBody>
              <a:bodyPr rtlCol="0" anchor="ctr"/>
              <a:lstStyle/>
              <a:p>
                <a:endParaRPr lang="en-GB" sz="1600"/>
              </a:p>
            </p:txBody>
          </p:sp>
        </p:grpSp>
        <p:grpSp>
          <p:nvGrpSpPr>
            <p:cNvPr id="61" name="Graphic 2973">
              <a:extLst>
                <a:ext uri="{FF2B5EF4-FFF2-40B4-BE49-F238E27FC236}">
                  <a16:creationId xmlns:a16="http://schemas.microsoft.com/office/drawing/2014/main" id="{844EFCC4-E98A-9975-6E58-29C51A6CD303}"/>
                </a:ext>
              </a:extLst>
            </p:cNvPr>
            <p:cNvGrpSpPr/>
            <p:nvPr/>
          </p:nvGrpSpPr>
          <p:grpSpPr>
            <a:xfrm>
              <a:off x="2465396" y="1779377"/>
              <a:ext cx="734531" cy="915325"/>
              <a:chOff x="2465396" y="1779377"/>
              <a:chExt cx="734531" cy="915325"/>
            </a:xfrm>
          </p:grpSpPr>
          <p:sp>
            <p:nvSpPr>
              <p:cNvPr id="592" name="Freeform: Shape 591">
                <a:extLst>
                  <a:ext uri="{FF2B5EF4-FFF2-40B4-BE49-F238E27FC236}">
                    <a16:creationId xmlns:a16="http://schemas.microsoft.com/office/drawing/2014/main" id="{D3315165-ACB6-173F-9B6F-F1EE210AE132}"/>
                  </a:ext>
                </a:extLst>
              </p:cNvPr>
              <p:cNvSpPr/>
              <p:nvPr/>
            </p:nvSpPr>
            <p:spPr>
              <a:xfrm>
                <a:off x="2465396" y="1779377"/>
                <a:ext cx="734531" cy="915325"/>
              </a:xfrm>
              <a:custGeom>
                <a:avLst/>
                <a:gdLst>
                  <a:gd name="connsiteX0" fmla="*/ 398 w 734531"/>
                  <a:gd name="connsiteY0" fmla="*/ 245990 h 915325"/>
                  <a:gd name="connsiteX1" fmla="*/ 510300 w 734531"/>
                  <a:gd name="connsiteY1" fmla="*/ 430 h 915325"/>
                  <a:gd name="connsiteX2" fmla="*/ 734929 w 734531"/>
                  <a:gd name="connsiteY2" fmla="*/ 792976 h 915325"/>
                  <a:gd name="connsiteX3" fmla="*/ 479975 w 734531"/>
                  <a:gd name="connsiteY3" fmla="*/ 915755 h 915325"/>
                </a:gdLst>
                <a:ahLst/>
                <a:cxnLst>
                  <a:cxn ang="0">
                    <a:pos x="connsiteX0" y="connsiteY0"/>
                  </a:cxn>
                  <a:cxn ang="0">
                    <a:pos x="connsiteX1" y="connsiteY1"/>
                  </a:cxn>
                  <a:cxn ang="0">
                    <a:pos x="connsiteX2" y="connsiteY2"/>
                  </a:cxn>
                  <a:cxn ang="0">
                    <a:pos x="connsiteX3" y="connsiteY3"/>
                  </a:cxn>
                </a:cxnLst>
                <a:rect l="l" t="t" r="r" b="b"/>
                <a:pathLst>
                  <a:path w="734531" h="915325">
                    <a:moveTo>
                      <a:pt x="398" y="245990"/>
                    </a:moveTo>
                    <a:cubicBezTo>
                      <a:pt x="154926" y="135336"/>
                      <a:pt x="327440" y="52262"/>
                      <a:pt x="510300" y="430"/>
                    </a:cubicBezTo>
                    <a:lnTo>
                      <a:pt x="734929" y="792976"/>
                    </a:lnTo>
                    <a:cubicBezTo>
                      <a:pt x="643498" y="818890"/>
                      <a:pt x="557241" y="860429"/>
                      <a:pt x="479975" y="915755"/>
                    </a:cubicBezTo>
                    <a:close/>
                  </a:path>
                </a:pathLst>
              </a:custGeom>
              <a:solidFill>
                <a:srgbClr val="F75526"/>
              </a:solidFill>
              <a:ln w="4368" cap="flat">
                <a:solidFill>
                  <a:srgbClr val="FFFFFF"/>
                </a:solidFill>
                <a:prstDash val="solid"/>
                <a:miter/>
              </a:ln>
            </p:spPr>
            <p:txBody>
              <a:bodyPr rtlCol="0" anchor="ctr"/>
              <a:lstStyle/>
              <a:p>
                <a:endParaRPr lang="en-GB" sz="1600"/>
              </a:p>
            </p:txBody>
          </p:sp>
          <p:sp>
            <p:nvSpPr>
              <p:cNvPr id="593" name="TextBox 592">
                <a:extLst>
                  <a:ext uri="{FF2B5EF4-FFF2-40B4-BE49-F238E27FC236}">
                    <a16:creationId xmlns:a16="http://schemas.microsoft.com/office/drawing/2014/main" id="{9F8365C4-2965-6A59-19D6-33EABC20E0B3}"/>
                  </a:ext>
                </a:extLst>
              </p:cNvPr>
              <p:cNvSpPr txBox="1"/>
              <p:nvPr/>
            </p:nvSpPr>
            <p:spPr>
              <a:xfrm rot="3857142">
                <a:off x="2633134" y="2115835"/>
                <a:ext cx="477359"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SCI</a:t>
                </a:r>
              </a:p>
            </p:txBody>
          </p:sp>
          <p:sp>
            <p:nvSpPr>
              <p:cNvPr id="594" name="Freeform: Shape 593">
                <a:extLst>
                  <a:ext uri="{FF2B5EF4-FFF2-40B4-BE49-F238E27FC236}">
                    <a16:creationId xmlns:a16="http://schemas.microsoft.com/office/drawing/2014/main" id="{B53F3119-8911-A59F-59A5-2B07E4D1A9D5}"/>
                  </a:ext>
                </a:extLst>
              </p:cNvPr>
              <p:cNvSpPr/>
              <p:nvPr/>
            </p:nvSpPr>
            <p:spPr>
              <a:xfrm>
                <a:off x="2705184" y="2175656"/>
                <a:ext cx="382427" cy="184161"/>
              </a:xfrm>
              <a:custGeom>
                <a:avLst/>
                <a:gdLst>
                  <a:gd name="connsiteX0" fmla="*/ 398 w 382427"/>
                  <a:gd name="connsiteY0" fmla="*/ 184591 h 184161"/>
                  <a:gd name="connsiteX1" fmla="*/ 382825 w 382427"/>
                  <a:gd name="connsiteY1" fmla="*/ 430 h 184161"/>
                </a:gdLst>
                <a:ahLst/>
                <a:cxnLst>
                  <a:cxn ang="0">
                    <a:pos x="connsiteX0" y="connsiteY0"/>
                  </a:cxn>
                  <a:cxn ang="0">
                    <a:pos x="connsiteX1" y="connsiteY1"/>
                  </a:cxn>
                </a:cxnLst>
                <a:rect l="l" t="t" r="r" b="b"/>
                <a:pathLst>
                  <a:path w="382427" h="184161">
                    <a:moveTo>
                      <a:pt x="398" y="184591"/>
                    </a:moveTo>
                    <a:cubicBezTo>
                      <a:pt x="116296" y="101605"/>
                      <a:pt x="245681" y="39297"/>
                      <a:pt x="382825" y="430"/>
                    </a:cubicBezTo>
                  </a:path>
                </a:pathLst>
              </a:custGeom>
              <a:noFill/>
              <a:ln w="8736" cap="flat">
                <a:noFill/>
                <a:prstDash val="solid"/>
                <a:miter/>
              </a:ln>
            </p:spPr>
            <p:txBody>
              <a:bodyPr rtlCol="0" anchor="ctr"/>
              <a:lstStyle/>
              <a:p>
                <a:endParaRPr lang="en-GB" sz="1600"/>
              </a:p>
            </p:txBody>
          </p:sp>
        </p:grpSp>
        <p:grpSp>
          <p:nvGrpSpPr>
            <p:cNvPr id="62" name="Graphic 2973">
              <a:extLst>
                <a:ext uri="{FF2B5EF4-FFF2-40B4-BE49-F238E27FC236}">
                  <a16:creationId xmlns:a16="http://schemas.microsoft.com/office/drawing/2014/main" id="{C484D373-FB85-D3B9-1BA2-A7E8AB4DB08A}"/>
                </a:ext>
              </a:extLst>
            </p:cNvPr>
            <p:cNvGrpSpPr/>
            <p:nvPr/>
          </p:nvGrpSpPr>
          <p:grpSpPr>
            <a:xfrm>
              <a:off x="2975298" y="1716947"/>
              <a:ext cx="449256" cy="854975"/>
              <a:chOff x="2975298" y="1716947"/>
              <a:chExt cx="449256" cy="854975"/>
            </a:xfrm>
          </p:grpSpPr>
          <p:sp>
            <p:nvSpPr>
              <p:cNvPr id="589" name="Freeform: Shape 588">
                <a:hlinkClick r:id="rId7" action="ppaction://hlinksldjump"/>
                <a:extLst>
                  <a:ext uri="{FF2B5EF4-FFF2-40B4-BE49-F238E27FC236}">
                    <a16:creationId xmlns:a16="http://schemas.microsoft.com/office/drawing/2014/main" id="{092B4BC9-8A47-C338-8050-3EDCD3A6B2C8}"/>
                  </a:ext>
                </a:extLst>
              </p:cNvPr>
              <p:cNvSpPr/>
              <p:nvPr/>
            </p:nvSpPr>
            <p:spPr>
              <a:xfrm>
                <a:off x="2975298" y="1716947"/>
                <a:ext cx="449256" cy="854975"/>
              </a:xfrm>
              <a:custGeom>
                <a:avLst/>
                <a:gdLst>
                  <a:gd name="connsiteX0" fmla="*/ 398 w 449256"/>
                  <a:gd name="connsiteY0" fmla="*/ 62859 h 854975"/>
                  <a:gd name="connsiteX1" fmla="*/ 449654 w 449256"/>
                  <a:gd name="connsiteY1" fmla="*/ 430 h 854975"/>
                  <a:gd name="connsiteX2" fmla="*/ 449654 w 449256"/>
                  <a:gd name="connsiteY2" fmla="*/ 824187 h 854975"/>
                  <a:gd name="connsiteX3" fmla="*/ 225026 w 449256"/>
                  <a:gd name="connsiteY3" fmla="*/ 855406 h 854975"/>
                </a:gdLst>
                <a:ahLst/>
                <a:cxnLst>
                  <a:cxn ang="0">
                    <a:pos x="connsiteX0" y="connsiteY0"/>
                  </a:cxn>
                  <a:cxn ang="0">
                    <a:pos x="connsiteX1" y="connsiteY1"/>
                  </a:cxn>
                  <a:cxn ang="0">
                    <a:pos x="connsiteX2" y="connsiteY2"/>
                  </a:cxn>
                  <a:cxn ang="0">
                    <a:pos x="connsiteX3" y="connsiteY3"/>
                  </a:cxn>
                </a:cxnLst>
                <a:rect l="l" t="t" r="r" b="b"/>
                <a:pathLst>
                  <a:path w="449256" h="854975">
                    <a:moveTo>
                      <a:pt x="398" y="62859"/>
                    </a:moveTo>
                    <a:cubicBezTo>
                      <a:pt x="146555" y="21440"/>
                      <a:pt x="297740" y="430"/>
                      <a:pt x="449654" y="430"/>
                    </a:cubicBezTo>
                    <a:lnTo>
                      <a:pt x="449654" y="824187"/>
                    </a:lnTo>
                    <a:cubicBezTo>
                      <a:pt x="373697" y="824187"/>
                      <a:pt x="298105" y="834693"/>
                      <a:pt x="225026" y="85540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0" name="TextBox 589">
                <a:extLst>
                  <a:ext uri="{FF2B5EF4-FFF2-40B4-BE49-F238E27FC236}">
                    <a16:creationId xmlns:a16="http://schemas.microsoft.com/office/drawing/2014/main" id="{C70F3CE3-2227-041A-5132-65F0F5DCAA55}"/>
                  </a:ext>
                </a:extLst>
              </p:cNvPr>
              <p:cNvSpPr txBox="1"/>
              <p:nvPr/>
            </p:nvSpPr>
            <p:spPr>
              <a:xfrm rot="4925273">
                <a:off x="2955996" y="1996869"/>
                <a:ext cx="538367"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PER</a:t>
                </a:r>
              </a:p>
            </p:txBody>
          </p:sp>
          <p:sp>
            <p:nvSpPr>
              <p:cNvPr id="591" name="Freeform: Shape 590">
                <a:extLst>
                  <a:ext uri="{FF2B5EF4-FFF2-40B4-BE49-F238E27FC236}">
                    <a16:creationId xmlns:a16="http://schemas.microsoft.com/office/drawing/2014/main" id="{079784DE-7525-CE9E-B73D-9CDC04A13D41}"/>
                  </a:ext>
                </a:extLst>
              </p:cNvPr>
              <p:cNvSpPr/>
              <p:nvPr/>
            </p:nvSpPr>
            <p:spPr>
              <a:xfrm>
                <a:off x="3087613" y="2128820"/>
                <a:ext cx="336940" cy="46835"/>
              </a:xfrm>
              <a:custGeom>
                <a:avLst/>
                <a:gdLst>
                  <a:gd name="connsiteX0" fmla="*/ 398 w 336940"/>
                  <a:gd name="connsiteY0" fmla="*/ 47265 h 46835"/>
                  <a:gd name="connsiteX1" fmla="*/ 337339 w 336940"/>
                  <a:gd name="connsiteY1" fmla="*/ 430 h 46835"/>
                </a:gdLst>
                <a:ahLst/>
                <a:cxnLst>
                  <a:cxn ang="0">
                    <a:pos x="connsiteX0" y="connsiteY0"/>
                  </a:cxn>
                  <a:cxn ang="0">
                    <a:pos x="connsiteX1" y="connsiteY1"/>
                  </a:cxn>
                </a:cxnLst>
                <a:rect l="l" t="t" r="r" b="b"/>
                <a:pathLst>
                  <a:path w="336940" h="46835">
                    <a:moveTo>
                      <a:pt x="398" y="47265"/>
                    </a:moveTo>
                    <a:cubicBezTo>
                      <a:pt x="110016" y="16190"/>
                      <a:pt x="223403" y="438"/>
                      <a:pt x="337339" y="430"/>
                    </a:cubicBezTo>
                  </a:path>
                </a:pathLst>
              </a:custGeom>
              <a:noFill/>
              <a:ln w="8736" cap="flat">
                <a:noFill/>
                <a:prstDash val="solid"/>
                <a:miter/>
              </a:ln>
            </p:spPr>
            <p:txBody>
              <a:bodyPr rtlCol="0" anchor="ctr"/>
              <a:lstStyle/>
              <a:p>
                <a:endParaRPr lang="en-GB" sz="1600"/>
              </a:p>
            </p:txBody>
          </p:sp>
        </p:grpSp>
        <p:grpSp>
          <p:nvGrpSpPr>
            <p:cNvPr id="63" name="Graphic 2973">
              <a:extLst>
                <a:ext uri="{FF2B5EF4-FFF2-40B4-BE49-F238E27FC236}">
                  <a16:creationId xmlns:a16="http://schemas.microsoft.com/office/drawing/2014/main" id="{0C011434-3CC0-A250-3884-9D267CC8CA7C}"/>
                </a:ext>
              </a:extLst>
            </p:cNvPr>
            <p:cNvGrpSpPr/>
            <p:nvPr/>
          </p:nvGrpSpPr>
          <p:grpSpPr>
            <a:xfrm>
              <a:off x="3424555" y="893183"/>
              <a:ext cx="2339556" cy="1940581"/>
              <a:chOff x="3424555" y="893183"/>
              <a:chExt cx="2339556" cy="1940581"/>
            </a:xfrm>
          </p:grpSpPr>
          <p:sp>
            <p:nvSpPr>
              <p:cNvPr id="586" name="Freeform: Shape 585">
                <a:extLst>
                  <a:ext uri="{FF2B5EF4-FFF2-40B4-BE49-F238E27FC236}">
                    <a16:creationId xmlns:a16="http://schemas.microsoft.com/office/drawing/2014/main" id="{E970B748-CB4D-9DB1-4492-6B3BBB002FA1}"/>
                  </a:ext>
                </a:extLst>
              </p:cNvPr>
              <p:cNvSpPr/>
              <p:nvPr/>
            </p:nvSpPr>
            <p:spPr>
              <a:xfrm>
                <a:off x="3424555" y="893183"/>
                <a:ext cx="2339556" cy="1940581"/>
              </a:xfrm>
              <a:custGeom>
                <a:avLst/>
                <a:gdLst>
                  <a:gd name="connsiteX0" fmla="*/ 398 w 2339556"/>
                  <a:gd name="connsiteY0" fmla="*/ 430 h 1940581"/>
                  <a:gd name="connsiteX1" fmla="*/ 2339954 w 2339556"/>
                  <a:gd name="connsiteY1" fmla="*/ 1675662 h 1940581"/>
                  <a:gd name="connsiteX2" fmla="*/ 1560108 w 2339556"/>
                  <a:gd name="connsiteY2" fmla="*/ 1941011 h 1940581"/>
                  <a:gd name="connsiteX3" fmla="*/ 398 w 2339556"/>
                  <a:gd name="connsiteY3" fmla="*/ 824194 h 1940581"/>
                </a:gdLst>
                <a:ahLst/>
                <a:cxnLst>
                  <a:cxn ang="0">
                    <a:pos x="connsiteX0" y="connsiteY0"/>
                  </a:cxn>
                  <a:cxn ang="0">
                    <a:pos x="connsiteX1" y="connsiteY1"/>
                  </a:cxn>
                  <a:cxn ang="0">
                    <a:pos x="connsiteX2" y="connsiteY2"/>
                  </a:cxn>
                  <a:cxn ang="0">
                    <a:pos x="connsiteX3" y="connsiteY3"/>
                  </a:cxn>
                </a:cxnLst>
                <a:rect l="l" t="t" r="r" b="b"/>
                <a:pathLst>
                  <a:path w="2339556" h="1940581">
                    <a:moveTo>
                      <a:pt x="398" y="430"/>
                    </a:moveTo>
                    <a:cubicBezTo>
                      <a:pt x="1058460" y="430"/>
                      <a:pt x="1999134" y="673999"/>
                      <a:pt x="2339954" y="1675662"/>
                    </a:cubicBezTo>
                    <a:lnTo>
                      <a:pt x="1560108" y="1941011"/>
                    </a:lnTo>
                    <a:cubicBezTo>
                      <a:pt x="1332885" y="1273231"/>
                      <a:pt x="705772" y="824194"/>
                      <a:pt x="398" y="824194"/>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7" name="TextBox 586">
                <a:extLst>
                  <a:ext uri="{FF2B5EF4-FFF2-40B4-BE49-F238E27FC236}">
                    <a16:creationId xmlns:a16="http://schemas.microsoft.com/office/drawing/2014/main" id="{9D21F77C-0FE2-3A59-0D4A-6E945D501FF5}"/>
                  </a:ext>
                </a:extLst>
              </p:cNvPr>
              <p:cNvSpPr txBox="1"/>
              <p:nvPr/>
            </p:nvSpPr>
            <p:spPr>
              <a:xfrm rot="7411072">
                <a:off x="4293589" y="1531565"/>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53% I</a:t>
                </a:r>
              </a:p>
            </p:txBody>
          </p:sp>
          <p:sp>
            <p:nvSpPr>
              <p:cNvPr id="588" name="Freeform: Shape 587">
                <a:extLst>
                  <a:ext uri="{FF2B5EF4-FFF2-40B4-BE49-F238E27FC236}">
                    <a16:creationId xmlns:a16="http://schemas.microsoft.com/office/drawing/2014/main" id="{05212F81-07E3-BB26-B447-A919FBDD7EDF}"/>
                  </a:ext>
                </a:extLst>
              </p:cNvPr>
              <p:cNvSpPr/>
              <p:nvPr/>
            </p:nvSpPr>
            <p:spPr>
              <a:xfrm>
                <a:off x="3424556" y="1305065"/>
                <a:ext cx="1949628" cy="1396025"/>
              </a:xfrm>
              <a:custGeom>
                <a:avLst/>
                <a:gdLst>
                  <a:gd name="connsiteX0" fmla="*/ 398 w 1949628"/>
                  <a:gd name="connsiteY0" fmla="*/ 430 h 1396025"/>
                  <a:gd name="connsiteX1" fmla="*/ 1950026 w 1949628"/>
                  <a:gd name="connsiteY1" fmla="*/ 1396455 h 1396025"/>
                </a:gdLst>
                <a:ahLst/>
                <a:cxnLst>
                  <a:cxn ang="0">
                    <a:pos x="connsiteX0" y="connsiteY0"/>
                  </a:cxn>
                  <a:cxn ang="0">
                    <a:pos x="connsiteX1" y="connsiteY1"/>
                  </a:cxn>
                </a:cxnLst>
                <a:rect l="l" t="t" r="r" b="b"/>
                <a:pathLst>
                  <a:path w="1949628" h="1396025">
                    <a:moveTo>
                      <a:pt x="398" y="430"/>
                    </a:moveTo>
                    <a:cubicBezTo>
                      <a:pt x="882117" y="430"/>
                      <a:pt x="1666009" y="561737"/>
                      <a:pt x="1950026" y="1396455"/>
                    </a:cubicBezTo>
                  </a:path>
                </a:pathLst>
              </a:custGeom>
              <a:noFill/>
              <a:ln w="8736" cap="flat">
                <a:noFill/>
                <a:prstDash val="solid"/>
                <a:miter/>
              </a:ln>
            </p:spPr>
            <p:txBody>
              <a:bodyPr rtlCol="0" anchor="ctr"/>
              <a:lstStyle/>
              <a:p>
                <a:endParaRPr lang="en-GB" sz="1600"/>
              </a:p>
            </p:txBody>
          </p:sp>
        </p:grpSp>
        <p:grpSp>
          <p:nvGrpSpPr>
            <p:cNvPr id="64" name="Graphic 2973">
              <a:extLst>
                <a:ext uri="{FF2B5EF4-FFF2-40B4-BE49-F238E27FC236}">
                  <a16:creationId xmlns:a16="http://schemas.microsoft.com/office/drawing/2014/main" id="{06B8D0AF-7983-23E6-AD1B-F564E0B0ABDF}"/>
                </a:ext>
              </a:extLst>
            </p:cNvPr>
            <p:cNvGrpSpPr/>
            <p:nvPr/>
          </p:nvGrpSpPr>
          <p:grpSpPr>
            <a:xfrm>
              <a:off x="4921040" y="2568415"/>
              <a:ext cx="974797" cy="1829712"/>
              <a:chOff x="4921040" y="2568415"/>
              <a:chExt cx="974797" cy="1829712"/>
            </a:xfrm>
          </p:grpSpPr>
          <p:sp>
            <p:nvSpPr>
              <p:cNvPr id="583" name="Freeform: Shape 582">
                <a:extLst>
                  <a:ext uri="{FF2B5EF4-FFF2-40B4-BE49-F238E27FC236}">
                    <a16:creationId xmlns:a16="http://schemas.microsoft.com/office/drawing/2014/main" id="{58CE48CD-47C7-A315-1561-335CEF63068E}"/>
                  </a:ext>
                </a:extLst>
              </p:cNvPr>
              <p:cNvSpPr/>
              <p:nvPr/>
            </p:nvSpPr>
            <p:spPr>
              <a:xfrm>
                <a:off x="4921040" y="2568415"/>
                <a:ext cx="974797" cy="1829712"/>
              </a:xfrm>
              <a:custGeom>
                <a:avLst/>
                <a:gdLst>
                  <a:gd name="connsiteX0" fmla="*/ 843469 w 974797"/>
                  <a:gd name="connsiteY0" fmla="*/ 430 h 1829712"/>
                  <a:gd name="connsiteX1" fmla="*/ 748636 w 974797"/>
                  <a:gd name="connsiteY1" fmla="*/ 1830142 h 1829712"/>
                  <a:gd name="connsiteX2" fmla="*/ 398 w 974797"/>
                  <a:gd name="connsiteY2" fmla="*/ 1485585 h 1829712"/>
                  <a:gd name="connsiteX3" fmla="*/ 63622 w 974797"/>
                  <a:gd name="connsiteY3" fmla="*/ 265780 h 1829712"/>
                </a:gdLst>
                <a:ahLst/>
                <a:cxnLst>
                  <a:cxn ang="0">
                    <a:pos x="connsiteX0" y="connsiteY0"/>
                  </a:cxn>
                  <a:cxn ang="0">
                    <a:pos x="connsiteX1" y="connsiteY1"/>
                  </a:cxn>
                  <a:cxn ang="0">
                    <a:pos x="connsiteX2" y="connsiteY2"/>
                  </a:cxn>
                  <a:cxn ang="0">
                    <a:pos x="connsiteX3" y="connsiteY3"/>
                  </a:cxn>
                </a:cxnLst>
                <a:rect l="l" t="t" r="r" b="b"/>
                <a:pathLst>
                  <a:path w="974797" h="1829712">
                    <a:moveTo>
                      <a:pt x="843469" y="430"/>
                    </a:moveTo>
                    <a:cubicBezTo>
                      <a:pt x="1047461" y="599955"/>
                      <a:pt x="1013521" y="1254914"/>
                      <a:pt x="748636" y="1830142"/>
                    </a:cubicBezTo>
                    <a:lnTo>
                      <a:pt x="398" y="1485585"/>
                    </a:lnTo>
                    <a:cubicBezTo>
                      <a:pt x="176985" y="1102103"/>
                      <a:pt x="199612" y="665463"/>
                      <a:pt x="63622" y="265780"/>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4" name="TextBox 583">
                <a:extLst>
                  <a:ext uri="{FF2B5EF4-FFF2-40B4-BE49-F238E27FC236}">
                    <a16:creationId xmlns:a16="http://schemas.microsoft.com/office/drawing/2014/main" id="{06E6FF41-87A4-FAD2-DA38-373ED65A5891}"/>
                  </a:ext>
                </a:extLst>
              </p:cNvPr>
              <p:cNvSpPr txBox="1"/>
              <p:nvPr/>
            </p:nvSpPr>
            <p:spPr>
              <a:xfrm rot="10967501">
                <a:off x="5113984" y="3312426"/>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31% D</a:t>
                </a:r>
              </a:p>
            </p:txBody>
          </p:sp>
          <p:sp>
            <p:nvSpPr>
              <p:cNvPr id="585" name="Freeform: Shape 584">
                <a:extLst>
                  <a:ext uri="{FF2B5EF4-FFF2-40B4-BE49-F238E27FC236}">
                    <a16:creationId xmlns:a16="http://schemas.microsoft.com/office/drawing/2014/main" id="{4410F00C-4D50-10B2-6811-F2B5DFA707D5}"/>
                  </a:ext>
                </a:extLst>
              </p:cNvPr>
              <p:cNvSpPr/>
              <p:nvPr/>
            </p:nvSpPr>
            <p:spPr>
              <a:xfrm>
                <a:off x="5295155" y="2701090"/>
                <a:ext cx="188804" cy="1524757"/>
              </a:xfrm>
              <a:custGeom>
                <a:avLst/>
                <a:gdLst>
                  <a:gd name="connsiteX0" fmla="*/ 398 w 188804"/>
                  <a:gd name="connsiteY0" fmla="*/ 1525187 h 1524757"/>
                  <a:gd name="connsiteX1" fmla="*/ 79435 w 188804"/>
                  <a:gd name="connsiteY1" fmla="*/ 430 h 1524757"/>
                </a:gdLst>
                <a:ahLst/>
                <a:cxnLst>
                  <a:cxn ang="0">
                    <a:pos x="connsiteX0" y="connsiteY0"/>
                  </a:cxn>
                  <a:cxn ang="0">
                    <a:pos x="connsiteX1" y="connsiteY1"/>
                  </a:cxn>
                </a:cxnLst>
                <a:rect l="l" t="t" r="r" b="b"/>
                <a:pathLst>
                  <a:path w="188804" h="1524757">
                    <a:moveTo>
                      <a:pt x="398" y="1525187"/>
                    </a:moveTo>
                    <a:cubicBezTo>
                      <a:pt x="221138" y="1045834"/>
                      <a:pt x="249426" y="500035"/>
                      <a:pt x="79435" y="430"/>
                    </a:cubicBezTo>
                  </a:path>
                </a:pathLst>
              </a:custGeom>
              <a:noFill/>
              <a:ln w="8736" cap="flat">
                <a:noFill/>
                <a:prstDash val="solid"/>
                <a:miter/>
              </a:ln>
            </p:spPr>
            <p:txBody>
              <a:bodyPr rtlCol="0" anchor="ctr"/>
              <a:lstStyle/>
              <a:p>
                <a:endParaRPr lang="en-GB" sz="1600"/>
              </a:p>
            </p:txBody>
          </p:sp>
        </p:grpSp>
        <p:grpSp>
          <p:nvGrpSpPr>
            <p:cNvPr id="65" name="Graphic 2973">
              <a:extLst>
                <a:ext uri="{FF2B5EF4-FFF2-40B4-BE49-F238E27FC236}">
                  <a16:creationId xmlns:a16="http://schemas.microsoft.com/office/drawing/2014/main" id="{2BB23BC9-D7DE-1EAC-CC73-C00BE0520343}"/>
                </a:ext>
              </a:extLst>
            </p:cNvPr>
            <p:cNvGrpSpPr/>
            <p:nvPr/>
          </p:nvGrpSpPr>
          <p:grpSpPr>
            <a:xfrm>
              <a:off x="4517065" y="4053571"/>
              <a:ext cx="1152213" cy="1160676"/>
              <a:chOff x="4517065" y="4053571"/>
              <a:chExt cx="1152213" cy="1160676"/>
            </a:xfrm>
          </p:grpSpPr>
          <p:sp>
            <p:nvSpPr>
              <p:cNvPr id="580" name="Freeform: Shape 579">
                <a:extLst>
                  <a:ext uri="{FF2B5EF4-FFF2-40B4-BE49-F238E27FC236}">
                    <a16:creationId xmlns:a16="http://schemas.microsoft.com/office/drawing/2014/main" id="{0F00211D-38AB-6F36-B83C-FB0535F9E791}"/>
                  </a:ext>
                </a:extLst>
              </p:cNvPr>
              <p:cNvSpPr/>
              <p:nvPr/>
            </p:nvSpPr>
            <p:spPr>
              <a:xfrm>
                <a:off x="4517065" y="4053571"/>
                <a:ext cx="1152213" cy="1160676"/>
              </a:xfrm>
              <a:custGeom>
                <a:avLst/>
                <a:gdLst>
                  <a:gd name="connsiteX0" fmla="*/ 1152611 w 1152213"/>
                  <a:gd name="connsiteY0" fmla="*/ 344987 h 1160676"/>
                  <a:gd name="connsiteX1" fmla="*/ 546653 w 1152213"/>
                  <a:gd name="connsiteY1" fmla="*/ 1161106 h 1160676"/>
                  <a:gd name="connsiteX2" fmla="*/ 398 w 1152213"/>
                  <a:gd name="connsiteY2" fmla="*/ 544515 h 1160676"/>
                  <a:gd name="connsiteX3" fmla="*/ 404373 w 1152213"/>
                  <a:gd name="connsiteY3" fmla="*/ 430 h 1160676"/>
                </a:gdLst>
                <a:ahLst/>
                <a:cxnLst>
                  <a:cxn ang="0">
                    <a:pos x="connsiteX0" y="connsiteY0"/>
                  </a:cxn>
                  <a:cxn ang="0">
                    <a:pos x="connsiteX1" y="connsiteY1"/>
                  </a:cxn>
                  <a:cxn ang="0">
                    <a:pos x="connsiteX2" y="connsiteY2"/>
                  </a:cxn>
                  <a:cxn ang="0">
                    <a:pos x="connsiteX3" y="connsiteY3"/>
                  </a:cxn>
                </a:cxnLst>
                <a:rect l="l" t="t" r="r" b="b"/>
                <a:pathLst>
                  <a:path w="1152213" h="1160676">
                    <a:moveTo>
                      <a:pt x="1152611" y="344987"/>
                    </a:moveTo>
                    <a:cubicBezTo>
                      <a:pt x="1009362" y="656078"/>
                      <a:pt x="803011" y="933997"/>
                      <a:pt x="546653" y="1161106"/>
                    </a:cubicBezTo>
                    <a:lnTo>
                      <a:pt x="398" y="544515"/>
                    </a:lnTo>
                    <a:cubicBezTo>
                      <a:pt x="171297" y="393106"/>
                      <a:pt x="308868" y="207827"/>
                      <a:pt x="404373" y="430"/>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1" name="TextBox 580">
                <a:extLst>
                  <a:ext uri="{FF2B5EF4-FFF2-40B4-BE49-F238E27FC236}">
                    <a16:creationId xmlns:a16="http://schemas.microsoft.com/office/drawing/2014/main" id="{17F18041-C9C2-B33E-C095-2410D5EAC525}"/>
                  </a:ext>
                </a:extLst>
              </p:cNvPr>
              <p:cNvSpPr txBox="1"/>
              <p:nvPr/>
            </p:nvSpPr>
            <p:spPr>
              <a:xfrm rot="12738518">
                <a:off x="4711002" y="4433574"/>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17% N</a:t>
                </a:r>
              </a:p>
            </p:txBody>
          </p:sp>
          <p:sp>
            <p:nvSpPr>
              <p:cNvPr id="582" name="Freeform: Shape 581">
                <a:extLst>
                  <a:ext uri="{FF2B5EF4-FFF2-40B4-BE49-F238E27FC236}">
                    <a16:creationId xmlns:a16="http://schemas.microsoft.com/office/drawing/2014/main" id="{7CC27708-2F2B-001B-BDE9-DCDDFC8C694A}"/>
                  </a:ext>
                </a:extLst>
              </p:cNvPr>
              <p:cNvSpPr/>
              <p:nvPr/>
            </p:nvSpPr>
            <p:spPr>
              <a:xfrm>
                <a:off x="4790188" y="4225847"/>
                <a:ext cx="504975" cy="680104"/>
              </a:xfrm>
              <a:custGeom>
                <a:avLst/>
                <a:gdLst>
                  <a:gd name="connsiteX0" fmla="*/ 398 w 504975"/>
                  <a:gd name="connsiteY0" fmla="*/ 680535 h 680104"/>
                  <a:gd name="connsiteX1" fmla="*/ 505374 w 504975"/>
                  <a:gd name="connsiteY1" fmla="*/ 430 h 680104"/>
                </a:gdLst>
                <a:ahLst/>
                <a:cxnLst>
                  <a:cxn ang="0">
                    <a:pos x="connsiteX0" y="connsiteY0"/>
                  </a:cxn>
                  <a:cxn ang="0">
                    <a:pos x="connsiteX1" y="connsiteY1"/>
                  </a:cxn>
                </a:cxnLst>
                <a:rect l="l" t="t" r="r" b="b"/>
                <a:pathLst>
                  <a:path w="504975" h="680104">
                    <a:moveTo>
                      <a:pt x="398" y="680535"/>
                    </a:moveTo>
                    <a:cubicBezTo>
                      <a:pt x="214035" y="491271"/>
                      <a:pt x="385992" y="259672"/>
                      <a:pt x="505374" y="430"/>
                    </a:cubicBezTo>
                  </a:path>
                </a:pathLst>
              </a:custGeom>
              <a:noFill/>
              <a:ln w="8736" cap="flat">
                <a:noFill/>
                <a:prstDash val="solid"/>
                <a:miter/>
              </a:ln>
            </p:spPr>
            <p:txBody>
              <a:bodyPr rtlCol="0" anchor="ctr"/>
              <a:lstStyle/>
              <a:p>
                <a:endParaRPr lang="en-GB" sz="1600"/>
              </a:p>
            </p:txBody>
          </p:sp>
        </p:grpSp>
        <p:grpSp>
          <p:nvGrpSpPr>
            <p:cNvPr id="66" name="Graphic 2973">
              <a:extLst>
                <a:ext uri="{FF2B5EF4-FFF2-40B4-BE49-F238E27FC236}">
                  <a16:creationId xmlns:a16="http://schemas.microsoft.com/office/drawing/2014/main" id="{2DA98AED-5263-95DE-DD56-8BF1D86C052E}"/>
                </a:ext>
              </a:extLst>
            </p:cNvPr>
            <p:cNvGrpSpPr/>
            <p:nvPr/>
          </p:nvGrpSpPr>
          <p:grpSpPr>
            <a:xfrm>
              <a:off x="2508475" y="4597657"/>
              <a:ext cx="2554845" cy="1238137"/>
              <a:chOff x="2508475" y="4597657"/>
              <a:chExt cx="2554845" cy="1238137"/>
            </a:xfrm>
          </p:grpSpPr>
          <p:sp>
            <p:nvSpPr>
              <p:cNvPr id="577" name="Freeform: Shape 576">
                <a:extLst>
                  <a:ext uri="{FF2B5EF4-FFF2-40B4-BE49-F238E27FC236}">
                    <a16:creationId xmlns:a16="http://schemas.microsoft.com/office/drawing/2014/main" id="{2C022239-8779-CBE5-75B9-945B5F933532}"/>
                  </a:ext>
                </a:extLst>
              </p:cNvPr>
              <p:cNvSpPr/>
              <p:nvPr/>
            </p:nvSpPr>
            <p:spPr>
              <a:xfrm>
                <a:off x="2508475" y="4597657"/>
                <a:ext cx="2554845" cy="1238137"/>
              </a:xfrm>
              <a:custGeom>
                <a:avLst/>
                <a:gdLst>
                  <a:gd name="connsiteX0" fmla="*/ 2555243 w 2554845"/>
                  <a:gd name="connsiteY0" fmla="*/ 617021 h 1238137"/>
                  <a:gd name="connsiteX1" fmla="*/ 398 w 2554845"/>
                  <a:gd name="connsiteY1" fmla="*/ 1062459 h 1238137"/>
                  <a:gd name="connsiteX2" fmla="*/ 305756 w 2554845"/>
                  <a:gd name="connsiteY2" fmla="*/ 297385 h 1238137"/>
                  <a:gd name="connsiteX3" fmla="*/ 2008988 w 2554845"/>
                  <a:gd name="connsiteY3" fmla="*/ 430 h 1238137"/>
                </a:gdLst>
                <a:ahLst/>
                <a:cxnLst>
                  <a:cxn ang="0">
                    <a:pos x="connsiteX0" y="connsiteY0"/>
                  </a:cxn>
                  <a:cxn ang="0">
                    <a:pos x="connsiteX1" y="connsiteY1"/>
                  </a:cxn>
                  <a:cxn ang="0">
                    <a:pos x="connsiteX2" y="connsiteY2"/>
                  </a:cxn>
                  <a:cxn ang="0">
                    <a:pos x="connsiteX3" y="connsiteY3"/>
                  </a:cxn>
                </a:cxnLst>
                <a:rect l="l" t="t" r="r" b="b"/>
                <a:pathLst>
                  <a:path w="2554845" h="1238137">
                    <a:moveTo>
                      <a:pt x="2555243" y="617021"/>
                    </a:moveTo>
                    <a:cubicBezTo>
                      <a:pt x="1856208" y="1236311"/>
                      <a:pt x="867766" y="1408652"/>
                      <a:pt x="398" y="1062459"/>
                    </a:cubicBezTo>
                    <a:lnTo>
                      <a:pt x="305756" y="297385"/>
                    </a:lnTo>
                    <a:cubicBezTo>
                      <a:pt x="884003" y="528181"/>
                      <a:pt x="1542962" y="413290"/>
                      <a:pt x="2008988" y="430"/>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8" name="TextBox 577">
                <a:extLst>
                  <a:ext uri="{FF2B5EF4-FFF2-40B4-BE49-F238E27FC236}">
                    <a16:creationId xmlns:a16="http://schemas.microsoft.com/office/drawing/2014/main" id="{354B541E-3124-D2CF-A38D-2EB4B817ED34}"/>
                  </a:ext>
                </a:extLst>
              </p:cNvPr>
              <p:cNvSpPr txBox="1"/>
              <p:nvPr/>
            </p:nvSpPr>
            <p:spPr>
              <a:xfrm rot="15371726">
                <a:off x="3448983" y="5234915"/>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76% I</a:t>
                </a:r>
              </a:p>
            </p:txBody>
          </p:sp>
          <p:sp>
            <p:nvSpPr>
              <p:cNvPr id="579" name="Freeform: Shape 578">
                <a:extLst>
                  <a:ext uri="{FF2B5EF4-FFF2-40B4-BE49-F238E27FC236}">
                    <a16:creationId xmlns:a16="http://schemas.microsoft.com/office/drawing/2014/main" id="{0C1AAA91-1223-BAC5-42B6-6F97C7634510}"/>
                  </a:ext>
                </a:extLst>
              </p:cNvPr>
              <p:cNvSpPr/>
              <p:nvPr/>
            </p:nvSpPr>
            <p:spPr>
              <a:xfrm>
                <a:off x="2661152" y="4905952"/>
                <a:ext cx="2129035" cy="517953"/>
              </a:xfrm>
              <a:custGeom>
                <a:avLst/>
                <a:gdLst>
                  <a:gd name="connsiteX0" fmla="*/ 398 w 2129035"/>
                  <a:gd name="connsiteY0" fmla="*/ 371627 h 517953"/>
                  <a:gd name="connsiteX1" fmla="*/ 2129434 w 2129035"/>
                  <a:gd name="connsiteY1" fmla="*/ 430 h 517953"/>
                </a:gdLst>
                <a:ahLst/>
                <a:cxnLst>
                  <a:cxn ang="0">
                    <a:pos x="connsiteX0" y="connsiteY0"/>
                  </a:cxn>
                  <a:cxn ang="0">
                    <a:pos x="connsiteX1" y="connsiteY1"/>
                  </a:cxn>
                </a:cxnLst>
                <a:rect l="l" t="t" r="r" b="b"/>
                <a:pathLst>
                  <a:path w="2129035" h="517953">
                    <a:moveTo>
                      <a:pt x="398" y="371627"/>
                    </a:moveTo>
                    <a:cubicBezTo>
                      <a:pt x="723207" y="660117"/>
                      <a:pt x="1546906" y="516509"/>
                      <a:pt x="2129434" y="430"/>
                    </a:cubicBezTo>
                  </a:path>
                </a:pathLst>
              </a:custGeom>
              <a:noFill/>
              <a:ln w="8736" cap="flat">
                <a:noFill/>
                <a:prstDash val="solid"/>
                <a:miter/>
              </a:ln>
            </p:spPr>
            <p:txBody>
              <a:bodyPr rtlCol="0" anchor="ctr"/>
              <a:lstStyle/>
              <a:p>
                <a:endParaRPr lang="en-GB" sz="1600"/>
              </a:p>
            </p:txBody>
          </p:sp>
        </p:grpSp>
        <p:grpSp>
          <p:nvGrpSpPr>
            <p:cNvPr id="67" name="Graphic 2973">
              <a:extLst>
                <a:ext uri="{FF2B5EF4-FFF2-40B4-BE49-F238E27FC236}">
                  <a16:creationId xmlns:a16="http://schemas.microsoft.com/office/drawing/2014/main" id="{18A56A10-DF5A-66AC-05EB-4A8FA467A0F3}"/>
                </a:ext>
              </a:extLst>
            </p:cNvPr>
            <p:cNvGrpSpPr/>
            <p:nvPr/>
          </p:nvGrpSpPr>
          <p:grpSpPr>
            <a:xfrm>
              <a:off x="1917315" y="4670089"/>
              <a:ext cx="896517" cy="989596"/>
              <a:chOff x="1917315" y="4670089"/>
              <a:chExt cx="896517" cy="989596"/>
            </a:xfrm>
          </p:grpSpPr>
          <p:sp>
            <p:nvSpPr>
              <p:cNvPr id="574" name="Freeform: Shape 573">
                <a:extLst>
                  <a:ext uri="{FF2B5EF4-FFF2-40B4-BE49-F238E27FC236}">
                    <a16:creationId xmlns:a16="http://schemas.microsoft.com/office/drawing/2014/main" id="{A6B965A5-647B-571B-4848-E403B7986E89}"/>
                  </a:ext>
                </a:extLst>
              </p:cNvPr>
              <p:cNvSpPr/>
              <p:nvPr/>
            </p:nvSpPr>
            <p:spPr>
              <a:xfrm>
                <a:off x="1917315" y="4670089"/>
                <a:ext cx="896517" cy="989596"/>
              </a:xfrm>
              <a:custGeom>
                <a:avLst/>
                <a:gdLst>
                  <a:gd name="connsiteX0" fmla="*/ 591557 w 896517"/>
                  <a:gd name="connsiteY0" fmla="*/ 990026 h 989596"/>
                  <a:gd name="connsiteX1" fmla="*/ 398 w 896517"/>
                  <a:gd name="connsiteY1" fmla="*/ 653241 h 989596"/>
                  <a:gd name="connsiteX2" fmla="*/ 502814 w 896517"/>
                  <a:gd name="connsiteY2" fmla="*/ 430 h 989596"/>
                  <a:gd name="connsiteX3" fmla="*/ 896916 w 896517"/>
                  <a:gd name="connsiteY3" fmla="*/ 224953 h 989596"/>
                </a:gdLst>
                <a:ahLst/>
                <a:cxnLst>
                  <a:cxn ang="0">
                    <a:pos x="connsiteX0" y="connsiteY0"/>
                  </a:cxn>
                  <a:cxn ang="0">
                    <a:pos x="connsiteX1" y="connsiteY1"/>
                  </a:cxn>
                  <a:cxn ang="0">
                    <a:pos x="connsiteX2" y="connsiteY2"/>
                  </a:cxn>
                  <a:cxn ang="0">
                    <a:pos x="connsiteX3" y="connsiteY3"/>
                  </a:cxn>
                </a:cxnLst>
                <a:rect l="l" t="t" r="r" b="b"/>
                <a:pathLst>
                  <a:path w="896517" h="989596">
                    <a:moveTo>
                      <a:pt x="591557" y="990026"/>
                    </a:moveTo>
                    <a:cubicBezTo>
                      <a:pt x="379920" y="905555"/>
                      <a:pt x="180977" y="792219"/>
                      <a:pt x="398" y="653241"/>
                    </a:cubicBezTo>
                    <a:lnTo>
                      <a:pt x="502814" y="430"/>
                    </a:lnTo>
                    <a:cubicBezTo>
                      <a:pt x="623200" y="93078"/>
                      <a:pt x="755824" y="168638"/>
                      <a:pt x="896916" y="224953"/>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5" name="TextBox 574">
                <a:extLst>
                  <a:ext uri="{FF2B5EF4-FFF2-40B4-BE49-F238E27FC236}">
                    <a16:creationId xmlns:a16="http://schemas.microsoft.com/office/drawing/2014/main" id="{D5C7D275-B75F-4EF7-9F0C-0D829F978192}"/>
                  </a:ext>
                </a:extLst>
              </p:cNvPr>
              <p:cNvSpPr txBox="1"/>
              <p:nvPr/>
            </p:nvSpPr>
            <p:spPr>
              <a:xfrm rot="17980220">
                <a:off x="2037600" y="4995392"/>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19%</a:t>
                </a:r>
              </a:p>
            </p:txBody>
          </p:sp>
          <p:sp>
            <p:nvSpPr>
              <p:cNvPr id="576" name="Freeform: Shape 575">
                <a:extLst>
                  <a:ext uri="{FF2B5EF4-FFF2-40B4-BE49-F238E27FC236}">
                    <a16:creationId xmlns:a16="http://schemas.microsoft.com/office/drawing/2014/main" id="{134E12C1-3C9A-0432-3F3D-BA3E4F68D4E3}"/>
                  </a:ext>
                </a:extLst>
              </p:cNvPr>
              <p:cNvSpPr/>
              <p:nvPr/>
            </p:nvSpPr>
            <p:spPr>
              <a:xfrm>
                <a:off x="2168519" y="4996495"/>
                <a:ext cx="492635" cy="280653"/>
              </a:xfrm>
              <a:custGeom>
                <a:avLst/>
                <a:gdLst>
                  <a:gd name="connsiteX0" fmla="*/ 398 w 492635"/>
                  <a:gd name="connsiteY0" fmla="*/ 430 h 280653"/>
                  <a:gd name="connsiteX1" fmla="*/ 493033 w 492635"/>
                  <a:gd name="connsiteY1" fmla="*/ 281084 h 280653"/>
                </a:gdLst>
                <a:ahLst/>
                <a:cxnLst>
                  <a:cxn ang="0">
                    <a:pos x="connsiteX0" y="connsiteY0"/>
                  </a:cxn>
                  <a:cxn ang="0">
                    <a:pos x="connsiteX1" y="connsiteY1"/>
                  </a:cxn>
                </a:cxnLst>
                <a:rect l="l" t="t" r="r" b="b"/>
                <a:pathLst>
                  <a:path w="492635" h="280653">
                    <a:moveTo>
                      <a:pt x="398" y="430"/>
                    </a:moveTo>
                    <a:cubicBezTo>
                      <a:pt x="150889" y="116247"/>
                      <a:pt x="316669" y="210695"/>
                      <a:pt x="493033" y="281084"/>
                    </a:cubicBezTo>
                  </a:path>
                </a:pathLst>
              </a:custGeom>
              <a:noFill/>
              <a:ln w="8736" cap="flat">
                <a:noFill/>
                <a:prstDash val="solid"/>
                <a:miter/>
              </a:ln>
            </p:spPr>
            <p:txBody>
              <a:bodyPr rtlCol="0" anchor="ctr"/>
              <a:lstStyle/>
              <a:p>
                <a:endParaRPr lang="en-GB" sz="1600"/>
              </a:p>
            </p:txBody>
          </p:sp>
        </p:grpSp>
        <p:grpSp>
          <p:nvGrpSpPr>
            <p:cNvPr id="68" name="Graphic 2973">
              <a:extLst>
                <a:ext uri="{FF2B5EF4-FFF2-40B4-BE49-F238E27FC236}">
                  <a16:creationId xmlns:a16="http://schemas.microsoft.com/office/drawing/2014/main" id="{5BE91EEA-83F2-26FA-FE90-E3398D408DAA}"/>
                </a:ext>
              </a:extLst>
            </p:cNvPr>
            <p:cNvGrpSpPr/>
            <p:nvPr/>
          </p:nvGrpSpPr>
          <p:grpSpPr>
            <a:xfrm>
              <a:off x="1785790" y="4597657"/>
              <a:ext cx="633941" cy="725244"/>
              <a:chOff x="1785790" y="4597657"/>
              <a:chExt cx="633941" cy="725244"/>
            </a:xfrm>
          </p:grpSpPr>
          <p:sp>
            <p:nvSpPr>
              <p:cNvPr id="571" name="Freeform: Shape 570">
                <a:extLst>
                  <a:ext uri="{FF2B5EF4-FFF2-40B4-BE49-F238E27FC236}">
                    <a16:creationId xmlns:a16="http://schemas.microsoft.com/office/drawing/2014/main" id="{767C1542-B57C-5A56-21FC-0012080D6EF6}"/>
                  </a:ext>
                </a:extLst>
              </p:cNvPr>
              <p:cNvSpPr/>
              <p:nvPr/>
            </p:nvSpPr>
            <p:spPr>
              <a:xfrm>
                <a:off x="1785790" y="4597657"/>
                <a:ext cx="633941" cy="725244"/>
              </a:xfrm>
              <a:custGeom>
                <a:avLst/>
                <a:gdLst>
                  <a:gd name="connsiteX0" fmla="*/ 131923 w 633941"/>
                  <a:gd name="connsiteY0" fmla="*/ 725674 h 725244"/>
                  <a:gd name="connsiteX1" fmla="*/ 398 w 633941"/>
                  <a:gd name="connsiteY1" fmla="*/ 617021 h 725244"/>
                  <a:gd name="connsiteX2" fmla="*/ 546653 w 633941"/>
                  <a:gd name="connsiteY2" fmla="*/ 430 h 725244"/>
                  <a:gd name="connsiteX3" fmla="*/ 634339 w 633941"/>
                  <a:gd name="connsiteY3" fmla="*/ 72862 h 725244"/>
                </a:gdLst>
                <a:ahLst/>
                <a:cxnLst>
                  <a:cxn ang="0">
                    <a:pos x="connsiteX0" y="connsiteY0"/>
                  </a:cxn>
                  <a:cxn ang="0">
                    <a:pos x="connsiteX1" y="connsiteY1"/>
                  </a:cxn>
                  <a:cxn ang="0">
                    <a:pos x="connsiteX2" y="connsiteY2"/>
                  </a:cxn>
                  <a:cxn ang="0">
                    <a:pos x="connsiteX3" y="connsiteY3"/>
                  </a:cxn>
                </a:cxnLst>
                <a:rect l="l" t="t" r="r" b="b"/>
                <a:pathLst>
                  <a:path w="633941" h="725244">
                    <a:moveTo>
                      <a:pt x="131923" y="725674"/>
                    </a:moveTo>
                    <a:cubicBezTo>
                      <a:pt x="86843" y="690982"/>
                      <a:pt x="42978" y="654744"/>
                      <a:pt x="398" y="617021"/>
                    </a:cubicBezTo>
                    <a:lnTo>
                      <a:pt x="546653" y="430"/>
                    </a:lnTo>
                    <a:cubicBezTo>
                      <a:pt x="575037" y="25573"/>
                      <a:pt x="604286" y="49737"/>
                      <a:pt x="634339" y="72862"/>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2" name="TextBox 571">
                <a:extLst>
                  <a:ext uri="{FF2B5EF4-FFF2-40B4-BE49-F238E27FC236}">
                    <a16:creationId xmlns:a16="http://schemas.microsoft.com/office/drawing/2014/main" id="{1EB67B55-62A1-72F1-8270-07E667E33AA7}"/>
                  </a:ext>
                </a:extLst>
              </p:cNvPr>
              <p:cNvSpPr txBox="1"/>
              <p:nvPr/>
            </p:nvSpPr>
            <p:spPr>
              <a:xfrm rot="18610301">
                <a:off x="1813399" y="4806273"/>
                <a:ext cx="641467"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5%</a:t>
                </a:r>
              </a:p>
            </p:txBody>
          </p:sp>
          <p:sp>
            <p:nvSpPr>
              <p:cNvPr id="573" name="Freeform: Shape 572">
                <a:extLst>
                  <a:ext uri="{FF2B5EF4-FFF2-40B4-BE49-F238E27FC236}">
                    <a16:creationId xmlns:a16="http://schemas.microsoft.com/office/drawing/2014/main" id="{9C41B670-9387-D8EB-BC82-6B6C5B6D372C}"/>
                  </a:ext>
                </a:extLst>
              </p:cNvPr>
              <p:cNvSpPr/>
              <p:nvPr/>
            </p:nvSpPr>
            <p:spPr>
              <a:xfrm>
                <a:off x="2058922" y="4905952"/>
                <a:ext cx="109596" cy="90543"/>
              </a:xfrm>
              <a:custGeom>
                <a:avLst/>
                <a:gdLst>
                  <a:gd name="connsiteX0" fmla="*/ 398 w 109596"/>
                  <a:gd name="connsiteY0" fmla="*/ 430 h 90543"/>
                  <a:gd name="connsiteX1" fmla="*/ 109995 w 109596"/>
                  <a:gd name="connsiteY1" fmla="*/ 90973 h 90543"/>
                </a:gdLst>
                <a:ahLst/>
                <a:cxnLst>
                  <a:cxn ang="0">
                    <a:pos x="connsiteX0" y="connsiteY0"/>
                  </a:cxn>
                  <a:cxn ang="0">
                    <a:pos x="connsiteX1" y="connsiteY1"/>
                  </a:cxn>
                </a:cxnLst>
                <a:rect l="l" t="t" r="r" b="b"/>
                <a:pathLst>
                  <a:path w="109596" h="90543">
                    <a:moveTo>
                      <a:pt x="398" y="430"/>
                    </a:moveTo>
                    <a:cubicBezTo>
                      <a:pt x="35876" y="31863"/>
                      <a:pt x="72428" y="62064"/>
                      <a:pt x="109995" y="90973"/>
                    </a:cubicBezTo>
                  </a:path>
                </a:pathLst>
              </a:custGeom>
              <a:noFill/>
              <a:ln w="8736" cap="flat">
                <a:noFill/>
                <a:prstDash val="solid"/>
                <a:miter/>
              </a:ln>
            </p:spPr>
            <p:txBody>
              <a:bodyPr rtlCol="0" anchor="ctr"/>
              <a:lstStyle/>
              <a:p>
                <a:endParaRPr lang="en-GB" sz="1600"/>
              </a:p>
            </p:txBody>
          </p:sp>
        </p:grpSp>
        <p:grpSp>
          <p:nvGrpSpPr>
            <p:cNvPr id="69" name="Graphic 2973">
              <a:extLst>
                <a:ext uri="{FF2B5EF4-FFF2-40B4-BE49-F238E27FC236}">
                  <a16:creationId xmlns:a16="http://schemas.microsoft.com/office/drawing/2014/main" id="{3FBC2181-80FF-2FF2-DE11-A79FB2A4F8B6}"/>
                </a:ext>
              </a:extLst>
            </p:cNvPr>
            <p:cNvGrpSpPr/>
            <p:nvPr/>
          </p:nvGrpSpPr>
          <p:grpSpPr>
            <a:xfrm>
              <a:off x="1113863" y="3948685"/>
              <a:ext cx="1218181" cy="1265562"/>
              <a:chOff x="1113863" y="3948685"/>
              <a:chExt cx="1218181" cy="1265562"/>
            </a:xfrm>
          </p:grpSpPr>
          <p:sp>
            <p:nvSpPr>
              <p:cNvPr id="568" name="Freeform: Shape 567">
                <a:extLst>
                  <a:ext uri="{FF2B5EF4-FFF2-40B4-BE49-F238E27FC236}">
                    <a16:creationId xmlns:a16="http://schemas.microsoft.com/office/drawing/2014/main" id="{DD85DF46-04EA-A1C8-8580-777242472E1E}"/>
                  </a:ext>
                </a:extLst>
              </p:cNvPr>
              <p:cNvSpPr/>
              <p:nvPr/>
            </p:nvSpPr>
            <p:spPr>
              <a:xfrm>
                <a:off x="1113863" y="3948685"/>
                <a:ext cx="1218181" cy="1265562"/>
              </a:xfrm>
              <a:custGeom>
                <a:avLst/>
                <a:gdLst>
                  <a:gd name="connsiteX0" fmla="*/ 672325 w 1218181"/>
                  <a:gd name="connsiteY0" fmla="*/ 1265992 h 1265562"/>
                  <a:gd name="connsiteX1" fmla="*/ 398 w 1218181"/>
                  <a:gd name="connsiteY1" fmla="*/ 292540 h 1265562"/>
                  <a:gd name="connsiteX2" fmla="*/ 770634 w 1218181"/>
                  <a:gd name="connsiteY2" fmla="*/ 430 h 1265562"/>
                  <a:gd name="connsiteX3" fmla="*/ 1218580 w 1218181"/>
                  <a:gd name="connsiteY3" fmla="*/ 649401 h 1265562"/>
                </a:gdLst>
                <a:ahLst/>
                <a:cxnLst>
                  <a:cxn ang="0">
                    <a:pos x="connsiteX0" y="connsiteY0"/>
                  </a:cxn>
                  <a:cxn ang="0">
                    <a:pos x="connsiteX1" y="connsiteY1"/>
                  </a:cxn>
                  <a:cxn ang="0">
                    <a:pos x="connsiteX2" y="connsiteY2"/>
                  </a:cxn>
                  <a:cxn ang="0">
                    <a:pos x="connsiteX3" y="connsiteY3"/>
                  </a:cxn>
                </a:cxnLst>
                <a:rect l="l" t="t" r="r" b="b"/>
                <a:pathLst>
                  <a:path w="1218181" h="1265562">
                    <a:moveTo>
                      <a:pt x="672325" y="1265992"/>
                    </a:moveTo>
                    <a:cubicBezTo>
                      <a:pt x="372853" y="1000679"/>
                      <a:pt x="142275" y="666629"/>
                      <a:pt x="398" y="292540"/>
                    </a:cubicBezTo>
                    <a:lnTo>
                      <a:pt x="770634" y="430"/>
                    </a:lnTo>
                    <a:cubicBezTo>
                      <a:pt x="865213" y="249823"/>
                      <a:pt x="1018929" y="472526"/>
                      <a:pt x="1218580" y="649401"/>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9" name="TextBox 568">
                <a:extLst>
                  <a:ext uri="{FF2B5EF4-FFF2-40B4-BE49-F238E27FC236}">
                    <a16:creationId xmlns:a16="http://schemas.microsoft.com/office/drawing/2014/main" id="{CE90651D-BA16-B552-52CE-069099276A97}"/>
                  </a:ext>
                </a:extLst>
              </p:cNvPr>
              <p:cNvSpPr txBox="1"/>
              <p:nvPr/>
            </p:nvSpPr>
            <p:spPr>
              <a:xfrm rot="19523076">
                <a:off x="1362275" y="4375760"/>
                <a:ext cx="734461" cy="316577"/>
              </a:xfrm>
              <a:prstGeom prst="rect">
                <a:avLst/>
              </a:prstGeom>
              <a:noFill/>
            </p:spPr>
            <p:txBody>
              <a:bodyPr wrap="none" rtlCol="0" anchor="b">
                <a:spAutoFit/>
              </a:bodyPr>
              <a:lstStyle/>
              <a:p>
                <a:pPr algn="l"/>
                <a:r>
                  <a:rPr lang="en-GB" sz="1600" baseline="22000" dirty="0">
                    <a:ln/>
                    <a:solidFill>
                      <a:srgbClr val="FFFFFF"/>
                    </a:solidFill>
                    <a:latin typeface="Arial"/>
                    <a:cs typeface="Arial"/>
                    <a:sym typeface="Arial"/>
                    <a:rtl val="0"/>
                  </a:rPr>
                  <a:t>D 54%</a:t>
                </a:r>
                <a:endParaRPr lang="en-GB" sz="1600" spc="0" baseline="22000" dirty="0">
                  <a:ln/>
                  <a:solidFill>
                    <a:srgbClr val="FFFFFF"/>
                  </a:solidFill>
                  <a:latin typeface="Arial"/>
                  <a:cs typeface="Arial"/>
                  <a:sym typeface="Arial"/>
                  <a:rtl val="0"/>
                </a:endParaRPr>
              </a:p>
            </p:txBody>
          </p:sp>
          <p:sp>
            <p:nvSpPr>
              <p:cNvPr id="570" name="Freeform: Shape 569">
                <a:extLst>
                  <a:ext uri="{FF2B5EF4-FFF2-40B4-BE49-F238E27FC236}">
                    <a16:creationId xmlns:a16="http://schemas.microsoft.com/office/drawing/2014/main" id="{B53900FB-AB1C-5FA9-282E-C410E44AA957}"/>
                  </a:ext>
                </a:extLst>
              </p:cNvPr>
              <p:cNvSpPr/>
              <p:nvPr/>
            </p:nvSpPr>
            <p:spPr>
              <a:xfrm>
                <a:off x="1498977" y="4094740"/>
                <a:ext cx="559944" cy="811212"/>
              </a:xfrm>
              <a:custGeom>
                <a:avLst/>
                <a:gdLst>
                  <a:gd name="connsiteX0" fmla="*/ 398 w 559944"/>
                  <a:gd name="connsiteY0" fmla="*/ 430 h 811212"/>
                  <a:gd name="connsiteX1" fmla="*/ 560342 w 559944"/>
                  <a:gd name="connsiteY1" fmla="*/ 811642 h 811212"/>
                </a:gdLst>
                <a:ahLst/>
                <a:cxnLst>
                  <a:cxn ang="0">
                    <a:pos x="connsiteX0" y="connsiteY0"/>
                  </a:cxn>
                  <a:cxn ang="0">
                    <a:pos x="connsiteX1" y="connsiteY1"/>
                  </a:cxn>
                </a:cxnLst>
                <a:rect l="l" t="t" r="r" b="b"/>
                <a:pathLst>
                  <a:path w="559944" h="811212">
                    <a:moveTo>
                      <a:pt x="398" y="430"/>
                    </a:moveTo>
                    <a:cubicBezTo>
                      <a:pt x="118626" y="312170"/>
                      <a:pt x="310781" y="590552"/>
                      <a:pt x="560342" y="811642"/>
                    </a:cubicBezTo>
                  </a:path>
                </a:pathLst>
              </a:custGeom>
              <a:noFill/>
              <a:ln w="8736" cap="flat">
                <a:noFill/>
                <a:prstDash val="solid"/>
                <a:miter/>
              </a:ln>
            </p:spPr>
            <p:txBody>
              <a:bodyPr rtlCol="0" anchor="ctr"/>
              <a:lstStyle/>
              <a:p>
                <a:endParaRPr lang="en-GB" sz="1600"/>
              </a:p>
            </p:txBody>
          </p:sp>
        </p:grpSp>
        <p:grpSp>
          <p:nvGrpSpPr>
            <p:cNvPr id="70" name="Graphic 2973">
              <a:extLst>
                <a:ext uri="{FF2B5EF4-FFF2-40B4-BE49-F238E27FC236}">
                  <a16:creationId xmlns:a16="http://schemas.microsoft.com/office/drawing/2014/main" id="{DCD46181-ECF9-8A90-B7E9-AC4D30EBB3BC}"/>
                </a:ext>
              </a:extLst>
            </p:cNvPr>
            <p:cNvGrpSpPr/>
            <p:nvPr/>
          </p:nvGrpSpPr>
          <p:grpSpPr>
            <a:xfrm>
              <a:off x="953639" y="3392903"/>
              <a:ext cx="930460" cy="847892"/>
              <a:chOff x="953639" y="3392903"/>
              <a:chExt cx="930460" cy="847892"/>
            </a:xfrm>
          </p:grpSpPr>
          <p:sp>
            <p:nvSpPr>
              <p:cNvPr id="565" name="Freeform: Shape 564">
                <a:extLst>
                  <a:ext uri="{FF2B5EF4-FFF2-40B4-BE49-F238E27FC236}">
                    <a16:creationId xmlns:a16="http://schemas.microsoft.com/office/drawing/2014/main" id="{E5FEB9D3-AAC9-2D7E-EA74-56A2901479C5}"/>
                  </a:ext>
                </a:extLst>
              </p:cNvPr>
              <p:cNvSpPr/>
              <p:nvPr/>
            </p:nvSpPr>
            <p:spPr>
              <a:xfrm>
                <a:off x="953639" y="3392903"/>
                <a:ext cx="930460" cy="847892"/>
              </a:xfrm>
              <a:custGeom>
                <a:avLst/>
                <a:gdLst>
                  <a:gd name="connsiteX0" fmla="*/ 160621 w 930460"/>
                  <a:gd name="connsiteY0" fmla="*/ 848323 h 847892"/>
                  <a:gd name="connsiteX1" fmla="*/ 398 w 930460"/>
                  <a:gd name="connsiteY1" fmla="*/ 14648 h 847892"/>
                  <a:gd name="connsiteX2" fmla="*/ 824039 w 930460"/>
                  <a:gd name="connsiteY2" fmla="*/ 430 h 847892"/>
                  <a:gd name="connsiteX3" fmla="*/ 930858 w 930460"/>
                  <a:gd name="connsiteY3" fmla="*/ 556212 h 847892"/>
                </a:gdLst>
                <a:ahLst/>
                <a:cxnLst>
                  <a:cxn ang="0">
                    <a:pos x="connsiteX0" y="connsiteY0"/>
                  </a:cxn>
                  <a:cxn ang="0">
                    <a:pos x="connsiteX1" y="connsiteY1"/>
                  </a:cxn>
                  <a:cxn ang="0">
                    <a:pos x="connsiteX2" y="connsiteY2"/>
                  </a:cxn>
                  <a:cxn ang="0">
                    <a:pos x="connsiteX3" y="connsiteY3"/>
                  </a:cxn>
                </a:cxnLst>
                <a:rect l="l" t="t" r="r" b="b"/>
                <a:pathLst>
                  <a:path w="930460" h="847892">
                    <a:moveTo>
                      <a:pt x="160621" y="848323"/>
                    </a:moveTo>
                    <a:cubicBezTo>
                      <a:pt x="59525" y="581752"/>
                      <a:pt x="5316" y="299701"/>
                      <a:pt x="398" y="14648"/>
                    </a:cubicBezTo>
                    <a:lnTo>
                      <a:pt x="824039" y="430"/>
                    </a:lnTo>
                    <a:cubicBezTo>
                      <a:pt x="827315" y="190465"/>
                      <a:pt x="863457" y="378500"/>
                      <a:pt x="930858" y="556212"/>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6" name="TextBox 565">
                <a:extLst>
                  <a:ext uri="{FF2B5EF4-FFF2-40B4-BE49-F238E27FC236}">
                    <a16:creationId xmlns:a16="http://schemas.microsoft.com/office/drawing/2014/main" id="{374F9187-2F7A-199A-F87F-B6FDD9D2CFD1}"/>
                  </a:ext>
                </a:extLst>
              </p:cNvPr>
              <p:cNvSpPr txBox="1"/>
              <p:nvPr/>
            </p:nvSpPr>
            <p:spPr>
              <a:xfrm rot="20947252">
                <a:off x="1072459" y="3594521"/>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38%</a:t>
                </a:r>
              </a:p>
            </p:txBody>
          </p:sp>
          <p:sp>
            <p:nvSpPr>
              <p:cNvPr id="567" name="Freeform: Shape 566">
                <a:extLst>
                  <a:ext uri="{FF2B5EF4-FFF2-40B4-BE49-F238E27FC236}">
                    <a16:creationId xmlns:a16="http://schemas.microsoft.com/office/drawing/2014/main" id="{F253ED2B-C043-55A2-B433-E3F7AA180613}"/>
                  </a:ext>
                </a:extLst>
              </p:cNvPr>
              <p:cNvSpPr/>
              <p:nvPr/>
            </p:nvSpPr>
            <p:spPr>
              <a:xfrm>
                <a:off x="1365460" y="3400013"/>
                <a:ext cx="133517" cy="694727"/>
              </a:xfrm>
              <a:custGeom>
                <a:avLst/>
                <a:gdLst>
                  <a:gd name="connsiteX0" fmla="*/ 398 w 133517"/>
                  <a:gd name="connsiteY0" fmla="*/ 430 h 694727"/>
                  <a:gd name="connsiteX1" fmla="*/ 133915 w 133517"/>
                  <a:gd name="connsiteY1" fmla="*/ 695157 h 694727"/>
                </a:gdLst>
                <a:ahLst/>
                <a:cxnLst>
                  <a:cxn ang="0">
                    <a:pos x="connsiteX0" y="connsiteY0"/>
                  </a:cxn>
                  <a:cxn ang="0">
                    <a:pos x="connsiteX1" y="connsiteY1"/>
                  </a:cxn>
                </a:cxnLst>
                <a:rect l="l" t="t" r="r" b="b"/>
                <a:pathLst>
                  <a:path w="133517" h="694727">
                    <a:moveTo>
                      <a:pt x="398" y="430"/>
                    </a:moveTo>
                    <a:cubicBezTo>
                      <a:pt x="4495" y="237974"/>
                      <a:pt x="49670" y="473016"/>
                      <a:pt x="133915" y="695157"/>
                    </a:cubicBezTo>
                  </a:path>
                </a:pathLst>
              </a:custGeom>
              <a:noFill/>
              <a:ln w="8736" cap="flat">
                <a:noFill/>
                <a:prstDash val="solid"/>
                <a:miter/>
              </a:ln>
            </p:spPr>
            <p:txBody>
              <a:bodyPr rtlCol="0" anchor="ctr"/>
              <a:lstStyle/>
              <a:p>
                <a:endParaRPr lang="en-GB" sz="1600"/>
              </a:p>
            </p:txBody>
          </p:sp>
        </p:grpSp>
        <p:grpSp>
          <p:nvGrpSpPr>
            <p:cNvPr id="71" name="Graphic 2973">
              <a:extLst>
                <a:ext uri="{FF2B5EF4-FFF2-40B4-BE49-F238E27FC236}">
                  <a16:creationId xmlns:a16="http://schemas.microsoft.com/office/drawing/2014/main" id="{1FEFD4B8-0E91-596A-9147-017D2A795AEF}"/>
                </a:ext>
              </a:extLst>
            </p:cNvPr>
            <p:cNvGrpSpPr/>
            <p:nvPr/>
          </p:nvGrpSpPr>
          <p:grpSpPr>
            <a:xfrm>
              <a:off x="953273" y="3213329"/>
              <a:ext cx="825965" cy="316578"/>
              <a:chOff x="953273" y="3213329"/>
              <a:chExt cx="825965" cy="316578"/>
            </a:xfrm>
          </p:grpSpPr>
          <p:sp>
            <p:nvSpPr>
              <p:cNvPr id="562" name="Freeform: Shape 561">
                <a:extLst>
                  <a:ext uri="{FF2B5EF4-FFF2-40B4-BE49-F238E27FC236}">
                    <a16:creationId xmlns:a16="http://schemas.microsoft.com/office/drawing/2014/main" id="{F16438DF-0F24-933E-3820-0A4ECC98F88F}"/>
                  </a:ext>
                </a:extLst>
              </p:cNvPr>
              <p:cNvSpPr/>
              <p:nvPr/>
            </p:nvSpPr>
            <p:spPr>
              <a:xfrm>
                <a:off x="953273" y="3236549"/>
                <a:ext cx="825965" cy="170572"/>
              </a:xfrm>
              <a:custGeom>
                <a:avLst/>
                <a:gdLst>
                  <a:gd name="connsiteX0" fmla="*/ 764 w 825965"/>
                  <a:gd name="connsiteY0" fmla="*/ 171003 h 170572"/>
                  <a:gd name="connsiteX1" fmla="*/ 3709 w 825965"/>
                  <a:gd name="connsiteY1" fmla="*/ 430 h 170572"/>
                  <a:gd name="connsiteX2" fmla="*/ 826363 w 825965"/>
                  <a:gd name="connsiteY2" fmla="*/ 43069 h 170572"/>
                  <a:gd name="connsiteX3" fmla="*/ 824406 w 825965"/>
                  <a:gd name="connsiteY3" fmla="*/ 156784 h 170572"/>
                </a:gdLst>
                <a:ahLst/>
                <a:cxnLst>
                  <a:cxn ang="0">
                    <a:pos x="connsiteX0" y="connsiteY0"/>
                  </a:cxn>
                  <a:cxn ang="0">
                    <a:pos x="connsiteX1" y="connsiteY1"/>
                  </a:cxn>
                  <a:cxn ang="0">
                    <a:pos x="connsiteX2" y="connsiteY2"/>
                  </a:cxn>
                  <a:cxn ang="0">
                    <a:pos x="connsiteX3" y="connsiteY3"/>
                  </a:cxn>
                </a:cxnLst>
                <a:rect l="l" t="t" r="r" b="b"/>
                <a:pathLst>
                  <a:path w="825965" h="170572">
                    <a:moveTo>
                      <a:pt x="764" y="171003"/>
                    </a:moveTo>
                    <a:cubicBezTo>
                      <a:pt x="-214" y="114128"/>
                      <a:pt x="764" y="57237"/>
                      <a:pt x="3709" y="430"/>
                    </a:cubicBezTo>
                    <a:lnTo>
                      <a:pt x="826363" y="43069"/>
                    </a:lnTo>
                    <a:cubicBezTo>
                      <a:pt x="824406" y="80940"/>
                      <a:pt x="823751" y="118868"/>
                      <a:pt x="824406" y="156784"/>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3" name="TextBox 562">
                <a:extLst>
                  <a:ext uri="{FF2B5EF4-FFF2-40B4-BE49-F238E27FC236}">
                    <a16:creationId xmlns:a16="http://schemas.microsoft.com/office/drawing/2014/main" id="{C5ADF8D8-0490-762D-A3BF-BB965C2DAFF2}"/>
                  </a:ext>
                </a:extLst>
              </p:cNvPr>
              <p:cNvSpPr txBox="1"/>
              <p:nvPr/>
            </p:nvSpPr>
            <p:spPr>
              <a:xfrm rot="59341">
                <a:off x="1038379" y="3213329"/>
                <a:ext cx="641467"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8%</a:t>
                </a:r>
              </a:p>
            </p:txBody>
          </p:sp>
          <p:sp>
            <p:nvSpPr>
              <p:cNvPr id="564" name="Freeform: Shape 563">
                <a:extLst>
                  <a:ext uri="{FF2B5EF4-FFF2-40B4-BE49-F238E27FC236}">
                    <a16:creationId xmlns:a16="http://schemas.microsoft.com/office/drawing/2014/main" id="{F087702A-978B-221E-8746-EB37272A5502}"/>
                  </a:ext>
                </a:extLst>
              </p:cNvPr>
              <p:cNvSpPr/>
              <p:nvPr/>
            </p:nvSpPr>
            <p:spPr>
              <a:xfrm>
                <a:off x="1365152" y="3257868"/>
                <a:ext cx="2763" cy="142144"/>
              </a:xfrm>
              <a:custGeom>
                <a:avLst/>
                <a:gdLst>
                  <a:gd name="connsiteX0" fmla="*/ 706 w 2763"/>
                  <a:gd name="connsiteY0" fmla="*/ 142574 h 142144"/>
                  <a:gd name="connsiteX1" fmla="*/ 3161 w 2763"/>
                  <a:gd name="connsiteY1" fmla="*/ 430 h 142144"/>
                </a:gdLst>
                <a:ahLst/>
                <a:cxnLst>
                  <a:cxn ang="0">
                    <a:pos x="connsiteX0" y="connsiteY0"/>
                  </a:cxn>
                  <a:cxn ang="0">
                    <a:pos x="connsiteX1" y="connsiteY1"/>
                  </a:cxn>
                </a:cxnLst>
                <a:rect l="l" t="t" r="r" b="b"/>
                <a:pathLst>
                  <a:path w="2763" h="142144">
                    <a:moveTo>
                      <a:pt x="706" y="142574"/>
                    </a:moveTo>
                    <a:cubicBezTo>
                      <a:pt x="-115" y="95179"/>
                      <a:pt x="706" y="47769"/>
                      <a:pt x="3161" y="430"/>
                    </a:cubicBezTo>
                  </a:path>
                </a:pathLst>
              </a:custGeom>
              <a:noFill/>
              <a:ln w="8736" cap="flat">
                <a:noFill/>
                <a:prstDash val="solid"/>
                <a:miter/>
              </a:ln>
            </p:spPr>
            <p:txBody>
              <a:bodyPr rtlCol="0" anchor="ctr"/>
              <a:lstStyle/>
              <a:p>
                <a:endParaRPr lang="en-GB" sz="1600"/>
              </a:p>
            </p:txBody>
          </p:sp>
        </p:grpSp>
        <p:grpSp>
          <p:nvGrpSpPr>
            <p:cNvPr id="72" name="Graphic 2973">
              <a:extLst>
                <a:ext uri="{FF2B5EF4-FFF2-40B4-BE49-F238E27FC236}">
                  <a16:creationId xmlns:a16="http://schemas.microsoft.com/office/drawing/2014/main" id="{1C0EF960-27B5-D773-F398-5D301700A21E}"/>
                </a:ext>
              </a:extLst>
            </p:cNvPr>
            <p:cNvGrpSpPr/>
            <p:nvPr/>
          </p:nvGrpSpPr>
          <p:grpSpPr>
            <a:xfrm>
              <a:off x="956584" y="2253942"/>
              <a:ext cx="996166" cy="1025246"/>
              <a:chOff x="956584" y="2253942"/>
              <a:chExt cx="996166" cy="1025246"/>
            </a:xfrm>
          </p:grpSpPr>
          <p:sp>
            <p:nvSpPr>
              <p:cNvPr id="559" name="Freeform: Shape 558">
                <a:extLst>
                  <a:ext uri="{FF2B5EF4-FFF2-40B4-BE49-F238E27FC236}">
                    <a16:creationId xmlns:a16="http://schemas.microsoft.com/office/drawing/2014/main" id="{DB1F4DF1-E0B7-7D31-2ABC-BF7B16C9B88B}"/>
                  </a:ext>
                </a:extLst>
              </p:cNvPr>
              <p:cNvSpPr/>
              <p:nvPr/>
            </p:nvSpPr>
            <p:spPr>
              <a:xfrm>
                <a:off x="956584" y="2253942"/>
                <a:ext cx="996166" cy="1025246"/>
              </a:xfrm>
              <a:custGeom>
                <a:avLst/>
                <a:gdLst>
                  <a:gd name="connsiteX0" fmla="*/ 398 w 996166"/>
                  <a:gd name="connsiteY0" fmla="*/ 983037 h 1025246"/>
                  <a:gd name="connsiteX1" fmla="*/ 260661 w 996166"/>
                  <a:gd name="connsiteY1" fmla="*/ 430 h 1025246"/>
                  <a:gd name="connsiteX2" fmla="*/ 996564 w 996166"/>
                  <a:gd name="connsiteY2" fmla="*/ 370606 h 1025246"/>
                  <a:gd name="connsiteX3" fmla="*/ 823052 w 996166"/>
                  <a:gd name="connsiteY3" fmla="*/ 1025676 h 1025246"/>
                </a:gdLst>
                <a:ahLst/>
                <a:cxnLst>
                  <a:cxn ang="0">
                    <a:pos x="connsiteX0" y="connsiteY0"/>
                  </a:cxn>
                  <a:cxn ang="0">
                    <a:pos x="connsiteX1" y="connsiteY1"/>
                  </a:cxn>
                  <a:cxn ang="0">
                    <a:pos x="connsiteX2" y="connsiteY2"/>
                  </a:cxn>
                  <a:cxn ang="0">
                    <a:pos x="connsiteX3" y="connsiteY3"/>
                  </a:cxn>
                </a:cxnLst>
                <a:rect l="l" t="t" r="r" b="b"/>
                <a:pathLst>
                  <a:path w="996166" h="1025246">
                    <a:moveTo>
                      <a:pt x="398" y="983037"/>
                    </a:moveTo>
                    <a:cubicBezTo>
                      <a:pt x="18124" y="641006"/>
                      <a:pt x="106754" y="306394"/>
                      <a:pt x="260661" y="430"/>
                    </a:cubicBezTo>
                    <a:lnTo>
                      <a:pt x="996564" y="370606"/>
                    </a:lnTo>
                    <a:cubicBezTo>
                      <a:pt x="893956" y="574581"/>
                      <a:pt x="834872" y="797655"/>
                      <a:pt x="823052" y="1025676"/>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0" name="TextBox 559">
                <a:extLst>
                  <a:ext uri="{FF2B5EF4-FFF2-40B4-BE49-F238E27FC236}">
                    <a16:creationId xmlns:a16="http://schemas.microsoft.com/office/drawing/2014/main" id="{DFA56635-1FF0-C1A2-DE3E-823A6021CF11}"/>
                  </a:ext>
                </a:extLst>
              </p:cNvPr>
              <p:cNvSpPr txBox="1"/>
              <p:nvPr/>
            </p:nvSpPr>
            <p:spPr>
              <a:xfrm rot="890110">
                <a:off x="1104256" y="2678552"/>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86%</a:t>
                </a:r>
              </a:p>
            </p:txBody>
          </p:sp>
          <p:sp>
            <p:nvSpPr>
              <p:cNvPr id="561" name="Freeform: Shape 560">
                <a:extLst>
                  <a:ext uri="{FF2B5EF4-FFF2-40B4-BE49-F238E27FC236}">
                    <a16:creationId xmlns:a16="http://schemas.microsoft.com/office/drawing/2014/main" id="{DAF2A61B-088F-D15B-E7E8-3C5BD4BF6653}"/>
                  </a:ext>
                </a:extLst>
              </p:cNvPr>
              <p:cNvSpPr/>
              <p:nvPr/>
            </p:nvSpPr>
            <p:spPr>
              <a:xfrm>
                <a:off x="1367915" y="2439029"/>
                <a:ext cx="216878" cy="818839"/>
              </a:xfrm>
              <a:custGeom>
                <a:avLst/>
                <a:gdLst>
                  <a:gd name="connsiteX0" fmla="*/ 398 w 216878"/>
                  <a:gd name="connsiteY0" fmla="*/ 819269 h 818839"/>
                  <a:gd name="connsiteX1" fmla="*/ 217276 w 216878"/>
                  <a:gd name="connsiteY1" fmla="*/ 430 h 818839"/>
                </a:gdLst>
                <a:ahLst/>
                <a:cxnLst>
                  <a:cxn ang="0">
                    <a:pos x="connsiteX0" y="connsiteY0"/>
                  </a:cxn>
                  <a:cxn ang="0">
                    <a:pos x="connsiteX1" y="connsiteY1"/>
                  </a:cxn>
                </a:cxnLst>
                <a:rect l="l" t="t" r="r" b="b"/>
                <a:pathLst>
                  <a:path w="216878" h="818839">
                    <a:moveTo>
                      <a:pt x="398" y="819269"/>
                    </a:moveTo>
                    <a:cubicBezTo>
                      <a:pt x="15171" y="534243"/>
                      <a:pt x="89027" y="255401"/>
                      <a:pt x="217276" y="430"/>
                    </a:cubicBezTo>
                  </a:path>
                </a:pathLst>
              </a:custGeom>
              <a:noFill/>
              <a:ln w="8736" cap="flat">
                <a:noFill/>
                <a:prstDash val="solid"/>
                <a:miter/>
              </a:ln>
            </p:spPr>
            <p:txBody>
              <a:bodyPr rtlCol="0" anchor="ctr"/>
              <a:lstStyle/>
              <a:p>
                <a:endParaRPr lang="en-GB" sz="1600"/>
              </a:p>
            </p:txBody>
          </p:sp>
        </p:grpSp>
        <p:grpSp>
          <p:nvGrpSpPr>
            <p:cNvPr id="73" name="Graphic 2973">
              <a:extLst>
                <a:ext uri="{FF2B5EF4-FFF2-40B4-BE49-F238E27FC236}">
                  <a16:creationId xmlns:a16="http://schemas.microsoft.com/office/drawing/2014/main" id="{7899020C-6CF9-550B-B5D6-F0A14FB0545F}"/>
                </a:ext>
              </a:extLst>
            </p:cNvPr>
            <p:cNvGrpSpPr/>
            <p:nvPr/>
          </p:nvGrpSpPr>
          <p:grpSpPr>
            <a:xfrm>
              <a:off x="1216847" y="2104280"/>
              <a:ext cx="790487" cy="519838"/>
              <a:chOff x="1216847" y="2104280"/>
              <a:chExt cx="790487" cy="519838"/>
            </a:xfrm>
          </p:grpSpPr>
          <p:sp>
            <p:nvSpPr>
              <p:cNvPr id="556" name="Freeform: Shape 555">
                <a:extLst>
                  <a:ext uri="{FF2B5EF4-FFF2-40B4-BE49-F238E27FC236}">
                    <a16:creationId xmlns:a16="http://schemas.microsoft.com/office/drawing/2014/main" id="{C33B43C6-0686-8E35-ED20-46EBF403E865}"/>
                  </a:ext>
                </a:extLst>
              </p:cNvPr>
              <p:cNvSpPr/>
              <p:nvPr/>
            </p:nvSpPr>
            <p:spPr>
              <a:xfrm>
                <a:off x="1216847" y="2104280"/>
                <a:ext cx="790487" cy="519838"/>
              </a:xfrm>
              <a:custGeom>
                <a:avLst/>
                <a:gdLst>
                  <a:gd name="connsiteX0" fmla="*/ 398 w 790487"/>
                  <a:gd name="connsiteY0" fmla="*/ 150091 h 519838"/>
                  <a:gd name="connsiteX1" fmla="*/ 82274 w 790487"/>
                  <a:gd name="connsiteY1" fmla="*/ 430 h 519838"/>
                  <a:gd name="connsiteX2" fmla="*/ 790885 w 790487"/>
                  <a:gd name="connsiteY2" fmla="*/ 420490 h 519838"/>
                  <a:gd name="connsiteX3" fmla="*/ 736300 w 790487"/>
                  <a:gd name="connsiteY3" fmla="*/ 520268 h 519838"/>
                </a:gdLst>
                <a:ahLst/>
                <a:cxnLst>
                  <a:cxn ang="0">
                    <a:pos x="connsiteX0" y="connsiteY0"/>
                  </a:cxn>
                  <a:cxn ang="0">
                    <a:pos x="connsiteX1" y="connsiteY1"/>
                  </a:cxn>
                  <a:cxn ang="0">
                    <a:pos x="connsiteX2" y="connsiteY2"/>
                  </a:cxn>
                  <a:cxn ang="0">
                    <a:pos x="connsiteX3" y="connsiteY3"/>
                  </a:cxn>
                </a:cxnLst>
                <a:rect l="l" t="t" r="r" b="b"/>
                <a:pathLst>
                  <a:path w="790487" h="519838">
                    <a:moveTo>
                      <a:pt x="398" y="150091"/>
                    </a:moveTo>
                    <a:cubicBezTo>
                      <a:pt x="25960" y="99281"/>
                      <a:pt x="53270" y="49362"/>
                      <a:pt x="82274" y="430"/>
                    </a:cubicBezTo>
                    <a:lnTo>
                      <a:pt x="790885" y="420490"/>
                    </a:lnTo>
                    <a:cubicBezTo>
                      <a:pt x="771543" y="453112"/>
                      <a:pt x="753336" y="486390"/>
                      <a:pt x="736300" y="520268"/>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57" name="TextBox 556">
                <a:extLst>
                  <a:ext uri="{FF2B5EF4-FFF2-40B4-BE49-F238E27FC236}">
                    <a16:creationId xmlns:a16="http://schemas.microsoft.com/office/drawing/2014/main" id="{1DF9A121-0216-646F-D7F6-E386D9E29614}"/>
                  </a:ext>
                </a:extLst>
              </p:cNvPr>
              <p:cNvSpPr txBox="1"/>
              <p:nvPr/>
            </p:nvSpPr>
            <p:spPr>
              <a:xfrm rot="1720877">
                <a:off x="1239702" y="2244602"/>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14%</a:t>
                </a:r>
              </a:p>
            </p:txBody>
          </p:sp>
          <p:sp>
            <p:nvSpPr>
              <p:cNvPr id="558" name="Freeform: Shape 557">
                <a:extLst>
                  <a:ext uri="{FF2B5EF4-FFF2-40B4-BE49-F238E27FC236}">
                    <a16:creationId xmlns:a16="http://schemas.microsoft.com/office/drawing/2014/main" id="{1655461C-8346-0FD8-BE70-DBC527B25888}"/>
                  </a:ext>
                </a:extLst>
              </p:cNvPr>
              <p:cNvSpPr/>
              <p:nvPr/>
            </p:nvSpPr>
            <p:spPr>
              <a:xfrm>
                <a:off x="1584794" y="2314309"/>
                <a:ext cx="68230" cy="124719"/>
              </a:xfrm>
              <a:custGeom>
                <a:avLst/>
                <a:gdLst>
                  <a:gd name="connsiteX0" fmla="*/ 398 w 68230"/>
                  <a:gd name="connsiteY0" fmla="*/ 125149 h 124719"/>
                  <a:gd name="connsiteX1" fmla="*/ 68628 w 68230"/>
                  <a:gd name="connsiteY1" fmla="*/ 430 h 124719"/>
                </a:gdLst>
                <a:ahLst/>
                <a:cxnLst>
                  <a:cxn ang="0">
                    <a:pos x="connsiteX0" y="connsiteY0"/>
                  </a:cxn>
                  <a:cxn ang="0">
                    <a:pos x="connsiteX1" y="connsiteY1"/>
                  </a:cxn>
                </a:cxnLst>
                <a:rect l="l" t="t" r="r" b="b"/>
                <a:pathLst>
                  <a:path w="68230" h="124719">
                    <a:moveTo>
                      <a:pt x="398" y="125149"/>
                    </a:moveTo>
                    <a:cubicBezTo>
                      <a:pt x="21705" y="82804"/>
                      <a:pt x="44455" y="41202"/>
                      <a:pt x="68628" y="430"/>
                    </a:cubicBezTo>
                  </a:path>
                </a:pathLst>
              </a:custGeom>
              <a:noFill/>
              <a:ln w="8736" cap="flat">
                <a:noFill/>
                <a:prstDash val="solid"/>
                <a:miter/>
              </a:ln>
            </p:spPr>
            <p:txBody>
              <a:bodyPr rtlCol="0" anchor="ctr"/>
              <a:lstStyle/>
              <a:p>
                <a:endParaRPr lang="en-GB" sz="1600"/>
              </a:p>
            </p:txBody>
          </p:sp>
        </p:grpSp>
        <p:grpSp>
          <p:nvGrpSpPr>
            <p:cNvPr id="75" name="Graphic 2973">
              <a:extLst>
                <a:ext uri="{FF2B5EF4-FFF2-40B4-BE49-F238E27FC236}">
                  <a16:creationId xmlns:a16="http://schemas.microsoft.com/office/drawing/2014/main" id="{8315AC95-7D4C-22D1-2E7D-1AA9198E147F}"/>
                </a:ext>
              </a:extLst>
            </p:cNvPr>
            <p:cNvGrpSpPr/>
            <p:nvPr/>
          </p:nvGrpSpPr>
          <p:grpSpPr>
            <a:xfrm>
              <a:off x="1298724" y="2104280"/>
              <a:ext cx="2125831" cy="1260185"/>
              <a:chOff x="1298724" y="2104280"/>
              <a:chExt cx="2125831" cy="1260185"/>
            </a:xfrm>
          </p:grpSpPr>
          <p:sp>
            <p:nvSpPr>
              <p:cNvPr id="554" name="Freeform: Shape 553">
                <a:extLst>
                  <a:ext uri="{FF2B5EF4-FFF2-40B4-BE49-F238E27FC236}">
                    <a16:creationId xmlns:a16="http://schemas.microsoft.com/office/drawing/2014/main" id="{88B57999-3133-F7C0-C124-0F078FDB3E80}"/>
                  </a:ext>
                </a:extLst>
              </p:cNvPr>
              <p:cNvSpPr/>
              <p:nvPr/>
            </p:nvSpPr>
            <p:spPr>
              <a:xfrm>
                <a:off x="1298724" y="2104280"/>
                <a:ext cx="708610" cy="420060"/>
              </a:xfrm>
              <a:custGeom>
                <a:avLst/>
                <a:gdLst>
                  <a:gd name="connsiteX0" fmla="*/ 398 w 708610"/>
                  <a:gd name="connsiteY0" fmla="*/ 430 h 420060"/>
                  <a:gd name="connsiteX1" fmla="*/ 709008 w 708610"/>
                  <a:gd name="connsiteY1" fmla="*/ 420490 h 420060"/>
                </a:gdLst>
                <a:ahLst/>
                <a:cxnLst>
                  <a:cxn ang="0">
                    <a:pos x="connsiteX0" y="connsiteY0"/>
                  </a:cxn>
                  <a:cxn ang="0">
                    <a:pos x="connsiteX1" y="connsiteY1"/>
                  </a:cxn>
                </a:cxnLst>
                <a:rect l="l" t="t" r="r" b="b"/>
                <a:pathLst>
                  <a:path w="708610" h="420060">
                    <a:moveTo>
                      <a:pt x="398" y="430"/>
                    </a:moveTo>
                    <a:lnTo>
                      <a:pt x="709008" y="420490"/>
                    </a:lnTo>
                    <a:close/>
                  </a:path>
                </a:pathLst>
              </a:custGeom>
              <a:solidFill>
                <a:srgbClr val="206D84">
                  <a:alpha val="75000"/>
                </a:srgbClr>
              </a:solidFill>
              <a:ln w="0" cap="flat">
                <a:solidFill>
                  <a:srgbClr val="FFFFFF">
                    <a:alpha val="75000"/>
                  </a:srgbClr>
                </a:solidFill>
                <a:prstDash val="solid"/>
                <a:miter/>
              </a:ln>
            </p:spPr>
            <p:txBody>
              <a:bodyPr rtlCol="0" anchor="ctr"/>
              <a:lstStyle/>
              <a:p>
                <a:endParaRPr lang="en-GB" sz="1600"/>
              </a:p>
            </p:txBody>
          </p:sp>
          <p:sp>
            <p:nvSpPr>
              <p:cNvPr id="555" name="Freeform: Shape 554">
                <a:extLst>
                  <a:ext uri="{FF2B5EF4-FFF2-40B4-BE49-F238E27FC236}">
                    <a16:creationId xmlns:a16="http://schemas.microsoft.com/office/drawing/2014/main" id="{BB2A7D4C-3A92-6A4B-BB0B-577BE0D6891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76" name="Graphic 2973">
              <a:extLst>
                <a:ext uri="{FF2B5EF4-FFF2-40B4-BE49-F238E27FC236}">
                  <a16:creationId xmlns:a16="http://schemas.microsoft.com/office/drawing/2014/main" id="{3A6D3F1E-1E97-301D-2580-1D5C4A7A3D65}"/>
                </a:ext>
              </a:extLst>
            </p:cNvPr>
            <p:cNvGrpSpPr/>
            <p:nvPr/>
          </p:nvGrpSpPr>
          <p:grpSpPr>
            <a:xfrm>
              <a:off x="1298724" y="1459226"/>
              <a:ext cx="1076539" cy="1065114"/>
              <a:chOff x="1298724" y="1459226"/>
              <a:chExt cx="1076539" cy="1065114"/>
            </a:xfrm>
          </p:grpSpPr>
          <p:sp>
            <p:nvSpPr>
              <p:cNvPr id="551" name="Freeform: Shape 550">
                <a:extLst>
                  <a:ext uri="{FF2B5EF4-FFF2-40B4-BE49-F238E27FC236}">
                    <a16:creationId xmlns:a16="http://schemas.microsoft.com/office/drawing/2014/main" id="{26966660-31DD-0E68-BD8C-508461F2B0AD}"/>
                  </a:ext>
                </a:extLst>
              </p:cNvPr>
              <p:cNvSpPr/>
              <p:nvPr/>
            </p:nvSpPr>
            <p:spPr>
              <a:xfrm>
                <a:off x="1298724" y="1459226"/>
                <a:ext cx="1076539" cy="1065114"/>
              </a:xfrm>
              <a:custGeom>
                <a:avLst/>
                <a:gdLst>
                  <a:gd name="connsiteX0" fmla="*/ 398 w 1076539"/>
                  <a:gd name="connsiteY0" fmla="*/ 645484 h 1065114"/>
                  <a:gd name="connsiteX1" fmla="*/ 552288 w 1076539"/>
                  <a:gd name="connsiteY1" fmla="*/ 430 h 1065114"/>
                  <a:gd name="connsiteX2" fmla="*/ 1076938 w 1076539"/>
                  <a:gd name="connsiteY2" fmla="*/ 635507 h 1065114"/>
                  <a:gd name="connsiteX3" fmla="*/ 709008 w 1076539"/>
                  <a:gd name="connsiteY3" fmla="*/ 1065544 h 1065114"/>
                </a:gdLst>
                <a:ahLst/>
                <a:cxnLst>
                  <a:cxn ang="0">
                    <a:pos x="connsiteX0" y="connsiteY0"/>
                  </a:cxn>
                  <a:cxn ang="0">
                    <a:pos x="connsiteX1" y="connsiteY1"/>
                  </a:cxn>
                  <a:cxn ang="0">
                    <a:pos x="connsiteX2" y="connsiteY2"/>
                  </a:cxn>
                  <a:cxn ang="0">
                    <a:pos x="connsiteX3" y="connsiteY3"/>
                  </a:cxn>
                </a:cxnLst>
                <a:rect l="l" t="t" r="r" b="b"/>
                <a:pathLst>
                  <a:path w="1076539" h="1065114">
                    <a:moveTo>
                      <a:pt x="398" y="645484"/>
                    </a:moveTo>
                    <a:cubicBezTo>
                      <a:pt x="145778" y="400238"/>
                      <a:pt x="332491" y="182005"/>
                      <a:pt x="552288" y="430"/>
                    </a:cubicBezTo>
                    <a:lnTo>
                      <a:pt x="1076938" y="635507"/>
                    </a:lnTo>
                    <a:cubicBezTo>
                      <a:pt x="930404" y="756557"/>
                      <a:pt x="805929" y="902051"/>
                      <a:pt x="709008" y="1065544"/>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52" name="TextBox 551">
                <a:extLst>
                  <a:ext uri="{FF2B5EF4-FFF2-40B4-BE49-F238E27FC236}">
                    <a16:creationId xmlns:a16="http://schemas.microsoft.com/office/drawing/2014/main" id="{68D091F5-1992-9595-D9B2-7D5B12211E92}"/>
                  </a:ext>
                </a:extLst>
              </p:cNvPr>
              <p:cNvSpPr txBox="1"/>
              <p:nvPr/>
            </p:nvSpPr>
            <p:spPr>
              <a:xfrm rot="2432967">
                <a:off x="1530316" y="1867081"/>
                <a:ext cx="6592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83%</a:t>
                </a:r>
              </a:p>
            </p:txBody>
          </p:sp>
          <p:sp>
            <p:nvSpPr>
              <p:cNvPr id="553" name="Freeform: Shape 552">
                <a:extLst>
                  <a:ext uri="{FF2B5EF4-FFF2-40B4-BE49-F238E27FC236}">
                    <a16:creationId xmlns:a16="http://schemas.microsoft.com/office/drawing/2014/main" id="{992AB2FE-35CE-5C11-A503-1ADE76A42A14}"/>
                  </a:ext>
                </a:extLst>
              </p:cNvPr>
              <p:cNvSpPr/>
              <p:nvPr/>
            </p:nvSpPr>
            <p:spPr>
              <a:xfrm>
                <a:off x="1653024" y="1776765"/>
                <a:ext cx="459914" cy="537544"/>
              </a:xfrm>
              <a:custGeom>
                <a:avLst/>
                <a:gdLst>
                  <a:gd name="connsiteX0" fmla="*/ 398 w 459914"/>
                  <a:gd name="connsiteY0" fmla="*/ 537975 h 537544"/>
                  <a:gd name="connsiteX1" fmla="*/ 460312 w 459914"/>
                  <a:gd name="connsiteY1" fmla="*/ 430 h 537544"/>
                </a:gdLst>
                <a:ahLst/>
                <a:cxnLst>
                  <a:cxn ang="0">
                    <a:pos x="connsiteX0" y="connsiteY0"/>
                  </a:cxn>
                  <a:cxn ang="0">
                    <a:pos x="connsiteX1" y="connsiteY1"/>
                  </a:cxn>
                </a:cxnLst>
                <a:rect l="l" t="t" r="r" b="b"/>
                <a:pathLst>
                  <a:path w="459914" h="537544">
                    <a:moveTo>
                      <a:pt x="398" y="537975"/>
                    </a:moveTo>
                    <a:cubicBezTo>
                      <a:pt x="121553" y="333606"/>
                      <a:pt x="277146" y="151742"/>
                      <a:pt x="460312" y="430"/>
                    </a:cubicBezTo>
                  </a:path>
                </a:pathLst>
              </a:custGeom>
              <a:noFill/>
              <a:ln w="8736" cap="flat">
                <a:noFill/>
                <a:prstDash val="solid"/>
                <a:miter/>
              </a:ln>
            </p:spPr>
            <p:txBody>
              <a:bodyPr rtlCol="0" anchor="ctr"/>
              <a:lstStyle/>
              <a:p>
                <a:endParaRPr lang="en-GB" sz="1600"/>
              </a:p>
            </p:txBody>
          </p:sp>
        </p:grpSp>
        <p:grpSp>
          <p:nvGrpSpPr>
            <p:cNvPr id="77" name="Graphic 2973">
              <a:extLst>
                <a:ext uri="{FF2B5EF4-FFF2-40B4-BE49-F238E27FC236}">
                  <a16:creationId xmlns:a16="http://schemas.microsoft.com/office/drawing/2014/main" id="{5E26DBD5-AE01-8E59-CD59-3655D322F3C6}"/>
                </a:ext>
              </a:extLst>
            </p:cNvPr>
            <p:cNvGrpSpPr/>
            <p:nvPr/>
          </p:nvGrpSpPr>
          <p:grpSpPr>
            <a:xfrm>
              <a:off x="1850613" y="1355177"/>
              <a:ext cx="614782" cy="769091"/>
              <a:chOff x="1850613" y="1355177"/>
              <a:chExt cx="614782" cy="769091"/>
            </a:xfrm>
          </p:grpSpPr>
          <p:sp>
            <p:nvSpPr>
              <p:cNvPr id="548" name="Freeform: Shape 547">
                <a:extLst>
                  <a:ext uri="{FF2B5EF4-FFF2-40B4-BE49-F238E27FC236}">
                    <a16:creationId xmlns:a16="http://schemas.microsoft.com/office/drawing/2014/main" id="{7386D73D-1524-F235-A959-9B20247C202E}"/>
                  </a:ext>
                </a:extLst>
              </p:cNvPr>
              <p:cNvSpPr/>
              <p:nvPr/>
            </p:nvSpPr>
            <p:spPr>
              <a:xfrm>
                <a:off x="1850613" y="1355177"/>
                <a:ext cx="614782" cy="739126"/>
              </a:xfrm>
              <a:custGeom>
                <a:avLst/>
                <a:gdLst>
                  <a:gd name="connsiteX0" fmla="*/ 398 w 614782"/>
                  <a:gd name="connsiteY0" fmla="*/ 104479 h 739126"/>
                  <a:gd name="connsiteX1" fmla="*/ 135592 w 614782"/>
                  <a:gd name="connsiteY1" fmla="*/ 430 h 739126"/>
                  <a:gd name="connsiteX2" fmla="*/ 615180 w 614782"/>
                  <a:gd name="connsiteY2" fmla="*/ 670190 h 739126"/>
                  <a:gd name="connsiteX3" fmla="*/ 525048 w 614782"/>
                  <a:gd name="connsiteY3" fmla="*/ 739556 h 739126"/>
                </a:gdLst>
                <a:ahLst/>
                <a:cxnLst>
                  <a:cxn ang="0">
                    <a:pos x="connsiteX0" y="connsiteY0"/>
                  </a:cxn>
                  <a:cxn ang="0">
                    <a:pos x="connsiteX1" y="connsiteY1"/>
                  </a:cxn>
                  <a:cxn ang="0">
                    <a:pos x="connsiteX2" y="connsiteY2"/>
                  </a:cxn>
                  <a:cxn ang="0">
                    <a:pos x="connsiteX3" y="connsiteY3"/>
                  </a:cxn>
                </a:cxnLst>
                <a:rect l="l" t="t" r="r" b="b"/>
                <a:pathLst>
                  <a:path w="614782" h="739126">
                    <a:moveTo>
                      <a:pt x="398" y="104479"/>
                    </a:moveTo>
                    <a:cubicBezTo>
                      <a:pt x="44254" y="68250"/>
                      <a:pt x="89342" y="33540"/>
                      <a:pt x="135592" y="430"/>
                    </a:cubicBezTo>
                    <a:lnTo>
                      <a:pt x="615180" y="670190"/>
                    </a:lnTo>
                    <a:cubicBezTo>
                      <a:pt x="584341" y="692266"/>
                      <a:pt x="554279" y="715400"/>
                      <a:pt x="525048" y="739556"/>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49" name="TextBox 548">
                <a:extLst>
                  <a:ext uri="{FF2B5EF4-FFF2-40B4-BE49-F238E27FC236}">
                    <a16:creationId xmlns:a16="http://schemas.microsoft.com/office/drawing/2014/main" id="{B77A0812-B774-8954-3CA3-FA2143541427}"/>
                  </a:ext>
                </a:extLst>
              </p:cNvPr>
              <p:cNvSpPr txBox="1"/>
              <p:nvPr/>
            </p:nvSpPr>
            <p:spPr>
              <a:xfrm rot="3145055">
                <a:off x="1786876" y="1598749"/>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17%</a:t>
                </a:r>
              </a:p>
            </p:txBody>
          </p:sp>
          <p:sp>
            <p:nvSpPr>
              <p:cNvPr id="550" name="Freeform: Shape 549">
                <a:extLst>
                  <a:ext uri="{FF2B5EF4-FFF2-40B4-BE49-F238E27FC236}">
                    <a16:creationId xmlns:a16="http://schemas.microsoft.com/office/drawing/2014/main" id="{49A33089-37B1-D26B-E7E3-EE6D06E98FD9}"/>
                  </a:ext>
                </a:extLst>
              </p:cNvPr>
              <p:cNvSpPr/>
              <p:nvPr/>
            </p:nvSpPr>
            <p:spPr>
              <a:xfrm>
                <a:off x="2112938" y="1690057"/>
                <a:ext cx="112663" cy="86707"/>
              </a:xfrm>
              <a:custGeom>
                <a:avLst/>
                <a:gdLst>
                  <a:gd name="connsiteX0" fmla="*/ 398 w 112663"/>
                  <a:gd name="connsiteY0" fmla="*/ 87138 h 86707"/>
                  <a:gd name="connsiteX1" fmla="*/ 113061 w 112663"/>
                  <a:gd name="connsiteY1" fmla="*/ 430 h 86707"/>
                </a:gdLst>
                <a:ahLst/>
                <a:cxnLst>
                  <a:cxn ang="0">
                    <a:pos x="connsiteX0" y="connsiteY0"/>
                  </a:cxn>
                  <a:cxn ang="0">
                    <a:pos x="connsiteX1" y="connsiteY1"/>
                  </a:cxn>
                </a:cxnLst>
                <a:rect l="l" t="t" r="r" b="b"/>
                <a:pathLst>
                  <a:path w="112663" h="86707">
                    <a:moveTo>
                      <a:pt x="398" y="87138"/>
                    </a:moveTo>
                    <a:cubicBezTo>
                      <a:pt x="36942" y="56945"/>
                      <a:pt x="74517" y="28028"/>
                      <a:pt x="113061" y="430"/>
                    </a:cubicBezTo>
                  </a:path>
                </a:pathLst>
              </a:custGeom>
              <a:noFill/>
              <a:ln w="8736" cap="flat">
                <a:noFill/>
                <a:prstDash val="solid"/>
                <a:miter/>
              </a:ln>
            </p:spPr>
            <p:txBody>
              <a:bodyPr rtlCol="0" anchor="ctr"/>
              <a:lstStyle/>
              <a:p>
                <a:endParaRPr lang="en-GB" sz="1600"/>
              </a:p>
            </p:txBody>
          </p:sp>
        </p:grpSp>
        <p:grpSp>
          <p:nvGrpSpPr>
            <p:cNvPr id="117" name="Graphic 2973">
              <a:extLst>
                <a:ext uri="{FF2B5EF4-FFF2-40B4-BE49-F238E27FC236}">
                  <a16:creationId xmlns:a16="http://schemas.microsoft.com/office/drawing/2014/main" id="{54717B84-F42C-3B54-C9DB-4B7A1E1245AB}"/>
                </a:ext>
              </a:extLst>
            </p:cNvPr>
            <p:cNvGrpSpPr/>
            <p:nvPr/>
          </p:nvGrpSpPr>
          <p:grpSpPr>
            <a:xfrm>
              <a:off x="1985808" y="1355177"/>
              <a:ext cx="1438747" cy="2009289"/>
              <a:chOff x="1985808" y="1355177"/>
              <a:chExt cx="1438747" cy="2009289"/>
            </a:xfrm>
          </p:grpSpPr>
          <p:sp>
            <p:nvSpPr>
              <p:cNvPr id="546" name="Freeform: Shape 545">
                <a:extLst>
                  <a:ext uri="{FF2B5EF4-FFF2-40B4-BE49-F238E27FC236}">
                    <a16:creationId xmlns:a16="http://schemas.microsoft.com/office/drawing/2014/main" id="{64AB6772-5D52-9626-4153-EB7FD8A94AE0}"/>
                  </a:ext>
                </a:extLst>
              </p:cNvPr>
              <p:cNvSpPr/>
              <p:nvPr/>
            </p:nvSpPr>
            <p:spPr>
              <a:xfrm>
                <a:off x="1985808" y="1355177"/>
                <a:ext cx="479588" cy="669760"/>
              </a:xfrm>
              <a:custGeom>
                <a:avLst/>
                <a:gdLst>
                  <a:gd name="connsiteX0" fmla="*/ 398 w 479588"/>
                  <a:gd name="connsiteY0" fmla="*/ 430 h 669760"/>
                  <a:gd name="connsiteX1" fmla="*/ 479986 w 479588"/>
                  <a:gd name="connsiteY1" fmla="*/ 670190 h 669760"/>
                </a:gdLst>
                <a:ahLst/>
                <a:cxnLst>
                  <a:cxn ang="0">
                    <a:pos x="connsiteX0" y="connsiteY0"/>
                  </a:cxn>
                  <a:cxn ang="0">
                    <a:pos x="connsiteX1" y="connsiteY1"/>
                  </a:cxn>
                </a:cxnLst>
                <a:rect l="l" t="t" r="r" b="b"/>
                <a:pathLst>
                  <a:path w="479588" h="669760">
                    <a:moveTo>
                      <a:pt x="398" y="430"/>
                    </a:moveTo>
                    <a:lnTo>
                      <a:pt x="479986" y="670190"/>
                    </a:lnTo>
                    <a:close/>
                  </a:path>
                </a:pathLst>
              </a:custGeom>
              <a:solidFill>
                <a:srgbClr val="E49F38">
                  <a:alpha val="75000"/>
                </a:srgbClr>
              </a:solidFill>
              <a:ln w="0" cap="flat">
                <a:solidFill>
                  <a:srgbClr val="FFFFFF">
                    <a:alpha val="75000"/>
                  </a:srgbClr>
                </a:solidFill>
                <a:prstDash val="solid"/>
                <a:miter/>
              </a:ln>
            </p:spPr>
            <p:txBody>
              <a:bodyPr rtlCol="0" anchor="ctr"/>
              <a:lstStyle/>
              <a:p>
                <a:endParaRPr lang="en-GB" sz="1600"/>
              </a:p>
            </p:txBody>
          </p:sp>
          <p:sp>
            <p:nvSpPr>
              <p:cNvPr id="547" name="Freeform: Shape 546">
                <a:extLst>
                  <a:ext uri="{FF2B5EF4-FFF2-40B4-BE49-F238E27FC236}">
                    <a16:creationId xmlns:a16="http://schemas.microsoft.com/office/drawing/2014/main" id="{85116DD1-2C2C-661F-819F-FF42F6E23BD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1" name="Graphic 2973">
              <a:extLst>
                <a:ext uri="{FF2B5EF4-FFF2-40B4-BE49-F238E27FC236}">
                  <a16:creationId xmlns:a16="http://schemas.microsoft.com/office/drawing/2014/main" id="{AF34A6E7-95AF-9DAF-7333-271F4BB42105}"/>
                </a:ext>
              </a:extLst>
            </p:cNvPr>
            <p:cNvGrpSpPr/>
            <p:nvPr/>
          </p:nvGrpSpPr>
          <p:grpSpPr>
            <a:xfrm>
              <a:off x="1985808" y="1038992"/>
              <a:ext cx="881204" cy="985944"/>
              <a:chOff x="1985808" y="1038992"/>
              <a:chExt cx="881204" cy="985944"/>
            </a:xfrm>
          </p:grpSpPr>
          <p:sp>
            <p:nvSpPr>
              <p:cNvPr id="543" name="Freeform: Shape 542">
                <a:extLst>
                  <a:ext uri="{FF2B5EF4-FFF2-40B4-BE49-F238E27FC236}">
                    <a16:creationId xmlns:a16="http://schemas.microsoft.com/office/drawing/2014/main" id="{F2701399-F778-6A21-49B5-7543094F232C}"/>
                  </a:ext>
                </a:extLst>
              </p:cNvPr>
              <p:cNvSpPr/>
              <p:nvPr/>
            </p:nvSpPr>
            <p:spPr>
              <a:xfrm>
                <a:off x="1985808" y="1038992"/>
                <a:ext cx="881204" cy="985944"/>
              </a:xfrm>
              <a:custGeom>
                <a:avLst/>
                <a:gdLst>
                  <a:gd name="connsiteX0" fmla="*/ 398 w 881204"/>
                  <a:gd name="connsiteY0" fmla="*/ 316614 h 985944"/>
                  <a:gd name="connsiteX1" fmla="*/ 602831 w 881204"/>
                  <a:gd name="connsiteY1" fmla="*/ 430 h 985944"/>
                  <a:gd name="connsiteX2" fmla="*/ 881602 w 881204"/>
                  <a:gd name="connsiteY2" fmla="*/ 775593 h 985944"/>
                  <a:gd name="connsiteX3" fmla="*/ 479986 w 881204"/>
                  <a:gd name="connsiteY3" fmla="*/ 986374 h 985944"/>
                </a:gdLst>
                <a:ahLst/>
                <a:cxnLst>
                  <a:cxn ang="0">
                    <a:pos x="connsiteX0" y="connsiteY0"/>
                  </a:cxn>
                  <a:cxn ang="0">
                    <a:pos x="connsiteX1" y="connsiteY1"/>
                  </a:cxn>
                  <a:cxn ang="0">
                    <a:pos x="connsiteX2" y="connsiteY2"/>
                  </a:cxn>
                  <a:cxn ang="0">
                    <a:pos x="connsiteX3" y="connsiteY3"/>
                  </a:cxn>
                </a:cxnLst>
                <a:rect l="l" t="t" r="r" b="b"/>
                <a:pathLst>
                  <a:path w="881204" h="985944">
                    <a:moveTo>
                      <a:pt x="398" y="316614"/>
                    </a:moveTo>
                    <a:cubicBezTo>
                      <a:pt x="185677" y="183944"/>
                      <a:pt x="388403" y="77545"/>
                      <a:pt x="602831" y="430"/>
                    </a:cubicBezTo>
                    <a:lnTo>
                      <a:pt x="881602" y="775593"/>
                    </a:lnTo>
                    <a:cubicBezTo>
                      <a:pt x="738651" y="826998"/>
                      <a:pt x="603497" y="897937"/>
                      <a:pt x="479986" y="986374"/>
                    </a:cubicBezTo>
                    <a:close/>
                  </a:path>
                </a:pathLst>
              </a:custGeom>
              <a:solidFill>
                <a:srgbClr val="F75526">
                  <a:alpha val="74902"/>
                </a:srgbClr>
              </a:solidFill>
              <a:ln w="4368" cap="flat">
                <a:solidFill>
                  <a:srgbClr val="FFFFFF">
                    <a:alpha val="75000"/>
                  </a:srgbClr>
                </a:solidFill>
                <a:prstDash val="solid"/>
                <a:miter/>
              </a:ln>
            </p:spPr>
            <p:txBody>
              <a:bodyPr rtlCol="0" anchor="ctr"/>
              <a:lstStyle/>
              <a:p>
                <a:endParaRPr lang="en-GB" sz="1600"/>
              </a:p>
            </p:txBody>
          </p:sp>
          <p:sp>
            <p:nvSpPr>
              <p:cNvPr id="544" name="TextBox 543">
                <a:extLst>
                  <a:ext uri="{FF2B5EF4-FFF2-40B4-BE49-F238E27FC236}">
                    <a16:creationId xmlns:a16="http://schemas.microsoft.com/office/drawing/2014/main" id="{91879C18-3B22-F359-E976-7652EBDD9034}"/>
                  </a:ext>
                </a:extLst>
              </p:cNvPr>
              <p:cNvSpPr txBox="1"/>
              <p:nvPr/>
            </p:nvSpPr>
            <p:spPr>
              <a:xfrm rot="3738462">
                <a:off x="2128646" y="1388856"/>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80%</a:t>
                </a:r>
              </a:p>
            </p:txBody>
          </p:sp>
          <p:sp>
            <p:nvSpPr>
              <p:cNvPr id="545" name="Freeform: Shape 544">
                <a:extLst>
                  <a:ext uri="{FF2B5EF4-FFF2-40B4-BE49-F238E27FC236}">
                    <a16:creationId xmlns:a16="http://schemas.microsoft.com/office/drawing/2014/main" id="{9643F18B-976F-B28A-337D-C403BB2EA642}"/>
                  </a:ext>
                </a:extLst>
              </p:cNvPr>
              <p:cNvSpPr/>
              <p:nvPr/>
            </p:nvSpPr>
            <p:spPr>
              <a:xfrm>
                <a:off x="2225602" y="1426570"/>
                <a:ext cx="502023" cy="263487"/>
              </a:xfrm>
              <a:custGeom>
                <a:avLst/>
                <a:gdLst>
                  <a:gd name="connsiteX0" fmla="*/ 398 w 502023"/>
                  <a:gd name="connsiteY0" fmla="*/ 263917 h 263487"/>
                  <a:gd name="connsiteX1" fmla="*/ 502422 w 502023"/>
                  <a:gd name="connsiteY1" fmla="*/ 430 h 263487"/>
                </a:gdLst>
                <a:ahLst/>
                <a:cxnLst>
                  <a:cxn ang="0">
                    <a:pos x="connsiteX0" y="connsiteY0"/>
                  </a:cxn>
                  <a:cxn ang="0">
                    <a:pos x="connsiteX1" y="connsiteY1"/>
                  </a:cxn>
                </a:cxnLst>
                <a:rect l="l" t="t" r="r" b="b"/>
                <a:pathLst>
                  <a:path w="502023" h="263487">
                    <a:moveTo>
                      <a:pt x="398" y="263917"/>
                    </a:moveTo>
                    <a:cubicBezTo>
                      <a:pt x="154794" y="153367"/>
                      <a:pt x="323737" y="64694"/>
                      <a:pt x="502422" y="430"/>
                    </a:cubicBezTo>
                  </a:path>
                </a:pathLst>
              </a:custGeom>
              <a:noFill/>
              <a:ln w="8736" cap="flat">
                <a:noFill/>
                <a:prstDash val="solid"/>
                <a:miter/>
              </a:ln>
            </p:spPr>
            <p:txBody>
              <a:bodyPr rtlCol="0" anchor="ctr"/>
              <a:lstStyle/>
              <a:p>
                <a:endParaRPr lang="en-GB" sz="1600"/>
              </a:p>
            </p:txBody>
          </p:sp>
        </p:grpSp>
        <p:grpSp>
          <p:nvGrpSpPr>
            <p:cNvPr id="203" name="Graphic 2973">
              <a:extLst>
                <a:ext uri="{FF2B5EF4-FFF2-40B4-BE49-F238E27FC236}">
                  <a16:creationId xmlns:a16="http://schemas.microsoft.com/office/drawing/2014/main" id="{0248DE27-41EE-A9D7-0C6B-A2E54AD54B6C}"/>
                </a:ext>
              </a:extLst>
            </p:cNvPr>
            <p:cNvGrpSpPr/>
            <p:nvPr/>
          </p:nvGrpSpPr>
          <p:grpSpPr>
            <a:xfrm>
              <a:off x="2588241" y="986837"/>
              <a:ext cx="387057" cy="827319"/>
              <a:chOff x="2588241" y="986837"/>
              <a:chExt cx="387057" cy="827319"/>
            </a:xfrm>
          </p:grpSpPr>
          <p:sp>
            <p:nvSpPr>
              <p:cNvPr id="540" name="Freeform: Shape 539">
                <a:extLst>
                  <a:ext uri="{FF2B5EF4-FFF2-40B4-BE49-F238E27FC236}">
                    <a16:creationId xmlns:a16="http://schemas.microsoft.com/office/drawing/2014/main" id="{CD553096-1467-5B32-AFC6-976874B94C0B}"/>
                  </a:ext>
                </a:extLst>
              </p:cNvPr>
              <p:cNvSpPr/>
              <p:nvPr/>
            </p:nvSpPr>
            <p:spPr>
              <a:xfrm>
                <a:off x="2588241" y="986837"/>
                <a:ext cx="387057" cy="827319"/>
              </a:xfrm>
              <a:custGeom>
                <a:avLst/>
                <a:gdLst>
                  <a:gd name="connsiteX0" fmla="*/ 398 w 387057"/>
                  <a:gd name="connsiteY0" fmla="*/ 52585 h 827319"/>
                  <a:gd name="connsiteX1" fmla="*/ 162827 w 387057"/>
                  <a:gd name="connsiteY1" fmla="*/ 430 h 827319"/>
                  <a:gd name="connsiteX2" fmla="*/ 387455 w 387057"/>
                  <a:gd name="connsiteY2" fmla="*/ 792970 h 827319"/>
                  <a:gd name="connsiteX3" fmla="*/ 279169 w 387057"/>
                  <a:gd name="connsiteY3" fmla="*/ 827749 h 827319"/>
                </a:gdLst>
                <a:ahLst/>
                <a:cxnLst>
                  <a:cxn ang="0">
                    <a:pos x="connsiteX0" y="connsiteY0"/>
                  </a:cxn>
                  <a:cxn ang="0">
                    <a:pos x="connsiteX1" y="connsiteY1"/>
                  </a:cxn>
                  <a:cxn ang="0">
                    <a:pos x="connsiteX2" y="connsiteY2"/>
                  </a:cxn>
                  <a:cxn ang="0">
                    <a:pos x="connsiteX3" y="connsiteY3"/>
                  </a:cxn>
                </a:cxnLst>
                <a:rect l="l" t="t" r="r" b="b"/>
                <a:pathLst>
                  <a:path w="387057" h="827319">
                    <a:moveTo>
                      <a:pt x="398" y="52585"/>
                    </a:moveTo>
                    <a:cubicBezTo>
                      <a:pt x="53924" y="33339"/>
                      <a:pt x="108100" y="15945"/>
                      <a:pt x="162827" y="430"/>
                    </a:cubicBezTo>
                    <a:lnTo>
                      <a:pt x="387455" y="792970"/>
                    </a:lnTo>
                    <a:cubicBezTo>
                      <a:pt x="350971" y="803314"/>
                      <a:pt x="314854" y="814915"/>
                      <a:pt x="279169" y="827749"/>
                    </a:cubicBezTo>
                    <a:close/>
                  </a:path>
                </a:pathLst>
              </a:custGeom>
              <a:solidFill>
                <a:srgbClr val="F75526">
                  <a:alpha val="74902"/>
                </a:srgbClr>
              </a:solidFill>
              <a:ln w="4368" cap="flat">
                <a:solidFill>
                  <a:srgbClr val="FFFFFF">
                    <a:alpha val="75000"/>
                  </a:srgbClr>
                </a:solidFill>
                <a:prstDash val="solid"/>
                <a:miter/>
              </a:ln>
            </p:spPr>
            <p:txBody>
              <a:bodyPr rtlCol="0" anchor="ctr"/>
              <a:lstStyle/>
              <a:p>
                <a:endParaRPr lang="en-GB" sz="1600"/>
              </a:p>
            </p:txBody>
          </p:sp>
          <p:sp>
            <p:nvSpPr>
              <p:cNvPr id="541" name="TextBox 540">
                <a:extLst>
                  <a:ext uri="{FF2B5EF4-FFF2-40B4-BE49-F238E27FC236}">
                    <a16:creationId xmlns:a16="http://schemas.microsoft.com/office/drawing/2014/main" id="{4FC4F108-2E38-30C7-6F9F-5D7AB9356C67}"/>
                  </a:ext>
                </a:extLst>
              </p:cNvPr>
              <p:cNvSpPr txBox="1"/>
              <p:nvPr/>
            </p:nvSpPr>
            <p:spPr>
              <a:xfrm rot="4331868">
                <a:off x="2407960" y="1265159"/>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20%</a:t>
                </a:r>
              </a:p>
            </p:txBody>
          </p:sp>
          <p:sp>
            <p:nvSpPr>
              <p:cNvPr id="542" name="Freeform: Shape 541">
                <a:extLst>
                  <a:ext uri="{FF2B5EF4-FFF2-40B4-BE49-F238E27FC236}">
                    <a16:creationId xmlns:a16="http://schemas.microsoft.com/office/drawing/2014/main" id="{E6A51B50-85C8-F659-D661-143C2193D397}"/>
                  </a:ext>
                </a:extLst>
              </p:cNvPr>
              <p:cNvSpPr/>
              <p:nvPr/>
            </p:nvSpPr>
            <p:spPr>
              <a:xfrm>
                <a:off x="2727628" y="1383107"/>
                <a:ext cx="135355" cy="43463"/>
              </a:xfrm>
              <a:custGeom>
                <a:avLst/>
                <a:gdLst>
                  <a:gd name="connsiteX0" fmla="*/ 398 w 135355"/>
                  <a:gd name="connsiteY0" fmla="*/ 43893 h 43463"/>
                  <a:gd name="connsiteX1" fmla="*/ 135754 w 135355"/>
                  <a:gd name="connsiteY1" fmla="*/ 430 h 43463"/>
                </a:gdLst>
                <a:ahLst/>
                <a:cxnLst>
                  <a:cxn ang="0">
                    <a:pos x="connsiteX0" y="connsiteY0"/>
                  </a:cxn>
                  <a:cxn ang="0">
                    <a:pos x="connsiteX1" y="connsiteY1"/>
                  </a:cxn>
                </a:cxnLst>
                <a:rect l="l" t="t" r="r" b="b"/>
                <a:pathLst>
                  <a:path w="135355" h="43463">
                    <a:moveTo>
                      <a:pt x="398" y="43893"/>
                    </a:moveTo>
                    <a:cubicBezTo>
                      <a:pt x="45003" y="27853"/>
                      <a:pt x="90148" y="13359"/>
                      <a:pt x="135754" y="430"/>
                    </a:cubicBezTo>
                  </a:path>
                </a:pathLst>
              </a:custGeom>
              <a:noFill/>
              <a:ln w="8736" cap="flat">
                <a:noFill/>
                <a:prstDash val="solid"/>
                <a:miter/>
              </a:ln>
            </p:spPr>
            <p:txBody>
              <a:bodyPr rtlCol="0" anchor="ctr"/>
              <a:lstStyle/>
              <a:p>
                <a:endParaRPr lang="en-GB" sz="1600"/>
              </a:p>
            </p:txBody>
          </p:sp>
        </p:grpSp>
        <p:grpSp>
          <p:nvGrpSpPr>
            <p:cNvPr id="204" name="Graphic 2973">
              <a:extLst>
                <a:ext uri="{FF2B5EF4-FFF2-40B4-BE49-F238E27FC236}">
                  <a16:creationId xmlns:a16="http://schemas.microsoft.com/office/drawing/2014/main" id="{E8A273AE-EC99-4BC4-5758-C1E5B0D698F2}"/>
                </a:ext>
              </a:extLst>
            </p:cNvPr>
            <p:cNvGrpSpPr/>
            <p:nvPr/>
          </p:nvGrpSpPr>
          <p:grpSpPr>
            <a:xfrm>
              <a:off x="2750670" y="986837"/>
              <a:ext cx="673884" cy="2377629"/>
              <a:chOff x="2750670" y="986837"/>
              <a:chExt cx="673884" cy="2377629"/>
            </a:xfrm>
          </p:grpSpPr>
          <p:sp>
            <p:nvSpPr>
              <p:cNvPr id="538" name="Freeform: Shape 537">
                <a:extLst>
                  <a:ext uri="{FF2B5EF4-FFF2-40B4-BE49-F238E27FC236}">
                    <a16:creationId xmlns:a16="http://schemas.microsoft.com/office/drawing/2014/main" id="{A0AC620B-C316-A8FF-BD79-CE65032CDFAB}"/>
                  </a:ext>
                </a:extLst>
              </p:cNvPr>
              <p:cNvSpPr/>
              <p:nvPr/>
            </p:nvSpPr>
            <p:spPr>
              <a:xfrm>
                <a:off x="2750670" y="986837"/>
                <a:ext cx="224627" cy="792540"/>
              </a:xfrm>
              <a:custGeom>
                <a:avLst/>
                <a:gdLst>
                  <a:gd name="connsiteX0" fmla="*/ 398 w 224627"/>
                  <a:gd name="connsiteY0" fmla="*/ 430 h 792540"/>
                  <a:gd name="connsiteX1" fmla="*/ 225026 w 224627"/>
                  <a:gd name="connsiteY1" fmla="*/ 792970 h 792540"/>
                </a:gdLst>
                <a:ahLst/>
                <a:cxnLst>
                  <a:cxn ang="0">
                    <a:pos x="connsiteX0" y="connsiteY0"/>
                  </a:cxn>
                  <a:cxn ang="0">
                    <a:pos x="connsiteX1" y="connsiteY1"/>
                  </a:cxn>
                </a:cxnLst>
                <a:rect l="l" t="t" r="r" b="b"/>
                <a:pathLst>
                  <a:path w="224627" h="792540">
                    <a:moveTo>
                      <a:pt x="398" y="430"/>
                    </a:moveTo>
                    <a:lnTo>
                      <a:pt x="225026" y="792970"/>
                    </a:lnTo>
                    <a:close/>
                  </a:path>
                </a:pathLst>
              </a:custGeom>
              <a:solidFill>
                <a:srgbClr val="A63C1E">
                  <a:alpha val="75000"/>
                </a:srgbClr>
              </a:solidFill>
              <a:ln w="0" cap="flat">
                <a:solidFill>
                  <a:srgbClr val="FFFFFF">
                    <a:alpha val="75000"/>
                  </a:srgbClr>
                </a:solidFill>
                <a:prstDash val="solid"/>
                <a:miter/>
              </a:ln>
            </p:spPr>
            <p:txBody>
              <a:bodyPr rtlCol="0" anchor="ctr"/>
              <a:lstStyle/>
              <a:p>
                <a:endParaRPr lang="en-GB" sz="1600"/>
              </a:p>
            </p:txBody>
          </p:sp>
          <p:sp>
            <p:nvSpPr>
              <p:cNvPr id="539" name="Freeform: Shape 538">
                <a:extLst>
                  <a:ext uri="{FF2B5EF4-FFF2-40B4-BE49-F238E27FC236}">
                    <a16:creationId xmlns:a16="http://schemas.microsoft.com/office/drawing/2014/main" id="{E057375B-294E-1D69-69C7-615A949C56F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5" name="Graphic 2973">
              <a:extLst>
                <a:ext uri="{FF2B5EF4-FFF2-40B4-BE49-F238E27FC236}">
                  <a16:creationId xmlns:a16="http://schemas.microsoft.com/office/drawing/2014/main" id="{F55630C0-3AB0-1E0C-5F84-5C31AD7BDEA1}"/>
                </a:ext>
              </a:extLst>
            </p:cNvPr>
            <p:cNvGrpSpPr/>
            <p:nvPr/>
          </p:nvGrpSpPr>
          <p:grpSpPr>
            <a:xfrm>
              <a:off x="2750670" y="916710"/>
              <a:ext cx="447097" cy="862666"/>
              <a:chOff x="2750670" y="916710"/>
              <a:chExt cx="447097" cy="862666"/>
            </a:xfrm>
          </p:grpSpPr>
          <p:sp>
            <p:nvSpPr>
              <p:cNvPr id="535" name="Freeform: Shape 534">
                <a:extLst>
                  <a:ext uri="{FF2B5EF4-FFF2-40B4-BE49-F238E27FC236}">
                    <a16:creationId xmlns:a16="http://schemas.microsoft.com/office/drawing/2014/main" id="{F434391E-48F3-5A64-D734-6F396C4A0DAB}"/>
                  </a:ext>
                </a:extLst>
              </p:cNvPr>
              <p:cNvSpPr/>
              <p:nvPr/>
            </p:nvSpPr>
            <p:spPr>
              <a:xfrm>
                <a:off x="2750670" y="916710"/>
                <a:ext cx="447097" cy="862666"/>
              </a:xfrm>
              <a:custGeom>
                <a:avLst/>
                <a:gdLst>
                  <a:gd name="connsiteX0" fmla="*/ 398 w 447097"/>
                  <a:gd name="connsiteY0" fmla="*/ 70556 h 862666"/>
                  <a:gd name="connsiteX1" fmla="*/ 334102 w 447097"/>
                  <a:gd name="connsiteY1" fmla="*/ 430 h 862666"/>
                  <a:gd name="connsiteX2" fmla="*/ 447495 w 447097"/>
                  <a:gd name="connsiteY2" fmla="*/ 816348 h 862666"/>
                  <a:gd name="connsiteX3" fmla="*/ 225026 w 447097"/>
                  <a:gd name="connsiteY3" fmla="*/ 863096 h 862666"/>
                </a:gdLst>
                <a:ahLst/>
                <a:cxnLst>
                  <a:cxn ang="0">
                    <a:pos x="connsiteX0" y="connsiteY0"/>
                  </a:cxn>
                  <a:cxn ang="0">
                    <a:pos x="connsiteX1" y="connsiteY1"/>
                  </a:cxn>
                  <a:cxn ang="0">
                    <a:pos x="connsiteX2" y="connsiteY2"/>
                  </a:cxn>
                  <a:cxn ang="0">
                    <a:pos x="connsiteX3" y="connsiteY3"/>
                  </a:cxn>
                </a:cxnLst>
                <a:rect l="l" t="t" r="r" b="b"/>
                <a:pathLst>
                  <a:path w="447097" h="862666">
                    <a:moveTo>
                      <a:pt x="398" y="70556"/>
                    </a:moveTo>
                    <a:cubicBezTo>
                      <a:pt x="109885" y="39525"/>
                      <a:pt x="221385" y="16094"/>
                      <a:pt x="334102" y="430"/>
                    </a:cubicBezTo>
                    <a:lnTo>
                      <a:pt x="447495" y="816348"/>
                    </a:lnTo>
                    <a:cubicBezTo>
                      <a:pt x="372350" y="826788"/>
                      <a:pt x="298017" y="842409"/>
                      <a:pt x="225026" y="863096"/>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36" name="TextBox 535">
                <a:extLst>
                  <a:ext uri="{FF2B5EF4-FFF2-40B4-BE49-F238E27FC236}">
                    <a16:creationId xmlns:a16="http://schemas.microsoft.com/office/drawing/2014/main" id="{B03DDD70-BB69-C648-B886-D6AC1847B4F6}"/>
                  </a:ext>
                </a:extLst>
              </p:cNvPr>
              <p:cNvSpPr txBox="1"/>
              <p:nvPr/>
            </p:nvSpPr>
            <p:spPr>
              <a:xfrm rot="4687912">
                <a:off x="2647380" y="1214013"/>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50%</a:t>
                </a:r>
              </a:p>
            </p:txBody>
          </p:sp>
          <p:sp>
            <p:nvSpPr>
              <p:cNvPr id="537" name="Freeform: Shape 536">
                <a:extLst>
                  <a:ext uri="{FF2B5EF4-FFF2-40B4-BE49-F238E27FC236}">
                    <a16:creationId xmlns:a16="http://schemas.microsoft.com/office/drawing/2014/main" id="{F0507601-4F4A-DDF0-746D-6BFFD3683971}"/>
                  </a:ext>
                </a:extLst>
              </p:cNvPr>
              <p:cNvSpPr/>
              <p:nvPr/>
            </p:nvSpPr>
            <p:spPr>
              <a:xfrm>
                <a:off x="2862985" y="1324669"/>
                <a:ext cx="278085" cy="58437"/>
              </a:xfrm>
              <a:custGeom>
                <a:avLst/>
                <a:gdLst>
                  <a:gd name="connsiteX0" fmla="*/ 398 w 278085"/>
                  <a:gd name="connsiteY0" fmla="*/ 58867 h 58437"/>
                  <a:gd name="connsiteX1" fmla="*/ 278483 w 278085"/>
                  <a:gd name="connsiteY1" fmla="*/ 430 h 58437"/>
                </a:gdLst>
                <a:ahLst/>
                <a:cxnLst>
                  <a:cxn ang="0">
                    <a:pos x="connsiteX0" y="connsiteY0"/>
                  </a:cxn>
                  <a:cxn ang="0">
                    <a:pos x="connsiteX1" y="connsiteY1"/>
                  </a:cxn>
                </a:cxnLst>
                <a:rect l="l" t="t" r="r" b="b"/>
                <a:pathLst>
                  <a:path w="278085" h="58437">
                    <a:moveTo>
                      <a:pt x="398" y="58867"/>
                    </a:moveTo>
                    <a:cubicBezTo>
                      <a:pt x="91636" y="33007"/>
                      <a:pt x="184553" y="13482"/>
                      <a:pt x="278483" y="430"/>
                    </a:cubicBezTo>
                  </a:path>
                </a:pathLst>
              </a:custGeom>
              <a:noFill/>
              <a:ln w="8736" cap="flat">
                <a:noFill/>
                <a:prstDash val="solid"/>
                <a:miter/>
              </a:ln>
            </p:spPr>
            <p:txBody>
              <a:bodyPr rtlCol="0" anchor="ctr"/>
              <a:lstStyle/>
              <a:p>
                <a:endParaRPr lang="en-GB" sz="1600"/>
              </a:p>
            </p:txBody>
          </p:sp>
        </p:grpSp>
        <p:grpSp>
          <p:nvGrpSpPr>
            <p:cNvPr id="206" name="Graphic 2973">
              <a:extLst>
                <a:ext uri="{FF2B5EF4-FFF2-40B4-BE49-F238E27FC236}">
                  <a16:creationId xmlns:a16="http://schemas.microsoft.com/office/drawing/2014/main" id="{19948B9A-0D5B-F3D5-6A85-98DA36A63B63}"/>
                </a:ext>
              </a:extLst>
            </p:cNvPr>
            <p:cNvGrpSpPr/>
            <p:nvPr/>
          </p:nvGrpSpPr>
          <p:grpSpPr>
            <a:xfrm>
              <a:off x="3084375" y="893183"/>
              <a:ext cx="340180" cy="839445"/>
              <a:chOff x="3084375" y="893183"/>
              <a:chExt cx="340180" cy="839445"/>
            </a:xfrm>
          </p:grpSpPr>
          <p:sp>
            <p:nvSpPr>
              <p:cNvPr id="532" name="Freeform: Shape 531">
                <a:extLst>
                  <a:ext uri="{FF2B5EF4-FFF2-40B4-BE49-F238E27FC236}">
                    <a16:creationId xmlns:a16="http://schemas.microsoft.com/office/drawing/2014/main" id="{9F52A3F2-198C-8CB9-432D-08AA0C3ADDAD}"/>
                  </a:ext>
                </a:extLst>
              </p:cNvPr>
              <p:cNvSpPr/>
              <p:nvPr/>
            </p:nvSpPr>
            <p:spPr>
              <a:xfrm>
                <a:off x="3084375" y="893183"/>
                <a:ext cx="340180" cy="839445"/>
              </a:xfrm>
              <a:custGeom>
                <a:avLst/>
                <a:gdLst>
                  <a:gd name="connsiteX0" fmla="*/ 398 w 340180"/>
                  <a:gd name="connsiteY0" fmla="*/ 23956 h 839445"/>
                  <a:gd name="connsiteX1" fmla="*/ 340578 w 340180"/>
                  <a:gd name="connsiteY1" fmla="*/ 430 h 839445"/>
                  <a:gd name="connsiteX2" fmla="*/ 340578 w 340180"/>
                  <a:gd name="connsiteY2" fmla="*/ 824194 h 839445"/>
                  <a:gd name="connsiteX3" fmla="*/ 113791 w 340180"/>
                  <a:gd name="connsiteY3" fmla="*/ 839875 h 839445"/>
                </a:gdLst>
                <a:ahLst/>
                <a:cxnLst>
                  <a:cxn ang="0">
                    <a:pos x="connsiteX0" y="connsiteY0"/>
                  </a:cxn>
                  <a:cxn ang="0">
                    <a:pos x="connsiteX1" y="connsiteY1"/>
                  </a:cxn>
                  <a:cxn ang="0">
                    <a:pos x="connsiteX2" y="connsiteY2"/>
                  </a:cxn>
                  <a:cxn ang="0">
                    <a:pos x="connsiteX3" y="connsiteY3"/>
                  </a:cxn>
                </a:cxnLst>
                <a:rect l="l" t="t" r="r" b="b"/>
                <a:pathLst>
                  <a:path w="340180" h="839445">
                    <a:moveTo>
                      <a:pt x="398" y="23956"/>
                    </a:moveTo>
                    <a:cubicBezTo>
                      <a:pt x="113114" y="8292"/>
                      <a:pt x="226778" y="430"/>
                      <a:pt x="340578" y="430"/>
                    </a:cubicBezTo>
                    <a:lnTo>
                      <a:pt x="340578" y="824194"/>
                    </a:lnTo>
                    <a:cubicBezTo>
                      <a:pt x="264711" y="824194"/>
                      <a:pt x="188935" y="829427"/>
                      <a:pt x="113791" y="839875"/>
                    </a:cubicBezTo>
                    <a:close/>
                  </a:path>
                </a:pathLst>
              </a:custGeom>
              <a:solidFill>
                <a:srgbClr val="A6A6A6">
                  <a:alpha val="74902"/>
                </a:srgbClr>
              </a:solidFill>
              <a:ln w="4368" cap="flat">
                <a:solidFill>
                  <a:srgbClr val="FFFFFF">
                    <a:alpha val="75000"/>
                  </a:srgbClr>
                </a:solidFill>
                <a:prstDash val="solid"/>
                <a:miter/>
              </a:ln>
            </p:spPr>
            <p:txBody>
              <a:bodyPr rtlCol="0" anchor="ctr"/>
              <a:lstStyle/>
              <a:p>
                <a:endParaRPr lang="en-GB" sz="1600"/>
              </a:p>
            </p:txBody>
          </p:sp>
          <p:sp>
            <p:nvSpPr>
              <p:cNvPr id="533" name="TextBox 532">
                <a:extLst>
                  <a:ext uri="{FF2B5EF4-FFF2-40B4-BE49-F238E27FC236}">
                    <a16:creationId xmlns:a16="http://schemas.microsoft.com/office/drawing/2014/main" id="{8BAEF032-5D48-E221-9C17-1E76DF8B3086}"/>
                  </a:ext>
                </a:extLst>
              </p:cNvPr>
              <p:cNvSpPr txBox="1"/>
              <p:nvPr/>
            </p:nvSpPr>
            <p:spPr>
              <a:xfrm rot="5162637">
                <a:off x="2893366" y="1162766"/>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50%</a:t>
                </a:r>
              </a:p>
            </p:txBody>
          </p:sp>
          <p:sp>
            <p:nvSpPr>
              <p:cNvPr id="534" name="Freeform: Shape 533">
                <a:extLst>
                  <a:ext uri="{FF2B5EF4-FFF2-40B4-BE49-F238E27FC236}">
                    <a16:creationId xmlns:a16="http://schemas.microsoft.com/office/drawing/2014/main" id="{D33C0423-259B-2E32-E3C9-6F539D0AF9D8}"/>
                  </a:ext>
                </a:extLst>
              </p:cNvPr>
              <p:cNvSpPr/>
              <p:nvPr/>
            </p:nvSpPr>
            <p:spPr>
              <a:xfrm>
                <a:off x="3141072" y="1305065"/>
                <a:ext cx="283481" cy="19604"/>
              </a:xfrm>
              <a:custGeom>
                <a:avLst/>
                <a:gdLst>
                  <a:gd name="connsiteX0" fmla="*/ 398 w 283481"/>
                  <a:gd name="connsiteY0" fmla="*/ 20034 h 19604"/>
                  <a:gd name="connsiteX1" fmla="*/ 283879 w 283481"/>
                  <a:gd name="connsiteY1" fmla="*/ 430 h 19604"/>
                </a:gdLst>
                <a:ahLst/>
                <a:cxnLst>
                  <a:cxn ang="0">
                    <a:pos x="connsiteX0" y="connsiteY0"/>
                  </a:cxn>
                  <a:cxn ang="0">
                    <a:pos x="connsiteX1" y="connsiteY1"/>
                  </a:cxn>
                </a:cxnLst>
                <a:rect l="l" t="t" r="r" b="b"/>
                <a:pathLst>
                  <a:path w="283481" h="19604">
                    <a:moveTo>
                      <a:pt x="398" y="20034"/>
                    </a:moveTo>
                    <a:cubicBezTo>
                      <a:pt x="94327" y="6982"/>
                      <a:pt x="189047" y="430"/>
                      <a:pt x="283879" y="430"/>
                    </a:cubicBezTo>
                  </a:path>
                </a:pathLst>
              </a:custGeom>
              <a:noFill/>
              <a:ln w="8736" cap="flat">
                <a:noFill/>
                <a:prstDash val="solid"/>
                <a:miter/>
              </a:ln>
            </p:spPr>
            <p:txBody>
              <a:bodyPr rtlCol="0" anchor="ctr"/>
              <a:lstStyle/>
              <a:p>
                <a:endParaRPr lang="en-GB" sz="1600"/>
              </a:p>
            </p:txBody>
          </p:sp>
        </p:grpSp>
        <p:grpSp>
          <p:nvGrpSpPr>
            <p:cNvPr id="207" name="Graphic 2973">
              <a:extLst>
                <a:ext uri="{FF2B5EF4-FFF2-40B4-BE49-F238E27FC236}">
                  <a16:creationId xmlns:a16="http://schemas.microsoft.com/office/drawing/2014/main" id="{E3DCDEBF-A2E7-B819-4B2A-15E29428247C}"/>
                </a:ext>
              </a:extLst>
            </p:cNvPr>
            <p:cNvGrpSpPr/>
            <p:nvPr/>
          </p:nvGrpSpPr>
          <p:grpSpPr>
            <a:xfrm>
              <a:off x="3424555" y="893183"/>
              <a:ext cx="0" cy="2471282"/>
              <a:chOff x="3424555" y="893183"/>
              <a:chExt cx="0" cy="2471282"/>
            </a:xfrm>
          </p:grpSpPr>
          <p:sp>
            <p:nvSpPr>
              <p:cNvPr id="530" name="Freeform: Shape 529">
                <a:extLst>
                  <a:ext uri="{FF2B5EF4-FFF2-40B4-BE49-F238E27FC236}">
                    <a16:creationId xmlns:a16="http://schemas.microsoft.com/office/drawing/2014/main" id="{FC6A8495-30C2-C903-A665-F24FEA791AF3}"/>
                  </a:ext>
                </a:extLst>
              </p:cNvPr>
              <p:cNvSpPr/>
              <p:nvPr/>
            </p:nvSpPr>
            <p:spPr>
              <a:xfrm>
                <a:off x="3424555" y="893183"/>
                <a:ext cx="8736" cy="823763"/>
              </a:xfrm>
              <a:custGeom>
                <a:avLst/>
                <a:gdLst>
                  <a:gd name="connsiteX0" fmla="*/ 398 w 8736"/>
                  <a:gd name="connsiteY0" fmla="*/ 430 h 823763"/>
                  <a:gd name="connsiteX1" fmla="*/ 398 w 8736"/>
                  <a:gd name="connsiteY1" fmla="*/ 824194 h 823763"/>
                </a:gdLst>
                <a:ahLst/>
                <a:cxnLst>
                  <a:cxn ang="0">
                    <a:pos x="connsiteX0" y="connsiteY0"/>
                  </a:cxn>
                  <a:cxn ang="0">
                    <a:pos x="connsiteX1" y="connsiteY1"/>
                  </a:cxn>
                </a:cxnLst>
                <a:rect l="l" t="t" r="r" b="b"/>
                <a:pathLst>
                  <a:path w="8736" h="823763">
                    <a:moveTo>
                      <a:pt x="398" y="430"/>
                    </a:moveTo>
                    <a:lnTo>
                      <a:pt x="398" y="824194"/>
                    </a:lnTo>
                    <a:close/>
                  </a:path>
                </a:pathLst>
              </a:custGeom>
              <a:solidFill>
                <a:srgbClr val="333738">
                  <a:alpha val="75000"/>
                </a:srgbClr>
              </a:solidFill>
              <a:ln w="0" cap="flat">
                <a:solidFill>
                  <a:srgbClr val="FFFFFF">
                    <a:alpha val="75000"/>
                  </a:srgbClr>
                </a:solidFill>
                <a:prstDash val="solid"/>
                <a:miter/>
              </a:ln>
            </p:spPr>
            <p:txBody>
              <a:bodyPr rtlCol="0" anchor="ctr"/>
              <a:lstStyle/>
              <a:p>
                <a:endParaRPr lang="en-GB" sz="1600"/>
              </a:p>
            </p:txBody>
          </p:sp>
          <p:sp>
            <p:nvSpPr>
              <p:cNvPr id="531" name="Freeform: Shape 530">
                <a:extLst>
                  <a:ext uri="{FF2B5EF4-FFF2-40B4-BE49-F238E27FC236}">
                    <a16:creationId xmlns:a16="http://schemas.microsoft.com/office/drawing/2014/main" id="{CB92F358-5E49-8235-45BE-6F4917366E2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8" name="Graphic 2973">
              <a:extLst>
                <a:ext uri="{FF2B5EF4-FFF2-40B4-BE49-F238E27FC236}">
                  <a16:creationId xmlns:a16="http://schemas.microsoft.com/office/drawing/2014/main" id="{3AA22A01-5212-CE5B-7A43-F363D12CA457}"/>
                </a:ext>
              </a:extLst>
            </p:cNvPr>
            <p:cNvGrpSpPr/>
            <p:nvPr/>
          </p:nvGrpSpPr>
          <p:grpSpPr>
            <a:xfrm>
              <a:off x="3424556" y="69420"/>
              <a:ext cx="1728923" cy="1191282"/>
              <a:chOff x="3424556" y="69420"/>
              <a:chExt cx="1728923" cy="1191282"/>
            </a:xfrm>
          </p:grpSpPr>
          <p:sp>
            <p:nvSpPr>
              <p:cNvPr id="527" name="Freeform: Shape 526">
                <a:extLst>
                  <a:ext uri="{FF2B5EF4-FFF2-40B4-BE49-F238E27FC236}">
                    <a16:creationId xmlns:a16="http://schemas.microsoft.com/office/drawing/2014/main" id="{140210FB-9F03-F217-BF45-D56C0DBE6596}"/>
                  </a:ext>
                </a:extLst>
              </p:cNvPr>
              <p:cNvSpPr/>
              <p:nvPr/>
            </p:nvSpPr>
            <p:spPr>
              <a:xfrm>
                <a:off x="3424556" y="69420"/>
                <a:ext cx="1728923" cy="1191282"/>
              </a:xfrm>
              <a:custGeom>
                <a:avLst/>
                <a:gdLst>
                  <a:gd name="connsiteX0" fmla="*/ 398 w 1728923"/>
                  <a:gd name="connsiteY0" fmla="*/ 430 h 1191282"/>
                  <a:gd name="connsiteX1" fmla="*/ 1729321 w 1728923"/>
                  <a:gd name="connsiteY1" fmla="*/ 490458 h 1191282"/>
                  <a:gd name="connsiteX2" fmla="*/ 1297093 w 1728923"/>
                  <a:gd name="connsiteY2" fmla="*/ 1191712 h 1191282"/>
                  <a:gd name="connsiteX3" fmla="*/ 398 w 1728923"/>
                  <a:gd name="connsiteY3" fmla="*/ 824193 h 1191282"/>
                </a:gdLst>
                <a:ahLst/>
                <a:cxnLst>
                  <a:cxn ang="0">
                    <a:pos x="connsiteX0" y="connsiteY0"/>
                  </a:cxn>
                  <a:cxn ang="0">
                    <a:pos x="connsiteX1" y="connsiteY1"/>
                  </a:cxn>
                  <a:cxn ang="0">
                    <a:pos x="connsiteX2" y="connsiteY2"/>
                  </a:cxn>
                  <a:cxn ang="0">
                    <a:pos x="connsiteX3" y="connsiteY3"/>
                  </a:cxn>
                </a:cxnLst>
                <a:rect l="l" t="t" r="r" b="b"/>
                <a:pathLst>
                  <a:path w="1728923" h="1191282">
                    <a:moveTo>
                      <a:pt x="398" y="430"/>
                    </a:moveTo>
                    <a:cubicBezTo>
                      <a:pt x="610976" y="430"/>
                      <a:pt x="1209546" y="170080"/>
                      <a:pt x="1729321" y="490458"/>
                    </a:cubicBezTo>
                    <a:lnTo>
                      <a:pt x="1297093" y="1191712"/>
                    </a:lnTo>
                    <a:cubicBezTo>
                      <a:pt x="907261" y="951429"/>
                      <a:pt x="458331" y="824193"/>
                      <a:pt x="398" y="824193"/>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8" name="TextBox 527">
                <a:extLst>
                  <a:ext uri="{FF2B5EF4-FFF2-40B4-BE49-F238E27FC236}">
                    <a16:creationId xmlns:a16="http://schemas.microsoft.com/office/drawing/2014/main" id="{9D69AD41-D9E8-8917-7C46-FF5B417D99B2}"/>
                  </a:ext>
                </a:extLst>
              </p:cNvPr>
              <p:cNvSpPr txBox="1"/>
              <p:nvPr/>
            </p:nvSpPr>
            <p:spPr>
              <a:xfrm rot="6292538">
                <a:off x="3858025" y="432183"/>
                <a:ext cx="70478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529" name="Freeform: Shape 528">
                <a:extLst>
                  <a:ext uri="{FF2B5EF4-FFF2-40B4-BE49-F238E27FC236}">
                    <a16:creationId xmlns:a16="http://schemas.microsoft.com/office/drawing/2014/main" id="{E68E24AF-F28F-7B15-9006-629844627979}"/>
                  </a:ext>
                </a:extLst>
              </p:cNvPr>
              <p:cNvSpPr/>
              <p:nvPr/>
            </p:nvSpPr>
            <p:spPr>
              <a:xfrm>
                <a:off x="3424556" y="481301"/>
                <a:ext cx="1512803" cy="428769"/>
              </a:xfrm>
              <a:custGeom>
                <a:avLst/>
                <a:gdLst>
                  <a:gd name="connsiteX0" fmla="*/ 398 w 1512803"/>
                  <a:gd name="connsiteY0" fmla="*/ 430 h 428769"/>
                  <a:gd name="connsiteX1" fmla="*/ 1513202 w 1512803"/>
                  <a:gd name="connsiteY1" fmla="*/ 429199 h 428769"/>
                </a:gdLst>
                <a:ahLst/>
                <a:cxnLst>
                  <a:cxn ang="0">
                    <a:pos x="connsiteX0" y="connsiteY0"/>
                  </a:cxn>
                  <a:cxn ang="0">
                    <a:pos x="connsiteX1" y="connsiteY1"/>
                  </a:cxn>
                </a:cxnLst>
                <a:rect l="l" t="t" r="r" b="b"/>
                <a:pathLst>
                  <a:path w="1512803" h="428769">
                    <a:moveTo>
                      <a:pt x="398" y="430"/>
                    </a:moveTo>
                    <a:cubicBezTo>
                      <a:pt x="534653" y="430"/>
                      <a:pt x="1058398" y="148877"/>
                      <a:pt x="1513202" y="429199"/>
                    </a:cubicBezTo>
                  </a:path>
                </a:pathLst>
              </a:custGeom>
              <a:noFill/>
              <a:ln w="8736" cap="flat">
                <a:noFill/>
                <a:prstDash val="solid"/>
                <a:miter/>
              </a:ln>
            </p:spPr>
            <p:txBody>
              <a:bodyPr rtlCol="0" anchor="ctr"/>
              <a:lstStyle/>
              <a:p>
                <a:endParaRPr lang="en-GB" sz="1600"/>
              </a:p>
            </p:txBody>
          </p:sp>
        </p:grpSp>
        <p:grpSp>
          <p:nvGrpSpPr>
            <p:cNvPr id="209" name="Graphic 2973">
              <a:extLst>
                <a:ext uri="{FF2B5EF4-FFF2-40B4-BE49-F238E27FC236}">
                  <a16:creationId xmlns:a16="http://schemas.microsoft.com/office/drawing/2014/main" id="{2B219161-8AE3-B404-5F0D-09E97E6CD40E}"/>
                </a:ext>
              </a:extLst>
            </p:cNvPr>
            <p:cNvGrpSpPr/>
            <p:nvPr/>
          </p:nvGrpSpPr>
          <p:grpSpPr>
            <a:xfrm>
              <a:off x="4721250" y="559448"/>
              <a:ext cx="1131596" cy="1134566"/>
              <a:chOff x="4721250" y="559448"/>
              <a:chExt cx="1131596" cy="1134566"/>
            </a:xfrm>
          </p:grpSpPr>
          <p:sp>
            <p:nvSpPr>
              <p:cNvPr id="524" name="Freeform: Shape 523">
                <a:extLst>
                  <a:ext uri="{FF2B5EF4-FFF2-40B4-BE49-F238E27FC236}">
                    <a16:creationId xmlns:a16="http://schemas.microsoft.com/office/drawing/2014/main" id="{40032BD9-1708-C241-C407-CEE2CC2620F7}"/>
                  </a:ext>
                </a:extLst>
              </p:cNvPr>
              <p:cNvSpPr/>
              <p:nvPr/>
            </p:nvSpPr>
            <p:spPr>
              <a:xfrm>
                <a:off x="4721250" y="559448"/>
                <a:ext cx="1131596" cy="1134566"/>
              </a:xfrm>
              <a:custGeom>
                <a:avLst/>
                <a:gdLst>
                  <a:gd name="connsiteX0" fmla="*/ 432626 w 1131596"/>
                  <a:gd name="connsiteY0" fmla="*/ 430 h 1134566"/>
                  <a:gd name="connsiteX1" fmla="*/ 1131994 w 1131596"/>
                  <a:gd name="connsiteY1" fmla="*/ 578188 h 1134566"/>
                  <a:gd name="connsiteX2" fmla="*/ 524926 w 1131596"/>
                  <a:gd name="connsiteY2" fmla="*/ 1134996 h 1134566"/>
                  <a:gd name="connsiteX3" fmla="*/ 398 w 1131596"/>
                  <a:gd name="connsiteY3" fmla="*/ 701684 h 1134566"/>
                </a:gdLst>
                <a:ahLst/>
                <a:cxnLst>
                  <a:cxn ang="0">
                    <a:pos x="connsiteX0" y="connsiteY0"/>
                  </a:cxn>
                  <a:cxn ang="0">
                    <a:pos x="connsiteX1" y="connsiteY1"/>
                  </a:cxn>
                  <a:cxn ang="0">
                    <a:pos x="connsiteX2" y="connsiteY2"/>
                  </a:cxn>
                  <a:cxn ang="0">
                    <a:pos x="connsiteX3" y="connsiteY3"/>
                  </a:cxn>
                </a:cxnLst>
                <a:rect l="l" t="t" r="r" b="b"/>
                <a:pathLst>
                  <a:path w="1131596" h="1134566">
                    <a:moveTo>
                      <a:pt x="432626" y="430"/>
                    </a:moveTo>
                    <a:cubicBezTo>
                      <a:pt x="691274" y="159850"/>
                      <a:pt x="926621" y="354276"/>
                      <a:pt x="1131994" y="578188"/>
                    </a:cubicBezTo>
                    <a:lnTo>
                      <a:pt x="524926" y="1134996"/>
                    </a:lnTo>
                    <a:cubicBezTo>
                      <a:pt x="370896" y="967067"/>
                      <a:pt x="194379" y="821249"/>
                      <a:pt x="398" y="701684"/>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5" name="TextBox 524">
                <a:extLst>
                  <a:ext uri="{FF2B5EF4-FFF2-40B4-BE49-F238E27FC236}">
                    <a16:creationId xmlns:a16="http://schemas.microsoft.com/office/drawing/2014/main" id="{2EBB924C-0D30-4B1D-E0BD-EC6ABA3206D1}"/>
                  </a:ext>
                </a:extLst>
              </p:cNvPr>
              <p:cNvSpPr txBox="1"/>
              <p:nvPr/>
            </p:nvSpPr>
            <p:spPr>
              <a:xfrm rot="7519562">
                <a:off x="4908159" y="983168"/>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(4) EV</a:t>
                </a:r>
              </a:p>
            </p:txBody>
          </p:sp>
          <p:sp>
            <p:nvSpPr>
              <p:cNvPr id="526" name="Freeform: Shape 525">
                <a:extLst>
                  <a:ext uri="{FF2B5EF4-FFF2-40B4-BE49-F238E27FC236}">
                    <a16:creationId xmlns:a16="http://schemas.microsoft.com/office/drawing/2014/main" id="{A855A58C-7EDA-FB3F-838B-B16D2830DCD3}"/>
                  </a:ext>
                </a:extLst>
              </p:cNvPr>
              <p:cNvSpPr/>
              <p:nvPr/>
            </p:nvSpPr>
            <p:spPr>
              <a:xfrm>
                <a:off x="4937369" y="910071"/>
                <a:ext cx="611943" cy="505534"/>
              </a:xfrm>
              <a:custGeom>
                <a:avLst/>
                <a:gdLst>
                  <a:gd name="connsiteX0" fmla="*/ 398 w 611943"/>
                  <a:gd name="connsiteY0" fmla="*/ 430 h 505534"/>
                  <a:gd name="connsiteX1" fmla="*/ 612341 w 611943"/>
                  <a:gd name="connsiteY1" fmla="*/ 505965 h 505534"/>
                </a:gdLst>
                <a:ahLst/>
                <a:cxnLst>
                  <a:cxn ang="0">
                    <a:pos x="connsiteX0" y="connsiteY0"/>
                  </a:cxn>
                  <a:cxn ang="0">
                    <a:pos x="connsiteX1" y="connsiteY1"/>
                  </a:cxn>
                </a:cxnLst>
                <a:rect l="l" t="t" r="r" b="b"/>
                <a:pathLst>
                  <a:path w="611943" h="505534">
                    <a:moveTo>
                      <a:pt x="398" y="430"/>
                    </a:moveTo>
                    <a:cubicBezTo>
                      <a:pt x="226703" y="139922"/>
                      <a:pt x="432644" y="310053"/>
                      <a:pt x="612341" y="505965"/>
                    </a:cubicBezTo>
                  </a:path>
                </a:pathLst>
              </a:custGeom>
              <a:noFill/>
              <a:ln w="8736" cap="flat">
                <a:noFill/>
                <a:prstDash val="solid"/>
                <a:miter/>
              </a:ln>
            </p:spPr>
            <p:txBody>
              <a:bodyPr rtlCol="0" anchor="ctr"/>
              <a:lstStyle/>
              <a:p>
                <a:endParaRPr lang="en-GB" sz="1600"/>
              </a:p>
            </p:txBody>
          </p:sp>
        </p:grpSp>
        <p:grpSp>
          <p:nvGrpSpPr>
            <p:cNvPr id="210" name="Graphic 2973">
              <a:extLst>
                <a:ext uri="{FF2B5EF4-FFF2-40B4-BE49-F238E27FC236}">
                  <a16:creationId xmlns:a16="http://schemas.microsoft.com/office/drawing/2014/main" id="{E1FB7F0A-2E2F-2CEC-2FE5-B113EB101687}"/>
                </a:ext>
              </a:extLst>
            </p:cNvPr>
            <p:cNvGrpSpPr/>
            <p:nvPr/>
          </p:nvGrpSpPr>
          <p:grpSpPr>
            <a:xfrm>
              <a:off x="5245778" y="1137206"/>
              <a:ext cx="1013219" cy="967074"/>
              <a:chOff x="5245778" y="1137206"/>
              <a:chExt cx="1013219" cy="967074"/>
            </a:xfrm>
          </p:grpSpPr>
          <p:sp>
            <p:nvSpPr>
              <p:cNvPr id="521" name="Freeform: Shape 520">
                <a:extLst>
                  <a:ext uri="{FF2B5EF4-FFF2-40B4-BE49-F238E27FC236}">
                    <a16:creationId xmlns:a16="http://schemas.microsoft.com/office/drawing/2014/main" id="{B97757FB-FD66-ABFE-12BA-EFD1C567559A}"/>
                  </a:ext>
                </a:extLst>
              </p:cNvPr>
              <p:cNvSpPr/>
              <p:nvPr/>
            </p:nvSpPr>
            <p:spPr>
              <a:xfrm>
                <a:off x="5245778" y="1137206"/>
                <a:ext cx="1013219" cy="967074"/>
              </a:xfrm>
              <a:custGeom>
                <a:avLst/>
                <a:gdLst>
                  <a:gd name="connsiteX0" fmla="*/ 607466 w 1013219"/>
                  <a:gd name="connsiteY0" fmla="*/ 430 h 967074"/>
                  <a:gd name="connsiteX1" fmla="*/ 1013617 w 1013219"/>
                  <a:gd name="connsiteY1" fmla="*/ 547436 h 967074"/>
                  <a:gd name="connsiteX2" fmla="*/ 305006 w 1013219"/>
                  <a:gd name="connsiteY2" fmla="*/ 967504 h 967074"/>
                  <a:gd name="connsiteX3" fmla="*/ 398 w 1013219"/>
                  <a:gd name="connsiteY3" fmla="*/ 557238 h 967074"/>
                </a:gdLst>
                <a:ahLst/>
                <a:cxnLst>
                  <a:cxn ang="0">
                    <a:pos x="connsiteX0" y="connsiteY0"/>
                  </a:cxn>
                  <a:cxn ang="0">
                    <a:pos x="connsiteX1" y="connsiteY1"/>
                  </a:cxn>
                  <a:cxn ang="0">
                    <a:pos x="connsiteX2" y="connsiteY2"/>
                  </a:cxn>
                  <a:cxn ang="0">
                    <a:pos x="connsiteX3" y="connsiteY3"/>
                  </a:cxn>
                </a:cxnLst>
                <a:rect l="l" t="t" r="r" b="b"/>
                <a:pathLst>
                  <a:path w="1013219" h="967074">
                    <a:moveTo>
                      <a:pt x="607466" y="430"/>
                    </a:moveTo>
                    <a:cubicBezTo>
                      <a:pt x="761391" y="168237"/>
                      <a:pt x="897503" y="351559"/>
                      <a:pt x="1013617" y="547436"/>
                    </a:cubicBezTo>
                    <a:lnTo>
                      <a:pt x="305006" y="967504"/>
                    </a:lnTo>
                    <a:cubicBezTo>
                      <a:pt x="217923" y="820594"/>
                      <a:pt x="115839" y="683102"/>
                      <a:pt x="398" y="557238"/>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2" name="TextBox 521">
                <a:extLst>
                  <a:ext uri="{FF2B5EF4-FFF2-40B4-BE49-F238E27FC236}">
                    <a16:creationId xmlns:a16="http://schemas.microsoft.com/office/drawing/2014/main" id="{AF182AC3-7F42-B1F1-5393-F771C254F220}"/>
                  </a:ext>
                </a:extLst>
              </p:cNvPr>
              <p:cNvSpPr txBox="1"/>
              <p:nvPr/>
            </p:nvSpPr>
            <p:spPr>
              <a:xfrm rot="8595970">
                <a:off x="5381861" y="1487151"/>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RP</a:t>
                </a:r>
              </a:p>
            </p:txBody>
          </p:sp>
          <p:sp>
            <p:nvSpPr>
              <p:cNvPr id="523" name="Freeform: Shape 522">
                <a:extLst>
                  <a:ext uri="{FF2B5EF4-FFF2-40B4-BE49-F238E27FC236}">
                    <a16:creationId xmlns:a16="http://schemas.microsoft.com/office/drawing/2014/main" id="{C3F90AC2-804E-4691-C8C3-B107070E910E}"/>
                  </a:ext>
                </a:extLst>
              </p:cNvPr>
              <p:cNvSpPr/>
              <p:nvPr/>
            </p:nvSpPr>
            <p:spPr>
              <a:xfrm>
                <a:off x="5549312" y="1415606"/>
                <a:ext cx="355384" cy="478644"/>
              </a:xfrm>
              <a:custGeom>
                <a:avLst/>
                <a:gdLst>
                  <a:gd name="connsiteX0" fmla="*/ 398 w 355384"/>
                  <a:gd name="connsiteY0" fmla="*/ 430 h 478644"/>
                  <a:gd name="connsiteX1" fmla="*/ 355782 w 355384"/>
                  <a:gd name="connsiteY1" fmla="*/ 479074 h 478644"/>
                </a:gdLst>
                <a:ahLst/>
                <a:cxnLst>
                  <a:cxn ang="0">
                    <a:pos x="connsiteX0" y="connsiteY0"/>
                  </a:cxn>
                  <a:cxn ang="0">
                    <a:pos x="connsiteX1" y="connsiteY1"/>
                  </a:cxn>
                </a:cxnLst>
                <a:rect l="l" t="t" r="r" b="b"/>
                <a:pathLst>
                  <a:path w="355384" h="478644">
                    <a:moveTo>
                      <a:pt x="398" y="430"/>
                    </a:moveTo>
                    <a:cubicBezTo>
                      <a:pt x="135077" y="147269"/>
                      <a:pt x="254179" y="307677"/>
                      <a:pt x="355782" y="479074"/>
                    </a:cubicBezTo>
                  </a:path>
                </a:pathLst>
              </a:custGeom>
              <a:noFill/>
              <a:ln w="8736" cap="flat">
                <a:noFill/>
                <a:prstDash val="solid"/>
                <a:miter/>
              </a:ln>
            </p:spPr>
            <p:txBody>
              <a:bodyPr rtlCol="0" anchor="ctr"/>
              <a:lstStyle/>
              <a:p>
                <a:endParaRPr lang="en-GB" sz="1600"/>
              </a:p>
            </p:txBody>
          </p:sp>
        </p:grpSp>
        <p:grpSp>
          <p:nvGrpSpPr>
            <p:cNvPr id="211" name="Graphic 2973">
              <a:extLst>
                <a:ext uri="{FF2B5EF4-FFF2-40B4-BE49-F238E27FC236}">
                  <a16:creationId xmlns:a16="http://schemas.microsoft.com/office/drawing/2014/main" id="{2F42788D-B2F3-4A80-EE60-3AC77046BE54}"/>
                </a:ext>
              </a:extLst>
            </p:cNvPr>
            <p:cNvGrpSpPr/>
            <p:nvPr/>
          </p:nvGrpSpPr>
          <p:grpSpPr>
            <a:xfrm>
              <a:off x="5550386" y="1684212"/>
              <a:ext cx="993580" cy="884203"/>
              <a:chOff x="5550386" y="1684212"/>
              <a:chExt cx="993580" cy="884203"/>
            </a:xfrm>
          </p:grpSpPr>
          <p:sp>
            <p:nvSpPr>
              <p:cNvPr id="518" name="Freeform: Shape 517">
                <a:extLst>
                  <a:ext uri="{FF2B5EF4-FFF2-40B4-BE49-F238E27FC236}">
                    <a16:creationId xmlns:a16="http://schemas.microsoft.com/office/drawing/2014/main" id="{318E7B65-C94A-4033-2A80-277198AFDA9E}"/>
                  </a:ext>
                </a:extLst>
              </p:cNvPr>
              <p:cNvSpPr/>
              <p:nvPr/>
            </p:nvSpPr>
            <p:spPr>
              <a:xfrm>
                <a:off x="5550386" y="1684212"/>
                <a:ext cx="993580" cy="884203"/>
              </a:xfrm>
              <a:custGeom>
                <a:avLst/>
                <a:gdLst>
                  <a:gd name="connsiteX0" fmla="*/ 709008 w 993580"/>
                  <a:gd name="connsiteY0" fmla="*/ 430 h 884203"/>
                  <a:gd name="connsiteX1" fmla="*/ 993978 w 993580"/>
                  <a:gd name="connsiteY1" fmla="*/ 619283 h 884203"/>
                  <a:gd name="connsiteX2" fmla="*/ 214123 w 993580"/>
                  <a:gd name="connsiteY2" fmla="*/ 884633 h 884203"/>
                  <a:gd name="connsiteX3" fmla="*/ 398 w 993580"/>
                  <a:gd name="connsiteY3" fmla="*/ 420498 h 884203"/>
                </a:gdLst>
                <a:ahLst/>
                <a:cxnLst>
                  <a:cxn ang="0">
                    <a:pos x="connsiteX0" y="connsiteY0"/>
                  </a:cxn>
                  <a:cxn ang="0">
                    <a:pos x="connsiteX1" y="connsiteY1"/>
                  </a:cxn>
                  <a:cxn ang="0">
                    <a:pos x="connsiteX2" y="connsiteY2"/>
                  </a:cxn>
                  <a:cxn ang="0">
                    <a:pos x="connsiteX3" y="connsiteY3"/>
                  </a:cxn>
                </a:cxnLst>
                <a:rect l="l" t="t" r="r" b="b"/>
                <a:pathLst>
                  <a:path w="993580" h="884203">
                    <a:moveTo>
                      <a:pt x="709008" y="430"/>
                    </a:moveTo>
                    <a:cubicBezTo>
                      <a:pt x="825131" y="196315"/>
                      <a:pt x="920628" y="403706"/>
                      <a:pt x="993978" y="619283"/>
                    </a:cubicBezTo>
                    <a:lnTo>
                      <a:pt x="214123" y="884633"/>
                    </a:lnTo>
                    <a:cubicBezTo>
                      <a:pt x="159110" y="722948"/>
                      <a:pt x="87490" y="567407"/>
                      <a:pt x="398" y="420498"/>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9" name="TextBox 518">
                <a:extLst>
                  <a:ext uri="{FF2B5EF4-FFF2-40B4-BE49-F238E27FC236}">
                    <a16:creationId xmlns:a16="http://schemas.microsoft.com/office/drawing/2014/main" id="{DE03EBDC-790C-AEE8-3C67-999AF1FD4CCA}"/>
                  </a:ext>
                </a:extLst>
              </p:cNvPr>
              <p:cNvSpPr txBox="1"/>
              <p:nvPr/>
            </p:nvSpPr>
            <p:spPr>
              <a:xfrm rot="9247587">
                <a:off x="5685919" y="1999927"/>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CS</a:t>
                </a:r>
              </a:p>
            </p:txBody>
          </p:sp>
          <p:sp>
            <p:nvSpPr>
              <p:cNvPr id="520" name="Freeform: Shape 519">
                <a:extLst>
                  <a:ext uri="{FF2B5EF4-FFF2-40B4-BE49-F238E27FC236}">
                    <a16:creationId xmlns:a16="http://schemas.microsoft.com/office/drawing/2014/main" id="{89225637-0EB7-3138-3035-D82978613DC6}"/>
                  </a:ext>
                </a:extLst>
              </p:cNvPr>
              <p:cNvSpPr/>
              <p:nvPr/>
            </p:nvSpPr>
            <p:spPr>
              <a:xfrm>
                <a:off x="5904696" y="1894250"/>
                <a:ext cx="249342" cy="541493"/>
              </a:xfrm>
              <a:custGeom>
                <a:avLst/>
                <a:gdLst>
                  <a:gd name="connsiteX0" fmla="*/ 398 w 249342"/>
                  <a:gd name="connsiteY0" fmla="*/ 430 h 541493"/>
                  <a:gd name="connsiteX1" fmla="*/ 249740 w 249342"/>
                  <a:gd name="connsiteY1" fmla="*/ 541923 h 541493"/>
                </a:gdLst>
                <a:ahLst/>
                <a:cxnLst>
                  <a:cxn ang="0">
                    <a:pos x="connsiteX0" y="connsiteY0"/>
                  </a:cxn>
                  <a:cxn ang="0">
                    <a:pos x="connsiteX1" y="connsiteY1"/>
                  </a:cxn>
                </a:cxnLst>
                <a:rect l="l" t="t" r="r" b="b"/>
                <a:pathLst>
                  <a:path w="249342" h="541493">
                    <a:moveTo>
                      <a:pt x="398" y="430"/>
                    </a:moveTo>
                    <a:cubicBezTo>
                      <a:pt x="102001" y="171827"/>
                      <a:pt x="185564" y="353289"/>
                      <a:pt x="249740" y="541923"/>
                    </a:cubicBezTo>
                  </a:path>
                </a:pathLst>
              </a:custGeom>
              <a:noFill/>
              <a:ln w="8736" cap="flat">
                <a:noFill/>
                <a:prstDash val="solid"/>
                <a:miter/>
              </a:ln>
            </p:spPr>
            <p:txBody>
              <a:bodyPr rtlCol="0" anchor="ctr"/>
              <a:lstStyle/>
              <a:p>
                <a:endParaRPr lang="en-GB" sz="1600"/>
              </a:p>
            </p:txBody>
          </p:sp>
        </p:grpSp>
        <p:grpSp>
          <p:nvGrpSpPr>
            <p:cNvPr id="212" name="Graphic 2973">
              <a:extLst>
                <a:ext uri="{FF2B5EF4-FFF2-40B4-BE49-F238E27FC236}">
                  <a16:creationId xmlns:a16="http://schemas.microsoft.com/office/drawing/2014/main" id="{1652BFDA-DEB7-3FB8-E057-8EC84B67A030}"/>
                </a:ext>
              </a:extLst>
            </p:cNvPr>
            <p:cNvGrpSpPr/>
            <p:nvPr/>
          </p:nvGrpSpPr>
          <p:grpSpPr>
            <a:xfrm>
              <a:off x="5764111" y="2303066"/>
              <a:ext cx="955490" cy="1345433"/>
              <a:chOff x="5764111" y="2303066"/>
              <a:chExt cx="955490" cy="1345433"/>
            </a:xfrm>
          </p:grpSpPr>
          <p:sp>
            <p:nvSpPr>
              <p:cNvPr id="515" name="Freeform: Shape 514">
                <a:extLst>
                  <a:ext uri="{FF2B5EF4-FFF2-40B4-BE49-F238E27FC236}">
                    <a16:creationId xmlns:a16="http://schemas.microsoft.com/office/drawing/2014/main" id="{776D1BD2-5258-6B49-73C9-D1F5076A2DA9}"/>
                  </a:ext>
                </a:extLst>
              </p:cNvPr>
              <p:cNvSpPr/>
              <p:nvPr/>
            </p:nvSpPr>
            <p:spPr>
              <a:xfrm>
                <a:off x="5764111" y="2303066"/>
                <a:ext cx="955490" cy="1345433"/>
              </a:xfrm>
              <a:custGeom>
                <a:avLst/>
                <a:gdLst>
                  <a:gd name="connsiteX0" fmla="*/ 780253 w 955490"/>
                  <a:gd name="connsiteY0" fmla="*/ 430 h 1345433"/>
                  <a:gd name="connsiteX1" fmla="*/ 943622 w 955490"/>
                  <a:gd name="connsiteY1" fmla="*/ 1345864 h 1345433"/>
                  <a:gd name="connsiteX2" fmla="*/ 122924 w 955490"/>
                  <a:gd name="connsiteY2" fmla="*/ 1274855 h 1345433"/>
                  <a:gd name="connsiteX3" fmla="*/ 398 w 955490"/>
                  <a:gd name="connsiteY3" fmla="*/ 265779 h 1345433"/>
                </a:gdLst>
                <a:ahLst/>
                <a:cxnLst>
                  <a:cxn ang="0">
                    <a:pos x="connsiteX0" y="connsiteY0"/>
                  </a:cxn>
                  <a:cxn ang="0">
                    <a:pos x="connsiteX1" y="connsiteY1"/>
                  </a:cxn>
                  <a:cxn ang="0">
                    <a:pos x="connsiteX2" y="connsiteY2"/>
                  </a:cxn>
                  <a:cxn ang="0">
                    <a:pos x="connsiteX3" y="connsiteY3"/>
                  </a:cxn>
                </a:cxnLst>
                <a:rect l="l" t="t" r="r" b="b"/>
                <a:pathLst>
                  <a:path w="955490" h="1345433">
                    <a:moveTo>
                      <a:pt x="780253" y="430"/>
                    </a:moveTo>
                    <a:cubicBezTo>
                      <a:pt x="927355" y="432741"/>
                      <a:pt x="982988" y="890910"/>
                      <a:pt x="943622" y="1345864"/>
                    </a:cubicBezTo>
                    <a:lnTo>
                      <a:pt x="122924" y="1274855"/>
                    </a:lnTo>
                    <a:cubicBezTo>
                      <a:pt x="152444" y="933640"/>
                      <a:pt x="110728" y="590013"/>
                      <a:pt x="398" y="265779"/>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6" name="TextBox 515">
                <a:extLst>
                  <a:ext uri="{FF2B5EF4-FFF2-40B4-BE49-F238E27FC236}">
                    <a16:creationId xmlns:a16="http://schemas.microsoft.com/office/drawing/2014/main" id="{9FA52D1D-0EFC-F15B-64A7-24D06971B194}"/>
                  </a:ext>
                </a:extLst>
              </p:cNvPr>
              <p:cNvSpPr txBox="1"/>
              <p:nvPr/>
            </p:nvSpPr>
            <p:spPr>
              <a:xfrm rot="10419677">
                <a:off x="5934264" y="2858302"/>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(6) PP</a:t>
                </a:r>
              </a:p>
            </p:txBody>
          </p:sp>
          <p:sp>
            <p:nvSpPr>
              <p:cNvPr id="517" name="Freeform: Shape 516">
                <a:extLst>
                  <a:ext uri="{FF2B5EF4-FFF2-40B4-BE49-F238E27FC236}">
                    <a16:creationId xmlns:a16="http://schemas.microsoft.com/office/drawing/2014/main" id="{45B399B6-A385-A3C7-5305-1B3FC9531003}"/>
                  </a:ext>
                </a:extLst>
              </p:cNvPr>
              <p:cNvSpPr/>
              <p:nvPr/>
            </p:nvSpPr>
            <p:spPr>
              <a:xfrm>
                <a:off x="6154039" y="2435744"/>
                <a:ext cx="153677" cy="1177251"/>
              </a:xfrm>
              <a:custGeom>
                <a:avLst/>
                <a:gdLst>
                  <a:gd name="connsiteX0" fmla="*/ 398 w 153677"/>
                  <a:gd name="connsiteY0" fmla="*/ 430 h 1177251"/>
                  <a:gd name="connsiteX1" fmla="*/ 143341 w 153677"/>
                  <a:gd name="connsiteY1" fmla="*/ 1177681 h 1177251"/>
                </a:gdLst>
                <a:ahLst/>
                <a:cxnLst>
                  <a:cxn ang="0">
                    <a:pos x="connsiteX0" y="connsiteY0"/>
                  </a:cxn>
                  <a:cxn ang="0">
                    <a:pos x="connsiteX1" y="connsiteY1"/>
                  </a:cxn>
                </a:cxnLst>
                <a:rect l="l" t="t" r="r" b="b"/>
                <a:pathLst>
                  <a:path w="153677" h="1177251">
                    <a:moveTo>
                      <a:pt x="398" y="430"/>
                    </a:moveTo>
                    <a:cubicBezTo>
                      <a:pt x="129110" y="378699"/>
                      <a:pt x="177788" y="779597"/>
                      <a:pt x="143341" y="1177681"/>
                    </a:cubicBezTo>
                  </a:path>
                </a:pathLst>
              </a:custGeom>
              <a:noFill/>
              <a:ln w="8736" cap="flat">
                <a:noFill/>
                <a:prstDash val="solid"/>
                <a:miter/>
              </a:ln>
            </p:spPr>
            <p:txBody>
              <a:bodyPr rtlCol="0" anchor="ctr"/>
              <a:lstStyle/>
              <a:p>
                <a:endParaRPr lang="en-GB" sz="1600"/>
              </a:p>
            </p:txBody>
          </p:sp>
        </p:grpSp>
        <p:grpSp>
          <p:nvGrpSpPr>
            <p:cNvPr id="213" name="Graphic 2973">
              <a:extLst>
                <a:ext uri="{FF2B5EF4-FFF2-40B4-BE49-F238E27FC236}">
                  <a16:creationId xmlns:a16="http://schemas.microsoft.com/office/drawing/2014/main" id="{B7EFE324-D1FE-9C37-E641-70A64F1623E4}"/>
                </a:ext>
              </a:extLst>
            </p:cNvPr>
            <p:cNvGrpSpPr/>
            <p:nvPr/>
          </p:nvGrpSpPr>
          <p:grpSpPr>
            <a:xfrm>
              <a:off x="5669279" y="3577491"/>
              <a:ext cx="1038056" cy="1165188"/>
              <a:chOff x="5669279" y="3577491"/>
              <a:chExt cx="1038056" cy="1165188"/>
            </a:xfrm>
          </p:grpSpPr>
          <p:sp>
            <p:nvSpPr>
              <p:cNvPr id="512" name="Freeform: Shape 511">
                <a:extLst>
                  <a:ext uri="{FF2B5EF4-FFF2-40B4-BE49-F238E27FC236}">
                    <a16:creationId xmlns:a16="http://schemas.microsoft.com/office/drawing/2014/main" id="{36C48A8D-B46D-3C74-8B83-A6948934B7B2}"/>
                  </a:ext>
                </a:extLst>
              </p:cNvPr>
              <p:cNvSpPr/>
              <p:nvPr/>
            </p:nvSpPr>
            <p:spPr>
              <a:xfrm>
                <a:off x="5669279" y="3577491"/>
                <a:ext cx="1038056" cy="1165188"/>
              </a:xfrm>
              <a:custGeom>
                <a:avLst/>
                <a:gdLst>
                  <a:gd name="connsiteX0" fmla="*/ 1038454 w 1038056"/>
                  <a:gd name="connsiteY0" fmla="*/ 71438 h 1165188"/>
                  <a:gd name="connsiteX1" fmla="*/ 748636 w 1038056"/>
                  <a:gd name="connsiteY1" fmla="*/ 1165618 h 1165188"/>
                  <a:gd name="connsiteX2" fmla="*/ 398 w 1038056"/>
                  <a:gd name="connsiteY2" fmla="*/ 821067 h 1165188"/>
                  <a:gd name="connsiteX3" fmla="*/ 217757 w 1038056"/>
                  <a:gd name="connsiteY3" fmla="*/ 430 h 1165188"/>
                </a:gdLst>
                <a:ahLst/>
                <a:cxnLst>
                  <a:cxn ang="0">
                    <a:pos x="connsiteX0" y="connsiteY0"/>
                  </a:cxn>
                  <a:cxn ang="0">
                    <a:pos x="connsiteX1" y="connsiteY1"/>
                  </a:cxn>
                  <a:cxn ang="0">
                    <a:pos x="connsiteX2" y="connsiteY2"/>
                  </a:cxn>
                  <a:cxn ang="0">
                    <a:pos x="connsiteX3" y="connsiteY3"/>
                  </a:cxn>
                </a:cxnLst>
                <a:rect l="l" t="t" r="r" b="b"/>
                <a:pathLst>
                  <a:path w="1038056" h="1165188">
                    <a:moveTo>
                      <a:pt x="1038454" y="71438"/>
                    </a:moveTo>
                    <a:cubicBezTo>
                      <a:pt x="1005684" y="450150"/>
                      <a:pt x="907637" y="820333"/>
                      <a:pt x="748636" y="1165618"/>
                    </a:cubicBezTo>
                    <a:lnTo>
                      <a:pt x="398" y="821067"/>
                    </a:lnTo>
                    <a:cubicBezTo>
                      <a:pt x="119648" y="562103"/>
                      <a:pt x="193182" y="284464"/>
                      <a:pt x="217757"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3" name="TextBox 512">
                <a:extLst>
                  <a:ext uri="{FF2B5EF4-FFF2-40B4-BE49-F238E27FC236}">
                    <a16:creationId xmlns:a16="http://schemas.microsoft.com/office/drawing/2014/main" id="{96BB916B-BC41-59A0-1ED8-AEAD7AD83928}"/>
                  </a:ext>
                </a:extLst>
              </p:cNvPr>
              <p:cNvSpPr txBox="1"/>
              <p:nvPr/>
            </p:nvSpPr>
            <p:spPr>
              <a:xfrm rot="11573637">
                <a:off x="5854365" y="3944042"/>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RP</a:t>
                </a:r>
              </a:p>
            </p:txBody>
          </p:sp>
          <p:sp>
            <p:nvSpPr>
              <p:cNvPr id="514" name="Freeform: Shape 513">
                <a:extLst>
                  <a:ext uri="{FF2B5EF4-FFF2-40B4-BE49-F238E27FC236}">
                    <a16:creationId xmlns:a16="http://schemas.microsoft.com/office/drawing/2014/main" id="{66E33FD1-68ED-1883-B1E9-542D87B0066B}"/>
                  </a:ext>
                </a:extLst>
              </p:cNvPr>
              <p:cNvSpPr/>
              <p:nvPr/>
            </p:nvSpPr>
            <p:spPr>
              <a:xfrm>
                <a:off x="6043402" y="3612995"/>
                <a:ext cx="253588" cy="957403"/>
              </a:xfrm>
              <a:custGeom>
                <a:avLst/>
                <a:gdLst>
                  <a:gd name="connsiteX0" fmla="*/ 398 w 253588"/>
                  <a:gd name="connsiteY0" fmla="*/ 957834 h 957403"/>
                  <a:gd name="connsiteX1" fmla="*/ 253986 w 253588"/>
                  <a:gd name="connsiteY1" fmla="*/ 430 h 957403"/>
                </a:gdLst>
                <a:ahLst/>
                <a:cxnLst>
                  <a:cxn ang="0">
                    <a:pos x="connsiteX0" y="connsiteY0"/>
                  </a:cxn>
                  <a:cxn ang="0">
                    <a:pos x="connsiteX1" y="connsiteY1"/>
                  </a:cxn>
                </a:cxnLst>
                <a:rect l="l" t="t" r="r" b="b"/>
                <a:pathLst>
                  <a:path w="253588" h="957403">
                    <a:moveTo>
                      <a:pt x="398" y="957834"/>
                    </a:moveTo>
                    <a:cubicBezTo>
                      <a:pt x="139515" y="655715"/>
                      <a:pt x="225314" y="331803"/>
                      <a:pt x="253986" y="430"/>
                    </a:cubicBezTo>
                  </a:path>
                </a:pathLst>
              </a:custGeom>
              <a:noFill/>
              <a:ln w="8736" cap="flat">
                <a:noFill/>
                <a:prstDash val="solid"/>
                <a:miter/>
              </a:ln>
            </p:spPr>
            <p:txBody>
              <a:bodyPr rtlCol="0" anchor="ctr"/>
              <a:lstStyle/>
              <a:p>
                <a:endParaRPr lang="en-GB" sz="1600"/>
              </a:p>
            </p:txBody>
          </p:sp>
        </p:grpSp>
        <p:grpSp>
          <p:nvGrpSpPr>
            <p:cNvPr id="214" name="Graphic 2973">
              <a:extLst>
                <a:ext uri="{FF2B5EF4-FFF2-40B4-BE49-F238E27FC236}">
                  <a16:creationId xmlns:a16="http://schemas.microsoft.com/office/drawing/2014/main" id="{A68C1C95-FBEF-A5F1-DB63-0201E20CBE89}"/>
                </a:ext>
              </a:extLst>
            </p:cNvPr>
            <p:cNvGrpSpPr/>
            <p:nvPr/>
          </p:nvGrpSpPr>
          <p:grpSpPr>
            <a:xfrm>
              <a:off x="3424555" y="3364466"/>
              <a:ext cx="2992962" cy="1378213"/>
              <a:chOff x="3424555" y="3364466"/>
              <a:chExt cx="2992962" cy="1378213"/>
            </a:xfrm>
          </p:grpSpPr>
          <p:sp>
            <p:nvSpPr>
              <p:cNvPr id="510" name="Freeform: Shape 509">
                <a:extLst>
                  <a:ext uri="{FF2B5EF4-FFF2-40B4-BE49-F238E27FC236}">
                    <a16:creationId xmlns:a16="http://schemas.microsoft.com/office/drawing/2014/main" id="{A3BC5EAB-634D-AFBE-76BC-D30BA7082DBA}"/>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11" name="Freeform: Shape 510">
                <a:extLst>
                  <a:ext uri="{FF2B5EF4-FFF2-40B4-BE49-F238E27FC236}">
                    <a16:creationId xmlns:a16="http://schemas.microsoft.com/office/drawing/2014/main" id="{B7E6E0EC-DF31-0312-EEC1-9ABDA3A2B58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5" name="Graphic 2973">
              <a:extLst>
                <a:ext uri="{FF2B5EF4-FFF2-40B4-BE49-F238E27FC236}">
                  <a16:creationId xmlns:a16="http://schemas.microsoft.com/office/drawing/2014/main" id="{E9B6E3AD-D65F-2DB2-72BA-58FD71E7E2E2}"/>
                </a:ext>
              </a:extLst>
            </p:cNvPr>
            <p:cNvGrpSpPr/>
            <p:nvPr/>
          </p:nvGrpSpPr>
          <p:grpSpPr>
            <a:xfrm>
              <a:off x="3424555" y="3364466"/>
              <a:ext cx="2992962" cy="1378213"/>
              <a:chOff x="3424555" y="3364466"/>
              <a:chExt cx="2992962" cy="1378213"/>
            </a:xfrm>
          </p:grpSpPr>
          <p:sp>
            <p:nvSpPr>
              <p:cNvPr id="508" name="Freeform: Shape 507">
                <a:extLst>
                  <a:ext uri="{FF2B5EF4-FFF2-40B4-BE49-F238E27FC236}">
                    <a16:creationId xmlns:a16="http://schemas.microsoft.com/office/drawing/2014/main" id="{EB62CB7D-B546-B006-B519-FEAA02BBD1E5}"/>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9" name="Freeform: Shape 508">
                <a:extLst>
                  <a:ext uri="{FF2B5EF4-FFF2-40B4-BE49-F238E27FC236}">
                    <a16:creationId xmlns:a16="http://schemas.microsoft.com/office/drawing/2014/main" id="{5B11F972-7A68-B75C-26ED-35BA143BDC0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6" name="Graphic 2973">
              <a:extLst>
                <a:ext uri="{FF2B5EF4-FFF2-40B4-BE49-F238E27FC236}">
                  <a16:creationId xmlns:a16="http://schemas.microsoft.com/office/drawing/2014/main" id="{E9C7FB5F-55E8-BDB3-FC19-CF9329DCB413}"/>
                </a:ext>
              </a:extLst>
            </p:cNvPr>
            <p:cNvGrpSpPr/>
            <p:nvPr/>
          </p:nvGrpSpPr>
          <p:grpSpPr>
            <a:xfrm>
              <a:off x="5187035" y="4398128"/>
              <a:ext cx="1230482" cy="1276086"/>
              <a:chOff x="5187035" y="4398128"/>
              <a:chExt cx="1230482" cy="1276086"/>
            </a:xfrm>
          </p:grpSpPr>
          <p:sp>
            <p:nvSpPr>
              <p:cNvPr id="505" name="Freeform: Shape 504">
                <a:extLst>
                  <a:ext uri="{FF2B5EF4-FFF2-40B4-BE49-F238E27FC236}">
                    <a16:creationId xmlns:a16="http://schemas.microsoft.com/office/drawing/2014/main" id="{3A9D43AE-FA70-8BF1-17CB-9A3BA622FE3A}"/>
                  </a:ext>
                </a:extLst>
              </p:cNvPr>
              <p:cNvSpPr/>
              <p:nvPr/>
            </p:nvSpPr>
            <p:spPr>
              <a:xfrm>
                <a:off x="5187035" y="4398128"/>
                <a:ext cx="1230482" cy="1276086"/>
              </a:xfrm>
              <a:custGeom>
                <a:avLst/>
                <a:gdLst>
                  <a:gd name="connsiteX0" fmla="*/ 1230880 w 1230482"/>
                  <a:gd name="connsiteY0" fmla="*/ 344981 h 1276086"/>
                  <a:gd name="connsiteX1" fmla="*/ 587888 w 1230482"/>
                  <a:gd name="connsiteY1" fmla="*/ 1276516 h 1276086"/>
                  <a:gd name="connsiteX2" fmla="*/ 398 w 1230482"/>
                  <a:gd name="connsiteY2" fmla="*/ 699081 h 1276086"/>
                  <a:gd name="connsiteX3" fmla="*/ 482642 w 1230482"/>
                  <a:gd name="connsiteY3" fmla="*/ 430 h 1276086"/>
                </a:gdLst>
                <a:ahLst/>
                <a:cxnLst>
                  <a:cxn ang="0">
                    <a:pos x="connsiteX0" y="connsiteY0"/>
                  </a:cxn>
                  <a:cxn ang="0">
                    <a:pos x="connsiteX1" y="connsiteY1"/>
                  </a:cxn>
                  <a:cxn ang="0">
                    <a:pos x="connsiteX2" y="connsiteY2"/>
                  </a:cxn>
                  <a:cxn ang="0">
                    <a:pos x="connsiteX3" y="connsiteY3"/>
                  </a:cxn>
                </a:cxnLst>
                <a:rect l="l" t="t" r="r" b="b"/>
                <a:pathLst>
                  <a:path w="1230482" h="1276086">
                    <a:moveTo>
                      <a:pt x="1230880" y="344981"/>
                    </a:moveTo>
                    <a:cubicBezTo>
                      <a:pt x="1071888" y="690257"/>
                      <a:pt x="854345" y="1005419"/>
                      <a:pt x="587888" y="1276516"/>
                    </a:cubicBezTo>
                    <a:lnTo>
                      <a:pt x="398" y="699081"/>
                    </a:lnTo>
                    <a:cubicBezTo>
                      <a:pt x="200241" y="495752"/>
                      <a:pt x="363400" y="259383"/>
                      <a:pt x="482642"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06" name="TextBox 505">
                <a:extLst>
                  <a:ext uri="{FF2B5EF4-FFF2-40B4-BE49-F238E27FC236}">
                    <a16:creationId xmlns:a16="http://schemas.microsoft.com/office/drawing/2014/main" id="{FBD18A22-090E-98B0-948B-676BEA826FA2}"/>
                  </a:ext>
                </a:extLst>
              </p:cNvPr>
              <p:cNvSpPr txBox="1"/>
              <p:nvPr/>
            </p:nvSpPr>
            <p:spPr>
              <a:xfrm rot="12791722">
                <a:off x="5438888" y="4846348"/>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PP</a:t>
                </a:r>
              </a:p>
            </p:txBody>
          </p:sp>
          <p:sp>
            <p:nvSpPr>
              <p:cNvPr id="507" name="Freeform: Shape 506">
                <a:extLst>
                  <a:ext uri="{FF2B5EF4-FFF2-40B4-BE49-F238E27FC236}">
                    <a16:creationId xmlns:a16="http://schemas.microsoft.com/office/drawing/2014/main" id="{BD41E521-9667-4D7F-FFEE-2F563E4F0562}"/>
                  </a:ext>
                </a:extLst>
              </p:cNvPr>
              <p:cNvSpPr/>
              <p:nvPr/>
            </p:nvSpPr>
            <p:spPr>
              <a:xfrm>
                <a:off x="5480776" y="4570399"/>
                <a:ext cx="562626" cy="815097"/>
              </a:xfrm>
              <a:custGeom>
                <a:avLst/>
                <a:gdLst>
                  <a:gd name="connsiteX0" fmla="*/ 398 w 562626"/>
                  <a:gd name="connsiteY0" fmla="*/ 815527 h 815097"/>
                  <a:gd name="connsiteX1" fmla="*/ 563024 w 562626"/>
                  <a:gd name="connsiteY1" fmla="*/ 430 h 815097"/>
                </a:gdLst>
                <a:ahLst/>
                <a:cxnLst>
                  <a:cxn ang="0">
                    <a:pos x="connsiteX0" y="connsiteY0"/>
                  </a:cxn>
                  <a:cxn ang="0">
                    <a:pos x="connsiteX1" y="connsiteY1"/>
                  </a:cxn>
                </a:cxnLst>
                <a:rect l="l" t="t" r="r" b="b"/>
                <a:pathLst>
                  <a:path w="562626" h="815097">
                    <a:moveTo>
                      <a:pt x="398" y="815527"/>
                    </a:moveTo>
                    <a:cubicBezTo>
                      <a:pt x="233552" y="578319"/>
                      <a:pt x="423899" y="302549"/>
                      <a:pt x="563024" y="430"/>
                    </a:cubicBezTo>
                  </a:path>
                </a:pathLst>
              </a:custGeom>
              <a:noFill/>
              <a:ln w="8736" cap="flat">
                <a:noFill/>
                <a:prstDash val="solid"/>
                <a:miter/>
              </a:ln>
            </p:spPr>
            <p:txBody>
              <a:bodyPr rtlCol="0" anchor="ctr"/>
              <a:lstStyle/>
              <a:p>
                <a:endParaRPr lang="en-GB" sz="1600"/>
              </a:p>
            </p:txBody>
          </p:sp>
        </p:grpSp>
        <p:grpSp>
          <p:nvGrpSpPr>
            <p:cNvPr id="217" name="Graphic 2973">
              <a:extLst>
                <a:ext uri="{FF2B5EF4-FFF2-40B4-BE49-F238E27FC236}">
                  <a16:creationId xmlns:a16="http://schemas.microsoft.com/office/drawing/2014/main" id="{B8846337-1599-DD5B-27CE-5D0FA326176F}"/>
                </a:ext>
              </a:extLst>
            </p:cNvPr>
            <p:cNvGrpSpPr/>
            <p:nvPr/>
          </p:nvGrpSpPr>
          <p:grpSpPr>
            <a:xfrm>
              <a:off x="5049716" y="5096779"/>
              <a:ext cx="724809" cy="734059"/>
              <a:chOff x="5049716" y="5096779"/>
              <a:chExt cx="724809" cy="734059"/>
            </a:xfrm>
          </p:grpSpPr>
          <p:sp>
            <p:nvSpPr>
              <p:cNvPr id="502" name="Freeform: Shape 501">
                <a:extLst>
                  <a:ext uri="{FF2B5EF4-FFF2-40B4-BE49-F238E27FC236}">
                    <a16:creationId xmlns:a16="http://schemas.microsoft.com/office/drawing/2014/main" id="{2027F9BB-D0D2-BFCE-145E-63D54BBE6DAD}"/>
                  </a:ext>
                </a:extLst>
              </p:cNvPr>
              <p:cNvSpPr/>
              <p:nvPr/>
            </p:nvSpPr>
            <p:spPr>
              <a:xfrm>
                <a:off x="5063320" y="5096779"/>
                <a:ext cx="711205" cy="734059"/>
              </a:xfrm>
              <a:custGeom>
                <a:avLst/>
                <a:gdLst>
                  <a:gd name="connsiteX0" fmla="*/ 711603 w 711205"/>
                  <a:gd name="connsiteY0" fmla="*/ 577865 h 734059"/>
                  <a:gd name="connsiteX1" fmla="*/ 546653 w 711205"/>
                  <a:gd name="connsiteY1" fmla="*/ 734489 h 734059"/>
                  <a:gd name="connsiteX2" fmla="*/ 398 w 711205"/>
                  <a:gd name="connsiteY2" fmla="*/ 117898 h 734059"/>
                  <a:gd name="connsiteX3" fmla="*/ 124113 w 711205"/>
                  <a:gd name="connsiteY3" fmla="*/ 430 h 734059"/>
                </a:gdLst>
                <a:ahLst/>
                <a:cxnLst>
                  <a:cxn ang="0">
                    <a:pos x="connsiteX0" y="connsiteY0"/>
                  </a:cxn>
                  <a:cxn ang="0">
                    <a:pos x="connsiteX1" y="connsiteY1"/>
                  </a:cxn>
                  <a:cxn ang="0">
                    <a:pos x="connsiteX2" y="connsiteY2"/>
                  </a:cxn>
                  <a:cxn ang="0">
                    <a:pos x="connsiteX3" y="connsiteY3"/>
                  </a:cxn>
                </a:cxnLst>
                <a:rect l="l" t="t" r="r" b="b"/>
                <a:pathLst>
                  <a:path w="711205" h="734059">
                    <a:moveTo>
                      <a:pt x="711603" y="577865"/>
                    </a:moveTo>
                    <a:cubicBezTo>
                      <a:pt x="658434" y="631960"/>
                      <a:pt x="603421" y="684194"/>
                      <a:pt x="546653" y="734489"/>
                    </a:cubicBezTo>
                    <a:lnTo>
                      <a:pt x="398" y="117898"/>
                    </a:lnTo>
                    <a:cubicBezTo>
                      <a:pt x="42970" y="80175"/>
                      <a:pt x="84240" y="41001"/>
                      <a:pt x="124113"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03" name="TextBox 502">
                <a:extLst>
                  <a:ext uri="{FF2B5EF4-FFF2-40B4-BE49-F238E27FC236}">
                    <a16:creationId xmlns:a16="http://schemas.microsoft.com/office/drawing/2014/main" id="{0D041FC1-233C-CE9D-9603-309F90F04C1C}"/>
                  </a:ext>
                </a:extLst>
              </p:cNvPr>
              <p:cNvSpPr txBox="1"/>
              <p:nvPr/>
            </p:nvSpPr>
            <p:spPr>
              <a:xfrm rot="13487320">
                <a:off x="5049716" y="5281814"/>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 RP</a:t>
                </a:r>
              </a:p>
            </p:txBody>
          </p:sp>
          <p:sp>
            <p:nvSpPr>
              <p:cNvPr id="504" name="Freeform: Shape 503">
                <a:extLst>
                  <a:ext uri="{FF2B5EF4-FFF2-40B4-BE49-F238E27FC236}">
                    <a16:creationId xmlns:a16="http://schemas.microsoft.com/office/drawing/2014/main" id="{D957A0F3-4BB9-03C7-741C-945363DB655D}"/>
                  </a:ext>
                </a:extLst>
              </p:cNvPr>
              <p:cNvSpPr/>
              <p:nvPr/>
            </p:nvSpPr>
            <p:spPr>
              <a:xfrm>
                <a:off x="5336443" y="5385497"/>
                <a:ext cx="144332" cy="137046"/>
              </a:xfrm>
              <a:custGeom>
                <a:avLst/>
                <a:gdLst>
                  <a:gd name="connsiteX0" fmla="*/ 398 w 144332"/>
                  <a:gd name="connsiteY0" fmla="*/ 137476 h 137046"/>
                  <a:gd name="connsiteX1" fmla="*/ 144730 w 144332"/>
                  <a:gd name="connsiteY1" fmla="*/ 430 h 137046"/>
                </a:gdLst>
                <a:ahLst/>
                <a:cxnLst>
                  <a:cxn ang="0">
                    <a:pos x="connsiteX0" y="connsiteY0"/>
                  </a:cxn>
                  <a:cxn ang="0">
                    <a:pos x="connsiteX1" y="connsiteY1"/>
                  </a:cxn>
                </a:cxnLst>
                <a:rect l="l" t="t" r="r" b="b"/>
                <a:pathLst>
                  <a:path w="144332" h="137046">
                    <a:moveTo>
                      <a:pt x="398" y="137476"/>
                    </a:moveTo>
                    <a:cubicBezTo>
                      <a:pt x="50072" y="93471"/>
                      <a:pt x="98218" y="47763"/>
                      <a:pt x="144730" y="430"/>
                    </a:cubicBezTo>
                  </a:path>
                </a:pathLst>
              </a:custGeom>
              <a:noFill/>
              <a:ln w="8736" cap="flat">
                <a:noFill/>
                <a:prstDash val="solid"/>
                <a:miter/>
              </a:ln>
            </p:spPr>
            <p:txBody>
              <a:bodyPr rtlCol="0" anchor="ctr"/>
              <a:lstStyle/>
              <a:p>
                <a:endParaRPr lang="en-GB" sz="1600"/>
              </a:p>
            </p:txBody>
          </p:sp>
        </p:grpSp>
        <p:grpSp>
          <p:nvGrpSpPr>
            <p:cNvPr id="218" name="Graphic 2973">
              <a:extLst>
                <a:ext uri="{FF2B5EF4-FFF2-40B4-BE49-F238E27FC236}">
                  <a16:creationId xmlns:a16="http://schemas.microsoft.com/office/drawing/2014/main" id="{D701B298-6622-DA1A-F69A-B1E12A33FFA9}"/>
                </a:ext>
              </a:extLst>
            </p:cNvPr>
            <p:cNvGrpSpPr/>
            <p:nvPr/>
          </p:nvGrpSpPr>
          <p:grpSpPr>
            <a:xfrm>
              <a:off x="3424555" y="3364466"/>
              <a:ext cx="2185019" cy="2466372"/>
              <a:chOff x="3424555" y="3364466"/>
              <a:chExt cx="2185019" cy="2466372"/>
            </a:xfrm>
          </p:grpSpPr>
          <p:sp>
            <p:nvSpPr>
              <p:cNvPr id="500" name="Freeform: Shape 499">
                <a:extLst>
                  <a:ext uri="{FF2B5EF4-FFF2-40B4-BE49-F238E27FC236}">
                    <a16:creationId xmlns:a16="http://schemas.microsoft.com/office/drawing/2014/main" id="{25FFA976-455E-9BF2-7504-BFD609A155CE}"/>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1" name="Freeform: Shape 500">
                <a:extLst>
                  <a:ext uri="{FF2B5EF4-FFF2-40B4-BE49-F238E27FC236}">
                    <a16:creationId xmlns:a16="http://schemas.microsoft.com/office/drawing/2014/main" id="{E22890CB-35FE-95B8-7041-2A1D6AB92C9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9" name="Graphic 2973">
              <a:extLst>
                <a:ext uri="{FF2B5EF4-FFF2-40B4-BE49-F238E27FC236}">
                  <a16:creationId xmlns:a16="http://schemas.microsoft.com/office/drawing/2014/main" id="{9C0553F2-CAC4-74B7-9510-308CD42DCC05}"/>
                </a:ext>
              </a:extLst>
            </p:cNvPr>
            <p:cNvGrpSpPr/>
            <p:nvPr/>
          </p:nvGrpSpPr>
          <p:grpSpPr>
            <a:xfrm>
              <a:off x="3424555" y="3364466"/>
              <a:ext cx="2185019" cy="2466372"/>
              <a:chOff x="3424555" y="3364466"/>
              <a:chExt cx="2185019" cy="2466372"/>
            </a:xfrm>
          </p:grpSpPr>
          <p:sp>
            <p:nvSpPr>
              <p:cNvPr id="498" name="Freeform: Shape 497">
                <a:extLst>
                  <a:ext uri="{FF2B5EF4-FFF2-40B4-BE49-F238E27FC236}">
                    <a16:creationId xmlns:a16="http://schemas.microsoft.com/office/drawing/2014/main" id="{28346B09-00A8-6EEE-5C4F-E6218E944A72}"/>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499" name="Freeform: Shape 498">
                <a:extLst>
                  <a:ext uri="{FF2B5EF4-FFF2-40B4-BE49-F238E27FC236}">
                    <a16:creationId xmlns:a16="http://schemas.microsoft.com/office/drawing/2014/main" id="{7D4A3D90-B3D3-AABC-DAA6-380F24A4D48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0" name="Graphic 2973">
              <a:extLst>
                <a:ext uri="{FF2B5EF4-FFF2-40B4-BE49-F238E27FC236}">
                  <a16:creationId xmlns:a16="http://schemas.microsoft.com/office/drawing/2014/main" id="{4F3F0AD4-C89A-B561-2D73-631B709D06DE}"/>
                </a:ext>
              </a:extLst>
            </p:cNvPr>
            <p:cNvGrpSpPr/>
            <p:nvPr/>
          </p:nvGrpSpPr>
          <p:grpSpPr>
            <a:xfrm>
              <a:off x="3849020" y="5214248"/>
              <a:ext cx="1760555" cy="1396297"/>
              <a:chOff x="3849020" y="5214248"/>
              <a:chExt cx="1760555" cy="1396297"/>
            </a:xfrm>
          </p:grpSpPr>
          <p:sp>
            <p:nvSpPr>
              <p:cNvPr id="495" name="Freeform: Shape 494">
                <a:extLst>
                  <a:ext uri="{FF2B5EF4-FFF2-40B4-BE49-F238E27FC236}">
                    <a16:creationId xmlns:a16="http://schemas.microsoft.com/office/drawing/2014/main" id="{FA65B6CA-BF09-2987-FFE7-DA64B9CFAEDD}"/>
                  </a:ext>
                </a:extLst>
              </p:cNvPr>
              <p:cNvSpPr/>
              <p:nvPr/>
            </p:nvSpPr>
            <p:spPr>
              <a:xfrm>
                <a:off x="3849020" y="5214248"/>
                <a:ext cx="1760555" cy="1396297"/>
              </a:xfrm>
              <a:custGeom>
                <a:avLst/>
                <a:gdLst>
                  <a:gd name="connsiteX0" fmla="*/ 1760953 w 1760555"/>
                  <a:gd name="connsiteY0" fmla="*/ 617021 h 1396297"/>
                  <a:gd name="connsiteX1" fmla="*/ 141887 w 1760555"/>
                  <a:gd name="connsiteY1" fmla="*/ 1396727 h 1396297"/>
                  <a:gd name="connsiteX2" fmla="*/ 398 w 1760555"/>
                  <a:gd name="connsiteY2" fmla="*/ 585203 h 1396297"/>
                  <a:gd name="connsiteX3" fmla="*/ 1214698 w 1760555"/>
                  <a:gd name="connsiteY3" fmla="*/ 430 h 1396297"/>
                </a:gdLst>
                <a:ahLst/>
                <a:cxnLst>
                  <a:cxn ang="0">
                    <a:pos x="connsiteX0" y="connsiteY0"/>
                  </a:cxn>
                  <a:cxn ang="0">
                    <a:pos x="connsiteX1" y="connsiteY1"/>
                  </a:cxn>
                  <a:cxn ang="0">
                    <a:pos x="connsiteX2" y="connsiteY2"/>
                  </a:cxn>
                  <a:cxn ang="0">
                    <a:pos x="connsiteX3" y="connsiteY3"/>
                  </a:cxn>
                </a:cxnLst>
                <a:rect l="l" t="t" r="r" b="b"/>
                <a:pathLst>
                  <a:path w="1760555" h="1396297">
                    <a:moveTo>
                      <a:pt x="1760953" y="617021"/>
                    </a:moveTo>
                    <a:cubicBezTo>
                      <a:pt x="1303931" y="1021914"/>
                      <a:pt x="743392" y="1291848"/>
                      <a:pt x="141887" y="1396727"/>
                    </a:cubicBezTo>
                    <a:lnTo>
                      <a:pt x="398" y="585203"/>
                    </a:lnTo>
                    <a:cubicBezTo>
                      <a:pt x="451529" y="506550"/>
                      <a:pt x="871929" y="304095"/>
                      <a:pt x="1214698" y="43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6" name="TextBox 495">
                <a:extLst>
                  <a:ext uri="{FF2B5EF4-FFF2-40B4-BE49-F238E27FC236}">
                    <a16:creationId xmlns:a16="http://schemas.microsoft.com/office/drawing/2014/main" id="{E6E6FB5A-1DC8-CE2B-4966-98E76C3ECCC1}"/>
                  </a:ext>
                </a:extLst>
              </p:cNvPr>
              <p:cNvSpPr txBox="1"/>
              <p:nvPr/>
            </p:nvSpPr>
            <p:spPr>
              <a:xfrm rot="14454422">
                <a:off x="4323437" y="5803671"/>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497" name="Freeform: Shape 496">
                <a:extLst>
                  <a:ext uri="{FF2B5EF4-FFF2-40B4-BE49-F238E27FC236}">
                    <a16:creationId xmlns:a16="http://schemas.microsoft.com/office/drawing/2014/main" id="{EAA03410-EAB9-CCBB-2F82-DAB24449953E}"/>
                  </a:ext>
                </a:extLst>
              </p:cNvPr>
              <p:cNvSpPr/>
              <p:nvPr/>
            </p:nvSpPr>
            <p:spPr>
              <a:xfrm>
                <a:off x="3919764" y="5522543"/>
                <a:ext cx="1416679" cy="682235"/>
              </a:xfrm>
              <a:custGeom>
                <a:avLst/>
                <a:gdLst>
                  <a:gd name="connsiteX0" fmla="*/ 398 w 1416679"/>
                  <a:gd name="connsiteY0" fmla="*/ 682665 h 682235"/>
                  <a:gd name="connsiteX1" fmla="*/ 1417077 w 1416679"/>
                  <a:gd name="connsiteY1" fmla="*/ 430 h 682235"/>
                </a:gdLst>
                <a:ahLst/>
                <a:cxnLst>
                  <a:cxn ang="0">
                    <a:pos x="connsiteX0" y="connsiteY0"/>
                  </a:cxn>
                  <a:cxn ang="0">
                    <a:pos x="connsiteX1" y="connsiteY1"/>
                  </a:cxn>
                </a:cxnLst>
                <a:rect l="l" t="t" r="r" b="b"/>
                <a:pathLst>
                  <a:path w="1416679" h="682235">
                    <a:moveTo>
                      <a:pt x="398" y="682665"/>
                    </a:moveTo>
                    <a:cubicBezTo>
                      <a:pt x="526716" y="590908"/>
                      <a:pt x="1017181" y="354704"/>
                      <a:pt x="1417077" y="430"/>
                    </a:cubicBezTo>
                  </a:path>
                </a:pathLst>
              </a:custGeom>
              <a:noFill/>
              <a:ln w="8736" cap="flat">
                <a:noFill/>
                <a:prstDash val="solid"/>
                <a:miter/>
              </a:ln>
            </p:spPr>
            <p:txBody>
              <a:bodyPr rtlCol="0" anchor="ctr"/>
              <a:lstStyle/>
              <a:p>
                <a:endParaRPr lang="en-GB" sz="1600"/>
              </a:p>
            </p:txBody>
          </p:sp>
        </p:grpSp>
        <p:grpSp>
          <p:nvGrpSpPr>
            <p:cNvPr id="221" name="Graphic 2973">
              <a:extLst>
                <a:ext uri="{FF2B5EF4-FFF2-40B4-BE49-F238E27FC236}">
                  <a16:creationId xmlns:a16="http://schemas.microsoft.com/office/drawing/2014/main" id="{21F6DE78-0C53-864D-1107-58C040483EFF}"/>
                </a:ext>
              </a:extLst>
            </p:cNvPr>
            <p:cNvGrpSpPr/>
            <p:nvPr/>
          </p:nvGrpSpPr>
          <p:grpSpPr>
            <a:xfrm>
              <a:off x="2635999" y="5763936"/>
              <a:ext cx="1354509" cy="895575"/>
              <a:chOff x="2635999" y="5763936"/>
              <a:chExt cx="1354509" cy="895575"/>
            </a:xfrm>
          </p:grpSpPr>
          <p:sp>
            <p:nvSpPr>
              <p:cNvPr id="492" name="Freeform: Shape 491">
                <a:extLst>
                  <a:ext uri="{FF2B5EF4-FFF2-40B4-BE49-F238E27FC236}">
                    <a16:creationId xmlns:a16="http://schemas.microsoft.com/office/drawing/2014/main" id="{75833327-3530-95F1-D3B3-972EDE106B21}"/>
                  </a:ext>
                </a:extLst>
              </p:cNvPr>
              <p:cNvSpPr/>
              <p:nvPr/>
            </p:nvSpPr>
            <p:spPr>
              <a:xfrm>
                <a:off x="2635999" y="5763936"/>
                <a:ext cx="1354509" cy="895575"/>
              </a:xfrm>
              <a:custGeom>
                <a:avLst/>
                <a:gdLst>
                  <a:gd name="connsiteX0" fmla="*/ 1354907 w 1354509"/>
                  <a:gd name="connsiteY0" fmla="*/ 847039 h 895575"/>
                  <a:gd name="connsiteX1" fmla="*/ 398 w 1354509"/>
                  <a:gd name="connsiteY1" fmla="*/ 800256 h 895575"/>
                  <a:gd name="connsiteX2" fmla="*/ 197537 w 1354509"/>
                  <a:gd name="connsiteY2" fmla="*/ 430 h 895575"/>
                  <a:gd name="connsiteX3" fmla="*/ 1213418 w 1354509"/>
                  <a:gd name="connsiteY3" fmla="*/ 35515 h 895575"/>
                </a:gdLst>
                <a:ahLst/>
                <a:cxnLst>
                  <a:cxn ang="0">
                    <a:pos x="connsiteX0" y="connsiteY0"/>
                  </a:cxn>
                  <a:cxn ang="0">
                    <a:pos x="connsiteX1" y="connsiteY1"/>
                  </a:cxn>
                  <a:cxn ang="0">
                    <a:pos x="connsiteX2" y="connsiteY2"/>
                  </a:cxn>
                  <a:cxn ang="0">
                    <a:pos x="connsiteX3" y="connsiteY3"/>
                  </a:cxn>
                </a:cxnLst>
                <a:rect l="l" t="t" r="r" b="b"/>
                <a:pathLst>
                  <a:path w="1354509" h="895575">
                    <a:moveTo>
                      <a:pt x="1354907" y="847039"/>
                    </a:moveTo>
                    <a:cubicBezTo>
                      <a:pt x="905040" y="925474"/>
                      <a:pt x="443781" y="909538"/>
                      <a:pt x="398" y="800256"/>
                    </a:cubicBezTo>
                    <a:lnTo>
                      <a:pt x="197537" y="430"/>
                    </a:lnTo>
                    <a:cubicBezTo>
                      <a:pt x="530075" y="82394"/>
                      <a:pt x="876018" y="94345"/>
                      <a:pt x="1213418" y="35515"/>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3" name="TextBox 492">
                <a:extLst>
                  <a:ext uri="{FF2B5EF4-FFF2-40B4-BE49-F238E27FC236}">
                    <a16:creationId xmlns:a16="http://schemas.microsoft.com/office/drawing/2014/main" id="{E15DC84E-3061-E499-53C2-7B065AD6584F}"/>
                  </a:ext>
                </a:extLst>
              </p:cNvPr>
              <p:cNvSpPr txBox="1"/>
              <p:nvPr/>
            </p:nvSpPr>
            <p:spPr>
              <a:xfrm rot="16318681">
                <a:off x="2967355" y="6087609"/>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(6)</a:t>
                </a:r>
              </a:p>
            </p:txBody>
          </p:sp>
          <p:sp>
            <p:nvSpPr>
              <p:cNvPr id="494" name="Freeform: Shape 493">
                <a:extLst>
                  <a:ext uri="{FF2B5EF4-FFF2-40B4-BE49-F238E27FC236}">
                    <a16:creationId xmlns:a16="http://schemas.microsoft.com/office/drawing/2014/main" id="{5E0D9203-6F80-2586-69F0-028DD9797900}"/>
                  </a:ext>
                </a:extLst>
              </p:cNvPr>
              <p:cNvSpPr/>
              <p:nvPr/>
            </p:nvSpPr>
            <p:spPr>
              <a:xfrm>
                <a:off x="2734568" y="6163849"/>
                <a:ext cx="1185197" cy="83779"/>
              </a:xfrm>
              <a:custGeom>
                <a:avLst/>
                <a:gdLst>
                  <a:gd name="connsiteX0" fmla="*/ 398 w 1185197"/>
                  <a:gd name="connsiteY0" fmla="*/ 430 h 83779"/>
                  <a:gd name="connsiteX1" fmla="*/ 1185596 w 1185197"/>
                  <a:gd name="connsiteY1" fmla="*/ 41359 h 83779"/>
                </a:gdLst>
                <a:ahLst/>
                <a:cxnLst>
                  <a:cxn ang="0">
                    <a:pos x="connsiteX0" y="connsiteY0"/>
                  </a:cxn>
                  <a:cxn ang="0">
                    <a:pos x="connsiteX1" y="connsiteY1"/>
                  </a:cxn>
                </a:cxnLst>
                <a:rect l="l" t="t" r="r" b="b"/>
                <a:pathLst>
                  <a:path w="1185197" h="83779">
                    <a:moveTo>
                      <a:pt x="398" y="430"/>
                    </a:moveTo>
                    <a:cubicBezTo>
                      <a:pt x="388360" y="96057"/>
                      <a:pt x="791961" y="109992"/>
                      <a:pt x="1185596" y="41359"/>
                    </a:cubicBezTo>
                  </a:path>
                </a:pathLst>
              </a:custGeom>
              <a:noFill/>
              <a:ln w="8736" cap="flat">
                <a:noFill/>
                <a:prstDash val="solid"/>
                <a:miter/>
              </a:ln>
            </p:spPr>
            <p:txBody>
              <a:bodyPr rtlCol="0" anchor="ctr"/>
              <a:lstStyle/>
              <a:p>
                <a:endParaRPr lang="en-GB" sz="1600"/>
              </a:p>
            </p:txBody>
          </p:sp>
        </p:grpSp>
        <p:grpSp>
          <p:nvGrpSpPr>
            <p:cNvPr id="222" name="Graphic 2973">
              <a:extLst>
                <a:ext uri="{FF2B5EF4-FFF2-40B4-BE49-F238E27FC236}">
                  <a16:creationId xmlns:a16="http://schemas.microsoft.com/office/drawing/2014/main" id="{2B197639-DB98-DE65-0C99-7699A4240192}"/>
                </a:ext>
              </a:extLst>
            </p:cNvPr>
            <p:cNvGrpSpPr/>
            <p:nvPr/>
          </p:nvGrpSpPr>
          <p:grpSpPr>
            <a:xfrm>
              <a:off x="2203115" y="5659686"/>
              <a:ext cx="630023" cy="904076"/>
              <a:chOff x="2203115" y="5659686"/>
              <a:chExt cx="630023" cy="904076"/>
            </a:xfrm>
          </p:grpSpPr>
          <p:sp>
            <p:nvSpPr>
              <p:cNvPr id="489" name="Freeform: Shape 488">
                <a:extLst>
                  <a:ext uri="{FF2B5EF4-FFF2-40B4-BE49-F238E27FC236}">
                    <a16:creationId xmlns:a16="http://schemas.microsoft.com/office/drawing/2014/main" id="{3D6FF2DB-9D5E-522C-47A3-184031DD8B61}"/>
                  </a:ext>
                </a:extLst>
              </p:cNvPr>
              <p:cNvSpPr/>
              <p:nvPr/>
            </p:nvSpPr>
            <p:spPr>
              <a:xfrm>
                <a:off x="2203115" y="5659686"/>
                <a:ext cx="630023" cy="904076"/>
              </a:xfrm>
              <a:custGeom>
                <a:avLst/>
                <a:gdLst>
                  <a:gd name="connsiteX0" fmla="*/ 433282 w 630023"/>
                  <a:gd name="connsiteY0" fmla="*/ 904506 h 904076"/>
                  <a:gd name="connsiteX1" fmla="*/ 398 w 630023"/>
                  <a:gd name="connsiteY1" fmla="*/ 765503 h 904076"/>
                  <a:gd name="connsiteX2" fmla="*/ 305758 w 630023"/>
                  <a:gd name="connsiteY2" fmla="*/ 430 h 904076"/>
                  <a:gd name="connsiteX3" fmla="*/ 630422 w 630023"/>
                  <a:gd name="connsiteY3" fmla="*/ 104680 h 904076"/>
                </a:gdLst>
                <a:ahLst/>
                <a:cxnLst>
                  <a:cxn ang="0">
                    <a:pos x="connsiteX0" y="connsiteY0"/>
                  </a:cxn>
                  <a:cxn ang="0">
                    <a:pos x="connsiteX1" y="connsiteY1"/>
                  </a:cxn>
                  <a:cxn ang="0">
                    <a:pos x="connsiteX2" y="connsiteY2"/>
                  </a:cxn>
                  <a:cxn ang="0">
                    <a:pos x="connsiteX3" y="connsiteY3"/>
                  </a:cxn>
                </a:cxnLst>
                <a:rect l="l" t="t" r="r" b="b"/>
                <a:pathLst>
                  <a:path w="630023" h="904076">
                    <a:moveTo>
                      <a:pt x="433282" y="904506"/>
                    </a:moveTo>
                    <a:cubicBezTo>
                      <a:pt x="285961" y="868190"/>
                      <a:pt x="141314" y="821748"/>
                      <a:pt x="398" y="765503"/>
                    </a:cubicBezTo>
                    <a:lnTo>
                      <a:pt x="305758" y="430"/>
                    </a:lnTo>
                    <a:cubicBezTo>
                      <a:pt x="411448" y="42617"/>
                      <a:pt x="519928" y="77449"/>
                      <a:pt x="630422" y="10468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0" name="TextBox 489">
                <a:extLst>
                  <a:ext uri="{FF2B5EF4-FFF2-40B4-BE49-F238E27FC236}">
                    <a16:creationId xmlns:a16="http://schemas.microsoft.com/office/drawing/2014/main" id="{97735082-5014-4128-4808-683757DE5E1C}"/>
                  </a:ext>
                </a:extLst>
              </p:cNvPr>
              <p:cNvSpPr txBox="1"/>
              <p:nvPr/>
            </p:nvSpPr>
            <p:spPr>
              <a:xfrm rot="17268132">
                <a:off x="2186954" y="59511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91" name="Freeform: Shape 490">
                <a:extLst>
                  <a:ext uri="{FF2B5EF4-FFF2-40B4-BE49-F238E27FC236}">
                    <a16:creationId xmlns:a16="http://schemas.microsoft.com/office/drawing/2014/main" id="{AC1DBE05-748E-4B8C-79C3-68CEB2C4430C}"/>
                  </a:ext>
                </a:extLst>
              </p:cNvPr>
              <p:cNvSpPr/>
              <p:nvPr/>
            </p:nvSpPr>
            <p:spPr>
              <a:xfrm>
                <a:off x="2355790" y="6042222"/>
                <a:ext cx="378779" cy="121626"/>
              </a:xfrm>
              <a:custGeom>
                <a:avLst/>
                <a:gdLst>
                  <a:gd name="connsiteX0" fmla="*/ 398 w 378779"/>
                  <a:gd name="connsiteY0" fmla="*/ 430 h 121626"/>
                  <a:gd name="connsiteX1" fmla="*/ 379177 w 378779"/>
                  <a:gd name="connsiteY1" fmla="*/ 122056 h 121626"/>
                </a:gdLst>
                <a:ahLst/>
                <a:cxnLst>
                  <a:cxn ang="0">
                    <a:pos x="connsiteX0" y="connsiteY0"/>
                  </a:cxn>
                  <a:cxn ang="0">
                    <a:pos x="connsiteX1" y="connsiteY1"/>
                  </a:cxn>
                </a:cxnLst>
                <a:rect l="l" t="t" r="r" b="b"/>
                <a:pathLst>
                  <a:path w="378779" h="121626">
                    <a:moveTo>
                      <a:pt x="398" y="430"/>
                    </a:moveTo>
                    <a:cubicBezTo>
                      <a:pt x="123711" y="49641"/>
                      <a:pt x="250268" y="90283"/>
                      <a:pt x="379177" y="122056"/>
                    </a:cubicBezTo>
                  </a:path>
                </a:pathLst>
              </a:custGeom>
              <a:noFill/>
              <a:ln w="8736" cap="flat">
                <a:noFill/>
                <a:prstDash val="solid"/>
                <a:miter/>
              </a:ln>
            </p:spPr>
            <p:txBody>
              <a:bodyPr rtlCol="0" anchor="ctr"/>
              <a:lstStyle/>
              <a:p>
                <a:endParaRPr lang="en-GB" sz="1600"/>
              </a:p>
            </p:txBody>
          </p:sp>
        </p:grpSp>
        <p:grpSp>
          <p:nvGrpSpPr>
            <p:cNvPr id="223" name="Graphic 2973">
              <a:extLst>
                <a:ext uri="{FF2B5EF4-FFF2-40B4-BE49-F238E27FC236}">
                  <a16:creationId xmlns:a16="http://schemas.microsoft.com/office/drawing/2014/main" id="{B807A642-A902-031D-34FB-2DD949BBCD63}"/>
                </a:ext>
              </a:extLst>
            </p:cNvPr>
            <p:cNvGrpSpPr/>
            <p:nvPr/>
          </p:nvGrpSpPr>
          <p:grpSpPr>
            <a:xfrm>
              <a:off x="2203115" y="3364466"/>
              <a:ext cx="1221440" cy="3060292"/>
              <a:chOff x="2203115" y="3364466"/>
              <a:chExt cx="1221440" cy="3060292"/>
            </a:xfrm>
          </p:grpSpPr>
          <p:sp>
            <p:nvSpPr>
              <p:cNvPr id="487" name="Freeform: Shape 486">
                <a:extLst>
                  <a:ext uri="{FF2B5EF4-FFF2-40B4-BE49-F238E27FC236}">
                    <a16:creationId xmlns:a16="http://schemas.microsoft.com/office/drawing/2014/main" id="{BB99F647-AC04-4EE0-0F84-D8B6758B1725}"/>
                  </a:ext>
                </a:extLst>
              </p:cNvPr>
              <p:cNvSpPr/>
              <p:nvPr/>
            </p:nvSpPr>
            <p:spPr>
              <a:xfrm>
                <a:off x="2203115" y="5659686"/>
                <a:ext cx="305360" cy="765073"/>
              </a:xfrm>
              <a:custGeom>
                <a:avLst/>
                <a:gdLst>
                  <a:gd name="connsiteX0" fmla="*/ 398 w 305360"/>
                  <a:gd name="connsiteY0" fmla="*/ 765503 h 765073"/>
                  <a:gd name="connsiteX1" fmla="*/ 305758 w 305360"/>
                  <a:gd name="connsiteY1" fmla="*/ 430 h 765073"/>
                </a:gdLst>
                <a:ahLst/>
                <a:cxnLst>
                  <a:cxn ang="0">
                    <a:pos x="connsiteX0" y="connsiteY0"/>
                  </a:cxn>
                  <a:cxn ang="0">
                    <a:pos x="connsiteX1" y="connsiteY1"/>
                  </a:cxn>
                </a:cxnLst>
                <a:rect l="l" t="t" r="r" b="b"/>
                <a:pathLst>
                  <a:path w="305360" h="765073">
                    <a:moveTo>
                      <a:pt x="398" y="765503"/>
                    </a:moveTo>
                    <a:lnTo>
                      <a:pt x="305758"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8" name="Freeform: Shape 487">
                <a:extLst>
                  <a:ext uri="{FF2B5EF4-FFF2-40B4-BE49-F238E27FC236}">
                    <a16:creationId xmlns:a16="http://schemas.microsoft.com/office/drawing/2014/main" id="{7F618997-5E08-2620-6A14-5C0B166FBF8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4" name="Graphic 2973">
              <a:extLst>
                <a:ext uri="{FF2B5EF4-FFF2-40B4-BE49-F238E27FC236}">
                  <a16:creationId xmlns:a16="http://schemas.microsoft.com/office/drawing/2014/main" id="{E997E6C2-0802-5B11-FA6C-9BFC29D21E74}"/>
                </a:ext>
              </a:extLst>
            </p:cNvPr>
            <p:cNvGrpSpPr/>
            <p:nvPr/>
          </p:nvGrpSpPr>
          <p:grpSpPr>
            <a:xfrm>
              <a:off x="1599846" y="5422224"/>
              <a:ext cx="908628" cy="1002534"/>
              <a:chOff x="1599846" y="5422224"/>
              <a:chExt cx="908628" cy="1002534"/>
            </a:xfrm>
          </p:grpSpPr>
          <p:sp>
            <p:nvSpPr>
              <p:cNvPr id="484" name="Freeform: Shape 483">
                <a:extLst>
                  <a:ext uri="{FF2B5EF4-FFF2-40B4-BE49-F238E27FC236}">
                    <a16:creationId xmlns:a16="http://schemas.microsoft.com/office/drawing/2014/main" id="{81AC74BF-665D-D6FB-D6EB-89F6CC6E0785}"/>
                  </a:ext>
                </a:extLst>
              </p:cNvPr>
              <p:cNvSpPr/>
              <p:nvPr/>
            </p:nvSpPr>
            <p:spPr>
              <a:xfrm>
                <a:off x="1599846" y="5422224"/>
                <a:ext cx="908628" cy="1002534"/>
              </a:xfrm>
              <a:custGeom>
                <a:avLst/>
                <a:gdLst>
                  <a:gd name="connsiteX0" fmla="*/ 603666 w 908628"/>
                  <a:gd name="connsiteY0" fmla="*/ 1002964 h 1002534"/>
                  <a:gd name="connsiteX1" fmla="*/ 398 w 908628"/>
                  <a:gd name="connsiteY1" fmla="*/ 686343 h 1002534"/>
                  <a:gd name="connsiteX2" fmla="*/ 456573 w 908628"/>
                  <a:gd name="connsiteY2" fmla="*/ 430 h 1002534"/>
                  <a:gd name="connsiteX3" fmla="*/ 909026 w 908628"/>
                  <a:gd name="connsiteY3" fmla="*/ 237891 h 1002534"/>
                </a:gdLst>
                <a:ahLst/>
                <a:cxnLst>
                  <a:cxn ang="0">
                    <a:pos x="connsiteX0" y="connsiteY0"/>
                  </a:cxn>
                  <a:cxn ang="0">
                    <a:pos x="connsiteX1" y="connsiteY1"/>
                  </a:cxn>
                  <a:cxn ang="0">
                    <a:pos x="connsiteX2" y="connsiteY2"/>
                  </a:cxn>
                  <a:cxn ang="0">
                    <a:pos x="connsiteX3" y="connsiteY3"/>
                  </a:cxn>
                </a:cxnLst>
                <a:rect l="l" t="t" r="r" b="b"/>
                <a:pathLst>
                  <a:path w="908628" h="1002534">
                    <a:moveTo>
                      <a:pt x="603666" y="1002964"/>
                    </a:moveTo>
                    <a:cubicBezTo>
                      <a:pt x="392177" y="918554"/>
                      <a:pt x="190002" y="812443"/>
                      <a:pt x="398" y="686343"/>
                    </a:cubicBezTo>
                    <a:lnTo>
                      <a:pt x="456573" y="430"/>
                    </a:lnTo>
                    <a:cubicBezTo>
                      <a:pt x="598782" y="95000"/>
                      <a:pt x="750410" y="174579"/>
                      <a:pt x="909026" y="237891"/>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85" name="TextBox 484">
                <a:extLst>
                  <a:ext uri="{FF2B5EF4-FFF2-40B4-BE49-F238E27FC236}">
                    <a16:creationId xmlns:a16="http://schemas.microsoft.com/office/drawing/2014/main" id="{E470B6AD-97AF-9BAF-DA0F-F56061DC25D0}"/>
                  </a:ext>
                </a:extLst>
              </p:cNvPr>
              <p:cNvSpPr txBox="1"/>
              <p:nvPr/>
            </p:nvSpPr>
            <p:spPr>
              <a:xfrm rot="17861538">
                <a:off x="1728584" y="57589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(3)</a:t>
                </a:r>
              </a:p>
            </p:txBody>
          </p:sp>
          <p:sp>
            <p:nvSpPr>
              <p:cNvPr id="486" name="Freeform: Shape 485">
                <a:extLst>
                  <a:ext uri="{FF2B5EF4-FFF2-40B4-BE49-F238E27FC236}">
                    <a16:creationId xmlns:a16="http://schemas.microsoft.com/office/drawing/2014/main" id="{D8CF9956-0A3C-A53D-757C-42888102355C}"/>
                  </a:ext>
                </a:extLst>
              </p:cNvPr>
              <p:cNvSpPr/>
              <p:nvPr/>
            </p:nvSpPr>
            <p:spPr>
              <a:xfrm>
                <a:off x="1827934" y="5765177"/>
                <a:ext cx="527856" cy="277045"/>
              </a:xfrm>
              <a:custGeom>
                <a:avLst/>
                <a:gdLst>
                  <a:gd name="connsiteX0" fmla="*/ 398 w 527856"/>
                  <a:gd name="connsiteY0" fmla="*/ 430 h 277045"/>
                  <a:gd name="connsiteX1" fmla="*/ 528254 w 527856"/>
                  <a:gd name="connsiteY1" fmla="*/ 277475 h 277045"/>
                </a:gdLst>
                <a:ahLst/>
                <a:cxnLst>
                  <a:cxn ang="0">
                    <a:pos x="connsiteX0" y="connsiteY0"/>
                  </a:cxn>
                  <a:cxn ang="0">
                    <a:pos x="connsiteX1" y="connsiteY1"/>
                  </a:cxn>
                </a:cxnLst>
                <a:rect l="l" t="t" r="r" b="b"/>
                <a:pathLst>
                  <a:path w="527856" h="277045">
                    <a:moveTo>
                      <a:pt x="398" y="430"/>
                    </a:moveTo>
                    <a:cubicBezTo>
                      <a:pt x="166300" y="110769"/>
                      <a:pt x="343202" y="203619"/>
                      <a:pt x="528254" y="277475"/>
                    </a:cubicBezTo>
                  </a:path>
                </a:pathLst>
              </a:custGeom>
              <a:noFill/>
              <a:ln w="8736" cap="flat">
                <a:noFill/>
                <a:prstDash val="solid"/>
                <a:miter/>
              </a:ln>
            </p:spPr>
            <p:txBody>
              <a:bodyPr rtlCol="0" anchor="ctr"/>
              <a:lstStyle/>
              <a:p>
                <a:endParaRPr lang="en-GB" sz="1600"/>
              </a:p>
            </p:txBody>
          </p:sp>
        </p:grpSp>
        <p:grpSp>
          <p:nvGrpSpPr>
            <p:cNvPr id="225" name="Graphic 2973">
              <a:extLst>
                <a:ext uri="{FF2B5EF4-FFF2-40B4-BE49-F238E27FC236}">
                  <a16:creationId xmlns:a16="http://schemas.microsoft.com/office/drawing/2014/main" id="{B1261977-C8E4-DCF2-4782-188415B02F60}"/>
                </a:ext>
              </a:extLst>
            </p:cNvPr>
            <p:cNvGrpSpPr/>
            <p:nvPr/>
          </p:nvGrpSpPr>
          <p:grpSpPr>
            <a:xfrm>
              <a:off x="1414899" y="5322901"/>
              <a:ext cx="641122" cy="785236"/>
              <a:chOff x="1414899" y="5322901"/>
              <a:chExt cx="641122" cy="785236"/>
            </a:xfrm>
          </p:grpSpPr>
          <p:sp>
            <p:nvSpPr>
              <p:cNvPr id="481" name="Freeform: Shape 480">
                <a:extLst>
                  <a:ext uri="{FF2B5EF4-FFF2-40B4-BE49-F238E27FC236}">
                    <a16:creationId xmlns:a16="http://schemas.microsoft.com/office/drawing/2014/main" id="{33E8F0D6-BBA3-0065-ED48-3FB8E306D707}"/>
                  </a:ext>
                </a:extLst>
              </p:cNvPr>
              <p:cNvSpPr/>
              <p:nvPr/>
            </p:nvSpPr>
            <p:spPr>
              <a:xfrm>
                <a:off x="1414899" y="5322901"/>
                <a:ext cx="641122" cy="785236"/>
              </a:xfrm>
              <a:custGeom>
                <a:avLst/>
                <a:gdLst>
                  <a:gd name="connsiteX0" fmla="*/ 185345 w 641122"/>
                  <a:gd name="connsiteY0" fmla="*/ 785666 h 785236"/>
                  <a:gd name="connsiteX1" fmla="*/ 398 w 641122"/>
                  <a:gd name="connsiteY1" fmla="*/ 653241 h 785236"/>
                  <a:gd name="connsiteX2" fmla="*/ 502814 w 641122"/>
                  <a:gd name="connsiteY2" fmla="*/ 430 h 785236"/>
                  <a:gd name="connsiteX3" fmla="*/ 641520 w 641122"/>
                  <a:gd name="connsiteY3" fmla="*/ 99753 h 785236"/>
                </a:gdLst>
                <a:ahLst/>
                <a:cxnLst>
                  <a:cxn ang="0">
                    <a:pos x="connsiteX0" y="connsiteY0"/>
                  </a:cxn>
                  <a:cxn ang="0">
                    <a:pos x="connsiteX1" y="connsiteY1"/>
                  </a:cxn>
                  <a:cxn ang="0">
                    <a:pos x="connsiteX2" y="connsiteY2"/>
                  </a:cxn>
                  <a:cxn ang="0">
                    <a:pos x="connsiteX3" y="connsiteY3"/>
                  </a:cxn>
                </a:cxnLst>
                <a:rect l="l" t="t" r="r" b="b"/>
                <a:pathLst>
                  <a:path w="641122" h="785236">
                    <a:moveTo>
                      <a:pt x="185345" y="785666"/>
                    </a:moveTo>
                    <a:cubicBezTo>
                      <a:pt x="122191" y="743662"/>
                      <a:pt x="60503" y="699500"/>
                      <a:pt x="398" y="653241"/>
                    </a:cubicBezTo>
                    <a:lnTo>
                      <a:pt x="502814" y="430"/>
                    </a:lnTo>
                    <a:cubicBezTo>
                      <a:pt x="547893" y="35122"/>
                      <a:pt x="594152" y="68250"/>
                      <a:pt x="641520" y="9975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82" name="TextBox 481">
                <a:extLst>
                  <a:ext uri="{FF2B5EF4-FFF2-40B4-BE49-F238E27FC236}">
                    <a16:creationId xmlns:a16="http://schemas.microsoft.com/office/drawing/2014/main" id="{F0B6943A-5284-681F-ED09-7766C7778CC7}"/>
                  </a:ext>
                </a:extLst>
              </p:cNvPr>
              <p:cNvSpPr txBox="1"/>
              <p:nvPr/>
            </p:nvSpPr>
            <p:spPr>
              <a:xfrm rot="18336263">
                <a:off x="1417123" y="5569199"/>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83" name="Freeform: Shape 482">
                <a:extLst>
                  <a:ext uri="{FF2B5EF4-FFF2-40B4-BE49-F238E27FC236}">
                    <a16:creationId xmlns:a16="http://schemas.microsoft.com/office/drawing/2014/main" id="{3DFEA947-AC7C-FCDA-098F-8C0A1B2FE52B}"/>
                  </a:ext>
                </a:extLst>
              </p:cNvPr>
              <p:cNvSpPr/>
              <p:nvPr/>
            </p:nvSpPr>
            <p:spPr>
              <a:xfrm>
                <a:off x="1666111" y="5649307"/>
                <a:ext cx="161822" cy="115869"/>
              </a:xfrm>
              <a:custGeom>
                <a:avLst/>
                <a:gdLst>
                  <a:gd name="connsiteX0" fmla="*/ 398 w 161822"/>
                  <a:gd name="connsiteY0" fmla="*/ 430 h 115869"/>
                  <a:gd name="connsiteX1" fmla="*/ 162220 w 161822"/>
                  <a:gd name="connsiteY1" fmla="*/ 116299 h 115869"/>
                </a:gdLst>
                <a:ahLst/>
                <a:cxnLst>
                  <a:cxn ang="0">
                    <a:pos x="connsiteX0" y="connsiteY0"/>
                  </a:cxn>
                  <a:cxn ang="0">
                    <a:pos x="connsiteX1" y="connsiteY1"/>
                  </a:cxn>
                </a:cxnLst>
                <a:rect l="l" t="t" r="r" b="b"/>
                <a:pathLst>
                  <a:path w="161822" h="115869">
                    <a:moveTo>
                      <a:pt x="398" y="430"/>
                    </a:moveTo>
                    <a:cubicBezTo>
                      <a:pt x="52981" y="40905"/>
                      <a:pt x="106963" y="79554"/>
                      <a:pt x="162220" y="116299"/>
                    </a:cubicBezTo>
                  </a:path>
                </a:pathLst>
              </a:custGeom>
              <a:noFill/>
              <a:ln w="8736" cap="flat">
                <a:noFill/>
                <a:prstDash val="solid"/>
                <a:miter/>
              </a:ln>
            </p:spPr>
            <p:txBody>
              <a:bodyPr rtlCol="0" anchor="ctr"/>
              <a:lstStyle/>
              <a:p>
                <a:endParaRPr lang="en-GB" sz="1600"/>
              </a:p>
            </p:txBody>
          </p:sp>
        </p:grpSp>
        <p:grpSp>
          <p:nvGrpSpPr>
            <p:cNvPr id="226" name="Graphic 2973">
              <a:extLst>
                <a:ext uri="{FF2B5EF4-FFF2-40B4-BE49-F238E27FC236}">
                  <a16:creationId xmlns:a16="http://schemas.microsoft.com/office/drawing/2014/main" id="{D9488D1C-CD14-838B-A624-EFCADD2DCE90}"/>
                </a:ext>
              </a:extLst>
            </p:cNvPr>
            <p:cNvGrpSpPr/>
            <p:nvPr/>
          </p:nvGrpSpPr>
          <p:grpSpPr>
            <a:xfrm>
              <a:off x="1414899" y="3364466"/>
              <a:ext cx="2009656" cy="2611246"/>
              <a:chOff x="1414899" y="3364466"/>
              <a:chExt cx="2009656" cy="2611246"/>
            </a:xfrm>
          </p:grpSpPr>
          <p:sp>
            <p:nvSpPr>
              <p:cNvPr id="479" name="Freeform: Shape 478">
                <a:extLst>
                  <a:ext uri="{FF2B5EF4-FFF2-40B4-BE49-F238E27FC236}">
                    <a16:creationId xmlns:a16="http://schemas.microsoft.com/office/drawing/2014/main" id="{D2BB18C1-454B-8893-2060-D0020DEA3010}"/>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0" name="Freeform: Shape 479">
                <a:extLst>
                  <a:ext uri="{FF2B5EF4-FFF2-40B4-BE49-F238E27FC236}">
                    <a16:creationId xmlns:a16="http://schemas.microsoft.com/office/drawing/2014/main" id="{756D4ADB-7B6C-24FE-735B-B35DD208070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7" name="Graphic 2973">
              <a:extLst>
                <a:ext uri="{FF2B5EF4-FFF2-40B4-BE49-F238E27FC236}">
                  <a16:creationId xmlns:a16="http://schemas.microsoft.com/office/drawing/2014/main" id="{FB685D8E-07C5-B637-878A-ECA22939BF80}"/>
                </a:ext>
              </a:extLst>
            </p:cNvPr>
            <p:cNvGrpSpPr/>
            <p:nvPr/>
          </p:nvGrpSpPr>
          <p:grpSpPr>
            <a:xfrm>
              <a:off x="1414899" y="3364466"/>
              <a:ext cx="2009656" cy="2611246"/>
              <a:chOff x="1414899" y="3364466"/>
              <a:chExt cx="2009656" cy="2611246"/>
            </a:xfrm>
          </p:grpSpPr>
          <p:sp>
            <p:nvSpPr>
              <p:cNvPr id="477" name="Freeform: Shape 476">
                <a:extLst>
                  <a:ext uri="{FF2B5EF4-FFF2-40B4-BE49-F238E27FC236}">
                    <a16:creationId xmlns:a16="http://schemas.microsoft.com/office/drawing/2014/main" id="{6BEC4867-391A-CCA7-B2C8-57B787A854F6}"/>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8" name="Freeform: Shape 477">
                <a:extLst>
                  <a:ext uri="{FF2B5EF4-FFF2-40B4-BE49-F238E27FC236}">
                    <a16:creationId xmlns:a16="http://schemas.microsoft.com/office/drawing/2014/main" id="{83C57C86-9B60-5B6C-4C18-56D453B9026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8" name="Graphic 2973">
              <a:extLst>
                <a:ext uri="{FF2B5EF4-FFF2-40B4-BE49-F238E27FC236}">
                  <a16:creationId xmlns:a16="http://schemas.microsoft.com/office/drawing/2014/main" id="{E80F15EB-9726-D7A7-CDC9-40B1357782FA}"/>
                </a:ext>
              </a:extLst>
            </p:cNvPr>
            <p:cNvGrpSpPr/>
            <p:nvPr/>
          </p:nvGrpSpPr>
          <p:grpSpPr>
            <a:xfrm>
              <a:off x="1239535" y="5214248"/>
              <a:ext cx="677780" cy="761465"/>
              <a:chOff x="1239535" y="5214248"/>
              <a:chExt cx="677780" cy="761465"/>
            </a:xfrm>
          </p:grpSpPr>
          <p:sp>
            <p:nvSpPr>
              <p:cNvPr id="474" name="Freeform: Shape 473">
                <a:extLst>
                  <a:ext uri="{FF2B5EF4-FFF2-40B4-BE49-F238E27FC236}">
                    <a16:creationId xmlns:a16="http://schemas.microsoft.com/office/drawing/2014/main" id="{4189A7AB-B173-4C74-68C6-698A1584D675}"/>
                  </a:ext>
                </a:extLst>
              </p:cNvPr>
              <p:cNvSpPr/>
              <p:nvPr/>
            </p:nvSpPr>
            <p:spPr>
              <a:xfrm>
                <a:off x="1239535" y="5214248"/>
                <a:ext cx="677780" cy="761465"/>
              </a:xfrm>
              <a:custGeom>
                <a:avLst/>
                <a:gdLst>
                  <a:gd name="connsiteX0" fmla="*/ 175762 w 677780"/>
                  <a:gd name="connsiteY0" fmla="*/ 761895 h 761465"/>
                  <a:gd name="connsiteX1" fmla="*/ 398 w 677780"/>
                  <a:gd name="connsiteY1" fmla="*/ 617021 h 761465"/>
                  <a:gd name="connsiteX2" fmla="*/ 546653 w 677780"/>
                  <a:gd name="connsiteY2" fmla="*/ 430 h 761465"/>
                  <a:gd name="connsiteX3" fmla="*/ 678178 w 677780"/>
                  <a:gd name="connsiteY3" fmla="*/ 109083 h 761465"/>
                </a:gdLst>
                <a:ahLst/>
                <a:cxnLst>
                  <a:cxn ang="0">
                    <a:pos x="connsiteX0" y="connsiteY0"/>
                  </a:cxn>
                  <a:cxn ang="0">
                    <a:pos x="connsiteX1" y="connsiteY1"/>
                  </a:cxn>
                  <a:cxn ang="0">
                    <a:pos x="connsiteX2" y="connsiteY2"/>
                  </a:cxn>
                  <a:cxn ang="0">
                    <a:pos x="connsiteX3" y="connsiteY3"/>
                  </a:cxn>
                </a:cxnLst>
                <a:rect l="l" t="t" r="r" b="b"/>
                <a:pathLst>
                  <a:path w="677780" h="761465">
                    <a:moveTo>
                      <a:pt x="175762" y="761895"/>
                    </a:moveTo>
                    <a:cubicBezTo>
                      <a:pt x="115656" y="715636"/>
                      <a:pt x="57166" y="667316"/>
                      <a:pt x="398" y="617021"/>
                    </a:cubicBezTo>
                    <a:lnTo>
                      <a:pt x="546653" y="430"/>
                    </a:lnTo>
                    <a:cubicBezTo>
                      <a:pt x="589233" y="38153"/>
                      <a:pt x="633098" y="74391"/>
                      <a:pt x="678178" y="10908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75" name="TextBox 474">
                <a:extLst>
                  <a:ext uri="{FF2B5EF4-FFF2-40B4-BE49-F238E27FC236}">
                    <a16:creationId xmlns:a16="http://schemas.microsoft.com/office/drawing/2014/main" id="{5DDBAC2C-CB8D-7BB1-9034-C54349BA27F9}"/>
                  </a:ext>
                </a:extLst>
              </p:cNvPr>
              <p:cNvSpPr txBox="1"/>
              <p:nvPr/>
            </p:nvSpPr>
            <p:spPr>
              <a:xfrm rot="18573627">
                <a:off x="1262922" y="5448855"/>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476" name="Freeform: Shape 475">
                <a:extLst>
                  <a:ext uri="{FF2B5EF4-FFF2-40B4-BE49-F238E27FC236}">
                    <a16:creationId xmlns:a16="http://schemas.microsoft.com/office/drawing/2014/main" id="{4FC61823-430F-32E8-E7A4-AD5ACB1F9902}"/>
                  </a:ext>
                </a:extLst>
              </p:cNvPr>
              <p:cNvSpPr/>
              <p:nvPr/>
            </p:nvSpPr>
            <p:spPr>
              <a:xfrm>
                <a:off x="1512667" y="5522543"/>
                <a:ext cx="153444" cy="126763"/>
              </a:xfrm>
              <a:custGeom>
                <a:avLst/>
                <a:gdLst>
                  <a:gd name="connsiteX0" fmla="*/ 398 w 153444"/>
                  <a:gd name="connsiteY0" fmla="*/ 430 h 126763"/>
                  <a:gd name="connsiteX1" fmla="*/ 153842 w 153444"/>
                  <a:gd name="connsiteY1" fmla="*/ 127193 h 126763"/>
                </a:gdLst>
                <a:ahLst/>
                <a:cxnLst>
                  <a:cxn ang="0">
                    <a:pos x="connsiteX0" y="connsiteY0"/>
                  </a:cxn>
                  <a:cxn ang="0">
                    <a:pos x="connsiteX1" y="connsiteY1"/>
                  </a:cxn>
                </a:cxnLst>
                <a:rect l="l" t="t" r="r" b="b"/>
                <a:pathLst>
                  <a:path w="153444" h="126763">
                    <a:moveTo>
                      <a:pt x="398" y="430"/>
                    </a:moveTo>
                    <a:cubicBezTo>
                      <a:pt x="50072" y="44434"/>
                      <a:pt x="101250" y="86718"/>
                      <a:pt x="153842" y="127193"/>
                    </a:cubicBezTo>
                  </a:path>
                </a:pathLst>
              </a:custGeom>
              <a:noFill/>
              <a:ln w="8736" cap="flat">
                <a:noFill/>
                <a:prstDash val="solid"/>
                <a:miter/>
              </a:ln>
            </p:spPr>
            <p:txBody>
              <a:bodyPr rtlCol="0" anchor="ctr"/>
              <a:lstStyle/>
              <a:p>
                <a:endParaRPr lang="en-GB" sz="1600"/>
              </a:p>
            </p:txBody>
          </p:sp>
        </p:grpSp>
        <p:grpSp>
          <p:nvGrpSpPr>
            <p:cNvPr id="229" name="Graphic 2973">
              <a:extLst>
                <a:ext uri="{FF2B5EF4-FFF2-40B4-BE49-F238E27FC236}">
                  <a16:creationId xmlns:a16="http://schemas.microsoft.com/office/drawing/2014/main" id="{D05CD5CC-D900-D3A9-820F-79EC83218850}"/>
                </a:ext>
              </a:extLst>
            </p:cNvPr>
            <p:cNvGrpSpPr/>
            <p:nvPr/>
          </p:nvGrpSpPr>
          <p:grpSpPr>
            <a:xfrm>
              <a:off x="1239535" y="3364466"/>
              <a:ext cx="2185019" cy="2466372"/>
              <a:chOff x="1239535" y="3364466"/>
              <a:chExt cx="2185019" cy="2466372"/>
            </a:xfrm>
          </p:grpSpPr>
          <p:sp>
            <p:nvSpPr>
              <p:cNvPr id="472" name="Freeform: Shape 471">
                <a:extLst>
                  <a:ext uri="{FF2B5EF4-FFF2-40B4-BE49-F238E27FC236}">
                    <a16:creationId xmlns:a16="http://schemas.microsoft.com/office/drawing/2014/main" id="{019891B5-2910-CAB4-D60A-B407136C7F62}"/>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3" name="Freeform: Shape 472">
                <a:extLst>
                  <a:ext uri="{FF2B5EF4-FFF2-40B4-BE49-F238E27FC236}">
                    <a16:creationId xmlns:a16="http://schemas.microsoft.com/office/drawing/2014/main" id="{ABE28902-4FB9-4704-038D-114537B3ED7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0" name="Graphic 2973">
              <a:extLst>
                <a:ext uri="{FF2B5EF4-FFF2-40B4-BE49-F238E27FC236}">
                  <a16:creationId xmlns:a16="http://schemas.microsoft.com/office/drawing/2014/main" id="{704B7B0D-13D8-4CF5-2D57-586145AC9911}"/>
                </a:ext>
              </a:extLst>
            </p:cNvPr>
            <p:cNvGrpSpPr/>
            <p:nvPr/>
          </p:nvGrpSpPr>
          <p:grpSpPr>
            <a:xfrm>
              <a:off x="1239535" y="3364466"/>
              <a:ext cx="2185019" cy="2466372"/>
              <a:chOff x="1239535" y="3364466"/>
              <a:chExt cx="2185019" cy="2466372"/>
            </a:xfrm>
          </p:grpSpPr>
          <p:sp>
            <p:nvSpPr>
              <p:cNvPr id="470" name="Freeform: Shape 469">
                <a:extLst>
                  <a:ext uri="{FF2B5EF4-FFF2-40B4-BE49-F238E27FC236}">
                    <a16:creationId xmlns:a16="http://schemas.microsoft.com/office/drawing/2014/main" id="{78770759-2908-D6E8-2591-00DD917E7E50}"/>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1" name="Freeform: Shape 470">
                <a:extLst>
                  <a:ext uri="{FF2B5EF4-FFF2-40B4-BE49-F238E27FC236}">
                    <a16:creationId xmlns:a16="http://schemas.microsoft.com/office/drawing/2014/main" id="{125DAF87-5FA9-73D6-0912-E30FAF10922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1" name="Graphic 2973">
              <a:extLst>
                <a:ext uri="{FF2B5EF4-FFF2-40B4-BE49-F238E27FC236}">
                  <a16:creationId xmlns:a16="http://schemas.microsoft.com/office/drawing/2014/main" id="{425EB57A-0C1A-DDB9-4FE4-84F5B2B6DBA6}"/>
                </a:ext>
              </a:extLst>
            </p:cNvPr>
            <p:cNvGrpSpPr/>
            <p:nvPr/>
          </p:nvGrpSpPr>
          <p:grpSpPr>
            <a:xfrm>
              <a:off x="1239535" y="3364466"/>
              <a:ext cx="2185019" cy="2466372"/>
              <a:chOff x="1239535" y="3364466"/>
              <a:chExt cx="2185019" cy="2466372"/>
            </a:xfrm>
          </p:grpSpPr>
          <p:sp>
            <p:nvSpPr>
              <p:cNvPr id="468" name="Freeform: Shape 467">
                <a:extLst>
                  <a:ext uri="{FF2B5EF4-FFF2-40B4-BE49-F238E27FC236}">
                    <a16:creationId xmlns:a16="http://schemas.microsoft.com/office/drawing/2014/main" id="{B5ED4751-D79B-B13C-B3CD-4A4D19E76A07}"/>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69" name="Freeform: Shape 468">
                <a:extLst>
                  <a:ext uri="{FF2B5EF4-FFF2-40B4-BE49-F238E27FC236}">
                    <a16:creationId xmlns:a16="http://schemas.microsoft.com/office/drawing/2014/main" id="{CB531D3D-90A8-81B6-6092-5722CC12C94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2" name="Graphic 2973">
              <a:extLst>
                <a:ext uri="{FF2B5EF4-FFF2-40B4-BE49-F238E27FC236}">
                  <a16:creationId xmlns:a16="http://schemas.microsoft.com/office/drawing/2014/main" id="{D6949792-6553-01C3-9C31-D5D7926FDEBF}"/>
                </a:ext>
              </a:extLst>
            </p:cNvPr>
            <p:cNvGrpSpPr/>
            <p:nvPr/>
          </p:nvGrpSpPr>
          <p:grpSpPr>
            <a:xfrm>
              <a:off x="533807" y="4550524"/>
              <a:ext cx="1251982" cy="1280314"/>
              <a:chOff x="533807" y="4550524"/>
              <a:chExt cx="1251982" cy="1280314"/>
            </a:xfrm>
          </p:grpSpPr>
          <p:sp>
            <p:nvSpPr>
              <p:cNvPr id="465" name="Freeform: Shape 464">
                <a:extLst>
                  <a:ext uri="{FF2B5EF4-FFF2-40B4-BE49-F238E27FC236}">
                    <a16:creationId xmlns:a16="http://schemas.microsoft.com/office/drawing/2014/main" id="{A7A632E2-E137-7CEA-03BC-3419687392E5}"/>
                  </a:ext>
                </a:extLst>
              </p:cNvPr>
              <p:cNvSpPr/>
              <p:nvPr/>
            </p:nvSpPr>
            <p:spPr>
              <a:xfrm>
                <a:off x="533807" y="4550524"/>
                <a:ext cx="1251982" cy="1280314"/>
              </a:xfrm>
              <a:custGeom>
                <a:avLst/>
                <a:gdLst>
                  <a:gd name="connsiteX0" fmla="*/ 706125 w 1251982"/>
                  <a:gd name="connsiteY0" fmla="*/ 1280744 h 1280314"/>
                  <a:gd name="connsiteX1" fmla="*/ 398 w 1251982"/>
                  <a:gd name="connsiteY1" fmla="*/ 395783 h 1280314"/>
                  <a:gd name="connsiteX2" fmla="*/ 723082 w 1251982"/>
                  <a:gd name="connsiteY2" fmla="*/ 430 h 1280314"/>
                  <a:gd name="connsiteX3" fmla="*/ 1252380 w 1251982"/>
                  <a:gd name="connsiteY3" fmla="*/ 664153 h 1280314"/>
                </a:gdLst>
                <a:ahLst/>
                <a:cxnLst>
                  <a:cxn ang="0">
                    <a:pos x="connsiteX0" y="connsiteY0"/>
                  </a:cxn>
                  <a:cxn ang="0">
                    <a:pos x="connsiteX1" y="connsiteY1"/>
                  </a:cxn>
                  <a:cxn ang="0">
                    <a:pos x="connsiteX2" y="connsiteY2"/>
                  </a:cxn>
                  <a:cxn ang="0">
                    <a:pos x="connsiteX3" y="connsiteY3"/>
                  </a:cxn>
                </a:cxnLst>
                <a:rect l="l" t="t" r="r" b="b"/>
                <a:pathLst>
                  <a:path w="1251982" h="1280314">
                    <a:moveTo>
                      <a:pt x="706125" y="1280744"/>
                    </a:moveTo>
                    <a:cubicBezTo>
                      <a:pt x="421601" y="1028676"/>
                      <a:pt x="182829" y="729274"/>
                      <a:pt x="398" y="395783"/>
                    </a:cubicBezTo>
                    <a:lnTo>
                      <a:pt x="723082" y="430"/>
                    </a:lnTo>
                    <a:cubicBezTo>
                      <a:pt x="859910" y="250550"/>
                      <a:pt x="1038987" y="475099"/>
                      <a:pt x="1252380" y="66415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66" name="TextBox 465">
                <a:extLst>
                  <a:ext uri="{FF2B5EF4-FFF2-40B4-BE49-F238E27FC236}">
                    <a16:creationId xmlns:a16="http://schemas.microsoft.com/office/drawing/2014/main" id="{2C39863C-F971-7179-374E-5F8B9468CFE0}"/>
                  </a:ext>
                </a:extLst>
              </p:cNvPr>
              <p:cNvSpPr txBox="1"/>
              <p:nvPr/>
            </p:nvSpPr>
            <p:spPr>
              <a:xfrm rot="19285713">
                <a:off x="814394" y="50035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(5)</a:t>
                </a:r>
              </a:p>
            </p:txBody>
          </p:sp>
          <p:sp>
            <p:nvSpPr>
              <p:cNvPr id="467" name="Freeform: Shape 466">
                <a:extLst>
                  <a:ext uri="{FF2B5EF4-FFF2-40B4-BE49-F238E27FC236}">
                    <a16:creationId xmlns:a16="http://schemas.microsoft.com/office/drawing/2014/main" id="{996AF87C-0AED-C2A8-C109-CC7487C14C1A}"/>
                  </a:ext>
                </a:extLst>
              </p:cNvPr>
              <p:cNvSpPr/>
              <p:nvPr/>
            </p:nvSpPr>
            <p:spPr>
              <a:xfrm>
                <a:off x="895150" y="4748201"/>
                <a:ext cx="617517" cy="774342"/>
              </a:xfrm>
              <a:custGeom>
                <a:avLst/>
                <a:gdLst>
                  <a:gd name="connsiteX0" fmla="*/ 398 w 617517"/>
                  <a:gd name="connsiteY0" fmla="*/ 430 h 774342"/>
                  <a:gd name="connsiteX1" fmla="*/ 617915 w 617517"/>
                  <a:gd name="connsiteY1" fmla="*/ 774772 h 774342"/>
                </a:gdLst>
                <a:ahLst/>
                <a:cxnLst>
                  <a:cxn ang="0">
                    <a:pos x="connsiteX0" y="connsiteY0"/>
                  </a:cxn>
                  <a:cxn ang="0">
                    <a:pos x="connsiteX1" y="connsiteY1"/>
                  </a:cxn>
                </a:cxnLst>
                <a:rect l="l" t="t" r="r" b="b"/>
                <a:pathLst>
                  <a:path w="617517" h="774342">
                    <a:moveTo>
                      <a:pt x="398" y="430"/>
                    </a:moveTo>
                    <a:cubicBezTo>
                      <a:pt x="160027" y="292231"/>
                      <a:pt x="368948" y="554215"/>
                      <a:pt x="617915" y="774772"/>
                    </a:cubicBezTo>
                  </a:path>
                </a:pathLst>
              </a:custGeom>
              <a:noFill/>
              <a:ln w="8736" cap="flat">
                <a:noFill/>
                <a:prstDash val="solid"/>
                <a:miter/>
              </a:ln>
            </p:spPr>
            <p:txBody>
              <a:bodyPr rtlCol="0" anchor="ctr"/>
              <a:lstStyle/>
              <a:p>
                <a:endParaRPr lang="en-GB" sz="1600"/>
              </a:p>
            </p:txBody>
          </p:sp>
        </p:grpSp>
        <p:grpSp>
          <p:nvGrpSpPr>
            <p:cNvPr id="233" name="Graphic 2973">
              <a:extLst>
                <a:ext uri="{FF2B5EF4-FFF2-40B4-BE49-F238E27FC236}">
                  <a16:creationId xmlns:a16="http://schemas.microsoft.com/office/drawing/2014/main" id="{573DE412-F5A0-1B4A-C1DE-A268F71650C4}"/>
                </a:ext>
              </a:extLst>
            </p:cNvPr>
            <p:cNvGrpSpPr/>
            <p:nvPr/>
          </p:nvGrpSpPr>
          <p:grpSpPr>
            <a:xfrm>
              <a:off x="343636" y="4240796"/>
              <a:ext cx="912856" cy="705081"/>
              <a:chOff x="343636" y="4240796"/>
              <a:chExt cx="912856" cy="705081"/>
            </a:xfrm>
          </p:grpSpPr>
          <p:sp>
            <p:nvSpPr>
              <p:cNvPr id="462" name="Freeform: Shape 461">
                <a:extLst>
                  <a:ext uri="{FF2B5EF4-FFF2-40B4-BE49-F238E27FC236}">
                    <a16:creationId xmlns:a16="http://schemas.microsoft.com/office/drawing/2014/main" id="{AB42873A-9FD8-1897-338F-78500ABC045B}"/>
                  </a:ext>
                </a:extLst>
              </p:cNvPr>
              <p:cNvSpPr/>
              <p:nvPr/>
            </p:nvSpPr>
            <p:spPr>
              <a:xfrm>
                <a:off x="343636" y="4240796"/>
                <a:ext cx="912856" cy="705081"/>
              </a:xfrm>
              <a:custGeom>
                <a:avLst/>
                <a:gdLst>
                  <a:gd name="connsiteX0" fmla="*/ 190570 w 912856"/>
                  <a:gd name="connsiteY0" fmla="*/ 705511 h 705081"/>
                  <a:gd name="connsiteX1" fmla="*/ 398 w 912856"/>
                  <a:gd name="connsiteY1" fmla="*/ 292537 h 705081"/>
                  <a:gd name="connsiteX2" fmla="*/ 770625 w 912856"/>
                  <a:gd name="connsiteY2" fmla="*/ 430 h 705081"/>
                  <a:gd name="connsiteX3" fmla="*/ 913254 w 912856"/>
                  <a:gd name="connsiteY3" fmla="*/ 310158 h 705081"/>
                </a:gdLst>
                <a:ahLst/>
                <a:cxnLst>
                  <a:cxn ang="0">
                    <a:pos x="connsiteX0" y="connsiteY0"/>
                  </a:cxn>
                  <a:cxn ang="0">
                    <a:pos x="connsiteX1" y="connsiteY1"/>
                  </a:cxn>
                  <a:cxn ang="0">
                    <a:pos x="connsiteX2" y="connsiteY2"/>
                  </a:cxn>
                  <a:cxn ang="0">
                    <a:pos x="connsiteX3" y="connsiteY3"/>
                  </a:cxn>
                </a:cxnLst>
                <a:rect l="l" t="t" r="r" b="b"/>
                <a:pathLst>
                  <a:path w="912856" h="705081">
                    <a:moveTo>
                      <a:pt x="190570" y="705511"/>
                    </a:moveTo>
                    <a:cubicBezTo>
                      <a:pt x="117744" y="572396"/>
                      <a:pt x="54205" y="434414"/>
                      <a:pt x="398" y="292537"/>
                    </a:cubicBezTo>
                    <a:lnTo>
                      <a:pt x="770625" y="430"/>
                    </a:lnTo>
                    <a:cubicBezTo>
                      <a:pt x="810979" y="106829"/>
                      <a:pt x="858635" y="210319"/>
                      <a:pt x="913254" y="310158"/>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63" name="TextBox 462">
                <a:extLst>
                  <a:ext uri="{FF2B5EF4-FFF2-40B4-BE49-F238E27FC236}">
                    <a16:creationId xmlns:a16="http://schemas.microsoft.com/office/drawing/2014/main" id="{ABAEC3AC-16F4-6F34-A8B0-B7729D9CA6C9}"/>
                  </a:ext>
                </a:extLst>
              </p:cNvPr>
              <p:cNvSpPr txBox="1"/>
              <p:nvPr/>
            </p:nvSpPr>
            <p:spPr>
              <a:xfrm rot="20116483">
                <a:off x="454715" y="4411793"/>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(2)</a:t>
                </a:r>
              </a:p>
            </p:txBody>
          </p:sp>
          <p:sp>
            <p:nvSpPr>
              <p:cNvPr id="464" name="Freeform: Shape 463">
                <a:extLst>
                  <a:ext uri="{FF2B5EF4-FFF2-40B4-BE49-F238E27FC236}">
                    <a16:creationId xmlns:a16="http://schemas.microsoft.com/office/drawing/2014/main" id="{70A0D990-136F-FCA4-29D9-6BA0EB9E119C}"/>
                  </a:ext>
                </a:extLst>
              </p:cNvPr>
              <p:cNvSpPr/>
              <p:nvPr/>
            </p:nvSpPr>
            <p:spPr>
              <a:xfrm>
                <a:off x="728749" y="4386850"/>
                <a:ext cx="166400" cy="361351"/>
              </a:xfrm>
              <a:custGeom>
                <a:avLst/>
                <a:gdLst>
                  <a:gd name="connsiteX0" fmla="*/ 398 w 166400"/>
                  <a:gd name="connsiteY0" fmla="*/ 430 h 361351"/>
                  <a:gd name="connsiteX1" fmla="*/ 166798 w 166400"/>
                  <a:gd name="connsiteY1" fmla="*/ 361781 h 361351"/>
                </a:gdLst>
                <a:ahLst/>
                <a:cxnLst>
                  <a:cxn ang="0">
                    <a:pos x="connsiteX0" y="connsiteY0"/>
                  </a:cxn>
                  <a:cxn ang="0">
                    <a:pos x="connsiteX1" y="connsiteY1"/>
                  </a:cxn>
                </a:cxnLst>
                <a:rect l="l" t="t" r="r" b="b"/>
                <a:pathLst>
                  <a:path w="166400" h="361351">
                    <a:moveTo>
                      <a:pt x="398" y="430"/>
                    </a:moveTo>
                    <a:cubicBezTo>
                      <a:pt x="47478" y="124573"/>
                      <a:pt x="103076" y="245308"/>
                      <a:pt x="166798" y="361781"/>
                    </a:cubicBezTo>
                  </a:path>
                </a:pathLst>
              </a:custGeom>
              <a:noFill/>
              <a:ln w="8736" cap="flat">
                <a:noFill/>
                <a:prstDash val="solid"/>
                <a:miter/>
              </a:ln>
            </p:spPr>
            <p:txBody>
              <a:bodyPr rtlCol="0" anchor="ctr"/>
              <a:lstStyle/>
              <a:p>
                <a:endParaRPr lang="en-GB" sz="1600"/>
              </a:p>
            </p:txBody>
          </p:sp>
        </p:grpSp>
        <p:grpSp>
          <p:nvGrpSpPr>
            <p:cNvPr id="234" name="Graphic 2973">
              <a:extLst>
                <a:ext uri="{FF2B5EF4-FFF2-40B4-BE49-F238E27FC236}">
                  <a16:creationId xmlns:a16="http://schemas.microsoft.com/office/drawing/2014/main" id="{B4B81288-8CEE-01F0-DBD5-3CB914422EC7}"/>
                </a:ext>
              </a:extLst>
            </p:cNvPr>
            <p:cNvGrpSpPr/>
            <p:nvPr/>
          </p:nvGrpSpPr>
          <p:grpSpPr>
            <a:xfrm>
              <a:off x="343636" y="3364466"/>
              <a:ext cx="3080919" cy="1168437"/>
              <a:chOff x="343636" y="3364466"/>
              <a:chExt cx="3080919" cy="1168437"/>
            </a:xfrm>
          </p:grpSpPr>
          <p:sp>
            <p:nvSpPr>
              <p:cNvPr id="460" name="Freeform: Shape 459">
                <a:extLst>
                  <a:ext uri="{FF2B5EF4-FFF2-40B4-BE49-F238E27FC236}">
                    <a16:creationId xmlns:a16="http://schemas.microsoft.com/office/drawing/2014/main" id="{A7D45C45-3F15-CC0D-84ED-47002F816EFB}"/>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61" name="Freeform: Shape 460">
                <a:extLst>
                  <a:ext uri="{FF2B5EF4-FFF2-40B4-BE49-F238E27FC236}">
                    <a16:creationId xmlns:a16="http://schemas.microsoft.com/office/drawing/2014/main" id="{7FC8FC76-8121-A2E8-0071-C5543B024B3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5" name="Graphic 2973">
              <a:extLst>
                <a:ext uri="{FF2B5EF4-FFF2-40B4-BE49-F238E27FC236}">
                  <a16:creationId xmlns:a16="http://schemas.microsoft.com/office/drawing/2014/main" id="{57EF85DD-2C53-CC7C-C7AF-4FE5060112E9}"/>
                </a:ext>
              </a:extLst>
            </p:cNvPr>
            <p:cNvGrpSpPr/>
            <p:nvPr/>
          </p:nvGrpSpPr>
          <p:grpSpPr>
            <a:xfrm>
              <a:off x="343636" y="3364466"/>
              <a:ext cx="3080919" cy="1168437"/>
              <a:chOff x="343636" y="3364466"/>
              <a:chExt cx="3080919" cy="1168437"/>
            </a:xfrm>
          </p:grpSpPr>
          <p:sp>
            <p:nvSpPr>
              <p:cNvPr id="458" name="Freeform: Shape 457">
                <a:extLst>
                  <a:ext uri="{FF2B5EF4-FFF2-40B4-BE49-F238E27FC236}">
                    <a16:creationId xmlns:a16="http://schemas.microsoft.com/office/drawing/2014/main" id="{06A7A7B4-1336-8265-D220-7D41C398E95E}"/>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9" name="Freeform: Shape 458">
                <a:extLst>
                  <a:ext uri="{FF2B5EF4-FFF2-40B4-BE49-F238E27FC236}">
                    <a16:creationId xmlns:a16="http://schemas.microsoft.com/office/drawing/2014/main" id="{46BF7B77-F5C4-A3B8-3C2D-914867BCDCB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6" name="Graphic 2973">
              <a:extLst>
                <a:ext uri="{FF2B5EF4-FFF2-40B4-BE49-F238E27FC236}">
                  <a16:creationId xmlns:a16="http://schemas.microsoft.com/office/drawing/2014/main" id="{C0EABB45-154C-C6F6-7F91-63318424FA86}"/>
                </a:ext>
              </a:extLst>
            </p:cNvPr>
            <p:cNvGrpSpPr/>
            <p:nvPr/>
          </p:nvGrpSpPr>
          <p:grpSpPr>
            <a:xfrm>
              <a:off x="169198" y="3746846"/>
              <a:ext cx="944665" cy="786056"/>
              <a:chOff x="169198" y="3746846"/>
              <a:chExt cx="944665" cy="786056"/>
            </a:xfrm>
          </p:grpSpPr>
          <p:sp>
            <p:nvSpPr>
              <p:cNvPr id="455" name="Freeform: Shape 454">
                <a:extLst>
                  <a:ext uri="{FF2B5EF4-FFF2-40B4-BE49-F238E27FC236}">
                    <a16:creationId xmlns:a16="http://schemas.microsoft.com/office/drawing/2014/main" id="{BB432B29-BF0A-EE6A-98AA-1A017ADE22E1}"/>
                  </a:ext>
                </a:extLst>
              </p:cNvPr>
              <p:cNvSpPr/>
              <p:nvPr/>
            </p:nvSpPr>
            <p:spPr>
              <a:xfrm>
                <a:off x="169198" y="3746846"/>
                <a:ext cx="944665" cy="786056"/>
              </a:xfrm>
              <a:custGeom>
                <a:avLst/>
                <a:gdLst>
                  <a:gd name="connsiteX0" fmla="*/ 174835 w 944665"/>
                  <a:gd name="connsiteY0" fmla="*/ 786487 h 786056"/>
                  <a:gd name="connsiteX1" fmla="*/ 398 w 944665"/>
                  <a:gd name="connsiteY1" fmla="*/ 127889 h 786056"/>
                  <a:gd name="connsiteX2" fmla="*/ 814237 w 944665"/>
                  <a:gd name="connsiteY2" fmla="*/ 430 h 786056"/>
                  <a:gd name="connsiteX3" fmla="*/ 945063 w 944665"/>
                  <a:gd name="connsiteY3" fmla="*/ 494380 h 786056"/>
                </a:gdLst>
                <a:ahLst/>
                <a:cxnLst>
                  <a:cxn ang="0">
                    <a:pos x="connsiteX0" y="connsiteY0"/>
                  </a:cxn>
                  <a:cxn ang="0">
                    <a:pos x="connsiteX1" y="connsiteY1"/>
                  </a:cxn>
                  <a:cxn ang="0">
                    <a:pos x="connsiteX2" y="connsiteY2"/>
                  </a:cxn>
                  <a:cxn ang="0">
                    <a:pos x="connsiteX3" y="connsiteY3"/>
                  </a:cxn>
                </a:cxnLst>
                <a:rect l="l" t="t" r="r" b="b"/>
                <a:pathLst>
                  <a:path w="944665" h="786056">
                    <a:moveTo>
                      <a:pt x="174835" y="786487"/>
                    </a:moveTo>
                    <a:cubicBezTo>
                      <a:pt x="94086" y="573574"/>
                      <a:pt x="35631" y="352860"/>
                      <a:pt x="398" y="127889"/>
                    </a:cubicBezTo>
                    <a:lnTo>
                      <a:pt x="814237" y="430"/>
                    </a:lnTo>
                    <a:cubicBezTo>
                      <a:pt x="840656" y="169157"/>
                      <a:pt x="884503" y="334692"/>
                      <a:pt x="945063" y="49438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56" name="TextBox 455">
                <a:extLst>
                  <a:ext uri="{FF2B5EF4-FFF2-40B4-BE49-F238E27FC236}">
                    <a16:creationId xmlns:a16="http://schemas.microsoft.com/office/drawing/2014/main" id="{2CAA3C2C-CE38-C6B3-AA71-EA0691D76DB4}"/>
                  </a:ext>
                </a:extLst>
              </p:cNvPr>
              <p:cNvSpPr txBox="1"/>
              <p:nvPr/>
            </p:nvSpPr>
            <p:spPr>
              <a:xfrm rot="20709890">
                <a:off x="286563" y="394404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457" name="Freeform: Shape 456">
                <a:extLst>
                  <a:ext uri="{FF2B5EF4-FFF2-40B4-BE49-F238E27FC236}">
                    <a16:creationId xmlns:a16="http://schemas.microsoft.com/office/drawing/2014/main" id="{30A913B0-2F2D-5B7A-5B22-16E03A92818C}"/>
                  </a:ext>
                </a:extLst>
              </p:cNvPr>
              <p:cNvSpPr/>
              <p:nvPr/>
            </p:nvSpPr>
            <p:spPr>
              <a:xfrm>
                <a:off x="576118" y="3810576"/>
                <a:ext cx="152631" cy="576273"/>
              </a:xfrm>
              <a:custGeom>
                <a:avLst/>
                <a:gdLst>
                  <a:gd name="connsiteX0" fmla="*/ 398 w 152631"/>
                  <a:gd name="connsiteY0" fmla="*/ 430 h 576273"/>
                  <a:gd name="connsiteX1" fmla="*/ 153029 w 152631"/>
                  <a:gd name="connsiteY1" fmla="*/ 576704 h 576273"/>
                </a:gdLst>
                <a:ahLst/>
                <a:cxnLst>
                  <a:cxn ang="0">
                    <a:pos x="connsiteX0" y="connsiteY0"/>
                  </a:cxn>
                  <a:cxn ang="0">
                    <a:pos x="connsiteX1" y="connsiteY1"/>
                  </a:cxn>
                </a:cxnLst>
                <a:rect l="l" t="t" r="r" b="b"/>
                <a:pathLst>
                  <a:path w="152631" h="576273">
                    <a:moveTo>
                      <a:pt x="398" y="430"/>
                    </a:moveTo>
                    <a:cubicBezTo>
                      <a:pt x="31228" y="197280"/>
                      <a:pt x="82379" y="390403"/>
                      <a:pt x="153029" y="576704"/>
                    </a:cubicBezTo>
                  </a:path>
                </a:pathLst>
              </a:custGeom>
              <a:noFill/>
              <a:ln w="8736" cap="flat">
                <a:noFill/>
                <a:prstDash val="solid"/>
                <a:miter/>
              </a:ln>
            </p:spPr>
            <p:txBody>
              <a:bodyPr rtlCol="0" anchor="ctr"/>
              <a:lstStyle/>
              <a:p>
                <a:endParaRPr lang="en-GB" sz="1600"/>
              </a:p>
            </p:txBody>
          </p:sp>
        </p:grpSp>
        <p:grpSp>
          <p:nvGrpSpPr>
            <p:cNvPr id="237" name="Graphic 2973">
              <a:extLst>
                <a:ext uri="{FF2B5EF4-FFF2-40B4-BE49-F238E27FC236}">
                  <a16:creationId xmlns:a16="http://schemas.microsoft.com/office/drawing/2014/main" id="{9AF7130A-8339-081F-6EDA-50C93578B9AB}"/>
                </a:ext>
              </a:extLst>
            </p:cNvPr>
            <p:cNvGrpSpPr/>
            <p:nvPr/>
          </p:nvGrpSpPr>
          <p:grpSpPr>
            <a:xfrm>
              <a:off x="130007" y="3407122"/>
              <a:ext cx="853030" cy="467183"/>
              <a:chOff x="130007" y="3407122"/>
              <a:chExt cx="853030" cy="467183"/>
            </a:xfrm>
          </p:grpSpPr>
          <p:sp>
            <p:nvSpPr>
              <p:cNvPr id="452" name="Freeform: Shape 451">
                <a:extLst>
                  <a:ext uri="{FF2B5EF4-FFF2-40B4-BE49-F238E27FC236}">
                    <a16:creationId xmlns:a16="http://schemas.microsoft.com/office/drawing/2014/main" id="{DBD1F6D1-B732-9177-6A54-C1DA207301D2}"/>
                  </a:ext>
                </a:extLst>
              </p:cNvPr>
              <p:cNvSpPr/>
              <p:nvPr/>
            </p:nvSpPr>
            <p:spPr>
              <a:xfrm>
                <a:off x="130007" y="3407122"/>
                <a:ext cx="853030" cy="467183"/>
              </a:xfrm>
              <a:custGeom>
                <a:avLst/>
                <a:gdLst>
                  <a:gd name="connsiteX0" fmla="*/ 39589 w 853030"/>
                  <a:gd name="connsiteY0" fmla="*/ 467613 h 467183"/>
                  <a:gd name="connsiteX1" fmla="*/ 398 w 853030"/>
                  <a:gd name="connsiteY1" fmla="*/ 14648 h 467183"/>
                  <a:gd name="connsiteX2" fmla="*/ 824030 w 853030"/>
                  <a:gd name="connsiteY2" fmla="*/ 430 h 467183"/>
                  <a:gd name="connsiteX3" fmla="*/ 853428 w 853030"/>
                  <a:gd name="connsiteY3" fmla="*/ 340154 h 467183"/>
                </a:gdLst>
                <a:ahLst/>
                <a:cxnLst>
                  <a:cxn ang="0">
                    <a:pos x="connsiteX0" y="connsiteY0"/>
                  </a:cxn>
                  <a:cxn ang="0">
                    <a:pos x="connsiteX1" y="connsiteY1"/>
                  </a:cxn>
                  <a:cxn ang="0">
                    <a:pos x="connsiteX2" y="connsiteY2"/>
                  </a:cxn>
                  <a:cxn ang="0">
                    <a:pos x="connsiteX3" y="connsiteY3"/>
                  </a:cxn>
                </a:cxnLst>
                <a:rect l="l" t="t" r="r" b="b"/>
                <a:pathLst>
                  <a:path w="853030" h="467183">
                    <a:moveTo>
                      <a:pt x="39589" y="467613"/>
                    </a:moveTo>
                    <a:cubicBezTo>
                      <a:pt x="16105" y="317708"/>
                      <a:pt x="3010" y="166359"/>
                      <a:pt x="398" y="14648"/>
                    </a:cubicBezTo>
                    <a:lnTo>
                      <a:pt x="824030" y="430"/>
                    </a:lnTo>
                    <a:cubicBezTo>
                      <a:pt x="825996" y="114213"/>
                      <a:pt x="835815" y="227724"/>
                      <a:pt x="853428" y="340154"/>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53" name="TextBox 452">
                <a:extLst>
                  <a:ext uri="{FF2B5EF4-FFF2-40B4-BE49-F238E27FC236}">
                    <a16:creationId xmlns:a16="http://schemas.microsoft.com/office/drawing/2014/main" id="{C27DF3E5-044B-B8E5-9808-C0FA7BB4D1E7}"/>
                  </a:ext>
                </a:extLst>
              </p:cNvPr>
              <p:cNvSpPr txBox="1"/>
              <p:nvPr/>
            </p:nvSpPr>
            <p:spPr>
              <a:xfrm rot="21303297">
                <a:off x="189954" y="3476589"/>
                <a:ext cx="711588"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54" name="Freeform: Shape 453">
                <a:extLst>
                  <a:ext uri="{FF2B5EF4-FFF2-40B4-BE49-F238E27FC236}">
                    <a16:creationId xmlns:a16="http://schemas.microsoft.com/office/drawing/2014/main" id="{1796CFA0-8D38-7E6A-5BF4-1900B6981AF0}"/>
                  </a:ext>
                </a:extLst>
              </p:cNvPr>
              <p:cNvSpPr/>
              <p:nvPr/>
            </p:nvSpPr>
            <p:spPr>
              <a:xfrm>
                <a:off x="541819" y="3414231"/>
                <a:ext cx="34298" cy="396344"/>
              </a:xfrm>
              <a:custGeom>
                <a:avLst/>
                <a:gdLst>
                  <a:gd name="connsiteX0" fmla="*/ 398 w 34298"/>
                  <a:gd name="connsiteY0" fmla="*/ 430 h 396344"/>
                  <a:gd name="connsiteX1" fmla="*/ 34696 w 34298"/>
                  <a:gd name="connsiteY1" fmla="*/ 396774 h 396344"/>
                </a:gdLst>
                <a:ahLst/>
                <a:cxnLst>
                  <a:cxn ang="0">
                    <a:pos x="connsiteX0" y="connsiteY0"/>
                  </a:cxn>
                  <a:cxn ang="0">
                    <a:pos x="connsiteX1" y="connsiteY1"/>
                  </a:cxn>
                </a:cxnLst>
                <a:rect l="l" t="t" r="r" b="b"/>
                <a:pathLst>
                  <a:path w="34298" h="396344">
                    <a:moveTo>
                      <a:pt x="398" y="430"/>
                    </a:moveTo>
                    <a:cubicBezTo>
                      <a:pt x="2695" y="133176"/>
                      <a:pt x="14148" y="265607"/>
                      <a:pt x="34696" y="396774"/>
                    </a:cubicBezTo>
                  </a:path>
                </a:pathLst>
              </a:custGeom>
              <a:noFill/>
              <a:ln w="8736" cap="flat">
                <a:noFill/>
                <a:prstDash val="solid"/>
                <a:miter/>
              </a:ln>
            </p:spPr>
            <p:txBody>
              <a:bodyPr rtlCol="0" anchor="ctr"/>
              <a:lstStyle/>
              <a:p>
                <a:endParaRPr lang="en-GB" sz="1600"/>
              </a:p>
            </p:txBody>
          </p:sp>
        </p:grpSp>
        <p:grpSp>
          <p:nvGrpSpPr>
            <p:cNvPr id="238" name="Graphic 2973">
              <a:extLst>
                <a:ext uri="{FF2B5EF4-FFF2-40B4-BE49-F238E27FC236}">
                  <a16:creationId xmlns:a16="http://schemas.microsoft.com/office/drawing/2014/main" id="{81C06743-007E-EA35-9A29-E559FE17D2FD}"/>
                </a:ext>
              </a:extLst>
            </p:cNvPr>
            <p:cNvGrpSpPr/>
            <p:nvPr/>
          </p:nvGrpSpPr>
          <p:grpSpPr>
            <a:xfrm>
              <a:off x="129998" y="3364466"/>
              <a:ext cx="3294556" cy="56874"/>
              <a:chOff x="129998" y="3364466"/>
              <a:chExt cx="3294556" cy="56874"/>
            </a:xfrm>
          </p:grpSpPr>
          <p:sp>
            <p:nvSpPr>
              <p:cNvPr id="450" name="Freeform: Shape 449">
                <a:extLst>
                  <a:ext uri="{FF2B5EF4-FFF2-40B4-BE49-F238E27FC236}">
                    <a16:creationId xmlns:a16="http://schemas.microsoft.com/office/drawing/2014/main" id="{5198AF33-A0B2-A11A-7EE9-01407BEC2022}"/>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1" name="Freeform: Shape 450">
                <a:extLst>
                  <a:ext uri="{FF2B5EF4-FFF2-40B4-BE49-F238E27FC236}">
                    <a16:creationId xmlns:a16="http://schemas.microsoft.com/office/drawing/2014/main" id="{EC1A4A34-1907-CBD8-EE1B-FD480598091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9" name="Graphic 2973">
              <a:extLst>
                <a:ext uri="{FF2B5EF4-FFF2-40B4-BE49-F238E27FC236}">
                  <a16:creationId xmlns:a16="http://schemas.microsoft.com/office/drawing/2014/main" id="{7DCD1CE4-F70D-6E50-3F74-DB2D8A2987D6}"/>
                </a:ext>
              </a:extLst>
            </p:cNvPr>
            <p:cNvGrpSpPr/>
            <p:nvPr/>
          </p:nvGrpSpPr>
          <p:grpSpPr>
            <a:xfrm>
              <a:off x="129998" y="3364466"/>
              <a:ext cx="3294556" cy="56874"/>
              <a:chOff x="129998" y="3364466"/>
              <a:chExt cx="3294556" cy="56874"/>
            </a:xfrm>
          </p:grpSpPr>
          <p:sp>
            <p:nvSpPr>
              <p:cNvPr id="448" name="Freeform: Shape 447">
                <a:extLst>
                  <a:ext uri="{FF2B5EF4-FFF2-40B4-BE49-F238E27FC236}">
                    <a16:creationId xmlns:a16="http://schemas.microsoft.com/office/drawing/2014/main" id="{0438E843-D35C-99DF-4290-BEC37840EE18}"/>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9" name="Freeform: Shape 448">
                <a:extLst>
                  <a:ext uri="{FF2B5EF4-FFF2-40B4-BE49-F238E27FC236}">
                    <a16:creationId xmlns:a16="http://schemas.microsoft.com/office/drawing/2014/main" id="{BEF984B1-E107-25F4-C492-0E69B89BC6B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0" name="Graphic 2973">
              <a:extLst>
                <a:ext uri="{FF2B5EF4-FFF2-40B4-BE49-F238E27FC236}">
                  <a16:creationId xmlns:a16="http://schemas.microsoft.com/office/drawing/2014/main" id="{5CFB7845-E518-3F8C-A40D-E7F90F7D7DF2}"/>
                </a:ext>
              </a:extLst>
            </p:cNvPr>
            <p:cNvGrpSpPr/>
            <p:nvPr/>
          </p:nvGrpSpPr>
          <p:grpSpPr>
            <a:xfrm>
              <a:off x="129512" y="3186758"/>
              <a:ext cx="827072" cy="316577"/>
              <a:chOff x="129512" y="3186758"/>
              <a:chExt cx="827072" cy="316577"/>
            </a:xfrm>
          </p:grpSpPr>
          <p:sp>
            <p:nvSpPr>
              <p:cNvPr id="445" name="Freeform: Shape 444">
                <a:extLst>
                  <a:ext uri="{FF2B5EF4-FFF2-40B4-BE49-F238E27FC236}">
                    <a16:creationId xmlns:a16="http://schemas.microsoft.com/office/drawing/2014/main" id="{6A979130-7CDE-F3BC-E845-F18B25D35FCF}"/>
                  </a:ext>
                </a:extLst>
              </p:cNvPr>
              <p:cNvSpPr/>
              <p:nvPr/>
            </p:nvSpPr>
            <p:spPr>
              <a:xfrm>
                <a:off x="129512" y="3193910"/>
                <a:ext cx="827072" cy="227430"/>
              </a:xfrm>
              <a:custGeom>
                <a:avLst/>
                <a:gdLst>
                  <a:gd name="connsiteX0" fmla="*/ 884 w 827072"/>
                  <a:gd name="connsiteY0" fmla="*/ 227861 h 227430"/>
                  <a:gd name="connsiteX1" fmla="*/ 4815 w 827072"/>
                  <a:gd name="connsiteY1" fmla="*/ 430 h 227430"/>
                  <a:gd name="connsiteX2" fmla="*/ 827470 w 827072"/>
                  <a:gd name="connsiteY2" fmla="*/ 43069 h 227430"/>
                  <a:gd name="connsiteX3" fmla="*/ 824526 w 827072"/>
                  <a:gd name="connsiteY3" fmla="*/ 213642 h 227430"/>
                </a:gdLst>
                <a:ahLst/>
                <a:cxnLst>
                  <a:cxn ang="0">
                    <a:pos x="connsiteX0" y="connsiteY0"/>
                  </a:cxn>
                  <a:cxn ang="0">
                    <a:pos x="connsiteX1" y="connsiteY1"/>
                  </a:cxn>
                  <a:cxn ang="0">
                    <a:pos x="connsiteX2" y="connsiteY2"/>
                  </a:cxn>
                  <a:cxn ang="0">
                    <a:pos x="connsiteX3" y="connsiteY3"/>
                  </a:cxn>
                </a:cxnLst>
                <a:rect l="l" t="t" r="r" b="b"/>
                <a:pathLst>
                  <a:path w="827072" h="227430">
                    <a:moveTo>
                      <a:pt x="884" y="227861"/>
                    </a:moveTo>
                    <a:cubicBezTo>
                      <a:pt x="-418" y="152028"/>
                      <a:pt x="893" y="76173"/>
                      <a:pt x="4815" y="430"/>
                    </a:cubicBezTo>
                    <a:lnTo>
                      <a:pt x="827470" y="43069"/>
                    </a:lnTo>
                    <a:cubicBezTo>
                      <a:pt x="824526" y="99876"/>
                      <a:pt x="823547" y="156767"/>
                      <a:pt x="824526" y="213642"/>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46" name="TextBox 445">
                <a:extLst>
                  <a:ext uri="{FF2B5EF4-FFF2-40B4-BE49-F238E27FC236}">
                    <a16:creationId xmlns:a16="http://schemas.microsoft.com/office/drawing/2014/main" id="{9696462F-F675-7A90-DA6B-BA68046CC851}"/>
                  </a:ext>
                </a:extLst>
              </p:cNvPr>
              <p:cNvSpPr txBox="1"/>
              <p:nvPr/>
            </p:nvSpPr>
            <p:spPr>
              <a:xfrm rot="59341">
                <a:off x="184627" y="3186758"/>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47" name="Freeform: Shape 446">
                <a:extLst>
                  <a:ext uri="{FF2B5EF4-FFF2-40B4-BE49-F238E27FC236}">
                    <a16:creationId xmlns:a16="http://schemas.microsoft.com/office/drawing/2014/main" id="{4C2D57A1-E778-872A-B7A1-FD599C2946AD}"/>
                  </a:ext>
                </a:extLst>
              </p:cNvPr>
              <p:cNvSpPr/>
              <p:nvPr/>
            </p:nvSpPr>
            <p:spPr>
              <a:xfrm>
                <a:off x="541390" y="3215230"/>
                <a:ext cx="3862" cy="199001"/>
              </a:xfrm>
              <a:custGeom>
                <a:avLst/>
                <a:gdLst>
                  <a:gd name="connsiteX0" fmla="*/ 827 w 3862"/>
                  <a:gd name="connsiteY0" fmla="*/ 199431 h 199001"/>
                  <a:gd name="connsiteX1" fmla="*/ 4260 w 3862"/>
                  <a:gd name="connsiteY1" fmla="*/ 430 h 199001"/>
                </a:gdLst>
                <a:ahLst/>
                <a:cxnLst>
                  <a:cxn ang="0">
                    <a:pos x="connsiteX0" y="connsiteY0"/>
                  </a:cxn>
                  <a:cxn ang="0">
                    <a:pos x="connsiteX1" y="connsiteY1"/>
                  </a:cxn>
                </a:cxnLst>
                <a:rect l="l" t="t" r="r" b="b"/>
                <a:pathLst>
                  <a:path w="3862" h="199001">
                    <a:moveTo>
                      <a:pt x="827" y="199431"/>
                    </a:moveTo>
                    <a:cubicBezTo>
                      <a:pt x="-318" y="133077"/>
                      <a:pt x="827" y="66704"/>
                      <a:pt x="4260" y="430"/>
                    </a:cubicBezTo>
                  </a:path>
                </a:pathLst>
              </a:custGeom>
              <a:noFill/>
              <a:ln w="8736" cap="flat">
                <a:noFill/>
                <a:prstDash val="solid"/>
                <a:miter/>
              </a:ln>
            </p:spPr>
            <p:txBody>
              <a:bodyPr rtlCol="0" anchor="ctr"/>
              <a:lstStyle/>
              <a:p>
                <a:endParaRPr lang="en-GB" sz="1600"/>
              </a:p>
            </p:txBody>
          </p:sp>
        </p:grpSp>
        <p:grpSp>
          <p:nvGrpSpPr>
            <p:cNvPr id="241" name="Graphic 2973">
              <a:extLst>
                <a:ext uri="{FF2B5EF4-FFF2-40B4-BE49-F238E27FC236}">
                  <a16:creationId xmlns:a16="http://schemas.microsoft.com/office/drawing/2014/main" id="{015341C5-803E-7980-24F4-60E5F727D76E}"/>
                </a:ext>
              </a:extLst>
            </p:cNvPr>
            <p:cNvGrpSpPr/>
            <p:nvPr/>
          </p:nvGrpSpPr>
          <p:grpSpPr>
            <a:xfrm>
              <a:off x="133929" y="3193910"/>
              <a:ext cx="3290625" cy="170556"/>
              <a:chOff x="133929" y="3193910"/>
              <a:chExt cx="3290625" cy="170556"/>
            </a:xfrm>
          </p:grpSpPr>
          <p:sp>
            <p:nvSpPr>
              <p:cNvPr id="443" name="Freeform: Shape 442">
                <a:extLst>
                  <a:ext uri="{FF2B5EF4-FFF2-40B4-BE49-F238E27FC236}">
                    <a16:creationId xmlns:a16="http://schemas.microsoft.com/office/drawing/2014/main" id="{537A85BA-31A7-93A3-90C6-24759E5ED483}"/>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4" name="Freeform: Shape 443">
                <a:extLst>
                  <a:ext uri="{FF2B5EF4-FFF2-40B4-BE49-F238E27FC236}">
                    <a16:creationId xmlns:a16="http://schemas.microsoft.com/office/drawing/2014/main" id="{5B7C7D27-B46B-1D29-7774-32500E8F1C0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2" name="Graphic 2973">
              <a:extLst>
                <a:ext uri="{FF2B5EF4-FFF2-40B4-BE49-F238E27FC236}">
                  <a16:creationId xmlns:a16="http://schemas.microsoft.com/office/drawing/2014/main" id="{3C46E3F6-D22A-4061-D8B3-285601C335AA}"/>
                </a:ext>
              </a:extLst>
            </p:cNvPr>
            <p:cNvGrpSpPr/>
            <p:nvPr/>
          </p:nvGrpSpPr>
          <p:grpSpPr>
            <a:xfrm>
              <a:off x="133929" y="3193910"/>
              <a:ext cx="3290625" cy="170556"/>
              <a:chOff x="133929" y="3193910"/>
              <a:chExt cx="3290625" cy="170556"/>
            </a:xfrm>
          </p:grpSpPr>
          <p:sp>
            <p:nvSpPr>
              <p:cNvPr id="441" name="Freeform: Shape 440">
                <a:extLst>
                  <a:ext uri="{FF2B5EF4-FFF2-40B4-BE49-F238E27FC236}">
                    <a16:creationId xmlns:a16="http://schemas.microsoft.com/office/drawing/2014/main" id="{D291957B-1FBF-C876-613E-57521CF49474}"/>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2" name="Freeform: Shape 441">
                <a:extLst>
                  <a:ext uri="{FF2B5EF4-FFF2-40B4-BE49-F238E27FC236}">
                    <a16:creationId xmlns:a16="http://schemas.microsoft.com/office/drawing/2014/main" id="{68218387-F099-60A1-019B-74E448C0CF7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3" name="Graphic 2973">
              <a:extLst>
                <a:ext uri="{FF2B5EF4-FFF2-40B4-BE49-F238E27FC236}">
                  <a16:creationId xmlns:a16="http://schemas.microsoft.com/office/drawing/2014/main" id="{BC5EE1B0-9018-EDB1-930B-F588C5C93643}"/>
                </a:ext>
              </a:extLst>
            </p:cNvPr>
            <p:cNvGrpSpPr/>
            <p:nvPr/>
          </p:nvGrpSpPr>
          <p:grpSpPr>
            <a:xfrm>
              <a:off x="133929" y="3193910"/>
              <a:ext cx="3290625" cy="170556"/>
              <a:chOff x="133929" y="3193910"/>
              <a:chExt cx="3290625" cy="170556"/>
            </a:xfrm>
          </p:grpSpPr>
          <p:sp>
            <p:nvSpPr>
              <p:cNvPr id="439" name="Freeform: Shape 438">
                <a:extLst>
                  <a:ext uri="{FF2B5EF4-FFF2-40B4-BE49-F238E27FC236}">
                    <a16:creationId xmlns:a16="http://schemas.microsoft.com/office/drawing/2014/main" id="{2A9D385F-BAA0-7DD9-7305-763C24134942}"/>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0" name="Freeform: Shape 439">
                <a:extLst>
                  <a:ext uri="{FF2B5EF4-FFF2-40B4-BE49-F238E27FC236}">
                    <a16:creationId xmlns:a16="http://schemas.microsoft.com/office/drawing/2014/main" id="{6B7DF451-AB72-FAD3-C573-92A617BE6F6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4" name="Graphic 2973">
              <a:extLst>
                <a:ext uri="{FF2B5EF4-FFF2-40B4-BE49-F238E27FC236}">
                  <a16:creationId xmlns:a16="http://schemas.microsoft.com/office/drawing/2014/main" id="{0A0DDE55-81E7-20DB-0BDD-4366C46171EF}"/>
                </a:ext>
              </a:extLst>
            </p:cNvPr>
            <p:cNvGrpSpPr/>
            <p:nvPr/>
          </p:nvGrpSpPr>
          <p:grpSpPr>
            <a:xfrm>
              <a:off x="133929" y="2520806"/>
              <a:ext cx="901717" cy="715742"/>
              <a:chOff x="133929" y="2520806"/>
              <a:chExt cx="901717" cy="715742"/>
            </a:xfrm>
          </p:grpSpPr>
          <p:sp>
            <p:nvSpPr>
              <p:cNvPr id="436" name="Freeform: Shape 435">
                <a:extLst>
                  <a:ext uri="{FF2B5EF4-FFF2-40B4-BE49-F238E27FC236}">
                    <a16:creationId xmlns:a16="http://schemas.microsoft.com/office/drawing/2014/main" id="{7F8F47D4-35A5-9A05-F93A-74C2616C7F9A}"/>
                  </a:ext>
                </a:extLst>
              </p:cNvPr>
              <p:cNvSpPr/>
              <p:nvPr/>
            </p:nvSpPr>
            <p:spPr>
              <a:xfrm>
                <a:off x="133929" y="2520806"/>
                <a:ext cx="901717" cy="715742"/>
              </a:xfrm>
              <a:custGeom>
                <a:avLst/>
                <a:gdLst>
                  <a:gd name="connsiteX0" fmla="*/ 398 w 901717"/>
                  <a:gd name="connsiteY0" fmla="*/ 673533 h 715742"/>
                  <a:gd name="connsiteX1" fmla="*/ 105819 w 901717"/>
                  <a:gd name="connsiteY1" fmla="*/ 430 h 715742"/>
                  <a:gd name="connsiteX2" fmla="*/ 902115 w 901717"/>
                  <a:gd name="connsiteY2" fmla="*/ 211344 h 715742"/>
                  <a:gd name="connsiteX3" fmla="*/ 823052 w 901717"/>
                  <a:gd name="connsiteY3" fmla="*/ 716173 h 715742"/>
                </a:gdLst>
                <a:ahLst/>
                <a:cxnLst>
                  <a:cxn ang="0">
                    <a:pos x="connsiteX0" y="connsiteY0"/>
                  </a:cxn>
                  <a:cxn ang="0">
                    <a:pos x="connsiteX1" y="connsiteY1"/>
                  </a:cxn>
                  <a:cxn ang="0">
                    <a:pos x="connsiteX2" y="connsiteY2"/>
                  </a:cxn>
                  <a:cxn ang="0">
                    <a:pos x="connsiteX3" y="connsiteY3"/>
                  </a:cxn>
                </a:cxnLst>
                <a:rect l="l" t="t" r="r" b="b"/>
                <a:pathLst>
                  <a:path w="901717" h="715742">
                    <a:moveTo>
                      <a:pt x="398" y="673533"/>
                    </a:moveTo>
                    <a:cubicBezTo>
                      <a:pt x="12183" y="446125"/>
                      <a:pt x="47513" y="220552"/>
                      <a:pt x="105819" y="430"/>
                    </a:cubicBezTo>
                    <a:lnTo>
                      <a:pt x="902115" y="211344"/>
                    </a:lnTo>
                    <a:cubicBezTo>
                      <a:pt x="858390" y="376437"/>
                      <a:pt x="831893" y="545616"/>
                      <a:pt x="823052" y="71617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37" name="TextBox 436">
                <a:extLst>
                  <a:ext uri="{FF2B5EF4-FFF2-40B4-BE49-F238E27FC236}">
                    <a16:creationId xmlns:a16="http://schemas.microsoft.com/office/drawing/2014/main" id="{BEA15E89-6565-D3C0-2D02-B2047B80155D}"/>
                  </a:ext>
                </a:extLst>
              </p:cNvPr>
              <p:cNvSpPr txBox="1"/>
              <p:nvPr/>
            </p:nvSpPr>
            <p:spPr>
              <a:xfrm rot="534065">
                <a:off x="223781" y="2759723"/>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(3)</a:t>
                </a:r>
              </a:p>
            </p:txBody>
          </p:sp>
          <p:sp>
            <p:nvSpPr>
              <p:cNvPr id="438" name="Freeform: Shape 437">
                <a:extLst>
                  <a:ext uri="{FF2B5EF4-FFF2-40B4-BE49-F238E27FC236}">
                    <a16:creationId xmlns:a16="http://schemas.microsoft.com/office/drawing/2014/main" id="{381FB1DD-C9C4-377F-65F8-C36BFAEBA0E8}"/>
                  </a:ext>
                </a:extLst>
              </p:cNvPr>
              <p:cNvSpPr/>
              <p:nvPr/>
            </p:nvSpPr>
            <p:spPr>
              <a:xfrm>
                <a:off x="545261" y="2626264"/>
                <a:ext cx="92238" cy="588965"/>
              </a:xfrm>
              <a:custGeom>
                <a:avLst/>
                <a:gdLst>
                  <a:gd name="connsiteX0" fmla="*/ 398 w 92238"/>
                  <a:gd name="connsiteY0" fmla="*/ 589396 h 588965"/>
                  <a:gd name="connsiteX1" fmla="*/ 92636 w 92238"/>
                  <a:gd name="connsiteY1" fmla="*/ 430 h 588965"/>
                </a:gdLst>
                <a:ahLst/>
                <a:cxnLst>
                  <a:cxn ang="0">
                    <a:pos x="connsiteX0" y="connsiteY0"/>
                  </a:cxn>
                  <a:cxn ang="0">
                    <a:pos x="connsiteX1" y="connsiteY1"/>
                  </a:cxn>
                </a:cxnLst>
                <a:rect l="l" t="t" r="r" b="b"/>
                <a:pathLst>
                  <a:path w="92238" h="588965">
                    <a:moveTo>
                      <a:pt x="398" y="589396"/>
                    </a:moveTo>
                    <a:cubicBezTo>
                      <a:pt x="10706" y="390413"/>
                      <a:pt x="41616" y="193036"/>
                      <a:pt x="92636" y="430"/>
                    </a:cubicBezTo>
                  </a:path>
                </a:pathLst>
              </a:custGeom>
              <a:noFill/>
              <a:ln w="8736" cap="flat">
                <a:noFill/>
                <a:prstDash val="solid"/>
                <a:miter/>
              </a:ln>
            </p:spPr>
            <p:txBody>
              <a:bodyPr rtlCol="0" anchor="ctr"/>
              <a:lstStyle/>
              <a:p>
                <a:endParaRPr lang="en-GB" sz="1600"/>
              </a:p>
            </p:txBody>
          </p:sp>
        </p:grpSp>
        <p:grpSp>
          <p:nvGrpSpPr>
            <p:cNvPr id="245" name="Graphic 2973">
              <a:extLst>
                <a:ext uri="{FF2B5EF4-FFF2-40B4-BE49-F238E27FC236}">
                  <a16:creationId xmlns:a16="http://schemas.microsoft.com/office/drawing/2014/main" id="{DFBEB34F-E57B-9494-6E50-D887307CE103}"/>
                </a:ext>
              </a:extLst>
            </p:cNvPr>
            <p:cNvGrpSpPr/>
            <p:nvPr/>
          </p:nvGrpSpPr>
          <p:grpSpPr>
            <a:xfrm>
              <a:off x="239350" y="2090381"/>
              <a:ext cx="906138" cy="641340"/>
              <a:chOff x="239350" y="2090381"/>
              <a:chExt cx="906138" cy="641340"/>
            </a:xfrm>
          </p:grpSpPr>
          <p:sp>
            <p:nvSpPr>
              <p:cNvPr id="433" name="Freeform: Shape 432">
                <a:extLst>
                  <a:ext uri="{FF2B5EF4-FFF2-40B4-BE49-F238E27FC236}">
                    <a16:creationId xmlns:a16="http://schemas.microsoft.com/office/drawing/2014/main" id="{51754947-5E94-E733-E78F-A1C56932E0ED}"/>
                  </a:ext>
                </a:extLst>
              </p:cNvPr>
              <p:cNvSpPr/>
              <p:nvPr/>
            </p:nvSpPr>
            <p:spPr>
              <a:xfrm>
                <a:off x="239350" y="2090381"/>
                <a:ext cx="906138" cy="641340"/>
              </a:xfrm>
              <a:custGeom>
                <a:avLst/>
                <a:gdLst>
                  <a:gd name="connsiteX0" fmla="*/ 398 w 906138"/>
                  <a:gd name="connsiteY0" fmla="*/ 430855 h 641340"/>
                  <a:gd name="connsiteX1" fmla="*/ 146853 w 906138"/>
                  <a:gd name="connsiteY1" fmla="*/ 430 h 641340"/>
                  <a:gd name="connsiteX2" fmla="*/ 906536 w 906138"/>
                  <a:gd name="connsiteY2" fmla="*/ 318955 h 641340"/>
                  <a:gd name="connsiteX3" fmla="*/ 796694 w 906138"/>
                  <a:gd name="connsiteY3" fmla="*/ 641770 h 641340"/>
                </a:gdLst>
                <a:ahLst/>
                <a:cxnLst>
                  <a:cxn ang="0">
                    <a:pos x="connsiteX0" y="connsiteY0"/>
                  </a:cxn>
                  <a:cxn ang="0">
                    <a:pos x="connsiteX1" y="connsiteY1"/>
                  </a:cxn>
                  <a:cxn ang="0">
                    <a:pos x="connsiteX2" y="connsiteY2"/>
                  </a:cxn>
                  <a:cxn ang="0">
                    <a:pos x="connsiteX3" y="connsiteY3"/>
                  </a:cxn>
                </a:cxnLst>
                <a:rect l="l" t="t" r="r" b="b"/>
                <a:pathLst>
                  <a:path w="906138" h="641340">
                    <a:moveTo>
                      <a:pt x="398" y="430855"/>
                    </a:moveTo>
                    <a:cubicBezTo>
                      <a:pt x="39248" y="284176"/>
                      <a:pt x="88180" y="140359"/>
                      <a:pt x="146853" y="430"/>
                    </a:cubicBezTo>
                    <a:lnTo>
                      <a:pt x="906536" y="318955"/>
                    </a:lnTo>
                    <a:cubicBezTo>
                      <a:pt x="862531" y="423901"/>
                      <a:pt x="825830" y="531763"/>
                      <a:pt x="796694" y="64177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34" name="TextBox 433">
                <a:extLst>
                  <a:ext uri="{FF2B5EF4-FFF2-40B4-BE49-F238E27FC236}">
                    <a16:creationId xmlns:a16="http://schemas.microsoft.com/office/drawing/2014/main" id="{8162E608-DA1F-DE05-8AFD-4F5E8D701971}"/>
                  </a:ext>
                </a:extLst>
              </p:cNvPr>
              <p:cNvSpPr txBox="1"/>
              <p:nvPr/>
            </p:nvSpPr>
            <p:spPr>
              <a:xfrm rot="1127471">
                <a:off x="325102" y="2304118"/>
                <a:ext cx="711589"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35" name="Freeform: Shape 434">
                <a:extLst>
                  <a:ext uri="{FF2B5EF4-FFF2-40B4-BE49-F238E27FC236}">
                    <a16:creationId xmlns:a16="http://schemas.microsoft.com/office/drawing/2014/main" id="{9A75C21E-2A1C-9166-7E0A-60BE45B64265}"/>
                  </a:ext>
                </a:extLst>
              </p:cNvPr>
              <p:cNvSpPr/>
              <p:nvPr/>
            </p:nvSpPr>
            <p:spPr>
              <a:xfrm>
                <a:off x="637499" y="2249643"/>
                <a:ext cx="128144" cy="376620"/>
              </a:xfrm>
              <a:custGeom>
                <a:avLst/>
                <a:gdLst>
                  <a:gd name="connsiteX0" fmla="*/ 398 w 128144"/>
                  <a:gd name="connsiteY0" fmla="*/ 377050 h 376620"/>
                  <a:gd name="connsiteX1" fmla="*/ 128542 w 128144"/>
                  <a:gd name="connsiteY1" fmla="*/ 430 h 376620"/>
                </a:gdLst>
                <a:ahLst/>
                <a:cxnLst>
                  <a:cxn ang="0">
                    <a:pos x="connsiteX0" y="connsiteY0"/>
                  </a:cxn>
                  <a:cxn ang="0">
                    <a:pos x="connsiteX1" y="connsiteY1"/>
                  </a:cxn>
                </a:cxnLst>
                <a:rect l="l" t="t" r="r" b="b"/>
                <a:pathLst>
                  <a:path w="128144" h="376620">
                    <a:moveTo>
                      <a:pt x="398" y="377050"/>
                    </a:moveTo>
                    <a:cubicBezTo>
                      <a:pt x="34391" y="248709"/>
                      <a:pt x="77207" y="122869"/>
                      <a:pt x="128542" y="430"/>
                    </a:cubicBezTo>
                  </a:path>
                </a:pathLst>
              </a:custGeom>
              <a:noFill/>
              <a:ln w="8736" cap="flat">
                <a:noFill/>
                <a:prstDash val="solid"/>
                <a:miter/>
              </a:ln>
            </p:spPr>
            <p:txBody>
              <a:bodyPr rtlCol="0" anchor="ctr"/>
              <a:lstStyle/>
              <a:p>
                <a:endParaRPr lang="en-GB" sz="1600"/>
              </a:p>
            </p:txBody>
          </p:sp>
        </p:grpSp>
        <p:grpSp>
          <p:nvGrpSpPr>
            <p:cNvPr id="246" name="Graphic 2973">
              <a:extLst>
                <a:ext uri="{FF2B5EF4-FFF2-40B4-BE49-F238E27FC236}">
                  <a16:creationId xmlns:a16="http://schemas.microsoft.com/office/drawing/2014/main" id="{F4EFAF61-63BE-7C0F-90FA-288D15AED4C1}"/>
                </a:ext>
              </a:extLst>
            </p:cNvPr>
            <p:cNvGrpSpPr/>
            <p:nvPr/>
          </p:nvGrpSpPr>
          <p:grpSpPr>
            <a:xfrm>
              <a:off x="385806" y="1883767"/>
              <a:ext cx="831040" cy="525139"/>
              <a:chOff x="385806" y="1883767"/>
              <a:chExt cx="831040" cy="525139"/>
            </a:xfrm>
          </p:grpSpPr>
          <p:sp>
            <p:nvSpPr>
              <p:cNvPr id="430" name="Freeform: Shape 429">
                <a:extLst>
                  <a:ext uri="{FF2B5EF4-FFF2-40B4-BE49-F238E27FC236}">
                    <a16:creationId xmlns:a16="http://schemas.microsoft.com/office/drawing/2014/main" id="{472FDB86-9027-152A-2862-FA9F185C7C5A}"/>
                  </a:ext>
                </a:extLst>
              </p:cNvPr>
              <p:cNvSpPr/>
              <p:nvPr/>
            </p:nvSpPr>
            <p:spPr>
              <a:xfrm>
                <a:off x="385806" y="1883767"/>
                <a:ext cx="831040" cy="525139"/>
              </a:xfrm>
              <a:custGeom>
                <a:avLst/>
                <a:gdLst>
                  <a:gd name="connsiteX0" fmla="*/ 398 w 831040"/>
                  <a:gd name="connsiteY0" fmla="*/ 207043 h 525139"/>
                  <a:gd name="connsiteX1" fmla="*/ 95536 w 831040"/>
                  <a:gd name="connsiteY1" fmla="*/ 430 h 525139"/>
                  <a:gd name="connsiteX2" fmla="*/ 831439 w 831040"/>
                  <a:gd name="connsiteY2" fmla="*/ 370605 h 525139"/>
                  <a:gd name="connsiteX3" fmla="*/ 760081 w 831040"/>
                  <a:gd name="connsiteY3" fmla="*/ 525569 h 525139"/>
                </a:gdLst>
                <a:ahLst/>
                <a:cxnLst>
                  <a:cxn ang="0">
                    <a:pos x="connsiteX0" y="connsiteY0"/>
                  </a:cxn>
                  <a:cxn ang="0">
                    <a:pos x="connsiteX1" y="connsiteY1"/>
                  </a:cxn>
                  <a:cxn ang="0">
                    <a:pos x="connsiteX2" y="connsiteY2"/>
                  </a:cxn>
                  <a:cxn ang="0">
                    <a:pos x="connsiteX3" y="connsiteY3"/>
                  </a:cxn>
                </a:cxnLst>
                <a:rect l="l" t="t" r="r" b="b"/>
                <a:pathLst>
                  <a:path w="831040" h="525139">
                    <a:moveTo>
                      <a:pt x="398" y="207043"/>
                    </a:moveTo>
                    <a:cubicBezTo>
                      <a:pt x="29717" y="137101"/>
                      <a:pt x="61456" y="68189"/>
                      <a:pt x="95536" y="430"/>
                    </a:cubicBezTo>
                    <a:lnTo>
                      <a:pt x="831439" y="370605"/>
                    </a:lnTo>
                    <a:cubicBezTo>
                      <a:pt x="805876" y="421424"/>
                      <a:pt x="782078" y="473108"/>
                      <a:pt x="760081" y="525569"/>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31" name="TextBox 430">
                <a:extLst>
                  <a:ext uri="{FF2B5EF4-FFF2-40B4-BE49-F238E27FC236}">
                    <a16:creationId xmlns:a16="http://schemas.microsoft.com/office/drawing/2014/main" id="{C797F473-93D3-C9AD-028F-7BF3AE367E2E}"/>
                  </a:ext>
                </a:extLst>
              </p:cNvPr>
              <p:cNvSpPr txBox="1"/>
              <p:nvPr/>
            </p:nvSpPr>
            <p:spPr>
              <a:xfrm rot="1483517">
                <a:off x="440717" y="2026919"/>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32" name="Freeform: Shape 431">
                <a:extLst>
                  <a:ext uri="{FF2B5EF4-FFF2-40B4-BE49-F238E27FC236}">
                    <a16:creationId xmlns:a16="http://schemas.microsoft.com/office/drawing/2014/main" id="{9CE813E3-8524-8B61-C168-F796AA8415D8}"/>
                  </a:ext>
                </a:extLst>
              </p:cNvPr>
              <p:cNvSpPr/>
              <p:nvPr/>
            </p:nvSpPr>
            <p:spPr>
              <a:xfrm>
                <a:off x="765643" y="2068854"/>
                <a:ext cx="83248" cy="180789"/>
              </a:xfrm>
              <a:custGeom>
                <a:avLst/>
                <a:gdLst>
                  <a:gd name="connsiteX0" fmla="*/ 398 w 83248"/>
                  <a:gd name="connsiteY0" fmla="*/ 181219 h 180789"/>
                  <a:gd name="connsiteX1" fmla="*/ 83646 w 83248"/>
                  <a:gd name="connsiteY1" fmla="*/ 430 h 180789"/>
                </a:gdLst>
                <a:ahLst/>
                <a:cxnLst>
                  <a:cxn ang="0">
                    <a:pos x="connsiteX0" y="connsiteY0"/>
                  </a:cxn>
                  <a:cxn ang="0">
                    <a:pos x="connsiteX1" y="connsiteY1"/>
                  </a:cxn>
                </a:cxnLst>
                <a:rect l="l" t="t" r="r" b="b"/>
                <a:pathLst>
                  <a:path w="83248" h="180789">
                    <a:moveTo>
                      <a:pt x="398" y="181219"/>
                    </a:moveTo>
                    <a:cubicBezTo>
                      <a:pt x="26065" y="120012"/>
                      <a:pt x="53829" y="59723"/>
                      <a:pt x="83646" y="430"/>
                    </a:cubicBezTo>
                  </a:path>
                </a:pathLst>
              </a:custGeom>
              <a:noFill/>
              <a:ln w="8736" cap="flat">
                <a:noFill/>
                <a:prstDash val="solid"/>
                <a:miter/>
              </a:ln>
            </p:spPr>
            <p:txBody>
              <a:bodyPr rtlCol="0" anchor="ctr"/>
              <a:lstStyle/>
              <a:p>
                <a:endParaRPr lang="en-GB" sz="1600"/>
              </a:p>
            </p:txBody>
          </p:sp>
        </p:grpSp>
        <p:grpSp>
          <p:nvGrpSpPr>
            <p:cNvPr id="247" name="Graphic 2973">
              <a:extLst>
                <a:ext uri="{FF2B5EF4-FFF2-40B4-BE49-F238E27FC236}">
                  <a16:creationId xmlns:a16="http://schemas.microsoft.com/office/drawing/2014/main" id="{D2377400-EE28-094A-B485-7533067E549A}"/>
                </a:ext>
              </a:extLst>
            </p:cNvPr>
            <p:cNvGrpSpPr/>
            <p:nvPr/>
          </p:nvGrpSpPr>
          <p:grpSpPr>
            <a:xfrm>
              <a:off x="480944" y="1883767"/>
              <a:ext cx="2943610" cy="1480699"/>
              <a:chOff x="480944" y="1883767"/>
              <a:chExt cx="2943610" cy="1480699"/>
            </a:xfrm>
          </p:grpSpPr>
          <p:sp>
            <p:nvSpPr>
              <p:cNvPr id="415" name="Freeform: Shape 414">
                <a:extLst>
                  <a:ext uri="{FF2B5EF4-FFF2-40B4-BE49-F238E27FC236}">
                    <a16:creationId xmlns:a16="http://schemas.microsoft.com/office/drawing/2014/main" id="{911E4016-C9C9-8DD7-2C8C-A5ADB415BDE3}"/>
                  </a:ext>
                </a:extLst>
              </p:cNvPr>
              <p:cNvSpPr/>
              <p:nvPr/>
            </p:nvSpPr>
            <p:spPr>
              <a:xfrm>
                <a:off x="480944" y="1883767"/>
                <a:ext cx="735902" cy="370174"/>
              </a:xfrm>
              <a:custGeom>
                <a:avLst/>
                <a:gdLst>
                  <a:gd name="connsiteX0" fmla="*/ 398 w 735902"/>
                  <a:gd name="connsiteY0" fmla="*/ 430 h 370174"/>
                  <a:gd name="connsiteX1" fmla="*/ 736300 w 735902"/>
                  <a:gd name="connsiteY1" fmla="*/ 370605 h 370174"/>
                </a:gdLst>
                <a:ahLst/>
                <a:cxnLst>
                  <a:cxn ang="0">
                    <a:pos x="connsiteX0" y="connsiteY0"/>
                  </a:cxn>
                  <a:cxn ang="0">
                    <a:pos x="connsiteX1" y="connsiteY1"/>
                  </a:cxn>
                </a:cxnLst>
                <a:rect l="l" t="t" r="r" b="b"/>
                <a:pathLst>
                  <a:path w="735902" h="370174">
                    <a:moveTo>
                      <a:pt x="398" y="430"/>
                    </a:moveTo>
                    <a:lnTo>
                      <a:pt x="736300" y="370605"/>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29" name="Freeform: Shape 428">
                <a:extLst>
                  <a:ext uri="{FF2B5EF4-FFF2-40B4-BE49-F238E27FC236}">
                    <a16:creationId xmlns:a16="http://schemas.microsoft.com/office/drawing/2014/main" id="{526D29B4-C879-D19C-407B-3A1079C7961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8" name="Graphic 2973">
              <a:extLst>
                <a:ext uri="{FF2B5EF4-FFF2-40B4-BE49-F238E27FC236}">
                  <a16:creationId xmlns:a16="http://schemas.microsoft.com/office/drawing/2014/main" id="{F4F5FCC6-4EC4-AAA6-BE4D-E7D428DD2FD8}"/>
                </a:ext>
              </a:extLst>
            </p:cNvPr>
            <p:cNvGrpSpPr/>
            <p:nvPr/>
          </p:nvGrpSpPr>
          <p:grpSpPr>
            <a:xfrm>
              <a:off x="480944" y="1684212"/>
              <a:ext cx="817779" cy="569729"/>
              <a:chOff x="480944" y="1684212"/>
              <a:chExt cx="817779" cy="569729"/>
            </a:xfrm>
          </p:grpSpPr>
          <p:sp>
            <p:nvSpPr>
              <p:cNvPr id="405" name="Freeform: Shape 404">
                <a:extLst>
                  <a:ext uri="{FF2B5EF4-FFF2-40B4-BE49-F238E27FC236}">
                    <a16:creationId xmlns:a16="http://schemas.microsoft.com/office/drawing/2014/main" id="{09DE388C-6482-EB4C-E008-6BC9C5EB072B}"/>
                  </a:ext>
                </a:extLst>
              </p:cNvPr>
              <p:cNvSpPr/>
              <p:nvPr/>
            </p:nvSpPr>
            <p:spPr>
              <a:xfrm>
                <a:off x="480944" y="1684212"/>
                <a:ext cx="817779" cy="569729"/>
              </a:xfrm>
              <a:custGeom>
                <a:avLst/>
                <a:gdLst>
                  <a:gd name="connsiteX0" fmla="*/ 398 w 817779"/>
                  <a:gd name="connsiteY0" fmla="*/ 199984 h 569729"/>
                  <a:gd name="connsiteX1" fmla="*/ 109567 w 817779"/>
                  <a:gd name="connsiteY1" fmla="*/ 430 h 569729"/>
                  <a:gd name="connsiteX2" fmla="*/ 818177 w 817779"/>
                  <a:gd name="connsiteY2" fmla="*/ 420498 h 569729"/>
                  <a:gd name="connsiteX3" fmla="*/ 736300 w 817779"/>
                  <a:gd name="connsiteY3" fmla="*/ 570159 h 569729"/>
                </a:gdLst>
                <a:ahLst/>
                <a:cxnLst>
                  <a:cxn ang="0">
                    <a:pos x="connsiteX0" y="connsiteY0"/>
                  </a:cxn>
                  <a:cxn ang="0">
                    <a:pos x="connsiteX1" y="connsiteY1"/>
                  </a:cxn>
                  <a:cxn ang="0">
                    <a:pos x="connsiteX2" y="connsiteY2"/>
                  </a:cxn>
                  <a:cxn ang="0">
                    <a:pos x="connsiteX3" y="connsiteY3"/>
                  </a:cxn>
                </a:cxnLst>
                <a:rect l="l" t="t" r="r" b="b"/>
                <a:pathLst>
                  <a:path w="817779" h="569729">
                    <a:moveTo>
                      <a:pt x="398" y="199984"/>
                    </a:moveTo>
                    <a:cubicBezTo>
                      <a:pt x="34478" y="132234"/>
                      <a:pt x="70891" y="65672"/>
                      <a:pt x="109567" y="430"/>
                    </a:cubicBezTo>
                    <a:lnTo>
                      <a:pt x="818177" y="420498"/>
                    </a:lnTo>
                    <a:cubicBezTo>
                      <a:pt x="789173" y="469430"/>
                      <a:pt x="761863" y="519349"/>
                      <a:pt x="736300" y="570159"/>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06" name="TextBox 405">
                <a:extLst>
                  <a:ext uri="{FF2B5EF4-FFF2-40B4-BE49-F238E27FC236}">
                    <a16:creationId xmlns:a16="http://schemas.microsoft.com/office/drawing/2014/main" id="{E6141C9A-DE10-8B00-F5D2-42C15A5F7FDB}"/>
                  </a:ext>
                </a:extLst>
              </p:cNvPr>
              <p:cNvSpPr txBox="1"/>
              <p:nvPr/>
            </p:nvSpPr>
            <p:spPr>
              <a:xfrm rot="1720877">
                <a:off x="523832" y="1847538"/>
                <a:ext cx="70169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07" name="Freeform: Shape 406">
                <a:extLst>
                  <a:ext uri="{FF2B5EF4-FFF2-40B4-BE49-F238E27FC236}">
                    <a16:creationId xmlns:a16="http://schemas.microsoft.com/office/drawing/2014/main" id="{86BD0717-CDB0-5517-BABD-D550C65FA6B7}"/>
                  </a:ext>
                </a:extLst>
              </p:cNvPr>
              <p:cNvSpPr/>
              <p:nvPr/>
            </p:nvSpPr>
            <p:spPr>
              <a:xfrm>
                <a:off x="848891" y="1894250"/>
                <a:ext cx="95522" cy="174603"/>
              </a:xfrm>
              <a:custGeom>
                <a:avLst/>
                <a:gdLst>
                  <a:gd name="connsiteX0" fmla="*/ 398 w 95522"/>
                  <a:gd name="connsiteY0" fmla="*/ 175033 h 174603"/>
                  <a:gd name="connsiteX1" fmla="*/ 95920 w 95522"/>
                  <a:gd name="connsiteY1" fmla="*/ 430 h 174603"/>
                </a:gdLst>
                <a:ahLst/>
                <a:cxnLst>
                  <a:cxn ang="0">
                    <a:pos x="connsiteX0" y="connsiteY0"/>
                  </a:cxn>
                  <a:cxn ang="0">
                    <a:pos x="connsiteX1" y="connsiteY1"/>
                  </a:cxn>
                </a:cxnLst>
                <a:rect l="l" t="t" r="r" b="b"/>
                <a:pathLst>
                  <a:path w="95522" h="174603">
                    <a:moveTo>
                      <a:pt x="398" y="175033"/>
                    </a:moveTo>
                    <a:cubicBezTo>
                      <a:pt x="30223" y="115749"/>
                      <a:pt x="62085" y="57513"/>
                      <a:pt x="95920" y="430"/>
                    </a:cubicBezTo>
                  </a:path>
                </a:pathLst>
              </a:custGeom>
              <a:noFill/>
              <a:ln w="8736" cap="flat">
                <a:noFill/>
                <a:prstDash val="solid"/>
                <a:miter/>
              </a:ln>
            </p:spPr>
            <p:txBody>
              <a:bodyPr rtlCol="0" anchor="ctr"/>
              <a:lstStyle/>
              <a:p>
                <a:endParaRPr lang="en-GB" sz="1600"/>
              </a:p>
            </p:txBody>
          </p:sp>
        </p:grpSp>
        <p:grpSp>
          <p:nvGrpSpPr>
            <p:cNvPr id="249" name="Graphic 2973">
              <a:extLst>
                <a:ext uri="{FF2B5EF4-FFF2-40B4-BE49-F238E27FC236}">
                  <a16:creationId xmlns:a16="http://schemas.microsoft.com/office/drawing/2014/main" id="{D1832CC7-3F1A-0428-33EA-AB3FE8B446D6}"/>
                </a:ext>
              </a:extLst>
            </p:cNvPr>
            <p:cNvGrpSpPr/>
            <p:nvPr/>
          </p:nvGrpSpPr>
          <p:grpSpPr>
            <a:xfrm>
              <a:off x="590113" y="1684212"/>
              <a:ext cx="2834441" cy="1680253"/>
              <a:chOff x="590113" y="1684212"/>
              <a:chExt cx="2834441" cy="1680253"/>
            </a:xfrm>
          </p:grpSpPr>
          <p:sp>
            <p:nvSpPr>
              <p:cNvPr id="403" name="Freeform: Shape 402">
                <a:extLst>
                  <a:ext uri="{FF2B5EF4-FFF2-40B4-BE49-F238E27FC236}">
                    <a16:creationId xmlns:a16="http://schemas.microsoft.com/office/drawing/2014/main" id="{167BB6F2-EBDB-66F0-FA75-214589E03C6D}"/>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4" name="Freeform: Shape 403">
                <a:extLst>
                  <a:ext uri="{FF2B5EF4-FFF2-40B4-BE49-F238E27FC236}">
                    <a16:creationId xmlns:a16="http://schemas.microsoft.com/office/drawing/2014/main" id="{A9E9119C-5105-8C5D-3D11-646530C0060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0" name="Graphic 2973">
              <a:extLst>
                <a:ext uri="{FF2B5EF4-FFF2-40B4-BE49-F238E27FC236}">
                  <a16:creationId xmlns:a16="http://schemas.microsoft.com/office/drawing/2014/main" id="{157EDCF9-FDB3-FD36-0CBF-701D4B764873}"/>
                </a:ext>
              </a:extLst>
            </p:cNvPr>
            <p:cNvGrpSpPr/>
            <p:nvPr/>
          </p:nvGrpSpPr>
          <p:grpSpPr>
            <a:xfrm>
              <a:off x="590113" y="1684212"/>
              <a:ext cx="2834441" cy="1680253"/>
              <a:chOff x="590113" y="1684212"/>
              <a:chExt cx="2834441" cy="1680253"/>
            </a:xfrm>
          </p:grpSpPr>
          <p:sp>
            <p:nvSpPr>
              <p:cNvPr id="401" name="Freeform: Shape 400">
                <a:extLst>
                  <a:ext uri="{FF2B5EF4-FFF2-40B4-BE49-F238E27FC236}">
                    <a16:creationId xmlns:a16="http://schemas.microsoft.com/office/drawing/2014/main" id="{F86A7B98-D971-FF3C-99AD-3DCB65614765}"/>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2" name="Freeform: Shape 401">
                <a:extLst>
                  <a:ext uri="{FF2B5EF4-FFF2-40B4-BE49-F238E27FC236}">
                    <a16:creationId xmlns:a16="http://schemas.microsoft.com/office/drawing/2014/main" id="{DBBC094F-915C-221A-5D07-16EDA46EE05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1" name="Graphic 2973">
              <a:extLst>
                <a:ext uri="{FF2B5EF4-FFF2-40B4-BE49-F238E27FC236}">
                  <a16:creationId xmlns:a16="http://schemas.microsoft.com/office/drawing/2014/main" id="{2759B254-7E30-41F4-D3C6-5D3CAF7155F7}"/>
                </a:ext>
              </a:extLst>
            </p:cNvPr>
            <p:cNvGrpSpPr/>
            <p:nvPr/>
          </p:nvGrpSpPr>
          <p:grpSpPr>
            <a:xfrm>
              <a:off x="590113" y="1684212"/>
              <a:ext cx="2834441" cy="1680253"/>
              <a:chOff x="590113" y="1684212"/>
              <a:chExt cx="2834441" cy="1680253"/>
            </a:xfrm>
          </p:grpSpPr>
          <p:sp>
            <p:nvSpPr>
              <p:cNvPr id="393" name="Freeform: Shape 392">
                <a:extLst>
                  <a:ext uri="{FF2B5EF4-FFF2-40B4-BE49-F238E27FC236}">
                    <a16:creationId xmlns:a16="http://schemas.microsoft.com/office/drawing/2014/main" id="{8907DD6D-FAC5-8655-7E5B-1CD550787E39}"/>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0" name="Freeform: Shape 399">
                <a:extLst>
                  <a:ext uri="{FF2B5EF4-FFF2-40B4-BE49-F238E27FC236}">
                    <a16:creationId xmlns:a16="http://schemas.microsoft.com/office/drawing/2014/main" id="{C2F5DB01-C527-9D8F-7C32-301DF3A5C93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2" name="Graphic 2973">
              <a:extLst>
                <a:ext uri="{FF2B5EF4-FFF2-40B4-BE49-F238E27FC236}">
                  <a16:creationId xmlns:a16="http://schemas.microsoft.com/office/drawing/2014/main" id="{87D73E60-F005-F05C-FCA9-B98219A2A48C}"/>
                </a:ext>
              </a:extLst>
            </p:cNvPr>
            <p:cNvGrpSpPr/>
            <p:nvPr/>
          </p:nvGrpSpPr>
          <p:grpSpPr>
            <a:xfrm>
              <a:off x="590113" y="1684212"/>
              <a:ext cx="2834441" cy="1680253"/>
              <a:chOff x="590113" y="1684212"/>
              <a:chExt cx="2834441" cy="1680253"/>
            </a:xfrm>
          </p:grpSpPr>
          <p:sp>
            <p:nvSpPr>
              <p:cNvPr id="391" name="Freeform: Shape 390">
                <a:extLst>
                  <a:ext uri="{FF2B5EF4-FFF2-40B4-BE49-F238E27FC236}">
                    <a16:creationId xmlns:a16="http://schemas.microsoft.com/office/drawing/2014/main" id="{4738AF55-BC99-C7BE-BDEE-E3B4285B3AF7}"/>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2" name="Freeform: Shape 391">
                <a:extLst>
                  <a:ext uri="{FF2B5EF4-FFF2-40B4-BE49-F238E27FC236}">
                    <a16:creationId xmlns:a16="http://schemas.microsoft.com/office/drawing/2014/main" id="{D739D226-BAF4-B54F-1B5B-B0144EDAF5D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4" name="Graphic 2973">
              <a:extLst>
                <a:ext uri="{FF2B5EF4-FFF2-40B4-BE49-F238E27FC236}">
                  <a16:creationId xmlns:a16="http://schemas.microsoft.com/office/drawing/2014/main" id="{F5E318D2-3223-08BE-9A6A-77F4E4E93282}"/>
                </a:ext>
              </a:extLst>
            </p:cNvPr>
            <p:cNvGrpSpPr/>
            <p:nvPr/>
          </p:nvGrpSpPr>
          <p:grpSpPr>
            <a:xfrm>
              <a:off x="590113" y="1684212"/>
              <a:ext cx="2834441" cy="1680253"/>
              <a:chOff x="590113" y="1684212"/>
              <a:chExt cx="2834441" cy="1680253"/>
            </a:xfrm>
          </p:grpSpPr>
          <p:sp>
            <p:nvSpPr>
              <p:cNvPr id="389" name="Freeform: Shape 388">
                <a:extLst>
                  <a:ext uri="{FF2B5EF4-FFF2-40B4-BE49-F238E27FC236}">
                    <a16:creationId xmlns:a16="http://schemas.microsoft.com/office/drawing/2014/main" id="{EF7C5A0E-3809-C6DD-50C6-DFD9455FA126}"/>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0" name="Freeform: Shape 389">
                <a:extLst>
                  <a:ext uri="{FF2B5EF4-FFF2-40B4-BE49-F238E27FC236}">
                    <a16:creationId xmlns:a16="http://schemas.microsoft.com/office/drawing/2014/main" id="{D0BCAEE7-FE84-323A-0C16-FF73D5AE3C9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5" name="Graphic 2973">
              <a:extLst>
                <a:ext uri="{FF2B5EF4-FFF2-40B4-BE49-F238E27FC236}">
                  <a16:creationId xmlns:a16="http://schemas.microsoft.com/office/drawing/2014/main" id="{8CF058CF-AAD7-540F-DAD4-6769CCE75060}"/>
                </a:ext>
              </a:extLst>
            </p:cNvPr>
            <p:cNvGrpSpPr/>
            <p:nvPr/>
          </p:nvGrpSpPr>
          <p:grpSpPr>
            <a:xfrm>
              <a:off x="590113" y="1684212"/>
              <a:ext cx="2834441" cy="1680253"/>
              <a:chOff x="590113" y="1684212"/>
              <a:chExt cx="2834441" cy="1680253"/>
            </a:xfrm>
          </p:grpSpPr>
          <p:sp>
            <p:nvSpPr>
              <p:cNvPr id="387" name="Freeform: Shape 386">
                <a:extLst>
                  <a:ext uri="{FF2B5EF4-FFF2-40B4-BE49-F238E27FC236}">
                    <a16:creationId xmlns:a16="http://schemas.microsoft.com/office/drawing/2014/main" id="{500912C9-7525-C742-D865-390E0036D239}"/>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8" name="Freeform: Shape 387">
                <a:extLst>
                  <a:ext uri="{FF2B5EF4-FFF2-40B4-BE49-F238E27FC236}">
                    <a16:creationId xmlns:a16="http://schemas.microsoft.com/office/drawing/2014/main" id="{EB439843-A6C6-B8B6-D456-1B2F9A0DC04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6" name="Graphic 2973">
              <a:extLst>
                <a:ext uri="{FF2B5EF4-FFF2-40B4-BE49-F238E27FC236}">
                  <a16:creationId xmlns:a16="http://schemas.microsoft.com/office/drawing/2014/main" id="{7384423B-A2ED-97FD-D7AF-3E33A0F27FF5}"/>
                </a:ext>
              </a:extLst>
            </p:cNvPr>
            <p:cNvGrpSpPr/>
            <p:nvPr/>
          </p:nvGrpSpPr>
          <p:grpSpPr>
            <a:xfrm>
              <a:off x="590113" y="1684212"/>
              <a:ext cx="2834441" cy="1680253"/>
              <a:chOff x="590113" y="1684212"/>
              <a:chExt cx="2834441" cy="1680253"/>
            </a:xfrm>
          </p:grpSpPr>
          <p:sp>
            <p:nvSpPr>
              <p:cNvPr id="380" name="Freeform: Shape 379">
                <a:extLst>
                  <a:ext uri="{FF2B5EF4-FFF2-40B4-BE49-F238E27FC236}">
                    <a16:creationId xmlns:a16="http://schemas.microsoft.com/office/drawing/2014/main" id="{BC3698EB-A232-6872-4713-38DD14F3EB7C}"/>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1" name="Freeform: Shape 380">
                <a:extLst>
                  <a:ext uri="{FF2B5EF4-FFF2-40B4-BE49-F238E27FC236}">
                    <a16:creationId xmlns:a16="http://schemas.microsoft.com/office/drawing/2014/main" id="{0377AD5F-EFD7-6E83-9B0A-2E8375E0FD8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7" name="Graphic 2973">
              <a:extLst>
                <a:ext uri="{FF2B5EF4-FFF2-40B4-BE49-F238E27FC236}">
                  <a16:creationId xmlns:a16="http://schemas.microsoft.com/office/drawing/2014/main" id="{C30D8C46-7073-63B0-D476-27547B90DF72}"/>
                </a:ext>
              </a:extLst>
            </p:cNvPr>
            <p:cNvGrpSpPr/>
            <p:nvPr/>
          </p:nvGrpSpPr>
          <p:grpSpPr>
            <a:xfrm>
              <a:off x="590113" y="1310036"/>
              <a:ext cx="902311" cy="794243"/>
              <a:chOff x="590113" y="1310036"/>
              <a:chExt cx="902311" cy="794243"/>
            </a:xfrm>
          </p:grpSpPr>
          <p:sp>
            <p:nvSpPr>
              <p:cNvPr id="377" name="Freeform: Shape 376">
                <a:extLst>
                  <a:ext uri="{FF2B5EF4-FFF2-40B4-BE49-F238E27FC236}">
                    <a16:creationId xmlns:a16="http://schemas.microsoft.com/office/drawing/2014/main" id="{13A8F32D-B8F2-FCFD-EA2D-3E5FA91583AE}"/>
                  </a:ext>
                </a:extLst>
              </p:cNvPr>
              <p:cNvSpPr/>
              <p:nvPr/>
            </p:nvSpPr>
            <p:spPr>
              <a:xfrm>
                <a:off x="590113" y="1310036"/>
                <a:ext cx="902311" cy="794243"/>
              </a:xfrm>
              <a:custGeom>
                <a:avLst/>
                <a:gdLst>
                  <a:gd name="connsiteX0" fmla="*/ 398 w 902311"/>
                  <a:gd name="connsiteY0" fmla="*/ 374606 h 794243"/>
                  <a:gd name="connsiteX1" fmla="*/ 258669 w 902311"/>
                  <a:gd name="connsiteY1" fmla="*/ 430 h 794243"/>
                  <a:gd name="connsiteX2" fmla="*/ 902710 w 902311"/>
                  <a:gd name="connsiteY2" fmla="*/ 514037 h 794243"/>
                  <a:gd name="connsiteX3" fmla="*/ 709008 w 902311"/>
                  <a:gd name="connsiteY3" fmla="*/ 794674 h 794243"/>
                </a:gdLst>
                <a:ahLst/>
                <a:cxnLst>
                  <a:cxn ang="0">
                    <a:pos x="connsiteX0" y="connsiteY0"/>
                  </a:cxn>
                  <a:cxn ang="0">
                    <a:pos x="connsiteX1" y="connsiteY1"/>
                  </a:cxn>
                  <a:cxn ang="0">
                    <a:pos x="connsiteX2" y="connsiteY2"/>
                  </a:cxn>
                  <a:cxn ang="0">
                    <a:pos x="connsiteX3" y="connsiteY3"/>
                  </a:cxn>
                </a:cxnLst>
                <a:rect l="l" t="t" r="r" b="b"/>
                <a:pathLst>
                  <a:path w="902311" h="794243">
                    <a:moveTo>
                      <a:pt x="398" y="374606"/>
                    </a:moveTo>
                    <a:cubicBezTo>
                      <a:pt x="77766" y="244085"/>
                      <a:pt x="164064" y="119060"/>
                      <a:pt x="258669" y="430"/>
                    </a:cubicBezTo>
                    <a:lnTo>
                      <a:pt x="902710" y="514037"/>
                    </a:lnTo>
                    <a:cubicBezTo>
                      <a:pt x="831762" y="603016"/>
                      <a:pt x="767035" y="696783"/>
                      <a:pt x="709008" y="794674"/>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378" name="TextBox 377">
                <a:extLst>
                  <a:ext uri="{FF2B5EF4-FFF2-40B4-BE49-F238E27FC236}">
                    <a16:creationId xmlns:a16="http://schemas.microsoft.com/office/drawing/2014/main" id="{A8FB9E72-053E-692C-18AE-733E9A907973}"/>
                  </a:ext>
                </a:extLst>
              </p:cNvPr>
              <p:cNvSpPr txBox="1"/>
              <p:nvPr/>
            </p:nvSpPr>
            <p:spPr>
              <a:xfrm rot="2076924">
                <a:off x="675524" y="159347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379" name="Freeform: Shape 378">
                <a:extLst>
                  <a:ext uri="{FF2B5EF4-FFF2-40B4-BE49-F238E27FC236}">
                    <a16:creationId xmlns:a16="http://schemas.microsoft.com/office/drawing/2014/main" id="{348261D7-342C-F0C5-9B09-800FD90F1788}"/>
                  </a:ext>
                </a:extLst>
              </p:cNvPr>
              <p:cNvSpPr/>
              <p:nvPr/>
            </p:nvSpPr>
            <p:spPr>
              <a:xfrm>
                <a:off x="944414" y="1566840"/>
                <a:ext cx="225990" cy="327410"/>
              </a:xfrm>
              <a:custGeom>
                <a:avLst/>
                <a:gdLst>
                  <a:gd name="connsiteX0" fmla="*/ 398 w 225990"/>
                  <a:gd name="connsiteY0" fmla="*/ 327840 h 327410"/>
                  <a:gd name="connsiteX1" fmla="*/ 226389 w 225990"/>
                  <a:gd name="connsiteY1" fmla="*/ 430 h 327410"/>
                </a:gdLst>
                <a:ahLst/>
                <a:cxnLst>
                  <a:cxn ang="0">
                    <a:pos x="connsiteX0" y="connsiteY0"/>
                  </a:cxn>
                  <a:cxn ang="0">
                    <a:pos x="connsiteX1" y="connsiteY1"/>
                  </a:cxn>
                </a:cxnLst>
                <a:rect l="l" t="t" r="r" b="b"/>
                <a:pathLst>
                  <a:path w="225990" h="327410">
                    <a:moveTo>
                      <a:pt x="398" y="327840"/>
                    </a:moveTo>
                    <a:cubicBezTo>
                      <a:pt x="68104" y="213631"/>
                      <a:pt x="143612" y="104234"/>
                      <a:pt x="226389" y="430"/>
                    </a:cubicBezTo>
                  </a:path>
                </a:pathLst>
              </a:custGeom>
              <a:noFill/>
              <a:ln w="8736" cap="flat">
                <a:noFill/>
                <a:prstDash val="solid"/>
                <a:miter/>
              </a:ln>
            </p:spPr>
            <p:txBody>
              <a:bodyPr rtlCol="0" anchor="ctr"/>
              <a:lstStyle/>
              <a:p>
                <a:endParaRPr lang="en-GB" sz="1600"/>
              </a:p>
            </p:txBody>
          </p:sp>
        </p:grpSp>
        <p:grpSp>
          <p:nvGrpSpPr>
            <p:cNvPr id="258" name="Graphic 2973">
              <a:extLst>
                <a:ext uri="{FF2B5EF4-FFF2-40B4-BE49-F238E27FC236}">
                  <a16:creationId xmlns:a16="http://schemas.microsoft.com/office/drawing/2014/main" id="{0F9FDBCF-EECF-6B4B-3DD9-E90AB848C3CC}"/>
                </a:ext>
              </a:extLst>
            </p:cNvPr>
            <p:cNvGrpSpPr/>
            <p:nvPr/>
          </p:nvGrpSpPr>
          <p:grpSpPr>
            <a:xfrm>
              <a:off x="848384" y="1137206"/>
              <a:ext cx="754947" cy="686437"/>
              <a:chOff x="848384" y="1137206"/>
              <a:chExt cx="754947" cy="686437"/>
            </a:xfrm>
          </p:grpSpPr>
          <p:sp>
            <p:nvSpPr>
              <p:cNvPr id="374" name="Freeform: Shape 373">
                <a:extLst>
                  <a:ext uri="{FF2B5EF4-FFF2-40B4-BE49-F238E27FC236}">
                    <a16:creationId xmlns:a16="http://schemas.microsoft.com/office/drawing/2014/main" id="{F23CEFC1-ED77-DA4B-F97C-CED36FF57A20}"/>
                  </a:ext>
                </a:extLst>
              </p:cNvPr>
              <p:cNvSpPr/>
              <p:nvPr/>
            </p:nvSpPr>
            <p:spPr>
              <a:xfrm>
                <a:off x="848384" y="1137206"/>
                <a:ext cx="754947" cy="686437"/>
              </a:xfrm>
              <a:custGeom>
                <a:avLst/>
                <a:gdLst>
                  <a:gd name="connsiteX0" fmla="*/ 398 w 754947"/>
                  <a:gd name="connsiteY0" fmla="*/ 173260 h 686437"/>
                  <a:gd name="connsiteX1" fmla="*/ 148277 w 754947"/>
                  <a:gd name="connsiteY1" fmla="*/ 430 h 686437"/>
                  <a:gd name="connsiteX2" fmla="*/ 755346 w 754947"/>
                  <a:gd name="connsiteY2" fmla="*/ 557238 h 686437"/>
                  <a:gd name="connsiteX3" fmla="*/ 644438 w 754947"/>
                  <a:gd name="connsiteY3" fmla="*/ 686867 h 686437"/>
                </a:gdLst>
                <a:ahLst/>
                <a:cxnLst>
                  <a:cxn ang="0">
                    <a:pos x="connsiteX0" y="connsiteY0"/>
                  </a:cxn>
                  <a:cxn ang="0">
                    <a:pos x="connsiteX1" y="connsiteY1"/>
                  </a:cxn>
                  <a:cxn ang="0">
                    <a:pos x="connsiteX2" y="connsiteY2"/>
                  </a:cxn>
                  <a:cxn ang="0">
                    <a:pos x="connsiteX3" y="connsiteY3"/>
                  </a:cxn>
                </a:cxnLst>
                <a:rect l="l" t="t" r="r" b="b"/>
                <a:pathLst>
                  <a:path w="754947" h="686437">
                    <a:moveTo>
                      <a:pt x="398" y="173260"/>
                    </a:moveTo>
                    <a:cubicBezTo>
                      <a:pt x="47688" y="113967"/>
                      <a:pt x="97013" y="56316"/>
                      <a:pt x="148277" y="430"/>
                    </a:cubicBezTo>
                    <a:lnTo>
                      <a:pt x="755346" y="557238"/>
                    </a:lnTo>
                    <a:cubicBezTo>
                      <a:pt x="716897" y="599164"/>
                      <a:pt x="679908" y="642400"/>
                      <a:pt x="644438" y="686867"/>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375" name="TextBox 374">
                <a:extLst>
                  <a:ext uri="{FF2B5EF4-FFF2-40B4-BE49-F238E27FC236}">
                    <a16:creationId xmlns:a16="http://schemas.microsoft.com/office/drawing/2014/main" id="{DACB4F3C-5624-C6DD-9F2D-8885BBD25ED3}"/>
                  </a:ext>
                </a:extLst>
              </p:cNvPr>
              <p:cNvSpPr txBox="1"/>
              <p:nvPr/>
            </p:nvSpPr>
            <p:spPr>
              <a:xfrm rot="2432967">
                <a:off x="856048" y="1356958"/>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(1)</a:t>
                </a:r>
              </a:p>
            </p:txBody>
          </p:sp>
          <p:sp>
            <p:nvSpPr>
              <p:cNvPr id="376" name="Freeform: Shape 375">
                <a:extLst>
                  <a:ext uri="{FF2B5EF4-FFF2-40B4-BE49-F238E27FC236}">
                    <a16:creationId xmlns:a16="http://schemas.microsoft.com/office/drawing/2014/main" id="{BD08FFA8-769C-4EDB-1CF8-04007DEFC1A8}"/>
                  </a:ext>
                </a:extLst>
              </p:cNvPr>
              <p:cNvSpPr/>
              <p:nvPr/>
            </p:nvSpPr>
            <p:spPr>
              <a:xfrm>
                <a:off x="1170405" y="1415606"/>
                <a:ext cx="129393" cy="151234"/>
              </a:xfrm>
              <a:custGeom>
                <a:avLst/>
                <a:gdLst>
                  <a:gd name="connsiteX0" fmla="*/ 398 w 129393"/>
                  <a:gd name="connsiteY0" fmla="*/ 151664 h 151234"/>
                  <a:gd name="connsiteX1" fmla="*/ 129791 w 129393"/>
                  <a:gd name="connsiteY1" fmla="*/ 430 h 151234"/>
                </a:gdLst>
                <a:ahLst/>
                <a:cxnLst>
                  <a:cxn ang="0">
                    <a:pos x="connsiteX0" y="connsiteY0"/>
                  </a:cxn>
                  <a:cxn ang="0">
                    <a:pos x="connsiteX1" y="connsiteY1"/>
                  </a:cxn>
                </a:cxnLst>
                <a:rect l="l" t="t" r="r" b="b"/>
                <a:pathLst>
                  <a:path w="129393" h="151234">
                    <a:moveTo>
                      <a:pt x="398" y="151664"/>
                    </a:moveTo>
                    <a:cubicBezTo>
                      <a:pt x="41782" y="99779"/>
                      <a:pt x="84930" y="49344"/>
                      <a:pt x="129791" y="430"/>
                    </a:cubicBezTo>
                  </a:path>
                </a:pathLst>
              </a:custGeom>
              <a:noFill/>
              <a:ln w="8736" cap="flat">
                <a:noFill/>
                <a:prstDash val="solid"/>
                <a:miter/>
              </a:ln>
            </p:spPr>
            <p:txBody>
              <a:bodyPr rtlCol="0" anchor="ctr"/>
              <a:lstStyle/>
              <a:p>
                <a:endParaRPr lang="en-GB" sz="1600"/>
              </a:p>
            </p:txBody>
          </p:sp>
        </p:grpSp>
        <p:grpSp>
          <p:nvGrpSpPr>
            <p:cNvPr id="259" name="Graphic 2973">
              <a:extLst>
                <a:ext uri="{FF2B5EF4-FFF2-40B4-BE49-F238E27FC236}">
                  <a16:creationId xmlns:a16="http://schemas.microsoft.com/office/drawing/2014/main" id="{C2F5901F-4CF0-488F-FD86-E75CC3B36A39}"/>
                </a:ext>
              </a:extLst>
            </p:cNvPr>
            <p:cNvGrpSpPr/>
            <p:nvPr/>
          </p:nvGrpSpPr>
          <p:grpSpPr>
            <a:xfrm>
              <a:off x="996264" y="974981"/>
              <a:ext cx="726659" cy="719032"/>
              <a:chOff x="996264" y="974981"/>
              <a:chExt cx="726659" cy="719032"/>
            </a:xfrm>
          </p:grpSpPr>
          <p:sp>
            <p:nvSpPr>
              <p:cNvPr id="371" name="Freeform: Shape 370">
                <a:extLst>
                  <a:ext uri="{FF2B5EF4-FFF2-40B4-BE49-F238E27FC236}">
                    <a16:creationId xmlns:a16="http://schemas.microsoft.com/office/drawing/2014/main" id="{74249C62-35A5-594F-FA23-52D62AAEF094}"/>
                  </a:ext>
                </a:extLst>
              </p:cNvPr>
              <p:cNvSpPr/>
              <p:nvPr/>
            </p:nvSpPr>
            <p:spPr>
              <a:xfrm>
                <a:off x="996264" y="974981"/>
                <a:ext cx="726659" cy="719032"/>
              </a:xfrm>
              <a:custGeom>
                <a:avLst/>
                <a:gdLst>
                  <a:gd name="connsiteX0" fmla="*/ 398 w 726659"/>
                  <a:gd name="connsiteY0" fmla="*/ 162654 h 719032"/>
                  <a:gd name="connsiteX1" fmla="*/ 159844 w 726659"/>
                  <a:gd name="connsiteY1" fmla="*/ 430 h 719032"/>
                  <a:gd name="connsiteX2" fmla="*/ 727058 w 726659"/>
                  <a:gd name="connsiteY2" fmla="*/ 597801 h 719032"/>
                  <a:gd name="connsiteX3" fmla="*/ 607466 w 726659"/>
                  <a:gd name="connsiteY3" fmla="*/ 719463 h 719032"/>
                </a:gdLst>
                <a:ahLst/>
                <a:cxnLst>
                  <a:cxn ang="0">
                    <a:pos x="connsiteX0" y="connsiteY0"/>
                  </a:cxn>
                  <a:cxn ang="0">
                    <a:pos x="connsiteX1" y="connsiteY1"/>
                  </a:cxn>
                  <a:cxn ang="0">
                    <a:pos x="connsiteX2" y="connsiteY2"/>
                  </a:cxn>
                  <a:cxn ang="0">
                    <a:pos x="connsiteX3" y="connsiteY3"/>
                  </a:cxn>
                </a:cxnLst>
                <a:rect l="l" t="t" r="r" b="b"/>
                <a:pathLst>
                  <a:path w="726659" h="719032">
                    <a:moveTo>
                      <a:pt x="398" y="162654"/>
                    </a:moveTo>
                    <a:cubicBezTo>
                      <a:pt x="51662" y="106759"/>
                      <a:pt x="104840" y="52646"/>
                      <a:pt x="159844" y="430"/>
                    </a:cubicBezTo>
                    <a:lnTo>
                      <a:pt x="727058" y="597801"/>
                    </a:lnTo>
                    <a:cubicBezTo>
                      <a:pt x="685805" y="636966"/>
                      <a:pt x="645915" y="677546"/>
                      <a:pt x="607466" y="71946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372" name="TextBox 371">
                <a:extLst>
                  <a:ext uri="{FF2B5EF4-FFF2-40B4-BE49-F238E27FC236}">
                    <a16:creationId xmlns:a16="http://schemas.microsoft.com/office/drawing/2014/main" id="{C8A48B43-8B31-724C-13AF-4C7B7F21CAE5}"/>
                  </a:ext>
                </a:extLst>
              </p:cNvPr>
              <p:cNvSpPr txBox="1"/>
              <p:nvPr/>
            </p:nvSpPr>
            <p:spPr>
              <a:xfrm rot="2670331">
                <a:off x="997093" y="1210301"/>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73" name="Freeform: Shape 372">
                <a:extLst>
                  <a:ext uri="{FF2B5EF4-FFF2-40B4-BE49-F238E27FC236}">
                    <a16:creationId xmlns:a16="http://schemas.microsoft.com/office/drawing/2014/main" id="{B5B4EECA-D4A1-961B-B669-D361333CED03}"/>
                  </a:ext>
                </a:extLst>
              </p:cNvPr>
              <p:cNvSpPr/>
              <p:nvPr/>
            </p:nvSpPr>
            <p:spPr>
              <a:xfrm>
                <a:off x="1299798" y="1273667"/>
                <a:ext cx="139518" cy="141938"/>
              </a:xfrm>
              <a:custGeom>
                <a:avLst/>
                <a:gdLst>
                  <a:gd name="connsiteX0" fmla="*/ 398 w 139518"/>
                  <a:gd name="connsiteY0" fmla="*/ 142368 h 141938"/>
                  <a:gd name="connsiteX1" fmla="*/ 139916 w 139518"/>
                  <a:gd name="connsiteY1" fmla="*/ 430 h 141938"/>
                </a:gdLst>
                <a:ahLst/>
                <a:cxnLst>
                  <a:cxn ang="0">
                    <a:pos x="connsiteX0" y="connsiteY0"/>
                  </a:cxn>
                  <a:cxn ang="0">
                    <a:pos x="connsiteX1" y="connsiteY1"/>
                  </a:cxn>
                </a:cxnLst>
                <a:rect l="l" t="t" r="r" b="b"/>
                <a:pathLst>
                  <a:path w="139518" h="141938">
                    <a:moveTo>
                      <a:pt x="398" y="142368"/>
                    </a:moveTo>
                    <a:cubicBezTo>
                      <a:pt x="45259" y="93463"/>
                      <a:pt x="91788" y="46121"/>
                      <a:pt x="139916" y="430"/>
                    </a:cubicBezTo>
                  </a:path>
                </a:pathLst>
              </a:custGeom>
              <a:noFill/>
              <a:ln w="8736" cap="flat">
                <a:noFill/>
                <a:prstDash val="solid"/>
                <a:miter/>
              </a:ln>
            </p:spPr>
            <p:txBody>
              <a:bodyPr rtlCol="0" anchor="ctr"/>
              <a:lstStyle/>
              <a:p>
                <a:endParaRPr lang="en-GB" sz="1600"/>
              </a:p>
            </p:txBody>
          </p:sp>
        </p:grpSp>
        <p:grpSp>
          <p:nvGrpSpPr>
            <p:cNvPr id="260" name="Graphic 2973">
              <a:extLst>
                <a:ext uri="{FF2B5EF4-FFF2-40B4-BE49-F238E27FC236}">
                  <a16:creationId xmlns:a16="http://schemas.microsoft.com/office/drawing/2014/main" id="{2B13B58E-94EE-E13C-F570-DD0F0317C80E}"/>
                </a:ext>
              </a:extLst>
            </p:cNvPr>
            <p:cNvGrpSpPr/>
            <p:nvPr/>
          </p:nvGrpSpPr>
          <p:grpSpPr>
            <a:xfrm>
              <a:off x="1155710" y="824140"/>
              <a:ext cx="694903" cy="759812"/>
              <a:chOff x="1155710" y="824140"/>
              <a:chExt cx="694903" cy="759812"/>
            </a:xfrm>
          </p:grpSpPr>
          <p:sp>
            <p:nvSpPr>
              <p:cNvPr id="368" name="Freeform: Shape 367">
                <a:extLst>
                  <a:ext uri="{FF2B5EF4-FFF2-40B4-BE49-F238E27FC236}">
                    <a16:creationId xmlns:a16="http://schemas.microsoft.com/office/drawing/2014/main" id="{ECFA23F3-3FD5-2660-C2A2-A9C64BFAB501}"/>
                  </a:ext>
                </a:extLst>
              </p:cNvPr>
              <p:cNvSpPr/>
              <p:nvPr/>
            </p:nvSpPr>
            <p:spPr>
              <a:xfrm>
                <a:off x="1155710" y="824140"/>
                <a:ext cx="694903" cy="748212"/>
              </a:xfrm>
              <a:custGeom>
                <a:avLst/>
                <a:gdLst>
                  <a:gd name="connsiteX0" fmla="*/ 398 w 694903"/>
                  <a:gd name="connsiteY0" fmla="*/ 151271 h 748212"/>
                  <a:gd name="connsiteX1" fmla="*/ 170660 w 694903"/>
                  <a:gd name="connsiteY1" fmla="*/ 430 h 748212"/>
                  <a:gd name="connsiteX2" fmla="*/ 695301 w 694903"/>
                  <a:gd name="connsiteY2" fmla="*/ 635516 h 748212"/>
                  <a:gd name="connsiteX3" fmla="*/ 567611 w 694903"/>
                  <a:gd name="connsiteY3" fmla="*/ 748642 h 748212"/>
                </a:gdLst>
                <a:ahLst/>
                <a:cxnLst>
                  <a:cxn ang="0">
                    <a:pos x="connsiteX0" y="connsiteY0"/>
                  </a:cxn>
                  <a:cxn ang="0">
                    <a:pos x="connsiteX1" y="connsiteY1"/>
                  </a:cxn>
                  <a:cxn ang="0">
                    <a:pos x="connsiteX2" y="connsiteY2"/>
                  </a:cxn>
                  <a:cxn ang="0">
                    <a:pos x="connsiteX3" y="connsiteY3"/>
                  </a:cxn>
                </a:cxnLst>
                <a:rect l="l" t="t" r="r" b="b"/>
                <a:pathLst>
                  <a:path w="694903" h="748212">
                    <a:moveTo>
                      <a:pt x="398" y="151271"/>
                    </a:moveTo>
                    <a:cubicBezTo>
                      <a:pt x="55393" y="99045"/>
                      <a:pt x="112187" y="48733"/>
                      <a:pt x="170660" y="430"/>
                    </a:cubicBezTo>
                    <a:lnTo>
                      <a:pt x="695301" y="635516"/>
                    </a:lnTo>
                    <a:cubicBezTo>
                      <a:pt x="651445" y="671736"/>
                      <a:pt x="608855" y="709468"/>
                      <a:pt x="567611" y="748642"/>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369" name="TextBox 368">
                <a:extLst>
                  <a:ext uri="{FF2B5EF4-FFF2-40B4-BE49-F238E27FC236}">
                    <a16:creationId xmlns:a16="http://schemas.microsoft.com/office/drawing/2014/main" id="{D223A50C-0081-782B-DA37-B29EB143E598}"/>
                  </a:ext>
                </a:extLst>
              </p:cNvPr>
              <p:cNvSpPr txBox="1"/>
              <p:nvPr/>
            </p:nvSpPr>
            <p:spPr>
              <a:xfrm rot="2907692">
                <a:off x="1139898" y="1073272"/>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70" name="Freeform: Shape 369">
                <a:extLst>
                  <a:ext uri="{FF2B5EF4-FFF2-40B4-BE49-F238E27FC236}">
                    <a16:creationId xmlns:a16="http://schemas.microsoft.com/office/drawing/2014/main" id="{E45B27D1-561A-BBCB-D4C2-AC52595FEB68}"/>
                  </a:ext>
                </a:extLst>
              </p:cNvPr>
              <p:cNvSpPr/>
              <p:nvPr/>
            </p:nvSpPr>
            <p:spPr>
              <a:xfrm>
                <a:off x="1439317" y="1141679"/>
                <a:ext cx="148971" cy="131988"/>
              </a:xfrm>
              <a:custGeom>
                <a:avLst/>
                <a:gdLst>
                  <a:gd name="connsiteX0" fmla="*/ 398 w 148971"/>
                  <a:gd name="connsiteY0" fmla="*/ 132418 h 131988"/>
                  <a:gd name="connsiteX1" fmla="*/ 149369 w 148971"/>
                  <a:gd name="connsiteY1" fmla="*/ 430 h 131988"/>
                </a:gdLst>
                <a:ahLst/>
                <a:cxnLst>
                  <a:cxn ang="0">
                    <a:pos x="connsiteX0" y="connsiteY0"/>
                  </a:cxn>
                  <a:cxn ang="0">
                    <a:pos x="connsiteX1" y="connsiteY1"/>
                  </a:cxn>
                </a:cxnLst>
                <a:rect l="l" t="t" r="r" b="b"/>
                <a:pathLst>
                  <a:path w="148971" h="131988">
                    <a:moveTo>
                      <a:pt x="398" y="132418"/>
                    </a:moveTo>
                    <a:cubicBezTo>
                      <a:pt x="48517" y="86718"/>
                      <a:pt x="98209" y="42696"/>
                      <a:pt x="149369" y="430"/>
                    </a:cubicBezTo>
                  </a:path>
                </a:pathLst>
              </a:custGeom>
              <a:noFill/>
              <a:ln w="8736" cap="flat">
                <a:noFill/>
                <a:prstDash val="solid"/>
                <a:miter/>
              </a:ln>
            </p:spPr>
            <p:txBody>
              <a:bodyPr rtlCol="0" anchor="ctr"/>
              <a:lstStyle/>
              <a:p>
                <a:endParaRPr lang="en-GB" sz="1600"/>
              </a:p>
            </p:txBody>
          </p:sp>
        </p:grpSp>
        <p:grpSp>
          <p:nvGrpSpPr>
            <p:cNvPr id="261" name="Graphic 2973">
              <a:extLst>
                <a:ext uri="{FF2B5EF4-FFF2-40B4-BE49-F238E27FC236}">
                  <a16:creationId xmlns:a16="http://schemas.microsoft.com/office/drawing/2014/main" id="{ADFFBB1F-07AA-B4C8-DBC0-E9F1B76E3919}"/>
                </a:ext>
              </a:extLst>
            </p:cNvPr>
            <p:cNvGrpSpPr/>
            <p:nvPr/>
          </p:nvGrpSpPr>
          <p:grpSpPr>
            <a:xfrm>
              <a:off x="1325972" y="685408"/>
              <a:ext cx="659835" cy="773818"/>
              <a:chOff x="1325972" y="685408"/>
              <a:chExt cx="659835" cy="773818"/>
            </a:xfrm>
          </p:grpSpPr>
          <p:sp>
            <p:nvSpPr>
              <p:cNvPr id="365" name="Freeform: Shape 364">
                <a:extLst>
                  <a:ext uri="{FF2B5EF4-FFF2-40B4-BE49-F238E27FC236}">
                    <a16:creationId xmlns:a16="http://schemas.microsoft.com/office/drawing/2014/main" id="{1DB65156-2FC5-6DC5-5C97-3B0A610E6CE6}"/>
                  </a:ext>
                </a:extLst>
              </p:cNvPr>
              <p:cNvSpPr/>
              <p:nvPr/>
            </p:nvSpPr>
            <p:spPr>
              <a:xfrm>
                <a:off x="1325972" y="685408"/>
                <a:ext cx="659835" cy="773818"/>
              </a:xfrm>
              <a:custGeom>
                <a:avLst/>
                <a:gdLst>
                  <a:gd name="connsiteX0" fmla="*/ 398 w 659835"/>
                  <a:gd name="connsiteY0" fmla="*/ 139162 h 773818"/>
                  <a:gd name="connsiteX1" fmla="*/ 180654 w 659835"/>
                  <a:gd name="connsiteY1" fmla="*/ 430 h 773818"/>
                  <a:gd name="connsiteX2" fmla="*/ 660233 w 659835"/>
                  <a:gd name="connsiteY2" fmla="*/ 670199 h 773818"/>
                  <a:gd name="connsiteX3" fmla="*/ 525039 w 659835"/>
                  <a:gd name="connsiteY3" fmla="*/ 774248 h 773818"/>
                </a:gdLst>
                <a:ahLst/>
                <a:cxnLst>
                  <a:cxn ang="0">
                    <a:pos x="connsiteX0" y="connsiteY0"/>
                  </a:cxn>
                  <a:cxn ang="0">
                    <a:pos x="connsiteX1" y="connsiteY1"/>
                  </a:cxn>
                  <a:cxn ang="0">
                    <a:pos x="connsiteX2" y="connsiteY2"/>
                  </a:cxn>
                  <a:cxn ang="0">
                    <a:pos x="connsiteX3" y="connsiteY3"/>
                  </a:cxn>
                </a:cxnLst>
                <a:rect l="l" t="t" r="r" b="b"/>
                <a:pathLst>
                  <a:path w="659835" h="773818">
                    <a:moveTo>
                      <a:pt x="398" y="139162"/>
                    </a:moveTo>
                    <a:cubicBezTo>
                      <a:pt x="58870" y="90859"/>
                      <a:pt x="118993" y="44592"/>
                      <a:pt x="180654" y="430"/>
                    </a:cubicBezTo>
                    <a:lnTo>
                      <a:pt x="660233" y="670199"/>
                    </a:lnTo>
                    <a:cubicBezTo>
                      <a:pt x="613983" y="703309"/>
                      <a:pt x="568895" y="738018"/>
                      <a:pt x="525039" y="774248"/>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366" name="TextBox 365">
                <a:extLst>
                  <a:ext uri="{FF2B5EF4-FFF2-40B4-BE49-F238E27FC236}">
                    <a16:creationId xmlns:a16="http://schemas.microsoft.com/office/drawing/2014/main" id="{DB1970F8-964C-F8B9-0981-3F05AE439301}"/>
                  </a:ext>
                </a:extLst>
              </p:cNvPr>
              <p:cNvSpPr txBox="1"/>
              <p:nvPr/>
            </p:nvSpPr>
            <p:spPr>
              <a:xfrm rot="3145055">
                <a:off x="1294903" y="946527"/>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67" name="Freeform: Shape 366">
                <a:extLst>
                  <a:ext uri="{FF2B5EF4-FFF2-40B4-BE49-F238E27FC236}">
                    <a16:creationId xmlns:a16="http://schemas.microsoft.com/office/drawing/2014/main" id="{2A75440A-6D15-BB41-57E0-B10A4AFBF795}"/>
                  </a:ext>
                </a:extLst>
              </p:cNvPr>
              <p:cNvSpPr/>
              <p:nvPr/>
            </p:nvSpPr>
            <p:spPr>
              <a:xfrm>
                <a:off x="1588297" y="1020296"/>
                <a:ext cx="157725" cy="121382"/>
              </a:xfrm>
              <a:custGeom>
                <a:avLst/>
                <a:gdLst>
                  <a:gd name="connsiteX0" fmla="*/ 398 w 157725"/>
                  <a:gd name="connsiteY0" fmla="*/ 121812 h 121382"/>
                  <a:gd name="connsiteX1" fmla="*/ 158123 w 157725"/>
                  <a:gd name="connsiteY1" fmla="*/ 430 h 121382"/>
                </a:gdLst>
                <a:ahLst/>
                <a:cxnLst>
                  <a:cxn ang="0">
                    <a:pos x="connsiteX0" y="connsiteY0"/>
                  </a:cxn>
                  <a:cxn ang="0">
                    <a:pos x="connsiteX1" y="connsiteY1"/>
                  </a:cxn>
                </a:cxnLst>
                <a:rect l="l" t="t" r="r" b="b"/>
                <a:pathLst>
                  <a:path w="157725" h="121382">
                    <a:moveTo>
                      <a:pt x="398" y="121812"/>
                    </a:moveTo>
                    <a:cubicBezTo>
                      <a:pt x="51557" y="79546"/>
                      <a:pt x="104159" y="39062"/>
                      <a:pt x="158123" y="430"/>
                    </a:cubicBezTo>
                  </a:path>
                </a:pathLst>
              </a:custGeom>
              <a:noFill/>
              <a:ln w="8736" cap="flat">
                <a:noFill/>
                <a:prstDash val="solid"/>
                <a:miter/>
              </a:ln>
            </p:spPr>
            <p:txBody>
              <a:bodyPr rtlCol="0" anchor="ctr"/>
              <a:lstStyle/>
              <a:p>
                <a:endParaRPr lang="en-GB" sz="1600"/>
              </a:p>
            </p:txBody>
          </p:sp>
        </p:grpSp>
        <p:grpSp>
          <p:nvGrpSpPr>
            <p:cNvPr id="262" name="Graphic 2973">
              <a:extLst>
                <a:ext uri="{FF2B5EF4-FFF2-40B4-BE49-F238E27FC236}">
                  <a16:creationId xmlns:a16="http://schemas.microsoft.com/office/drawing/2014/main" id="{787965A6-C97A-A6C5-460E-160926155187}"/>
                </a:ext>
              </a:extLst>
            </p:cNvPr>
            <p:cNvGrpSpPr/>
            <p:nvPr/>
          </p:nvGrpSpPr>
          <p:grpSpPr>
            <a:xfrm>
              <a:off x="1506228" y="685408"/>
              <a:ext cx="1918326" cy="2679058"/>
              <a:chOff x="1506228" y="685408"/>
              <a:chExt cx="1918326" cy="2679058"/>
            </a:xfrm>
          </p:grpSpPr>
          <p:sp>
            <p:nvSpPr>
              <p:cNvPr id="363" name="Freeform: Shape 362">
                <a:extLst>
                  <a:ext uri="{FF2B5EF4-FFF2-40B4-BE49-F238E27FC236}">
                    <a16:creationId xmlns:a16="http://schemas.microsoft.com/office/drawing/2014/main" id="{E79B4A5E-EE4D-1F3C-B1C0-36679C5DDA79}"/>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4" name="Freeform: Shape 363">
                <a:extLst>
                  <a:ext uri="{FF2B5EF4-FFF2-40B4-BE49-F238E27FC236}">
                    <a16:creationId xmlns:a16="http://schemas.microsoft.com/office/drawing/2014/main" id="{A1736F7F-AAAC-8586-0E18-1141B48E7F7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4" name="Graphic 2973">
              <a:extLst>
                <a:ext uri="{FF2B5EF4-FFF2-40B4-BE49-F238E27FC236}">
                  <a16:creationId xmlns:a16="http://schemas.microsoft.com/office/drawing/2014/main" id="{8BF8E182-1CE9-9AC2-ACD8-7E3EF53B9682}"/>
                </a:ext>
              </a:extLst>
            </p:cNvPr>
            <p:cNvGrpSpPr/>
            <p:nvPr/>
          </p:nvGrpSpPr>
          <p:grpSpPr>
            <a:xfrm>
              <a:off x="1506228" y="685408"/>
              <a:ext cx="1918326" cy="2679058"/>
              <a:chOff x="1506228" y="685408"/>
              <a:chExt cx="1918326" cy="2679058"/>
            </a:xfrm>
          </p:grpSpPr>
          <p:sp>
            <p:nvSpPr>
              <p:cNvPr id="361" name="Freeform: Shape 360">
                <a:extLst>
                  <a:ext uri="{FF2B5EF4-FFF2-40B4-BE49-F238E27FC236}">
                    <a16:creationId xmlns:a16="http://schemas.microsoft.com/office/drawing/2014/main" id="{CD1627D6-09E1-6113-9386-C9EB7EE66BE4}"/>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2" name="Freeform: Shape 361">
                <a:extLst>
                  <a:ext uri="{FF2B5EF4-FFF2-40B4-BE49-F238E27FC236}">
                    <a16:creationId xmlns:a16="http://schemas.microsoft.com/office/drawing/2014/main" id="{2C28365E-C1DC-83AD-346A-1BB2CCD965E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5" name="Graphic 2973">
              <a:extLst>
                <a:ext uri="{FF2B5EF4-FFF2-40B4-BE49-F238E27FC236}">
                  <a16:creationId xmlns:a16="http://schemas.microsoft.com/office/drawing/2014/main" id="{6409EBA1-8B53-BA6E-01E9-1336B8FF47FC}"/>
                </a:ext>
              </a:extLst>
            </p:cNvPr>
            <p:cNvGrpSpPr/>
            <p:nvPr/>
          </p:nvGrpSpPr>
          <p:grpSpPr>
            <a:xfrm>
              <a:off x="1506228" y="685408"/>
              <a:ext cx="1918326" cy="2679058"/>
              <a:chOff x="1506228" y="685408"/>
              <a:chExt cx="1918326" cy="2679058"/>
            </a:xfrm>
          </p:grpSpPr>
          <p:sp>
            <p:nvSpPr>
              <p:cNvPr id="359" name="Freeform: Shape 358">
                <a:extLst>
                  <a:ext uri="{FF2B5EF4-FFF2-40B4-BE49-F238E27FC236}">
                    <a16:creationId xmlns:a16="http://schemas.microsoft.com/office/drawing/2014/main" id="{A8372C14-E2C1-F479-B6D7-738FA57F832F}"/>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0" name="Freeform: Shape 359">
                <a:extLst>
                  <a:ext uri="{FF2B5EF4-FFF2-40B4-BE49-F238E27FC236}">
                    <a16:creationId xmlns:a16="http://schemas.microsoft.com/office/drawing/2014/main" id="{4D992F1D-C35D-D4A9-DD5B-B30A5785CEF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6" name="Graphic 2973">
              <a:extLst>
                <a:ext uri="{FF2B5EF4-FFF2-40B4-BE49-F238E27FC236}">
                  <a16:creationId xmlns:a16="http://schemas.microsoft.com/office/drawing/2014/main" id="{3FE4AC71-ECE7-B070-2441-A8F5EE824374}"/>
                </a:ext>
              </a:extLst>
            </p:cNvPr>
            <p:cNvGrpSpPr/>
            <p:nvPr/>
          </p:nvGrpSpPr>
          <p:grpSpPr>
            <a:xfrm>
              <a:off x="1506228" y="685408"/>
              <a:ext cx="1918326" cy="2679058"/>
              <a:chOff x="1506228" y="685408"/>
              <a:chExt cx="1918326" cy="2679058"/>
            </a:xfrm>
          </p:grpSpPr>
          <p:sp>
            <p:nvSpPr>
              <p:cNvPr id="357" name="Freeform: Shape 356">
                <a:extLst>
                  <a:ext uri="{FF2B5EF4-FFF2-40B4-BE49-F238E27FC236}">
                    <a16:creationId xmlns:a16="http://schemas.microsoft.com/office/drawing/2014/main" id="{CB344FF6-D621-BA01-6642-ECAF021D5FFB}"/>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8" name="Freeform: Shape 357">
                <a:extLst>
                  <a:ext uri="{FF2B5EF4-FFF2-40B4-BE49-F238E27FC236}">
                    <a16:creationId xmlns:a16="http://schemas.microsoft.com/office/drawing/2014/main" id="{547E1999-3231-318A-1270-72BEB9A2887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7" name="Graphic 2973">
              <a:extLst>
                <a:ext uri="{FF2B5EF4-FFF2-40B4-BE49-F238E27FC236}">
                  <a16:creationId xmlns:a16="http://schemas.microsoft.com/office/drawing/2014/main" id="{E69C925C-56C9-CAEE-B12B-18E7FB9AB427}"/>
                </a:ext>
              </a:extLst>
            </p:cNvPr>
            <p:cNvGrpSpPr/>
            <p:nvPr/>
          </p:nvGrpSpPr>
          <p:grpSpPr>
            <a:xfrm>
              <a:off x="1506228" y="685408"/>
              <a:ext cx="1918326" cy="2679058"/>
              <a:chOff x="1506228" y="685408"/>
              <a:chExt cx="1918326" cy="2679058"/>
            </a:xfrm>
          </p:grpSpPr>
          <p:sp>
            <p:nvSpPr>
              <p:cNvPr id="355" name="Freeform: Shape 354">
                <a:extLst>
                  <a:ext uri="{FF2B5EF4-FFF2-40B4-BE49-F238E27FC236}">
                    <a16:creationId xmlns:a16="http://schemas.microsoft.com/office/drawing/2014/main" id="{B1367584-E68A-363D-4FFF-F7DD1080E1AD}"/>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6" name="Freeform: Shape 355">
                <a:extLst>
                  <a:ext uri="{FF2B5EF4-FFF2-40B4-BE49-F238E27FC236}">
                    <a16:creationId xmlns:a16="http://schemas.microsoft.com/office/drawing/2014/main" id="{930A6566-0866-CC36-4C67-393AEC75DF2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8" name="Graphic 2973">
              <a:extLst>
                <a:ext uri="{FF2B5EF4-FFF2-40B4-BE49-F238E27FC236}">
                  <a16:creationId xmlns:a16="http://schemas.microsoft.com/office/drawing/2014/main" id="{AEEF95BB-FC41-29E0-F119-44D9492DDA4C}"/>
                </a:ext>
              </a:extLst>
            </p:cNvPr>
            <p:cNvGrpSpPr/>
            <p:nvPr/>
          </p:nvGrpSpPr>
          <p:grpSpPr>
            <a:xfrm>
              <a:off x="1506228" y="685408"/>
              <a:ext cx="1918326" cy="2679058"/>
              <a:chOff x="1506228" y="685408"/>
              <a:chExt cx="1918326" cy="2679058"/>
            </a:xfrm>
          </p:grpSpPr>
          <p:sp>
            <p:nvSpPr>
              <p:cNvPr id="353" name="Freeform: Shape 352">
                <a:extLst>
                  <a:ext uri="{FF2B5EF4-FFF2-40B4-BE49-F238E27FC236}">
                    <a16:creationId xmlns:a16="http://schemas.microsoft.com/office/drawing/2014/main" id="{911A4E30-06D1-4D6F-F48F-92265D39D468}"/>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4" name="Freeform: Shape 353">
                <a:extLst>
                  <a:ext uri="{FF2B5EF4-FFF2-40B4-BE49-F238E27FC236}">
                    <a16:creationId xmlns:a16="http://schemas.microsoft.com/office/drawing/2014/main" id="{0EF11EE9-57CA-8E9D-3C26-E53FC17080F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9" name="Graphic 2973">
              <a:extLst>
                <a:ext uri="{FF2B5EF4-FFF2-40B4-BE49-F238E27FC236}">
                  <a16:creationId xmlns:a16="http://schemas.microsoft.com/office/drawing/2014/main" id="{0E0ACAC4-1C9A-B5FD-9472-4B146C906AE7}"/>
                </a:ext>
              </a:extLst>
            </p:cNvPr>
            <p:cNvGrpSpPr/>
            <p:nvPr/>
          </p:nvGrpSpPr>
          <p:grpSpPr>
            <a:xfrm>
              <a:off x="1506228" y="685408"/>
              <a:ext cx="1918326" cy="2679058"/>
              <a:chOff x="1506228" y="685408"/>
              <a:chExt cx="1918326" cy="2679058"/>
            </a:xfrm>
          </p:grpSpPr>
          <p:sp>
            <p:nvSpPr>
              <p:cNvPr id="351" name="Freeform: Shape 350">
                <a:extLst>
                  <a:ext uri="{FF2B5EF4-FFF2-40B4-BE49-F238E27FC236}">
                    <a16:creationId xmlns:a16="http://schemas.microsoft.com/office/drawing/2014/main" id="{DB4B24CF-8FD3-5820-A0F4-341B49F257FC}"/>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2" name="Freeform: Shape 351">
                <a:extLst>
                  <a:ext uri="{FF2B5EF4-FFF2-40B4-BE49-F238E27FC236}">
                    <a16:creationId xmlns:a16="http://schemas.microsoft.com/office/drawing/2014/main" id="{A20BC29E-A4E1-F5C3-16EC-62CE7F55E0A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0" name="Graphic 2973">
              <a:extLst>
                <a:ext uri="{FF2B5EF4-FFF2-40B4-BE49-F238E27FC236}">
                  <a16:creationId xmlns:a16="http://schemas.microsoft.com/office/drawing/2014/main" id="{DDD5394C-3D86-BC3E-30EC-C31FA698AED5}"/>
                </a:ext>
              </a:extLst>
            </p:cNvPr>
            <p:cNvGrpSpPr/>
            <p:nvPr/>
          </p:nvGrpSpPr>
          <p:grpSpPr>
            <a:xfrm>
              <a:off x="1506228" y="348160"/>
              <a:ext cx="923567" cy="1007016"/>
              <a:chOff x="1506228" y="348160"/>
              <a:chExt cx="923567" cy="1007016"/>
            </a:xfrm>
          </p:grpSpPr>
          <p:sp>
            <p:nvSpPr>
              <p:cNvPr id="348" name="Freeform: Shape 347">
                <a:extLst>
                  <a:ext uri="{FF2B5EF4-FFF2-40B4-BE49-F238E27FC236}">
                    <a16:creationId xmlns:a16="http://schemas.microsoft.com/office/drawing/2014/main" id="{2B7F9D12-A9A0-AA49-54AB-70E8E41BE0ED}"/>
                  </a:ext>
                </a:extLst>
              </p:cNvPr>
              <p:cNvSpPr/>
              <p:nvPr/>
            </p:nvSpPr>
            <p:spPr>
              <a:xfrm>
                <a:off x="1506228" y="348160"/>
                <a:ext cx="923567" cy="1007016"/>
              </a:xfrm>
              <a:custGeom>
                <a:avLst/>
                <a:gdLst>
                  <a:gd name="connsiteX0" fmla="*/ 398 w 923567"/>
                  <a:gd name="connsiteY0" fmla="*/ 337677 h 1007016"/>
                  <a:gd name="connsiteX1" fmla="*/ 592378 w 923567"/>
                  <a:gd name="connsiteY1" fmla="*/ 430 h 1007016"/>
                  <a:gd name="connsiteX2" fmla="*/ 923965 w 923567"/>
                  <a:gd name="connsiteY2" fmla="*/ 754504 h 1007016"/>
                  <a:gd name="connsiteX3" fmla="*/ 479977 w 923567"/>
                  <a:gd name="connsiteY3" fmla="*/ 1007446 h 1007016"/>
                </a:gdLst>
                <a:ahLst/>
                <a:cxnLst>
                  <a:cxn ang="0">
                    <a:pos x="connsiteX0" y="connsiteY0"/>
                  </a:cxn>
                  <a:cxn ang="0">
                    <a:pos x="connsiteX1" y="connsiteY1"/>
                  </a:cxn>
                  <a:cxn ang="0">
                    <a:pos x="connsiteX2" y="connsiteY2"/>
                  </a:cxn>
                  <a:cxn ang="0">
                    <a:pos x="connsiteX3" y="connsiteY3"/>
                  </a:cxn>
                </a:cxnLst>
                <a:rect l="l" t="t" r="r" b="b"/>
                <a:pathLst>
                  <a:path w="923567" h="1007016">
                    <a:moveTo>
                      <a:pt x="398" y="337677"/>
                    </a:moveTo>
                    <a:cubicBezTo>
                      <a:pt x="185546" y="205112"/>
                      <a:pt x="383930" y="92091"/>
                      <a:pt x="592378" y="430"/>
                    </a:cubicBezTo>
                    <a:lnTo>
                      <a:pt x="923965" y="754504"/>
                    </a:lnTo>
                    <a:cubicBezTo>
                      <a:pt x="767629" y="823250"/>
                      <a:pt x="618841" y="908018"/>
                      <a:pt x="479977" y="1007446"/>
                    </a:cubicBezTo>
                    <a:close/>
                  </a:path>
                </a:pathLst>
              </a:custGeom>
              <a:solidFill>
                <a:srgbClr val="F75526">
                  <a:alpha val="56078"/>
                </a:srgbClr>
              </a:solidFill>
              <a:ln w="4368" cap="flat">
                <a:solidFill>
                  <a:srgbClr val="FFFFFF">
                    <a:alpha val="56000"/>
                  </a:srgbClr>
                </a:solidFill>
                <a:prstDash val="solid"/>
                <a:miter/>
              </a:ln>
            </p:spPr>
            <p:txBody>
              <a:bodyPr rtlCol="0" anchor="ctr"/>
              <a:lstStyle/>
              <a:p>
                <a:endParaRPr lang="en-GB" sz="1600"/>
              </a:p>
            </p:txBody>
          </p:sp>
          <p:sp>
            <p:nvSpPr>
              <p:cNvPr id="349" name="TextBox 348">
                <a:extLst>
                  <a:ext uri="{FF2B5EF4-FFF2-40B4-BE49-F238E27FC236}">
                    <a16:creationId xmlns:a16="http://schemas.microsoft.com/office/drawing/2014/main" id="{03AAD4F4-126F-51F1-EDF6-E5CE67803DEA}"/>
                  </a:ext>
                </a:extLst>
              </p:cNvPr>
              <p:cNvSpPr txBox="1"/>
              <p:nvPr/>
            </p:nvSpPr>
            <p:spPr>
              <a:xfrm rot="3619780">
                <a:off x="1646823" y="700860"/>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350" name="Freeform: Shape 349">
                <a:extLst>
                  <a:ext uri="{FF2B5EF4-FFF2-40B4-BE49-F238E27FC236}">
                    <a16:creationId xmlns:a16="http://schemas.microsoft.com/office/drawing/2014/main" id="{18836B72-8680-75FB-6878-B41F35BE56E7}"/>
                  </a:ext>
                </a:extLst>
              </p:cNvPr>
              <p:cNvSpPr/>
              <p:nvPr/>
            </p:nvSpPr>
            <p:spPr>
              <a:xfrm>
                <a:off x="1746022" y="725193"/>
                <a:ext cx="517984" cy="295103"/>
              </a:xfrm>
              <a:custGeom>
                <a:avLst/>
                <a:gdLst>
                  <a:gd name="connsiteX0" fmla="*/ 398 w 517984"/>
                  <a:gd name="connsiteY0" fmla="*/ 295533 h 295103"/>
                  <a:gd name="connsiteX1" fmla="*/ 518382 w 517984"/>
                  <a:gd name="connsiteY1" fmla="*/ 430 h 295103"/>
                </a:gdLst>
                <a:ahLst/>
                <a:cxnLst>
                  <a:cxn ang="0">
                    <a:pos x="connsiteX0" y="connsiteY0"/>
                  </a:cxn>
                  <a:cxn ang="0">
                    <a:pos x="connsiteX1" y="connsiteY1"/>
                  </a:cxn>
                </a:cxnLst>
                <a:rect l="l" t="t" r="r" b="b"/>
                <a:pathLst>
                  <a:path w="517984" h="295103">
                    <a:moveTo>
                      <a:pt x="398" y="295533"/>
                    </a:moveTo>
                    <a:cubicBezTo>
                      <a:pt x="162395" y="179533"/>
                      <a:pt x="335985" y="80638"/>
                      <a:pt x="518382" y="430"/>
                    </a:cubicBezTo>
                  </a:path>
                </a:pathLst>
              </a:custGeom>
              <a:noFill/>
              <a:ln w="8736" cap="flat">
                <a:noFill/>
                <a:prstDash val="solid"/>
                <a:miter/>
              </a:ln>
            </p:spPr>
            <p:txBody>
              <a:bodyPr rtlCol="0" anchor="ctr"/>
              <a:lstStyle/>
              <a:p>
                <a:endParaRPr lang="en-GB" sz="1600"/>
              </a:p>
            </p:txBody>
          </p:sp>
        </p:grpSp>
        <p:grpSp>
          <p:nvGrpSpPr>
            <p:cNvPr id="271" name="Graphic 2973">
              <a:extLst>
                <a:ext uri="{FF2B5EF4-FFF2-40B4-BE49-F238E27FC236}">
                  <a16:creationId xmlns:a16="http://schemas.microsoft.com/office/drawing/2014/main" id="{8CB5F396-4211-A1B1-88E0-10D01841CB72}"/>
                </a:ext>
              </a:extLst>
            </p:cNvPr>
            <p:cNvGrpSpPr/>
            <p:nvPr/>
          </p:nvGrpSpPr>
          <p:grpSpPr>
            <a:xfrm>
              <a:off x="2098209" y="263837"/>
              <a:ext cx="490031" cy="838396"/>
              <a:chOff x="2098209" y="263837"/>
              <a:chExt cx="490031" cy="838396"/>
            </a:xfrm>
          </p:grpSpPr>
          <p:sp>
            <p:nvSpPr>
              <p:cNvPr id="344" name="Freeform: Shape 343">
                <a:extLst>
                  <a:ext uri="{FF2B5EF4-FFF2-40B4-BE49-F238E27FC236}">
                    <a16:creationId xmlns:a16="http://schemas.microsoft.com/office/drawing/2014/main" id="{9E52CDBA-F9CF-B04E-E33F-A01EC4684A95}"/>
                  </a:ext>
                </a:extLst>
              </p:cNvPr>
              <p:cNvSpPr/>
              <p:nvPr/>
            </p:nvSpPr>
            <p:spPr>
              <a:xfrm>
                <a:off x="2098209" y="263837"/>
                <a:ext cx="490031" cy="838396"/>
              </a:xfrm>
              <a:custGeom>
                <a:avLst/>
                <a:gdLst>
                  <a:gd name="connsiteX0" fmla="*/ 398 w 490031"/>
                  <a:gd name="connsiteY0" fmla="*/ 84753 h 838396"/>
                  <a:gd name="connsiteX1" fmla="*/ 211659 w 490031"/>
                  <a:gd name="connsiteY1" fmla="*/ 430 h 838396"/>
                  <a:gd name="connsiteX2" fmla="*/ 490429 w 490031"/>
                  <a:gd name="connsiteY2" fmla="*/ 775585 h 838396"/>
                  <a:gd name="connsiteX3" fmla="*/ 331984 w 490031"/>
                  <a:gd name="connsiteY3" fmla="*/ 838827 h 838396"/>
                </a:gdLst>
                <a:ahLst/>
                <a:cxnLst>
                  <a:cxn ang="0">
                    <a:pos x="connsiteX0" y="connsiteY0"/>
                  </a:cxn>
                  <a:cxn ang="0">
                    <a:pos x="connsiteX1" y="connsiteY1"/>
                  </a:cxn>
                  <a:cxn ang="0">
                    <a:pos x="connsiteX2" y="connsiteY2"/>
                  </a:cxn>
                  <a:cxn ang="0">
                    <a:pos x="connsiteX3" y="connsiteY3"/>
                  </a:cxn>
                </a:cxnLst>
                <a:rect l="l" t="t" r="r" b="b"/>
                <a:pathLst>
                  <a:path w="490031" h="838396">
                    <a:moveTo>
                      <a:pt x="398" y="84753"/>
                    </a:moveTo>
                    <a:cubicBezTo>
                      <a:pt x="69825" y="54219"/>
                      <a:pt x="140292" y="26097"/>
                      <a:pt x="211659" y="430"/>
                    </a:cubicBezTo>
                    <a:lnTo>
                      <a:pt x="490429" y="775585"/>
                    </a:lnTo>
                    <a:cubicBezTo>
                      <a:pt x="436899" y="794840"/>
                      <a:pt x="384053" y="815929"/>
                      <a:pt x="331984" y="838827"/>
                    </a:cubicBezTo>
                    <a:close/>
                  </a:path>
                </a:pathLst>
              </a:custGeom>
              <a:solidFill>
                <a:srgbClr val="F75526">
                  <a:alpha val="56078"/>
                </a:srgbClr>
              </a:solidFill>
              <a:ln w="4368" cap="flat">
                <a:solidFill>
                  <a:srgbClr val="FFFFFF">
                    <a:alpha val="56000"/>
                  </a:srgbClr>
                </a:solidFill>
                <a:prstDash val="solid"/>
                <a:miter/>
              </a:ln>
            </p:spPr>
            <p:txBody>
              <a:bodyPr rtlCol="0" anchor="ctr"/>
              <a:lstStyle/>
              <a:p>
                <a:endParaRPr lang="en-GB" sz="1600"/>
              </a:p>
            </p:txBody>
          </p:sp>
          <p:sp>
            <p:nvSpPr>
              <p:cNvPr id="345" name="TextBox 344">
                <a:extLst>
                  <a:ext uri="{FF2B5EF4-FFF2-40B4-BE49-F238E27FC236}">
                    <a16:creationId xmlns:a16="http://schemas.microsoft.com/office/drawing/2014/main" id="{2A642810-759A-1E37-5265-497A84F2B86E}"/>
                  </a:ext>
                </a:extLst>
              </p:cNvPr>
              <p:cNvSpPr txBox="1"/>
              <p:nvPr/>
            </p:nvSpPr>
            <p:spPr>
              <a:xfrm rot="4094505">
                <a:off x="1966981" y="54734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47" name="Freeform: Shape 346">
                <a:extLst>
                  <a:ext uri="{FF2B5EF4-FFF2-40B4-BE49-F238E27FC236}">
                    <a16:creationId xmlns:a16="http://schemas.microsoft.com/office/drawing/2014/main" id="{B790C71F-64AA-3724-E26E-67057E9A9FE9}"/>
                  </a:ext>
                </a:extLst>
              </p:cNvPr>
              <p:cNvSpPr/>
              <p:nvPr/>
            </p:nvSpPr>
            <p:spPr>
              <a:xfrm>
                <a:off x="2264007" y="651415"/>
                <a:ext cx="184851" cy="73778"/>
              </a:xfrm>
              <a:custGeom>
                <a:avLst/>
                <a:gdLst>
                  <a:gd name="connsiteX0" fmla="*/ 398 w 184851"/>
                  <a:gd name="connsiteY0" fmla="*/ 74208 h 73778"/>
                  <a:gd name="connsiteX1" fmla="*/ 185249 w 184851"/>
                  <a:gd name="connsiteY1" fmla="*/ 430 h 73778"/>
                </a:gdLst>
                <a:ahLst/>
                <a:cxnLst>
                  <a:cxn ang="0">
                    <a:pos x="connsiteX0" y="connsiteY0"/>
                  </a:cxn>
                  <a:cxn ang="0">
                    <a:pos x="connsiteX1" y="connsiteY1"/>
                  </a:cxn>
                </a:cxnLst>
                <a:rect l="l" t="t" r="r" b="b"/>
                <a:pathLst>
                  <a:path w="184851" h="73778">
                    <a:moveTo>
                      <a:pt x="398" y="74208"/>
                    </a:moveTo>
                    <a:cubicBezTo>
                      <a:pt x="61141" y="47501"/>
                      <a:pt x="122793" y="22891"/>
                      <a:pt x="185249" y="430"/>
                    </a:cubicBezTo>
                  </a:path>
                </a:pathLst>
              </a:custGeom>
              <a:noFill/>
              <a:ln w="8736" cap="flat">
                <a:noFill/>
                <a:prstDash val="solid"/>
                <a:miter/>
              </a:ln>
            </p:spPr>
            <p:txBody>
              <a:bodyPr rtlCol="0" anchor="ctr"/>
              <a:lstStyle/>
              <a:p>
                <a:endParaRPr lang="en-GB" sz="1600"/>
              </a:p>
            </p:txBody>
          </p:sp>
        </p:grpSp>
        <p:grpSp>
          <p:nvGrpSpPr>
            <p:cNvPr id="272" name="Graphic 2973">
              <a:extLst>
                <a:ext uri="{FF2B5EF4-FFF2-40B4-BE49-F238E27FC236}">
                  <a16:creationId xmlns:a16="http://schemas.microsoft.com/office/drawing/2014/main" id="{12E63BF3-DEAD-8EED-D5AF-071164A5A793}"/>
                </a:ext>
              </a:extLst>
            </p:cNvPr>
            <p:cNvGrpSpPr/>
            <p:nvPr/>
          </p:nvGrpSpPr>
          <p:grpSpPr>
            <a:xfrm>
              <a:off x="2309470" y="263837"/>
              <a:ext cx="1115084" cy="3100628"/>
              <a:chOff x="2309470" y="263837"/>
              <a:chExt cx="1115084" cy="3100628"/>
            </a:xfrm>
          </p:grpSpPr>
          <p:sp>
            <p:nvSpPr>
              <p:cNvPr id="342" name="Freeform: Shape 341">
                <a:extLst>
                  <a:ext uri="{FF2B5EF4-FFF2-40B4-BE49-F238E27FC236}">
                    <a16:creationId xmlns:a16="http://schemas.microsoft.com/office/drawing/2014/main" id="{B6EE7198-4208-84C8-D5C5-3777E1E76098}"/>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3" name="Freeform: Shape 342">
                <a:extLst>
                  <a:ext uri="{FF2B5EF4-FFF2-40B4-BE49-F238E27FC236}">
                    <a16:creationId xmlns:a16="http://schemas.microsoft.com/office/drawing/2014/main" id="{5428C7F1-3FBC-9D9A-6255-1F4F94E04CE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3" name="Graphic 2973">
              <a:extLst>
                <a:ext uri="{FF2B5EF4-FFF2-40B4-BE49-F238E27FC236}">
                  <a16:creationId xmlns:a16="http://schemas.microsoft.com/office/drawing/2014/main" id="{3434CE51-3026-7652-851F-45159A6E3B44}"/>
                </a:ext>
              </a:extLst>
            </p:cNvPr>
            <p:cNvGrpSpPr/>
            <p:nvPr/>
          </p:nvGrpSpPr>
          <p:grpSpPr>
            <a:xfrm>
              <a:off x="2309470" y="263837"/>
              <a:ext cx="1115084" cy="3100628"/>
              <a:chOff x="2309470" y="263837"/>
              <a:chExt cx="1115084" cy="3100628"/>
            </a:xfrm>
          </p:grpSpPr>
          <p:sp>
            <p:nvSpPr>
              <p:cNvPr id="340" name="Freeform: Shape 339">
                <a:extLst>
                  <a:ext uri="{FF2B5EF4-FFF2-40B4-BE49-F238E27FC236}">
                    <a16:creationId xmlns:a16="http://schemas.microsoft.com/office/drawing/2014/main" id="{C7B0D095-4DD4-36E9-4315-55CAF99C89E2}"/>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1" name="Freeform: Shape 340">
                <a:extLst>
                  <a:ext uri="{FF2B5EF4-FFF2-40B4-BE49-F238E27FC236}">
                    <a16:creationId xmlns:a16="http://schemas.microsoft.com/office/drawing/2014/main" id="{D7D19D24-2F62-35B5-2046-9D639A0DAC2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4" name="Graphic 2973">
              <a:extLst>
                <a:ext uri="{FF2B5EF4-FFF2-40B4-BE49-F238E27FC236}">
                  <a16:creationId xmlns:a16="http://schemas.microsoft.com/office/drawing/2014/main" id="{F9710514-08F7-6F5F-C058-64FF22A90FB9}"/>
                </a:ext>
              </a:extLst>
            </p:cNvPr>
            <p:cNvGrpSpPr/>
            <p:nvPr/>
          </p:nvGrpSpPr>
          <p:grpSpPr>
            <a:xfrm>
              <a:off x="2309470" y="194296"/>
              <a:ext cx="441200" cy="844695"/>
              <a:chOff x="2309470" y="194296"/>
              <a:chExt cx="441200" cy="844695"/>
            </a:xfrm>
          </p:grpSpPr>
          <p:sp>
            <p:nvSpPr>
              <p:cNvPr id="337" name="Freeform: Shape 336">
                <a:extLst>
                  <a:ext uri="{FF2B5EF4-FFF2-40B4-BE49-F238E27FC236}">
                    <a16:creationId xmlns:a16="http://schemas.microsoft.com/office/drawing/2014/main" id="{70E50D71-0D35-537B-8C5C-A90E5A83438D}"/>
                  </a:ext>
                </a:extLst>
              </p:cNvPr>
              <p:cNvSpPr/>
              <p:nvPr/>
            </p:nvSpPr>
            <p:spPr>
              <a:xfrm>
                <a:off x="2309470" y="194296"/>
                <a:ext cx="441200" cy="844695"/>
              </a:xfrm>
              <a:custGeom>
                <a:avLst/>
                <a:gdLst>
                  <a:gd name="connsiteX0" fmla="*/ 398 w 441200"/>
                  <a:gd name="connsiteY0" fmla="*/ 69971 h 844695"/>
                  <a:gd name="connsiteX1" fmla="*/ 216971 w 441200"/>
                  <a:gd name="connsiteY1" fmla="*/ 430 h 844695"/>
                  <a:gd name="connsiteX2" fmla="*/ 441598 w 441200"/>
                  <a:gd name="connsiteY2" fmla="*/ 792970 h 844695"/>
                  <a:gd name="connsiteX3" fmla="*/ 279168 w 441200"/>
                  <a:gd name="connsiteY3" fmla="*/ 845126 h 844695"/>
                </a:gdLst>
                <a:ahLst/>
                <a:cxnLst>
                  <a:cxn ang="0">
                    <a:pos x="connsiteX0" y="connsiteY0"/>
                  </a:cxn>
                  <a:cxn ang="0">
                    <a:pos x="connsiteX1" y="connsiteY1"/>
                  </a:cxn>
                  <a:cxn ang="0">
                    <a:pos x="connsiteX2" y="connsiteY2"/>
                  </a:cxn>
                  <a:cxn ang="0">
                    <a:pos x="connsiteX3" y="connsiteY3"/>
                  </a:cxn>
                </a:cxnLst>
                <a:rect l="l" t="t" r="r" b="b"/>
                <a:pathLst>
                  <a:path w="441200" h="844695">
                    <a:moveTo>
                      <a:pt x="398" y="69971"/>
                    </a:moveTo>
                    <a:cubicBezTo>
                      <a:pt x="71765" y="44303"/>
                      <a:pt x="143996" y="21108"/>
                      <a:pt x="216971" y="430"/>
                    </a:cubicBezTo>
                    <a:lnTo>
                      <a:pt x="441598" y="792970"/>
                    </a:lnTo>
                    <a:cubicBezTo>
                      <a:pt x="386870" y="808485"/>
                      <a:pt x="332694" y="825879"/>
                      <a:pt x="279168" y="845126"/>
                    </a:cubicBezTo>
                    <a:close/>
                  </a:path>
                </a:pathLst>
              </a:custGeom>
              <a:solidFill>
                <a:srgbClr val="F75526">
                  <a:alpha val="56078"/>
                </a:srgbClr>
              </a:solidFill>
              <a:ln w="4368" cap="flat">
                <a:solidFill>
                  <a:srgbClr val="FFFFFF">
                    <a:alpha val="56000"/>
                  </a:srgbClr>
                </a:solidFill>
                <a:prstDash val="solid"/>
                <a:miter/>
              </a:ln>
            </p:spPr>
            <p:txBody>
              <a:bodyPr rtlCol="0" anchor="ctr"/>
              <a:lstStyle/>
              <a:p>
                <a:endParaRPr lang="en-GB" sz="1600"/>
              </a:p>
            </p:txBody>
          </p:sp>
          <p:sp>
            <p:nvSpPr>
              <p:cNvPr id="338" name="TextBox 337">
                <a:extLst>
                  <a:ext uri="{FF2B5EF4-FFF2-40B4-BE49-F238E27FC236}">
                    <a16:creationId xmlns:a16="http://schemas.microsoft.com/office/drawing/2014/main" id="{AEF491B1-496C-8B41-EF05-DEC615C85619}"/>
                  </a:ext>
                </a:extLst>
              </p:cNvPr>
              <p:cNvSpPr txBox="1"/>
              <p:nvPr/>
            </p:nvSpPr>
            <p:spPr>
              <a:xfrm rot="4331868">
                <a:off x="2154277" y="480008"/>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39" name="Freeform: Shape 338">
                <a:extLst>
                  <a:ext uri="{FF2B5EF4-FFF2-40B4-BE49-F238E27FC236}">
                    <a16:creationId xmlns:a16="http://schemas.microsoft.com/office/drawing/2014/main" id="{749BC735-0043-CFE4-1099-C2F579C0EA43}"/>
                  </a:ext>
                </a:extLst>
              </p:cNvPr>
              <p:cNvSpPr/>
              <p:nvPr/>
            </p:nvSpPr>
            <p:spPr>
              <a:xfrm>
                <a:off x="2448858" y="590566"/>
                <a:ext cx="189497" cy="60848"/>
              </a:xfrm>
              <a:custGeom>
                <a:avLst/>
                <a:gdLst>
                  <a:gd name="connsiteX0" fmla="*/ 398 w 189497"/>
                  <a:gd name="connsiteY0" fmla="*/ 61278 h 60848"/>
                  <a:gd name="connsiteX1" fmla="*/ 189895 w 189497"/>
                  <a:gd name="connsiteY1" fmla="*/ 430 h 60848"/>
                </a:gdLst>
                <a:ahLst/>
                <a:cxnLst>
                  <a:cxn ang="0">
                    <a:pos x="connsiteX0" y="connsiteY0"/>
                  </a:cxn>
                  <a:cxn ang="0">
                    <a:pos x="connsiteX1" y="connsiteY1"/>
                  </a:cxn>
                </a:cxnLst>
                <a:rect l="l" t="t" r="r" b="b"/>
                <a:pathLst>
                  <a:path w="189497" h="60848">
                    <a:moveTo>
                      <a:pt x="398" y="61278"/>
                    </a:moveTo>
                    <a:cubicBezTo>
                      <a:pt x="62845" y="38817"/>
                      <a:pt x="126047" y="18523"/>
                      <a:pt x="189895" y="430"/>
                    </a:cubicBezTo>
                  </a:path>
                </a:pathLst>
              </a:custGeom>
              <a:noFill/>
              <a:ln w="8736" cap="flat">
                <a:noFill/>
                <a:prstDash val="solid"/>
                <a:miter/>
              </a:ln>
            </p:spPr>
            <p:txBody>
              <a:bodyPr rtlCol="0" anchor="ctr"/>
              <a:lstStyle/>
              <a:p>
                <a:endParaRPr lang="en-GB" sz="1600"/>
              </a:p>
            </p:txBody>
          </p:sp>
        </p:grpSp>
        <p:grpSp>
          <p:nvGrpSpPr>
            <p:cNvPr id="275" name="Graphic 2973">
              <a:extLst>
                <a:ext uri="{FF2B5EF4-FFF2-40B4-BE49-F238E27FC236}">
                  <a16:creationId xmlns:a16="http://schemas.microsoft.com/office/drawing/2014/main" id="{10774D63-E75C-E7E5-089D-E4054A29C364}"/>
                </a:ext>
              </a:extLst>
            </p:cNvPr>
            <p:cNvGrpSpPr/>
            <p:nvPr/>
          </p:nvGrpSpPr>
          <p:grpSpPr>
            <a:xfrm>
              <a:off x="2526043" y="194296"/>
              <a:ext cx="898511" cy="3170169"/>
              <a:chOff x="2526043" y="194296"/>
              <a:chExt cx="898511" cy="3170169"/>
            </a:xfrm>
          </p:grpSpPr>
          <p:sp>
            <p:nvSpPr>
              <p:cNvPr id="334" name="Freeform: Shape 333">
                <a:extLst>
                  <a:ext uri="{FF2B5EF4-FFF2-40B4-BE49-F238E27FC236}">
                    <a16:creationId xmlns:a16="http://schemas.microsoft.com/office/drawing/2014/main" id="{DDF35F08-A285-8588-C0DD-0AE0C54CF4CC}"/>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6" name="Freeform: Shape 335">
                <a:extLst>
                  <a:ext uri="{FF2B5EF4-FFF2-40B4-BE49-F238E27FC236}">
                    <a16:creationId xmlns:a16="http://schemas.microsoft.com/office/drawing/2014/main" id="{2D6E802C-AE43-D5F3-1B49-F151AEC023D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6" name="Graphic 2973">
              <a:extLst>
                <a:ext uri="{FF2B5EF4-FFF2-40B4-BE49-F238E27FC236}">
                  <a16:creationId xmlns:a16="http://schemas.microsoft.com/office/drawing/2014/main" id="{64A5AC92-3D86-F0B4-6ED5-32372CC7A7E1}"/>
                </a:ext>
              </a:extLst>
            </p:cNvPr>
            <p:cNvGrpSpPr/>
            <p:nvPr/>
          </p:nvGrpSpPr>
          <p:grpSpPr>
            <a:xfrm>
              <a:off x="2526043" y="194296"/>
              <a:ext cx="898511" cy="3170169"/>
              <a:chOff x="2526043" y="194296"/>
              <a:chExt cx="898511" cy="3170169"/>
            </a:xfrm>
          </p:grpSpPr>
          <p:sp>
            <p:nvSpPr>
              <p:cNvPr id="332" name="Freeform: Shape 331">
                <a:extLst>
                  <a:ext uri="{FF2B5EF4-FFF2-40B4-BE49-F238E27FC236}">
                    <a16:creationId xmlns:a16="http://schemas.microsoft.com/office/drawing/2014/main" id="{DE8B2B86-817D-4D71-64AE-5ED74AFA6604}"/>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3" name="Freeform: Shape 332">
                <a:extLst>
                  <a:ext uri="{FF2B5EF4-FFF2-40B4-BE49-F238E27FC236}">
                    <a16:creationId xmlns:a16="http://schemas.microsoft.com/office/drawing/2014/main" id="{DAEE61F7-4029-43CA-A766-75EBC279F19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7" name="Graphic 2973">
              <a:extLst>
                <a:ext uri="{FF2B5EF4-FFF2-40B4-BE49-F238E27FC236}">
                  <a16:creationId xmlns:a16="http://schemas.microsoft.com/office/drawing/2014/main" id="{1C40092A-3A69-B0AA-9A82-ECEAA456F708}"/>
                </a:ext>
              </a:extLst>
            </p:cNvPr>
            <p:cNvGrpSpPr/>
            <p:nvPr/>
          </p:nvGrpSpPr>
          <p:grpSpPr>
            <a:xfrm>
              <a:off x="2526043" y="194296"/>
              <a:ext cx="898511" cy="3170169"/>
              <a:chOff x="2526043" y="194296"/>
              <a:chExt cx="898511" cy="3170169"/>
            </a:xfrm>
          </p:grpSpPr>
          <p:sp>
            <p:nvSpPr>
              <p:cNvPr id="330" name="Freeform: Shape 329">
                <a:extLst>
                  <a:ext uri="{FF2B5EF4-FFF2-40B4-BE49-F238E27FC236}">
                    <a16:creationId xmlns:a16="http://schemas.microsoft.com/office/drawing/2014/main" id="{8B104D55-1675-8777-E449-7FC0BA0193CC}"/>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1" name="Freeform: Shape 330">
                <a:extLst>
                  <a:ext uri="{FF2B5EF4-FFF2-40B4-BE49-F238E27FC236}">
                    <a16:creationId xmlns:a16="http://schemas.microsoft.com/office/drawing/2014/main" id="{59642DB5-0A90-1834-3311-A4431D7AE8A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8" name="Graphic 2973">
              <a:extLst>
                <a:ext uri="{FF2B5EF4-FFF2-40B4-BE49-F238E27FC236}">
                  <a16:creationId xmlns:a16="http://schemas.microsoft.com/office/drawing/2014/main" id="{A5546D71-5A42-F5E3-D450-2AE921A58D37}"/>
                </a:ext>
              </a:extLst>
            </p:cNvPr>
            <p:cNvGrpSpPr/>
            <p:nvPr/>
          </p:nvGrpSpPr>
          <p:grpSpPr>
            <a:xfrm>
              <a:off x="2526043" y="194296"/>
              <a:ext cx="898511" cy="3170169"/>
              <a:chOff x="2526043" y="194296"/>
              <a:chExt cx="898511" cy="3170169"/>
            </a:xfrm>
          </p:grpSpPr>
          <p:sp>
            <p:nvSpPr>
              <p:cNvPr id="328" name="Freeform: Shape 327">
                <a:extLst>
                  <a:ext uri="{FF2B5EF4-FFF2-40B4-BE49-F238E27FC236}">
                    <a16:creationId xmlns:a16="http://schemas.microsoft.com/office/drawing/2014/main" id="{98034F83-1780-0AA6-0D26-929B5E8596D6}"/>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9" name="Freeform: Shape 328">
                <a:extLst>
                  <a:ext uri="{FF2B5EF4-FFF2-40B4-BE49-F238E27FC236}">
                    <a16:creationId xmlns:a16="http://schemas.microsoft.com/office/drawing/2014/main" id="{7CDB2EC2-0685-9A80-ADCB-480A747F9DA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9" name="Graphic 2973">
              <a:extLst>
                <a:ext uri="{FF2B5EF4-FFF2-40B4-BE49-F238E27FC236}">
                  <a16:creationId xmlns:a16="http://schemas.microsoft.com/office/drawing/2014/main" id="{5E4026EA-5569-1689-EE7D-89FC4E467687}"/>
                </a:ext>
              </a:extLst>
            </p:cNvPr>
            <p:cNvGrpSpPr/>
            <p:nvPr/>
          </p:nvGrpSpPr>
          <p:grpSpPr>
            <a:xfrm>
              <a:off x="2526043" y="194296"/>
              <a:ext cx="898511" cy="3170169"/>
              <a:chOff x="2526043" y="194296"/>
              <a:chExt cx="898511" cy="3170169"/>
            </a:xfrm>
          </p:grpSpPr>
          <p:sp>
            <p:nvSpPr>
              <p:cNvPr id="326" name="Freeform: Shape 325">
                <a:extLst>
                  <a:ext uri="{FF2B5EF4-FFF2-40B4-BE49-F238E27FC236}">
                    <a16:creationId xmlns:a16="http://schemas.microsoft.com/office/drawing/2014/main" id="{17397BDD-ADB6-5EA0-04F9-380117FBD78E}"/>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7" name="Freeform: Shape 326">
                <a:extLst>
                  <a:ext uri="{FF2B5EF4-FFF2-40B4-BE49-F238E27FC236}">
                    <a16:creationId xmlns:a16="http://schemas.microsoft.com/office/drawing/2014/main" id="{B782D02D-7CF6-239F-E122-4A80CD60854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0" name="Graphic 2973">
              <a:extLst>
                <a:ext uri="{FF2B5EF4-FFF2-40B4-BE49-F238E27FC236}">
                  <a16:creationId xmlns:a16="http://schemas.microsoft.com/office/drawing/2014/main" id="{619BA86D-9951-BDEC-7585-A7978B4F2FB4}"/>
                </a:ext>
              </a:extLst>
            </p:cNvPr>
            <p:cNvGrpSpPr/>
            <p:nvPr/>
          </p:nvGrpSpPr>
          <p:grpSpPr>
            <a:xfrm>
              <a:off x="2526043" y="194296"/>
              <a:ext cx="898511" cy="3170169"/>
              <a:chOff x="2526043" y="194296"/>
              <a:chExt cx="898511" cy="3170169"/>
            </a:xfrm>
          </p:grpSpPr>
          <p:sp>
            <p:nvSpPr>
              <p:cNvPr id="324" name="Freeform: Shape 323">
                <a:extLst>
                  <a:ext uri="{FF2B5EF4-FFF2-40B4-BE49-F238E27FC236}">
                    <a16:creationId xmlns:a16="http://schemas.microsoft.com/office/drawing/2014/main" id="{8A2752B2-6BCE-2C73-6D8D-5F85409DF2D2}"/>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5" name="Freeform: Shape 324">
                <a:extLst>
                  <a:ext uri="{FF2B5EF4-FFF2-40B4-BE49-F238E27FC236}">
                    <a16:creationId xmlns:a16="http://schemas.microsoft.com/office/drawing/2014/main" id="{DAAE4C85-9BE6-1308-DCF8-185135F7D50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1" name="Graphic 2973">
              <a:extLst>
                <a:ext uri="{FF2B5EF4-FFF2-40B4-BE49-F238E27FC236}">
                  <a16:creationId xmlns:a16="http://schemas.microsoft.com/office/drawing/2014/main" id="{64F4FDCA-C37E-DD1C-024C-AD77CF43B4B9}"/>
                </a:ext>
              </a:extLst>
            </p:cNvPr>
            <p:cNvGrpSpPr/>
            <p:nvPr/>
          </p:nvGrpSpPr>
          <p:grpSpPr>
            <a:xfrm>
              <a:off x="2526043" y="194296"/>
              <a:ext cx="898511" cy="3170169"/>
              <a:chOff x="2526043" y="194296"/>
              <a:chExt cx="898511" cy="3170169"/>
            </a:xfrm>
          </p:grpSpPr>
          <p:sp>
            <p:nvSpPr>
              <p:cNvPr id="322" name="Freeform: Shape 321">
                <a:extLst>
                  <a:ext uri="{FF2B5EF4-FFF2-40B4-BE49-F238E27FC236}">
                    <a16:creationId xmlns:a16="http://schemas.microsoft.com/office/drawing/2014/main" id="{166CF01F-5811-49EB-C7A9-63AC5618BD43}"/>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3" name="Freeform: Shape 322">
                <a:extLst>
                  <a:ext uri="{FF2B5EF4-FFF2-40B4-BE49-F238E27FC236}">
                    <a16:creationId xmlns:a16="http://schemas.microsoft.com/office/drawing/2014/main" id="{FC2171CB-58C1-BBF8-D8E8-204DA258607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2" name="Graphic 2973">
              <a:extLst>
                <a:ext uri="{FF2B5EF4-FFF2-40B4-BE49-F238E27FC236}">
                  <a16:creationId xmlns:a16="http://schemas.microsoft.com/office/drawing/2014/main" id="{01E644D7-FF2E-CAEB-07D9-F23522ED2D66}"/>
                </a:ext>
              </a:extLst>
            </p:cNvPr>
            <p:cNvGrpSpPr/>
            <p:nvPr/>
          </p:nvGrpSpPr>
          <p:grpSpPr>
            <a:xfrm>
              <a:off x="2526043" y="139860"/>
              <a:ext cx="390268" cy="846976"/>
              <a:chOff x="2526043" y="139860"/>
              <a:chExt cx="390268" cy="846976"/>
            </a:xfrm>
          </p:grpSpPr>
          <p:sp>
            <p:nvSpPr>
              <p:cNvPr id="319" name="Freeform: Shape 318">
                <a:extLst>
                  <a:ext uri="{FF2B5EF4-FFF2-40B4-BE49-F238E27FC236}">
                    <a16:creationId xmlns:a16="http://schemas.microsoft.com/office/drawing/2014/main" id="{3904C754-C84E-A88F-628A-6A1C1A007457}"/>
                  </a:ext>
                </a:extLst>
              </p:cNvPr>
              <p:cNvSpPr/>
              <p:nvPr/>
            </p:nvSpPr>
            <p:spPr>
              <a:xfrm>
                <a:off x="2526043" y="139860"/>
                <a:ext cx="390268" cy="846976"/>
              </a:xfrm>
              <a:custGeom>
                <a:avLst/>
                <a:gdLst>
                  <a:gd name="connsiteX0" fmla="*/ 398 w 390268"/>
                  <a:gd name="connsiteY0" fmla="*/ 54866 h 846976"/>
                  <a:gd name="connsiteX1" fmla="*/ 221251 w 390268"/>
                  <a:gd name="connsiteY1" fmla="*/ 430 h 846976"/>
                  <a:gd name="connsiteX2" fmla="*/ 390666 w 390268"/>
                  <a:gd name="connsiteY2" fmla="*/ 806581 h 846976"/>
                  <a:gd name="connsiteX3" fmla="*/ 225025 w 390268"/>
                  <a:gd name="connsiteY3" fmla="*/ 847406 h 846976"/>
                </a:gdLst>
                <a:ahLst/>
                <a:cxnLst>
                  <a:cxn ang="0">
                    <a:pos x="connsiteX0" y="connsiteY0"/>
                  </a:cxn>
                  <a:cxn ang="0">
                    <a:pos x="connsiteX1" y="connsiteY1"/>
                  </a:cxn>
                  <a:cxn ang="0">
                    <a:pos x="connsiteX2" y="connsiteY2"/>
                  </a:cxn>
                  <a:cxn ang="0">
                    <a:pos x="connsiteX3" y="connsiteY3"/>
                  </a:cxn>
                </a:cxnLst>
                <a:rect l="l" t="t" r="r" b="b"/>
                <a:pathLst>
                  <a:path w="390268" h="846976">
                    <a:moveTo>
                      <a:pt x="398" y="54866"/>
                    </a:moveTo>
                    <a:cubicBezTo>
                      <a:pt x="73366" y="34178"/>
                      <a:pt x="147028" y="16024"/>
                      <a:pt x="221251" y="430"/>
                    </a:cubicBezTo>
                    <a:lnTo>
                      <a:pt x="390666" y="806581"/>
                    </a:lnTo>
                    <a:cubicBezTo>
                      <a:pt x="334998" y="818279"/>
                      <a:pt x="279752" y="831899"/>
                      <a:pt x="225025" y="847406"/>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20" name="TextBox 319">
                <a:extLst>
                  <a:ext uri="{FF2B5EF4-FFF2-40B4-BE49-F238E27FC236}">
                    <a16:creationId xmlns:a16="http://schemas.microsoft.com/office/drawing/2014/main" id="{2037EBEB-7966-DF33-02AE-15BBF5F29A15}"/>
                  </a:ext>
                </a:extLst>
              </p:cNvPr>
              <p:cNvSpPr txBox="1"/>
              <p:nvPr/>
            </p:nvSpPr>
            <p:spPr>
              <a:xfrm rot="4569230">
                <a:off x="2350720" y="42576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21" name="Freeform: Shape 320">
                <a:extLst>
                  <a:ext uri="{FF2B5EF4-FFF2-40B4-BE49-F238E27FC236}">
                    <a16:creationId xmlns:a16="http://schemas.microsoft.com/office/drawing/2014/main" id="{9A00B1CF-B8CE-FA47-1B52-89744E46A35E}"/>
                  </a:ext>
                </a:extLst>
              </p:cNvPr>
              <p:cNvSpPr/>
              <p:nvPr/>
            </p:nvSpPr>
            <p:spPr>
              <a:xfrm>
                <a:off x="2638357" y="542936"/>
                <a:ext cx="193245" cy="47630"/>
              </a:xfrm>
              <a:custGeom>
                <a:avLst/>
                <a:gdLst>
                  <a:gd name="connsiteX0" fmla="*/ 398 w 193245"/>
                  <a:gd name="connsiteY0" fmla="*/ 48060 h 47630"/>
                  <a:gd name="connsiteX1" fmla="*/ 193643 w 193245"/>
                  <a:gd name="connsiteY1" fmla="*/ 430 h 47630"/>
                </a:gdLst>
                <a:ahLst/>
                <a:cxnLst>
                  <a:cxn ang="0">
                    <a:pos x="connsiteX0" y="connsiteY0"/>
                  </a:cxn>
                  <a:cxn ang="0">
                    <a:pos x="connsiteX1" y="connsiteY1"/>
                  </a:cxn>
                </a:cxnLst>
                <a:rect l="l" t="t" r="r" b="b"/>
                <a:pathLst>
                  <a:path w="193245" h="47630">
                    <a:moveTo>
                      <a:pt x="398" y="48060"/>
                    </a:moveTo>
                    <a:cubicBezTo>
                      <a:pt x="64245" y="29967"/>
                      <a:pt x="128699" y="14076"/>
                      <a:pt x="193643" y="430"/>
                    </a:cubicBezTo>
                  </a:path>
                </a:pathLst>
              </a:custGeom>
              <a:noFill/>
              <a:ln w="8736" cap="flat">
                <a:noFill/>
                <a:prstDash val="solid"/>
                <a:miter/>
              </a:ln>
            </p:spPr>
            <p:txBody>
              <a:bodyPr rtlCol="0" anchor="ctr"/>
              <a:lstStyle/>
              <a:p>
                <a:endParaRPr lang="en-GB" sz="1600"/>
              </a:p>
            </p:txBody>
          </p:sp>
        </p:grpSp>
        <p:grpSp>
          <p:nvGrpSpPr>
            <p:cNvPr id="283" name="Graphic 2973">
              <a:extLst>
                <a:ext uri="{FF2B5EF4-FFF2-40B4-BE49-F238E27FC236}">
                  <a16:creationId xmlns:a16="http://schemas.microsoft.com/office/drawing/2014/main" id="{B3DB3C4B-91D0-8A71-7BE7-22BEC3086D54}"/>
                </a:ext>
              </a:extLst>
            </p:cNvPr>
            <p:cNvGrpSpPr/>
            <p:nvPr/>
          </p:nvGrpSpPr>
          <p:grpSpPr>
            <a:xfrm>
              <a:off x="2738060" y="100792"/>
              <a:ext cx="346314" cy="845220"/>
              <a:chOff x="2738060" y="100792"/>
              <a:chExt cx="346314" cy="845220"/>
            </a:xfrm>
          </p:grpSpPr>
          <p:sp>
            <p:nvSpPr>
              <p:cNvPr id="316" name="Freeform: Shape 315">
                <a:extLst>
                  <a:ext uri="{FF2B5EF4-FFF2-40B4-BE49-F238E27FC236}">
                    <a16:creationId xmlns:a16="http://schemas.microsoft.com/office/drawing/2014/main" id="{A9D45F91-7048-15EE-1C99-B1537F6100C5}"/>
                  </a:ext>
                </a:extLst>
              </p:cNvPr>
              <p:cNvSpPr/>
              <p:nvPr/>
            </p:nvSpPr>
            <p:spPr>
              <a:xfrm>
                <a:off x="2746896" y="100792"/>
                <a:ext cx="337478" cy="845220"/>
              </a:xfrm>
              <a:custGeom>
                <a:avLst/>
                <a:gdLst>
                  <a:gd name="connsiteX0" fmla="*/ 398 w 337478"/>
                  <a:gd name="connsiteY0" fmla="*/ 39498 h 845220"/>
                  <a:gd name="connsiteX1" fmla="*/ 224482 w 337478"/>
                  <a:gd name="connsiteY1" fmla="*/ 430 h 845220"/>
                  <a:gd name="connsiteX2" fmla="*/ 337876 w 337478"/>
                  <a:gd name="connsiteY2" fmla="*/ 816348 h 845220"/>
                  <a:gd name="connsiteX3" fmla="*/ 169813 w 337478"/>
                  <a:gd name="connsiteY3" fmla="*/ 845650 h 845220"/>
                </a:gdLst>
                <a:ahLst/>
                <a:cxnLst>
                  <a:cxn ang="0">
                    <a:pos x="connsiteX0" y="connsiteY0"/>
                  </a:cxn>
                  <a:cxn ang="0">
                    <a:pos x="connsiteX1" y="connsiteY1"/>
                  </a:cxn>
                  <a:cxn ang="0">
                    <a:pos x="connsiteX2" y="connsiteY2"/>
                  </a:cxn>
                  <a:cxn ang="0">
                    <a:pos x="connsiteX3" y="connsiteY3"/>
                  </a:cxn>
                </a:cxnLst>
                <a:rect l="l" t="t" r="r" b="b"/>
                <a:pathLst>
                  <a:path w="337478" h="845220">
                    <a:moveTo>
                      <a:pt x="398" y="39498"/>
                    </a:moveTo>
                    <a:cubicBezTo>
                      <a:pt x="74620" y="23895"/>
                      <a:pt x="149360" y="10869"/>
                      <a:pt x="224482" y="430"/>
                    </a:cubicBezTo>
                    <a:lnTo>
                      <a:pt x="337876" y="816348"/>
                    </a:lnTo>
                    <a:cubicBezTo>
                      <a:pt x="281534" y="824176"/>
                      <a:pt x="225480" y="833952"/>
                      <a:pt x="169813" y="845650"/>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17" name="TextBox 316">
                <a:extLst>
                  <a:ext uri="{FF2B5EF4-FFF2-40B4-BE49-F238E27FC236}">
                    <a16:creationId xmlns:a16="http://schemas.microsoft.com/office/drawing/2014/main" id="{072759A2-21FB-AB77-3C1D-E39E80FAB48E}"/>
                  </a:ext>
                </a:extLst>
              </p:cNvPr>
              <p:cNvSpPr txBox="1"/>
              <p:nvPr/>
            </p:nvSpPr>
            <p:spPr>
              <a:xfrm rot="4806594">
                <a:off x="2540555" y="384856"/>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8" name="Freeform: Shape 317">
                <a:extLst>
                  <a:ext uri="{FF2B5EF4-FFF2-40B4-BE49-F238E27FC236}">
                    <a16:creationId xmlns:a16="http://schemas.microsoft.com/office/drawing/2014/main" id="{B0D92563-340F-439F-A596-BC242A9C1E27}"/>
                  </a:ext>
                </a:extLst>
              </p:cNvPr>
              <p:cNvSpPr/>
              <p:nvPr/>
            </p:nvSpPr>
            <p:spPr>
              <a:xfrm>
                <a:off x="2831604" y="508751"/>
                <a:ext cx="196072" cy="34185"/>
              </a:xfrm>
              <a:custGeom>
                <a:avLst/>
                <a:gdLst>
                  <a:gd name="connsiteX0" fmla="*/ 398 w 196072"/>
                  <a:gd name="connsiteY0" fmla="*/ 34615 h 34185"/>
                  <a:gd name="connsiteX1" fmla="*/ 196470 w 196072"/>
                  <a:gd name="connsiteY1" fmla="*/ 430 h 34185"/>
                </a:gdLst>
                <a:ahLst/>
                <a:cxnLst>
                  <a:cxn ang="0">
                    <a:pos x="connsiteX0" y="connsiteY0"/>
                  </a:cxn>
                  <a:cxn ang="0">
                    <a:pos x="connsiteX1" y="connsiteY1"/>
                  </a:cxn>
                </a:cxnLst>
                <a:rect l="l" t="t" r="r" b="b"/>
                <a:pathLst>
                  <a:path w="196072" h="34185">
                    <a:moveTo>
                      <a:pt x="398" y="34615"/>
                    </a:moveTo>
                    <a:cubicBezTo>
                      <a:pt x="65343" y="20969"/>
                      <a:pt x="130739" y="9559"/>
                      <a:pt x="196470" y="430"/>
                    </a:cubicBezTo>
                  </a:path>
                </a:pathLst>
              </a:custGeom>
              <a:noFill/>
              <a:ln w="8736" cap="flat">
                <a:noFill/>
                <a:prstDash val="solid"/>
                <a:miter/>
              </a:ln>
            </p:spPr>
            <p:txBody>
              <a:bodyPr rtlCol="0" anchor="ctr"/>
              <a:lstStyle/>
              <a:p>
                <a:endParaRPr lang="en-GB" sz="1600"/>
              </a:p>
            </p:txBody>
          </p:sp>
        </p:grpSp>
        <p:grpSp>
          <p:nvGrpSpPr>
            <p:cNvPr id="284" name="Graphic 2973">
              <a:extLst>
                <a:ext uri="{FF2B5EF4-FFF2-40B4-BE49-F238E27FC236}">
                  <a16:creationId xmlns:a16="http://schemas.microsoft.com/office/drawing/2014/main" id="{3BA807D4-135E-49BA-DD7A-9D70662CDB78}"/>
                </a:ext>
              </a:extLst>
            </p:cNvPr>
            <p:cNvGrpSpPr/>
            <p:nvPr/>
          </p:nvGrpSpPr>
          <p:grpSpPr>
            <a:xfrm>
              <a:off x="2970981" y="100792"/>
              <a:ext cx="453574" cy="3263674"/>
              <a:chOff x="2970981" y="100792"/>
              <a:chExt cx="453574" cy="3263674"/>
            </a:xfrm>
          </p:grpSpPr>
          <p:sp>
            <p:nvSpPr>
              <p:cNvPr id="314" name="Freeform: Shape 313">
                <a:extLst>
                  <a:ext uri="{FF2B5EF4-FFF2-40B4-BE49-F238E27FC236}">
                    <a16:creationId xmlns:a16="http://schemas.microsoft.com/office/drawing/2014/main" id="{65921D59-031E-EE65-A076-0D2322D5992C}"/>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5" name="Freeform: Shape 314">
                <a:extLst>
                  <a:ext uri="{FF2B5EF4-FFF2-40B4-BE49-F238E27FC236}">
                    <a16:creationId xmlns:a16="http://schemas.microsoft.com/office/drawing/2014/main" id="{9B2EF372-48DE-6FDE-4CFF-83582CE8386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5" name="Graphic 2973">
              <a:extLst>
                <a:ext uri="{FF2B5EF4-FFF2-40B4-BE49-F238E27FC236}">
                  <a16:creationId xmlns:a16="http://schemas.microsoft.com/office/drawing/2014/main" id="{A8FFBCE1-3CDF-AB20-631E-4D03B20C868F}"/>
                </a:ext>
              </a:extLst>
            </p:cNvPr>
            <p:cNvGrpSpPr/>
            <p:nvPr/>
          </p:nvGrpSpPr>
          <p:grpSpPr>
            <a:xfrm>
              <a:off x="2970981" y="100792"/>
              <a:ext cx="453574" cy="3263674"/>
              <a:chOff x="2970981" y="100792"/>
              <a:chExt cx="453574" cy="3263674"/>
            </a:xfrm>
          </p:grpSpPr>
          <p:sp>
            <p:nvSpPr>
              <p:cNvPr id="312" name="Freeform: Shape 311">
                <a:extLst>
                  <a:ext uri="{FF2B5EF4-FFF2-40B4-BE49-F238E27FC236}">
                    <a16:creationId xmlns:a16="http://schemas.microsoft.com/office/drawing/2014/main" id="{520349CC-C4F7-6938-9FB2-DDCEBB818900}"/>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3" name="Freeform: Shape 312">
                <a:extLst>
                  <a:ext uri="{FF2B5EF4-FFF2-40B4-BE49-F238E27FC236}">
                    <a16:creationId xmlns:a16="http://schemas.microsoft.com/office/drawing/2014/main" id="{620B547E-2EDC-026B-91A8-871996C2FE0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6" name="Graphic 2973">
              <a:extLst>
                <a:ext uri="{FF2B5EF4-FFF2-40B4-BE49-F238E27FC236}">
                  <a16:creationId xmlns:a16="http://schemas.microsoft.com/office/drawing/2014/main" id="{74BA31E8-29E3-E5A5-1063-9DB726EC9877}"/>
                </a:ext>
              </a:extLst>
            </p:cNvPr>
            <p:cNvGrpSpPr/>
            <p:nvPr/>
          </p:nvGrpSpPr>
          <p:grpSpPr>
            <a:xfrm>
              <a:off x="2935201" y="77273"/>
              <a:ext cx="318857" cy="839436"/>
              <a:chOff x="2935201" y="77273"/>
              <a:chExt cx="318857" cy="839436"/>
            </a:xfrm>
          </p:grpSpPr>
          <p:sp>
            <p:nvSpPr>
              <p:cNvPr id="309" name="Freeform: Shape 308">
                <a:extLst>
                  <a:ext uri="{FF2B5EF4-FFF2-40B4-BE49-F238E27FC236}">
                    <a16:creationId xmlns:a16="http://schemas.microsoft.com/office/drawing/2014/main" id="{AB016446-DC31-3A8C-A50D-0F3FB914EC1A}"/>
                  </a:ext>
                </a:extLst>
              </p:cNvPr>
              <p:cNvSpPr/>
              <p:nvPr/>
            </p:nvSpPr>
            <p:spPr>
              <a:xfrm>
                <a:off x="2970981" y="77273"/>
                <a:ext cx="283077" cy="839436"/>
              </a:xfrm>
              <a:custGeom>
                <a:avLst/>
                <a:gdLst>
                  <a:gd name="connsiteX0" fmla="*/ 398 w 283077"/>
                  <a:gd name="connsiteY0" fmla="*/ 23948 h 839436"/>
                  <a:gd name="connsiteX1" fmla="*/ 226643 w 283077"/>
                  <a:gd name="connsiteY1" fmla="*/ 430 h 839436"/>
                  <a:gd name="connsiteX2" fmla="*/ 283475 w 283077"/>
                  <a:gd name="connsiteY2" fmla="*/ 822228 h 839436"/>
                  <a:gd name="connsiteX3" fmla="*/ 113791 w 283077"/>
                  <a:gd name="connsiteY3" fmla="*/ 839866 h 839436"/>
                </a:gdLst>
                <a:ahLst/>
                <a:cxnLst>
                  <a:cxn ang="0">
                    <a:pos x="connsiteX0" y="connsiteY0"/>
                  </a:cxn>
                  <a:cxn ang="0">
                    <a:pos x="connsiteX1" y="connsiteY1"/>
                  </a:cxn>
                  <a:cxn ang="0">
                    <a:pos x="connsiteX2" y="connsiteY2"/>
                  </a:cxn>
                  <a:cxn ang="0">
                    <a:pos x="connsiteX3" y="connsiteY3"/>
                  </a:cxn>
                </a:cxnLst>
                <a:rect l="l" t="t" r="r" b="b"/>
                <a:pathLst>
                  <a:path w="283077" h="839436">
                    <a:moveTo>
                      <a:pt x="398" y="23948"/>
                    </a:moveTo>
                    <a:cubicBezTo>
                      <a:pt x="75519" y="13508"/>
                      <a:pt x="150979" y="5663"/>
                      <a:pt x="226643" y="430"/>
                    </a:cubicBezTo>
                    <a:lnTo>
                      <a:pt x="283475" y="822228"/>
                    </a:lnTo>
                    <a:cubicBezTo>
                      <a:pt x="226727" y="826150"/>
                      <a:pt x="170133" y="832039"/>
                      <a:pt x="113791" y="839866"/>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10" name="TextBox 309">
                <a:extLst>
                  <a:ext uri="{FF2B5EF4-FFF2-40B4-BE49-F238E27FC236}">
                    <a16:creationId xmlns:a16="http://schemas.microsoft.com/office/drawing/2014/main" id="{3A4E255A-4F25-37F6-464C-0F978EAFFAB0}"/>
                  </a:ext>
                </a:extLst>
              </p:cNvPr>
              <p:cNvSpPr txBox="1"/>
              <p:nvPr/>
            </p:nvSpPr>
            <p:spPr>
              <a:xfrm rot="5043956">
                <a:off x="2737696" y="3574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1" name="Freeform: Shape 310">
                <a:extLst>
                  <a:ext uri="{FF2B5EF4-FFF2-40B4-BE49-F238E27FC236}">
                    <a16:creationId xmlns:a16="http://schemas.microsoft.com/office/drawing/2014/main" id="{8E321993-3DB3-15A9-A199-1FA192BBD71F}"/>
                  </a:ext>
                </a:extLst>
              </p:cNvPr>
              <p:cNvSpPr/>
              <p:nvPr/>
            </p:nvSpPr>
            <p:spPr>
              <a:xfrm>
                <a:off x="3027679" y="488168"/>
                <a:ext cx="197962" cy="20582"/>
              </a:xfrm>
              <a:custGeom>
                <a:avLst/>
                <a:gdLst>
                  <a:gd name="connsiteX0" fmla="*/ 398 w 197962"/>
                  <a:gd name="connsiteY0" fmla="*/ 21012 h 20582"/>
                  <a:gd name="connsiteX1" fmla="*/ 198361 w 197962"/>
                  <a:gd name="connsiteY1" fmla="*/ 430 h 20582"/>
                </a:gdLst>
                <a:ahLst/>
                <a:cxnLst>
                  <a:cxn ang="0">
                    <a:pos x="connsiteX0" y="connsiteY0"/>
                  </a:cxn>
                  <a:cxn ang="0">
                    <a:pos x="connsiteX1" y="connsiteY1"/>
                  </a:cxn>
                </a:cxnLst>
                <a:rect l="l" t="t" r="r" b="b"/>
                <a:pathLst>
                  <a:path w="197962" h="20582">
                    <a:moveTo>
                      <a:pt x="398" y="21012"/>
                    </a:moveTo>
                    <a:cubicBezTo>
                      <a:pt x="66129" y="11874"/>
                      <a:pt x="132156" y="5016"/>
                      <a:pt x="198361" y="430"/>
                    </a:cubicBezTo>
                  </a:path>
                </a:pathLst>
              </a:custGeom>
              <a:noFill/>
              <a:ln w="8736" cap="flat">
                <a:noFill/>
                <a:prstDash val="solid"/>
                <a:miter/>
              </a:ln>
            </p:spPr>
            <p:txBody>
              <a:bodyPr rtlCol="0" anchor="ctr"/>
              <a:lstStyle/>
              <a:p>
                <a:endParaRPr lang="en-GB" sz="1600"/>
              </a:p>
            </p:txBody>
          </p:sp>
        </p:grpSp>
        <p:grpSp>
          <p:nvGrpSpPr>
            <p:cNvPr id="287" name="Graphic 2973">
              <a:extLst>
                <a:ext uri="{FF2B5EF4-FFF2-40B4-BE49-F238E27FC236}">
                  <a16:creationId xmlns:a16="http://schemas.microsoft.com/office/drawing/2014/main" id="{4BC85798-537F-1C4C-72AD-956E142008F2}"/>
                </a:ext>
              </a:extLst>
            </p:cNvPr>
            <p:cNvGrpSpPr/>
            <p:nvPr/>
          </p:nvGrpSpPr>
          <p:grpSpPr>
            <a:xfrm>
              <a:off x="3133759" y="69420"/>
              <a:ext cx="316578" cy="829652"/>
              <a:chOff x="3133759" y="69420"/>
              <a:chExt cx="316578" cy="829652"/>
            </a:xfrm>
          </p:grpSpPr>
          <p:sp>
            <p:nvSpPr>
              <p:cNvPr id="306" name="Freeform: Shape 305">
                <a:extLst>
                  <a:ext uri="{FF2B5EF4-FFF2-40B4-BE49-F238E27FC236}">
                    <a16:creationId xmlns:a16="http://schemas.microsoft.com/office/drawing/2014/main" id="{9EFA716E-2E58-1672-C14F-EA2A7EF8BC7C}"/>
                  </a:ext>
                </a:extLst>
              </p:cNvPr>
              <p:cNvSpPr/>
              <p:nvPr/>
            </p:nvSpPr>
            <p:spPr>
              <a:xfrm>
                <a:off x="3197226" y="69420"/>
                <a:ext cx="227329" cy="829652"/>
              </a:xfrm>
              <a:custGeom>
                <a:avLst/>
                <a:gdLst>
                  <a:gd name="connsiteX0" fmla="*/ 398 w 227329"/>
                  <a:gd name="connsiteY0" fmla="*/ 8283 h 829652"/>
                  <a:gd name="connsiteX1" fmla="*/ 227727 w 227329"/>
                  <a:gd name="connsiteY1" fmla="*/ 430 h 829652"/>
                  <a:gd name="connsiteX2" fmla="*/ 227727 w 227329"/>
                  <a:gd name="connsiteY2" fmla="*/ 824193 h 829652"/>
                  <a:gd name="connsiteX3" fmla="*/ 57230 w 227329"/>
                  <a:gd name="connsiteY3" fmla="*/ 830082 h 829652"/>
                </a:gdLst>
                <a:ahLst/>
                <a:cxnLst>
                  <a:cxn ang="0">
                    <a:pos x="connsiteX0" y="connsiteY0"/>
                  </a:cxn>
                  <a:cxn ang="0">
                    <a:pos x="connsiteX1" y="connsiteY1"/>
                  </a:cxn>
                  <a:cxn ang="0">
                    <a:pos x="connsiteX2" y="connsiteY2"/>
                  </a:cxn>
                  <a:cxn ang="0">
                    <a:pos x="connsiteX3" y="connsiteY3"/>
                  </a:cxn>
                </a:cxnLst>
                <a:rect l="l" t="t" r="r" b="b"/>
                <a:pathLst>
                  <a:path w="227329" h="829652">
                    <a:moveTo>
                      <a:pt x="398" y="8283"/>
                    </a:moveTo>
                    <a:cubicBezTo>
                      <a:pt x="76061" y="3050"/>
                      <a:pt x="151883" y="430"/>
                      <a:pt x="227727" y="430"/>
                    </a:cubicBezTo>
                    <a:lnTo>
                      <a:pt x="227727" y="824193"/>
                    </a:lnTo>
                    <a:cubicBezTo>
                      <a:pt x="170844" y="824193"/>
                      <a:pt x="113978" y="826159"/>
                      <a:pt x="57230" y="830082"/>
                    </a:cubicBezTo>
                    <a:close/>
                  </a:path>
                </a:pathLst>
              </a:custGeom>
              <a:solidFill>
                <a:schemeClr val="bg1">
                  <a:lumMod val="65000"/>
                  <a:alpha val="56000"/>
                </a:schemeClr>
              </a:solidFill>
              <a:ln w="4368" cap="flat">
                <a:solidFill>
                  <a:srgbClr val="FFFFFF">
                    <a:alpha val="56000"/>
                  </a:srgbClr>
                </a:solidFill>
                <a:prstDash val="solid"/>
                <a:miter/>
              </a:ln>
            </p:spPr>
            <p:txBody>
              <a:bodyPr rtlCol="0" anchor="ctr"/>
              <a:lstStyle/>
              <a:p>
                <a:endParaRPr lang="en-GB" sz="1600"/>
              </a:p>
            </p:txBody>
          </p:sp>
          <p:sp>
            <p:nvSpPr>
              <p:cNvPr id="307" name="TextBox 306">
                <a:extLst>
                  <a:ext uri="{FF2B5EF4-FFF2-40B4-BE49-F238E27FC236}">
                    <a16:creationId xmlns:a16="http://schemas.microsoft.com/office/drawing/2014/main" id="{A7C7E230-F8DF-3AA2-F4A1-926ED17C29FA}"/>
                  </a:ext>
                </a:extLst>
              </p:cNvPr>
              <p:cNvSpPr txBox="1"/>
              <p:nvPr/>
            </p:nvSpPr>
            <p:spPr>
              <a:xfrm rot="5281319">
                <a:off x="2939657" y="343773"/>
                <a:ext cx="704782"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08" name="Freeform: Shape 307">
                <a:extLst>
                  <a:ext uri="{FF2B5EF4-FFF2-40B4-BE49-F238E27FC236}">
                    <a16:creationId xmlns:a16="http://schemas.microsoft.com/office/drawing/2014/main" id="{B3275BD2-B828-152F-AC2D-323359AB25C8}"/>
                  </a:ext>
                </a:extLst>
              </p:cNvPr>
              <p:cNvSpPr/>
              <p:nvPr/>
            </p:nvSpPr>
            <p:spPr>
              <a:xfrm>
                <a:off x="3225643" y="481301"/>
                <a:ext cx="198910" cy="6875"/>
              </a:xfrm>
              <a:custGeom>
                <a:avLst/>
                <a:gdLst>
                  <a:gd name="connsiteX0" fmla="*/ 398 w 198910"/>
                  <a:gd name="connsiteY0" fmla="*/ 7305 h 6875"/>
                  <a:gd name="connsiteX1" fmla="*/ 199309 w 198910"/>
                  <a:gd name="connsiteY1" fmla="*/ 430 h 6875"/>
                </a:gdLst>
                <a:ahLst/>
                <a:cxnLst>
                  <a:cxn ang="0">
                    <a:pos x="connsiteX0" y="connsiteY0"/>
                  </a:cxn>
                  <a:cxn ang="0">
                    <a:pos x="connsiteX1" y="connsiteY1"/>
                  </a:cxn>
                </a:cxnLst>
                <a:rect l="l" t="t" r="r" b="b"/>
                <a:pathLst>
                  <a:path w="198910" h="6875">
                    <a:moveTo>
                      <a:pt x="398" y="7305"/>
                    </a:moveTo>
                    <a:cubicBezTo>
                      <a:pt x="66602" y="2719"/>
                      <a:pt x="132946" y="430"/>
                      <a:pt x="199309" y="430"/>
                    </a:cubicBezTo>
                  </a:path>
                </a:pathLst>
              </a:custGeom>
              <a:noFill/>
              <a:ln w="8736" cap="flat">
                <a:noFill/>
                <a:prstDash val="solid"/>
                <a:miter/>
              </a:ln>
            </p:spPr>
            <p:txBody>
              <a:bodyPr rtlCol="0" anchor="ctr"/>
              <a:lstStyle/>
              <a:p>
                <a:endParaRPr lang="en-GB" sz="1600"/>
              </a:p>
            </p:txBody>
          </p:sp>
        </p:grpSp>
        <p:grpSp>
          <p:nvGrpSpPr>
            <p:cNvPr id="288" name="Graphic 2973">
              <a:extLst>
                <a:ext uri="{FF2B5EF4-FFF2-40B4-BE49-F238E27FC236}">
                  <a16:creationId xmlns:a16="http://schemas.microsoft.com/office/drawing/2014/main" id="{C00047D4-AFA8-AA08-BE19-78ACC4E73CDC}"/>
                </a:ext>
              </a:extLst>
            </p:cNvPr>
            <p:cNvGrpSpPr/>
            <p:nvPr/>
          </p:nvGrpSpPr>
          <p:grpSpPr>
            <a:xfrm>
              <a:off x="3424555" y="69420"/>
              <a:ext cx="0" cy="3295046"/>
              <a:chOff x="3424555" y="69420"/>
              <a:chExt cx="0" cy="3295046"/>
            </a:xfrm>
          </p:grpSpPr>
          <p:sp>
            <p:nvSpPr>
              <p:cNvPr id="304" name="Freeform: Shape 303">
                <a:extLst>
                  <a:ext uri="{FF2B5EF4-FFF2-40B4-BE49-F238E27FC236}">
                    <a16:creationId xmlns:a16="http://schemas.microsoft.com/office/drawing/2014/main" id="{4C1EBBFE-C5DE-0251-485D-77B83A7CD2FC}"/>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5" name="Freeform: Shape 304">
                <a:extLst>
                  <a:ext uri="{FF2B5EF4-FFF2-40B4-BE49-F238E27FC236}">
                    <a16:creationId xmlns:a16="http://schemas.microsoft.com/office/drawing/2014/main" id="{58DC58FC-32C9-F688-A331-D2DFE97CD98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9" name="Graphic 2973">
              <a:extLst>
                <a:ext uri="{FF2B5EF4-FFF2-40B4-BE49-F238E27FC236}">
                  <a16:creationId xmlns:a16="http://schemas.microsoft.com/office/drawing/2014/main" id="{9BA4740E-C6E3-D86F-2759-4F8CD9471C7E}"/>
                </a:ext>
              </a:extLst>
            </p:cNvPr>
            <p:cNvGrpSpPr/>
            <p:nvPr/>
          </p:nvGrpSpPr>
          <p:grpSpPr>
            <a:xfrm>
              <a:off x="3424555" y="69420"/>
              <a:ext cx="0" cy="3295046"/>
              <a:chOff x="3424555" y="69420"/>
              <a:chExt cx="0" cy="3295046"/>
            </a:xfrm>
          </p:grpSpPr>
          <p:sp>
            <p:nvSpPr>
              <p:cNvPr id="302" name="Freeform: Shape 301">
                <a:extLst>
                  <a:ext uri="{FF2B5EF4-FFF2-40B4-BE49-F238E27FC236}">
                    <a16:creationId xmlns:a16="http://schemas.microsoft.com/office/drawing/2014/main" id="{C2963ADE-7DF0-16A7-9BED-BBFE41A3EA62}"/>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3" name="Freeform: Shape 302">
                <a:extLst>
                  <a:ext uri="{FF2B5EF4-FFF2-40B4-BE49-F238E27FC236}">
                    <a16:creationId xmlns:a16="http://schemas.microsoft.com/office/drawing/2014/main" id="{C9FF4A1E-641D-56C5-A468-FCC5C2305C2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0" name="Graphic 2973">
              <a:extLst>
                <a:ext uri="{FF2B5EF4-FFF2-40B4-BE49-F238E27FC236}">
                  <a16:creationId xmlns:a16="http://schemas.microsoft.com/office/drawing/2014/main" id="{9BD91A16-B3A5-2D60-6F01-4DC71DFC1773}"/>
                </a:ext>
              </a:extLst>
            </p:cNvPr>
            <p:cNvGrpSpPr/>
            <p:nvPr/>
          </p:nvGrpSpPr>
          <p:grpSpPr>
            <a:xfrm>
              <a:off x="3424555" y="69420"/>
              <a:ext cx="0" cy="3295046"/>
              <a:chOff x="3424555" y="69420"/>
              <a:chExt cx="0" cy="3295046"/>
            </a:xfrm>
          </p:grpSpPr>
          <p:sp>
            <p:nvSpPr>
              <p:cNvPr id="300" name="Freeform: Shape 299">
                <a:extLst>
                  <a:ext uri="{FF2B5EF4-FFF2-40B4-BE49-F238E27FC236}">
                    <a16:creationId xmlns:a16="http://schemas.microsoft.com/office/drawing/2014/main" id="{8A3E73C0-EC09-64CA-CFC5-FDF10C048B42}"/>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1" name="Freeform: Shape 300">
                <a:extLst>
                  <a:ext uri="{FF2B5EF4-FFF2-40B4-BE49-F238E27FC236}">
                    <a16:creationId xmlns:a16="http://schemas.microsoft.com/office/drawing/2014/main" id="{14173180-23FC-B14F-747C-5AD5E44FBA1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1" name="Graphic 2973">
              <a:extLst>
                <a:ext uri="{FF2B5EF4-FFF2-40B4-BE49-F238E27FC236}">
                  <a16:creationId xmlns:a16="http://schemas.microsoft.com/office/drawing/2014/main" id="{A204B9DA-CBE6-4EC4-E9BA-5494F93094C1}"/>
                </a:ext>
              </a:extLst>
            </p:cNvPr>
            <p:cNvGrpSpPr/>
            <p:nvPr/>
          </p:nvGrpSpPr>
          <p:grpSpPr>
            <a:xfrm>
              <a:off x="3424555" y="69420"/>
              <a:ext cx="0" cy="3295046"/>
              <a:chOff x="3424555" y="69420"/>
              <a:chExt cx="0" cy="3295046"/>
            </a:xfrm>
          </p:grpSpPr>
          <p:sp>
            <p:nvSpPr>
              <p:cNvPr id="298" name="Freeform: Shape 297">
                <a:extLst>
                  <a:ext uri="{FF2B5EF4-FFF2-40B4-BE49-F238E27FC236}">
                    <a16:creationId xmlns:a16="http://schemas.microsoft.com/office/drawing/2014/main" id="{B99B454F-53BD-5F39-CAF0-3B0217C07E68}"/>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9" name="Freeform: Shape 298">
                <a:extLst>
                  <a:ext uri="{FF2B5EF4-FFF2-40B4-BE49-F238E27FC236}">
                    <a16:creationId xmlns:a16="http://schemas.microsoft.com/office/drawing/2014/main" id="{11F633B4-83B7-C67E-0204-B0584E3DB5A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2" name="Graphic 2973">
              <a:extLst>
                <a:ext uri="{FF2B5EF4-FFF2-40B4-BE49-F238E27FC236}">
                  <a16:creationId xmlns:a16="http://schemas.microsoft.com/office/drawing/2014/main" id="{8F24411D-FEC9-0E77-F0FE-9D66B7253636}"/>
                </a:ext>
              </a:extLst>
            </p:cNvPr>
            <p:cNvGrpSpPr/>
            <p:nvPr/>
          </p:nvGrpSpPr>
          <p:grpSpPr>
            <a:xfrm>
              <a:off x="3424555" y="69420"/>
              <a:ext cx="0" cy="3295046"/>
              <a:chOff x="3424555" y="69420"/>
              <a:chExt cx="0" cy="3295046"/>
            </a:xfrm>
          </p:grpSpPr>
          <p:sp>
            <p:nvSpPr>
              <p:cNvPr id="296" name="Freeform: Shape 295">
                <a:extLst>
                  <a:ext uri="{FF2B5EF4-FFF2-40B4-BE49-F238E27FC236}">
                    <a16:creationId xmlns:a16="http://schemas.microsoft.com/office/drawing/2014/main" id="{E23DA3FE-1D8A-08D4-6329-956CBCA606A7}"/>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7" name="Freeform: Shape 296">
                <a:extLst>
                  <a:ext uri="{FF2B5EF4-FFF2-40B4-BE49-F238E27FC236}">
                    <a16:creationId xmlns:a16="http://schemas.microsoft.com/office/drawing/2014/main" id="{08A29569-8C40-13D7-4668-382636875B6D}"/>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3" name="Graphic 2973">
              <a:extLst>
                <a:ext uri="{FF2B5EF4-FFF2-40B4-BE49-F238E27FC236}">
                  <a16:creationId xmlns:a16="http://schemas.microsoft.com/office/drawing/2014/main" id="{6DF8AF80-A265-47D9-88CB-1CE3F6039B0B}"/>
                </a:ext>
              </a:extLst>
            </p:cNvPr>
            <p:cNvGrpSpPr/>
            <p:nvPr/>
          </p:nvGrpSpPr>
          <p:grpSpPr>
            <a:xfrm>
              <a:off x="3424555" y="69420"/>
              <a:ext cx="0" cy="3295046"/>
              <a:chOff x="3424555" y="69420"/>
              <a:chExt cx="0" cy="3295046"/>
            </a:xfrm>
          </p:grpSpPr>
          <p:sp>
            <p:nvSpPr>
              <p:cNvPr id="294" name="Freeform: Shape 293">
                <a:extLst>
                  <a:ext uri="{FF2B5EF4-FFF2-40B4-BE49-F238E27FC236}">
                    <a16:creationId xmlns:a16="http://schemas.microsoft.com/office/drawing/2014/main" id="{B050B231-5352-35C6-0785-F05B6C06697A}"/>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5" name="Freeform: Shape 294">
                <a:extLst>
                  <a:ext uri="{FF2B5EF4-FFF2-40B4-BE49-F238E27FC236}">
                    <a16:creationId xmlns:a16="http://schemas.microsoft.com/office/drawing/2014/main" id="{F409C941-3C09-82E7-00C2-D47DE48EB6D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sp>
        <p:nvSpPr>
          <p:cNvPr id="5" name="Rectangle 4">
            <a:extLst>
              <a:ext uri="{FF2B5EF4-FFF2-40B4-BE49-F238E27FC236}">
                <a16:creationId xmlns:a16="http://schemas.microsoft.com/office/drawing/2014/main" id="{8A51CF05-5A98-914A-A0D9-060CD31C5F9C}"/>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1E88C18B-8C8D-03C8-8F24-F2DA6D11913F}"/>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8" action="ppaction://hlinksldjump"/>
            <a:extLst>
              <a:ext uri="{FF2B5EF4-FFF2-40B4-BE49-F238E27FC236}">
                <a16:creationId xmlns:a16="http://schemas.microsoft.com/office/drawing/2014/main" id="{2F3BE853-264B-5BDE-72B4-49550BCE2FF7}"/>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9" action="ppaction://hlinksldjump"/>
            <a:extLst>
              <a:ext uri="{FF2B5EF4-FFF2-40B4-BE49-F238E27FC236}">
                <a16:creationId xmlns:a16="http://schemas.microsoft.com/office/drawing/2014/main" id="{0BECF736-032D-9BEC-A124-EC954A70B36A}"/>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10" action="ppaction://hlinksldjump"/>
            <a:extLst>
              <a:ext uri="{FF2B5EF4-FFF2-40B4-BE49-F238E27FC236}">
                <a16:creationId xmlns:a16="http://schemas.microsoft.com/office/drawing/2014/main" id="{F95B3B0E-FD6F-83DC-903E-19BEC77C5685}"/>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11" action="ppaction://hlinksldjump"/>
            <a:extLst>
              <a:ext uri="{FF2B5EF4-FFF2-40B4-BE49-F238E27FC236}">
                <a16:creationId xmlns:a16="http://schemas.microsoft.com/office/drawing/2014/main" id="{0678B875-B4A1-CAD7-096D-D8CD46E7A48A}"/>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12" action="ppaction://hlinksldjump"/>
            <a:extLst>
              <a:ext uri="{FF2B5EF4-FFF2-40B4-BE49-F238E27FC236}">
                <a16:creationId xmlns:a16="http://schemas.microsoft.com/office/drawing/2014/main" id="{23E4A853-F136-B025-9CBA-0E4CA093D499}"/>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id="{DDD8B450-1B83-9867-3E81-FD283BDBF3D0}"/>
              </a:ext>
            </a:extLst>
          </p:cNvPr>
          <p:cNvSpPr txBox="1"/>
          <p:nvPr/>
        </p:nvSpPr>
        <p:spPr>
          <a:xfrm>
            <a:off x="6001797" y="5641625"/>
            <a:ext cx="1823208" cy="307777"/>
          </a:xfrm>
          <a:prstGeom prst="rect">
            <a:avLst/>
          </a:prstGeom>
          <a:noFill/>
        </p:spPr>
        <p:txBody>
          <a:bodyPr wrap="square" rtlCol="0">
            <a:spAutoFit/>
          </a:bodyPr>
          <a:lstStyle/>
          <a:p>
            <a:r>
              <a:rPr lang="en-GB" sz="1400" dirty="0"/>
              <a:t>Values</a:t>
            </a:r>
          </a:p>
        </p:txBody>
      </p:sp>
      <p:sp>
        <p:nvSpPr>
          <p:cNvPr id="37" name="TextBox 36">
            <a:extLst>
              <a:ext uri="{FF2B5EF4-FFF2-40B4-BE49-F238E27FC236}">
                <a16:creationId xmlns:a16="http://schemas.microsoft.com/office/drawing/2014/main" id="{96D5BDA3-6A75-DCE0-E733-2918ECE3C27A}"/>
              </a:ext>
            </a:extLst>
          </p:cNvPr>
          <p:cNvSpPr txBox="1"/>
          <p:nvPr/>
        </p:nvSpPr>
        <p:spPr>
          <a:xfrm>
            <a:off x="5983514" y="1048241"/>
            <a:ext cx="1078508" cy="523221"/>
          </a:xfrm>
          <a:prstGeom prst="rect">
            <a:avLst/>
          </a:prstGeom>
          <a:noFill/>
        </p:spPr>
        <p:txBody>
          <a:bodyPr wrap="square" rtlCol="0">
            <a:spAutoFit/>
          </a:bodyPr>
          <a:lstStyle/>
          <a:p>
            <a:r>
              <a:rPr lang="en-GB" sz="1400" b="1" dirty="0"/>
              <a:t>LEGEND</a:t>
            </a:r>
          </a:p>
        </p:txBody>
      </p:sp>
      <p:sp>
        <p:nvSpPr>
          <p:cNvPr id="46" name="Rectangle 45">
            <a:extLst>
              <a:ext uri="{FF2B5EF4-FFF2-40B4-BE49-F238E27FC236}">
                <a16:creationId xmlns:a16="http://schemas.microsoft.com/office/drawing/2014/main" id="{FEED892E-E391-4906-0A71-325E19E1AE6E}"/>
              </a:ext>
            </a:extLst>
          </p:cNvPr>
          <p:cNvSpPr/>
          <p:nvPr/>
        </p:nvSpPr>
        <p:spPr>
          <a:xfrm>
            <a:off x="6091730" y="3133570"/>
            <a:ext cx="585680" cy="172817"/>
          </a:xfrm>
          <a:prstGeom prst="rect">
            <a:avLst/>
          </a:prstGeom>
          <a:solidFill>
            <a:srgbClr val="F75526"/>
          </a:solidFill>
          <a:ln>
            <a:solidFill>
              <a:srgbClr val="F755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SCI</a:t>
            </a:r>
          </a:p>
        </p:txBody>
      </p:sp>
      <p:sp>
        <p:nvSpPr>
          <p:cNvPr id="47" name="TextBox 46">
            <a:extLst>
              <a:ext uri="{FF2B5EF4-FFF2-40B4-BE49-F238E27FC236}">
                <a16:creationId xmlns:a16="http://schemas.microsoft.com/office/drawing/2014/main" id="{724EDB43-3904-EF59-AB38-565B056A2FD6}"/>
              </a:ext>
            </a:extLst>
          </p:cNvPr>
          <p:cNvSpPr txBox="1"/>
          <p:nvPr/>
        </p:nvSpPr>
        <p:spPr>
          <a:xfrm>
            <a:off x="6687993" y="3083705"/>
            <a:ext cx="3131666" cy="276999"/>
          </a:xfrm>
          <a:prstGeom prst="rect">
            <a:avLst/>
          </a:prstGeom>
          <a:noFill/>
        </p:spPr>
        <p:txBody>
          <a:bodyPr wrap="square" rtlCol="0">
            <a:spAutoFit/>
          </a:bodyPr>
          <a:lstStyle/>
          <a:p>
            <a:r>
              <a:rPr lang="en-GB" sz="1200" dirty="0"/>
              <a:t>Science Community</a:t>
            </a:r>
          </a:p>
        </p:txBody>
      </p:sp>
      <p:sp>
        <p:nvSpPr>
          <p:cNvPr id="48" name="TextBox 47">
            <a:extLst>
              <a:ext uri="{FF2B5EF4-FFF2-40B4-BE49-F238E27FC236}">
                <a16:creationId xmlns:a16="http://schemas.microsoft.com/office/drawing/2014/main" id="{EE7C9AC3-09C1-59AF-EB9E-3ADD04C2110A}"/>
              </a:ext>
            </a:extLst>
          </p:cNvPr>
          <p:cNvSpPr txBox="1"/>
          <p:nvPr/>
        </p:nvSpPr>
        <p:spPr>
          <a:xfrm>
            <a:off x="5986232" y="1262016"/>
            <a:ext cx="1823208" cy="307777"/>
          </a:xfrm>
          <a:prstGeom prst="rect">
            <a:avLst/>
          </a:prstGeom>
          <a:noFill/>
        </p:spPr>
        <p:txBody>
          <a:bodyPr wrap="square" rtlCol="0">
            <a:spAutoFit/>
          </a:bodyPr>
          <a:lstStyle/>
          <a:p>
            <a:r>
              <a:rPr lang="en-GB" sz="1400" dirty="0"/>
              <a:t>Trusted Parties</a:t>
            </a:r>
          </a:p>
        </p:txBody>
      </p:sp>
      <p:sp>
        <p:nvSpPr>
          <p:cNvPr id="49" name="TextBox 48">
            <a:extLst>
              <a:ext uri="{FF2B5EF4-FFF2-40B4-BE49-F238E27FC236}">
                <a16:creationId xmlns:a16="http://schemas.microsoft.com/office/drawing/2014/main" id="{F328513F-82E2-6ECE-1A15-58ACC76188D8}"/>
              </a:ext>
            </a:extLst>
          </p:cNvPr>
          <p:cNvSpPr txBox="1"/>
          <p:nvPr/>
        </p:nvSpPr>
        <p:spPr>
          <a:xfrm>
            <a:off x="5989093" y="4800697"/>
            <a:ext cx="4296942" cy="307777"/>
          </a:xfrm>
          <a:prstGeom prst="rect">
            <a:avLst/>
          </a:prstGeom>
          <a:noFill/>
        </p:spPr>
        <p:txBody>
          <a:bodyPr wrap="square" rtlCol="0">
            <a:spAutoFit/>
          </a:bodyPr>
          <a:lstStyle/>
          <a:p>
            <a:r>
              <a:rPr lang="en-GB" sz="1400" b="1" dirty="0"/>
              <a:t>PP</a:t>
            </a:r>
            <a:r>
              <a:rPr lang="en-GB" sz="1400" dirty="0"/>
              <a:t>	</a:t>
            </a:r>
            <a:r>
              <a:rPr lang="en-GB" sz="1200" dirty="0"/>
              <a:t>Personal preparedness measures</a:t>
            </a:r>
            <a:endParaRPr lang="en-GB" sz="1400" dirty="0"/>
          </a:p>
        </p:txBody>
      </p:sp>
      <p:sp>
        <p:nvSpPr>
          <p:cNvPr id="50" name="TextBox 49">
            <a:extLst>
              <a:ext uri="{FF2B5EF4-FFF2-40B4-BE49-F238E27FC236}">
                <a16:creationId xmlns:a16="http://schemas.microsoft.com/office/drawing/2014/main" id="{1BCA4EB4-6966-E49C-9D11-FBA7F9DF1975}"/>
              </a:ext>
            </a:extLst>
          </p:cNvPr>
          <p:cNvSpPr txBox="1"/>
          <p:nvPr/>
        </p:nvSpPr>
        <p:spPr>
          <a:xfrm>
            <a:off x="5995445" y="5003667"/>
            <a:ext cx="3131666" cy="307777"/>
          </a:xfrm>
          <a:prstGeom prst="rect">
            <a:avLst/>
          </a:prstGeom>
          <a:noFill/>
        </p:spPr>
        <p:txBody>
          <a:bodyPr wrap="square" rtlCol="0">
            <a:spAutoFit/>
          </a:bodyPr>
          <a:lstStyle/>
          <a:p>
            <a:r>
              <a:rPr lang="en-GB" sz="1400" b="1" dirty="0"/>
              <a:t>CS</a:t>
            </a:r>
            <a:r>
              <a:rPr lang="en-GB" sz="1400" dirty="0"/>
              <a:t>	</a:t>
            </a:r>
            <a:r>
              <a:rPr lang="en-GB" sz="1200" dirty="0"/>
              <a:t>Community support</a:t>
            </a:r>
            <a:endParaRPr lang="en-GB" sz="1400" dirty="0"/>
          </a:p>
        </p:txBody>
      </p:sp>
      <p:sp>
        <p:nvSpPr>
          <p:cNvPr id="51" name="TextBox 50">
            <a:extLst>
              <a:ext uri="{FF2B5EF4-FFF2-40B4-BE49-F238E27FC236}">
                <a16:creationId xmlns:a16="http://schemas.microsoft.com/office/drawing/2014/main" id="{D0FEDB0E-08BB-1D6E-FEB4-D64E1807442F}"/>
              </a:ext>
            </a:extLst>
          </p:cNvPr>
          <p:cNvSpPr txBox="1"/>
          <p:nvPr/>
        </p:nvSpPr>
        <p:spPr>
          <a:xfrm>
            <a:off x="5989093" y="5208034"/>
            <a:ext cx="3131666" cy="307777"/>
          </a:xfrm>
          <a:prstGeom prst="rect">
            <a:avLst/>
          </a:prstGeom>
          <a:noFill/>
        </p:spPr>
        <p:txBody>
          <a:bodyPr wrap="square" rtlCol="0">
            <a:spAutoFit/>
          </a:bodyPr>
          <a:lstStyle/>
          <a:p>
            <a:r>
              <a:rPr lang="en-GB" sz="1400" b="1" dirty="0"/>
              <a:t>EV</a:t>
            </a:r>
            <a:r>
              <a:rPr lang="en-GB" sz="1400" dirty="0"/>
              <a:t>	</a:t>
            </a:r>
            <a:r>
              <a:rPr lang="en-GB" sz="1200" dirty="0"/>
              <a:t>Willingness to evacuate</a:t>
            </a:r>
            <a:endParaRPr lang="en-GB" sz="1400" dirty="0"/>
          </a:p>
        </p:txBody>
      </p:sp>
      <p:sp>
        <p:nvSpPr>
          <p:cNvPr id="52" name="TextBox 51">
            <a:extLst>
              <a:ext uri="{FF2B5EF4-FFF2-40B4-BE49-F238E27FC236}">
                <a16:creationId xmlns:a16="http://schemas.microsoft.com/office/drawing/2014/main" id="{D94FF920-AA94-49BA-C318-F153AE6C311A}"/>
              </a:ext>
            </a:extLst>
          </p:cNvPr>
          <p:cNvSpPr txBox="1"/>
          <p:nvPr/>
        </p:nvSpPr>
        <p:spPr>
          <a:xfrm>
            <a:off x="5989093" y="5405831"/>
            <a:ext cx="2895081" cy="307777"/>
          </a:xfrm>
          <a:prstGeom prst="rect">
            <a:avLst/>
          </a:prstGeom>
          <a:noFill/>
        </p:spPr>
        <p:txBody>
          <a:bodyPr wrap="square" rtlCol="0">
            <a:spAutoFit/>
          </a:bodyPr>
          <a:lstStyle/>
          <a:p>
            <a:r>
              <a:rPr lang="en-GB" sz="1400" b="1" dirty="0"/>
              <a:t>RP</a:t>
            </a:r>
            <a:r>
              <a:rPr lang="en-GB" sz="1400" dirty="0"/>
              <a:t>	</a:t>
            </a:r>
            <a:r>
              <a:rPr lang="en-GB" sz="1200" dirty="0"/>
              <a:t>Risk perception of natural hazards</a:t>
            </a:r>
            <a:endParaRPr lang="en-GB" sz="1400" dirty="0"/>
          </a:p>
        </p:txBody>
      </p:sp>
      <p:sp>
        <p:nvSpPr>
          <p:cNvPr id="33" name="TextBox 32">
            <a:extLst>
              <a:ext uri="{FF2B5EF4-FFF2-40B4-BE49-F238E27FC236}">
                <a16:creationId xmlns:a16="http://schemas.microsoft.com/office/drawing/2014/main" id="{44EFF2E5-8B22-BA5A-EAF2-9CE7AB0DB2E6}"/>
              </a:ext>
            </a:extLst>
          </p:cNvPr>
          <p:cNvSpPr txBox="1"/>
          <p:nvPr/>
        </p:nvSpPr>
        <p:spPr>
          <a:xfrm>
            <a:off x="5991733" y="3747114"/>
            <a:ext cx="1823208" cy="307777"/>
          </a:xfrm>
          <a:prstGeom prst="rect">
            <a:avLst/>
          </a:prstGeom>
          <a:noFill/>
        </p:spPr>
        <p:txBody>
          <a:bodyPr wrap="square" rtlCol="0">
            <a:spAutoFit/>
          </a:bodyPr>
          <a:lstStyle/>
          <a:p>
            <a:r>
              <a:rPr lang="en-GB" sz="1400" dirty="0"/>
              <a:t>Resilience Type</a:t>
            </a:r>
          </a:p>
        </p:txBody>
      </p:sp>
      <p:sp>
        <p:nvSpPr>
          <p:cNvPr id="34" name="TextBox 33">
            <a:extLst>
              <a:ext uri="{FF2B5EF4-FFF2-40B4-BE49-F238E27FC236}">
                <a16:creationId xmlns:a16="http://schemas.microsoft.com/office/drawing/2014/main" id="{4496168A-0329-788B-31DF-19773D727E58}"/>
              </a:ext>
            </a:extLst>
          </p:cNvPr>
          <p:cNvSpPr txBox="1"/>
          <p:nvPr/>
        </p:nvSpPr>
        <p:spPr>
          <a:xfrm>
            <a:off x="5988845" y="4356416"/>
            <a:ext cx="2201440" cy="307777"/>
          </a:xfrm>
          <a:prstGeom prst="rect">
            <a:avLst/>
          </a:prstGeom>
          <a:noFill/>
        </p:spPr>
        <p:txBody>
          <a:bodyPr wrap="square" rtlCol="0">
            <a:spAutoFit/>
          </a:bodyPr>
          <a:lstStyle/>
          <a:p>
            <a:r>
              <a:rPr lang="en-GB" sz="1400" b="1" dirty="0"/>
              <a:t>N</a:t>
            </a:r>
            <a:r>
              <a:rPr lang="en-GB" sz="1400" dirty="0"/>
              <a:t>	</a:t>
            </a:r>
            <a:r>
              <a:rPr lang="en-GB" sz="1200" dirty="0"/>
              <a:t>No change to resilience</a:t>
            </a:r>
            <a:endParaRPr lang="en-GB" sz="1400" dirty="0"/>
          </a:p>
        </p:txBody>
      </p:sp>
      <p:sp>
        <p:nvSpPr>
          <p:cNvPr id="35" name="TextBox 34">
            <a:extLst>
              <a:ext uri="{FF2B5EF4-FFF2-40B4-BE49-F238E27FC236}">
                <a16:creationId xmlns:a16="http://schemas.microsoft.com/office/drawing/2014/main" id="{222E0591-8AE8-78F2-5256-0021033ED03A}"/>
              </a:ext>
            </a:extLst>
          </p:cNvPr>
          <p:cNvSpPr txBox="1"/>
          <p:nvPr/>
        </p:nvSpPr>
        <p:spPr>
          <a:xfrm>
            <a:off x="5990372" y="3934901"/>
            <a:ext cx="3131666" cy="307777"/>
          </a:xfrm>
          <a:prstGeom prst="rect">
            <a:avLst/>
          </a:prstGeom>
          <a:noFill/>
        </p:spPr>
        <p:txBody>
          <a:bodyPr wrap="square" rtlCol="0">
            <a:spAutoFit/>
          </a:bodyPr>
          <a:lstStyle/>
          <a:p>
            <a:r>
              <a:rPr lang="en-GB" sz="1400" b="1" dirty="0"/>
              <a:t>I</a:t>
            </a:r>
            <a:r>
              <a:rPr lang="en-GB" sz="1400" dirty="0"/>
              <a:t>	</a:t>
            </a:r>
            <a:r>
              <a:rPr lang="en-GB" sz="1200" dirty="0"/>
              <a:t>Increases resilience</a:t>
            </a:r>
            <a:endParaRPr lang="en-GB" sz="1400" dirty="0"/>
          </a:p>
        </p:txBody>
      </p:sp>
      <p:sp>
        <p:nvSpPr>
          <p:cNvPr id="36" name="TextBox 35">
            <a:extLst>
              <a:ext uri="{FF2B5EF4-FFF2-40B4-BE49-F238E27FC236}">
                <a16:creationId xmlns:a16="http://schemas.microsoft.com/office/drawing/2014/main" id="{7B4D63E6-5E9D-4E5D-A023-F6E1C04BBFB3}"/>
              </a:ext>
            </a:extLst>
          </p:cNvPr>
          <p:cNvSpPr txBox="1"/>
          <p:nvPr/>
        </p:nvSpPr>
        <p:spPr>
          <a:xfrm>
            <a:off x="5989785" y="4141064"/>
            <a:ext cx="3131666" cy="307777"/>
          </a:xfrm>
          <a:prstGeom prst="rect">
            <a:avLst/>
          </a:prstGeom>
          <a:noFill/>
        </p:spPr>
        <p:txBody>
          <a:bodyPr wrap="square" rtlCol="0">
            <a:spAutoFit/>
          </a:bodyPr>
          <a:lstStyle/>
          <a:p>
            <a:r>
              <a:rPr lang="en-GB" sz="1400" b="1" dirty="0"/>
              <a:t>D</a:t>
            </a:r>
            <a:r>
              <a:rPr lang="en-GB" sz="1400" dirty="0"/>
              <a:t>	</a:t>
            </a:r>
            <a:r>
              <a:rPr lang="en-GB" sz="1200" dirty="0"/>
              <a:t>Decreases resilience</a:t>
            </a:r>
            <a:endParaRPr lang="en-GB" sz="1400" dirty="0"/>
          </a:p>
        </p:txBody>
      </p:sp>
      <p:sp>
        <p:nvSpPr>
          <p:cNvPr id="15" name="TextBox 14">
            <a:extLst>
              <a:ext uri="{FF2B5EF4-FFF2-40B4-BE49-F238E27FC236}">
                <a16:creationId xmlns:a16="http://schemas.microsoft.com/office/drawing/2014/main" id="{31807457-75D6-8662-C36D-B5FA05286E39}"/>
              </a:ext>
            </a:extLst>
          </p:cNvPr>
          <p:cNvSpPr txBox="1"/>
          <p:nvPr/>
        </p:nvSpPr>
        <p:spPr>
          <a:xfrm>
            <a:off x="6008204" y="5822634"/>
            <a:ext cx="3969754" cy="307777"/>
          </a:xfrm>
          <a:prstGeom prst="rect">
            <a:avLst/>
          </a:prstGeom>
          <a:noFill/>
        </p:spPr>
        <p:txBody>
          <a:bodyPr wrap="square" rtlCol="0">
            <a:spAutoFit/>
          </a:bodyPr>
          <a:lstStyle/>
          <a:p>
            <a:r>
              <a:rPr lang="en-GB" sz="1400" b="1" dirty="0"/>
              <a:t>x%</a:t>
            </a:r>
            <a:r>
              <a:rPr lang="en-GB" sz="1400" dirty="0"/>
              <a:t>	</a:t>
            </a:r>
            <a:r>
              <a:rPr lang="en-GB" sz="1200" dirty="0"/>
              <a:t>Representative percent of group</a:t>
            </a:r>
            <a:endParaRPr lang="en-GB" sz="1400" dirty="0"/>
          </a:p>
        </p:txBody>
      </p:sp>
      <p:sp>
        <p:nvSpPr>
          <p:cNvPr id="16" name="TextBox 15">
            <a:extLst>
              <a:ext uri="{FF2B5EF4-FFF2-40B4-BE49-F238E27FC236}">
                <a16:creationId xmlns:a16="http://schemas.microsoft.com/office/drawing/2014/main" id="{A5589F53-11BF-9BF5-07BD-4E913F839B49}"/>
              </a:ext>
            </a:extLst>
          </p:cNvPr>
          <p:cNvSpPr txBox="1"/>
          <p:nvPr/>
        </p:nvSpPr>
        <p:spPr>
          <a:xfrm>
            <a:off x="5998621" y="6032378"/>
            <a:ext cx="3969755" cy="307777"/>
          </a:xfrm>
          <a:prstGeom prst="rect">
            <a:avLst/>
          </a:prstGeom>
          <a:noFill/>
        </p:spPr>
        <p:txBody>
          <a:bodyPr wrap="square" rtlCol="0">
            <a:spAutoFit/>
          </a:bodyPr>
          <a:lstStyle/>
          <a:p>
            <a:r>
              <a:rPr lang="en-GB" sz="1400" b="1" dirty="0"/>
              <a:t>(n)</a:t>
            </a:r>
            <a:r>
              <a:rPr lang="en-GB" sz="1400" dirty="0"/>
              <a:t>	</a:t>
            </a:r>
            <a:r>
              <a:rPr lang="en-GB" sz="1200" dirty="0"/>
              <a:t>Number of articles</a:t>
            </a:r>
            <a:endParaRPr lang="en-GB" sz="1400" dirty="0"/>
          </a:p>
        </p:txBody>
      </p:sp>
      <p:sp>
        <p:nvSpPr>
          <p:cNvPr id="11" name="TextBox 10">
            <a:extLst>
              <a:ext uri="{FF2B5EF4-FFF2-40B4-BE49-F238E27FC236}">
                <a16:creationId xmlns:a16="http://schemas.microsoft.com/office/drawing/2014/main" id="{372A2FA8-2DC3-13EA-EB35-91F30BABC643}"/>
              </a:ext>
            </a:extLst>
          </p:cNvPr>
          <p:cNvSpPr txBox="1"/>
          <p:nvPr/>
        </p:nvSpPr>
        <p:spPr>
          <a:xfrm>
            <a:off x="5993853" y="4594046"/>
            <a:ext cx="1823207" cy="307777"/>
          </a:xfrm>
          <a:prstGeom prst="rect">
            <a:avLst/>
          </a:prstGeom>
          <a:noFill/>
        </p:spPr>
        <p:txBody>
          <a:bodyPr wrap="square" rtlCol="0">
            <a:spAutoFit/>
          </a:bodyPr>
          <a:lstStyle/>
          <a:p>
            <a:r>
              <a:rPr lang="en-GB" sz="1400" dirty="0"/>
              <a:t>Resilience Factors</a:t>
            </a:r>
          </a:p>
        </p:txBody>
      </p:sp>
      <p:cxnSp>
        <p:nvCxnSpPr>
          <p:cNvPr id="2" name="Straight Connector 1">
            <a:extLst>
              <a:ext uri="{FF2B5EF4-FFF2-40B4-BE49-F238E27FC236}">
                <a16:creationId xmlns:a16="http://schemas.microsoft.com/office/drawing/2014/main" id="{0B22CC3E-5B9B-E089-7BE5-5C42FD755A57}"/>
              </a:ext>
            </a:extLst>
          </p:cNvPr>
          <p:cNvCxnSpPr>
            <a:cxnSpLocks/>
          </p:cNvCxnSpPr>
          <p:nvPr/>
        </p:nvCxnSpPr>
        <p:spPr>
          <a:xfrm>
            <a:off x="544694" y="269986"/>
            <a:ext cx="5069016"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7D5C0D2-19E7-CCDC-A5C9-24BE4A385AE7}"/>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6021AAD0-D85F-3922-3898-B3E57B929CDC}"/>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DDC9831D-D796-C308-6A6B-6C481919165D}"/>
              </a:ext>
            </a:extLst>
          </p:cNvPr>
          <p:cNvCxnSpPr>
            <a:cxnSpLocks/>
          </p:cNvCxnSpPr>
          <p:nvPr/>
        </p:nvCxnSpPr>
        <p:spPr>
          <a:xfrm>
            <a:off x="5844342" y="-462280"/>
            <a:ext cx="0" cy="6814931"/>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76ED79-325B-3AA0-AA69-D8EBD86C1D55}"/>
              </a:ext>
            </a:extLst>
          </p:cNvPr>
          <p:cNvSpPr txBox="1"/>
          <p:nvPr/>
        </p:nvSpPr>
        <p:spPr>
          <a:xfrm>
            <a:off x="5913067" y="75706"/>
            <a:ext cx="3059777" cy="400110"/>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Data: 92 cases</a:t>
            </a:r>
          </a:p>
        </p:txBody>
      </p:sp>
      <p:sp>
        <p:nvSpPr>
          <p:cNvPr id="29" name="Isosceles Triangle 28">
            <a:hlinkClick r:id="" action="ppaction://hlinkshowjump?jump=previousslide"/>
            <a:extLst>
              <a:ext uri="{FF2B5EF4-FFF2-40B4-BE49-F238E27FC236}">
                <a16:creationId xmlns:a16="http://schemas.microsoft.com/office/drawing/2014/main" id="{9E49CDAB-168A-5913-F91F-7AEA407372AD}"/>
              </a:ext>
            </a:extLst>
          </p:cNvPr>
          <p:cNvSpPr/>
          <p:nvPr/>
        </p:nvSpPr>
        <p:spPr>
          <a:xfrm rot="16200000">
            <a:off x="4551312"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CDA74549-BB59-094C-F44A-D85162ABBCE0}"/>
              </a:ext>
            </a:extLst>
          </p:cNvPr>
          <p:cNvSpPr/>
          <p:nvPr/>
        </p:nvSpPr>
        <p:spPr>
          <a:xfrm rot="5400000">
            <a:off x="5406910"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Graphic 52" descr="Home with solid fill">
            <a:hlinkClick r:id="rId8" action="ppaction://hlinksldjump"/>
            <a:extLst>
              <a:ext uri="{FF2B5EF4-FFF2-40B4-BE49-F238E27FC236}">
                <a16:creationId xmlns:a16="http://schemas.microsoft.com/office/drawing/2014/main" id="{40E23EE3-1ACD-46F1-15FD-984BC3A0FD6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60636" y="31787"/>
            <a:ext cx="427551" cy="427551"/>
          </a:xfrm>
          <a:prstGeom prst="rect">
            <a:avLst/>
          </a:prstGeom>
        </p:spPr>
      </p:pic>
      <p:sp>
        <p:nvSpPr>
          <p:cNvPr id="88" name="Rectangle 87">
            <a:hlinkClick r:id="rId15" action="ppaction://hlinksldjump"/>
            <a:extLst>
              <a:ext uri="{FF2B5EF4-FFF2-40B4-BE49-F238E27FC236}">
                <a16:creationId xmlns:a16="http://schemas.microsoft.com/office/drawing/2014/main" id="{610D0B1C-F59E-7D9F-85B1-130CE97E8F5A}"/>
              </a:ext>
            </a:extLst>
          </p:cNvPr>
          <p:cNvSpPr/>
          <p:nvPr/>
        </p:nvSpPr>
        <p:spPr>
          <a:xfrm>
            <a:off x="6086337" y="3077283"/>
            <a:ext cx="2952964"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Rounded Corners 89">
            <a:hlinkClick r:id="rId16" action="ppaction://hlinksldjump"/>
            <a:extLst>
              <a:ext uri="{FF2B5EF4-FFF2-40B4-BE49-F238E27FC236}">
                <a16:creationId xmlns:a16="http://schemas.microsoft.com/office/drawing/2014/main" id="{168851E0-25CE-9EE2-0E62-B48A7A0303AB}"/>
              </a:ext>
            </a:extLst>
          </p:cNvPr>
          <p:cNvSpPr/>
          <p:nvPr/>
        </p:nvSpPr>
        <p:spPr>
          <a:xfrm>
            <a:off x="6037169" y="514963"/>
            <a:ext cx="2797278" cy="424802"/>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Resilience Outcome</a:t>
            </a:r>
          </a:p>
        </p:txBody>
      </p:sp>
      <p:sp>
        <p:nvSpPr>
          <p:cNvPr id="6" name="TextBox 5">
            <a:extLst>
              <a:ext uri="{FF2B5EF4-FFF2-40B4-BE49-F238E27FC236}">
                <a16:creationId xmlns:a16="http://schemas.microsoft.com/office/drawing/2014/main" id="{9C017CEA-65C1-AC56-B799-81FA8F31BABF}"/>
              </a:ext>
            </a:extLst>
          </p:cNvPr>
          <p:cNvSpPr txBox="1"/>
          <p:nvPr/>
        </p:nvSpPr>
        <p:spPr>
          <a:xfrm>
            <a:off x="164277" y="1225704"/>
            <a:ext cx="5340958" cy="4411464"/>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200" b="1" dirty="0">
                <a:solidFill>
                  <a:srgbClr val="02214F"/>
                </a:solidFill>
                <a:latin typeface="Verdana Pro Cond" panose="020B0606030504040204" pitchFamily="34" charset="0"/>
              </a:rPr>
              <a:t>Consistently Positive: </a:t>
            </a:r>
            <a:r>
              <a:rPr lang="en-GB" sz="2200" dirty="0">
                <a:solidFill>
                  <a:srgbClr val="028391"/>
                </a:solidFill>
                <a:latin typeface="Verdana Pro Cond" panose="020B0606030504040204" pitchFamily="34" charset="0"/>
              </a:rPr>
              <a:t>High trust in scientists, engineers, or technical agencies (FEMA, UK scientific bodies) correlates with stronger preparedness.</a:t>
            </a:r>
          </a:p>
          <a:p>
            <a:pPr marL="342900" indent="-342900">
              <a:spcAft>
                <a:spcPts val="1000"/>
              </a:spcAft>
              <a:buFont typeface="Arial" panose="020B0604020202020204" pitchFamily="34" charset="0"/>
              <a:buChar char="•"/>
            </a:pPr>
            <a:r>
              <a:rPr lang="en-GB" sz="2200" b="1" dirty="0">
                <a:solidFill>
                  <a:srgbClr val="02214F"/>
                </a:solidFill>
                <a:latin typeface="Verdana Pro Cond" panose="020B0606030504040204" pitchFamily="34" charset="0"/>
              </a:rPr>
              <a:t>Raised Risk Awareness: </a:t>
            </a:r>
            <a:r>
              <a:rPr lang="en-GB" sz="2200" dirty="0">
                <a:solidFill>
                  <a:srgbClr val="028391"/>
                </a:solidFill>
                <a:latin typeface="Verdana Pro Cond" panose="020B0606030504040204" pitchFamily="34" charset="0"/>
              </a:rPr>
              <a:t>Credible expertise increases worry about potential hazards and inspires protective actions (Mexico).</a:t>
            </a:r>
          </a:p>
          <a:p>
            <a:pPr marL="342900" indent="-342900">
              <a:spcAft>
                <a:spcPts val="1000"/>
              </a:spcAft>
              <a:buFont typeface="Arial" panose="020B0604020202020204" pitchFamily="34" charset="0"/>
              <a:buChar char="•"/>
            </a:pPr>
            <a:r>
              <a:rPr lang="en-GB" sz="2200" b="1" dirty="0">
                <a:solidFill>
                  <a:srgbClr val="02214F"/>
                </a:solidFill>
                <a:latin typeface="Verdana Pro Cond" panose="020B0606030504040204" pitchFamily="34" charset="0"/>
              </a:rPr>
              <a:t>Impartiality and Credibility: </a:t>
            </a:r>
            <a:r>
              <a:rPr lang="en-GB" sz="2200" dirty="0">
                <a:solidFill>
                  <a:srgbClr val="028391"/>
                </a:solidFill>
                <a:latin typeface="Verdana Pro Cond" panose="020B0606030504040204" pitchFamily="34" charset="0"/>
              </a:rPr>
              <a:t>Perceived objectivity of science boosts both individual and community-level preparedness measures.</a:t>
            </a:r>
          </a:p>
        </p:txBody>
      </p:sp>
      <p:sp>
        <p:nvSpPr>
          <p:cNvPr id="14" name="TextBox 13">
            <a:extLst>
              <a:ext uri="{FF2B5EF4-FFF2-40B4-BE49-F238E27FC236}">
                <a16:creationId xmlns:a16="http://schemas.microsoft.com/office/drawing/2014/main" id="{D08F4028-CC02-56A7-113A-E4315F6E54D5}"/>
              </a:ext>
            </a:extLst>
          </p:cNvPr>
          <p:cNvSpPr txBox="1"/>
          <p:nvPr/>
        </p:nvSpPr>
        <p:spPr>
          <a:xfrm>
            <a:off x="6686469" y="2774156"/>
            <a:ext cx="2434286" cy="276999"/>
          </a:xfrm>
          <a:prstGeom prst="rect">
            <a:avLst/>
          </a:prstGeom>
          <a:noFill/>
        </p:spPr>
        <p:txBody>
          <a:bodyPr wrap="square" rtlCol="0">
            <a:spAutoFit/>
          </a:bodyPr>
          <a:lstStyle/>
          <a:p>
            <a:r>
              <a:rPr lang="en-GB" sz="1200" dirty="0">
                <a:solidFill>
                  <a:schemeClr val="bg1">
                    <a:lumMod val="65000"/>
                  </a:schemeClr>
                </a:solidFill>
              </a:rPr>
              <a:t>Emergency Services and Volunteers</a:t>
            </a:r>
          </a:p>
        </p:txBody>
      </p:sp>
      <p:sp>
        <p:nvSpPr>
          <p:cNvPr id="17" name="Rectangle 16">
            <a:extLst>
              <a:ext uri="{FF2B5EF4-FFF2-40B4-BE49-F238E27FC236}">
                <a16:creationId xmlns:a16="http://schemas.microsoft.com/office/drawing/2014/main" id="{007C6C4E-09E8-769F-3A11-F0D382ADAF01}"/>
              </a:ext>
            </a:extLst>
          </p:cNvPr>
          <p:cNvSpPr/>
          <p:nvPr/>
        </p:nvSpPr>
        <p:spPr>
          <a:xfrm>
            <a:off x="6091230" y="1574758"/>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GOV</a:t>
            </a:r>
          </a:p>
        </p:txBody>
      </p:sp>
      <p:sp>
        <p:nvSpPr>
          <p:cNvPr id="20" name="TextBox 19">
            <a:extLst>
              <a:ext uri="{FF2B5EF4-FFF2-40B4-BE49-F238E27FC236}">
                <a16:creationId xmlns:a16="http://schemas.microsoft.com/office/drawing/2014/main" id="{AA6D39DE-0AB9-F023-5262-03843D42B75B}"/>
              </a:ext>
            </a:extLst>
          </p:cNvPr>
          <p:cNvSpPr txBox="1"/>
          <p:nvPr/>
        </p:nvSpPr>
        <p:spPr>
          <a:xfrm>
            <a:off x="6686437" y="1521753"/>
            <a:ext cx="2061197" cy="276999"/>
          </a:xfrm>
          <a:prstGeom prst="rect">
            <a:avLst/>
          </a:prstGeom>
          <a:noFill/>
        </p:spPr>
        <p:txBody>
          <a:bodyPr wrap="square" rtlCol="0">
            <a:spAutoFit/>
          </a:bodyPr>
          <a:lstStyle/>
          <a:p>
            <a:r>
              <a:rPr lang="en-GB" sz="1200" dirty="0">
                <a:solidFill>
                  <a:schemeClr val="bg1">
                    <a:lumMod val="65000"/>
                  </a:schemeClr>
                </a:solidFill>
              </a:rPr>
              <a:t>Government and Authorities</a:t>
            </a:r>
          </a:p>
        </p:txBody>
      </p:sp>
      <p:sp>
        <p:nvSpPr>
          <p:cNvPr id="54" name="Rectangle 53">
            <a:extLst>
              <a:ext uri="{FF2B5EF4-FFF2-40B4-BE49-F238E27FC236}">
                <a16:creationId xmlns:a16="http://schemas.microsoft.com/office/drawing/2014/main" id="{A33BC9B5-3960-B1D2-A003-4A2461576240}"/>
              </a:ext>
            </a:extLst>
          </p:cNvPr>
          <p:cNvSpPr/>
          <p:nvPr/>
        </p:nvSpPr>
        <p:spPr>
          <a:xfrm>
            <a:off x="6091250" y="2511009"/>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MDA</a:t>
            </a:r>
          </a:p>
        </p:txBody>
      </p:sp>
      <p:sp>
        <p:nvSpPr>
          <p:cNvPr id="74" name="TextBox 73">
            <a:extLst>
              <a:ext uri="{FF2B5EF4-FFF2-40B4-BE49-F238E27FC236}">
                <a16:creationId xmlns:a16="http://schemas.microsoft.com/office/drawing/2014/main" id="{2B8E0D9D-104C-B1C6-6294-BB84DA12D2BC}"/>
              </a:ext>
            </a:extLst>
          </p:cNvPr>
          <p:cNvSpPr txBox="1"/>
          <p:nvPr/>
        </p:nvSpPr>
        <p:spPr>
          <a:xfrm>
            <a:off x="6686466" y="2460506"/>
            <a:ext cx="1872425" cy="276999"/>
          </a:xfrm>
          <a:prstGeom prst="rect">
            <a:avLst/>
          </a:prstGeom>
          <a:noFill/>
        </p:spPr>
        <p:txBody>
          <a:bodyPr wrap="square" rtlCol="0">
            <a:spAutoFit/>
          </a:bodyPr>
          <a:lstStyle/>
          <a:p>
            <a:r>
              <a:rPr lang="en-GB" sz="1200" dirty="0">
                <a:solidFill>
                  <a:schemeClr val="bg1">
                    <a:lumMod val="65000"/>
                  </a:schemeClr>
                </a:solidFill>
              </a:rPr>
              <a:t>Media and Communication</a:t>
            </a:r>
          </a:p>
        </p:txBody>
      </p:sp>
      <p:sp>
        <p:nvSpPr>
          <p:cNvPr id="78" name="Rectangle 77">
            <a:extLst>
              <a:ext uri="{FF2B5EF4-FFF2-40B4-BE49-F238E27FC236}">
                <a16:creationId xmlns:a16="http://schemas.microsoft.com/office/drawing/2014/main" id="{6AA0E4DF-14E5-05D4-D3A2-1CD2B9D2115A}"/>
              </a:ext>
            </a:extLst>
          </p:cNvPr>
          <p:cNvSpPr/>
          <p:nvPr/>
        </p:nvSpPr>
        <p:spPr>
          <a:xfrm>
            <a:off x="6091733" y="2822081"/>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EMS</a:t>
            </a:r>
          </a:p>
        </p:txBody>
      </p:sp>
      <p:sp>
        <p:nvSpPr>
          <p:cNvPr id="81" name="Rectangle 80">
            <a:extLst>
              <a:ext uri="{FF2B5EF4-FFF2-40B4-BE49-F238E27FC236}">
                <a16:creationId xmlns:a16="http://schemas.microsoft.com/office/drawing/2014/main" id="{05529694-F695-94BE-C98F-E0553E13DA51}"/>
              </a:ext>
            </a:extLst>
          </p:cNvPr>
          <p:cNvSpPr/>
          <p:nvPr/>
        </p:nvSpPr>
        <p:spPr>
          <a:xfrm>
            <a:off x="6091684" y="3444830"/>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PER</a:t>
            </a:r>
          </a:p>
        </p:txBody>
      </p:sp>
      <p:sp>
        <p:nvSpPr>
          <p:cNvPr id="82" name="TextBox 81">
            <a:extLst>
              <a:ext uri="{FF2B5EF4-FFF2-40B4-BE49-F238E27FC236}">
                <a16:creationId xmlns:a16="http://schemas.microsoft.com/office/drawing/2014/main" id="{EDE9EC5D-3460-4601-9676-78ECBA4E4269}"/>
              </a:ext>
            </a:extLst>
          </p:cNvPr>
          <p:cNvSpPr txBox="1"/>
          <p:nvPr/>
        </p:nvSpPr>
        <p:spPr>
          <a:xfrm>
            <a:off x="6688092" y="3394563"/>
            <a:ext cx="1770105" cy="276999"/>
          </a:xfrm>
          <a:prstGeom prst="rect">
            <a:avLst/>
          </a:prstGeom>
          <a:noFill/>
        </p:spPr>
        <p:txBody>
          <a:bodyPr wrap="square" rtlCol="0">
            <a:spAutoFit/>
          </a:bodyPr>
          <a:lstStyle/>
          <a:p>
            <a:r>
              <a:rPr lang="en-GB" sz="1200" dirty="0">
                <a:solidFill>
                  <a:schemeClr val="bg1">
                    <a:lumMod val="65000"/>
                  </a:schemeClr>
                </a:solidFill>
              </a:rPr>
              <a:t>Personal Beliefs/ Actions</a:t>
            </a:r>
          </a:p>
        </p:txBody>
      </p:sp>
      <p:sp>
        <p:nvSpPr>
          <p:cNvPr id="91" name="Rectangle 90">
            <a:hlinkClick r:id="rId3" action="ppaction://hlinksldjump"/>
            <a:extLst>
              <a:ext uri="{FF2B5EF4-FFF2-40B4-BE49-F238E27FC236}">
                <a16:creationId xmlns:a16="http://schemas.microsoft.com/office/drawing/2014/main" id="{05BEA956-14D7-9B5D-7C20-53D6A1267D5F}"/>
              </a:ext>
            </a:extLst>
          </p:cNvPr>
          <p:cNvSpPr/>
          <p:nvPr/>
        </p:nvSpPr>
        <p:spPr>
          <a:xfrm>
            <a:off x="6059472" y="1537047"/>
            <a:ext cx="2570578"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2" name="Rectangle 91">
            <a:hlinkClick r:id="rId5" action="ppaction://hlinksldjump"/>
            <a:extLst>
              <a:ext uri="{FF2B5EF4-FFF2-40B4-BE49-F238E27FC236}">
                <a16:creationId xmlns:a16="http://schemas.microsoft.com/office/drawing/2014/main" id="{BD7A45A3-819E-7567-5928-14EF71C71E80}"/>
              </a:ext>
            </a:extLst>
          </p:cNvPr>
          <p:cNvSpPr/>
          <p:nvPr/>
        </p:nvSpPr>
        <p:spPr>
          <a:xfrm>
            <a:off x="6086999" y="2484774"/>
            <a:ext cx="2460095"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hlinkClick r:id="rId6" action="ppaction://hlinksldjump"/>
            <a:extLst>
              <a:ext uri="{FF2B5EF4-FFF2-40B4-BE49-F238E27FC236}">
                <a16:creationId xmlns:a16="http://schemas.microsoft.com/office/drawing/2014/main" id="{E0B4A177-6277-E083-AB21-CCC246E7BA04}"/>
              </a:ext>
            </a:extLst>
          </p:cNvPr>
          <p:cNvSpPr/>
          <p:nvPr/>
        </p:nvSpPr>
        <p:spPr>
          <a:xfrm>
            <a:off x="6086999" y="2781225"/>
            <a:ext cx="2921527"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hlinkClick r:id="rId7" action="ppaction://hlinksldjump"/>
            <a:extLst>
              <a:ext uri="{FF2B5EF4-FFF2-40B4-BE49-F238E27FC236}">
                <a16:creationId xmlns:a16="http://schemas.microsoft.com/office/drawing/2014/main" id="{156FC404-0195-579C-19FA-1D3DE6C009D5}"/>
              </a:ext>
            </a:extLst>
          </p:cNvPr>
          <p:cNvSpPr/>
          <p:nvPr/>
        </p:nvSpPr>
        <p:spPr>
          <a:xfrm>
            <a:off x="6086824" y="3398353"/>
            <a:ext cx="2316337"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a:extLst>
              <a:ext uri="{FF2B5EF4-FFF2-40B4-BE49-F238E27FC236}">
                <a16:creationId xmlns:a16="http://schemas.microsoft.com/office/drawing/2014/main" id="{72812F90-B240-BFEE-9388-B7918481091E}"/>
              </a:ext>
            </a:extLst>
          </p:cNvPr>
          <p:cNvSpPr txBox="1"/>
          <p:nvPr/>
        </p:nvSpPr>
        <p:spPr>
          <a:xfrm>
            <a:off x="6688732" y="2226823"/>
            <a:ext cx="1992851" cy="276999"/>
          </a:xfrm>
          <a:prstGeom prst="rect">
            <a:avLst/>
          </a:prstGeom>
          <a:noFill/>
        </p:spPr>
        <p:txBody>
          <a:bodyPr wrap="square" rtlCol="0">
            <a:spAutoFit/>
          </a:bodyPr>
          <a:lstStyle/>
          <a:p>
            <a:r>
              <a:rPr lang="en-GB" sz="1200" dirty="0">
                <a:solidFill>
                  <a:schemeClr val="bg1">
                    <a:lumMod val="65000"/>
                  </a:schemeClr>
                </a:solidFill>
              </a:rPr>
              <a:t>Mitigation Infrastructure</a:t>
            </a:r>
          </a:p>
        </p:txBody>
      </p:sp>
      <p:sp>
        <p:nvSpPr>
          <p:cNvPr id="100" name="Rectangle 99">
            <a:extLst>
              <a:ext uri="{FF2B5EF4-FFF2-40B4-BE49-F238E27FC236}">
                <a16:creationId xmlns:a16="http://schemas.microsoft.com/office/drawing/2014/main" id="{5CFFEE99-F332-E61C-F0B3-7F5FB5507088}"/>
              </a:ext>
            </a:extLst>
          </p:cNvPr>
          <p:cNvSpPr/>
          <p:nvPr/>
        </p:nvSpPr>
        <p:spPr>
          <a:xfrm>
            <a:off x="6091250" y="2198561"/>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MIT</a:t>
            </a:r>
          </a:p>
        </p:txBody>
      </p:sp>
      <p:sp>
        <p:nvSpPr>
          <p:cNvPr id="101" name="TextBox 100">
            <a:extLst>
              <a:ext uri="{FF2B5EF4-FFF2-40B4-BE49-F238E27FC236}">
                <a16:creationId xmlns:a16="http://schemas.microsoft.com/office/drawing/2014/main" id="{1FA9A931-FC68-5EEE-A8FB-A5A2C4CDC409}"/>
              </a:ext>
            </a:extLst>
          </p:cNvPr>
          <p:cNvSpPr txBox="1"/>
          <p:nvPr/>
        </p:nvSpPr>
        <p:spPr>
          <a:xfrm>
            <a:off x="6686433" y="2076272"/>
            <a:ext cx="1943626" cy="276999"/>
          </a:xfrm>
          <a:prstGeom prst="rect">
            <a:avLst/>
          </a:prstGeom>
          <a:noFill/>
        </p:spPr>
        <p:txBody>
          <a:bodyPr wrap="square" rtlCol="0">
            <a:spAutoFit/>
          </a:bodyPr>
          <a:lstStyle/>
          <a:p>
            <a:r>
              <a:rPr lang="en-GB" sz="1200" dirty="0">
                <a:solidFill>
                  <a:schemeClr val="bg1">
                    <a:lumMod val="65000"/>
                  </a:schemeClr>
                </a:solidFill>
              </a:rPr>
              <a:t>Preparedness Measures and</a:t>
            </a:r>
          </a:p>
        </p:txBody>
      </p:sp>
      <p:sp>
        <p:nvSpPr>
          <p:cNvPr id="102" name="Rectangle 101">
            <a:hlinkClick r:id="rId4" action="ppaction://hlinksldjump"/>
            <a:extLst>
              <a:ext uri="{FF2B5EF4-FFF2-40B4-BE49-F238E27FC236}">
                <a16:creationId xmlns:a16="http://schemas.microsoft.com/office/drawing/2014/main" id="{51C7B6CB-FF96-44E7-707C-3C1C7BE52378}"/>
              </a:ext>
            </a:extLst>
          </p:cNvPr>
          <p:cNvSpPr/>
          <p:nvPr/>
        </p:nvSpPr>
        <p:spPr>
          <a:xfrm>
            <a:off x="6087001" y="2155083"/>
            <a:ext cx="2460094" cy="2938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extLst>
              <a:ext uri="{FF2B5EF4-FFF2-40B4-BE49-F238E27FC236}">
                <a16:creationId xmlns:a16="http://schemas.microsoft.com/office/drawing/2014/main" id="{508BFE59-2C14-38A8-76F7-9451FEFC57E9}"/>
              </a:ext>
            </a:extLst>
          </p:cNvPr>
          <p:cNvSpPr txBox="1"/>
          <p:nvPr/>
        </p:nvSpPr>
        <p:spPr>
          <a:xfrm>
            <a:off x="189257" y="678109"/>
            <a:ext cx="4424075" cy="369332"/>
          </a:xfrm>
          <a:prstGeom prst="rect">
            <a:avLst/>
          </a:prstGeom>
          <a:noFill/>
        </p:spPr>
        <p:txBody>
          <a:bodyPr wrap="square" rtlCol="0">
            <a:spAutoFit/>
          </a:bodyPr>
          <a:lstStyle/>
          <a:p>
            <a:pPr>
              <a:spcAft>
                <a:spcPts val="1000"/>
              </a:spcAft>
            </a:pPr>
            <a:r>
              <a:rPr lang="en-GB" dirty="0">
                <a:solidFill>
                  <a:srgbClr val="02214F"/>
                </a:solidFill>
                <a:latin typeface="Century Gothic" panose="020B0502020202020204" pitchFamily="34" charset="0"/>
              </a:rPr>
              <a:t>Trust in: The Science Community</a:t>
            </a:r>
          </a:p>
        </p:txBody>
      </p:sp>
      <p:sp>
        <p:nvSpPr>
          <p:cNvPr id="4" name="Rectangle: Rounded Corners 3">
            <a:hlinkClick r:id="rId10" action="ppaction://hlinksldjump"/>
            <a:extLst>
              <a:ext uri="{FF2B5EF4-FFF2-40B4-BE49-F238E27FC236}">
                <a16:creationId xmlns:a16="http://schemas.microsoft.com/office/drawing/2014/main" id="{5656AA0F-6B8D-9DF2-B5CA-A698D843D7F1}"/>
              </a:ext>
            </a:extLst>
          </p:cNvPr>
          <p:cNvSpPr/>
          <p:nvPr/>
        </p:nvSpPr>
        <p:spPr>
          <a:xfrm>
            <a:off x="4597572" y="590826"/>
            <a:ext cx="1108348" cy="552992"/>
          </a:xfrm>
          <a:prstGeom prst="roundRect">
            <a:avLst/>
          </a:prstGeom>
          <a:solidFill>
            <a:srgbClr val="F7DCAD"/>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1204E"/>
                </a:solidFill>
                <a:latin typeface="Verdana Pro Cond" panose="020B0606030504040204" pitchFamily="34" charset="0"/>
              </a:rPr>
              <a:t>Return to Results</a:t>
            </a:r>
          </a:p>
        </p:txBody>
      </p:sp>
      <p:sp>
        <p:nvSpPr>
          <p:cNvPr id="7" name="Subtitle 2">
            <a:hlinkClick r:id="rId17" action="ppaction://hlinksldjump"/>
            <a:extLst>
              <a:ext uri="{FF2B5EF4-FFF2-40B4-BE49-F238E27FC236}">
                <a16:creationId xmlns:a16="http://schemas.microsoft.com/office/drawing/2014/main" id="{1F4FBDC0-7C98-58A0-870B-10D4F63C33B0}"/>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881A39B5-9E2B-A201-BB62-EF208D64A378}"/>
              </a:ext>
            </a:extLst>
          </p:cNvPr>
          <p:cNvSpPr txBox="1"/>
          <p:nvPr/>
        </p:nvSpPr>
        <p:spPr>
          <a:xfrm>
            <a:off x="6686433" y="1828156"/>
            <a:ext cx="2440678" cy="276999"/>
          </a:xfrm>
          <a:prstGeom prst="rect">
            <a:avLst/>
          </a:prstGeom>
          <a:noFill/>
        </p:spPr>
        <p:txBody>
          <a:bodyPr wrap="square" rtlCol="0">
            <a:spAutoFit/>
          </a:bodyPr>
          <a:lstStyle/>
          <a:p>
            <a:r>
              <a:rPr lang="en-GB" sz="1200" dirty="0">
                <a:solidFill>
                  <a:schemeClr val="bg1">
                    <a:lumMod val="65000"/>
                  </a:schemeClr>
                </a:solidFill>
              </a:rPr>
              <a:t>Community, Neighbours, and Family</a:t>
            </a:r>
          </a:p>
        </p:txBody>
      </p:sp>
      <p:sp>
        <p:nvSpPr>
          <p:cNvPr id="18" name="Rectangle 17">
            <a:extLst>
              <a:ext uri="{FF2B5EF4-FFF2-40B4-BE49-F238E27FC236}">
                <a16:creationId xmlns:a16="http://schemas.microsoft.com/office/drawing/2014/main" id="{40B10788-FCD5-015C-5544-FF8DD53E795A}"/>
              </a:ext>
            </a:extLst>
          </p:cNvPr>
          <p:cNvSpPr/>
          <p:nvPr/>
        </p:nvSpPr>
        <p:spPr>
          <a:xfrm>
            <a:off x="6091677" y="1886104"/>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COM</a:t>
            </a:r>
          </a:p>
        </p:txBody>
      </p:sp>
      <p:sp>
        <p:nvSpPr>
          <p:cNvPr id="19" name="Rectangle 18">
            <a:hlinkClick r:id="rId18" action="ppaction://hlinksldjump"/>
            <a:extLst>
              <a:ext uri="{FF2B5EF4-FFF2-40B4-BE49-F238E27FC236}">
                <a16:creationId xmlns:a16="http://schemas.microsoft.com/office/drawing/2014/main" id="{6246A6C9-C468-BD14-3F63-8F8E9F1C4865}"/>
              </a:ext>
            </a:extLst>
          </p:cNvPr>
          <p:cNvSpPr/>
          <p:nvPr/>
        </p:nvSpPr>
        <p:spPr>
          <a:xfrm>
            <a:off x="6086998" y="1845640"/>
            <a:ext cx="2970635"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0672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77CF6-4964-90D4-B699-2DDBD23D3215}"/>
            </a:ext>
          </a:extLst>
        </p:cNvPr>
        <p:cNvGrpSpPr/>
        <p:nvPr/>
      </p:nvGrpSpPr>
      <p:grpSpPr>
        <a:xfrm>
          <a:off x="0" y="0"/>
          <a:ext cx="0" cy="0"/>
          <a:chOff x="0" y="0"/>
          <a:chExt cx="0" cy="0"/>
        </a:xfrm>
      </p:grpSpPr>
      <p:sp>
        <p:nvSpPr>
          <p:cNvPr id="31" name="Freeform: Shape 30">
            <a:extLst>
              <a:ext uri="{FF2B5EF4-FFF2-40B4-BE49-F238E27FC236}">
                <a16:creationId xmlns:a16="http://schemas.microsoft.com/office/drawing/2014/main" id="{9C97E82A-013E-AFAD-BC28-FF3DEA89CAB6}"/>
              </a:ext>
            </a:extLst>
          </p:cNvPr>
          <p:cNvSpPr/>
          <p:nvPr/>
        </p:nvSpPr>
        <p:spPr>
          <a:xfrm rot="12168452">
            <a:off x="9017000" y="-1237"/>
            <a:ext cx="6313584" cy="6313585"/>
          </a:xfrm>
          <a:custGeom>
            <a:avLst/>
            <a:gdLst>
              <a:gd name="connsiteX0" fmla="*/ 11 w 6764809"/>
              <a:gd name="connsiteY0" fmla="*/ 43 h 6764810"/>
              <a:gd name="connsiteX1" fmla="*/ 6764821 w 6764809"/>
              <a:gd name="connsiteY1" fmla="*/ 43 h 6764810"/>
              <a:gd name="connsiteX2" fmla="*/ 6764821 w 6764809"/>
              <a:gd name="connsiteY2" fmla="*/ 6764853 h 6764810"/>
              <a:gd name="connsiteX3" fmla="*/ 11 w 6764809"/>
              <a:gd name="connsiteY3" fmla="*/ 6764853 h 6764810"/>
            </a:gdLst>
            <a:ahLst/>
            <a:cxnLst>
              <a:cxn ang="0">
                <a:pos x="connsiteX0" y="connsiteY0"/>
              </a:cxn>
              <a:cxn ang="0">
                <a:pos x="connsiteX1" y="connsiteY1"/>
              </a:cxn>
              <a:cxn ang="0">
                <a:pos x="connsiteX2" y="connsiteY2"/>
              </a:cxn>
              <a:cxn ang="0">
                <a:pos x="connsiteX3" y="connsiteY3"/>
              </a:cxn>
            </a:cxnLst>
            <a:rect l="l" t="t" r="r" b="b"/>
            <a:pathLst>
              <a:path w="6764809" h="6764810">
                <a:moveTo>
                  <a:pt x="11" y="43"/>
                </a:moveTo>
                <a:lnTo>
                  <a:pt x="6764821" y="43"/>
                </a:lnTo>
                <a:lnTo>
                  <a:pt x="6764821" y="6764853"/>
                </a:lnTo>
                <a:lnTo>
                  <a:pt x="11" y="6764853"/>
                </a:lnTo>
                <a:close/>
              </a:path>
            </a:pathLst>
          </a:custGeom>
          <a:noFill/>
          <a:ln w="8736" cap="flat">
            <a:noFill/>
            <a:prstDash val="solid"/>
            <a:miter/>
          </a:ln>
        </p:spPr>
        <p:txBody>
          <a:bodyPr rtlCol="0" anchor="ctr"/>
          <a:lstStyle/>
          <a:p>
            <a:endParaRPr lang="en-GB" sz="1600"/>
          </a:p>
        </p:txBody>
      </p:sp>
      <p:grpSp>
        <p:nvGrpSpPr>
          <p:cNvPr id="32" name="Graphic 2973">
            <a:extLst>
              <a:ext uri="{FF2B5EF4-FFF2-40B4-BE49-F238E27FC236}">
                <a16:creationId xmlns:a16="http://schemas.microsoft.com/office/drawing/2014/main" id="{AB20E392-A6E1-2E38-C0F7-DE0FF0832317}"/>
              </a:ext>
            </a:extLst>
          </p:cNvPr>
          <p:cNvGrpSpPr/>
          <p:nvPr/>
        </p:nvGrpSpPr>
        <p:grpSpPr>
          <a:xfrm rot="16609752">
            <a:off x="9098529" y="80291"/>
            <a:ext cx="6150518" cy="6150520"/>
            <a:chOff x="129512" y="69420"/>
            <a:chExt cx="6590089" cy="6590091"/>
          </a:xfrm>
        </p:grpSpPr>
        <p:grpSp>
          <p:nvGrpSpPr>
            <p:cNvPr id="55" name="Graphic 2973">
              <a:extLst>
                <a:ext uri="{FF2B5EF4-FFF2-40B4-BE49-F238E27FC236}">
                  <a16:creationId xmlns:a16="http://schemas.microsoft.com/office/drawing/2014/main" id="{439ABBF2-BDF7-700A-BCB0-992CE574C7A3}"/>
                </a:ext>
              </a:extLst>
            </p:cNvPr>
            <p:cNvGrpSpPr/>
            <p:nvPr/>
          </p:nvGrpSpPr>
          <p:grpSpPr>
            <a:xfrm>
              <a:off x="3424555" y="3364466"/>
              <a:ext cx="8736" cy="8736"/>
              <a:chOff x="3424555" y="3364466"/>
              <a:chExt cx="8736" cy="8736"/>
            </a:xfrm>
          </p:grpSpPr>
          <p:sp>
            <p:nvSpPr>
              <p:cNvPr id="610" name="Freeform: Shape 609">
                <a:extLst>
                  <a:ext uri="{FF2B5EF4-FFF2-40B4-BE49-F238E27FC236}">
                    <a16:creationId xmlns:a16="http://schemas.microsoft.com/office/drawing/2014/main" id="{7882BC37-A239-0AE0-B632-98B64EA54330}"/>
                  </a:ext>
                </a:extLst>
              </p:cNvPr>
              <p:cNvSpPr/>
              <p:nvPr/>
            </p:nvSpPr>
            <p:spPr>
              <a:xfrm>
                <a:off x="3424555" y="3364466"/>
                <a:ext cx="8736" cy="8736"/>
              </a:xfrm>
              <a:custGeom>
                <a:avLst/>
                <a:gdLst/>
                <a:ahLst/>
                <a:cxnLst/>
                <a:rect l="l" t="t" r="r" b="b"/>
                <a:pathLst>
                  <a:path w="8736" h="8736"/>
                </a:pathLst>
              </a:custGeom>
              <a:solidFill>
                <a:srgbClr val="000000"/>
              </a:solidFill>
              <a:ln w="8736" cap="flat">
                <a:noFill/>
                <a:prstDash val="solid"/>
                <a:miter/>
              </a:ln>
            </p:spPr>
            <p:txBody>
              <a:bodyPr rtlCol="0" anchor="ctr"/>
              <a:lstStyle/>
              <a:p>
                <a:endParaRPr lang="en-GB" sz="1600"/>
              </a:p>
            </p:txBody>
          </p:sp>
          <p:sp>
            <p:nvSpPr>
              <p:cNvPr id="611" name="Freeform: Shape 610">
                <a:extLst>
                  <a:ext uri="{FF2B5EF4-FFF2-40B4-BE49-F238E27FC236}">
                    <a16:creationId xmlns:a16="http://schemas.microsoft.com/office/drawing/2014/main" id="{729F7989-9499-BF24-7526-698457D0095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56" name="Graphic 2973">
              <a:extLst>
                <a:ext uri="{FF2B5EF4-FFF2-40B4-BE49-F238E27FC236}">
                  <a16:creationId xmlns:a16="http://schemas.microsoft.com/office/drawing/2014/main" id="{BD0BD446-7AF4-3B7C-87F3-3DEB6450B3EE}"/>
                </a:ext>
              </a:extLst>
            </p:cNvPr>
            <p:cNvGrpSpPr/>
            <p:nvPr/>
          </p:nvGrpSpPr>
          <p:grpSpPr>
            <a:xfrm>
              <a:off x="3424555" y="1716947"/>
              <a:ext cx="1647518" cy="2880709"/>
              <a:chOff x="3424555" y="1716947"/>
              <a:chExt cx="1647518" cy="2880709"/>
            </a:xfrm>
          </p:grpSpPr>
          <p:sp>
            <p:nvSpPr>
              <p:cNvPr id="607" name="Freeform: Shape 606">
                <a:hlinkClick r:id="rId3" action="ppaction://hlinksldjump"/>
                <a:extLst>
                  <a:ext uri="{FF2B5EF4-FFF2-40B4-BE49-F238E27FC236}">
                    <a16:creationId xmlns:a16="http://schemas.microsoft.com/office/drawing/2014/main" id="{CE127340-23FA-1F74-1100-D83C9CF1A54F}"/>
                  </a:ext>
                </a:extLst>
              </p:cNvPr>
              <p:cNvSpPr/>
              <p:nvPr/>
            </p:nvSpPr>
            <p:spPr>
              <a:xfrm>
                <a:off x="3424555" y="1716947"/>
                <a:ext cx="1647518" cy="2880709"/>
              </a:xfrm>
              <a:custGeom>
                <a:avLst/>
                <a:gdLst>
                  <a:gd name="connsiteX0" fmla="*/ 398 w 1647518"/>
                  <a:gd name="connsiteY0" fmla="*/ 430 h 2880709"/>
                  <a:gd name="connsiteX1" fmla="*/ 1647916 w 1647518"/>
                  <a:gd name="connsiteY1" fmla="*/ 1647948 h 2880709"/>
                  <a:gd name="connsiteX2" fmla="*/ 1092908 w 1647518"/>
                  <a:gd name="connsiteY2" fmla="*/ 2881139 h 2880709"/>
                  <a:gd name="connsiteX3" fmla="*/ 546652 w 1647518"/>
                  <a:gd name="connsiteY3" fmla="*/ 2264542 h 2880709"/>
                  <a:gd name="connsiteX4" fmla="*/ 616991 w 1647518"/>
                  <a:gd name="connsiteY4" fmla="*/ 1101694 h 2880709"/>
                  <a:gd name="connsiteX5" fmla="*/ 398 w 1647518"/>
                  <a:gd name="connsiteY5" fmla="*/ 824187 h 288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518" h="2880709">
                    <a:moveTo>
                      <a:pt x="398" y="430"/>
                    </a:moveTo>
                    <a:cubicBezTo>
                      <a:pt x="910301" y="430"/>
                      <a:pt x="1647916" y="738045"/>
                      <a:pt x="1647916" y="1647948"/>
                    </a:cubicBezTo>
                    <a:cubicBezTo>
                      <a:pt x="1647916" y="2119496"/>
                      <a:pt x="1445863" y="2568441"/>
                      <a:pt x="1092908" y="2881139"/>
                    </a:cubicBezTo>
                    <a:lnTo>
                      <a:pt x="546652" y="2264542"/>
                    </a:lnTo>
                    <a:cubicBezTo>
                      <a:pt x="887185" y="1962855"/>
                      <a:pt x="918680" y="1442229"/>
                      <a:pt x="616991" y="1101694"/>
                    </a:cubicBezTo>
                    <a:cubicBezTo>
                      <a:pt x="460645" y="925215"/>
                      <a:pt x="236171" y="824187"/>
                      <a:pt x="398" y="824187"/>
                    </a:cubicBezTo>
                    <a:close/>
                  </a:path>
                </a:pathLst>
              </a:custGeom>
              <a:solidFill>
                <a:srgbClr val="A6A6A6"/>
              </a:solidFill>
              <a:ln w="4368" cap="flat">
                <a:solidFill>
                  <a:srgbClr val="FFFFFF"/>
                </a:solidFill>
                <a:prstDash val="solid"/>
                <a:miter/>
              </a:ln>
            </p:spPr>
            <p:txBody>
              <a:bodyPr rtlCol="0" anchor="ctr"/>
              <a:lstStyle/>
              <a:p>
                <a:endParaRPr lang="en-GB" sz="1600" dirty="0"/>
              </a:p>
            </p:txBody>
          </p:sp>
          <p:sp>
            <p:nvSpPr>
              <p:cNvPr id="608" name="TextBox 607">
                <a:extLst>
                  <a:ext uri="{FF2B5EF4-FFF2-40B4-BE49-F238E27FC236}">
                    <a16:creationId xmlns:a16="http://schemas.microsoft.com/office/drawing/2014/main" id="{EB437C4F-5756-AB0D-4AFD-6B6E4ED4C5E4}"/>
                  </a:ext>
                </a:extLst>
              </p:cNvPr>
              <p:cNvSpPr txBox="1"/>
              <p:nvPr/>
            </p:nvSpPr>
            <p:spPr>
              <a:xfrm rot="9431548">
                <a:off x="4298571" y="2778071"/>
                <a:ext cx="562403"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GOV</a:t>
                </a:r>
              </a:p>
            </p:txBody>
          </p:sp>
          <p:sp>
            <p:nvSpPr>
              <p:cNvPr id="609" name="Freeform: Shape 608">
                <a:extLst>
                  <a:ext uri="{FF2B5EF4-FFF2-40B4-BE49-F238E27FC236}">
                    <a16:creationId xmlns:a16="http://schemas.microsoft.com/office/drawing/2014/main" id="{B79B18AF-B712-0728-7D71-190B1B758D9C}"/>
                  </a:ext>
                </a:extLst>
              </p:cNvPr>
              <p:cNvSpPr/>
              <p:nvPr/>
            </p:nvSpPr>
            <p:spPr>
              <a:xfrm>
                <a:off x="3424556" y="2128820"/>
                <a:ext cx="1235635" cy="2160540"/>
              </a:xfrm>
              <a:custGeom>
                <a:avLst/>
                <a:gdLst>
                  <a:gd name="connsiteX0" fmla="*/ 398 w 1235635"/>
                  <a:gd name="connsiteY0" fmla="*/ 430 h 2160540"/>
                  <a:gd name="connsiteX1" fmla="*/ 1236034 w 1235635"/>
                  <a:gd name="connsiteY1" fmla="*/ 1236077 h 2160540"/>
                  <a:gd name="connsiteX2" fmla="*/ 819778 w 1235635"/>
                  <a:gd name="connsiteY2" fmla="*/ 2160971 h 2160540"/>
                </a:gdLst>
                <a:ahLst/>
                <a:cxnLst>
                  <a:cxn ang="0">
                    <a:pos x="connsiteX0" y="connsiteY0"/>
                  </a:cxn>
                  <a:cxn ang="0">
                    <a:pos x="connsiteX1" y="connsiteY1"/>
                  </a:cxn>
                  <a:cxn ang="0">
                    <a:pos x="connsiteX2" y="connsiteY2"/>
                  </a:cxn>
                </a:cxnLst>
                <a:rect l="l" t="t" r="r" b="b"/>
                <a:pathLst>
                  <a:path w="1235635" h="2160540">
                    <a:moveTo>
                      <a:pt x="398" y="430"/>
                    </a:moveTo>
                    <a:cubicBezTo>
                      <a:pt x="682824" y="438"/>
                      <a:pt x="1236042" y="553651"/>
                      <a:pt x="1236034" y="1236077"/>
                    </a:cubicBezTo>
                    <a:cubicBezTo>
                      <a:pt x="1236034" y="1589738"/>
                      <a:pt x="1084494" y="1926446"/>
                      <a:pt x="819778" y="2160971"/>
                    </a:cubicBezTo>
                  </a:path>
                </a:pathLst>
              </a:custGeom>
              <a:noFill/>
              <a:ln w="8736" cap="flat">
                <a:noFill/>
                <a:prstDash val="solid"/>
                <a:miter/>
              </a:ln>
            </p:spPr>
            <p:txBody>
              <a:bodyPr rtlCol="0" anchor="ctr"/>
              <a:lstStyle/>
              <a:p>
                <a:endParaRPr lang="en-GB" sz="1600"/>
              </a:p>
            </p:txBody>
          </p:sp>
        </p:grpSp>
        <p:grpSp>
          <p:nvGrpSpPr>
            <p:cNvPr id="57" name="Graphic 2973">
              <a:extLst>
                <a:ext uri="{FF2B5EF4-FFF2-40B4-BE49-F238E27FC236}">
                  <a16:creationId xmlns:a16="http://schemas.microsoft.com/office/drawing/2014/main" id="{81C5BDEC-21CB-10E4-6085-098D3451A765}"/>
                </a:ext>
              </a:extLst>
            </p:cNvPr>
            <p:cNvGrpSpPr/>
            <p:nvPr/>
          </p:nvGrpSpPr>
          <p:grpSpPr>
            <a:xfrm>
              <a:off x="2332045" y="3981060"/>
              <a:ext cx="2185019" cy="1030927"/>
              <a:chOff x="2332045" y="3981060"/>
              <a:chExt cx="2185019" cy="1030927"/>
            </a:xfrm>
          </p:grpSpPr>
          <p:sp>
            <p:nvSpPr>
              <p:cNvPr id="604" name="Freeform: Shape 603">
                <a:extLst>
                  <a:ext uri="{FF2B5EF4-FFF2-40B4-BE49-F238E27FC236}">
                    <a16:creationId xmlns:a16="http://schemas.microsoft.com/office/drawing/2014/main" id="{6B9BC096-873E-EADC-EBC7-5F5F21B3B3AD}"/>
                  </a:ext>
                </a:extLst>
              </p:cNvPr>
              <p:cNvSpPr/>
              <p:nvPr/>
            </p:nvSpPr>
            <p:spPr>
              <a:xfrm>
                <a:off x="2332045" y="3981060"/>
                <a:ext cx="2185019" cy="1030927"/>
              </a:xfrm>
              <a:custGeom>
                <a:avLst/>
                <a:gdLst>
                  <a:gd name="connsiteX0" fmla="*/ 2185418 w 2185019"/>
                  <a:gd name="connsiteY0" fmla="*/ 617027 h 1030927"/>
                  <a:gd name="connsiteX1" fmla="*/ 398 w 2185019"/>
                  <a:gd name="connsiteY1" fmla="*/ 617027 h 1030927"/>
                  <a:gd name="connsiteX2" fmla="*/ 546654 w 2185019"/>
                  <a:gd name="connsiteY2" fmla="*/ 430 h 1030927"/>
                  <a:gd name="connsiteX3" fmla="*/ 1639162 w 2185019"/>
                  <a:gd name="connsiteY3" fmla="*/ 430 h 1030927"/>
                </a:gdLst>
                <a:ahLst/>
                <a:cxnLst>
                  <a:cxn ang="0">
                    <a:pos x="connsiteX0" y="connsiteY0"/>
                  </a:cxn>
                  <a:cxn ang="0">
                    <a:pos x="connsiteX1" y="connsiteY1"/>
                  </a:cxn>
                  <a:cxn ang="0">
                    <a:pos x="connsiteX2" y="connsiteY2"/>
                  </a:cxn>
                  <a:cxn ang="0">
                    <a:pos x="connsiteX3" y="connsiteY3"/>
                  </a:cxn>
                </a:cxnLst>
                <a:rect l="l" t="t" r="r" b="b"/>
                <a:pathLst>
                  <a:path w="2185019" h="1030927">
                    <a:moveTo>
                      <a:pt x="2185418" y="617027"/>
                    </a:moveTo>
                    <a:cubicBezTo>
                      <a:pt x="1561835" y="1169467"/>
                      <a:pt x="623980" y="1169467"/>
                      <a:pt x="398" y="617027"/>
                    </a:cubicBezTo>
                    <a:lnTo>
                      <a:pt x="546654" y="430"/>
                    </a:lnTo>
                    <a:cubicBezTo>
                      <a:pt x="858444" y="276652"/>
                      <a:pt x="1327371" y="276652"/>
                      <a:pt x="1639162" y="430"/>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605" name="TextBox 604">
                <a:extLst>
                  <a:ext uri="{FF2B5EF4-FFF2-40B4-BE49-F238E27FC236}">
                    <a16:creationId xmlns:a16="http://schemas.microsoft.com/office/drawing/2014/main" id="{A60E1085-9926-1C52-13C0-FA47B26333DA}"/>
                  </a:ext>
                </a:extLst>
              </p:cNvPr>
              <p:cNvSpPr txBox="1"/>
              <p:nvPr/>
            </p:nvSpPr>
            <p:spPr>
              <a:xfrm rot="16393402">
                <a:off x="3134460" y="4452207"/>
                <a:ext cx="58089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COM</a:t>
                </a:r>
              </a:p>
            </p:txBody>
          </p:sp>
          <p:sp>
            <p:nvSpPr>
              <p:cNvPr id="606" name="Freeform: Shape 605">
                <a:extLst>
                  <a:ext uri="{FF2B5EF4-FFF2-40B4-BE49-F238E27FC236}">
                    <a16:creationId xmlns:a16="http://schemas.microsoft.com/office/drawing/2014/main" id="{D80C6FAA-19F6-DDB4-4399-EAC9184D6D05}"/>
                  </a:ext>
                </a:extLst>
              </p:cNvPr>
              <p:cNvSpPr/>
              <p:nvPr/>
            </p:nvSpPr>
            <p:spPr>
              <a:xfrm>
                <a:off x="2605173" y="4289352"/>
                <a:ext cx="1638764" cy="310752"/>
              </a:xfrm>
              <a:custGeom>
                <a:avLst/>
                <a:gdLst>
                  <a:gd name="connsiteX0" fmla="*/ 398 w 1638764"/>
                  <a:gd name="connsiteY0" fmla="*/ 430 h 310752"/>
                  <a:gd name="connsiteX1" fmla="*/ 1639163 w 1638764"/>
                  <a:gd name="connsiteY1" fmla="*/ 430 h 310752"/>
                </a:gdLst>
                <a:ahLst/>
                <a:cxnLst>
                  <a:cxn ang="0">
                    <a:pos x="connsiteX0" y="connsiteY0"/>
                  </a:cxn>
                  <a:cxn ang="0">
                    <a:pos x="connsiteX1" y="connsiteY1"/>
                  </a:cxn>
                </a:cxnLst>
                <a:rect l="l" t="t" r="r" b="b"/>
                <a:pathLst>
                  <a:path w="1638764" h="310752">
                    <a:moveTo>
                      <a:pt x="398" y="430"/>
                    </a:moveTo>
                    <a:cubicBezTo>
                      <a:pt x="468084" y="414767"/>
                      <a:pt x="1171476" y="414767"/>
                      <a:pt x="1639163" y="430"/>
                    </a:cubicBezTo>
                  </a:path>
                </a:pathLst>
              </a:custGeom>
              <a:noFill/>
              <a:ln w="8736" cap="flat">
                <a:noFill/>
                <a:prstDash val="solid"/>
                <a:miter/>
              </a:ln>
            </p:spPr>
            <p:txBody>
              <a:bodyPr rtlCol="0" anchor="ctr"/>
              <a:lstStyle/>
              <a:p>
                <a:endParaRPr lang="en-GB" sz="1600"/>
              </a:p>
            </p:txBody>
          </p:sp>
        </p:grpSp>
        <p:grpSp>
          <p:nvGrpSpPr>
            <p:cNvPr id="58" name="Graphic 2973">
              <a:extLst>
                <a:ext uri="{FF2B5EF4-FFF2-40B4-BE49-F238E27FC236}">
                  <a16:creationId xmlns:a16="http://schemas.microsoft.com/office/drawing/2014/main" id="{E2DA8E0D-05B8-2F00-97D4-D09D7622944D}"/>
                </a:ext>
              </a:extLst>
            </p:cNvPr>
            <p:cNvGrpSpPr/>
            <p:nvPr/>
          </p:nvGrpSpPr>
          <p:grpSpPr>
            <a:xfrm>
              <a:off x="1777026" y="3279188"/>
              <a:ext cx="1101274" cy="1318468"/>
              <a:chOff x="1777026" y="3279188"/>
              <a:chExt cx="1101274" cy="1318468"/>
            </a:xfrm>
          </p:grpSpPr>
          <p:sp>
            <p:nvSpPr>
              <p:cNvPr id="601" name="Freeform: Shape 600">
                <a:extLst>
                  <a:ext uri="{FF2B5EF4-FFF2-40B4-BE49-F238E27FC236}">
                    <a16:creationId xmlns:a16="http://schemas.microsoft.com/office/drawing/2014/main" id="{B5C303C2-1F17-B11A-AFBF-D824ABD35889}"/>
                  </a:ext>
                </a:extLst>
              </p:cNvPr>
              <p:cNvSpPr/>
              <p:nvPr/>
            </p:nvSpPr>
            <p:spPr>
              <a:xfrm>
                <a:off x="1777026" y="3279188"/>
                <a:ext cx="1101274" cy="1318468"/>
              </a:xfrm>
              <a:custGeom>
                <a:avLst/>
                <a:gdLst>
                  <a:gd name="connsiteX0" fmla="*/ 555416 w 1101274"/>
                  <a:gd name="connsiteY0" fmla="*/ 1318898 h 1318468"/>
                  <a:gd name="connsiteX1" fmla="*/ 2609 w 1101274"/>
                  <a:gd name="connsiteY1" fmla="*/ 430 h 1318468"/>
                  <a:gd name="connsiteX2" fmla="*/ 825269 w 1101274"/>
                  <a:gd name="connsiteY2" fmla="*/ 43069 h 1318468"/>
                  <a:gd name="connsiteX3" fmla="*/ 1101672 w 1101274"/>
                  <a:gd name="connsiteY3" fmla="*/ 702301 h 1318468"/>
                </a:gdLst>
                <a:ahLst/>
                <a:cxnLst>
                  <a:cxn ang="0">
                    <a:pos x="connsiteX0" y="connsiteY0"/>
                  </a:cxn>
                  <a:cxn ang="0">
                    <a:pos x="connsiteX1" y="connsiteY1"/>
                  </a:cxn>
                  <a:cxn ang="0">
                    <a:pos x="connsiteX2" y="connsiteY2"/>
                  </a:cxn>
                  <a:cxn ang="0">
                    <a:pos x="connsiteX3" y="connsiteY3"/>
                  </a:cxn>
                </a:cxnLst>
                <a:rect l="l" t="t" r="r" b="b"/>
                <a:pathLst>
                  <a:path w="1101274" h="1318468">
                    <a:moveTo>
                      <a:pt x="555416" y="1318898"/>
                    </a:moveTo>
                    <a:cubicBezTo>
                      <a:pt x="180131" y="986421"/>
                      <a:pt x="-23338" y="501139"/>
                      <a:pt x="2609" y="430"/>
                    </a:cubicBezTo>
                    <a:lnTo>
                      <a:pt x="825269" y="43069"/>
                    </a:lnTo>
                    <a:cubicBezTo>
                      <a:pt x="812293" y="293423"/>
                      <a:pt x="914027" y="536062"/>
                      <a:pt x="1101672" y="702301"/>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602" name="TextBox 601">
                <a:extLst>
                  <a:ext uri="{FF2B5EF4-FFF2-40B4-BE49-F238E27FC236}">
                    <a16:creationId xmlns:a16="http://schemas.microsoft.com/office/drawing/2014/main" id="{B1E1222A-3AE5-DFA2-C018-8AF9BE3E2BC4}"/>
                  </a:ext>
                </a:extLst>
              </p:cNvPr>
              <p:cNvSpPr txBox="1"/>
              <p:nvPr/>
            </p:nvSpPr>
            <p:spPr>
              <a:xfrm rot="20235165">
                <a:off x="2042515" y="3694020"/>
                <a:ext cx="484754"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MIT</a:t>
                </a:r>
              </a:p>
            </p:txBody>
          </p:sp>
          <p:sp>
            <p:nvSpPr>
              <p:cNvPr id="603" name="Freeform: Shape 602">
                <a:extLst>
                  <a:ext uri="{FF2B5EF4-FFF2-40B4-BE49-F238E27FC236}">
                    <a16:creationId xmlns:a16="http://schemas.microsoft.com/office/drawing/2014/main" id="{9764C330-66E0-C084-5111-CA91ECDA4AD2}"/>
                  </a:ext>
                </a:extLst>
              </p:cNvPr>
              <p:cNvSpPr/>
              <p:nvPr/>
            </p:nvSpPr>
            <p:spPr>
              <a:xfrm>
                <a:off x="2188910" y="3300507"/>
                <a:ext cx="416264" cy="988844"/>
              </a:xfrm>
              <a:custGeom>
                <a:avLst/>
                <a:gdLst>
                  <a:gd name="connsiteX0" fmla="*/ 2057 w 416264"/>
                  <a:gd name="connsiteY0" fmla="*/ 430 h 988844"/>
                  <a:gd name="connsiteX1" fmla="*/ 416662 w 416264"/>
                  <a:gd name="connsiteY1" fmla="*/ 989275 h 988844"/>
                </a:gdLst>
                <a:ahLst/>
                <a:cxnLst>
                  <a:cxn ang="0">
                    <a:pos x="connsiteX0" y="connsiteY0"/>
                  </a:cxn>
                  <a:cxn ang="0">
                    <a:pos x="connsiteX1" y="connsiteY1"/>
                  </a:cxn>
                </a:cxnLst>
                <a:rect l="l" t="t" r="r" b="b"/>
                <a:pathLst>
                  <a:path w="416264" h="988844">
                    <a:moveTo>
                      <a:pt x="2057" y="430"/>
                    </a:moveTo>
                    <a:cubicBezTo>
                      <a:pt x="-17408" y="375962"/>
                      <a:pt x="135198" y="739921"/>
                      <a:pt x="416662" y="989275"/>
                    </a:cubicBezTo>
                  </a:path>
                </a:pathLst>
              </a:custGeom>
              <a:noFill/>
              <a:ln w="8736" cap="flat">
                <a:noFill/>
                <a:prstDash val="solid"/>
                <a:miter/>
              </a:ln>
            </p:spPr>
            <p:txBody>
              <a:bodyPr rtlCol="0" anchor="ctr"/>
              <a:lstStyle/>
              <a:p>
                <a:endParaRPr lang="en-GB" sz="1600"/>
              </a:p>
            </p:txBody>
          </p:sp>
        </p:grpSp>
        <p:grpSp>
          <p:nvGrpSpPr>
            <p:cNvPr id="59" name="Graphic 2973">
              <a:extLst>
                <a:ext uri="{FF2B5EF4-FFF2-40B4-BE49-F238E27FC236}">
                  <a16:creationId xmlns:a16="http://schemas.microsoft.com/office/drawing/2014/main" id="{84B1C9A4-6EFF-1744-1EF3-1461D3A554D1}"/>
                </a:ext>
              </a:extLst>
            </p:cNvPr>
            <p:cNvGrpSpPr/>
            <p:nvPr/>
          </p:nvGrpSpPr>
          <p:grpSpPr>
            <a:xfrm>
              <a:off x="1779238" y="2524341"/>
              <a:ext cx="936705" cy="797486"/>
              <a:chOff x="1779238" y="2524341"/>
              <a:chExt cx="936705" cy="797486"/>
            </a:xfrm>
          </p:grpSpPr>
          <p:sp>
            <p:nvSpPr>
              <p:cNvPr id="598" name="Freeform: Shape 597">
                <a:hlinkClick r:id="rId4" action="ppaction://hlinksldjump"/>
                <a:extLst>
                  <a:ext uri="{FF2B5EF4-FFF2-40B4-BE49-F238E27FC236}">
                    <a16:creationId xmlns:a16="http://schemas.microsoft.com/office/drawing/2014/main" id="{345F34E4-3EA7-11F5-B6FD-F6E0D32B57AB}"/>
                  </a:ext>
                </a:extLst>
              </p:cNvPr>
              <p:cNvSpPr/>
              <p:nvPr/>
            </p:nvSpPr>
            <p:spPr>
              <a:xfrm>
                <a:off x="1779238" y="2524341"/>
                <a:ext cx="936705" cy="797486"/>
              </a:xfrm>
              <a:custGeom>
                <a:avLst/>
                <a:gdLst>
                  <a:gd name="connsiteX0" fmla="*/ 398 w 936705"/>
                  <a:gd name="connsiteY0" fmla="*/ 755277 h 797486"/>
                  <a:gd name="connsiteX1" fmla="*/ 228494 w 936705"/>
                  <a:gd name="connsiteY1" fmla="*/ 430 h 797486"/>
                  <a:gd name="connsiteX2" fmla="*/ 937103 w 936705"/>
                  <a:gd name="connsiteY2" fmla="*/ 420492 h 797486"/>
                  <a:gd name="connsiteX3" fmla="*/ 823058 w 936705"/>
                  <a:gd name="connsiteY3" fmla="*/ 797916 h 797486"/>
                </a:gdLst>
                <a:ahLst/>
                <a:cxnLst>
                  <a:cxn ang="0">
                    <a:pos x="connsiteX0" y="connsiteY0"/>
                  </a:cxn>
                  <a:cxn ang="0">
                    <a:pos x="connsiteX1" y="connsiteY1"/>
                  </a:cxn>
                  <a:cxn ang="0">
                    <a:pos x="connsiteX2" y="connsiteY2"/>
                  </a:cxn>
                  <a:cxn ang="0">
                    <a:pos x="connsiteX3" y="connsiteY3"/>
                  </a:cxn>
                </a:cxnLst>
                <a:rect l="l" t="t" r="r" b="b"/>
                <a:pathLst>
                  <a:path w="936705" h="797486">
                    <a:moveTo>
                      <a:pt x="398" y="755277"/>
                    </a:moveTo>
                    <a:cubicBezTo>
                      <a:pt x="14210" y="488907"/>
                      <a:pt x="92478" y="229872"/>
                      <a:pt x="228494" y="430"/>
                    </a:cubicBezTo>
                    <a:lnTo>
                      <a:pt x="937103" y="420492"/>
                    </a:lnTo>
                    <a:cubicBezTo>
                      <a:pt x="869097" y="535214"/>
                      <a:pt x="829961" y="664731"/>
                      <a:pt x="823058" y="79791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9" name="TextBox 598">
                <a:extLst>
                  <a:ext uri="{FF2B5EF4-FFF2-40B4-BE49-F238E27FC236}">
                    <a16:creationId xmlns:a16="http://schemas.microsoft.com/office/drawing/2014/main" id="{0146C392-0C45-2B07-266D-2A183C7A495B}"/>
                  </a:ext>
                </a:extLst>
              </p:cNvPr>
              <p:cNvSpPr txBox="1"/>
              <p:nvPr/>
            </p:nvSpPr>
            <p:spPr>
              <a:xfrm rot="1008791">
                <a:off x="1951776" y="2871520"/>
                <a:ext cx="564251"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MDA</a:t>
                </a:r>
              </a:p>
            </p:txBody>
          </p:sp>
          <p:sp>
            <p:nvSpPr>
              <p:cNvPr id="600" name="Freeform: Shape 599">
                <a:extLst>
                  <a:ext uri="{FF2B5EF4-FFF2-40B4-BE49-F238E27FC236}">
                    <a16:creationId xmlns:a16="http://schemas.microsoft.com/office/drawing/2014/main" id="{7DA83BEB-0719-70C2-5061-3182234809AA}"/>
                  </a:ext>
                </a:extLst>
              </p:cNvPr>
              <p:cNvSpPr/>
              <p:nvPr/>
            </p:nvSpPr>
            <p:spPr>
              <a:xfrm>
                <a:off x="2190569" y="2734372"/>
                <a:ext cx="171065" cy="566135"/>
              </a:xfrm>
              <a:custGeom>
                <a:avLst/>
                <a:gdLst>
                  <a:gd name="connsiteX0" fmla="*/ 398 w 171065"/>
                  <a:gd name="connsiteY0" fmla="*/ 566565 h 566135"/>
                  <a:gd name="connsiteX1" fmla="*/ 171463 w 171065"/>
                  <a:gd name="connsiteY1" fmla="*/ 430 h 566135"/>
                </a:gdLst>
                <a:ahLst/>
                <a:cxnLst>
                  <a:cxn ang="0">
                    <a:pos x="connsiteX0" y="connsiteY0"/>
                  </a:cxn>
                  <a:cxn ang="0">
                    <a:pos x="connsiteX1" y="connsiteY1"/>
                  </a:cxn>
                </a:cxnLst>
                <a:rect l="l" t="t" r="r" b="b"/>
                <a:pathLst>
                  <a:path w="171065" h="566135">
                    <a:moveTo>
                      <a:pt x="398" y="566565"/>
                    </a:moveTo>
                    <a:cubicBezTo>
                      <a:pt x="10750" y="366788"/>
                      <a:pt x="69458" y="172511"/>
                      <a:pt x="171463" y="430"/>
                    </a:cubicBezTo>
                  </a:path>
                </a:pathLst>
              </a:custGeom>
              <a:noFill/>
              <a:ln w="8736" cap="flat">
                <a:noFill/>
                <a:prstDash val="solid"/>
                <a:miter/>
              </a:ln>
            </p:spPr>
            <p:txBody>
              <a:bodyPr rtlCol="0" anchor="ctr"/>
              <a:lstStyle/>
              <a:p>
                <a:endParaRPr lang="en-GB" sz="1600"/>
              </a:p>
            </p:txBody>
          </p:sp>
        </p:grpSp>
        <p:grpSp>
          <p:nvGrpSpPr>
            <p:cNvPr id="60" name="Graphic 2973">
              <a:extLst>
                <a:ext uri="{FF2B5EF4-FFF2-40B4-BE49-F238E27FC236}">
                  <a16:creationId xmlns:a16="http://schemas.microsoft.com/office/drawing/2014/main" id="{5CD94104-400B-ABFF-D82C-1CE5B8E05696}"/>
                </a:ext>
              </a:extLst>
            </p:cNvPr>
            <p:cNvGrpSpPr/>
            <p:nvPr/>
          </p:nvGrpSpPr>
          <p:grpSpPr>
            <a:xfrm>
              <a:off x="2007334" y="2024937"/>
              <a:ext cx="937639" cy="919466"/>
              <a:chOff x="2007334" y="2024937"/>
              <a:chExt cx="937639" cy="919466"/>
            </a:xfrm>
          </p:grpSpPr>
          <p:sp>
            <p:nvSpPr>
              <p:cNvPr id="595" name="Freeform: Shape 594">
                <a:hlinkClick r:id="rId5" action="ppaction://hlinksldjump"/>
                <a:extLst>
                  <a:ext uri="{FF2B5EF4-FFF2-40B4-BE49-F238E27FC236}">
                    <a16:creationId xmlns:a16="http://schemas.microsoft.com/office/drawing/2014/main" id="{CCFEAC1F-BD10-51DA-8709-109A53473655}"/>
                  </a:ext>
                </a:extLst>
              </p:cNvPr>
              <p:cNvSpPr/>
              <p:nvPr/>
            </p:nvSpPr>
            <p:spPr>
              <a:xfrm>
                <a:off x="2007334" y="2024937"/>
                <a:ext cx="937639" cy="919466"/>
              </a:xfrm>
              <a:custGeom>
                <a:avLst/>
                <a:gdLst>
                  <a:gd name="connsiteX0" fmla="*/ 398 w 937639"/>
                  <a:gd name="connsiteY0" fmla="*/ 499834 h 919466"/>
                  <a:gd name="connsiteX1" fmla="*/ 458460 w 937639"/>
                  <a:gd name="connsiteY1" fmla="*/ 430 h 919466"/>
                  <a:gd name="connsiteX2" fmla="*/ 938037 w 937639"/>
                  <a:gd name="connsiteY2" fmla="*/ 670195 h 919466"/>
                  <a:gd name="connsiteX3" fmla="*/ 709008 w 937639"/>
                  <a:gd name="connsiteY3" fmla="*/ 919896 h 919466"/>
                </a:gdLst>
                <a:ahLst/>
                <a:cxnLst>
                  <a:cxn ang="0">
                    <a:pos x="connsiteX0" y="connsiteY0"/>
                  </a:cxn>
                  <a:cxn ang="0">
                    <a:pos x="connsiteX1" y="connsiteY1"/>
                  </a:cxn>
                  <a:cxn ang="0">
                    <a:pos x="connsiteX2" y="connsiteY2"/>
                  </a:cxn>
                  <a:cxn ang="0">
                    <a:pos x="connsiteX3" y="connsiteY3"/>
                  </a:cxn>
                </a:cxnLst>
                <a:rect l="l" t="t" r="r" b="b"/>
                <a:pathLst>
                  <a:path w="937639" h="919466">
                    <a:moveTo>
                      <a:pt x="398" y="499834"/>
                    </a:moveTo>
                    <a:cubicBezTo>
                      <a:pt x="116826" y="303422"/>
                      <a:pt x="272813" y="133361"/>
                      <a:pt x="458460" y="430"/>
                    </a:cubicBezTo>
                    <a:lnTo>
                      <a:pt x="938037" y="670195"/>
                    </a:lnTo>
                    <a:cubicBezTo>
                      <a:pt x="845216" y="736659"/>
                      <a:pt x="767223" y="821691"/>
                      <a:pt x="709008" y="919896"/>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6" name="TextBox 595">
                <a:extLst>
                  <a:ext uri="{FF2B5EF4-FFF2-40B4-BE49-F238E27FC236}">
                    <a16:creationId xmlns:a16="http://schemas.microsoft.com/office/drawing/2014/main" id="{199F4614-79E2-8842-3114-C7FD5535C78F}"/>
                  </a:ext>
                </a:extLst>
              </p:cNvPr>
              <p:cNvSpPr txBox="1"/>
              <p:nvPr/>
            </p:nvSpPr>
            <p:spPr>
              <a:xfrm rot="2551650">
                <a:off x="2228211" y="2393781"/>
                <a:ext cx="555008"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EMS</a:t>
                </a:r>
              </a:p>
            </p:txBody>
          </p:sp>
          <p:sp>
            <p:nvSpPr>
              <p:cNvPr id="597" name="Freeform: Shape 596">
                <a:extLst>
                  <a:ext uri="{FF2B5EF4-FFF2-40B4-BE49-F238E27FC236}">
                    <a16:creationId xmlns:a16="http://schemas.microsoft.com/office/drawing/2014/main" id="{EAA0ADB5-3E78-3DA8-D235-0AB6CBB6CACF}"/>
                  </a:ext>
                </a:extLst>
              </p:cNvPr>
              <p:cNvSpPr/>
              <p:nvPr/>
            </p:nvSpPr>
            <p:spPr>
              <a:xfrm>
                <a:off x="2361644" y="2359817"/>
                <a:ext cx="343538" cy="374555"/>
              </a:xfrm>
              <a:custGeom>
                <a:avLst/>
                <a:gdLst>
                  <a:gd name="connsiteX0" fmla="*/ 398 w 343538"/>
                  <a:gd name="connsiteY0" fmla="*/ 374985 h 374555"/>
                  <a:gd name="connsiteX1" fmla="*/ 343936 w 343538"/>
                  <a:gd name="connsiteY1" fmla="*/ 430 h 374555"/>
                </a:gdLst>
                <a:ahLst/>
                <a:cxnLst>
                  <a:cxn ang="0">
                    <a:pos x="connsiteX0" y="connsiteY0"/>
                  </a:cxn>
                  <a:cxn ang="0">
                    <a:pos x="connsiteX1" y="connsiteY1"/>
                  </a:cxn>
                </a:cxnLst>
                <a:rect l="l" t="t" r="r" b="b"/>
                <a:pathLst>
                  <a:path w="343538" h="374555">
                    <a:moveTo>
                      <a:pt x="398" y="374985"/>
                    </a:moveTo>
                    <a:cubicBezTo>
                      <a:pt x="87717" y="227678"/>
                      <a:pt x="204705" y="100128"/>
                      <a:pt x="343936" y="430"/>
                    </a:cubicBezTo>
                  </a:path>
                </a:pathLst>
              </a:custGeom>
              <a:noFill/>
              <a:ln w="8736" cap="flat">
                <a:noFill/>
                <a:prstDash val="solid"/>
                <a:miter/>
              </a:ln>
            </p:spPr>
            <p:txBody>
              <a:bodyPr rtlCol="0" anchor="ctr"/>
              <a:lstStyle/>
              <a:p>
                <a:endParaRPr lang="en-GB" sz="1600"/>
              </a:p>
            </p:txBody>
          </p:sp>
        </p:grpSp>
        <p:grpSp>
          <p:nvGrpSpPr>
            <p:cNvPr id="61" name="Graphic 2973">
              <a:extLst>
                <a:ext uri="{FF2B5EF4-FFF2-40B4-BE49-F238E27FC236}">
                  <a16:creationId xmlns:a16="http://schemas.microsoft.com/office/drawing/2014/main" id="{D38C021C-6582-D3BD-0BC2-3AA46B7FDC03}"/>
                </a:ext>
              </a:extLst>
            </p:cNvPr>
            <p:cNvGrpSpPr/>
            <p:nvPr/>
          </p:nvGrpSpPr>
          <p:grpSpPr>
            <a:xfrm>
              <a:off x="2465396" y="1779377"/>
              <a:ext cx="734531" cy="915325"/>
              <a:chOff x="2465396" y="1779377"/>
              <a:chExt cx="734531" cy="915325"/>
            </a:xfrm>
          </p:grpSpPr>
          <p:sp>
            <p:nvSpPr>
              <p:cNvPr id="592" name="Freeform: Shape 591">
                <a:hlinkClick r:id="rId6" action="ppaction://hlinksldjump"/>
                <a:extLst>
                  <a:ext uri="{FF2B5EF4-FFF2-40B4-BE49-F238E27FC236}">
                    <a16:creationId xmlns:a16="http://schemas.microsoft.com/office/drawing/2014/main" id="{73502F28-31A3-FA1C-0BFA-97CFE5E814A9}"/>
                  </a:ext>
                </a:extLst>
              </p:cNvPr>
              <p:cNvSpPr/>
              <p:nvPr/>
            </p:nvSpPr>
            <p:spPr>
              <a:xfrm>
                <a:off x="2465396" y="1779377"/>
                <a:ext cx="734531" cy="915325"/>
              </a:xfrm>
              <a:custGeom>
                <a:avLst/>
                <a:gdLst>
                  <a:gd name="connsiteX0" fmla="*/ 398 w 734531"/>
                  <a:gd name="connsiteY0" fmla="*/ 245990 h 915325"/>
                  <a:gd name="connsiteX1" fmla="*/ 510300 w 734531"/>
                  <a:gd name="connsiteY1" fmla="*/ 430 h 915325"/>
                  <a:gd name="connsiteX2" fmla="*/ 734929 w 734531"/>
                  <a:gd name="connsiteY2" fmla="*/ 792976 h 915325"/>
                  <a:gd name="connsiteX3" fmla="*/ 479975 w 734531"/>
                  <a:gd name="connsiteY3" fmla="*/ 915755 h 915325"/>
                </a:gdLst>
                <a:ahLst/>
                <a:cxnLst>
                  <a:cxn ang="0">
                    <a:pos x="connsiteX0" y="connsiteY0"/>
                  </a:cxn>
                  <a:cxn ang="0">
                    <a:pos x="connsiteX1" y="connsiteY1"/>
                  </a:cxn>
                  <a:cxn ang="0">
                    <a:pos x="connsiteX2" y="connsiteY2"/>
                  </a:cxn>
                  <a:cxn ang="0">
                    <a:pos x="connsiteX3" y="connsiteY3"/>
                  </a:cxn>
                </a:cxnLst>
                <a:rect l="l" t="t" r="r" b="b"/>
                <a:pathLst>
                  <a:path w="734531" h="915325">
                    <a:moveTo>
                      <a:pt x="398" y="245990"/>
                    </a:moveTo>
                    <a:cubicBezTo>
                      <a:pt x="154926" y="135336"/>
                      <a:pt x="327440" y="52262"/>
                      <a:pt x="510300" y="430"/>
                    </a:cubicBezTo>
                    <a:lnTo>
                      <a:pt x="734929" y="792976"/>
                    </a:lnTo>
                    <a:cubicBezTo>
                      <a:pt x="643498" y="818890"/>
                      <a:pt x="557241" y="860429"/>
                      <a:pt x="479975" y="915755"/>
                    </a:cubicBezTo>
                    <a:close/>
                  </a:path>
                </a:pathLst>
              </a:custGeom>
              <a:solidFill>
                <a:schemeClr val="bg1">
                  <a:lumMod val="65000"/>
                </a:schemeClr>
              </a:solidFill>
              <a:ln w="4368" cap="flat">
                <a:solidFill>
                  <a:srgbClr val="FFFFFF"/>
                </a:solidFill>
                <a:prstDash val="solid"/>
                <a:miter/>
              </a:ln>
            </p:spPr>
            <p:txBody>
              <a:bodyPr rtlCol="0" anchor="ctr"/>
              <a:lstStyle/>
              <a:p>
                <a:endParaRPr lang="en-GB" sz="1600"/>
              </a:p>
            </p:txBody>
          </p:sp>
          <p:sp>
            <p:nvSpPr>
              <p:cNvPr id="593" name="TextBox 592">
                <a:extLst>
                  <a:ext uri="{FF2B5EF4-FFF2-40B4-BE49-F238E27FC236}">
                    <a16:creationId xmlns:a16="http://schemas.microsoft.com/office/drawing/2014/main" id="{1B52B4CD-0937-A898-FDF5-D6C0FD3776BD}"/>
                  </a:ext>
                </a:extLst>
              </p:cNvPr>
              <p:cNvSpPr txBox="1"/>
              <p:nvPr/>
            </p:nvSpPr>
            <p:spPr>
              <a:xfrm rot="3857142">
                <a:off x="2633134" y="2115835"/>
                <a:ext cx="477359"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SCI</a:t>
                </a:r>
              </a:p>
            </p:txBody>
          </p:sp>
          <p:sp>
            <p:nvSpPr>
              <p:cNvPr id="594" name="Freeform: Shape 593">
                <a:extLst>
                  <a:ext uri="{FF2B5EF4-FFF2-40B4-BE49-F238E27FC236}">
                    <a16:creationId xmlns:a16="http://schemas.microsoft.com/office/drawing/2014/main" id="{A371AFC1-9086-EAC9-63E0-8B58365F2E3D}"/>
                  </a:ext>
                </a:extLst>
              </p:cNvPr>
              <p:cNvSpPr/>
              <p:nvPr/>
            </p:nvSpPr>
            <p:spPr>
              <a:xfrm>
                <a:off x="2705184" y="2175656"/>
                <a:ext cx="382427" cy="184161"/>
              </a:xfrm>
              <a:custGeom>
                <a:avLst/>
                <a:gdLst>
                  <a:gd name="connsiteX0" fmla="*/ 398 w 382427"/>
                  <a:gd name="connsiteY0" fmla="*/ 184591 h 184161"/>
                  <a:gd name="connsiteX1" fmla="*/ 382825 w 382427"/>
                  <a:gd name="connsiteY1" fmla="*/ 430 h 184161"/>
                </a:gdLst>
                <a:ahLst/>
                <a:cxnLst>
                  <a:cxn ang="0">
                    <a:pos x="connsiteX0" y="connsiteY0"/>
                  </a:cxn>
                  <a:cxn ang="0">
                    <a:pos x="connsiteX1" y="connsiteY1"/>
                  </a:cxn>
                </a:cxnLst>
                <a:rect l="l" t="t" r="r" b="b"/>
                <a:pathLst>
                  <a:path w="382427" h="184161">
                    <a:moveTo>
                      <a:pt x="398" y="184591"/>
                    </a:moveTo>
                    <a:cubicBezTo>
                      <a:pt x="116296" y="101605"/>
                      <a:pt x="245681" y="39297"/>
                      <a:pt x="382825" y="430"/>
                    </a:cubicBezTo>
                  </a:path>
                </a:pathLst>
              </a:custGeom>
              <a:noFill/>
              <a:ln w="8736" cap="flat">
                <a:noFill/>
                <a:prstDash val="solid"/>
                <a:miter/>
              </a:ln>
            </p:spPr>
            <p:txBody>
              <a:bodyPr rtlCol="0" anchor="ctr"/>
              <a:lstStyle/>
              <a:p>
                <a:endParaRPr lang="en-GB" sz="1600"/>
              </a:p>
            </p:txBody>
          </p:sp>
        </p:grpSp>
        <p:grpSp>
          <p:nvGrpSpPr>
            <p:cNvPr id="62" name="Graphic 2973">
              <a:extLst>
                <a:ext uri="{FF2B5EF4-FFF2-40B4-BE49-F238E27FC236}">
                  <a16:creationId xmlns:a16="http://schemas.microsoft.com/office/drawing/2014/main" id="{BEAF90D1-27EE-CEBC-285C-863C30164C2B}"/>
                </a:ext>
              </a:extLst>
            </p:cNvPr>
            <p:cNvGrpSpPr/>
            <p:nvPr/>
          </p:nvGrpSpPr>
          <p:grpSpPr>
            <a:xfrm>
              <a:off x="2975298" y="1716947"/>
              <a:ext cx="449256" cy="854975"/>
              <a:chOff x="2975298" y="1716947"/>
              <a:chExt cx="449256" cy="854975"/>
            </a:xfrm>
          </p:grpSpPr>
          <p:sp>
            <p:nvSpPr>
              <p:cNvPr id="589" name="Freeform: Shape 588">
                <a:extLst>
                  <a:ext uri="{FF2B5EF4-FFF2-40B4-BE49-F238E27FC236}">
                    <a16:creationId xmlns:a16="http://schemas.microsoft.com/office/drawing/2014/main" id="{BF1C04AA-07DC-B618-D739-115325B98ACE}"/>
                  </a:ext>
                </a:extLst>
              </p:cNvPr>
              <p:cNvSpPr/>
              <p:nvPr/>
            </p:nvSpPr>
            <p:spPr>
              <a:xfrm>
                <a:off x="2975298" y="1716947"/>
                <a:ext cx="449256" cy="854975"/>
              </a:xfrm>
              <a:custGeom>
                <a:avLst/>
                <a:gdLst>
                  <a:gd name="connsiteX0" fmla="*/ 398 w 449256"/>
                  <a:gd name="connsiteY0" fmla="*/ 62859 h 854975"/>
                  <a:gd name="connsiteX1" fmla="*/ 449654 w 449256"/>
                  <a:gd name="connsiteY1" fmla="*/ 430 h 854975"/>
                  <a:gd name="connsiteX2" fmla="*/ 449654 w 449256"/>
                  <a:gd name="connsiteY2" fmla="*/ 824187 h 854975"/>
                  <a:gd name="connsiteX3" fmla="*/ 225026 w 449256"/>
                  <a:gd name="connsiteY3" fmla="*/ 855406 h 854975"/>
                </a:gdLst>
                <a:ahLst/>
                <a:cxnLst>
                  <a:cxn ang="0">
                    <a:pos x="connsiteX0" y="connsiteY0"/>
                  </a:cxn>
                  <a:cxn ang="0">
                    <a:pos x="connsiteX1" y="connsiteY1"/>
                  </a:cxn>
                  <a:cxn ang="0">
                    <a:pos x="connsiteX2" y="connsiteY2"/>
                  </a:cxn>
                  <a:cxn ang="0">
                    <a:pos x="connsiteX3" y="connsiteY3"/>
                  </a:cxn>
                </a:cxnLst>
                <a:rect l="l" t="t" r="r" b="b"/>
                <a:pathLst>
                  <a:path w="449256" h="854975">
                    <a:moveTo>
                      <a:pt x="398" y="62859"/>
                    </a:moveTo>
                    <a:cubicBezTo>
                      <a:pt x="146555" y="21440"/>
                      <a:pt x="297740" y="430"/>
                      <a:pt x="449654" y="430"/>
                    </a:cubicBezTo>
                    <a:lnTo>
                      <a:pt x="449654" y="824187"/>
                    </a:lnTo>
                    <a:cubicBezTo>
                      <a:pt x="373697" y="824187"/>
                      <a:pt x="298105" y="834693"/>
                      <a:pt x="225026" y="855406"/>
                    </a:cubicBezTo>
                    <a:close/>
                  </a:path>
                </a:pathLst>
              </a:custGeom>
              <a:solidFill>
                <a:srgbClr val="DD3E12"/>
              </a:solidFill>
              <a:ln w="4368" cap="flat">
                <a:solidFill>
                  <a:srgbClr val="FFFFFF"/>
                </a:solidFill>
                <a:prstDash val="solid"/>
                <a:miter/>
              </a:ln>
            </p:spPr>
            <p:txBody>
              <a:bodyPr rtlCol="0" anchor="ctr"/>
              <a:lstStyle/>
              <a:p>
                <a:endParaRPr lang="en-GB" sz="1600"/>
              </a:p>
            </p:txBody>
          </p:sp>
          <p:sp>
            <p:nvSpPr>
              <p:cNvPr id="590" name="TextBox 589">
                <a:extLst>
                  <a:ext uri="{FF2B5EF4-FFF2-40B4-BE49-F238E27FC236}">
                    <a16:creationId xmlns:a16="http://schemas.microsoft.com/office/drawing/2014/main" id="{8F95636D-8373-6417-48AF-899FAFF76F0F}"/>
                  </a:ext>
                </a:extLst>
              </p:cNvPr>
              <p:cNvSpPr txBox="1"/>
              <p:nvPr/>
            </p:nvSpPr>
            <p:spPr>
              <a:xfrm rot="4925273">
                <a:off x="2955996" y="1996869"/>
                <a:ext cx="538367" cy="295806"/>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PER</a:t>
                </a:r>
              </a:p>
            </p:txBody>
          </p:sp>
          <p:sp>
            <p:nvSpPr>
              <p:cNvPr id="591" name="Freeform: Shape 590">
                <a:extLst>
                  <a:ext uri="{FF2B5EF4-FFF2-40B4-BE49-F238E27FC236}">
                    <a16:creationId xmlns:a16="http://schemas.microsoft.com/office/drawing/2014/main" id="{3A724451-53E7-1B46-EFF5-9B845B97208F}"/>
                  </a:ext>
                </a:extLst>
              </p:cNvPr>
              <p:cNvSpPr/>
              <p:nvPr/>
            </p:nvSpPr>
            <p:spPr>
              <a:xfrm>
                <a:off x="3087613" y="2128820"/>
                <a:ext cx="336940" cy="46835"/>
              </a:xfrm>
              <a:custGeom>
                <a:avLst/>
                <a:gdLst>
                  <a:gd name="connsiteX0" fmla="*/ 398 w 336940"/>
                  <a:gd name="connsiteY0" fmla="*/ 47265 h 46835"/>
                  <a:gd name="connsiteX1" fmla="*/ 337339 w 336940"/>
                  <a:gd name="connsiteY1" fmla="*/ 430 h 46835"/>
                </a:gdLst>
                <a:ahLst/>
                <a:cxnLst>
                  <a:cxn ang="0">
                    <a:pos x="connsiteX0" y="connsiteY0"/>
                  </a:cxn>
                  <a:cxn ang="0">
                    <a:pos x="connsiteX1" y="connsiteY1"/>
                  </a:cxn>
                </a:cxnLst>
                <a:rect l="l" t="t" r="r" b="b"/>
                <a:pathLst>
                  <a:path w="336940" h="46835">
                    <a:moveTo>
                      <a:pt x="398" y="47265"/>
                    </a:moveTo>
                    <a:cubicBezTo>
                      <a:pt x="110016" y="16190"/>
                      <a:pt x="223403" y="438"/>
                      <a:pt x="337339" y="430"/>
                    </a:cubicBezTo>
                  </a:path>
                </a:pathLst>
              </a:custGeom>
              <a:noFill/>
              <a:ln w="8736" cap="flat">
                <a:noFill/>
                <a:prstDash val="solid"/>
                <a:miter/>
              </a:ln>
            </p:spPr>
            <p:txBody>
              <a:bodyPr rtlCol="0" anchor="ctr"/>
              <a:lstStyle/>
              <a:p>
                <a:endParaRPr lang="en-GB" sz="1600"/>
              </a:p>
            </p:txBody>
          </p:sp>
        </p:grpSp>
        <p:grpSp>
          <p:nvGrpSpPr>
            <p:cNvPr id="63" name="Graphic 2973">
              <a:extLst>
                <a:ext uri="{FF2B5EF4-FFF2-40B4-BE49-F238E27FC236}">
                  <a16:creationId xmlns:a16="http://schemas.microsoft.com/office/drawing/2014/main" id="{CD6A49AE-53AB-507A-7C23-C121356E73F3}"/>
                </a:ext>
              </a:extLst>
            </p:cNvPr>
            <p:cNvGrpSpPr/>
            <p:nvPr/>
          </p:nvGrpSpPr>
          <p:grpSpPr>
            <a:xfrm>
              <a:off x="3424555" y="893183"/>
              <a:ext cx="2339556" cy="1940581"/>
              <a:chOff x="3424555" y="893183"/>
              <a:chExt cx="2339556" cy="1940581"/>
            </a:xfrm>
          </p:grpSpPr>
          <p:sp>
            <p:nvSpPr>
              <p:cNvPr id="586" name="Freeform: Shape 585">
                <a:extLst>
                  <a:ext uri="{FF2B5EF4-FFF2-40B4-BE49-F238E27FC236}">
                    <a16:creationId xmlns:a16="http://schemas.microsoft.com/office/drawing/2014/main" id="{1103E20A-1D3D-96DB-B98D-0B8684DC7F67}"/>
                  </a:ext>
                </a:extLst>
              </p:cNvPr>
              <p:cNvSpPr/>
              <p:nvPr/>
            </p:nvSpPr>
            <p:spPr>
              <a:xfrm>
                <a:off x="3424555" y="893183"/>
                <a:ext cx="2339556" cy="1940581"/>
              </a:xfrm>
              <a:custGeom>
                <a:avLst/>
                <a:gdLst>
                  <a:gd name="connsiteX0" fmla="*/ 398 w 2339556"/>
                  <a:gd name="connsiteY0" fmla="*/ 430 h 1940581"/>
                  <a:gd name="connsiteX1" fmla="*/ 2339954 w 2339556"/>
                  <a:gd name="connsiteY1" fmla="*/ 1675662 h 1940581"/>
                  <a:gd name="connsiteX2" fmla="*/ 1560108 w 2339556"/>
                  <a:gd name="connsiteY2" fmla="*/ 1941011 h 1940581"/>
                  <a:gd name="connsiteX3" fmla="*/ 398 w 2339556"/>
                  <a:gd name="connsiteY3" fmla="*/ 824194 h 1940581"/>
                </a:gdLst>
                <a:ahLst/>
                <a:cxnLst>
                  <a:cxn ang="0">
                    <a:pos x="connsiteX0" y="connsiteY0"/>
                  </a:cxn>
                  <a:cxn ang="0">
                    <a:pos x="connsiteX1" y="connsiteY1"/>
                  </a:cxn>
                  <a:cxn ang="0">
                    <a:pos x="connsiteX2" y="connsiteY2"/>
                  </a:cxn>
                  <a:cxn ang="0">
                    <a:pos x="connsiteX3" y="connsiteY3"/>
                  </a:cxn>
                </a:cxnLst>
                <a:rect l="l" t="t" r="r" b="b"/>
                <a:pathLst>
                  <a:path w="2339556" h="1940581">
                    <a:moveTo>
                      <a:pt x="398" y="430"/>
                    </a:moveTo>
                    <a:cubicBezTo>
                      <a:pt x="1058460" y="430"/>
                      <a:pt x="1999134" y="673999"/>
                      <a:pt x="2339954" y="1675662"/>
                    </a:cubicBezTo>
                    <a:lnTo>
                      <a:pt x="1560108" y="1941011"/>
                    </a:lnTo>
                    <a:cubicBezTo>
                      <a:pt x="1332885" y="1273231"/>
                      <a:pt x="705772" y="824194"/>
                      <a:pt x="398" y="824194"/>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7" name="TextBox 586">
                <a:extLst>
                  <a:ext uri="{FF2B5EF4-FFF2-40B4-BE49-F238E27FC236}">
                    <a16:creationId xmlns:a16="http://schemas.microsoft.com/office/drawing/2014/main" id="{03F2C6AC-128A-62E0-3CE8-BA5F99E4C4F2}"/>
                  </a:ext>
                </a:extLst>
              </p:cNvPr>
              <p:cNvSpPr txBox="1"/>
              <p:nvPr/>
            </p:nvSpPr>
            <p:spPr>
              <a:xfrm rot="7411072">
                <a:off x="4293589" y="1531565"/>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53% I</a:t>
                </a:r>
              </a:p>
            </p:txBody>
          </p:sp>
          <p:sp>
            <p:nvSpPr>
              <p:cNvPr id="588" name="Freeform: Shape 587">
                <a:extLst>
                  <a:ext uri="{FF2B5EF4-FFF2-40B4-BE49-F238E27FC236}">
                    <a16:creationId xmlns:a16="http://schemas.microsoft.com/office/drawing/2014/main" id="{206229E4-0B9C-EC87-C0D9-437F9AA3D773}"/>
                  </a:ext>
                </a:extLst>
              </p:cNvPr>
              <p:cNvSpPr/>
              <p:nvPr/>
            </p:nvSpPr>
            <p:spPr>
              <a:xfrm>
                <a:off x="3424556" y="1305065"/>
                <a:ext cx="1949628" cy="1396025"/>
              </a:xfrm>
              <a:custGeom>
                <a:avLst/>
                <a:gdLst>
                  <a:gd name="connsiteX0" fmla="*/ 398 w 1949628"/>
                  <a:gd name="connsiteY0" fmla="*/ 430 h 1396025"/>
                  <a:gd name="connsiteX1" fmla="*/ 1950026 w 1949628"/>
                  <a:gd name="connsiteY1" fmla="*/ 1396455 h 1396025"/>
                </a:gdLst>
                <a:ahLst/>
                <a:cxnLst>
                  <a:cxn ang="0">
                    <a:pos x="connsiteX0" y="connsiteY0"/>
                  </a:cxn>
                  <a:cxn ang="0">
                    <a:pos x="connsiteX1" y="connsiteY1"/>
                  </a:cxn>
                </a:cxnLst>
                <a:rect l="l" t="t" r="r" b="b"/>
                <a:pathLst>
                  <a:path w="1949628" h="1396025">
                    <a:moveTo>
                      <a:pt x="398" y="430"/>
                    </a:moveTo>
                    <a:cubicBezTo>
                      <a:pt x="882117" y="430"/>
                      <a:pt x="1666009" y="561737"/>
                      <a:pt x="1950026" y="1396455"/>
                    </a:cubicBezTo>
                  </a:path>
                </a:pathLst>
              </a:custGeom>
              <a:noFill/>
              <a:ln w="8736" cap="flat">
                <a:noFill/>
                <a:prstDash val="solid"/>
                <a:miter/>
              </a:ln>
            </p:spPr>
            <p:txBody>
              <a:bodyPr rtlCol="0" anchor="ctr"/>
              <a:lstStyle/>
              <a:p>
                <a:endParaRPr lang="en-GB" sz="1600"/>
              </a:p>
            </p:txBody>
          </p:sp>
        </p:grpSp>
        <p:grpSp>
          <p:nvGrpSpPr>
            <p:cNvPr id="64" name="Graphic 2973">
              <a:extLst>
                <a:ext uri="{FF2B5EF4-FFF2-40B4-BE49-F238E27FC236}">
                  <a16:creationId xmlns:a16="http://schemas.microsoft.com/office/drawing/2014/main" id="{C9CDCD24-2086-F2D5-EBCE-4BFD00BE0BB1}"/>
                </a:ext>
              </a:extLst>
            </p:cNvPr>
            <p:cNvGrpSpPr/>
            <p:nvPr/>
          </p:nvGrpSpPr>
          <p:grpSpPr>
            <a:xfrm>
              <a:off x="4921040" y="2568415"/>
              <a:ext cx="974797" cy="1829712"/>
              <a:chOff x="4921040" y="2568415"/>
              <a:chExt cx="974797" cy="1829712"/>
            </a:xfrm>
          </p:grpSpPr>
          <p:sp>
            <p:nvSpPr>
              <p:cNvPr id="583" name="Freeform: Shape 582">
                <a:extLst>
                  <a:ext uri="{FF2B5EF4-FFF2-40B4-BE49-F238E27FC236}">
                    <a16:creationId xmlns:a16="http://schemas.microsoft.com/office/drawing/2014/main" id="{72DD8EA8-A8EE-8951-7B20-0C30C7A50846}"/>
                  </a:ext>
                </a:extLst>
              </p:cNvPr>
              <p:cNvSpPr/>
              <p:nvPr/>
            </p:nvSpPr>
            <p:spPr>
              <a:xfrm>
                <a:off x="4921040" y="2568415"/>
                <a:ext cx="974797" cy="1829712"/>
              </a:xfrm>
              <a:custGeom>
                <a:avLst/>
                <a:gdLst>
                  <a:gd name="connsiteX0" fmla="*/ 843469 w 974797"/>
                  <a:gd name="connsiteY0" fmla="*/ 430 h 1829712"/>
                  <a:gd name="connsiteX1" fmla="*/ 748636 w 974797"/>
                  <a:gd name="connsiteY1" fmla="*/ 1830142 h 1829712"/>
                  <a:gd name="connsiteX2" fmla="*/ 398 w 974797"/>
                  <a:gd name="connsiteY2" fmla="*/ 1485585 h 1829712"/>
                  <a:gd name="connsiteX3" fmla="*/ 63622 w 974797"/>
                  <a:gd name="connsiteY3" fmla="*/ 265780 h 1829712"/>
                </a:gdLst>
                <a:ahLst/>
                <a:cxnLst>
                  <a:cxn ang="0">
                    <a:pos x="connsiteX0" y="connsiteY0"/>
                  </a:cxn>
                  <a:cxn ang="0">
                    <a:pos x="connsiteX1" y="connsiteY1"/>
                  </a:cxn>
                  <a:cxn ang="0">
                    <a:pos x="connsiteX2" y="connsiteY2"/>
                  </a:cxn>
                  <a:cxn ang="0">
                    <a:pos x="connsiteX3" y="connsiteY3"/>
                  </a:cxn>
                </a:cxnLst>
                <a:rect l="l" t="t" r="r" b="b"/>
                <a:pathLst>
                  <a:path w="974797" h="1829712">
                    <a:moveTo>
                      <a:pt x="843469" y="430"/>
                    </a:moveTo>
                    <a:cubicBezTo>
                      <a:pt x="1047461" y="599955"/>
                      <a:pt x="1013521" y="1254914"/>
                      <a:pt x="748636" y="1830142"/>
                    </a:cubicBezTo>
                    <a:lnTo>
                      <a:pt x="398" y="1485585"/>
                    </a:lnTo>
                    <a:cubicBezTo>
                      <a:pt x="176985" y="1102103"/>
                      <a:pt x="199612" y="665463"/>
                      <a:pt x="63622" y="265780"/>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4" name="TextBox 583">
                <a:extLst>
                  <a:ext uri="{FF2B5EF4-FFF2-40B4-BE49-F238E27FC236}">
                    <a16:creationId xmlns:a16="http://schemas.microsoft.com/office/drawing/2014/main" id="{0444145B-2404-F8F6-FAD7-BA348DECCC2F}"/>
                  </a:ext>
                </a:extLst>
              </p:cNvPr>
              <p:cNvSpPr txBox="1"/>
              <p:nvPr/>
            </p:nvSpPr>
            <p:spPr>
              <a:xfrm rot="10967501">
                <a:off x="5113984" y="3312426"/>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31% D</a:t>
                </a:r>
              </a:p>
            </p:txBody>
          </p:sp>
          <p:sp>
            <p:nvSpPr>
              <p:cNvPr id="585" name="Freeform: Shape 584">
                <a:extLst>
                  <a:ext uri="{FF2B5EF4-FFF2-40B4-BE49-F238E27FC236}">
                    <a16:creationId xmlns:a16="http://schemas.microsoft.com/office/drawing/2014/main" id="{91ED9B36-FC5F-7D13-686E-38E42432397E}"/>
                  </a:ext>
                </a:extLst>
              </p:cNvPr>
              <p:cNvSpPr/>
              <p:nvPr/>
            </p:nvSpPr>
            <p:spPr>
              <a:xfrm>
                <a:off x="5295155" y="2701090"/>
                <a:ext cx="188804" cy="1524757"/>
              </a:xfrm>
              <a:custGeom>
                <a:avLst/>
                <a:gdLst>
                  <a:gd name="connsiteX0" fmla="*/ 398 w 188804"/>
                  <a:gd name="connsiteY0" fmla="*/ 1525187 h 1524757"/>
                  <a:gd name="connsiteX1" fmla="*/ 79435 w 188804"/>
                  <a:gd name="connsiteY1" fmla="*/ 430 h 1524757"/>
                </a:gdLst>
                <a:ahLst/>
                <a:cxnLst>
                  <a:cxn ang="0">
                    <a:pos x="connsiteX0" y="connsiteY0"/>
                  </a:cxn>
                  <a:cxn ang="0">
                    <a:pos x="connsiteX1" y="connsiteY1"/>
                  </a:cxn>
                </a:cxnLst>
                <a:rect l="l" t="t" r="r" b="b"/>
                <a:pathLst>
                  <a:path w="188804" h="1524757">
                    <a:moveTo>
                      <a:pt x="398" y="1525187"/>
                    </a:moveTo>
                    <a:cubicBezTo>
                      <a:pt x="221138" y="1045834"/>
                      <a:pt x="249426" y="500035"/>
                      <a:pt x="79435" y="430"/>
                    </a:cubicBezTo>
                  </a:path>
                </a:pathLst>
              </a:custGeom>
              <a:noFill/>
              <a:ln w="8736" cap="flat">
                <a:noFill/>
                <a:prstDash val="solid"/>
                <a:miter/>
              </a:ln>
            </p:spPr>
            <p:txBody>
              <a:bodyPr rtlCol="0" anchor="ctr"/>
              <a:lstStyle/>
              <a:p>
                <a:endParaRPr lang="en-GB" sz="1600"/>
              </a:p>
            </p:txBody>
          </p:sp>
        </p:grpSp>
        <p:grpSp>
          <p:nvGrpSpPr>
            <p:cNvPr id="65" name="Graphic 2973">
              <a:extLst>
                <a:ext uri="{FF2B5EF4-FFF2-40B4-BE49-F238E27FC236}">
                  <a16:creationId xmlns:a16="http://schemas.microsoft.com/office/drawing/2014/main" id="{597A979F-FB7F-FF37-9674-805B8AFBBE68}"/>
                </a:ext>
              </a:extLst>
            </p:cNvPr>
            <p:cNvGrpSpPr/>
            <p:nvPr/>
          </p:nvGrpSpPr>
          <p:grpSpPr>
            <a:xfrm>
              <a:off x="4517065" y="4053571"/>
              <a:ext cx="1152213" cy="1160676"/>
              <a:chOff x="4517065" y="4053571"/>
              <a:chExt cx="1152213" cy="1160676"/>
            </a:xfrm>
          </p:grpSpPr>
          <p:sp>
            <p:nvSpPr>
              <p:cNvPr id="580" name="Freeform: Shape 579">
                <a:extLst>
                  <a:ext uri="{FF2B5EF4-FFF2-40B4-BE49-F238E27FC236}">
                    <a16:creationId xmlns:a16="http://schemas.microsoft.com/office/drawing/2014/main" id="{044F49C3-81A6-8E32-5663-2C7E6D4A058C}"/>
                  </a:ext>
                </a:extLst>
              </p:cNvPr>
              <p:cNvSpPr/>
              <p:nvPr/>
            </p:nvSpPr>
            <p:spPr>
              <a:xfrm>
                <a:off x="4517065" y="4053571"/>
                <a:ext cx="1152213" cy="1160676"/>
              </a:xfrm>
              <a:custGeom>
                <a:avLst/>
                <a:gdLst>
                  <a:gd name="connsiteX0" fmla="*/ 1152611 w 1152213"/>
                  <a:gd name="connsiteY0" fmla="*/ 344987 h 1160676"/>
                  <a:gd name="connsiteX1" fmla="*/ 546653 w 1152213"/>
                  <a:gd name="connsiteY1" fmla="*/ 1161106 h 1160676"/>
                  <a:gd name="connsiteX2" fmla="*/ 398 w 1152213"/>
                  <a:gd name="connsiteY2" fmla="*/ 544515 h 1160676"/>
                  <a:gd name="connsiteX3" fmla="*/ 404373 w 1152213"/>
                  <a:gd name="connsiteY3" fmla="*/ 430 h 1160676"/>
                </a:gdLst>
                <a:ahLst/>
                <a:cxnLst>
                  <a:cxn ang="0">
                    <a:pos x="connsiteX0" y="connsiteY0"/>
                  </a:cxn>
                  <a:cxn ang="0">
                    <a:pos x="connsiteX1" y="connsiteY1"/>
                  </a:cxn>
                  <a:cxn ang="0">
                    <a:pos x="connsiteX2" y="connsiteY2"/>
                  </a:cxn>
                  <a:cxn ang="0">
                    <a:pos x="connsiteX3" y="connsiteY3"/>
                  </a:cxn>
                </a:cxnLst>
                <a:rect l="l" t="t" r="r" b="b"/>
                <a:pathLst>
                  <a:path w="1152213" h="1160676">
                    <a:moveTo>
                      <a:pt x="1152611" y="344987"/>
                    </a:moveTo>
                    <a:cubicBezTo>
                      <a:pt x="1009362" y="656078"/>
                      <a:pt x="803011" y="933997"/>
                      <a:pt x="546653" y="1161106"/>
                    </a:cubicBezTo>
                    <a:lnTo>
                      <a:pt x="398" y="544515"/>
                    </a:lnTo>
                    <a:cubicBezTo>
                      <a:pt x="171297" y="393106"/>
                      <a:pt x="308868" y="207827"/>
                      <a:pt x="404373" y="430"/>
                    </a:cubicBezTo>
                    <a:close/>
                  </a:path>
                </a:pathLst>
              </a:custGeom>
              <a:solidFill>
                <a:srgbClr val="A6A6A6">
                  <a:alpha val="75000"/>
                </a:srgbClr>
              </a:solidFill>
              <a:ln w="4368" cap="flat">
                <a:solidFill>
                  <a:srgbClr val="FFFFFF">
                    <a:alpha val="75000"/>
                  </a:srgbClr>
                </a:solidFill>
                <a:prstDash val="solid"/>
                <a:miter/>
              </a:ln>
            </p:spPr>
            <p:txBody>
              <a:bodyPr rtlCol="0" anchor="ctr"/>
              <a:lstStyle/>
              <a:p>
                <a:endParaRPr lang="en-GB" sz="1600"/>
              </a:p>
            </p:txBody>
          </p:sp>
          <p:sp>
            <p:nvSpPr>
              <p:cNvPr id="581" name="TextBox 580">
                <a:extLst>
                  <a:ext uri="{FF2B5EF4-FFF2-40B4-BE49-F238E27FC236}">
                    <a16:creationId xmlns:a16="http://schemas.microsoft.com/office/drawing/2014/main" id="{7D26B887-CD06-FF38-ACC2-CE91591B532B}"/>
                  </a:ext>
                </a:extLst>
              </p:cNvPr>
              <p:cNvSpPr txBox="1"/>
              <p:nvPr/>
            </p:nvSpPr>
            <p:spPr>
              <a:xfrm rot="12738518">
                <a:off x="4711002" y="4433574"/>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17% N</a:t>
                </a:r>
              </a:p>
            </p:txBody>
          </p:sp>
          <p:sp>
            <p:nvSpPr>
              <p:cNvPr id="582" name="Freeform: Shape 581">
                <a:extLst>
                  <a:ext uri="{FF2B5EF4-FFF2-40B4-BE49-F238E27FC236}">
                    <a16:creationId xmlns:a16="http://schemas.microsoft.com/office/drawing/2014/main" id="{06648494-8906-3E48-9FB9-4A42E953AAE1}"/>
                  </a:ext>
                </a:extLst>
              </p:cNvPr>
              <p:cNvSpPr/>
              <p:nvPr/>
            </p:nvSpPr>
            <p:spPr>
              <a:xfrm>
                <a:off x="4790188" y="4225847"/>
                <a:ext cx="504975" cy="680104"/>
              </a:xfrm>
              <a:custGeom>
                <a:avLst/>
                <a:gdLst>
                  <a:gd name="connsiteX0" fmla="*/ 398 w 504975"/>
                  <a:gd name="connsiteY0" fmla="*/ 680535 h 680104"/>
                  <a:gd name="connsiteX1" fmla="*/ 505374 w 504975"/>
                  <a:gd name="connsiteY1" fmla="*/ 430 h 680104"/>
                </a:gdLst>
                <a:ahLst/>
                <a:cxnLst>
                  <a:cxn ang="0">
                    <a:pos x="connsiteX0" y="connsiteY0"/>
                  </a:cxn>
                  <a:cxn ang="0">
                    <a:pos x="connsiteX1" y="connsiteY1"/>
                  </a:cxn>
                </a:cxnLst>
                <a:rect l="l" t="t" r="r" b="b"/>
                <a:pathLst>
                  <a:path w="504975" h="680104">
                    <a:moveTo>
                      <a:pt x="398" y="680535"/>
                    </a:moveTo>
                    <a:cubicBezTo>
                      <a:pt x="214035" y="491271"/>
                      <a:pt x="385992" y="259672"/>
                      <a:pt x="505374" y="430"/>
                    </a:cubicBezTo>
                  </a:path>
                </a:pathLst>
              </a:custGeom>
              <a:noFill/>
              <a:ln w="8736" cap="flat">
                <a:noFill/>
                <a:prstDash val="solid"/>
                <a:miter/>
              </a:ln>
            </p:spPr>
            <p:txBody>
              <a:bodyPr rtlCol="0" anchor="ctr"/>
              <a:lstStyle/>
              <a:p>
                <a:endParaRPr lang="en-GB" sz="1600"/>
              </a:p>
            </p:txBody>
          </p:sp>
        </p:grpSp>
        <p:grpSp>
          <p:nvGrpSpPr>
            <p:cNvPr id="66" name="Graphic 2973">
              <a:extLst>
                <a:ext uri="{FF2B5EF4-FFF2-40B4-BE49-F238E27FC236}">
                  <a16:creationId xmlns:a16="http://schemas.microsoft.com/office/drawing/2014/main" id="{EEC7A1D1-23B0-14E4-8A77-CED51CCA1A23}"/>
                </a:ext>
              </a:extLst>
            </p:cNvPr>
            <p:cNvGrpSpPr/>
            <p:nvPr/>
          </p:nvGrpSpPr>
          <p:grpSpPr>
            <a:xfrm>
              <a:off x="2508475" y="4597657"/>
              <a:ext cx="2554845" cy="1238137"/>
              <a:chOff x="2508475" y="4597657"/>
              <a:chExt cx="2554845" cy="1238137"/>
            </a:xfrm>
          </p:grpSpPr>
          <p:sp>
            <p:nvSpPr>
              <p:cNvPr id="577" name="Freeform: Shape 576">
                <a:extLst>
                  <a:ext uri="{FF2B5EF4-FFF2-40B4-BE49-F238E27FC236}">
                    <a16:creationId xmlns:a16="http://schemas.microsoft.com/office/drawing/2014/main" id="{BAE31C68-E8EB-D629-E742-E5D1160D52C8}"/>
                  </a:ext>
                </a:extLst>
              </p:cNvPr>
              <p:cNvSpPr/>
              <p:nvPr/>
            </p:nvSpPr>
            <p:spPr>
              <a:xfrm>
                <a:off x="2508475" y="4597657"/>
                <a:ext cx="2554845" cy="1238137"/>
              </a:xfrm>
              <a:custGeom>
                <a:avLst/>
                <a:gdLst>
                  <a:gd name="connsiteX0" fmla="*/ 2555243 w 2554845"/>
                  <a:gd name="connsiteY0" fmla="*/ 617021 h 1238137"/>
                  <a:gd name="connsiteX1" fmla="*/ 398 w 2554845"/>
                  <a:gd name="connsiteY1" fmla="*/ 1062459 h 1238137"/>
                  <a:gd name="connsiteX2" fmla="*/ 305756 w 2554845"/>
                  <a:gd name="connsiteY2" fmla="*/ 297385 h 1238137"/>
                  <a:gd name="connsiteX3" fmla="*/ 2008988 w 2554845"/>
                  <a:gd name="connsiteY3" fmla="*/ 430 h 1238137"/>
                </a:gdLst>
                <a:ahLst/>
                <a:cxnLst>
                  <a:cxn ang="0">
                    <a:pos x="connsiteX0" y="connsiteY0"/>
                  </a:cxn>
                  <a:cxn ang="0">
                    <a:pos x="connsiteX1" y="connsiteY1"/>
                  </a:cxn>
                  <a:cxn ang="0">
                    <a:pos x="connsiteX2" y="connsiteY2"/>
                  </a:cxn>
                  <a:cxn ang="0">
                    <a:pos x="connsiteX3" y="connsiteY3"/>
                  </a:cxn>
                </a:cxnLst>
                <a:rect l="l" t="t" r="r" b="b"/>
                <a:pathLst>
                  <a:path w="2554845" h="1238137">
                    <a:moveTo>
                      <a:pt x="2555243" y="617021"/>
                    </a:moveTo>
                    <a:cubicBezTo>
                      <a:pt x="1856208" y="1236311"/>
                      <a:pt x="867766" y="1408652"/>
                      <a:pt x="398" y="1062459"/>
                    </a:cubicBezTo>
                    <a:lnTo>
                      <a:pt x="305756" y="297385"/>
                    </a:lnTo>
                    <a:cubicBezTo>
                      <a:pt x="884003" y="528181"/>
                      <a:pt x="1542962" y="413290"/>
                      <a:pt x="2008988" y="430"/>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8" name="TextBox 577">
                <a:extLst>
                  <a:ext uri="{FF2B5EF4-FFF2-40B4-BE49-F238E27FC236}">
                    <a16:creationId xmlns:a16="http://schemas.microsoft.com/office/drawing/2014/main" id="{A02326FC-6B31-6CA9-ED75-00E21FCD9E5C}"/>
                  </a:ext>
                </a:extLst>
              </p:cNvPr>
              <p:cNvSpPr txBox="1"/>
              <p:nvPr/>
            </p:nvSpPr>
            <p:spPr>
              <a:xfrm rot="15371726">
                <a:off x="3448983" y="5234915"/>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76% I</a:t>
                </a:r>
              </a:p>
            </p:txBody>
          </p:sp>
          <p:sp>
            <p:nvSpPr>
              <p:cNvPr id="579" name="Freeform: Shape 578">
                <a:extLst>
                  <a:ext uri="{FF2B5EF4-FFF2-40B4-BE49-F238E27FC236}">
                    <a16:creationId xmlns:a16="http://schemas.microsoft.com/office/drawing/2014/main" id="{79B71D8D-4ED6-8FC2-2B30-489D407B1246}"/>
                  </a:ext>
                </a:extLst>
              </p:cNvPr>
              <p:cNvSpPr/>
              <p:nvPr/>
            </p:nvSpPr>
            <p:spPr>
              <a:xfrm>
                <a:off x="2661152" y="4905952"/>
                <a:ext cx="2129035" cy="517953"/>
              </a:xfrm>
              <a:custGeom>
                <a:avLst/>
                <a:gdLst>
                  <a:gd name="connsiteX0" fmla="*/ 398 w 2129035"/>
                  <a:gd name="connsiteY0" fmla="*/ 371627 h 517953"/>
                  <a:gd name="connsiteX1" fmla="*/ 2129434 w 2129035"/>
                  <a:gd name="connsiteY1" fmla="*/ 430 h 517953"/>
                </a:gdLst>
                <a:ahLst/>
                <a:cxnLst>
                  <a:cxn ang="0">
                    <a:pos x="connsiteX0" y="connsiteY0"/>
                  </a:cxn>
                  <a:cxn ang="0">
                    <a:pos x="connsiteX1" y="connsiteY1"/>
                  </a:cxn>
                </a:cxnLst>
                <a:rect l="l" t="t" r="r" b="b"/>
                <a:pathLst>
                  <a:path w="2129035" h="517953">
                    <a:moveTo>
                      <a:pt x="398" y="371627"/>
                    </a:moveTo>
                    <a:cubicBezTo>
                      <a:pt x="723207" y="660117"/>
                      <a:pt x="1546906" y="516509"/>
                      <a:pt x="2129434" y="430"/>
                    </a:cubicBezTo>
                  </a:path>
                </a:pathLst>
              </a:custGeom>
              <a:noFill/>
              <a:ln w="8736" cap="flat">
                <a:noFill/>
                <a:prstDash val="solid"/>
                <a:miter/>
              </a:ln>
            </p:spPr>
            <p:txBody>
              <a:bodyPr rtlCol="0" anchor="ctr"/>
              <a:lstStyle/>
              <a:p>
                <a:endParaRPr lang="en-GB" sz="1600"/>
              </a:p>
            </p:txBody>
          </p:sp>
        </p:grpSp>
        <p:grpSp>
          <p:nvGrpSpPr>
            <p:cNvPr id="67" name="Graphic 2973">
              <a:extLst>
                <a:ext uri="{FF2B5EF4-FFF2-40B4-BE49-F238E27FC236}">
                  <a16:creationId xmlns:a16="http://schemas.microsoft.com/office/drawing/2014/main" id="{1BC4CB87-AFF6-377F-4C9D-29B16E383844}"/>
                </a:ext>
              </a:extLst>
            </p:cNvPr>
            <p:cNvGrpSpPr/>
            <p:nvPr/>
          </p:nvGrpSpPr>
          <p:grpSpPr>
            <a:xfrm>
              <a:off x="1917315" y="4670089"/>
              <a:ext cx="896517" cy="989596"/>
              <a:chOff x="1917315" y="4670089"/>
              <a:chExt cx="896517" cy="989596"/>
            </a:xfrm>
          </p:grpSpPr>
          <p:sp>
            <p:nvSpPr>
              <p:cNvPr id="574" name="Freeform: Shape 573">
                <a:extLst>
                  <a:ext uri="{FF2B5EF4-FFF2-40B4-BE49-F238E27FC236}">
                    <a16:creationId xmlns:a16="http://schemas.microsoft.com/office/drawing/2014/main" id="{435ED58B-34F5-3850-6F12-BEE500B0D12A}"/>
                  </a:ext>
                </a:extLst>
              </p:cNvPr>
              <p:cNvSpPr/>
              <p:nvPr/>
            </p:nvSpPr>
            <p:spPr>
              <a:xfrm>
                <a:off x="1917315" y="4670089"/>
                <a:ext cx="896517" cy="989596"/>
              </a:xfrm>
              <a:custGeom>
                <a:avLst/>
                <a:gdLst>
                  <a:gd name="connsiteX0" fmla="*/ 591557 w 896517"/>
                  <a:gd name="connsiteY0" fmla="*/ 990026 h 989596"/>
                  <a:gd name="connsiteX1" fmla="*/ 398 w 896517"/>
                  <a:gd name="connsiteY1" fmla="*/ 653241 h 989596"/>
                  <a:gd name="connsiteX2" fmla="*/ 502814 w 896517"/>
                  <a:gd name="connsiteY2" fmla="*/ 430 h 989596"/>
                  <a:gd name="connsiteX3" fmla="*/ 896916 w 896517"/>
                  <a:gd name="connsiteY3" fmla="*/ 224953 h 989596"/>
                </a:gdLst>
                <a:ahLst/>
                <a:cxnLst>
                  <a:cxn ang="0">
                    <a:pos x="connsiteX0" y="connsiteY0"/>
                  </a:cxn>
                  <a:cxn ang="0">
                    <a:pos x="connsiteX1" y="connsiteY1"/>
                  </a:cxn>
                  <a:cxn ang="0">
                    <a:pos x="connsiteX2" y="connsiteY2"/>
                  </a:cxn>
                  <a:cxn ang="0">
                    <a:pos x="connsiteX3" y="connsiteY3"/>
                  </a:cxn>
                </a:cxnLst>
                <a:rect l="l" t="t" r="r" b="b"/>
                <a:pathLst>
                  <a:path w="896517" h="989596">
                    <a:moveTo>
                      <a:pt x="591557" y="990026"/>
                    </a:moveTo>
                    <a:cubicBezTo>
                      <a:pt x="379920" y="905555"/>
                      <a:pt x="180977" y="792219"/>
                      <a:pt x="398" y="653241"/>
                    </a:cubicBezTo>
                    <a:lnTo>
                      <a:pt x="502814" y="430"/>
                    </a:lnTo>
                    <a:cubicBezTo>
                      <a:pt x="623200" y="93078"/>
                      <a:pt x="755824" y="168638"/>
                      <a:pt x="896916" y="224953"/>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5" name="TextBox 574">
                <a:extLst>
                  <a:ext uri="{FF2B5EF4-FFF2-40B4-BE49-F238E27FC236}">
                    <a16:creationId xmlns:a16="http://schemas.microsoft.com/office/drawing/2014/main" id="{7FAA1853-5CAA-CA98-5402-6BAA9229CEF0}"/>
                  </a:ext>
                </a:extLst>
              </p:cNvPr>
              <p:cNvSpPr txBox="1"/>
              <p:nvPr/>
            </p:nvSpPr>
            <p:spPr>
              <a:xfrm rot="17980220">
                <a:off x="2037600" y="4995392"/>
                <a:ext cx="73446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19%</a:t>
                </a:r>
              </a:p>
            </p:txBody>
          </p:sp>
          <p:sp>
            <p:nvSpPr>
              <p:cNvPr id="576" name="Freeform: Shape 575">
                <a:extLst>
                  <a:ext uri="{FF2B5EF4-FFF2-40B4-BE49-F238E27FC236}">
                    <a16:creationId xmlns:a16="http://schemas.microsoft.com/office/drawing/2014/main" id="{297F8F52-0910-14C3-6B15-2436B405D92B}"/>
                  </a:ext>
                </a:extLst>
              </p:cNvPr>
              <p:cNvSpPr/>
              <p:nvPr/>
            </p:nvSpPr>
            <p:spPr>
              <a:xfrm>
                <a:off x="2168519" y="4996495"/>
                <a:ext cx="492635" cy="280653"/>
              </a:xfrm>
              <a:custGeom>
                <a:avLst/>
                <a:gdLst>
                  <a:gd name="connsiteX0" fmla="*/ 398 w 492635"/>
                  <a:gd name="connsiteY0" fmla="*/ 430 h 280653"/>
                  <a:gd name="connsiteX1" fmla="*/ 493033 w 492635"/>
                  <a:gd name="connsiteY1" fmla="*/ 281084 h 280653"/>
                </a:gdLst>
                <a:ahLst/>
                <a:cxnLst>
                  <a:cxn ang="0">
                    <a:pos x="connsiteX0" y="connsiteY0"/>
                  </a:cxn>
                  <a:cxn ang="0">
                    <a:pos x="connsiteX1" y="connsiteY1"/>
                  </a:cxn>
                </a:cxnLst>
                <a:rect l="l" t="t" r="r" b="b"/>
                <a:pathLst>
                  <a:path w="492635" h="280653">
                    <a:moveTo>
                      <a:pt x="398" y="430"/>
                    </a:moveTo>
                    <a:cubicBezTo>
                      <a:pt x="150889" y="116247"/>
                      <a:pt x="316669" y="210695"/>
                      <a:pt x="493033" y="281084"/>
                    </a:cubicBezTo>
                  </a:path>
                </a:pathLst>
              </a:custGeom>
              <a:noFill/>
              <a:ln w="8736" cap="flat">
                <a:noFill/>
                <a:prstDash val="solid"/>
                <a:miter/>
              </a:ln>
            </p:spPr>
            <p:txBody>
              <a:bodyPr rtlCol="0" anchor="ctr"/>
              <a:lstStyle/>
              <a:p>
                <a:endParaRPr lang="en-GB" sz="1600"/>
              </a:p>
            </p:txBody>
          </p:sp>
        </p:grpSp>
        <p:grpSp>
          <p:nvGrpSpPr>
            <p:cNvPr id="68" name="Graphic 2973">
              <a:extLst>
                <a:ext uri="{FF2B5EF4-FFF2-40B4-BE49-F238E27FC236}">
                  <a16:creationId xmlns:a16="http://schemas.microsoft.com/office/drawing/2014/main" id="{CE7368B5-CCC4-90D0-BF2E-0E3D73B6EF44}"/>
                </a:ext>
              </a:extLst>
            </p:cNvPr>
            <p:cNvGrpSpPr/>
            <p:nvPr/>
          </p:nvGrpSpPr>
          <p:grpSpPr>
            <a:xfrm>
              <a:off x="1785790" y="4597657"/>
              <a:ext cx="633941" cy="725244"/>
              <a:chOff x="1785790" y="4597657"/>
              <a:chExt cx="633941" cy="725244"/>
            </a:xfrm>
          </p:grpSpPr>
          <p:sp>
            <p:nvSpPr>
              <p:cNvPr id="571" name="Freeform: Shape 570">
                <a:extLst>
                  <a:ext uri="{FF2B5EF4-FFF2-40B4-BE49-F238E27FC236}">
                    <a16:creationId xmlns:a16="http://schemas.microsoft.com/office/drawing/2014/main" id="{3AC378AC-343B-21F4-24FC-4D72DEB96CB5}"/>
                  </a:ext>
                </a:extLst>
              </p:cNvPr>
              <p:cNvSpPr/>
              <p:nvPr/>
            </p:nvSpPr>
            <p:spPr>
              <a:xfrm>
                <a:off x="1785790" y="4597657"/>
                <a:ext cx="633941" cy="725244"/>
              </a:xfrm>
              <a:custGeom>
                <a:avLst/>
                <a:gdLst>
                  <a:gd name="connsiteX0" fmla="*/ 131923 w 633941"/>
                  <a:gd name="connsiteY0" fmla="*/ 725674 h 725244"/>
                  <a:gd name="connsiteX1" fmla="*/ 398 w 633941"/>
                  <a:gd name="connsiteY1" fmla="*/ 617021 h 725244"/>
                  <a:gd name="connsiteX2" fmla="*/ 546653 w 633941"/>
                  <a:gd name="connsiteY2" fmla="*/ 430 h 725244"/>
                  <a:gd name="connsiteX3" fmla="*/ 634339 w 633941"/>
                  <a:gd name="connsiteY3" fmla="*/ 72862 h 725244"/>
                </a:gdLst>
                <a:ahLst/>
                <a:cxnLst>
                  <a:cxn ang="0">
                    <a:pos x="connsiteX0" y="connsiteY0"/>
                  </a:cxn>
                  <a:cxn ang="0">
                    <a:pos x="connsiteX1" y="connsiteY1"/>
                  </a:cxn>
                  <a:cxn ang="0">
                    <a:pos x="connsiteX2" y="connsiteY2"/>
                  </a:cxn>
                  <a:cxn ang="0">
                    <a:pos x="connsiteX3" y="connsiteY3"/>
                  </a:cxn>
                </a:cxnLst>
                <a:rect l="l" t="t" r="r" b="b"/>
                <a:pathLst>
                  <a:path w="633941" h="725244">
                    <a:moveTo>
                      <a:pt x="131923" y="725674"/>
                    </a:moveTo>
                    <a:cubicBezTo>
                      <a:pt x="86843" y="690982"/>
                      <a:pt x="42978" y="654744"/>
                      <a:pt x="398" y="617021"/>
                    </a:cubicBezTo>
                    <a:lnTo>
                      <a:pt x="546653" y="430"/>
                    </a:lnTo>
                    <a:cubicBezTo>
                      <a:pt x="575037" y="25573"/>
                      <a:pt x="604286" y="49737"/>
                      <a:pt x="634339" y="72862"/>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72" name="TextBox 571">
                <a:extLst>
                  <a:ext uri="{FF2B5EF4-FFF2-40B4-BE49-F238E27FC236}">
                    <a16:creationId xmlns:a16="http://schemas.microsoft.com/office/drawing/2014/main" id="{1839F7E1-6746-CD2C-7258-77837C1104EC}"/>
                  </a:ext>
                </a:extLst>
              </p:cNvPr>
              <p:cNvSpPr txBox="1"/>
              <p:nvPr/>
            </p:nvSpPr>
            <p:spPr>
              <a:xfrm rot="18610301">
                <a:off x="1813399" y="4806273"/>
                <a:ext cx="641467"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5%</a:t>
                </a:r>
              </a:p>
            </p:txBody>
          </p:sp>
          <p:sp>
            <p:nvSpPr>
              <p:cNvPr id="573" name="Freeform: Shape 572">
                <a:extLst>
                  <a:ext uri="{FF2B5EF4-FFF2-40B4-BE49-F238E27FC236}">
                    <a16:creationId xmlns:a16="http://schemas.microsoft.com/office/drawing/2014/main" id="{7814B71E-45BA-A0B0-B5FF-B7941433619D}"/>
                  </a:ext>
                </a:extLst>
              </p:cNvPr>
              <p:cNvSpPr/>
              <p:nvPr/>
            </p:nvSpPr>
            <p:spPr>
              <a:xfrm>
                <a:off x="2058922" y="4905952"/>
                <a:ext cx="109596" cy="90543"/>
              </a:xfrm>
              <a:custGeom>
                <a:avLst/>
                <a:gdLst>
                  <a:gd name="connsiteX0" fmla="*/ 398 w 109596"/>
                  <a:gd name="connsiteY0" fmla="*/ 430 h 90543"/>
                  <a:gd name="connsiteX1" fmla="*/ 109995 w 109596"/>
                  <a:gd name="connsiteY1" fmla="*/ 90973 h 90543"/>
                </a:gdLst>
                <a:ahLst/>
                <a:cxnLst>
                  <a:cxn ang="0">
                    <a:pos x="connsiteX0" y="connsiteY0"/>
                  </a:cxn>
                  <a:cxn ang="0">
                    <a:pos x="connsiteX1" y="connsiteY1"/>
                  </a:cxn>
                </a:cxnLst>
                <a:rect l="l" t="t" r="r" b="b"/>
                <a:pathLst>
                  <a:path w="109596" h="90543">
                    <a:moveTo>
                      <a:pt x="398" y="430"/>
                    </a:moveTo>
                    <a:cubicBezTo>
                      <a:pt x="35876" y="31863"/>
                      <a:pt x="72428" y="62064"/>
                      <a:pt x="109995" y="90973"/>
                    </a:cubicBezTo>
                  </a:path>
                </a:pathLst>
              </a:custGeom>
              <a:noFill/>
              <a:ln w="8736" cap="flat">
                <a:noFill/>
                <a:prstDash val="solid"/>
                <a:miter/>
              </a:ln>
            </p:spPr>
            <p:txBody>
              <a:bodyPr rtlCol="0" anchor="ctr"/>
              <a:lstStyle/>
              <a:p>
                <a:endParaRPr lang="en-GB" sz="1600"/>
              </a:p>
            </p:txBody>
          </p:sp>
        </p:grpSp>
        <p:grpSp>
          <p:nvGrpSpPr>
            <p:cNvPr id="69" name="Graphic 2973">
              <a:extLst>
                <a:ext uri="{FF2B5EF4-FFF2-40B4-BE49-F238E27FC236}">
                  <a16:creationId xmlns:a16="http://schemas.microsoft.com/office/drawing/2014/main" id="{6B3E3CBB-A2A3-4B1C-72AB-80B64B2B0F5C}"/>
                </a:ext>
              </a:extLst>
            </p:cNvPr>
            <p:cNvGrpSpPr/>
            <p:nvPr/>
          </p:nvGrpSpPr>
          <p:grpSpPr>
            <a:xfrm>
              <a:off x="1113863" y="3948685"/>
              <a:ext cx="1218181" cy="1265562"/>
              <a:chOff x="1113863" y="3948685"/>
              <a:chExt cx="1218181" cy="1265562"/>
            </a:xfrm>
          </p:grpSpPr>
          <p:sp>
            <p:nvSpPr>
              <p:cNvPr id="568" name="Freeform: Shape 567">
                <a:extLst>
                  <a:ext uri="{FF2B5EF4-FFF2-40B4-BE49-F238E27FC236}">
                    <a16:creationId xmlns:a16="http://schemas.microsoft.com/office/drawing/2014/main" id="{E43E6D04-BFF4-CF61-22CA-9C660CCC3E81}"/>
                  </a:ext>
                </a:extLst>
              </p:cNvPr>
              <p:cNvSpPr/>
              <p:nvPr/>
            </p:nvSpPr>
            <p:spPr>
              <a:xfrm>
                <a:off x="1113863" y="3948685"/>
                <a:ext cx="1218181" cy="1265562"/>
              </a:xfrm>
              <a:custGeom>
                <a:avLst/>
                <a:gdLst>
                  <a:gd name="connsiteX0" fmla="*/ 672325 w 1218181"/>
                  <a:gd name="connsiteY0" fmla="*/ 1265992 h 1265562"/>
                  <a:gd name="connsiteX1" fmla="*/ 398 w 1218181"/>
                  <a:gd name="connsiteY1" fmla="*/ 292540 h 1265562"/>
                  <a:gd name="connsiteX2" fmla="*/ 770634 w 1218181"/>
                  <a:gd name="connsiteY2" fmla="*/ 430 h 1265562"/>
                  <a:gd name="connsiteX3" fmla="*/ 1218580 w 1218181"/>
                  <a:gd name="connsiteY3" fmla="*/ 649401 h 1265562"/>
                </a:gdLst>
                <a:ahLst/>
                <a:cxnLst>
                  <a:cxn ang="0">
                    <a:pos x="connsiteX0" y="connsiteY0"/>
                  </a:cxn>
                  <a:cxn ang="0">
                    <a:pos x="connsiteX1" y="connsiteY1"/>
                  </a:cxn>
                  <a:cxn ang="0">
                    <a:pos x="connsiteX2" y="connsiteY2"/>
                  </a:cxn>
                  <a:cxn ang="0">
                    <a:pos x="connsiteX3" y="connsiteY3"/>
                  </a:cxn>
                </a:cxnLst>
                <a:rect l="l" t="t" r="r" b="b"/>
                <a:pathLst>
                  <a:path w="1218181" h="1265562">
                    <a:moveTo>
                      <a:pt x="672325" y="1265992"/>
                    </a:moveTo>
                    <a:cubicBezTo>
                      <a:pt x="372853" y="1000679"/>
                      <a:pt x="142275" y="666629"/>
                      <a:pt x="398" y="292540"/>
                    </a:cubicBezTo>
                    <a:lnTo>
                      <a:pt x="770634" y="430"/>
                    </a:lnTo>
                    <a:cubicBezTo>
                      <a:pt x="865213" y="249823"/>
                      <a:pt x="1018929" y="472526"/>
                      <a:pt x="1218580" y="649401"/>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9" name="TextBox 568">
                <a:extLst>
                  <a:ext uri="{FF2B5EF4-FFF2-40B4-BE49-F238E27FC236}">
                    <a16:creationId xmlns:a16="http://schemas.microsoft.com/office/drawing/2014/main" id="{44A11DC3-1E36-06D5-8EBE-25C6A97AE852}"/>
                  </a:ext>
                </a:extLst>
              </p:cNvPr>
              <p:cNvSpPr txBox="1"/>
              <p:nvPr/>
            </p:nvSpPr>
            <p:spPr>
              <a:xfrm rot="19523076">
                <a:off x="1362275" y="4375760"/>
                <a:ext cx="734461" cy="316577"/>
              </a:xfrm>
              <a:prstGeom prst="rect">
                <a:avLst/>
              </a:prstGeom>
              <a:noFill/>
            </p:spPr>
            <p:txBody>
              <a:bodyPr wrap="none" rtlCol="0" anchor="b">
                <a:spAutoFit/>
              </a:bodyPr>
              <a:lstStyle/>
              <a:p>
                <a:pPr algn="l"/>
                <a:r>
                  <a:rPr lang="en-GB" sz="1600" baseline="22000" dirty="0">
                    <a:ln/>
                    <a:solidFill>
                      <a:srgbClr val="FFFFFF"/>
                    </a:solidFill>
                    <a:latin typeface="Arial"/>
                    <a:cs typeface="Arial"/>
                    <a:sym typeface="Arial"/>
                    <a:rtl val="0"/>
                  </a:rPr>
                  <a:t>D 54%</a:t>
                </a:r>
                <a:endParaRPr lang="en-GB" sz="1600" spc="0" baseline="22000" dirty="0">
                  <a:ln/>
                  <a:solidFill>
                    <a:srgbClr val="FFFFFF"/>
                  </a:solidFill>
                  <a:latin typeface="Arial"/>
                  <a:cs typeface="Arial"/>
                  <a:sym typeface="Arial"/>
                  <a:rtl val="0"/>
                </a:endParaRPr>
              </a:p>
            </p:txBody>
          </p:sp>
          <p:sp>
            <p:nvSpPr>
              <p:cNvPr id="570" name="Freeform: Shape 569">
                <a:extLst>
                  <a:ext uri="{FF2B5EF4-FFF2-40B4-BE49-F238E27FC236}">
                    <a16:creationId xmlns:a16="http://schemas.microsoft.com/office/drawing/2014/main" id="{EDC924CD-3D8C-106A-C319-DFC14A71EB74}"/>
                  </a:ext>
                </a:extLst>
              </p:cNvPr>
              <p:cNvSpPr/>
              <p:nvPr/>
            </p:nvSpPr>
            <p:spPr>
              <a:xfrm>
                <a:off x="1498977" y="4094740"/>
                <a:ext cx="559944" cy="811212"/>
              </a:xfrm>
              <a:custGeom>
                <a:avLst/>
                <a:gdLst>
                  <a:gd name="connsiteX0" fmla="*/ 398 w 559944"/>
                  <a:gd name="connsiteY0" fmla="*/ 430 h 811212"/>
                  <a:gd name="connsiteX1" fmla="*/ 560342 w 559944"/>
                  <a:gd name="connsiteY1" fmla="*/ 811642 h 811212"/>
                </a:gdLst>
                <a:ahLst/>
                <a:cxnLst>
                  <a:cxn ang="0">
                    <a:pos x="connsiteX0" y="connsiteY0"/>
                  </a:cxn>
                  <a:cxn ang="0">
                    <a:pos x="connsiteX1" y="connsiteY1"/>
                  </a:cxn>
                </a:cxnLst>
                <a:rect l="l" t="t" r="r" b="b"/>
                <a:pathLst>
                  <a:path w="559944" h="811212">
                    <a:moveTo>
                      <a:pt x="398" y="430"/>
                    </a:moveTo>
                    <a:cubicBezTo>
                      <a:pt x="118626" y="312170"/>
                      <a:pt x="310781" y="590552"/>
                      <a:pt x="560342" y="811642"/>
                    </a:cubicBezTo>
                  </a:path>
                </a:pathLst>
              </a:custGeom>
              <a:noFill/>
              <a:ln w="8736" cap="flat">
                <a:noFill/>
                <a:prstDash val="solid"/>
                <a:miter/>
              </a:ln>
            </p:spPr>
            <p:txBody>
              <a:bodyPr rtlCol="0" anchor="ctr"/>
              <a:lstStyle/>
              <a:p>
                <a:endParaRPr lang="en-GB" sz="1600"/>
              </a:p>
            </p:txBody>
          </p:sp>
        </p:grpSp>
        <p:grpSp>
          <p:nvGrpSpPr>
            <p:cNvPr id="70" name="Graphic 2973">
              <a:extLst>
                <a:ext uri="{FF2B5EF4-FFF2-40B4-BE49-F238E27FC236}">
                  <a16:creationId xmlns:a16="http://schemas.microsoft.com/office/drawing/2014/main" id="{E4BE3787-7853-8033-D0B7-D18EE089B2C8}"/>
                </a:ext>
              </a:extLst>
            </p:cNvPr>
            <p:cNvGrpSpPr/>
            <p:nvPr/>
          </p:nvGrpSpPr>
          <p:grpSpPr>
            <a:xfrm>
              <a:off x="953639" y="3392903"/>
              <a:ext cx="930460" cy="847892"/>
              <a:chOff x="953639" y="3392903"/>
              <a:chExt cx="930460" cy="847892"/>
            </a:xfrm>
          </p:grpSpPr>
          <p:sp>
            <p:nvSpPr>
              <p:cNvPr id="565" name="Freeform: Shape 564">
                <a:extLst>
                  <a:ext uri="{FF2B5EF4-FFF2-40B4-BE49-F238E27FC236}">
                    <a16:creationId xmlns:a16="http://schemas.microsoft.com/office/drawing/2014/main" id="{522801AB-CF0C-1638-FAA7-487D8542A09F}"/>
                  </a:ext>
                </a:extLst>
              </p:cNvPr>
              <p:cNvSpPr/>
              <p:nvPr/>
            </p:nvSpPr>
            <p:spPr>
              <a:xfrm>
                <a:off x="953639" y="3392903"/>
                <a:ext cx="930460" cy="847892"/>
              </a:xfrm>
              <a:custGeom>
                <a:avLst/>
                <a:gdLst>
                  <a:gd name="connsiteX0" fmla="*/ 160621 w 930460"/>
                  <a:gd name="connsiteY0" fmla="*/ 848323 h 847892"/>
                  <a:gd name="connsiteX1" fmla="*/ 398 w 930460"/>
                  <a:gd name="connsiteY1" fmla="*/ 14648 h 847892"/>
                  <a:gd name="connsiteX2" fmla="*/ 824039 w 930460"/>
                  <a:gd name="connsiteY2" fmla="*/ 430 h 847892"/>
                  <a:gd name="connsiteX3" fmla="*/ 930858 w 930460"/>
                  <a:gd name="connsiteY3" fmla="*/ 556212 h 847892"/>
                </a:gdLst>
                <a:ahLst/>
                <a:cxnLst>
                  <a:cxn ang="0">
                    <a:pos x="connsiteX0" y="connsiteY0"/>
                  </a:cxn>
                  <a:cxn ang="0">
                    <a:pos x="connsiteX1" y="connsiteY1"/>
                  </a:cxn>
                  <a:cxn ang="0">
                    <a:pos x="connsiteX2" y="connsiteY2"/>
                  </a:cxn>
                  <a:cxn ang="0">
                    <a:pos x="connsiteX3" y="connsiteY3"/>
                  </a:cxn>
                </a:cxnLst>
                <a:rect l="l" t="t" r="r" b="b"/>
                <a:pathLst>
                  <a:path w="930460" h="847892">
                    <a:moveTo>
                      <a:pt x="160621" y="848323"/>
                    </a:moveTo>
                    <a:cubicBezTo>
                      <a:pt x="59525" y="581752"/>
                      <a:pt x="5316" y="299701"/>
                      <a:pt x="398" y="14648"/>
                    </a:cubicBezTo>
                    <a:lnTo>
                      <a:pt x="824039" y="430"/>
                    </a:lnTo>
                    <a:cubicBezTo>
                      <a:pt x="827315" y="190465"/>
                      <a:pt x="863457" y="378500"/>
                      <a:pt x="930858" y="556212"/>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6" name="TextBox 565">
                <a:extLst>
                  <a:ext uri="{FF2B5EF4-FFF2-40B4-BE49-F238E27FC236}">
                    <a16:creationId xmlns:a16="http://schemas.microsoft.com/office/drawing/2014/main" id="{4424BAD3-8A73-C64D-36CE-31B19F1F8D06}"/>
                  </a:ext>
                </a:extLst>
              </p:cNvPr>
              <p:cNvSpPr txBox="1"/>
              <p:nvPr/>
            </p:nvSpPr>
            <p:spPr>
              <a:xfrm rot="20947252">
                <a:off x="1072459" y="3594521"/>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38%</a:t>
                </a:r>
              </a:p>
            </p:txBody>
          </p:sp>
          <p:sp>
            <p:nvSpPr>
              <p:cNvPr id="567" name="Freeform: Shape 566">
                <a:extLst>
                  <a:ext uri="{FF2B5EF4-FFF2-40B4-BE49-F238E27FC236}">
                    <a16:creationId xmlns:a16="http://schemas.microsoft.com/office/drawing/2014/main" id="{9FC11223-09F1-AFC4-14C2-02B7D72B8C71}"/>
                  </a:ext>
                </a:extLst>
              </p:cNvPr>
              <p:cNvSpPr/>
              <p:nvPr/>
            </p:nvSpPr>
            <p:spPr>
              <a:xfrm>
                <a:off x="1365460" y="3400013"/>
                <a:ext cx="133517" cy="694727"/>
              </a:xfrm>
              <a:custGeom>
                <a:avLst/>
                <a:gdLst>
                  <a:gd name="connsiteX0" fmla="*/ 398 w 133517"/>
                  <a:gd name="connsiteY0" fmla="*/ 430 h 694727"/>
                  <a:gd name="connsiteX1" fmla="*/ 133915 w 133517"/>
                  <a:gd name="connsiteY1" fmla="*/ 695157 h 694727"/>
                </a:gdLst>
                <a:ahLst/>
                <a:cxnLst>
                  <a:cxn ang="0">
                    <a:pos x="connsiteX0" y="connsiteY0"/>
                  </a:cxn>
                  <a:cxn ang="0">
                    <a:pos x="connsiteX1" y="connsiteY1"/>
                  </a:cxn>
                </a:cxnLst>
                <a:rect l="l" t="t" r="r" b="b"/>
                <a:pathLst>
                  <a:path w="133517" h="694727">
                    <a:moveTo>
                      <a:pt x="398" y="430"/>
                    </a:moveTo>
                    <a:cubicBezTo>
                      <a:pt x="4495" y="237974"/>
                      <a:pt x="49670" y="473016"/>
                      <a:pt x="133915" y="695157"/>
                    </a:cubicBezTo>
                  </a:path>
                </a:pathLst>
              </a:custGeom>
              <a:noFill/>
              <a:ln w="8736" cap="flat">
                <a:noFill/>
                <a:prstDash val="solid"/>
                <a:miter/>
              </a:ln>
            </p:spPr>
            <p:txBody>
              <a:bodyPr rtlCol="0" anchor="ctr"/>
              <a:lstStyle/>
              <a:p>
                <a:endParaRPr lang="en-GB" sz="1600"/>
              </a:p>
            </p:txBody>
          </p:sp>
        </p:grpSp>
        <p:grpSp>
          <p:nvGrpSpPr>
            <p:cNvPr id="71" name="Graphic 2973">
              <a:extLst>
                <a:ext uri="{FF2B5EF4-FFF2-40B4-BE49-F238E27FC236}">
                  <a16:creationId xmlns:a16="http://schemas.microsoft.com/office/drawing/2014/main" id="{199E76A6-43AE-3656-1D6C-275DAE533C20}"/>
                </a:ext>
              </a:extLst>
            </p:cNvPr>
            <p:cNvGrpSpPr/>
            <p:nvPr/>
          </p:nvGrpSpPr>
          <p:grpSpPr>
            <a:xfrm>
              <a:off x="953273" y="3213329"/>
              <a:ext cx="825965" cy="316578"/>
              <a:chOff x="953273" y="3213329"/>
              <a:chExt cx="825965" cy="316578"/>
            </a:xfrm>
          </p:grpSpPr>
          <p:sp>
            <p:nvSpPr>
              <p:cNvPr id="562" name="Freeform: Shape 561">
                <a:extLst>
                  <a:ext uri="{FF2B5EF4-FFF2-40B4-BE49-F238E27FC236}">
                    <a16:creationId xmlns:a16="http://schemas.microsoft.com/office/drawing/2014/main" id="{D6ACAE23-3CD4-99F2-5E9C-C2622654581E}"/>
                  </a:ext>
                </a:extLst>
              </p:cNvPr>
              <p:cNvSpPr/>
              <p:nvPr/>
            </p:nvSpPr>
            <p:spPr>
              <a:xfrm>
                <a:off x="953273" y="3236549"/>
                <a:ext cx="825965" cy="170572"/>
              </a:xfrm>
              <a:custGeom>
                <a:avLst/>
                <a:gdLst>
                  <a:gd name="connsiteX0" fmla="*/ 764 w 825965"/>
                  <a:gd name="connsiteY0" fmla="*/ 171003 h 170572"/>
                  <a:gd name="connsiteX1" fmla="*/ 3709 w 825965"/>
                  <a:gd name="connsiteY1" fmla="*/ 430 h 170572"/>
                  <a:gd name="connsiteX2" fmla="*/ 826363 w 825965"/>
                  <a:gd name="connsiteY2" fmla="*/ 43069 h 170572"/>
                  <a:gd name="connsiteX3" fmla="*/ 824406 w 825965"/>
                  <a:gd name="connsiteY3" fmla="*/ 156784 h 170572"/>
                </a:gdLst>
                <a:ahLst/>
                <a:cxnLst>
                  <a:cxn ang="0">
                    <a:pos x="connsiteX0" y="connsiteY0"/>
                  </a:cxn>
                  <a:cxn ang="0">
                    <a:pos x="connsiteX1" y="connsiteY1"/>
                  </a:cxn>
                  <a:cxn ang="0">
                    <a:pos x="connsiteX2" y="connsiteY2"/>
                  </a:cxn>
                  <a:cxn ang="0">
                    <a:pos x="connsiteX3" y="connsiteY3"/>
                  </a:cxn>
                </a:cxnLst>
                <a:rect l="l" t="t" r="r" b="b"/>
                <a:pathLst>
                  <a:path w="825965" h="170572">
                    <a:moveTo>
                      <a:pt x="764" y="171003"/>
                    </a:moveTo>
                    <a:cubicBezTo>
                      <a:pt x="-214" y="114128"/>
                      <a:pt x="764" y="57237"/>
                      <a:pt x="3709" y="430"/>
                    </a:cubicBezTo>
                    <a:lnTo>
                      <a:pt x="826363" y="43069"/>
                    </a:lnTo>
                    <a:cubicBezTo>
                      <a:pt x="824406" y="80940"/>
                      <a:pt x="823751" y="118868"/>
                      <a:pt x="824406" y="156784"/>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3" name="TextBox 562">
                <a:extLst>
                  <a:ext uri="{FF2B5EF4-FFF2-40B4-BE49-F238E27FC236}">
                    <a16:creationId xmlns:a16="http://schemas.microsoft.com/office/drawing/2014/main" id="{5F4B2D24-866B-3C2E-4BA3-7849A802A8E5}"/>
                  </a:ext>
                </a:extLst>
              </p:cNvPr>
              <p:cNvSpPr txBox="1"/>
              <p:nvPr/>
            </p:nvSpPr>
            <p:spPr>
              <a:xfrm rot="59341">
                <a:off x="1038379" y="3213329"/>
                <a:ext cx="641467"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N 8%</a:t>
                </a:r>
              </a:p>
            </p:txBody>
          </p:sp>
          <p:sp>
            <p:nvSpPr>
              <p:cNvPr id="564" name="Freeform: Shape 563">
                <a:extLst>
                  <a:ext uri="{FF2B5EF4-FFF2-40B4-BE49-F238E27FC236}">
                    <a16:creationId xmlns:a16="http://schemas.microsoft.com/office/drawing/2014/main" id="{B255605E-4BDD-EE20-C782-326DFA3A9400}"/>
                  </a:ext>
                </a:extLst>
              </p:cNvPr>
              <p:cNvSpPr/>
              <p:nvPr/>
            </p:nvSpPr>
            <p:spPr>
              <a:xfrm>
                <a:off x="1365152" y="3257868"/>
                <a:ext cx="2763" cy="142144"/>
              </a:xfrm>
              <a:custGeom>
                <a:avLst/>
                <a:gdLst>
                  <a:gd name="connsiteX0" fmla="*/ 706 w 2763"/>
                  <a:gd name="connsiteY0" fmla="*/ 142574 h 142144"/>
                  <a:gd name="connsiteX1" fmla="*/ 3161 w 2763"/>
                  <a:gd name="connsiteY1" fmla="*/ 430 h 142144"/>
                </a:gdLst>
                <a:ahLst/>
                <a:cxnLst>
                  <a:cxn ang="0">
                    <a:pos x="connsiteX0" y="connsiteY0"/>
                  </a:cxn>
                  <a:cxn ang="0">
                    <a:pos x="connsiteX1" y="connsiteY1"/>
                  </a:cxn>
                </a:cxnLst>
                <a:rect l="l" t="t" r="r" b="b"/>
                <a:pathLst>
                  <a:path w="2763" h="142144">
                    <a:moveTo>
                      <a:pt x="706" y="142574"/>
                    </a:moveTo>
                    <a:cubicBezTo>
                      <a:pt x="-115" y="95179"/>
                      <a:pt x="706" y="47769"/>
                      <a:pt x="3161" y="430"/>
                    </a:cubicBezTo>
                  </a:path>
                </a:pathLst>
              </a:custGeom>
              <a:noFill/>
              <a:ln w="8736" cap="flat">
                <a:noFill/>
                <a:prstDash val="solid"/>
                <a:miter/>
              </a:ln>
            </p:spPr>
            <p:txBody>
              <a:bodyPr rtlCol="0" anchor="ctr"/>
              <a:lstStyle/>
              <a:p>
                <a:endParaRPr lang="en-GB" sz="1600"/>
              </a:p>
            </p:txBody>
          </p:sp>
        </p:grpSp>
        <p:grpSp>
          <p:nvGrpSpPr>
            <p:cNvPr id="72" name="Graphic 2973">
              <a:extLst>
                <a:ext uri="{FF2B5EF4-FFF2-40B4-BE49-F238E27FC236}">
                  <a16:creationId xmlns:a16="http://schemas.microsoft.com/office/drawing/2014/main" id="{1C79A2E2-EE43-01A2-AEF6-6F91A4568D64}"/>
                </a:ext>
              </a:extLst>
            </p:cNvPr>
            <p:cNvGrpSpPr/>
            <p:nvPr/>
          </p:nvGrpSpPr>
          <p:grpSpPr>
            <a:xfrm>
              <a:off x="956584" y="2253942"/>
              <a:ext cx="996166" cy="1025246"/>
              <a:chOff x="956584" y="2253942"/>
              <a:chExt cx="996166" cy="1025246"/>
            </a:xfrm>
          </p:grpSpPr>
          <p:sp>
            <p:nvSpPr>
              <p:cNvPr id="559" name="Freeform: Shape 558">
                <a:extLst>
                  <a:ext uri="{FF2B5EF4-FFF2-40B4-BE49-F238E27FC236}">
                    <a16:creationId xmlns:a16="http://schemas.microsoft.com/office/drawing/2014/main" id="{3BE7142D-0534-89B8-AB59-4CB81F9FFE54}"/>
                  </a:ext>
                </a:extLst>
              </p:cNvPr>
              <p:cNvSpPr/>
              <p:nvPr/>
            </p:nvSpPr>
            <p:spPr>
              <a:xfrm>
                <a:off x="956584" y="2253942"/>
                <a:ext cx="996166" cy="1025246"/>
              </a:xfrm>
              <a:custGeom>
                <a:avLst/>
                <a:gdLst>
                  <a:gd name="connsiteX0" fmla="*/ 398 w 996166"/>
                  <a:gd name="connsiteY0" fmla="*/ 983037 h 1025246"/>
                  <a:gd name="connsiteX1" fmla="*/ 260661 w 996166"/>
                  <a:gd name="connsiteY1" fmla="*/ 430 h 1025246"/>
                  <a:gd name="connsiteX2" fmla="*/ 996564 w 996166"/>
                  <a:gd name="connsiteY2" fmla="*/ 370606 h 1025246"/>
                  <a:gd name="connsiteX3" fmla="*/ 823052 w 996166"/>
                  <a:gd name="connsiteY3" fmla="*/ 1025676 h 1025246"/>
                </a:gdLst>
                <a:ahLst/>
                <a:cxnLst>
                  <a:cxn ang="0">
                    <a:pos x="connsiteX0" y="connsiteY0"/>
                  </a:cxn>
                  <a:cxn ang="0">
                    <a:pos x="connsiteX1" y="connsiteY1"/>
                  </a:cxn>
                  <a:cxn ang="0">
                    <a:pos x="connsiteX2" y="connsiteY2"/>
                  </a:cxn>
                  <a:cxn ang="0">
                    <a:pos x="connsiteX3" y="connsiteY3"/>
                  </a:cxn>
                </a:cxnLst>
                <a:rect l="l" t="t" r="r" b="b"/>
                <a:pathLst>
                  <a:path w="996166" h="1025246">
                    <a:moveTo>
                      <a:pt x="398" y="983037"/>
                    </a:moveTo>
                    <a:cubicBezTo>
                      <a:pt x="18124" y="641006"/>
                      <a:pt x="106754" y="306394"/>
                      <a:pt x="260661" y="430"/>
                    </a:cubicBezTo>
                    <a:lnTo>
                      <a:pt x="996564" y="370606"/>
                    </a:lnTo>
                    <a:cubicBezTo>
                      <a:pt x="893956" y="574581"/>
                      <a:pt x="834872" y="797655"/>
                      <a:pt x="823052" y="1025676"/>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60" name="TextBox 559">
                <a:extLst>
                  <a:ext uri="{FF2B5EF4-FFF2-40B4-BE49-F238E27FC236}">
                    <a16:creationId xmlns:a16="http://schemas.microsoft.com/office/drawing/2014/main" id="{68161EAB-B46A-F7C6-3F29-B62C14A99DB8}"/>
                  </a:ext>
                </a:extLst>
              </p:cNvPr>
              <p:cNvSpPr txBox="1"/>
              <p:nvPr/>
            </p:nvSpPr>
            <p:spPr>
              <a:xfrm rot="890110">
                <a:off x="1104256" y="2678552"/>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86%</a:t>
                </a:r>
              </a:p>
            </p:txBody>
          </p:sp>
          <p:sp>
            <p:nvSpPr>
              <p:cNvPr id="561" name="Freeform: Shape 560">
                <a:extLst>
                  <a:ext uri="{FF2B5EF4-FFF2-40B4-BE49-F238E27FC236}">
                    <a16:creationId xmlns:a16="http://schemas.microsoft.com/office/drawing/2014/main" id="{832D58A0-CED3-0C54-FFC0-98A38388C0CB}"/>
                  </a:ext>
                </a:extLst>
              </p:cNvPr>
              <p:cNvSpPr/>
              <p:nvPr/>
            </p:nvSpPr>
            <p:spPr>
              <a:xfrm>
                <a:off x="1367915" y="2439029"/>
                <a:ext cx="216878" cy="818839"/>
              </a:xfrm>
              <a:custGeom>
                <a:avLst/>
                <a:gdLst>
                  <a:gd name="connsiteX0" fmla="*/ 398 w 216878"/>
                  <a:gd name="connsiteY0" fmla="*/ 819269 h 818839"/>
                  <a:gd name="connsiteX1" fmla="*/ 217276 w 216878"/>
                  <a:gd name="connsiteY1" fmla="*/ 430 h 818839"/>
                </a:gdLst>
                <a:ahLst/>
                <a:cxnLst>
                  <a:cxn ang="0">
                    <a:pos x="connsiteX0" y="connsiteY0"/>
                  </a:cxn>
                  <a:cxn ang="0">
                    <a:pos x="connsiteX1" y="connsiteY1"/>
                  </a:cxn>
                </a:cxnLst>
                <a:rect l="l" t="t" r="r" b="b"/>
                <a:pathLst>
                  <a:path w="216878" h="818839">
                    <a:moveTo>
                      <a:pt x="398" y="819269"/>
                    </a:moveTo>
                    <a:cubicBezTo>
                      <a:pt x="15171" y="534243"/>
                      <a:pt x="89027" y="255401"/>
                      <a:pt x="217276" y="430"/>
                    </a:cubicBezTo>
                  </a:path>
                </a:pathLst>
              </a:custGeom>
              <a:noFill/>
              <a:ln w="8736" cap="flat">
                <a:noFill/>
                <a:prstDash val="solid"/>
                <a:miter/>
              </a:ln>
            </p:spPr>
            <p:txBody>
              <a:bodyPr rtlCol="0" anchor="ctr"/>
              <a:lstStyle/>
              <a:p>
                <a:endParaRPr lang="en-GB" sz="1600"/>
              </a:p>
            </p:txBody>
          </p:sp>
        </p:grpSp>
        <p:grpSp>
          <p:nvGrpSpPr>
            <p:cNvPr id="73" name="Graphic 2973">
              <a:extLst>
                <a:ext uri="{FF2B5EF4-FFF2-40B4-BE49-F238E27FC236}">
                  <a16:creationId xmlns:a16="http://schemas.microsoft.com/office/drawing/2014/main" id="{2B6B5A93-BE66-A86B-5B1F-2821FCDC4819}"/>
                </a:ext>
              </a:extLst>
            </p:cNvPr>
            <p:cNvGrpSpPr/>
            <p:nvPr/>
          </p:nvGrpSpPr>
          <p:grpSpPr>
            <a:xfrm>
              <a:off x="1216847" y="2104280"/>
              <a:ext cx="790487" cy="519838"/>
              <a:chOff x="1216847" y="2104280"/>
              <a:chExt cx="790487" cy="519838"/>
            </a:xfrm>
          </p:grpSpPr>
          <p:sp>
            <p:nvSpPr>
              <p:cNvPr id="556" name="Freeform: Shape 555">
                <a:extLst>
                  <a:ext uri="{FF2B5EF4-FFF2-40B4-BE49-F238E27FC236}">
                    <a16:creationId xmlns:a16="http://schemas.microsoft.com/office/drawing/2014/main" id="{20CA509A-704D-D05B-48DA-F1D1F6C0D334}"/>
                  </a:ext>
                </a:extLst>
              </p:cNvPr>
              <p:cNvSpPr/>
              <p:nvPr/>
            </p:nvSpPr>
            <p:spPr>
              <a:xfrm>
                <a:off x="1216847" y="2104280"/>
                <a:ext cx="790487" cy="519838"/>
              </a:xfrm>
              <a:custGeom>
                <a:avLst/>
                <a:gdLst>
                  <a:gd name="connsiteX0" fmla="*/ 398 w 790487"/>
                  <a:gd name="connsiteY0" fmla="*/ 150091 h 519838"/>
                  <a:gd name="connsiteX1" fmla="*/ 82274 w 790487"/>
                  <a:gd name="connsiteY1" fmla="*/ 430 h 519838"/>
                  <a:gd name="connsiteX2" fmla="*/ 790885 w 790487"/>
                  <a:gd name="connsiteY2" fmla="*/ 420490 h 519838"/>
                  <a:gd name="connsiteX3" fmla="*/ 736300 w 790487"/>
                  <a:gd name="connsiteY3" fmla="*/ 520268 h 519838"/>
                </a:gdLst>
                <a:ahLst/>
                <a:cxnLst>
                  <a:cxn ang="0">
                    <a:pos x="connsiteX0" y="connsiteY0"/>
                  </a:cxn>
                  <a:cxn ang="0">
                    <a:pos x="connsiteX1" y="connsiteY1"/>
                  </a:cxn>
                  <a:cxn ang="0">
                    <a:pos x="connsiteX2" y="connsiteY2"/>
                  </a:cxn>
                  <a:cxn ang="0">
                    <a:pos x="connsiteX3" y="connsiteY3"/>
                  </a:cxn>
                </a:cxnLst>
                <a:rect l="l" t="t" r="r" b="b"/>
                <a:pathLst>
                  <a:path w="790487" h="519838">
                    <a:moveTo>
                      <a:pt x="398" y="150091"/>
                    </a:moveTo>
                    <a:cubicBezTo>
                      <a:pt x="25960" y="99281"/>
                      <a:pt x="53270" y="49362"/>
                      <a:pt x="82274" y="430"/>
                    </a:cubicBezTo>
                    <a:lnTo>
                      <a:pt x="790885" y="420490"/>
                    </a:lnTo>
                    <a:cubicBezTo>
                      <a:pt x="771543" y="453112"/>
                      <a:pt x="753336" y="486390"/>
                      <a:pt x="736300" y="520268"/>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57" name="TextBox 556">
                <a:extLst>
                  <a:ext uri="{FF2B5EF4-FFF2-40B4-BE49-F238E27FC236}">
                    <a16:creationId xmlns:a16="http://schemas.microsoft.com/office/drawing/2014/main" id="{925D6220-9D39-040D-B493-C78C2415E9A7}"/>
                  </a:ext>
                </a:extLst>
              </p:cNvPr>
              <p:cNvSpPr txBox="1"/>
              <p:nvPr/>
            </p:nvSpPr>
            <p:spPr>
              <a:xfrm rot="1720877">
                <a:off x="1239702" y="2244602"/>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14%</a:t>
                </a:r>
              </a:p>
            </p:txBody>
          </p:sp>
          <p:sp>
            <p:nvSpPr>
              <p:cNvPr id="558" name="Freeform: Shape 557">
                <a:extLst>
                  <a:ext uri="{FF2B5EF4-FFF2-40B4-BE49-F238E27FC236}">
                    <a16:creationId xmlns:a16="http://schemas.microsoft.com/office/drawing/2014/main" id="{4EADC790-D84B-7615-1490-2BF3B21C06DD}"/>
                  </a:ext>
                </a:extLst>
              </p:cNvPr>
              <p:cNvSpPr/>
              <p:nvPr/>
            </p:nvSpPr>
            <p:spPr>
              <a:xfrm>
                <a:off x="1584794" y="2314309"/>
                <a:ext cx="68230" cy="124719"/>
              </a:xfrm>
              <a:custGeom>
                <a:avLst/>
                <a:gdLst>
                  <a:gd name="connsiteX0" fmla="*/ 398 w 68230"/>
                  <a:gd name="connsiteY0" fmla="*/ 125149 h 124719"/>
                  <a:gd name="connsiteX1" fmla="*/ 68628 w 68230"/>
                  <a:gd name="connsiteY1" fmla="*/ 430 h 124719"/>
                </a:gdLst>
                <a:ahLst/>
                <a:cxnLst>
                  <a:cxn ang="0">
                    <a:pos x="connsiteX0" y="connsiteY0"/>
                  </a:cxn>
                  <a:cxn ang="0">
                    <a:pos x="connsiteX1" y="connsiteY1"/>
                  </a:cxn>
                </a:cxnLst>
                <a:rect l="l" t="t" r="r" b="b"/>
                <a:pathLst>
                  <a:path w="68230" h="124719">
                    <a:moveTo>
                      <a:pt x="398" y="125149"/>
                    </a:moveTo>
                    <a:cubicBezTo>
                      <a:pt x="21705" y="82804"/>
                      <a:pt x="44455" y="41202"/>
                      <a:pt x="68628" y="430"/>
                    </a:cubicBezTo>
                  </a:path>
                </a:pathLst>
              </a:custGeom>
              <a:noFill/>
              <a:ln w="8736" cap="flat">
                <a:noFill/>
                <a:prstDash val="solid"/>
                <a:miter/>
              </a:ln>
            </p:spPr>
            <p:txBody>
              <a:bodyPr rtlCol="0" anchor="ctr"/>
              <a:lstStyle/>
              <a:p>
                <a:endParaRPr lang="en-GB" sz="1600"/>
              </a:p>
            </p:txBody>
          </p:sp>
        </p:grpSp>
        <p:grpSp>
          <p:nvGrpSpPr>
            <p:cNvPr id="75" name="Graphic 2973">
              <a:extLst>
                <a:ext uri="{FF2B5EF4-FFF2-40B4-BE49-F238E27FC236}">
                  <a16:creationId xmlns:a16="http://schemas.microsoft.com/office/drawing/2014/main" id="{D00DE4E5-61FC-9228-F8EA-A361B7E3EF32}"/>
                </a:ext>
              </a:extLst>
            </p:cNvPr>
            <p:cNvGrpSpPr/>
            <p:nvPr/>
          </p:nvGrpSpPr>
          <p:grpSpPr>
            <a:xfrm>
              <a:off x="1298724" y="2104280"/>
              <a:ext cx="2125831" cy="1260185"/>
              <a:chOff x="1298724" y="2104280"/>
              <a:chExt cx="2125831" cy="1260185"/>
            </a:xfrm>
          </p:grpSpPr>
          <p:sp>
            <p:nvSpPr>
              <p:cNvPr id="554" name="Freeform: Shape 553">
                <a:extLst>
                  <a:ext uri="{FF2B5EF4-FFF2-40B4-BE49-F238E27FC236}">
                    <a16:creationId xmlns:a16="http://schemas.microsoft.com/office/drawing/2014/main" id="{C4D0CC58-D17A-5F06-A05F-E1A86A8C42F4}"/>
                  </a:ext>
                </a:extLst>
              </p:cNvPr>
              <p:cNvSpPr/>
              <p:nvPr/>
            </p:nvSpPr>
            <p:spPr>
              <a:xfrm>
                <a:off x="1298724" y="2104280"/>
                <a:ext cx="708610" cy="420060"/>
              </a:xfrm>
              <a:custGeom>
                <a:avLst/>
                <a:gdLst>
                  <a:gd name="connsiteX0" fmla="*/ 398 w 708610"/>
                  <a:gd name="connsiteY0" fmla="*/ 430 h 420060"/>
                  <a:gd name="connsiteX1" fmla="*/ 709008 w 708610"/>
                  <a:gd name="connsiteY1" fmla="*/ 420490 h 420060"/>
                </a:gdLst>
                <a:ahLst/>
                <a:cxnLst>
                  <a:cxn ang="0">
                    <a:pos x="connsiteX0" y="connsiteY0"/>
                  </a:cxn>
                  <a:cxn ang="0">
                    <a:pos x="connsiteX1" y="connsiteY1"/>
                  </a:cxn>
                </a:cxnLst>
                <a:rect l="l" t="t" r="r" b="b"/>
                <a:pathLst>
                  <a:path w="708610" h="420060">
                    <a:moveTo>
                      <a:pt x="398" y="430"/>
                    </a:moveTo>
                    <a:lnTo>
                      <a:pt x="709008" y="420490"/>
                    </a:lnTo>
                    <a:close/>
                  </a:path>
                </a:pathLst>
              </a:custGeom>
              <a:solidFill>
                <a:srgbClr val="206D84">
                  <a:alpha val="75000"/>
                </a:srgbClr>
              </a:solidFill>
              <a:ln w="0" cap="flat">
                <a:solidFill>
                  <a:srgbClr val="FFFFFF">
                    <a:alpha val="75000"/>
                  </a:srgbClr>
                </a:solidFill>
                <a:prstDash val="solid"/>
                <a:miter/>
              </a:ln>
            </p:spPr>
            <p:txBody>
              <a:bodyPr rtlCol="0" anchor="ctr"/>
              <a:lstStyle/>
              <a:p>
                <a:endParaRPr lang="en-GB" sz="1600"/>
              </a:p>
            </p:txBody>
          </p:sp>
          <p:sp>
            <p:nvSpPr>
              <p:cNvPr id="555" name="Freeform: Shape 554">
                <a:extLst>
                  <a:ext uri="{FF2B5EF4-FFF2-40B4-BE49-F238E27FC236}">
                    <a16:creationId xmlns:a16="http://schemas.microsoft.com/office/drawing/2014/main" id="{25D63393-31C8-9F2F-2233-C17A84188A1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76" name="Graphic 2973">
              <a:extLst>
                <a:ext uri="{FF2B5EF4-FFF2-40B4-BE49-F238E27FC236}">
                  <a16:creationId xmlns:a16="http://schemas.microsoft.com/office/drawing/2014/main" id="{E3E911D6-5E2D-AAF6-46F7-89D394DC54E7}"/>
                </a:ext>
              </a:extLst>
            </p:cNvPr>
            <p:cNvGrpSpPr/>
            <p:nvPr/>
          </p:nvGrpSpPr>
          <p:grpSpPr>
            <a:xfrm>
              <a:off x="1298724" y="1459226"/>
              <a:ext cx="1076539" cy="1065114"/>
              <a:chOff x="1298724" y="1459226"/>
              <a:chExt cx="1076539" cy="1065114"/>
            </a:xfrm>
          </p:grpSpPr>
          <p:sp>
            <p:nvSpPr>
              <p:cNvPr id="551" name="Freeform: Shape 550">
                <a:extLst>
                  <a:ext uri="{FF2B5EF4-FFF2-40B4-BE49-F238E27FC236}">
                    <a16:creationId xmlns:a16="http://schemas.microsoft.com/office/drawing/2014/main" id="{4FFDDDCF-6446-7639-2EE5-F3814AFBDD75}"/>
                  </a:ext>
                </a:extLst>
              </p:cNvPr>
              <p:cNvSpPr/>
              <p:nvPr/>
            </p:nvSpPr>
            <p:spPr>
              <a:xfrm>
                <a:off x="1298724" y="1459226"/>
                <a:ext cx="1076539" cy="1065114"/>
              </a:xfrm>
              <a:custGeom>
                <a:avLst/>
                <a:gdLst>
                  <a:gd name="connsiteX0" fmla="*/ 398 w 1076539"/>
                  <a:gd name="connsiteY0" fmla="*/ 645484 h 1065114"/>
                  <a:gd name="connsiteX1" fmla="*/ 552288 w 1076539"/>
                  <a:gd name="connsiteY1" fmla="*/ 430 h 1065114"/>
                  <a:gd name="connsiteX2" fmla="*/ 1076938 w 1076539"/>
                  <a:gd name="connsiteY2" fmla="*/ 635507 h 1065114"/>
                  <a:gd name="connsiteX3" fmla="*/ 709008 w 1076539"/>
                  <a:gd name="connsiteY3" fmla="*/ 1065544 h 1065114"/>
                </a:gdLst>
                <a:ahLst/>
                <a:cxnLst>
                  <a:cxn ang="0">
                    <a:pos x="connsiteX0" y="connsiteY0"/>
                  </a:cxn>
                  <a:cxn ang="0">
                    <a:pos x="connsiteX1" y="connsiteY1"/>
                  </a:cxn>
                  <a:cxn ang="0">
                    <a:pos x="connsiteX2" y="connsiteY2"/>
                  </a:cxn>
                  <a:cxn ang="0">
                    <a:pos x="connsiteX3" y="connsiteY3"/>
                  </a:cxn>
                </a:cxnLst>
                <a:rect l="l" t="t" r="r" b="b"/>
                <a:pathLst>
                  <a:path w="1076539" h="1065114">
                    <a:moveTo>
                      <a:pt x="398" y="645484"/>
                    </a:moveTo>
                    <a:cubicBezTo>
                      <a:pt x="145778" y="400238"/>
                      <a:pt x="332491" y="182005"/>
                      <a:pt x="552288" y="430"/>
                    </a:cubicBezTo>
                    <a:lnTo>
                      <a:pt x="1076938" y="635507"/>
                    </a:lnTo>
                    <a:cubicBezTo>
                      <a:pt x="930404" y="756557"/>
                      <a:pt x="805929" y="902051"/>
                      <a:pt x="709008" y="1065544"/>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52" name="TextBox 551">
                <a:extLst>
                  <a:ext uri="{FF2B5EF4-FFF2-40B4-BE49-F238E27FC236}">
                    <a16:creationId xmlns:a16="http://schemas.microsoft.com/office/drawing/2014/main" id="{C23FEFE0-72C8-7DC6-66B3-0EECC8F8E8E0}"/>
                  </a:ext>
                </a:extLst>
              </p:cNvPr>
              <p:cNvSpPr txBox="1"/>
              <p:nvPr/>
            </p:nvSpPr>
            <p:spPr>
              <a:xfrm rot="2432967">
                <a:off x="1530316" y="1867081"/>
                <a:ext cx="6592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83%</a:t>
                </a:r>
              </a:p>
            </p:txBody>
          </p:sp>
          <p:sp>
            <p:nvSpPr>
              <p:cNvPr id="553" name="Freeform: Shape 552">
                <a:extLst>
                  <a:ext uri="{FF2B5EF4-FFF2-40B4-BE49-F238E27FC236}">
                    <a16:creationId xmlns:a16="http://schemas.microsoft.com/office/drawing/2014/main" id="{EF9DFCC6-BAE3-97D9-B4DB-FC8CE768D296}"/>
                  </a:ext>
                </a:extLst>
              </p:cNvPr>
              <p:cNvSpPr/>
              <p:nvPr/>
            </p:nvSpPr>
            <p:spPr>
              <a:xfrm>
                <a:off x="1653024" y="1776765"/>
                <a:ext cx="459914" cy="537544"/>
              </a:xfrm>
              <a:custGeom>
                <a:avLst/>
                <a:gdLst>
                  <a:gd name="connsiteX0" fmla="*/ 398 w 459914"/>
                  <a:gd name="connsiteY0" fmla="*/ 537975 h 537544"/>
                  <a:gd name="connsiteX1" fmla="*/ 460312 w 459914"/>
                  <a:gd name="connsiteY1" fmla="*/ 430 h 537544"/>
                </a:gdLst>
                <a:ahLst/>
                <a:cxnLst>
                  <a:cxn ang="0">
                    <a:pos x="connsiteX0" y="connsiteY0"/>
                  </a:cxn>
                  <a:cxn ang="0">
                    <a:pos x="connsiteX1" y="connsiteY1"/>
                  </a:cxn>
                </a:cxnLst>
                <a:rect l="l" t="t" r="r" b="b"/>
                <a:pathLst>
                  <a:path w="459914" h="537544">
                    <a:moveTo>
                      <a:pt x="398" y="537975"/>
                    </a:moveTo>
                    <a:cubicBezTo>
                      <a:pt x="121553" y="333606"/>
                      <a:pt x="277146" y="151742"/>
                      <a:pt x="460312" y="430"/>
                    </a:cubicBezTo>
                  </a:path>
                </a:pathLst>
              </a:custGeom>
              <a:noFill/>
              <a:ln w="8736" cap="flat">
                <a:noFill/>
                <a:prstDash val="solid"/>
                <a:miter/>
              </a:ln>
            </p:spPr>
            <p:txBody>
              <a:bodyPr rtlCol="0" anchor="ctr"/>
              <a:lstStyle/>
              <a:p>
                <a:endParaRPr lang="en-GB" sz="1600"/>
              </a:p>
            </p:txBody>
          </p:sp>
        </p:grpSp>
        <p:grpSp>
          <p:nvGrpSpPr>
            <p:cNvPr id="77" name="Graphic 2973">
              <a:extLst>
                <a:ext uri="{FF2B5EF4-FFF2-40B4-BE49-F238E27FC236}">
                  <a16:creationId xmlns:a16="http://schemas.microsoft.com/office/drawing/2014/main" id="{3A804CFC-30C4-BA11-3EDC-0D95B8466A3F}"/>
                </a:ext>
              </a:extLst>
            </p:cNvPr>
            <p:cNvGrpSpPr/>
            <p:nvPr/>
          </p:nvGrpSpPr>
          <p:grpSpPr>
            <a:xfrm>
              <a:off x="1850613" y="1355177"/>
              <a:ext cx="614782" cy="769091"/>
              <a:chOff x="1850613" y="1355177"/>
              <a:chExt cx="614782" cy="769091"/>
            </a:xfrm>
          </p:grpSpPr>
          <p:sp>
            <p:nvSpPr>
              <p:cNvPr id="548" name="Freeform: Shape 547">
                <a:extLst>
                  <a:ext uri="{FF2B5EF4-FFF2-40B4-BE49-F238E27FC236}">
                    <a16:creationId xmlns:a16="http://schemas.microsoft.com/office/drawing/2014/main" id="{C3C97B5F-3FFC-D799-4636-C3EA945D78EF}"/>
                  </a:ext>
                </a:extLst>
              </p:cNvPr>
              <p:cNvSpPr/>
              <p:nvPr/>
            </p:nvSpPr>
            <p:spPr>
              <a:xfrm>
                <a:off x="1850613" y="1355177"/>
                <a:ext cx="614782" cy="739126"/>
              </a:xfrm>
              <a:custGeom>
                <a:avLst/>
                <a:gdLst>
                  <a:gd name="connsiteX0" fmla="*/ 398 w 614782"/>
                  <a:gd name="connsiteY0" fmla="*/ 104479 h 739126"/>
                  <a:gd name="connsiteX1" fmla="*/ 135592 w 614782"/>
                  <a:gd name="connsiteY1" fmla="*/ 430 h 739126"/>
                  <a:gd name="connsiteX2" fmla="*/ 615180 w 614782"/>
                  <a:gd name="connsiteY2" fmla="*/ 670190 h 739126"/>
                  <a:gd name="connsiteX3" fmla="*/ 525048 w 614782"/>
                  <a:gd name="connsiteY3" fmla="*/ 739556 h 739126"/>
                </a:gdLst>
                <a:ahLst/>
                <a:cxnLst>
                  <a:cxn ang="0">
                    <a:pos x="connsiteX0" y="connsiteY0"/>
                  </a:cxn>
                  <a:cxn ang="0">
                    <a:pos x="connsiteX1" y="connsiteY1"/>
                  </a:cxn>
                  <a:cxn ang="0">
                    <a:pos x="connsiteX2" y="connsiteY2"/>
                  </a:cxn>
                  <a:cxn ang="0">
                    <a:pos x="connsiteX3" y="connsiteY3"/>
                  </a:cxn>
                </a:cxnLst>
                <a:rect l="l" t="t" r="r" b="b"/>
                <a:pathLst>
                  <a:path w="614782" h="739126">
                    <a:moveTo>
                      <a:pt x="398" y="104479"/>
                    </a:moveTo>
                    <a:cubicBezTo>
                      <a:pt x="44254" y="68250"/>
                      <a:pt x="89342" y="33540"/>
                      <a:pt x="135592" y="430"/>
                    </a:cubicBezTo>
                    <a:lnTo>
                      <a:pt x="615180" y="670190"/>
                    </a:lnTo>
                    <a:cubicBezTo>
                      <a:pt x="584341" y="692266"/>
                      <a:pt x="554279" y="715400"/>
                      <a:pt x="525048" y="739556"/>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49" name="TextBox 548">
                <a:extLst>
                  <a:ext uri="{FF2B5EF4-FFF2-40B4-BE49-F238E27FC236}">
                    <a16:creationId xmlns:a16="http://schemas.microsoft.com/office/drawing/2014/main" id="{7D601649-7124-50AE-FB0D-0F24B323C1E8}"/>
                  </a:ext>
                </a:extLst>
              </p:cNvPr>
              <p:cNvSpPr txBox="1"/>
              <p:nvPr/>
            </p:nvSpPr>
            <p:spPr>
              <a:xfrm rot="3145055">
                <a:off x="1786876" y="1598749"/>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17%</a:t>
                </a:r>
              </a:p>
            </p:txBody>
          </p:sp>
          <p:sp>
            <p:nvSpPr>
              <p:cNvPr id="550" name="Freeform: Shape 549">
                <a:extLst>
                  <a:ext uri="{FF2B5EF4-FFF2-40B4-BE49-F238E27FC236}">
                    <a16:creationId xmlns:a16="http://schemas.microsoft.com/office/drawing/2014/main" id="{07068676-9A96-D7D8-0443-A4B4BA84F11C}"/>
                  </a:ext>
                </a:extLst>
              </p:cNvPr>
              <p:cNvSpPr/>
              <p:nvPr/>
            </p:nvSpPr>
            <p:spPr>
              <a:xfrm>
                <a:off x="2112938" y="1690057"/>
                <a:ext cx="112663" cy="86707"/>
              </a:xfrm>
              <a:custGeom>
                <a:avLst/>
                <a:gdLst>
                  <a:gd name="connsiteX0" fmla="*/ 398 w 112663"/>
                  <a:gd name="connsiteY0" fmla="*/ 87138 h 86707"/>
                  <a:gd name="connsiteX1" fmla="*/ 113061 w 112663"/>
                  <a:gd name="connsiteY1" fmla="*/ 430 h 86707"/>
                </a:gdLst>
                <a:ahLst/>
                <a:cxnLst>
                  <a:cxn ang="0">
                    <a:pos x="connsiteX0" y="connsiteY0"/>
                  </a:cxn>
                  <a:cxn ang="0">
                    <a:pos x="connsiteX1" y="connsiteY1"/>
                  </a:cxn>
                </a:cxnLst>
                <a:rect l="l" t="t" r="r" b="b"/>
                <a:pathLst>
                  <a:path w="112663" h="86707">
                    <a:moveTo>
                      <a:pt x="398" y="87138"/>
                    </a:moveTo>
                    <a:cubicBezTo>
                      <a:pt x="36942" y="56945"/>
                      <a:pt x="74517" y="28028"/>
                      <a:pt x="113061" y="430"/>
                    </a:cubicBezTo>
                  </a:path>
                </a:pathLst>
              </a:custGeom>
              <a:noFill/>
              <a:ln w="8736" cap="flat">
                <a:noFill/>
                <a:prstDash val="solid"/>
                <a:miter/>
              </a:ln>
            </p:spPr>
            <p:txBody>
              <a:bodyPr rtlCol="0" anchor="ctr"/>
              <a:lstStyle/>
              <a:p>
                <a:endParaRPr lang="en-GB" sz="1600"/>
              </a:p>
            </p:txBody>
          </p:sp>
        </p:grpSp>
        <p:grpSp>
          <p:nvGrpSpPr>
            <p:cNvPr id="117" name="Graphic 2973">
              <a:extLst>
                <a:ext uri="{FF2B5EF4-FFF2-40B4-BE49-F238E27FC236}">
                  <a16:creationId xmlns:a16="http://schemas.microsoft.com/office/drawing/2014/main" id="{158F9C34-BC34-E0E0-BE24-2820FE180BAF}"/>
                </a:ext>
              </a:extLst>
            </p:cNvPr>
            <p:cNvGrpSpPr/>
            <p:nvPr/>
          </p:nvGrpSpPr>
          <p:grpSpPr>
            <a:xfrm>
              <a:off x="1985808" y="1355177"/>
              <a:ext cx="1438747" cy="2009289"/>
              <a:chOff x="1985808" y="1355177"/>
              <a:chExt cx="1438747" cy="2009289"/>
            </a:xfrm>
          </p:grpSpPr>
          <p:sp>
            <p:nvSpPr>
              <p:cNvPr id="546" name="Freeform: Shape 545">
                <a:extLst>
                  <a:ext uri="{FF2B5EF4-FFF2-40B4-BE49-F238E27FC236}">
                    <a16:creationId xmlns:a16="http://schemas.microsoft.com/office/drawing/2014/main" id="{45278A08-49FD-BE7B-9C69-A70418D2BB98}"/>
                  </a:ext>
                </a:extLst>
              </p:cNvPr>
              <p:cNvSpPr/>
              <p:nvPr/>
            </p:nvSpPr>
            <p:spPr>
              <a:xfrm>
                <a:off x="1985808" y="1355177"/>
                <a:ext cx="479588" cy="669760"/>
              </a:xfrm>
              <a:custGeom>
                <a:avLst/>
                <a:gdLst>
                  <a:gd name="connsiteX0" fmla="*/ 398 w 479588"/>
                  <a:gd name="connsiteY0" fmla="*/ 430 h 669760"/>
                  <a:gd name="connsiteX1" fmla="*/ 479986 w 479588"/>
                  <a:gd name="connsiteY1" fmla="*/ 670190 h 669760"/>
                </a:gdLst>
                <a:ahLst/>
                <a:cxnLst>
                  <a:cxn ang="0">
                    <a:pos x="connsiteX0" y="connsiteY0"/>
                  </a:cxn>
                  <a:cxn ang="0">
                    <a:pos x="connsiteX1" y="connsiteY1"/>
                  </a:cxn>
                </a:cxnLst>
                <a:rect l="l" t="t" r="r" b="b"/>
                <a:pathLst>
                  <a:path w="479588" h="669760">
                    <a:moveTo>
                      <a:pt x="398" y="430"/>
                    </a:moveTo>
                    <a:lnTo>
                      <a:pt x="479986" y="670190"/>
                    </a:lnTo>
                    <a:close/>
                  </a:path>
                </a:pathLst>
              </a:custGeom>
              <a:solidFill>
                <a:srgbClr val="E49F38">
                  <a:alpha val="75000"/>
                </a:srgbClr>
              </a:solidFill>
              <a:ln w="0" cap="flat">
                <a:solidFill>
                  <a:srgbClr val="FFFFFF">
                    <a:alpha val="75000"/>
                  </a:srgbClr>
                </a:solidFill>
                <a:prstDash val="solid"/>
                <a:miter/>
              </a:ln>
            </p:spPr>
            <p:txBody>
              <a:bodyPr rtlCol="0" anchor="ctr"/>
              <a:lstStyle/>
              <a:p>
                <a:endParaRPr lang="en-GB" sz="1600"/>
              </a:p>
            </p:txBody>
          </p:sp>
          <p:sp>
            <p:nvSpPr>
              <p:cNvPr id="547" name="Freeform: Shape 546">
                <a:extLst>
                  <a:ext uri="{FF2B5EF4-FFF2-40B4-BE49-F238E27FC236}">
                    <a16:creationId xmlns:a16="http://schemas.microsoft.com/office/drawing/2014/main" id="{36AA28A1-E3BF-6784-3957-4AD7B031303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1" name="Graphic 2973">
              <a:extLst>
                <a:ext uri="{FF2B5EF4-FFF2-40B4-BE49-F238E27FC236}">
                  <a16:creationId xmlns:a16="http://schemas.microsoft.com/office/drawing/2014/main" id="{F47F5344-A3F0-4038-4170-515641BF32FE}"/>
                </a:ext>
              </a:extLst>
            </p:cNvPr>
            <p:cNvGrpSpPr/>
            <p:nvPr/>
          </p:nvGrpSpPr>
          <p:grpSpPr>
            <a:xfrm>
              <a:off x="1985808" y="1038992"/>
              <a:ext cx="881204" cy="985944"/>
              <a:chOff x="1985808" y="1038992"/>
              <a:chExt cx="881204" cy="985944"/>
            </a:xfrm>
          </p:grpSpPr>
          <p:sp>
            <p:nvSpPr>
              <p:cNvPr id="543" name="Freeform: Shape 542">
                <a:extLst>
                  <a:ext uri="{FF2B5EF4-FFF2-40B4-BE49-F238E27FC236}">
                    <a16:creationId xmlns:a16="http://schemas.microsoft.com/office/drawing/2014/main" id="{F2810676-1A4C-070C-BD71-B98A7B41A2FB}"/>
                  </a:ext>
                </a:extLst>
              </p:cNvPr>
              <p:cNvSpPr/>
              <p:nvPr/>
            </p:nvSpPr>
            <p:spPr>
              <a:xfrm>
                <a:off x="1985808" y="1038992"/>
                <a:ext cx="881204" cy="985944"/>
              </a:xfrm>
              <a:custGeom>
                <a:avLst/>
                <a:gdLst>
                  <a:gd name="connsiteX0" fmla="*/ 398 w 881204"/>
                  <a:gd name="connsiteY0" fmla="*/ 316614 h 985944"/>
                  <a:gd name="connsiteX1" fmla="*/ 602831 w 881204"/>
                  <a:gd name="connsiteY1" fmla="*/ 430 h 985944"/>
                  <a:gd name="connsiteX2" fmla="*/ 881602 w 881204"/>
                  <a:gd name="connsiteY2" fmla="*/ 775593 h 985944"/>
                  <a:gd name="connsiteX3" fmla="*/ 479986 w 881204"/>
                  <a:gd name="connsiteY3" fmla="*/ 986374 h 985944"/>
                </a:gdLst>
                <a:ahLst/>
                <a:cxnLst>
                  <a:cxn ang="0">
                    <a:pos x="connsiteX0" y="connsiteY0"/>
                  </a:cxn>
                  <a:cxn ang="0">
                    <a:pos x="connsiteX1" y="connsiteY1"/>
                  </a:cxn>
                  <a:cxn ang="0">
                    <a:pos x="connsiteX2" y="connsiteY2"/>
                  </a:cxn>
                  <a:cxn ang="0">
                    <a:pos x="connsiteX3" y="connsiteY3"/>
                  </a:cxn>
                </a:cxnLst>
                <a:rect l="l" t="t" r="r" b="b"/>
                <a:pathLst>
                  <a:path w="881204" h="985944">
                    <a:moveTo>
                      <a:pt x="398" y="316614"/>
                    </a:moveTo>
                    <a:cubicBezTo>
                      <a:pt x="185677" y="183944"/>
                      <a:pt x="388403" y="77545"/>
                      <a:pt x="602831" y="430"/>
                    </a:cubicBezTo>
                    <a:lnTo>
                      <a:pt x="881602" y="775593"/>
                    </a:lnTo>
                    <a:cubicBezTo>
                      <a:pt x="738651" y="826998"/>
                      <a:pt x="603497" y="897937"/>
                      <a:pt x="479986" y="986374"/>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44" name="TextBox 543">
                <a:extLst>
                  <a:ext uri="{FF2B5EF4-FFF2-40B4-BE49-F238E27FC236}">
                    <a16:creationId xmlns:a16="http://schemas.microsoft.com/office/drawing/2014/main" id="{E9ABF89E-B749-1D42-43E5-B76E098A6908}"/>
                  </a:ext>
                </a:extLst>
              </p:cNvPr>
              <p:cNvSpPr txBox="1"/>
              <p:nvPr/>
            </p:nvSpPr>
            <p:spPr>
              <a:xfrm rot="3738462">
                <a:off x="2128646" y="1388856"/>
                <a:ext cx="6592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80%</a:t>
                </a:r>
              </a:p>
            </p:txBody>
          </p:sp>
          <p:sp>
            <p:nvSpPr>
              <p:cNvPr id="545" name="Freeform: Shape 544">
                <a:extLst>
                  <a:ext uri="{FF2B5EF4-FFF2-40B4-BE49-F238E27FC236}">
                    <a16:creationId xmlns:a16="http://schemas.microsoft.com/office/drawing/2014/main" id="{4E8CD254-5979-9516-BC67-62E1AE5FA105}"/>
                  </a:ext>
                </a:extLst>
              </p:cNvPr>
              <p:cNvSpPr/>
              <p:nvPr/>
            </p:nvSpPr>
            <p:spPr>
              <a:xfrm>
                <a:off x="2225602" y="1426570"/>
                <a:ext cx="502023" cy="263487"/>
              </a:xfrm>
              <a:custGeom>
                <a:avLst/>
                <a:gdLst>
                  <a:gd name="connsiteX0" fmla="*/ 398 w 502023"/>
                  <a:gd name="connsiteY0" fmla="*/ 263917 h 263487"/>
                  <a:gd name="connsiteX1" fmla="*/ 502422 w 502023"/>
                  <a:gd name="connsiteY1" fmla="*/ 430 h 263487"/>
                </a:gdLst>
                <a:ahLst/>
                <a:cxnLst>
                  <a:cxn ang="0">
                    <a:pos x="connsiteX0" y="connsiteY0"/>
                  </a:cxn>
                  <a:cxn ang="0">
                    <a:pos x="connsiteX1" y="connsiteY1"/>
                  </a:cxn>
                </a:cxnLst>
                <a:rect l="l" t="t" r="r" b="b"/>
                <a:pathLst>
                  <a:path w="502023" h="263487">
                    <a:moveTo>
                      <a:pt x="398" y="263917"/>
                    </a:moveTo>
                    <a:cubicBezTo>
                      <a:pt x="154794" y="153367"/>
                      <a:pt x="323737" y="64694"/>
                      <a:pt x="502422" y="430"/>
                    </a:cubicBezTo>
                  </a:path>
                </a:pathLst>
              </a:custGeom>
              <a:noFill/>
              <a:ln w="8736" cap="flat">
                <a:noFill/>
                <a:prstDash val="solid"/>
                <a:miter/>
              </a:ln>
            </p:spPr>
            <p:txBody>
              <a:bodyPr rtlCol="0" anchor="ctr"/>
              <a:lstStyle/>
              <a:p>
                <a:endParaRPr lang="en-GB" sz="1600"/>
              </a:p>
            </p:txBody>
          </p:sp>
        </p:grpSp>
        <p:grpSp>
          <p:nvGrpSpPr>
            <p:cNvPr id="203" name="Graphic 2973">
              <a:extLst>
                <a:ext uri="{FF2B5EF4-FFF2-40B4-BE49-F238E27FC236}">
                  <a16:creationId xmlns:a16="http://schemas.microsoft.com/office/drawing/2014/main" id="{ADEC494F-C72F-7428-BCD1-FC4F535784FF}"/>
                </a:ext>
              </a:extLst>
            </p:cNvPr>
            <p:cNvGrpSpPr/>
            <p:nvPr/>
          </p:nvGrpSpPr>
          <p:grpSpPr>
            <a:xfrm>
              <a:off x="2588241" y="986837"/>
              <a:ext cx="387057" cy="827319"/>
              <a:chOff x="2588241" y="986837"/>
              <a:chExt cx="387057" cy="827319"/>
            </a:xfrm>
          </p:grpSpPr>
          <p:sp>
            <p:nvSpPr>
              <p:cNvPr id="540" name="Freeform: Shape 539">
                <a:extLst>
                  <a:ext uri="{FF2B5EF4-FFF2-40B4-BE49-F238E27FC236}">
                    <a16:creationId xmlns:a16="http://schemas.microsoft.com/office/drawing/2014/main" id="{D5883DD3-FE9A-0765-D959-F0637B90B0F1}"/>
                  </a:ext>
                </a:extLst>
              </p:cNvPr>
              <p:cNvSpPr/>
              <p:nvPr/>
            </p:nvSpPr>
            <p:spPr>
              <a:xfrm>
                <a:off x="2588241" y="986837"/>
                <a:ext cx="387057" cy="827319"/>
              </a:xfrm>
              <a:custGeom>
                <a:avLst/>
                <a:gdLst>
                  <a:gd name="connsiteX0" fmla="*/ 398 w 387057"/>
                  <a:gd name="connsiteY0" fmla="*/ 52585 h 827319"/>
                  <a:gd name="connsiteX1" fmla="*/ 162827 w 387057"/>
                  <a:gd name="connsiteY1" fmla="*/ 430 h 827319"/>
                  <a:gd name="connsiteX2" fmla="*/ 387455 w 387057"/>
                  <a:gd name="connsiteY2" fmla="*/ 792970 h 827319"/>
                  <a:gd name="connsiteX3" fmla="*/ 279169 w 387057"/>
                  <a:gd name="connsiteY3" fmla="*/ 827749 h 827319"/>
                </a:gdLst>
                <a:ahLst/>
                <a:cxnLst>
                  <a:cxn ang="0">
                    <a:pos x="connsiteX0" y="connsiteY0"/>
                  </a:cxn>
                  <a:cxn ang="0">
                    <a:pos x="connsiteX1" y="connsiteY1"/>
                  </a:cxn>
                  <a:cxn ang="0">
                    <a:pos x="connsiteX2" y="connsiteY2"/>
                  </a:cxn>
                  <a:cxn ang="0">
                    <a:pos x="connsiteX3" y="connsiteY3"/>
                  </a:cxn>
                </a:cxnLst>
                <a:rect l="l" t="t" r="r" b="b"/>
                <a:pathLst>
                  <a:path w="387057" h="827319">
                    <a:moveTo>
                      <a:pt x="398" y="52585"/>
                    </a:moveTo>
                    <a:cubicBezTo>
                      <a:pt x="53924" y="33339"/>
                      <a:pt x="108100" y="15945"/>
                      <a:pt x="162827" y="430"/>
                    </a:cubicBezTo>
                    <a:lnTo>
                      <a:pt x="387455" y="792970"/>
                    </a:lnTo>
                    <a:cubicBezTo>
                      <a:pt x="350971" y="803314"/>
                      <a:pt x="314854" y="814915"/>
                      <a:pt x="279169" y="827749"/>
                    </a:cubicBezTo>
                    <a:close/>
                  </a:path>
                </a:pathLst>
              </a:custGeom>
              <a:solidFill>
                <a:schemeClr val="bg1">
                  <a:lumMod val="65000"/>
                  <a:alpha val="74902"/>
                </a:schemeClr>
              </a:solidFill>
              <a:ln w="4368" cap="flat">
                <a:solidFill>
                  <a:srgbClr val="FFFFFF">
                    <a:alpha val="75000"/>
                  </a:srgbClr>
                </a:solidFill>
                <a:prstDash val="solid"/>
                <a:miter/>
              </a:ln>
            </p:spPr>
            <p:txBody>
              <a:bodyPr rtlCol="0" anchor="ctr"/>
              <a:lstStyle/>
              <a:p>
                <a:endParaRPr lang="en-GB" sz="1600"/>
              </a:p>
            </p:txBody>
          </p:sp>
          <p:sp>
            <p:nvSpPr>
              <p:cNvPr id="541" name="TextBox 540">
                <a:extLst>
                  <a:ext uri="{FF2B5EF4-FFF2-40B4-BE49-F238E27FC236}">
                    <a16:creationId xmlns:a16="http://schemas.microsoft.com/office/drawing/2014/main" id="{03C137AE-F348-BDD8-EE5B-D6D7FA699DCA}"/>
                  </a:ext>
                </a:extLst>
              </p:cNvPr>
              <p:cNvSpPr txBox="1"/>
              <p:nvPr/>
            </p:nvSpPr>
            <p:spPr>
              <a:xfrm rot="4331868">
                <a:off x="2407960" y="1265159"/>
                <a:ext cx="734461"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20%</a:t>
                </a:r>
              </a:p>
            </p:txBody>
          </p:sp>
          <p:sp>
            <p:nvSpPr>
              <p:cNvPr id="542" name="Freeform: Shape 541">
                <a:extLst>
                  <a:ext uri="{FF2B5EF4-FFF2-40B4-BE49-F238E27FC236}">
                    <a16:creationId xmlns:a16="http://schemas.microsoft.com/office/drawing/2014/main" id="{ACC5A2D5-2653-5256-78E5-1D9196787CC8}"/>
                  </a:ext>
                </a:extLst>
              </p:cNvPr>
              <p:cNvSpPr/>
              <p:nvPr/>
            </p:nvSpPr>
            <p:spPr>
              <a:xfrm>
                <a:off x="2727628" y="1383107"/>
                <a:ext cx="135355" cy="43463"/>
              </a:xfrm>
              <a:custGeom>
                <a:avLst/>
                <a:gdLst>
                  <a:gd name="connsiteX0" fmla="*/ 398 w 135355"/>
                  <a:gd name="connsiteY0" fmla="*/ 43893 h 43463"/>
                  <a:gd name="connsiteX1" fmla="*/ 135754 w 135355"/>
                  <a:gd name="connsiteY1" fmla="*/ 430 h 43463"/>
                </a:gdLst>
                <a:ahLst/>
                <a:cxnLst>
                  <a:cxn ang="0">
                    <a:pos x="connsiteX0" y="connsiteY0"/>
                  </a:cxn>
                  <a:cxn ang="0">
                    <a:pos x="connsiteX1" y="connsiteY1"/>
                  </a:cxn>
                </a:cxnLst>
                <a:rect l="l" t="t" r="r" b="b"/>
                <a:pathLst>
                  <a:path w="135355" h="43463">
                    <a:moveTo>
                      <a:pt x="398" y="43893"/>
                    </a:moveTo>
                    <a:cubicBezTo>
                      <a:pt x="45003" y="27853"/>
                      <a:pt x="90148" y="13359"/>
                      <a:pt x="135754" y="430"/>
                    </a:cubicBezTo>
                  </a:path>
                </a:pathLst>
              </a:custGeom>
              <a:noFill/>
              <a:ln w="8736" cap="flat">
                <a:noFill/>
                <a:prstDash val="solid"/>
                <a:miter/>
              </a:ln>
            </p:spPr>
            <p:txBody>
              <a:bodyPr rtlCol="0" anchor="ctr"/>
              <a:lstStyle/>
              <a:p>
                <a:endParaRPr lang="en-GB" sz="1600"/>
              </a:p>
            </p:txBody>
          </p:sp>
        </p:grpSp>
        <p:grpSp>
          <p:nvGrpSpPr>
            <p:cNvPr id="204" name="Graphic 2973">
              <a:extLst>
                <a:ext uri="{FF2B5EF4-FFF2-40B4-BE49-F238E27FC236}">
                  <a16:creationId xmlns:a16="http://schemas.microsoft.com/office/drawing/2014/main" id="{06291967-F366-6FB9-40B7-00BA02CDB40C}"/>
                </a:ext>
              </a:extLst>
            </p:cNvPr>
            <p:cNvGrpSpPr/>
            <p:nvPr/>
          </p:nvGrpSpPr>
          <p:grpSpPr>
            <a:xfrm>
              <a:off x="2750670" y="986837"/>
              <a:ext cx="673884" cy="2377629"/>
              <a:chOff x="2750670" y="986837"/>
              <a:chExt cx="673884" cy="2377629"/>
            </a:xfrm>
          </p:grpSpPr>
          <p:sp>
            <p:nvSpPr>
              <p:cNvPr id="538" name="Freeform: Shape 537">
                <a:extLst>
                  <a:ext uri="{FF2B5EF4-FFF2-40B4-BE49-F238E27FC236}">
                    <a16:creationId xmlns:a16="http://schemas.microsoft.com/office/drawing/2014/main" id="{C0876796-3C7F-42A6-6F9B-D654AB97052F}"/>
                  </a:ext>
                </a:extLst>
              </p:cNvPr>
              <p:cNvSpPr/>
              <p:nvPr/>
            </p:nvSpPr>
            <p:spPr>
              <a:xfrm>
                <a:off x="2750670" y="986837"/>
                <a:ext cx="224627" cy="792540"/>
              </a:xfrm>
              <a:custGeom>
                <a:avLst/>
                <a:gdLst>
                  <a:gd name="connsiteX0" fmla="*/ 398 w 224627"/>
                  <a:gd name="connsiteY0" fmla="*/ 430 h 792540"/>
                  <a:gd name="connsiteX1" fmla="*/ 225026 w 224627"/>
                  <a:gd name="connsiteY1" fmla="*/ 792970 h 792540"/>
                </a:gdLst>
                <a:ahLst/>
                <a:cxnLst>
                  <a:cxn ang="0">
                    <a:pos x="connsiteX0" y="connsiteY0"/>
                  </a:cxn>
                  <a:cxn ang="0">
                    <a:pos x="connsiteX1" y="connsiteY1"/>
                  </a:cxn>
                </a:cxnLst>
                <a:rect l="l" t="t" r="r" b="b"/>
                <a:pathLst>
                  <a:path w="224627" h="792540">
                    <a:moveTo>
                      <a:pt x="398" y="430"/>
                    </a:moveTo>
                    <a:lnTo>
                      <a:pt x="225026" y="792970"/>
                    </a:lnTo>
                    <a:close/>
                  </a:path>
                </a:pathLst>
              </a:custGeom>
              <a:solidFill>
                <a:srgbClr val="A63C1E">
                  <a:alpha val="75000"/>
                </a:srgbClr>
              </a:solidFill>
              <a:ln w="0" cap="flat">
                <a:solidFill>
                  <a:srgbClr val="FFFFFF">
                    <a:alpha val="75000"/>
                  </a:srgbClr>
                </a:solidFill>
                <a:prstDash val="solid"/>
                <a:miter/>
              </a:ln>
            </p:spPr>
            <p:txBody>
              <a:bodyPr rtlCol="0" anchor="ctr"/>
              <a:lstStyle/>
              <a:p>
                <a:endParaRPr lang="en-GB" sz="1600"/>
              </a:p>
            </p:txBody>
          </p:sp>
          <p:sp>
            <p:nvSpPr>
              <p:cNvPr id="539" name="Freeform: Shape 538">
                <a:extLst>
                  <a:ext uri="{FF2B5EF4-FFF2-40B4-BE49-F238E27FC236}">
                    <a16:creationId xmlns:a16="http://schemas.microsoft.com/office/drawing/2014/main" id="{29F96BC6-5AA4-17A3-D51C-9EDA43FEEC0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5" name="Graphic 2973">
              <a:extLst>
                <a:ext uri="{FF2B5EF4-FFF2-40B4-BE49-F238E27FC236}">
                  <a16:creationId xmlns:a16="http://schemas.microsoft.com/office/drawing/2014/main" id="{485FD2F9-7EC6-E302-436E-068DB2D98D95}"/>
                </a:ext>
              </a:extLst>
            </p:cNvPr>
            <p:cNvGrpSpPr/>
            <p:nvPr/>
          </p:nvGrpSpPr>
          <p:grpSpPr>
            <a:xfrm>
              <a:off x="2750670" y="916710"/>
              <a:ext cx="447097" cy="862666"/>
              <a:chOff x="2750670" y="916710"/>
              <a:chExt cx="447097" cy="862666"/>
            </a:xfrm>
          </p:grpSpPr>
          <p:sp>
            <p:nvSpPr>
              <p:cNvPr id="535" name="Freeform: Shape 534">
                <a:extLst>
                  <a:ext uri="{FF2B5EF4-FFF2-40B4-BE49-F238E27FC236}">
                    <a16:creationId xmlns:a16="http://schemas.microsoft.com/office/drawing/2014/main" id="{E4017725-6C02-A14D-0E04-ED8014DAB2DD}"/>
                  </a:ext>
                </a:extLst>
              </p:cNvPr>
              <p:cNvSpPr/>
              <p:nvPr/>
            </p:nvSpPr>
            <p:spPr>
              <a:xfrm>
                <a:off x="2750670" y="916710"/>
                <a:ext cx="447097" cy="862666"/>
              </a:xfrm>
              <a:custGeom>
                <a:avLst/>
                <a:gdLst>
                  <a:gd name="connsiteX0" fmla="*/ 398 w 447097"/>
                  <a:gd name="connsiteY0" fmla="*/ 70556 h 862666"/>
                  <a:gd name="connsiteX1" fmla="*/ 334102 w 447097"/>
                  <a:gd name="connsiteY1" fmla="*/ 430 h 862666"/>
                  <a:gd name="connsiteX2" fmla="*/ 447495 w 447097"/>
                  <a:gd name="connsiteY2" fmla="*/ 816348 h 862666"/>
                  <a:gd name="connsiteX3" fmla="*/ 225026 w 447097"/>
                  <a:gd name="connsiteY3" fmla="*/ 863096 h 862666"/>
                </a:gdLst>
                <a:ahLst/>
                <a:cxnLst>
                  <a:cxn ang="0">
                    <a:pos x="connsiteX0" y="connsiteY0"/>
                  </a:cxn>
                  <a:cxn ang="0">
                    <a:pos x="connsiteX1" y="connsiteY1"/>
                  </a:cxn>
                  <a:cxn ang="0">
                    <a:pos x="connsiteX2" y="connsiteY2"/>
                  </a:cxn>
                  <a:cxn ang="0">
                    <a:pos x="connsiteX3" y="connsiteY3"/>
                  </a:cxn>
                </a:cxnLst>
                <a:rect l="l" t="t" r="r" b="b"/>
                <a:pathLst>
                  <a:path w="447097" h="862666">
                    <a:moveTo>
                      <a:pt x="398" y="70556"/>
                    </a:moveTo>
                    <a:cubicBezTo>
                      <a:pt x="109885" y="39525"/>
                      <a:pt x="221385" y="16094"/>
                      <a:pt x="334102" y="430"/>
                    </a:cubicBezTo>
                    <a:lnTo>
                      <a:pt x="447495" y="816348"/>
                    </a:lnTo>
                    <a:cubicBezTo>
                      <a:pt x="372350" y="826788"/>
                      <a:pt x="298017" y="842409"/>
                      <a:pt x="225026" y="863096"/>
                    </a:cubicBezTo>
                    <a:close/>
                  </a:path>
                </a:pathLst>
              </a:custGeom>
              <a:solidFill>
                <a:srgbClr val="DD3E12">
                  <a:alpha val="74902"/>
                </a:srgbClr>
              </a:solidFill>
              <a:ln w="4368" cap="flat">
                <a:solidFill>
                  <a:srgbClr val="FFFFFF">
                    <a:alpha val="75000"/>
                  </a:srgbClr>
                </a:solidFill>
                <a:prstDash val="solid"/>
                <a:miter/>
              </a:ln>
            </p:spPr>
            <p:txBody>
              <a:bodyPr rtlCol="0" anchor="ctr"/>
              <a:lstStyle/>
              <a:p>
                <a:endParaRPr lang="en-GB" sz="1600"/>
              </a:p>
            </p:txBody>
          </p:sp>
          <p:sp>
            <p:nvSpPr>
              <p:cNvPr id="536" name="TextBox 535">
                <a:extLst>
                  <a:ext uri="{FF2B5EF4-FFF2-40B4-BE49-F238E27FC236}">
                    <a16:creationId xmlns:a16="http://schemas.microsoft.com/office/drawing/2014/main" id="{15B38751-35E4-9116-79C7-29AE1E2931C3}"/>
                  </a:ext>
                </a:extLst>
              </p:cNvPr>
              <p:cNvSpPr txBox="1"/>
              <p:nvPr/>
            </p:nvSpPr>
            <p:spPr>
              <a:xfrm rot="4687912">
                <a:off x="2647380" y="1214013"/>
                <a:ext cx="659274"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I 50%</a:t>
                </a:r>
              </a:p>
            </p:txBody>
          </p:sp>
          <p:sp>
            <p:nvSpPr>
              <p:cNvPr id="537" name="Freeform: Shape 536">
                <a:extLst>
                  <a:ext uri="{FF2B5EF4-FFF2-40B4-BE49-F238E27FC236}">
                    <a16:creationId xmlns:a16="http://schemas.microsoft.com/office/drawing/2014/main" id="{481C90BB-42DB-95C6-B453-934F186E0985}"/>
                  </a:ext>
                </a:extLst>
              </p:cNvPr>
              <p:cNvSpPr/>
              <p:nvPr/>
            </p:nvSpPr>
            <p:spPr>
              <a:xfrm>
                <a:off x="2862985" y="1324669"/>
                <a:ext cx="278085" cy="58437"/>
              </a:xfrm>
              <a:custGeom>
                <a:avLst/>
                <a:gdLst>
                  <a:gd name="connsiteX0" fmla="*/ 398 w 278085"/>
                  <a:gd name="connsiteY0" fmla="*/ 58867 h 58437"/>
                  <a:gd name="connsiteX1" fmla="*/ 278483 w 278085"/>
                  <a:gd name="connsiteY1" fmla="*/ 430 h 58437"/>
                </a:gdLst>
                <a:ahLst/>
                <a:cxnLst>
                  <a:cxn ang="0">
                    <a:pos x="connsiteX0" y="connsiteY0"/>
                  </a:cxn>
                  <a:cxn ang="0">
                    <a:pos x="connsiteX1" y="connsiteY1"/>
                  </a:cxn>
                </a:cxnLst>
                <a:rect l="l" t="t" r="r" b="b"/>
                <a:pathLst>
                  <a:path w="278085" h="58437">
                    <a:moveTo>
                      <a:pt x="398" y="58867"/>
                    </a:moveTo>
                    <a:cubicBezTo>
                      <a:pt x="91636" y="33007"/>
                      <a:pt x="184553" y="13482"/>
                      <a:pt x="278483" y="430"/>
                    </a:cubicBezTo>
                  </a:path>
                </a:pathLst>
              </a:custGeom>
              <a:noFill/>
              <a:ln w="8736" cap="flat">
                <a:noFill/>
                <a:prstDash val="solid"/>
                <a:miter/>
              </a:ln>
            </p:spPr>
            <p:txBody>
              <a:bodyPr rtlCol="0" anchor="ctr"/>
              <a:lstStyle/>
              <a:p>
                <a:endParaRPr lang="en-GB" sz="1600"/>
              </a:p>
            </p:txBody>
          </p:sp>
        </p:grpSp>
        <p:grpSp>
          <p:nvGrpSpPr>
            <p:cNvPr id="206" name="Graphic 2973">
              <a:extLst>
                <a:ext uri="{FF2B5EF4-FFF2-40B4-BE49-F238E27FC236}">
                  <a16:creationId xmlns:a16="http://schemas.microsoft.com/office/drawing/2014/main" id="{A7E431B4-18F7-8C15-D3F8-FC8C8EA060D7}"/>
                </a:ext>
              </a:extLst>
            </p:cNvPr>
            <p:cNvGrpSpPr/>
            <p:nvPr/>
          </p:nvGrpSpPr>
          <p:grpSpPr>
            <a:xfrm>
              <a:off x="3084375" y="893183"/>
              <a:ext cx="340180" cy="839445"/>
              <a:chOff x="3084375" y="893183"/>
              <a:chExt cx="340180" cy="839445"/>
            </a:xfrm>
          </p:grpSpPr>
          <p:sp>
            <p:nvSpPr>
              <p:cNvPr id="532" name="Freeform: Shape 531">
                <a:extLst>
                  <a:ext uri="{FF2B5EF4-FFF2-40B4-BE49-F238E27FC236}">
                    <a16:creationId xmlns:a16="http://schemas.microsoft.com/office/drawing/2014/main" id="{0A85F310-BD04-715C-A7E1-8FC1CD933ED2}"/>
                  </a:ext>
                </a:extLst>
              </p:cNvPr>
              <p:cNvSpPr/>
              <p:nvPr/>
            </p:nvSpPr>
            <p:spPr>
              <a:xfrm>
                <a:off x="3084375" y="893183"/>
                <a:ext cx="340180" cy="839445"/>
              </a:xfrm>
              <a:custGeom>
                <a:avLst/>
                <a:gdLst>
                  <a:gd name="connsiteX0" fmla="*/ 398 w 340180"/>
                  <a:gd name="connsiteY0" fmla="*/ 23956 h 839445"/>
                  <a:gd name="connsiteX1" fmla="*/ 340578 w 340180"/>
                  <a:gd name="connsiteY1" fmla="*/ 430 h 839445"/>
                  <a:gd name="connsiteX2" fmla="*/ 340578 w 340180"/>
                  <a:gd name="connsiteY2" fmla="*/ 824194 h 839445"/>
                  <a:gd name="connsiteX3" fmla="*/ 113791 w 340180"/>
                  <a:gd name="connsiteY3" fmla="*/ 839875 h 839445"/>
                </a:gdLst>
                <a:ahLst/>
                <a:cxnLst>
                  <a:cxn ang="0">
                    <a:pos x="connsiteX0" y="connsiteY0"/>
                  </a:cxn>
                  <a:cxn ang="0">
                    <a:pos x="connsiteX1" y="connsiteY1"/>
                  </a:cxn>
                  <a:cxn ang="0">
                    <a:pos x="connsiteX2" y="connsiteY2"/>
                  </a:cxn>
                  <a:cxn ang="0">
                    <a:pos x="connsiteX3" y="connsiteY3"/>
                  </a:cxn>
                </a:cxnLst>
                <a:rect l="l" t="t" r="r" b="b"/>
                <a:pathLst>
                  <a:path w="340180" h="839445">
                    <a:moveTo>
                      <a:pt x="398" y="23956"/>
                    </a:moveTo>
                    <a:cubicBezTo>
                      <a:pt x="113114" y="8292"/>
                      <a:pt x="226778" y="430"/>
                      <a:pt x="340578" y="430"/>
                    </a:cubicBezTo>
                    <a:lnTo>
                      <a:pt x="340578" y="824194"/>
                    </a:lnTo>
                    <a:cubicBezTo>
                      <a:pt x="264711" y="824194"/>
                      <a:pt x="188935" y="829427"/>
                      <a:pt x="113791" y="839875"/>
                    </a:cubicBezTo>
                    <a:close/>
                  </a:path>
                </a:pathLst>
              </a:custGeom>
              <a:solidFill>
                <a:srgbClr val="DD3E12">
                  <a:alpha val="74902"/>
                </a:srgbClr>
              </a:solidFill>
              <a:ln w="4368" cap="flat">
                <a:solidFill>
                  <a:srgbClr val="FFFFFF">
                    <a:alpha val="75000"/>
                  </a:srgbClr>
                </a:solidFill>
                <a:prstDash val="solid"/>
                <a:miter/>
              </a:ln>
            </p:spPr>
            <p:txBody>
              <a:bodyPr rtlCol="0" anchor="ctr"/>
              <a:lstStyle/>
              <a:p>
                <a:endParaRPr lang="en-GB" sz="1600"/>
              </a:p>
            </p:txBody>
          </p:sp>
          <p:sp>
            <p:nvSpPr>
              <p:cNvPr id="533" name="TextBox 532">
                <a:extLst>
                  <a:ext uri="{FF2B5EF4-FFF2-40B4-BE49-F238E27FC236}">
                    <a16:creationId xmlns:a16="http://schemas.microsoft.com/office/drawing/2014/main" id="{CAAB413F-F263-BFCC-E232-2E2328E3888A}"/>
                  </a:ext>
                </a:extLst>
              </p:cNvPr>
              <p:cNvSpPr txBox="1"/>
              <p:nvPr/>
            </p:nvSpPr>
            <p:spPr>
              <a:xfrm rot="5162637">
                <a:off x="2893366" y="1162766"/>
                <a:ext cx="734461"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D 50%</a:t>
                </a:r>
              </a:p>
            </p:txBody>
          </p:sp>
          <p:sp>
            <p:nvSpPr>
              <p:cNvPr id="534" name="Freeform: Shape 533">
                <a:extLst>
                  <a:ext uri="{FF2B5EF4-FFF2-40B4-BE49-F238E27FC236}">
                    <a16:creationId xmlns:a16="http://schemas.microsoft.com/office/drawing/2014/main" id="{556C4EB4-76CF-795D-832C-17C1FB065A32}"/>
                  </a:ext>
                </a:extLst>
              </p:cNvPr>
              <p:cNvSpPr/>
              <p:nvPr/>
            </p:nvSpPr>
            <p:spPr>
              <a:xfrm>
                <a:off x="3141072" y="1305065"/>
                <a:ext cx="283481" cy="19604"/>
              </a:xfrm>
              <a:custGeom>
                <a:avLst/>
                <a:gdLst>
                  <a:gd name="connsiteX0" fmla="*/ 398 w 283481"/>
                  <a:gd name="connsiteY0" fmla="*/ 20034 h 19604"/>
                  <a:gd name="connsiteX1" fmla="*/ 283879 w 283481"/>
                  <a:gd name="connsiteY1" fmla="*/ 430 h 19604"/>
                </a:gdLst>
                <a:ahLst/>
                <a:cxnLst>
                  <a:cxn ang="0">
                    <a:pos x="connsiteX0" y="connsiteY0"/>
                  </a:cxn>
                  <a:cxn ang="0">
                    <a:pos x="connsiteX1" y="connsiteY1"/>
                  </a:cxn>
                </a:cxnLst>
                <a:rect l="l" t="t" r="r" b="b"/>
                <a:pathLst>
                  <a:path w="283481" h="19604">
                    <a:moveTo>
                      <a:pt x="398" y="20034"/>
                    </a:moveTo>
                    <a:cubicBezTo>
                      <a:pt x="94327" y="6982"/>
                      <a:pt x="189047" y="430"/>
                      <a:pt x="283879" y="430"/>
                    </a:cubicBezTo>
                  </a:path>
                </a:pathLst>
              </a:custGeom>
              <a:noFill/>
              <a:ln w="8736" cap="flat">
                <a:noFill/>
                <a:prstDash val="solid"/>
                <a:miter/>
              </a:ln>
            </p:spPr>
            <p:txBody>
              <a:bodyPr rtlCol="0" anchor="ctr"/>
              <a:lstStyle/>
              <a:p>
                <a:endParaRPr lang="en-GB" sz="1600"/>
              </a:p>
            </p:txBody>
          </p:sp>
        </p:grpSp>
        <p:grpSp>
          <p:nvGrpSpPr>
            <p:cNvPr id="207" name="Graphic 2973">
              <a:extLst>
                <a:ext uri="{FF2B5EF4-FFF2-40B4-BE49-F238E27FC236}">
                  <a16:creationId xmlns:a16="http://schemas.microsoft.com/office/drawing/2014/main" id="{8A6C2153-1518-5637-6343-0C96F3828BC0}"/>
                </a:ext>
              </a:extLst>
            </p:cNvPr>
            <p:cNvGrpSpPr/>
            <p:nvPr/>
          </p:nvGrpSpPr>
          <p:grpSpPr>
            <a:xfrm>
              <a:off x="3424555" y="893183"/>
              <a:ext cx="0" cy="2471282"/>
              <a:chOff x="3424555" y="893183"/>
              <a:chExt cx="0" cy="2471282"/>
            </a:xfrm>
          </p:grpSpPr>
          <p:sp>
            <p:nvSpPr>
              <p:cNvPr id="530" name="Freeform: Shape 529">
                <a:extLst>
                  <a:ext uri="{FF2B5EF4-FFF2-40B4-BE49-F238E27FC236}">
                    <a16:creationId xmlns:a16="http://schemas.microsoft.com/office/drawing/2014/main" id="{1B7C31CD-2C8A-A63F-D05E-1CEAB31D53FF}"/>
                  </a:ext>
                </a:extLst>
              </p:cNvPr>
              <p:cNvSpPr/>
              <p:nvPr/>
            </p:nvSpPr>
            <p:spPr>
              <a:xfrm>
                <a:off x="3424555" y="893183"/>
                <a:ext cx="8736" cy="823763"/>
              </a:xfrm>
              <a:custGeom>
                <a:avLst/>
                <a:gdLst>
                  <a:gd name="connsiteX0" fmla="*/ 398 w 8736"/>
                  <a:gd name="connsiteY0" fmla="*/ 430 h 823763"/>
                  <a:gd name="connsiteX1" fmla="*/ 398 w 8736"/>
                  <a:gd name="connsiteY1" fmla="*/ 824194 h 823763"/>
                </a:gdLst>
                <a:ahLst/>
                <a:cxnLst>
                  <a:cxn ang="0">
                    <a:pos x="connsiteX0" y="connsiteY0"/>
                  </a:cxn>
                  <a:cxn ang="0">
                    <a:pos x="connsiteX1" y="connsiteY1"/>
                  </a:cxn>
                </a:cxnLst>
                <a:rect l="l" t="t" r="r" b="b"/>
                <a:pathLst>
                  <a:path w="8736" h="823763">
                    <a:moveTo>
                      <a:pt x="398" y="430"/>
                    </a:moveTo>
                    <a:lnTo>
                      <a:pt x="398" y="824194"/>
                    </a:lnTo>
                    <a:close/>
                  </a:path>
                </a:pathLst>
              </a:custGeom>
              <a:solidFill>
                <a:srgbClr val="333738">
                  <a:alpha val="75000"/>
                </a:srgbClr>
              </a:solidFill>
              <a:ln w="0" cap="flat">
                <a:solidFill>
                  <a:srgbClr val="FFFFFF">
                    <a:alpha val="75000"/>
                  </a:srgbClr>
                </a:solidFill>
                <a:prstDash val="solid"/>
                <a:miter/>
              </a:ln>
            </p:spPr>
            <p:txBody>
              <a:bodyPr rtlCol="0" anchor="ctr"/>
              <a:lstStyle/>
              <a:p>
                <a:endParaRPr lang="en-GB" sz="1600"/>
              </a:p>
            </p:txBody>
          </p:sp>
          <p:sp>
            <p:nvSpPr>
              <p:cNvPr id="531" name="Freeform: Shape 530">
                <a:extLst>
                  <a:ext uri="{FF2B5EF4-FFF2-40B4-BE49-F238E27FC236}">
                    <a16:creationId xmlns:a16="http://schemas.microsoft.com/office/drawing/2014/main" id="{600A2BBE-5094-0ADA-3596-90B8686A558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08" name="Graphic 2973">
              <a:extLst>
                <a:ext uri="{FF2B5EF4-FFF2-40B4-BE49-F238E27FC236}">
                  <a16:creationId xmlns:a16="http://schemas.microsoft.com/office/drawing/2014/main" id="{13E8249A-9773-9457-3E38-AD824C5C556F}"/>
                </a:ext>
              </a:extLst>
            </p:cNvPr>
            <p:cNvGrpSpPr/>
            <p:nvPr/>
          </p:nvGrpSpPr>
          <p:grpSpPr>
            <a:xfrm>
              <a:off x="3424556" y="69420"/>
              <a:ext cx="1728923" cy="1191282"/>
              <a:chOff x="3424556" y="69420"/>
              <a:chExt cx="1728923" cy="1191282"/>
            </a:xfrm>
          </p:grpSpPr>
          <p:sp>
            <p:nvSpPr>
              <p:cNvPr id="527" name="Freeform: Shape 526">
                <a:extLst>
                  <a:ext uri="{FF2B5EF4-FFF2-40B4-BE49-F238E27FC236}">
                    <a16:creationId xmlns:a16="http://schemas.microsoft.com/office/drawing/2014/main" id="{3003A0AD-423A-15EC-A7B8-E1D5699D420A}"/>
                  </a:ext>
                </a:extLst>
              </p:cNvPr>
              <p:cNvSpPr/>
              <p:nvPr/>
            </p:nvSpPr>
            <p:spPr>
              <a:xfrm>
                <a:off x="3424556" y="69420"/>
                <a:ext cx="1728923" cy="1191282"/>
              </a:xfrm>
              <a:custGeom>
                <a:avLst/>
                <a:gdLst>
                  <a:gd name="connsiteX0" fmla="*/ 398 w 1728923"/>
                  <a:gd name="connsiteY0" fmla="*/ 430 h 1191282"/>
                  <a:gd name="connsiteX1" fmla="*/ 1729321 w 1728923"/>
                  <a:gd name="connsiteY1" fmla="*/ 490458 h 1191282"/>
                  <a:gd name="connsiteX2" fmla="*/ 1297093 w 1728923"/>
                  <a:gd name="connsiteY2" fmla="*/ 1191712 h 1191282"/>
                  <a:gd name="connsiteX3" fmla="*/ 398 w 1728923"/>
                  <a:gd name="connsiteY3" fmla="*/ 824193 h 1191282"/>
                </a:gdLst>
                <a:ahLst/>
                <a:cxnLst>
                  <a:cxn ang="0">
                    <a:pos x="connsiteX0" y="connsiteY0"/>
                  </a:cxn>
                  <a:cxn ang="0">
                    <a:pos x="connsiteX1" y="connsiteY1"/>
                  </a:cxn>
                  <a:cxn ang="0">
                    <a:pos x="connsiteX2" y="connsiteY2"/>
                  </a:cxn>
                  <a:cxn ang="0">
                    <a:pos x="connsiteX3" y="connsiteY3"/>
                  </a:cxn>
                </a:cxnLst>
                <a:rect l="l" t="t" r="r" b="b"/>
                <a:pathLst>
                  <a:path w="1728923" h="1191282">
                    <a:moveTo>
                      <a:pt x="398" y="430"/>
                    </a:moveTo>
                    <a:cubicBezTo>
                      <a:pt x="610976" y="430"/>
                      <a:pt x="1209546" y="170080"/>
                      <a:pt x="1729321" y="490458"/>
                    </a:cubicBezTo>
                    <a:lnTo>
                      <a:pt x="1297093" y="1191712"/>
                    </a:lnTo>
                    <a:cubicBezTo>
                      <a:pt x="907261" y="951429"/>
                      <a:pt x="458331" y="824193"/>
                      <a:pt x="398" y="824193"/>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8" name="TextBox 527">
                <a:extLst>
                  <a:ext uri="{FF2B5EF4-FFF2-40B4-BE49-F238E27FC236}">
                    <a16:creationId xmlns:a16="http://schemas.microsoft.com/office/drawing/2014/main" id="{136C4DE6-BCC0-E731-FA5D-30F96BDD7AAF}"/>
                  </a:ext>
                </a:extLst>
              </p:cNvPr>
              <p:cNvSpPr txBox="1"/>
              <p:nvPr/>
            </p:nvSpPr>
            <p:spPr>
              <a:xfrm rot="6292538">
                <a:off x="3858025" y="432183"/>
                <a:ext cx="704782"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529" name="Freeform: Shape 528">
                <a:extLst>
                  <a:ext uri="{FF2B5EF4-FFF2-40B4-BE49-F238E27FC236}">
                    <a16:creationId xmlns:a16="http://schemas.microsoft.com/office/drawing/2014/main" id="{5192B22A-47E9-1ED2-839C-2DEAD7A50E41}"/>
                  </a:ext>
                </a:extLst>
              </p:cNvPr>
              <p:cNvSpPr/>
              <p:nvPr/>
            </p:nvSpPr>
            <p:spPr>
              <a:xfrm>
                <a:off x="3424556" y="481301"/>
                <a:ext cx="1512803" cy="428769"/>
              </a:xfrm>
              <a:custGeom>
                <a:avLst/>
                <a:gdLst>
                  <a:gd name="connsiteX0" fmla="*/ 398 w 1512803"/>
                  <a:gd name="connsiteY0" fmla="*/ 430 h 428769"/>
                  <a:gd name="connsiteX1" fmla="*/ 1513202 w 1512803"/>
                  <a:gd name="connsiteY1" fmla="*/ 429199 h 428769"/>
                </a:gdLst>
                <a:ahLst/>
                <a:cxnLst>
                  <a:cxn ang="0">
                    <a:pos x="connsiteX0" y="connsiteY0"/>
                  </a:cxn>
                  <a:cxn ang="0">
                    <a:pos x="connsiteX1" y="connsiteY1"/>
                  </a:cxn>
                </a:cxnLst>
                <a:rect l="l" t="t" r="r" b="b"/>
                <a:pathLst>
                  <a:path w="1512803" h="428769">
                    <a:moveTo>
                      <a:pt x="398" y="430"/>
                    </a:moveTo>
                    <a:cubicBezTo>
                      <a:pt x="534653" y="430"/>
                      <a:pt x="1058398" y="148877"/>
                      <a:pt x="1513202" y="429199"/>
                    </a:cubicBezTo>
                  </a:path>
                </a:pathLst>
              </a:custGeom>
              <a:noFill/>
              <a:ln w="8736" cap="flat">
                <a:noFill/>
                <a:prstDash val="solid"/>
                <a:miter/>
              </a:ln>
            </p:spPr>
            <p:txBody>
              <a:bodyPr rtlCol="0" anchor="ctr"/>
              <a:lstStyle/>
              <a:p>
                <a:endParaRPr lang="en-GB" sz="1600"/>
              </a:p>
            </p:txBody>
          </p:sp>
        </p:grpSp>
        <p:grpSp>
          <p:nvGrpSpPr>
            <p:cNvPr id="209" name="Graphic 2973">
              <a:extLst>
                <a:ext uri="{FF2B5EF4-FFF2-40B4-BE49-F238E27FC236}">
                  <a16:creationId xmlns:a16="http://schemas.microsoft.com/office/drawing/2014/main" id="{F6B95047-3398-EAD8-7932-618A45D0FF93}"/>
                </a:ext>
              </a:extLst>
            </p:cNvPr>
            <p:cNvGrpSpPr/>
            <p:nvPr/>
          </p:nvGrpSpPr>
          <p:grpSpPr>
            <a:xfrm>
              <a:off x="4721250" y="559448"/>
              <a:ext cx="1131596" cy="1134566"/>
              <a:chOff x="4721250" y="559448"/>
              <a:chExt cx="1131596" cy="1134566"/>
            </a:xfrm>
          </p:grpSpPr>
          <p:sp>
            <p:nvSpPr>
              <p:cNvPr id="524" name="Freeform: Shape 523">
                <a:extLst>
                  <a:ext uri="{FF2B5EF4-FFF2-40B4-BE49-F238E27FC236}">
                    <a16:creationId xmlns:a16="http://schemas.microsoft.com/office/drawing/2014/main" id="{FE8B26C8-60D6-CFFF-DB68-A457AEA0FFFD}"/>
                  </a:ext>
                </a:extLst>
              </p:cNvPr>
              <p:cNvSpPr/>
              <p:nvPr/>
            </p:nvSpPr>
            <p:spPr>
              <a:xfrm>
                <a:off x="4721250" y="559448"/>
                <a:ext cx="1131596" cy="1134566"/>
              </a:xfrm>
              <a:custGeom>
                <a:avLst/>
                <a:gdLst>
                  <a:gd name="connsiteX0" fmla="*/ 432626 w 1131596"/>
                  <a:gd name="connsiteY0" fmla="*/ 430 h 1134566"/>
                  <a:gd name="connsiteX1" fmla="*/ 1131994 w 1131596"/>
                  <a:gd name="connsiteY1" fmla="*/ 578188 h 1134566"/>
                  <a:gd name="connsiteX2" fmla="*/ 524926 w 1131596"/>
                  <a:gd name="connsiteY2" fmla="*/ 1134996 h 1134566"/>
                  <a:gd name="connsiteX3" fmla="*/ 398 w 1131596"/>
                  <a:gd name="connsiteY3" fmla="*/ 701684 h 1134566"/>
                </a:gdLst>
                <a:ahLst/>
                <a:cxnLst>
                  <a:cxn ang="0">
                    <a:pos x="connsiteX0" y="connsiteY0"/>
                  </a:cxn>
                  <a:cxn ang="0">
                    <a:pos x="connsiteX1" y="connsiteY1"/>
                  </a:cxn>
                  <a:cxn ang="0">
                    <a:pos x="connsiteX2" y="connsiteY2"/>
                  </a:cxn>
                  <a:cxn ang="0">
                    <a:pos x="connsiteX3" y="connsiteY3"/>
                  </a:cxn>
                </a:cxnLst>
                <a:rect l="l" t="t" r="r" b="b"/>
                <a:pathLst>
                  <a:path w="1131596" h="1134566">
                    <a:moveTo>
                      <a:pt x="432626" y="430"/>
                    </a:moveTo>
                    <a:cubicBezTo>
                      <a:pt x="691274" y="159850"/>
                      <a:pt x="926621" y="354276"/>
                      <a:pt x="1131994" y="578188"/>
                    </a:cubicBezTo>
                    <a:lnTo>
                      <a:pt x="524926" y="1134996"/>
                    </a:lnTo>
                    <a:cubicBezTo>
                      <a:pt x="370896" y="967067"/>
                      <a:pt x="194379" y="821249"/>
                      <a:pt x="398" y="701684"/>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5" name="TextBox 524">
                <a:extLst>
                  <a:ext uri="{FF2B5EF4-FFF2-40B4-BE49-F238E27FC236}">
                    <a16:creationId xmlns:a16="http://schemas.microsoft.com/office/drawing/2014/main" id="{EE97ED3F-D224-116C-9511-4B46EFB7C7E7}"/>
                  </a:ext>
                </a:extLst>
              </p:cNvPr>
              <p:cNvSpPr txBox="1"/>
              <p:nvPr/>
            </p:nvSpPr>
            <p:spPr>
              <a:xfrm rot="7519562">
                <a:off x="4908159" y="983168"/>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(4) EV</a:t>
                </a:r>
              </a:p>
            </p:txBody>
          </p:sp>
          <p:sp>
            <p:nvSpPr>
              <p:cNvPr id="526" name="Freeform: Shape 525">
                <a:extLst>
                  <a:ext uri="{FF2B5EF4-FFF2-40B4-BE49-F238E27FC236}">
                    <a16:creationId xmlns:a16="http://schemas.microsoft.com/office/drawing/2014/main" id="{5345C8C3-9E4C-B503-8AA2-177018912E6B}"/>
                  </a:ext>
                </a:extLst>
              </p:cNvPr>
              <p:cNvSpPr/>
              <p:nvPr/>
            </p:nvSpPr>
            <p:spPr>
              <a:xfrm>
                <a:off x="4937369" y="910071"/>
                <a:ext cx="611943" cy="505534"/>
              </a:xfrm>
              <a:custGeom>
                <a:avLst/>
                <a:gdLst>
                  <a:gd name="connsiteX0" fmla="*/ 398 w 611943"/>
                  <a:gd name="connsiteY0" fmla="*/ 430 h 505534"/>
                  <a:gd name="connsiteX1" fmla="*/ 612341 w 611943"/>
                  <a:gd name="connsiteY1" fmla="*/ 505965 h 505534"/>
                </a:gdLst>
                <a:ahLst/>
                <a:cxnLst>
                  <a:cxn ang="0">
                    <a:pos x="connsiteX0" y="connsiteY0"/>
                  </a:cxn>
                  <a:cxn ang="0">
                    <a:pos x="connsiteX1" y="connsiteY1"/>
                  </a:cxn>
                </a:cxnLst>
                <a:rect l="l" t="t" r="r" b="b"/>
                <a:pathLst>
                  <a:path w="611943" h="505534">
                    <a:moveTo>
                      <a:pt x="398" y="430"/>
                    </a:moveTo>
                    <a:cubicBezTo>
                      <a:pt x="226703" y="139922"/>
                      <a:pt x="432644" y="310053"/>
                      <a:pt x="612341" y="505965"/>
                    </a:cubicBezTo>
                  </a:path>
                </a:pathLst>
              </a:custGeom>
              <a:noFill/>
              <a:ln w="8736" cap="flat">
                <a:noFill/>
                <a:prstDash val="solid"/>
                <a:miter/>
              </a:ln>
            </p:spPr>
            <p:txBody>
              <a:bodyPr rtlCol="0" anchor="ctr"/>
              <a:lstStyle/>
              <a:p>
                <a:endParaRPr lang="en-GB" sz="1600"/>
              </a:p>
            </p:txBody>
          </p:sp>
        </p:grpSp>
        <p:grpSp>
          <p:nvGrpSpPr>
            <p:cNvPr id="210" name="Graphic 2973">
              <a:extLst>
                <a:ext uri="{FF2B5EF4-FFF2-40B4-BE49-F238E27FC236}">
                  <a16:creationId xmlns:a16="http://schemas.microsoft.com/office/drawing/2014/main" id="{5626692D-9F9B-4BDF-36FE-70DCC206914A}"/>
                </a:ext>
              </a:extLst>
            </p:cNvPr>
            <p:cNvGrpSpPr/>
            <p:nvPr/>
          </p:nvGrpSpPr>
          <p:grpSpPr>
            <a:xfrm>
              <a:off x="5245778" y="1137206"/>
              <a:ext cx="1013219" cy="967074"/>
              <a:chOff x="5245778" y="1137206"/>
              <a:chExt cx="1013219" cy="967074"/>
            </a:xfrm>
          </p:grpSpPr>
          <p:sp>
            <p:nvSpPr>
              <p:cNvPr id="521" name="Freeform: Shape 520">
                <a:extLst>
                  <a:ext uri="{FF2B5EF4-FFF2-40B4-BE49-F238E27FC236}">
                    <a16:creationId xmlns:a16="http://schemas.microsoft.com/office/drawing/2014/main" id="{339BF823-58E4-95CF-52B4-C2980985022B}"/>
                  </a:ext>
                </a:extLst>
              </p:cNvPr>
              <p:cNvSpPr/>
              <p:nvPr/>
            </p:nvSpPr>
            <p:spPr>
              <a:xfrm>
                <a:off x="5245778" y="1137206"/>
                <a:ext cx="1013219" cy="967074"/>
              </a:xfrm>
              <a:custGeom>
                <a:avLst/>
                <a:gdLst>
                  <a:gd name="connsiteX0" fmla="*/ 607466 w 1013219"/>
                  <a:gd name="connsiteY0" fmla="*/ 430 h 967074"/>
                  <a:gd name="connsiteX1" fmla="*/ 1013617 w 1013219"/>
                  <a:gd name="connsiteY1" fmla="*/ 547436 h 967074"/>
                  <a:gd name="connsiteX2" fmla="*/ 305006 w 1013219"/>
                  <a:gd name="connsiteY2" fmla="*/ 967504 h 967074"/>
                  <a:gd name="connsiteX3" fmla="*/ 398 w 1013219"/>
                  <a:gd name="connsiteY3" fmla="*/ 557238 h 967074"/>
                </a:gdLst>
                <a:ahLst/>
                <a:cxnLst>
                  <a:cxn ang="0">
                    <a:pos x="connsiteX0" y="connsiteY0"/>
                  </a:cxn>
                  <a:cxn ang="0">
                    <a:pos x="connsiteX1" y="connsiteY1"/>
                  </a:cxn>
                  <a:cxn ang="0">
                    <a:pos x="connsiteX2" y="connsiteY2"/>
                  </a:cxn>
                  <a:cxn ang="0">
                    <a:pos x="connsiteX3" y="connsiteY3"/>
                  </a:cxn>
                </a:cxnLst>
                <a:rect l="l" t="t" r="r" b="b"/>
                <a:pathLst>
                  <a:path w="1013219" h="967074">
                    <a:moveTo>
                      <a:pt x="607466" y="430"/>
                    </a:moveTo>
                    <a:cubicBezTo>
                      <a:pt x="761391" y="168237"/>
                      <a:pt x="897503" y="351559"/>
                      <a:pt x="1013617" y="547436"/>
                    </a:cubicBezTo>
                    <a:lnTo>
                      <a:pt x="305006" y="967504"/>
                    </a:lnTo>
                    <a:cubicBezTo>
                      <a:pt x="217923" y="820594"/>
                      <a:pt x="115839" y="683102"/>
                      <a:pt x="398" y="557238"/>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22" name="TextBox 521">
                <a:extLst>
                  <a:ext uri="{FF2B5EF4-FFF2-40B4-BE49-F238E27FC236}">
                    <a16:creationId xmlns:a16="http://schemas.microsoft.com/office/drawing/2014/main" id="{1BFCAE61-9BA6-288F-ABE0-1AF159A0EEE5}"/>
                  </a:ext>
                </a:extLst>
              </p:cNvPr>
              <p:cNvSpPr txBox="1"/>
              <p:nvPr/>
            </p:nvSpPr>
            <p:spPr>
              <a:xfrm rot="8595970">
                <a:off x="5381861" y="1487151"/>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RP</a:t>
                </a:r>
              </a:p>
            </p:txBody>
          </p:sp>
          <p:sp>
            <p:nvSpPr>
              <p:cNvPr id="523" name="Freeform: Shape 522">
                <a:extLst>
                  <a:ext uri="{FF2B5EF4-FFF2-40B4-BE49-F238E27FC236}">
                    <a16:creationId xmlns:a16="http://schemas.microsoft.com/office/drawing/2014/main" id="{39C82A5C-F10D-9D1F-5007-96AE9F777849}"/>
                  </a:ext>
                </a:extLst>
              </p:cNvPr>
              <p:cNvSpPr/>
              <p:nvPr/>
            </p:nvSpPr>
            <p:spPr>
              <a:xfrm>
                <a:off x="5549312" y="1415606"/>
                <a:ext cx="355384" cy="478644"/>
              </a:xfrm>
              <a:custGeom>
                <a:avLst/>
                <a:gdLst>
                  <a:gd name="connsiteX0" fmla="*/ 398 w 355384"/>
                  <a:gd name="connsiteY0" fmla="*/ 430 h 478644"/>
                  <a:gd name="connsiteX1" fmla="*/ 355782 w 355384"/>
                  <a:gd name="connsiteY1" fmla="*/ 479074 h 478644"/>
                </a:gdLst>
                <a:ahLst/>
                <a:cxnLst>
                  <a:cxn ang="0">
                    <a:pos x="connsiteX0" y="connsiteY0"/>
                  </a:cxn>
                  <a:cxn ang="0">
                    <a:pos x="connsiteX1" y="connsiteY1"/>
                  </a:cxn>
                </a:cxnLst>
                <a:rect l="l" t="t" r="r" b="b"/>
                <a:pathLst>
                  <a:path w="355384" h="478644">
                    <a:moveTo>
                      <a:pt x="398" y="430"/>
                    </a:moveTo>
                    <a:cubicBezTo>
                      <a:pt x="135077" y="147269"/>
                      <a:pt x="254179" y="307677"/>
                      <a:pt x="355782" y="479074"/>
                    </a:cubicBezTo>
                  </a:path>
                </a:pathLst>
              </a:custGeom>
              <a:noFill/>
              <a:ln w="8736" cap="flat">
                <a:noFill/>
                <a:prstDash val="solid"/>
                <a:miter/>
              </a:ln>
            </p:spPr>
            <p:txBody>
              <a:bodyPr rtlCol="0" anchor="ctr"/>
              <a:lstStyle/>
              <a:p>
                <a:endParaRPr lang="en-GB" sz="1600"/>
              </a:p>
            </p:txBody>
          </p:sp>
        </p:grpSp>
        <p:grpSp>
          <p:nvGrpSpPr>
            <p:cNvPr id="211" name="Graphic 2973">
              <a:extLst>
                <a:ext uri="{FF2B5EF4-FFF2-40B4-BE49-F238E27FC236}">
                  <a16:creationId xmlns:a16="http://schemas.microsoft.com/office/drawing/2014/main" id="{C172BDC7-8DC8-81A8-E1B8-ADF587AAC724}"/>
                </a:ext>
              </a:extLst>
            </p:cNvPr>
            <p:cNvGrpSpPr/>
            <p:nvPr/>
          </p:nvGrpSpPr>
          <p:grpSpPr>
            <a:xfrm>
              <a:off x="5550386" y="1684212"/>
              <a:ext cx="993580" cy="884203"/>
              <a:chOff x="5550386" y="1684212"/>
              <a:chExt cx="993580" cy="884203"/>
            </a:xfrm>
          </p:grpSpPr>
          <p:sp>
            <p:nvSpPr>
              <p:cNvPr id="518" name="Freeform: Shape 517">
                <a:extLst>
                  <a:ext uri="{FF2B5EF4-FFF2-40B4-BE49-F238E27FC236}">
                    <a16:creationId xmlns:a16="http://schemas.microsoft.com/office/drawing/2014/main" id="{FC925EC4-4FE1-201A-6F41-CF357BBE671B}"/>
                  </a:ext>
                </a:extLst>
              </p:cNvPr>
              <p:cNvSpPr/>
              <p:nvPr/>
            </p:nvSpPr>
            <p:spPr>
              <a:xfrm>
                <a:off x="5550386" y="1684212"/>
                <a:ext cx="993580" cy="884203"/>
              </a:xfrm>
              <a:custGeom>
                <a:avLst/>
                <a:gdLst>
                  <a:gd name="connsiteX0" fmla="*/ 709008 w 993580"/>
                  <a:gd name="connsiteY0" fmla="*/ 430 h 884203"/>
                  <a:gd name="connsiteX1" fmla="*/ 993978 w 993580"/>
                  <a:gd name="connsiteY1" fmla="*/ 619283 h 884203"/>
                  <a:gd name="connsiteX2" fmla="*/ 214123 w 993580"/>
                  <a:gd name="connsiteY2" fmla="*/ 884633 h 884203"/>
                  <a:gd name="connsiteX3" fmla="*/ 398 w 993580"/>
                  <a:gd name="connsiteY3" fmla="*/ 420498 h 884203"/>
                </a:gdLst>
                <a:ahLst/>
                <a:cxnLst>
                  <a:cxn ang="0">
                    <a:pos x="connsiteX0" y="connsiteY0"/>
                  </a:cxn>
                  <a:cxn ang="0">
                    <a:pos x="connsiteX1" y="connsiteY1"/>
                  </a:cxn>
                  <a:cxn ang="0">
                    <a:pos x="connsiteX2" y="connsiteY2"/>
                  </a:cxn>
                  <a:cxn ang="0">
                    <a:pos x="connsiteX3" y="connsiteY3"/>
                  </a:cxn>
                </a:cxnLst>
                <a:rect l="l" t="t" r="r" b="b"/>
                <a:pathLst>
                  <a:path w="993580" h="884203">
                    <a:moveTo>
                      <a:pt x="709008" y="430"/>
                    </a:moveTo>
                    <a:cubicBezTo>
                      <a:pt x="825131" y="196315"/>
                      <a:pt x="920628" y="403706"/>
                      <a:pt x="993978" y="619283"/>
                    </a:cubicBezTo>
                    <a:lnTo>
                      <a:pt x="214123" y="884633"/>
                    </a:lnTo>
                    <a:cubicBezTo>
                      <a:pt x="159110" y="722948"/>
                      <a:pt x="87490" y="567407"/>
                      <a:pt x="398" y="420498"/>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9" name="TextBox 518">
                <a:extLst>
                  <a:ext uri="{FF2B5EF4-FFF2-40B4-BE49-F238E27FC236}">
                    <a16:creationId xmlns:a16="http://schemas.microsoft.com/office/drawing/2014/main" id="{A3E3CD84-4864-0EDF-8E05-7447BB4899E7}"/>
                  </a:ext>
                </a:extLst>
              </p:cNvPr>
              <p:cNvSpPr txBox="1"/>
              <p:nvPr/>
            </p:nvSpPr>
            <p:spPr>
              <a:xfrm rot="9247587">
                <a:off x="5685919" y="1999927"/>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(3) CS</a:t>
                </a:r>
              </a:p>
            </p:txBody>
          </p:sp>
          <p:sp>
            <p:nvSpPr>
              <p:cNvPr id="520" name="Freeform: Shape 519">
                <a:extLst>
                  <a:ext uri="{FF2B5EF4-FFF2-40B4-BE49-F238E27FC236}">
                    <a16:creationId xmlns:a16="http://schemas.microsoft.com/office/drawing/2014/main" id="{C3A7703F-57C2-BC45-A395-67BC1E710634}"/>
                  </a:ext>
                </a:extLst>
              </p:cNvPr>
              <p:cNvSpPr/>
              <p:nvPr/>
            </p:nvSpPr>
            <p:spPr>
              <a:xfrm>
                <a:off x="5904696" y="1894250"/>
                <a:ext cx="249342" cy="541493"/>
              </a:xfrm>
              <a:custGeom>
                <a:avLst/>
                <a:gdLst>
                  <a:gd name="connsiteX0" fmla="*/ 398 w 249342"/>
                  <a:gd name="connsiteY0" fmla="*/ 430 h 541493"/>
                  <a:gd name="connsiteX1" fmla="*/ 249740 w 249342"/>
                  <a:gd name="connsiteY1" fmla="*/ 541923 h 541493"/>
                </a:gdLst>
                <a:ahLst/>
                <a:cxnLst>
                  <a:cxn ang="0">
                    <a:pos x="connsiteX0" y="connsiteY0"/>
                  </a:cxn>
                  <a:cxn ang="0">
                    <a:pos x="connsiteX1" y="connsiteY1"/>
                  </a:cxn>
                </a:cxnLst>
                <a:rect l="l" t="t" r="r" b="b"/>
                <a:pathLst>
                  <a:path w="249342" h="541493">
                    <a:moveTo>
                      <a:pt x="398" y="430"/>
                    </a:moveTo>
                    <a:cubicBezTo>
                      <a:pt x="102001" y="171827"/>
                      <a:pt x="185564" y="353289"/>
                      <a:pt x="249740" y="541923"/>
                    </a:cubicBezTo>
                  </a:path>
                </a:pathLst>
              </a:custGeom>
              <a:noFill/>
              <a:ln w="8736" cap="flat">
                <a:noFill/>
                <a:prstDash val="solid"/>
                <a:miter/>
              </a:ln>
            </p:spPr>
            <p:txBody>
              <a:bodyPr rtlCol="0" anchor="ctr"/>
              <a:lstStyle/>
              <a:p>
                <a:endParaRPr lang="en-GB" sz="1600"/>
              </a:p>
            </p:txBody>
          </p:sp>
        </p:grpSp>
        <p:grpSp>
          <p:nvGrpSpPr>
            <p:cNvPr id="212" name="Graphic 2973">
              <a:extLst>
                <a:ext uri="{FF2B5EF4-FFF2-40B4-BE49-F238E27FC236}">
                  <a16:creationId xmlns:a16="http://schemas.microsoft.com/office/drawing/2014/main" id="{83D0FD7D-0BF1-AA0C-039D-5B2790A70BAC}"/>
                </a:ext>
              </a:extLst>
            </p:cNvPr>
            <p:cNvGrpSpPr/>
            <p:nvPr/>
          </p:nvGrpSpPr>
          <p:grpSpPr>
            <a:xfrm>
              <a:off x="5764111" y="2303066"/>
              <a:ext cx="955490" cy="1345433"/>
              <a:chOff x="5764111" y="2303066"/>
              <a:chExt cx="955490" cy="1345433"/>
            </a:xfrm>
          </p:grpSpPr>
          <p:sp>
            <p:nvSpPr>
              <p:cNvPr id="515" name="Freeform: Shape 514">
                <a:extLst>
                  <a:ext uri="{FF2B5EF4-FFF2-40B4-BE49-F238E27FC236}">
                    <a16:creationId xmlns:a16="http://schemas.microsoft.com/office/drawing/2014/main" id="{C4F8BFB4-6AD9-6E8A-BFB2-611BA95837E6}"/>
                  </a:ext>
                </a:extLst>
              </p:cNvPr>
              <p:cNvSpPr/>
              <p:nvPr/>
            </p:nvSpPr>
            <p:spPr>
              <a:xfrm>
                <a:off x="5764111" y="2303066"/>
                <a:ext cx="955490" cy="1345433"/>
              </a:xfrm>
              <a:custGeom>
                <a:avLst/>
                <a:gdLst>
                  <a:gd name="connsiteX0" fmla="*/ 780253 w 955490"/>
                  <a:gd name="connsiteY0" fmla="*/ 430 h 1345433"/>
                  <a:gd name="connsiteX1" fmla="*/ 943622 w 955490"/>
                  <a:gd name="connsiteY1" fmla="*/ 1345864 h 1345433"/>
                  <a:gd name="connsiteX2" fmla="*/ 122924 w 955490"/>
                  <a:gd name="connsiteY2" fmla="*/ 1274855 h 1345433"/>
                  <a:gd name="connsiteX3" fmla="*/ 398 w 955490"/>
                  <a:gd name="connsiteY3" fmla="*/ 265779 h 1345433"/>
                </a:gdLst>
                <a:ahLst/>
                <a:cxnLst>
                  <a:cxn ang="0">
                    <a:pos x="connsiteX0" y="connsiteY0"/>
                  </a:cxn>
                  <a:cxn ang="0">
                    <a:pos x="connsiteX1" y="connsiteY1"/>
                  </a:cxn>
                  <a:cxn ang="0">
                    <a:pos x="connsiteX2" y="connsiteY2"/>
                  </a:cxn>
                  <a:cxn ang="0">
                    <a:pos x="connsiteX3" y="connsiteY3"/>
                  </a:cxn>
                </a:cxnLst>
                <a:rect l="l" t="t" r="r" b="b"/>
                <a:pathLst>
                  <a:path w="955490" h="1345433">
                    <a:moveTo>
                      <a:pt x="780253" y="430"/>
                    </a:moveTo>
                    <a:cubicBezTo>
                      <a:pt x="927355" y="432741"/>
                      <a:pt x="982988" y="890910"/>
                      <a:pt x="943622" y="1345864"/>
                    </a:cubicBezTo>
                    <a:lnTo>
                      <a:pt x="122924" y="1274855"/>
                    </a:lnTo>
                    <a:cubicBezTo>
                      <a:pt x="152444" y="933640"/>
                      <a:pt x="110728" y="590013"/>
                      <a:pt x="398" y="265779"/>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6" name="TextBox 515">
                <a:extLst>
                  <a:ext uri="{FF2B5EF4-FFF2-40B4-BE49-F238E27FC236}">
                    <a16:creationId xmlns:a16="http://schemas.microsoft.com/office/drawing/2014/main" id="{686CC3AF-DC0E-ADB3-8003-77F673844A95}"/>
                  </a:ext>
                </a:extLst>
              </p:cNvPr>
              <p:cNvSpPr txBox="1"/>
              <p:nvPr/>
            </p:nvSpPr>
            <p:spPr>
              <a:xfrm rot="10419677">
                <a:off x="5934264" y="2858302"/>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(6) PP</a:t>
                </a:r>
              </a:p>
            </p:txBody>
          </p:sp>
          <p:sp>
            <p:nvSpPr>
              <p:cNvPr id="517" name="Freeform: Shape 516">
                <a:extLst>
                  <a:ext uri="{FF2B5EF4-FFF2-40B4-BE49-F238E27FC236}">
                    <a16:creationId xmlns:a16="http://schemas.microsoft.com/office/drawing/2014/main" id="{1C1E4C08-E554-2A67-9979-847E699F44CB}"/>
                  </a:ext>
                </a:extLst>
              </p:cNvPr>
              <p:cNvSpPr/>
              <p:nvPr/>
            </p:nvSpPr>
            <p:spPr>
              <a:xfrm>
                <a:off x="6154039" y="2435744"/>
                <a:ext cx="153677" cy="1177251"/>
              </a:xfrm>
              <a:custGeom>
                <a:avLst/>
                <a:gdLst>
                  <a:gd name="connsiteX0" fmla="*/ 398 w 153677"/>
                  <a:gd name="connsiteY0" fmla="*/ 430 h 1177251"/>
                  <a:gd name="connsiteX1" fmla="*/ 143341 w 153677"/>
                  <a:gd name="connsiteY1" fmla="*/ 1177681 h 1177251"/>
                </a:gdLst>
                <a:ahLst/>
                <a:cxnLst>
                  <a:cxn ang="0">
                    <a:pos x="connsiteX0" y="connsiteY0"/>
                  </a:cxn>
                  <a:cxn ang="0">
                    <a:pos x="connsiteX1" y="connsiteY1"/>
                  </a:cxn>
                </a:cxnLst>
                <a:rect l="l" t="t" r="r" b="b"/>
                <a:pathLst>
                  <a:path w="153677" h="1177251">
                    <a:moveTo>
                      <a:pt x="398" y="430"/>
                    </a:moveTo>
                    <a:cubicBezTo>
                      <a:pt x="129110" y="378699"/>
                      <a:pt x="177788" y="779597"/>
                      <a:pt x="143341" y="1177681"/>
                    </a:cubicBezTo>
                  </a:path>
                </a:pathLst>
              </a:custGeom>
              <a:noFill/>
              <a:ln w="8736" cap="flat">
                <a:noFill/>
                <a:prstDash val="solid"/>
                <a:miter/>
              </a:ln>
            </p:spPr>
            <p:txBody>
              <a:bodyPr rtlCol="0" anchor="ctr"/>
              <a:lstStyle/>
              <a:p>
                <a:endParaRPr lang="en-GB" sz="1600"/>
              </a:p>
            </p:txBody>
          </p:sp>
        </p:grpSp>
        <p:grpSp>
          <p:nvGrpSpPr>
            <p:cNvPr id="213" name="Graphic 2973">
              <a:extLst>
                <a:ext uri="{FF2B5EF4-FFF2-40B4-BE49-F238E27FC236}">
                  <a16:creationId xmlns:a16="http://schemas.microsoft.com/office/drawing/2014/main" id="{EEC66E1A-9D90-7CF6-A665-DDF7670CBA76}"/>
                </a:ext>
              </a:extLst>
            </p:cNvPr>
            <p:cNvGrpSpPr/>
            <p:nvPr/>
          </p:nvGrpSpPr>
          <p:grpSpPr>
            <a:xfrm>
              <a:off x="5669279" y="3577491"/>
              <a:ext cx="1038056" cy="1165188"/>
              <a:chOff x="5669279" y="3577491"/>
              <a:chExt cx="1038056" cy="1165188"/>
            </a:xfrm>
          </p:grpSpPr>
          <p:sp>
            <p:nvSpPr>
              <p:cNvPr id="512" name="Freeform: Shape 511">
                <a:extLst>
                  <a:ext uri="{FF2B5EF4-FFF2-40B4-BE49-F238E27FC236}">
                    <a16:creationId xmlns:a16="http://schemas.microsoft.com/office/drawing/2014/main" id="{B37E3FE4-B358-A934-F09D-6F3B3F049923}"/>
                  </a:ext>
                </a:extLst>
              </p:cNvPr>
              <p:cNvSpPr/>
              <p:nvPr/>
            </p:nvSpPr>
            <p:spPr>
              <a:xfrm>
                <a:off x="5669279" y="3577491"/>
                <a:ext cx="1038056" cy="1165188"/>
              </a:xfrm>
              <a:custGeom>
                <a:avLst/>
                <a:gdLst>
                  <a:gd name="connsiteX0" fmla="*/ 1038454 w 1038056"/>
                  <a:gd name="connsiteY0" fmla="*/ 71438 h 1165188"/>
                  <a:gd name="connsiteX1" fmla="*/ 748636 w 1038056"/>
                  <a:gd name="connsiteY1" fmla="*/ 1165618 h 1165188"/>
                  <a:gd name="connsiteX2" fmla="*/ 398 w 1038056"/>
                  <a:gd name="connsiteY2" fmla="*/ 821067 h 1165188"/>
                  <a:gd name="connsiteX3" fmla="*/ 217757 w 1038056"/>
                  <a:gd name="connsiteY3" fmla="*/ 430 h 1165188"/>
                </a:gdLst>
                <a:ahLst/>
                <a:cxnLst>
                  <a:cxn ang="0">
                    <a:pos x="connsiteX0" y="connsiteY0"/>
                  </a:cxn>
                  <a:cxn ang="0">
                    <a:pos x="connsiteX1" y="connsiteY1"/>
                  </a:cxn>
                  <a:cxn ang="0">
                    <a:pos x="connsiteX2" y="connsiteY2"/>
                  </a:cxn>
                  <a:cxn ang="0">
                    <a:pos x="connsiteX3" y="connsiteY3"/>
                  </a:cxn>
                </a:cxnLst>
                <a:rect l="l" t="t" r="r" b="b"/>
                <a:pathLst>
                  <a:path w="1038056" h="1165188">
                    <a:moveTo>
                      <a:pt x="1038454" y="71438"/>
                    </a:moveTo>
                    <a:cubicBezTo>
                      <a:pt x="1005684" y="450150"/>
                      <a:pt x="907637" y="820333"/>
                      <a:pt x="748636" y="1165618"/>
                    </a:cubicBezTo>
                    <a:lnTo>
                      <a:pt x="398" y="821067"/>
                    </a:lnTo>
                    <a:cubicBezTo>
                      <a:pt x="119648" y="562103"/>
                      <a:pt x="193182" y="284464"/>
                      <a:pt x="217757"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13" name="TextBox 512">
                <a:extLst>
                  <a:ext uri="{FF2B5EF4-FFF2-40B4-BE49-F238E27FC236}">
                    <a16:creationId xmlns:a16="http://schemas.microsoft.com/office/drawing/2014/main" id="{C3B120A9-C5A1-849D-1345-CE436B58317D}"/>
                  </a:ext>
                </a:extLst>
              </p:cNvPr>
              <p:cNvSpPr txBox="1"/>
              <p:nvPr/>
            </p:nvSpPr>
            <p:spPr>
              <a:xfrm rot="11573637">
                <a:off x="5854365" y="3944042"/>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RP</a:t>
                </a:r>
              </a:p>
            </p:txBody>
          </p:sp>
          <p:sp>
            <p:nvSpPr>
              <p:cNvPr id="514" name="Freeform: Shape 513">
                <a:extLst>
                  <a:ext uri="{FF2B5EF4-FFF2-40B4-BE49-F238E27FC236}">
                    <a16:creationId xmlns:a16="http://schemas.microsoft.com/office/drawing/2014/main" id="{23E967EA-E465-9BD9-C9D2-5136133E465D}"/>
                  </a:ext>
                </a:extLst>
              </p:cNvPr>
              <p:cNvSpPr/>
              <p:nvPr/>
            </p:nvSpPr>
            <p:spPr>
              <a:xfrm>
                <a:off x="6043402" y="3612995"/>
                <a:ext cx="253588" cy="957403"/>
              </a:xfrm>
              <a:custGeom>
                <a:avLst/>
                <a:gdLst>
                  <a:gd name="connsiteX0" fmla="*/ 398 w 253588"/>
                  <a:gd name="connsiteY0" fmla="*/ 957834 h 957403"/>
                  <a:gd name="connsiteX1" fmla="*/ 253986 w 253588"/>
                  <a:gd name="connsiteY1" fmla="*/ 430 h 957403"/>
                </a:gdLst>
                <a:ahLst/>
                <a:cxnLst>
                  <a:cxn ang="0">
                    <a:pos x="connsiteX0" y="connsiteY0"/>
                  </a:cxn>
                  <a:cxn ang="0">
                    <a:pos x="connsiteX1" y="connsiteY1"/>
                  </a:cxn>
                </a:cxnLst>
                <a:rect l="l" t="t" r="r" b="b"/>
                <a:pathLst>
                  <a:path w="253588" h="957403">
                    <a:moveTo>
                      <a:pt x="398" y="957834"/>
                    </a:moveTo>
                    <a:cubicBezTo>
                      <a:pt x="139515" y="655715"/>
                      <a:pt x="225314" y="331803"/>
                      <a:pt x="253986" y="430"/>
                    </a:cubicBezTo>
                  </a:path>
                </a:pathLst>
              </a:custGeom>
              <a:noFill/>
              <a:ln w="8736" cap="flat">
                <a:noFill/>
                <a:prstDash val="solid"/>
                <a:miter/>
              </a:ln>
            </p:spPr>
            <p:txBody>
              <a:bodyPr rtlCol="0" anchor="ctr"/>
              <a:lstStyle/>
              <a:p>
                <a:endParaRPr lang="en-GB" sz="1600"/>
              </a:p>
            </p:txBody>
          </p:sp>
        </p:grpSp>
        <p:grpSp>
          <p:nvGrpSpPr>
            <p:cNvPr id="214" name="Graphic 2973">
              <a:extLst>
                <a:ext uri="{FF2B5EF4-FFF2-40B4-BE49-F238E27FC236}">
                  <a16:creationId xmlns:a16="http://schemas.microsoft.com/office/drawing/2014/main" id="{C0BA7364-9B7B-DC46-84C8-2D41631BD2D3}"/>
                </a:ext>
              </a:extLst>
            </p:cNvPr>
            <p:cNvGrpSpPr/>
            <p:nvPr/>
          </p:nvGrpSpPr>
          <p:grpSpPr>
            <a:xfrm>
              <a:off x="3424555" y="3364466"/>
              <a:ext cx="2992962" cy="1378213"/>
              <a:chOff x="3424555" y="3364466"/>
              <a:chExt cx="2992962" cy="1378213"/>
            </a:xfrm>
          </p:grpSpPr>
          <p:sp>
            <p:nvSpPr>
              <p:cNvPr id="510" name="Freeform: Shape 509">
                <a:extLst>
                  <a:ext uri="{FF2B5EF4-FFF2-40B4-BE49-F238E27FC236}">
                    <a16:creationId xmlns:a16="http://schemas.microsoft.com/office/drawing/2014/main" id="{D3014836-150F-6C0A-3D71-89CA6019855D}"/>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11" name="Freeform: Shape 510">
                <a:extLst>
                  <a:ext uri="{FF2B5EF4-FFF2-40B4-BE49-F238E27FC236}">
                    <a16:creationId xmlns:a16="http://schemas.microsoft.com/office/drawing/2014/main" id="{6AD511ED-7389-8B8A-BA45-5329350CAC0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5" name="Graphic 2973">
              <a:extLst>
                <a:ext uri="{FF2B5EF4-FFF2-40B4-BE49-F238E27FC236}">
                  <a16:creationId xmlns:a16="http://schemas.microsoft.com/office/drawing/2014/main" id="{8903F889-3E9D-9C48-87AB-7023692A1F85}"/>
                </a:ext>
              </a:extLst>
            </p:cNvPr>
            <p:cNvGrpSpPr/>
            <p:nvPr/>
          </p:nvGrpSpPr>
          <p:grpSpPr>
            <a:xfrm>
              <a:off x="3424555" y="3364466"/>
              <a:ext cx="2992962" cy="1378213"/>
              <a:chOff x="3424555" y="3364466"/>
              <a:chExt cx="2992962" cy="1378213"/>
            </a:xfrm>
          </p:grpSpPr>
          <p:sp>
            <p:nvSpPr>
              <p:cNvPr id="508" name="Freeform: Shape 507">
                <a:extLst>
                  <a:ext uri="{FF2B5EF4-FFF2-40B4-BE49-F238E27FC236}">
                    <a16:creationId xmlns:a16="http://schemas.microsoft.com/office/drawing/2014/main" id="{7A186C0D-FF39-B8AB-0E66-F1E2292A4599}"/>
                  </a:ext>
                </a:extLst>
              </p:cNvPr>
              <p:cNvSpPr/>
              <p:nvPr/>
            </p:nvSpPr>
            <p:spPr>
              <a:xfrm>
                <a:off x="5669279" y="4398128"/>
                <a:ext cx="748238" cy="344551"/>
              </a:xfrm>
              <a:custGeom>
                <a:avLst/>
                <a:gdLst>
                  <a:gd name="connsiteX0" fmla="*/ 748636 w 748238"/>
                  <a:gd name="connsiteY0" fmla="*/ 344981 h 344551"/>
                  <a:gd name="connsiteX1" fmla="*/ 398 w 748238"/>
                  <a:gd name="connsiteY1" fmla="*/ 430 h 344551"/>
                </a:gdLst>
                <a:ahLst/>
                <a:cxnLst>
                  <a:cxn ang="0">
                    <a:pos x="connsiteX0" y="connsiteY0"/>
                  </a:cxn>
                  <a:cxn ang="0">
                    <a:pos x="connsiteX1" y="connsiteY1"/>
                  </a:cxn>
                </a:cxnLst>
                <a:rect l="l" t="t" r="r" b="b"/>
                <a:pathLst>
                  <a:path w="748238" h="344551">
                    <a:moveTo>
                      <a:pt x="748636" y="34498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9" name="Freeform: Shape 508">
                <a:extLst>
                  <a:ext uri="{FF2B5EF4-FFF2-40B4-BE49-F238E27FC236}">
                    <a16:creationId xmlns:a16="http://schemas.microsoft.com/office/drawing/2014/main" id="{74F7FECD-D0B6-0FED-2655-781CAB361D5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6" name="Graphic 2973">
              <a:extLst>
                <a:ext uri="{FF2B5EF4-FFF2-40B4-BE49-F238E27FC236}">
                  <a16:creationId xmlns:a16="http://schemas.microsoft.com/office/drawing/2014/main" id="{A2034CAF-6B9D-8F97-7830-53D2BF4B1813}"/>
                </a:ext>
              </a:extLst>
            </p:cNvPr>
            <p:cNvGrpSpPr/>
            <p:nvPr/>
          </p:nvGrpSpPr>
          <p:grpSpPr>
            <a:xfrm>
              <a:off x="5187035" y="4398128"/>
              <a:ext cx="1230482" cy="1276086"/>
              <a:chOff x="5187035" y="4398128"/>
              <a:chExt cx="1230482" cy="1276086"/>
            </a:xfrm>
          </p:grpSpPr>
          <p:sp>
            <p:nvSpPr>
              <p:cNvPr id="505" name="Freeform: Shape 504">
                <a:extLst>
                  <a:ext uri="{FF2B5EF4-FFF2-40B4-BE49-F238E27FC236}">
                    <a16:creationId xmlns:a16="http://schemas.microsoft.com/office/drawing/2014/main" id="{4BADD771-4D60-97A1-ACB2-3D65F6DFF339}"/>
                  </a:ext>
                </a:extLst>
              </p:cNvPr>
              <p:cNvSpPr/>
              <p:nvPr/>
            </p:nvSpPr>
            <p:spPr>
              <a:xfrm>
                <a:off x="5187035" y="4398128"/>
                <a:ext cx="1230482" cy="1276086"/>
              </a:xfrm>
              <a:custGeom>
                <a:avLst/>
                <a:gdLst>
                  <a:gd name="connsiteX0" fmla="*/ 1230880 w 1230482"/>
                  <a:gd name="connsiteY0" fmla="*/ 344981 h 1276086"/>
                  <a:gd name="connsiteX1" fmla="*/ 587888 w 1230482"/>
                  <a:gd name="connsiteY1" fmla="*/ 1276516 h 1276086"/>
                  <a:gd name="connsiteX2" fmla="*/ 398 w 1230482"/>
                  <a:gd name="connsiteY2" fmla="*/ 699081 h 1276086"/>
                  <a:gd name="connsiteX3" fmla="*/ 482642 w 1230482"/>
                  <a:gd name="connsiteY3" fmla="*/ 430 h 1276086"/>
                </a:gdLst>
                <a:ahLst/>
                <a:cxnLst>
                  <a:cxn ang="0">
                    <a:pos x="connsiteX0" y="connsiteY0"/>
                  </a:cxn>
                  <a:cxn ang="0">
                    <a:pos x="connsiteX1" y="connsiteY1"/>
                  </a:cxn>
                  <a:cxn ang="0">
                    <a:pos x="connsiteX2" y="connsiteY2"/>
                  </a:cxn>
                  <a:cxn ang="0">
                    <a:pos x="connsiteX3" y="connsiteY3"/>
                  </a:cxn>
                </a:cxnLst>
                <a:rect l="l" t="t" r="r" b="b"/>
                <a:pathLst>
                  <a:path w="1230482" h="1276086">
                    <a:moveTo>
                      <a:pt x="1230880" y="344981"/>
                    </a:moveTo>
                    <a:cubicBezTo>
                      <a:pt x="1071888" y="690257"/>
                      <a:pt x="854345" y="1005419"/>
                      <a:pt x="587888" y="1276516"/>
                    </a:cubicBezTo>
                    <a:lnTo>
                      <a:pt x="398" y="699081"/>
                    </a:lnTo>
                    <a:cubicBezTo>
                      <a:pt x="200241" y="495752"/>
                      <a:pt x="363400" y="259383"/>
                      <a:pt x="482642"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06" name="TextBox 505">
                <a:extLst>
                  <a:ext uri="{FF2B5EF4-FFF2-40B4-BE49-F238E27FC236}">
                    <a16:creationId xmlns:a16="http://schemas.microsoft.com/office/drawing/2014/main" id="{90BA4610-A6AE-4166-5577-F62BE75E34D7}"/>
                  </a:ext>
                </a:extLst>
              </p:cNvPr>
              <p:cNvSpPr txBox="1"/>
              <p:nvPr/>
            </p:nvSpPr>
            <p:spPr>
              <a:xfrm rot="12791722">
                <a:off x="5438888" y="4846348"/>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(5) PP</a:t>
                </a:r>
              </a:p>
            </p:txBody>
          </p:sp>
          <p:sp>
            <p:nvSpPr>
              <p:cNvPr id="507" name="Freeform: Shape 506">
                <a:extLst>
                  <a:ext uri="{FF2B5EF4-FFF2-40B4-BE49-F238E27FC236}">
                    <a16:creationId xmlns:a16="http://schemas.microsoft.com/office/drawing/2014/main" id="{46963D2C-E14E-BFF3-02A2-08FB71E2EC38}"/>
                  </a:ext>
                </a:extLst>
              </p:cNvPr>
              <p:cNvSpPr/>
              <p:nvPr/>
            </p:nvSpPr>
            <p:spPr>
              <a:xfrm>
                <a:off x="5480776" y="4570399"/>
                <a:ext cx="562626" cy="815097"/>
              </a:xfrm>
              <a:custGeom>
                <a:avLst/>
                <a:gdLst>
                  <a:gd name="connsiteX0" fmla="*/ 398 w 562626"/>
                  <a:gd name="connsiteY0" fmla="*/ 815527 h 815097"/>
                  <a:gd name="connsiteX1" fmla="*/ 563024 w 562626"/>
                  <a:gd name="connsiteY1" fmla="*/ 430 h 815097"/>
                </a:gdLst>
                <a:ahLst/>
                <a:cxnLst>
                  <a:cxn ang="0">
                    <a:pos x="connsiteX0" y="connsiteY0"/>
                  </a:cxn>
                  <a:cxn ang="0">
                    <a:pos x="connsiteX1" y="connsiteY1"/>
                  </a:cxn>
                </a:cxnLst>
                <a:rect l="l" t="t" r="r" b="b"/>
                <a:pathLst>
                  <a:path w="562626" h="815097">
                    <a:moveTo>
                      <a:pt x="398" y="815527"/>
                    </a:moveTo>
                    <a:cubicBezTo>
                      <a:pt x="233552" y="578319"/>
                      <a:pt x="423899" y="302549"/>
                      <a:pt x="563024" y="430"/>
                    </a:cubicBezTo>
                  </a:path>
                </a:pathLst>
              </a:custGeom>
              <a:noFill/>
              <a:ln w="8736" cap="flat">
                <a:noFill/>
                <a:prstDash val="solid"/>
                <a:miter/>
              </a:ln>
            </p:spPr>
            <p:txBody>
              <a:bodyPr rtlCol="0" anchor="ctr"/>
              <a:lstStyle/>
              <a:p>
                <a:endParaRPr lang="en-GB" sz="1600"/>
              </a:p>
            </p:txBody>
          </p:sp>
        </p:grpSp>
        <p:grpSp>
          <p:nvGrpSpPr>
            <p:cNvPr id="217" name="Graphic 2973">
              <a:extLst>
                <a:ext uri="{FF2B5EF4-FFF2-40B4-BE49-F238E27FC236}">
                  <a16:creationId xmlns:a16="http://schemas.microsoft.com/office/drawing/2014/main" id="{622CA9E4-8F4D-84B9-4B67-3D72503EA2E0}"/>
                </a:ext>
              </a:extLst>
            </p:cNvPr>
            <p:cNvGrpSpPr/>
            <p:nvPr/>
          </p:nvGrpSpPr>
          <p:grpSpPr>
            <a:xfrm>
              <a:off x="5049716" y="5096779"/>
              <a:ext cx="724809" cy="734059"/>
              <a:chOff x="5049716" y="5096779"/>
              <a:chExt cx="724809" cy="734059"/>
            </a:xfrm>
          </p:grpSpPr>
          <p:sp>
            <p:nvSpPr>
              <p:cNvPr id="502" name="Freeform: Shape 501">
                <a:extLst>
                  <a:ext uri="{FF2B5EF4-FFF2-40B4-BE49-F238E27FC236}">
                    <a16:creationId xmlns:a16="http://schemas.microsoft.com/office/drawing/2014/main" id="{FF1A2E7D-F54A-7DCA-4780-F5F9032EF454}"/>
                  </a:ext>
                </a:extLst>
              </p:cNvPr>
              <p:cNvSpPr/>
              <p:nvPr/>
            </p:nvSpPr>
            <p:spPr>
              <a:xfrm>
                <a:off x="5063320" y="5096779"/>
                <a:ext cx="711205" cy="734059"/>
              </a:xfrm>
              <a:custGeom>
                <a:avLst/>
                <a:gdLst>
                  <a:gd name="connsiteX0" fmla="*/ 711603 w 711205"/>
                  <a:gd name="connsiteY0" fmla="*/ 577865 h 734059"/>
                  <a:gd name="connsiteX1" fmla="*/ 546653 w 711205"/>
                  <a:gd name="connsiteY1" fmla="*/ 734489 h 734059"/>
                  <a:gd name="connsiteX2" fmla="*/ 398 w 711205"/>
                  <a:gd name="connsiteY2" fmla="*/ 117898 h 734059"/>
                  <a:gd name="connsiteX3" fmla="*/ 124113 w 711205"/>
                  <a:gd name="connsiteY3" fmla="*/ 430 h 734059"/>
                </a:gdLst>
                <a:ahLst/>
                <a:cxnLst>
                  <a:cxn ang="0">
                    <a:pos x="connsiteX0" y="connsiteY0"/>
                  </a:cxn>
                  <a:cxn ang="0">
                    <a:pos x="connsiteX1" y="connsiteY1"/>
                  </a:cxn>
                  <a:cxn ang="0">
                    <a:pos x="connsiteX2" y="connsiteY2"/>
                  </a:cxn>
                  <a:cxn ang="0">
                    <a:pos x="connsiteX3" y="connsiteY3"/>
                  </a:cxn>
                </a:cxnLst>
                <a:rect l="l" t="t" r="r" b="b"/>
                <a:pathLst>
                  <a:path w="711205" h="734059">
                    <a:moveTo>
                      <a:pt x="711603" y="577865"/>
                    </a:moveTo>
                    <a:cubicBezTo>
                      <a:pt x="658434" y="631960"/>
                      <a:pt x="603421" y="684194"/>
                      <a:pt x="546653" y="734489"/>
                    </a:cubicBezTo>
                    <a:lnTo>
                      <a:pt x="398" y="117898"/>
                    </a:lnTo>
                    <a:cubicBezTo>
                      <a:pt x="42970" y="80175"/>
                      <a:pt x="84240" y="41001"/>
                      <a:pt x="124113" y="430"/>
                    </a:cubicBezTo>
                    <a:close/>
                  </a:path>
                </a:pathLst>
              </a:custGeom>
              <a:solidFill>
                <a:srgbClr val="A6A6A6">
                  <a:alpha val="56000"/>
                </a:srgbClr>
              </a:solidFill>
              <a:ln w="4368" cap="flat">
                <a:solidFill>
                  <a:srgbClr val="FFFFFF">
                    <a:alpha val="56000"/>
                  </a:srgbClr>
                </a:solidFill>
                <a:prstDash val="solid"/>
                <a:miter/>
              </a:ln>
            </p:spPr>
            <p:txBody>
              <a:bodyPr rtlCol="0" anchor="ctr"/>
              <a:lstStyle/>
              <a:p>
                <a:endParaRPr lang="en-GB" sz="1600"/>
              </a:p>
            </p:txBody>
          </p:sp>
          <p:sp>
            <p:nvSpPr>
              <p:cNvPr id="503" name="TextBox 502">
                <a:extLst>
                  <a:ext uri="{FF2B5EF4-FFF2-40B4-BE49-F238E27FC236}">
                    <a16:creationId xmlns:a16="http://schemas.microsoft.com/office/drawing/2014/main" id="{13FF7D6F-6D28-CFC0-1353-2A017F94BE67}"/>
                  </a:ext>
                </a:extLst>
              </p:cNvPr>
              <p:cNvSpPr txBox="1"/>
              <p:nvPr/>
            </p:nvSpPr>
            <p:spPr>
              <a:xfrm rot="13487320">
                <a:off x="5049716" y="5281814"/>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(1) RP</a:t>
                </a:r>
              </a:p>
            </p:txBody>
          </p:sp>
          <p:sp>
            <p:nvSpPr>
              <p:cNvPr id="504" name="Freeform: Shape 503">
                <a:extLst>
                  <a:ext uri="{FF2B5EF4-FFF2-40B4-BE49-F238E27FC236}">
                    <a16:creationId xmlns:a16="http://schemas.microsoft.com/office/drawing/2014/main" id="{1E226E16-E913-FE73-AFD1-C61A0A8A59A3}"/>
                  </a:ext>
                </a:extLst>
              </p:cNvPr>
              <p:cNvSpPr/>
              <p:nvPr/>
            </p:nvSpPr>
            <p:spPr>
              <a:xfrm>
                <a:off x="5336443" y="5385497"/>
                <a:ext cx="144332" cy="137046"/>
              </a:xfrm>
              <a:custGeom>
                <a:avLst/>
                <a:gdLst>
                  <a:gd name="connsiteX0" fmla="*/ 398 w 144332"/>
                  <a:gd name="connsiteY0" fmla="*/ 137476 h 137046"/>
                  <a:gd name="connsiteX1" fmla="*/ 144730 w 144332"/>
                  <a:gd name="connsiteY1" fmla="*/ 430 h 137046"/>
                </a:gdLst>
                <a:ahLst/>
                <a:cxnLst>
                  <a:cxn ang="0">
                    <a:pos x="connsiteX0" y="connsiteY0"/>
                  </a:cxn>
                  <a:cxn ang="0">
                    <a:pos x="connsiteX1" y="connsiteY1"/>
                  </a:cxn>
                </a:cxnLst>
                <a:rect l="l" t="t" r="r" b="b"/>
                <a:pathLst>
                  <a:path w="144332" h="137046">
                    <a:moveTo>
                      <a:pt x="398" y="137476"/>
                    </a:moveTo>
                    <a:cubicBezTo>
                      <a:pt x="50072" y="93471"/>
                      <a:pt x="98218" y="47763"/>
                      <a:pt x="144730" y="430"/>
                    </a:cubicBezTo>
                  </a:path>
                </a:pathLst>
              </a:custGeom>
              <a:noFill/>
              <a:ln w="8736" cap="flat">
                <a:noFill/>
                <a:prstDash val="solid"/>
                <a:miter/>
              </a:ln>
            </p:spPr>
            <p:txBody>
              <a:bodyPr rtlCol="0" anchor="ctr"/>
              <a:lstStyle/>
              <a:p>
                <a:endParaRPr lang="en-GB" sz="1600"/>
              </a:p>
            </p:txBody>
          </p:sp>
        </p:grpSp>
        <p:grpSp>
          <p:nvGrpSpPr>
            <p:cNvPr id="218" name="Graphic 2973">
              <a:extLst>
                <a:ext uri="{FF2B5EF4-FFF2-40B4-BE49-F238E27FC236}">
                  <a16:creationId xmlns:a16="http://schemas.microsoft.com/office/drawing/2014/main" id="{E5D24E89-5767-6BBA-9424-049D813DCE72}"/>
                </a:ext>
              </a:extLst>
            </p:cNvPr>
            <p:cNvGrpSpPr/>
            <p:nvPr/>
          </p:nvGrpSpPr>
          <p:grpSpPr>
            <a:xfrm>
              <a:off x="3424555" y="3364466"/>
              <a:ext cx="2185019" cy="2466372"/>
              <a:chOff x="3424555" y="3364466"/>
              <a:chExt cx="2185019" cy="2466372"/>
            </a:xfrm>
          </p:grpSpPr>
          <p:sp>
            <p:nvSpPr>
              <p:cNvPr id="500" name="Freeform: Shape 499">
                <a:extLst>
                  <a:ext uri="{FF2B5EF4-FFF2-40B4-BE49-F238E27FC236}">
                    <a16:creationId xmlns:a16="http://schemas.microsoft.com/office/drawing/2014/main" id="{B532EA2B-2E32-E403-1347-838D250AA44A}"/>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501" name="Freeform: Shape 500">
                <a:extLst>
                  <a:ext uri="{FF2B5EF4-FFF2-40B4-BE49-F238E27FC236}">
                    <a16:creationId xmlns:a16="http://schemas.microsoft.com/office/drawing/2014/main" id="{9A2B2386-E6BA-6617-8F1C-1E3F35300EF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19" name="Graphic 2973">
              <a:extLst>
                <a:ext uri="{FF2B5EF4-FFF2-40B4-BE49-F238E27FC236}">
                  <a16:creationId xmlns:a16="http://schemas.microsoft.com/office/drawing/2014/main" id="{BE608CC9-2850-883F-EF73-3B50ACF3A92B}"/>
                </a:ext>
              </a:extLst>
            </p:cNvPr>
            <p:cNvGrpSpPr/>
            <p:nvPr/>
          </p:nvGrpSpPr>
          <p:grpSpPr>
            <a:xfrm>
              <a:off x="3424555" y="3364466"/>
              <a:ext cx="2185019" cy="2466372"/>
              <a:chOff x="3424555" y="3364466"/>
              <a:chExt cx="2185019" cy="2466372"/>
            </a:xfrm>
          </p:grpSpPr>
          <p:sp>
            <p:nvSpPr>
              <p:cNvPr id="498" name="Freeform: Shape 497">
                <a:extLst>
                  <a:ext uri="{FF2B5EF4-FFF2-40B4-BE49-F238E27FC236}">
                    <a16:creationId xmlns:a16="http://schemas.microsoft.com/office/drawing/2014/main" id="{DEE162A9-681A-83C7-FB63-BD3EB8CA4B2B}"/>
                  </a:ext>
                </a:extLst>
              </p:cNvPr>
              <p:cNvSpPr/>
              <p:nvPr/>
            </p:nvSpPr>
            <p:spPr>
              <a:xfrm>
                <a:off x="5063320" y="5214248"/>
                <a:ext cx="546255" cy="616590"/>
              </a:xfrm>
              <a:custGeom>
                <a:avLst/>
                <a:gdLst>
                  <a:gd name="connsiteX0" fmla="*/ 546653 w 546255"/>
                  <a:gd name="connsiteY0" fmla="*/ 617021 h 616590"/>
                  <a:gd name="connsiteX1" fmla="*/ 398 w 546255"/>
                  <a:gd name="connsiteY1" fmla="*/ 430 h 616590"/>
                </a:gdLst>
                <a:ahLst/>
                <a:cxnLst>
                  <a:cxn ang="0">
                    <a:pos x="connsiteX0" y="connsiteY0"/>
                  </a:cxn>
                  <a:cxn ang="0">
                    <a:pos x="connsiteX1" y="connsiteY1"/>
                  </a:cxn>
                </a:cxnLst>
                <a:rect l="l" t="t" r="r" b="b"/>
                <a:pathLst>
                  <a:path w="546255" h="616590">
                    <a:moveTo>
                      <a:pt x="546653" y="617021"/>
                    </a:moveTo>
                    <a:lnTo>
                      <a:pt x="398" y="430"/>
                    </a:lnTo>
                    <a:close/>
                  </a:path>
                </a:pathLst>
              </a:custGeom>
              <a:solidFill>
                <a:srgbClr val="297C8F">
                  <a:alpha val="56000"/>
                </a:srgbClr>
              </a:solidFill>
              <a:ln w="0" cap="flat">
                <a:solidFill>
                  <a:srgbClr val="FFFFFF">
                    <a:alpha val="56000"/>
                  </a:srgbClr>
                </a:solidFill>
                <a:prstDash val="solid"/>
                <a:miter/>
              </a:ln>
            </p:spPr>
            <p:txBody>
              <a:bodyPr rtlCol="0" anchor="ctr"/>
              <a:lstStyle/>
              <a:p>
                <a:endParaRPr lang="en-GB" sz="1600"/>
              </a:p>
            </p:txBody>
          </p:sp>
          <p:sp>
            <p:nvSpPr>
              <p:cNvPr id="499" name="Freeform: Shape 498">
                <a:extLst>
                  <a:ext uri="{FF2B5EF4-FFF2-40B4-BE49-F238E27FC236}">
                    <a16:creationId xmlns:a16="http://schemas.microsoft.com/office/drawing/2014/main" id="{F16F5DE9-8E9B-0513-0119-93BA3659CD4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0" name="Graphic 2973">
              <a:extLst>
                <a:ext uri="{FF2B5EF4-FFF2-40B4-BE49-F238E27FC236}">
                  <a16:creationId xmlns:a16="http://schemas.microsoft.com/office/drawing/2014/main" id="{C9DDBA8C-68E4-AC87-64D6-71D2E19CD519}"/>
                </a:ext>
              </a:extLst>
            </p:cNvPr>
            <p:cNvGrpSpPr/>
            <p:nvPr/>
          </p:nvGrpSpPr>
          <p:grpSpPr>
            <a:xfrm>
              <a:off x="3849020" y="5214248"/>
              <a:ext cx="1760555" cy="1396297"/>
              <a:chOff x="3849020" y="5214248"/>
              <a:chExt cx="1760555" cy="1396297"/>
            </a:xfrm>
          </p:grpSpPr>
          <p:sp>
            <p:nvSpPr>
              <p:cNvPr id="495" name="Freeform: Shape 494">
                <a:extLst>
                  <a:ext uri="{FF2B5EF4-FFF2-40B4-BE49-F238E27FC236}">
                    <a16:creationId xmlns:a16="http://schemas.microsoft.com/office/drawing/2014/main" id="{D8FF0AC5-B07B-40C9-E472-C2590197B7F6}"/>
                  </a:ext>
                </a:extLst>
              </p:cNvPr>
              <p:cNvSpPr/>
              <p:nvPr/>
            </p:nvSpPr>
            <p:spPr>
              <a:xfrm>
                <a:off x="3849020" y="5214248"/>
                <a:ext cx="1760555" cy="1396297"/>
              </a:xfrm>
              <a:custGeom>
                <a:avLst/>
                <a:gdLst>
                  <a:gd name="connsiteX0" fmla="*/ 1760953 w 1760555"/>
                  <a:gd name="connsiteY0" fmla="*/ 617021 h 1396297"/>
                  <a:gd name="connsiteX1" fmla="*/ 141887 w 1760555"/>
                  <a:gd name="connsiteY1" fmla="*/ 1396727 h 1396297"/>
                  <a:gd name="connsiteX2" fmla="*/ 398 w 1760555"/>
                  <a:gd name="connsiteY2" fmla="*/ 585203 h 1396297"/>
                  <a:gd name="connsiteX3" fmla="*/ 1214698 w 1760555"/>
                  <a:gd name="connsiteY3" fmla="*/ 430 h 1396297"/>
                </a:gdLst>
                <a:ahLst/>
                <a:cxnLst>
                  <a:cxn ang="0">
                    <a:pos x="connsiteX0" y="connsiteY0"/>
                  </a:cxn>
                  <a:cxn ang="0">
                    <a:pos x="connsiteX1" y="connsiteY1"/>
                  </a:cxn>
                  <a:cxn ang="0">
                    <a:pos x="connsiteX2" y="connsiteY2"/>
                  </a:cxn>
                  <a:cxn ang="0">
                    <a:pos x="connsiteX3" y="connsiteY3"/>
                  </a:cxn>
                </a:cxnLst>
                <a:rect l="l" t="t" r="r" b="b"/>
                <a:pathLst>
                  <a:path w="1760555" h="1396297">
                    <a:moveTo>
                      <a:pt x="1760953" y="617021"/>
                    </a:moveTo>
                    <a:cubicBezTo>
                      <a:pt x="1303931" y="1021914"/>
                      <a:pt x="743392" y="1291848"/>
                      <a:pt x="141887" y="1396727"/>
                    </a:cubicBezTo>
                    <a:lnTo>
                      <a:pt x="398" y="585203"/>
                    </a:lnTo>
                    <a:cubicBezTo>
                      <a:pt x="451529" y="506550"/>
                      <a:pt x="871929" y="304095"/>
                      <a:pt x="1214698" y="43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6" name="TextBox 495">
                <a:extLst>
                  <a:ext uri="{FF2B5EF4-FFF2-40B4-BE49-F238E27FC236}">
                    <a16:creationId xmlns:a16="http://schemas.microsoft.com/office/drawing/2014/main" id="{E875289C-BD1C-6169-98C0-59BC9154B024}"/>
                  </a:ext>
                </a:extLst>
              </p:cNvPr>
              <p:cNvSpPr txBox="1"/>
              <p:nvPr/>
            </p:nvSpPr>
            <p:spPr>
              <a:xfrm rot="14454422">
                <a:off x="4323437" y="5803671"/>
                <a:ext cx="704783"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(8) PP</a:t>
                </a:r>
              </a:p>
            </p:txBody>
          </p:sp>
          <p:sp>
            <p:nvSpPr>
              <p:cNvPr id="497" name="Freeform: Shape 496">
                <a:extLst>
                  <a:ext uri="{FF2B5EF4-FFF2-40B4-BE49-F238E27FC236}">
                    <a16:creationId xmlns:a16="http://schemas.microsoft.com/office/drawing/2014/main" id="{86629785-34E9-BA73-C33C-FA3181F64337}"/>
                  </a:ext>
                </a:extLst>
              </p:cNvPr>
              <p:cNvSpPr/>
              <p:nvPr/>
            </p:nvSpPr>
            <p:spPr>
              <a:xfrm>
                <a:off x="3919764" y="5522543"/>
                <a:ext cx="1416679" cy="682235"/>
              </a:xfrm>
              <a:custGeom>
                <a:avLst/>
                <a:gdLst>
                  <a:gd name="connsiteX0" fmla="*/ 398 w 1416679"/>
                  <a:gd name="connsiteY0" fmla="*/ 682665 h 682235"/>
                  <a:gd name="connsiteX1" fmla="*/ 1417077 w 1416679"/>
                  <a:gd name="connsiteY1" fmla="*/ 430 h 682235"/>
                </a:gdLst>
                <a:ahLst/>
                <a:cxnLst>
                  <a:cxn ang="0">
                    <a:pos x="connsiteX0" y="connsiteY0"/>
                  </a:cxn>
                  <a:cxn ang="0">
                    <a:pos x="connsiteX1" y="connsiteY1"/>
                  </a:cxn>
                </a:cxnLst>
                <a:rect l="l" t="t" r="r" b="b"/>
                <a:pathLst>
                  <a:path w="1416679" h="682235">
                    <a:moveTo>
                      <a:pt x="398" y="682665"/>
                    </a:moveTo>
                    <a:cubicBezTo>
                      <a:pt x="526716" y="590908"/>
                      <a:pt x="1017181" y="354704"/>
                      <a:pt x="1417077" y="430"/>
                    </a:cubicBezTo>
                  </a:path>
                </a:pathLst>
              </a:custGeom>
              <a:noFill/>
              <a:ln w="8736" cap="flat">
                <a:noFill/>
                <a:prstDash val="solid"/>
                <a:miter/>
              </a:ln>
            </p:spPr>
            <p:txBody>
              <a:bodyPr rtlCol="0" anchor="ctr"/>
              <a:lstStyle/>
              <a:p>
                <a:endParaRPr lang="en-GB" sz="1600"/>
              </a:p>
            </p:txBody>
          </p:sp>
        </p:grpSp>
        <p:grpSp>
          <p:nvGrpSpPr>
            <p:cNvPr id="221" name="Graphic 2973">
              <a:extLst>
                <a:ext uri="{FF2B5EF4-FFF2-40B4-BE49-F238E27FC236}">
                  <a16:creationId xmlns:a16="http://schemas.microsoft.com/office/drawing/2014/main" id="{C5E211BC-6FE9-1DA5-EE95-97D25C61C9EB}"/>
                </a:ext>
              </a:extLst>
            </p:cNvPr>
            <p:cNvGrpSpPr/>
            <p:nvPr/>
          </p:nvGrpSpPr>
          <p:grpSpPr>
            <a:xfrm>
              <a:off x="2635999" y="5763936"/>
              <a:ext cx="1354509" cy="895575"/>
              <a:chOff x="2635999" y="5763936"/>
              <a:chExt cx="1354509" cy="895575"/>
            </a:xfrm>
          </p:grpSpPr>
          <p:sp>
            <p:nvSpPr>
              <p:cNvPr id="492" name="Freeform: Shape 491">
                <a:extLst>
                  <a:ext uri="{FF2B5EF4-FFF2-40B4-BE49-F238E27FC236}">
                    <a16:creationId xmlns:a16="http://schemas.microsoft.com/office/drawing/2014/main" id="{8FBF058B-E388-7666-DAFA-EF9C94FB483F}"/>
                  </a:ext>
                </a:extLst>
              </p:cNvPr>
              <p:cNvSpPr/>
              <p:nvPr/>
            </p:nvSpPr>
            <p:spPr>
              <a:xfrm>
                <a:off x="2635999" y="5763936"/>
                <a:ext cx="1354509" cy="895575"/>
              </a:xfrm>
              <a:custGeom>
                <a:avLst/>
                <a:gdLst>
                  <a:gd name="connsiteX0" fmla="*/ 1354907 w 1354509"/>
                  <a:gd name="connsiteY0" fmla="*/ 847039 h 895575"/>
                  <a:gd name="connsiteX1" fmla="*/ 398 w 1354509"/>
                  <a:gd name="connsiteY1" fmla="*/ 800256 h 895575"/>
                  <a:gd name="connsiteX2" fmla="*/ 197537 w 1354509"/>
                  <a:gd name="connsiteY2" fmla="*/ 430 h 895575"/>
                  <a:gd name="connsiteX3" fmla="*/ 1213418 w 1354509"/>
                  <a:gd name="connsiteY3" fmla="*/ 35515 h 895575"/>
                </a:gdLst>
                <a:ahLst/>
                <a:cxnLst>
                  <a:cxn ang="0">
                    <a:pos x="connsiteX0" y="connsiteY0"/>
                  </a:cxn>
                  <a:cxn ang="0">
                    <a:pos x="connsiteX1" y="connsiteY1"/>
                  </a:cxn>
                  <a:cxn ang="0">
                    <a:pos x="connsiteX2" y="connsiteY2"/>
                  </a:cxn>
                  <a:cxn ang="0">
                    <a:pos x="connsiteX3" y="connsiteY3"/>
                  </a:cxn>
                </a:cxnLst>
                <a:rect l="l" t="t" r="r" b="b"/>
                <a:pathLst>
                  <a:path w="1354509" h="895575">
                    <a:moveTo>
                      <a:pt x="1354907" y="847039"/>
                    </a:moveTo>
                    <a:cubicBezTo>
                      <a:pt x="905040" y="925474"/>
                      <a:pt x="443781" y="909538"/>
                      <a:pt x="398" y="800256"/>
                    </a:cubicBezTo>
                    <a:lnTo>
                      <a:pt x="197537" y="430"/>
                    </a:lnTo>
                    <a:cubicBezTo>
                      <a:pt x="530075" y="82394"/>
                      <a:pt x="876018" y="94345"/>
                      <a:pt x="1213418" y="35515"/>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3" name="TextBox 492">
                <a:extLst>
                  <a:ext uri="{FF2B5EF4-FFF2-40B4-BE49-F238E27FC236}">
                    <a16:creationId xmlns:a16="http://schemas.microsoft.com/office/drawing/2014/main" id="{7CA02465-DC0F-024D-27C9-B5FFA49AB233}"/>
                  </a:ext>
                </a:extLst>
              </p:cNvPr>
              <p:cNvSpPr txBox="1"/>
              <p:nvPr/>
            </p:nvSpPr>
            <p:spPr>
              <a:xfrm rot="16318681">
                <a:off x="2967355" y="6087609"/>
                <a:ext cx="71467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(6)</a:t>
                </a:r>
              </a:p>
            </p:txBody>
          </p:sp>
          <p:sp>
            <p:nvSpPr>
              <p:cNvPr id="494" name="Freeform: Shape 493">
                <a:extLst>
                  <a:ext uri="{FF2B5EF4-FFF2-40B4-BE49-F238E27FC236}">
                    <a16:creationId xmlns:a16="http://schemas.microsoft.com/office/drawing/2014/main" id="{84720B30-5A36-6A32-7F69-2F1353CCEEAC}"/>
                  </a:ext>
                </a:extLst>
              </p:cNvPr>
              <p:cNvSpPr/>
              <p:nvPr/>
            </p:nvSpPr>
            <p:spPr>
              <a:xfrm>
                <a:off x="2734568" y="6163849"/>
                <a:ext cx="1185197" cy="83779"/>
              </a:xfrm>
              <a:custGeom>
                <a:avLst/>
                <a:gdLst>
                  <a:gd name="connsiteX0" fmla="*/ 398 w 1185197"/>
                  <a:gd name="connsiteY0" fmla="*/ 430 h 83779"/>
                  <a:gd name="connsiteX1" fmla="*/ 1185596 w 1185197"/>
                  <a:gd name="connsiteY1" fmla="*/ 41359 h 83779"/>
                </a:gdLst>
                <a:ahLst/>
                <a:cxnLst>
                  <a:cxn ang="0">
                    <a:pos x="connsiteX0" y="connsiteY0"/>
                  </a:cxn>
                  <a:cxn ang="0">
                    <a:pos x="connsiteX1" y="connsiteY1"/>
                  </a:cxn>
                </a:cxnLst>
                <a:rect l="l" t="t" r="r" b="b"/>
                <a:pathLst>
                  <a:path w="1185197" h="83779">
                    <a:moveTo>
                      <a:pt x="398" y="430"/>
                    </a:moveTo>
                    <a:cubicBezTo>
                      <a:pt x="388360" y="96057"/>
                      <a:pt x="791961" y="109992"/>
                      <a:pt x="1185596" y="41359"/>
                    </a:cubicBezTo>
                  </a:path>
                </a:pathLst>
              </a:custGeom>
              <a:noFill/>
              <a:ln w="8736" cap="flat">
                <a:noFill/>
                <a:prstDash val="solid"/>
                <a:miter/>
              </a:ln>
            </p:spPr>
            <p:txBody>
              <a:bodyPr rtlCol="0" anchor="ctr"/>
              <a:lstStyle/>
              <a:p>
                <a:endParaRPr lang="en-GB" sz="1600"/>
              </a:p>
            </p:txBody>
          </p:sp>
        </p:grpSp>
        <p:grpSp>
          <p:nvGrpSpPr>
            <p:cNvPr id="222" name="Graphic 2973">
              <a:extLst>
                <a:ext uri="{FF2B5EF4-FFF2-40B4-BE49-F238E27FC236}">
                  <a16:creationId xmlns:a16="http://schemas.microsoft.com/office/drawing/2014/main" id="{C0FB93E6-8C90-A606-53A4-40B565C8B8F0}"/>
                </a:ext>
              </a:extLst>
            </p:cNvPr>
            <p:cNvGrpSpPr/>
            <p:nvPr/>
          </p:nvGrpSpPr>
          <p:grpSpPr>
            <a:xfrm>
              <a:off x="2203115" y="5659686"/>
              <a:ext cx="630023" cy="904076"/>
              <a:chOff x="2203115" y="5659686"/>
              <a:chExt cx="630023" cy="904076"/>
            </a:xfrm>
          </p:grpSpPr>
          <p:sp>
            <p:nvSpPr>
              <p:cNvPr id="489" name="Freeform: Shape 488">
                <a:extLst>
                  <a:ext uri="{FF2B5EF4-FFF2-40B4-BE49-F238E27FC236}">
                    <a16:creationId xmlns:a16="http://schemas.microsoft.com/office/drawing/2014/main" id="{87A8689F-2D2C-3603-4D16-F244B004A630}"/>
                  </a:ext>
                </a:extLst>
              </p:cNvPr>
              <p:cNvSpPr/>
              <p:nvPr/>
            </p:nvSpPr>
            <p:spPr>
              <a:xfrm>
                <a:off x="2203115" y="5659686"/>
                <a:ext cx="630023" cy="904076"/>
              </a:xfrm>
              <a:custGeom>
                <a:avLst/>
                <a:gdLst>
                  <a:gd name="connsiteX0" fmla="*/ 433282 w 630023"/>
                  <a:gd name="connsiteY0" fmla="*/ 904506 h 904076"/>
                  <a:gd name="connsiteX1" fmla="*/ 398 w 630023"/>
                  <a:gd name="connsiteY1" fmla="*/ 765503 h 904076"/>
                  <a:gd name="connsiteX2" fmla="*/ 305758 w 630023"/>
                  <a:gd name="connsiteY2" fmla="*/ 430 h 904076"/>
                  <a:gd name="connsiteX3" fmla="*/ 630422 w 630023"/>
                  <a:gd name="connsiteY3" fmla="*/ 104680 h 904076"/>
                </a:gdLst>
                <a:ahLst/>
                <a:cxnLst>
                  <a:cxn ang="0">
                    <a:pos x="connsiteX0" y="connsiteY0"/>
                  </a:cxn>
                  <a:cxn ang="0">
                    <a:pos x="connsiteX1" y="connsiteY1"/>
                  </a:cxn>
                  <a:cxn ang="0">
                    <a:pos x="connsiteX2" y="connsiteY2"/>
                  </a:cxn>
                  <a:cxn ang="0">
                    <a:pos x="connsiteX3" y="connsiteY3"/>
                  </a:cxn>
                </a:cxnLst>
                <a:rect l="l" t="t" r="r" b="b"/>
                <a:pathLst>
                  <a:path w="630023" h="904076">
                    <a:moveTo>
                      <a:pt x="433282" y="904506"/>
                    </a:moveTo>
                    <a:cubicBezTo>
                      <a:pt x="285961" y="868190"/>
                      <a:pt x="141314" y="821748"/>
                      <a:pt x="398" y="765503"/>
                    </a:cubicBezTo>
                    <a:lnTo>
                      <a:pt x="305758" y="430"/>
                    </a:lnTo>
                    <a:cubicBezTo>
                      <a:pt x="411448" y="42617"/>
                      <a:pt x="519928" y="77449"/>
                      <a:pt x="630422" y="10468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90" name="TextBox 489">
                <a:extLst>
                  <a:ext uri="{FF2B5EF4-FFF2-40B4-BE49-F238E27FC236}">
                    <a16:creationId xmlns:a16="http://schemas.microsoft.com/office/drawing/2014/main" id="{C6EA108D-FD75-FE6D-3622-16519ECC0FED}"/>
                  </a:ext>
                </a:extLst>
              </p:cNvPr>
              <p:cNvSpPr txBox="1"/>
              <p:nvPr/>
            </p:nvSpPr>
            <p:spPr>
              <a:xfrm rot="17268132">
                <a:off x="2186954" y="59511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91" name="Freeform: Shape 490">
                <a:extLst>
                  <a:ext uri="{FF2B5EF4-FFF2-40B4-BE49-F238E27FC236}">
                    <a16:creationId xmlns:a16="http://schemas.microsoft.com/office/drawing/2014/main" id="{DFFA9023-D9C4-A5E4-A160-C2F9A5F071D6}"/>
                  </a:ext>
                </a:extLst>
              </p:cNvPr>
              <p:cNvSpPr/>
              <p:nvPr/>
            </p:nvSpPr>
            <p:spPr>
              <a:xfrm>
                <a:off x="2355790" y="6042222"/>
                <a:ext cx="378779" cy="121626"/>
              </a:xfrm>
              <a:custGeom>
                <a:avLst/>
                <a:gdLst>
                  <a:gd name="connsiteX0" fmla="*/ 398 w 378779"/>
                  <a:gd name="connsiteY0" fmla="*/ 430 h 121626"/>
                  <a:gd name="connsiteX1" fmla="*/ 379177 w 378779"/>
                  <a:gd name="connsiteY1" fmla="*/ 122056 h 121626"/>
                </a:gdLst>
                <a:ahLst/>
                <a:cxnLst>
                  <a:cxn ang="0">
                    <a:pos x="connsiteX0" y="connsiteY0"/>
                  </a:cxn>
                  <a:cxn ang="0">
                    <a:pos x="connsiteX1" y="connsiteY1"/>
                  </a:cxn>
                </a:cxnLst>
                <a:rect l="l" t="t" r="r" b="b"/>
                <a:pathLst>
                  <a:path w="378779" h="121626">
                    <a:moveTo>
                      <a:pt x="398" y="430"/>
                    </a:moveTo>
                    <a:cubicBezTo>
                      <a:pt x="123711" y="49641"/>
                      <a:pt x="250268" y="90283"/>
                      <a:pt x="379177" y="122056"/>
                    </a:cubicBezTo>
                  </a:path>
                </a:pathLst>
              </a:custGeom>
              <a:noFill/>
              <a:ln w="8736" cap="flat">
                <a:noFill/>
                <a:prstDash val="solid"/>
                <a:miter/>
              </a:ln>
            </p:spPr>
            <p:txBody>
              <a:bodyPr rtlCol="0" anchor="ctr"/>
              <a:lstStyle/>
              <a:p>
                <a:endParaRPr lang="en-GB" sz="1600"/>
              </a:p>
            </p:txBody>
          </p:sp>
        </p:grpSp>
        <p:grpSp>
          <p:nvGrpSpPr>
            <p:cNvPr id="223" name="Graphic 2973">
              <a:extLst>
                <a:ext uri="{FF2B5EF4-FFF2-40B4-BE49-F238E27FC236}">
                  <a16:creationId xmlns:a16="http://schemas.microsoft.com/office/drawing/2014/main" id="{8BB248C2-917B-DDD7-5DD1-ECE556A446A1}"/>
                </a:ext>
              </a:extLst>
            </p:cNvPr>
            <p:cNvGrpSpPr/>
            <p:nvPr/>
          </p:nvGrpSpPr>
          <p:grpSpPr>
            <a:xfrm>
              <a:off x="2203115" y="3364466"/>
              <a:ext cx="1221440" cy="3060292"/>
              <a:chOff x="2203115" y="3364466"/>
              <a:chExt cx="1221440" cy="3060292"/>
            </a:xfrm>
          </p:grpSpPr>
          <p:sp>
            <p:nvSpPr>
              <p:cNvPr id="487" name="Freeform: Shape 486">
                <a:extLst>
                  <a:ext uri="{FF2B5EF4-FFF2-40B4-BE49-F238E27FC236}">
                    <a16:creationId xmlns:a16="http://schemas.microsoft.com/office/drawing/2014/main" id="{EE091FB9-1E94-C4CB-7946-3E724FC53E8C}"/>
                  </a:ext>
                </a:extLst>
              </p:cNvPr>
              <p:cNvSpPr/>
              <p:nvPr/>
            </p:nvSpPr>
            <p:spPr>
              <a:xfrm>
                <a:off x="2203115" y="5659686"/>
                <a:ext cx="305360" cy="765073"/>
              </a:xfrm>
              <a:custGeom>
                <a:avLst/>
                <a:gdLst>
                  <a:gd name="connsiteX0" fmla="*/ 398 w 305360"/>
                  <a:gd name="connsiteY0" fmla="*/ 765503 h 765073"/>
                  <a:gd name="connsiteX1" fmla="*/ 305758 w 305360"/>
                  <a:gd name="connsiteY1" fmla="*/ 430 h 765073"/>
                </a:gdLst>
                <a:ahLst/>
                <a:cxnLst>
                  <a:cxn ang="0">
                    <a:pos x="connsiteX0" y="connsiteY0"/>
                  </a:cxn>
                  <a:cxn ang="0">
                    <a:pos x="connsiteX1" y="connsiteY1"/>
                  </a:cxn>
                </a:cxnLst>
                <a:rect l="l" t="t" r="r" b="b"/>
                <a:pathLst>
                  <a:path w="305360" h="765073">
                    <a:moveTo>
                      <a:pt x="398" y="765503"/>
                    </a:moveTo>
                    <a:lnTo>
                      <a:pt x="305758"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8" name="Freeform: Shape 487">
                <a:extLst>
                  <a:ext uri="{FF2B5EF4-FFF2-40B4-BE49-F238E27FC236}">
                    <a16:creationId xmlns:a16="http://schemas.microsoft.com/office/drawing/2014/main" id="{8877B34C-A596-B7F3-B895-724E587C82D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4" name="Graphic 2973">
              <a:extLst>
                <a:ext uri="{FF2B5EF4-FFF2-40B4-BE49-F238E27FC236}">
                  <a16:creationId xmlns:a16="http://schemas.microsoft.com/office/drawing/2014/main" id="{D21161F7-F1C3-8B3D-9DE9-8DBCE9573842}"/>
                </a:ext>
              </a:extLst>
            </p:cNvPr>
            <p:cNvGrpSpPr/>
            <p:nvPr/>
          </p:nvGrpSpPr>
          <p:grpSpPr>
            <a:xfrm>
              <a:off x="1599846" y="5422224"/>
              <a:ext cx="908628" cy="1002534"/>
              <a:chOff x="1599846" y="5422224"/>
              <a:chExt cx="908628" cy="1002534"/>
            </a:xfrm>
          </p:grpSpPr>
          <p:sp>
            <p:nvSpPr>
              <p:cNvPr id="484" name="Freeform: Shape 483">
                <a:extLst>
                  <a:ext uri="{FF2B5EF4-FFF2-40B4-BE49-F238E27FC236}">
                    <a16:creationId xmlns:a16="http://schemas.microsoft.com/office/drawing/2014/main" id="{1E588867-6AED-AE7D-5B5F-09D3C8645C6A}"/>
                  </a:ext>
                </a:extLst>
              </p:cNvPr>
              <p:cNvSpPr/>
              <p:nvPr/>
            </p:nvSpPr>
            <p:spPr>
              <a:xfrm>
                <a:off x="1599846" y="5422224"/>
                <a:ext cx="908628" cy="1002534"/>
              </a:xfrm>
              <a:custGeom>
                <a:avLst/>
                <a:gdLst>
                  <a:gd name="connsiteX0" fmla="*/ 603666 w 908628"/>
                  <a:gd name="connsiteY0" fmla="*/ 1002964 h 1002534"/>
                  <a:gd name="connsiteX1" fmla="*/ 398 w 908628"/>
                  <a:gd name="connsiteY1" fmla="*/ 686343 h 1002534"/>
                  <a:gd name="connsiteX2" fmla="*/ 456573 w 908628"/>
                  <a:gd name="connsiteY2" fmla="*/ 430 h 1002534"/>
                  <a:gd name="connsiteX3" fmla="*/ 909026 w 908628"/>
                  <a:gd name="connsiteY3" fmla="*/ 237891 h 1002534"/>
                </a:gdLst>
                <a:ahLst/>
                <a:cxnLst>
                  <a:cxn ang="0">
                    <a:pos x="connsiteX0" y="connsiteY0"/>
                  </a:cxn>
                  <a:cxn ang="0">
                    <a:pos x="connsiteX1" y="connsiteY1"/>
                  </a:cxn>
                  <a:cxn ang="0">
                    <a:pos x="connsiteX2" y="connsiteY2"/>
                  </a:cxn>
                  <a:cxn ang="0">
                    <a:pos x="connsiteX3" y="connsiteY3"/>
                  </a:cxn>
                </a:cxnLst>
                <a:rect l="l" t="t" r="r" b="b"/>
                <a:pathLst>
                  <a:path w="908628" h="1002534">
                    <a:moveTo>
                      <a:pt x="603666" y="1002964"/>
                    </a:moveTo>
                    <a:cubicBezTo>
                      <a:pt x="392177" y="918554"/>
                      <a:pt x="190002" y="812443"/>
                      <a:pt x="398" y="686343"/>
                    </a:cubicBezTo>
                    <a:lnTo>
                      <a:pt x="456573" y="430"/>
                    </a:lnTo>
                    <a:cubicBezTo>
                      <a:pt x="598782" y="95000"/>
                      <a:pt x="750410" y="174579"/>
                      <a:pt x="909026" y="237891"/>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85" name="TextBox 484">
                <a:extLst>
                  <a:ext uri="{FF2B5EF4-FFF2-40B4-BE49-F238E27FC236}">
                    <a16:creationId xmlns:a16="http://schemas.microsoft.com/office/drawing/2014/main" id="{2D8642C2-162C-F0A4-1660-DA61EF07EB01}"/>
                  </a:ext>
                </a:extLst>
              </p:cNvPr>
              <p:cNvSpPr txBox="1"/>
              <p:nvPr/>
            </p:nvSpPr>
            <p:spPr>
              <a:xfrm rot="17861538">
                <a:off x="1728584" y="57589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(3)</a:t>
                </a:r>
              </a:p>
            </p:txBody>
          </p:sp>
          <p:sp>
            <p:nvSpPr>
              <p:cNvPr id="486" name="Freeform: Shape 485">
                <a:extLst>
                  <a:ext uri="{FF2B5EF4-FFF2-40B4-BE49-F238E27FC236}">
                    <a16:creationId xmlns:a16="http://schemas.microsoft.com/office/drawing/2014/main" id="{321678B3-5EA9-9392-35B5-1F6A6674B7FC}"/>
                  </a:ext>
                </a:extLst>
              </p:cNvPr>
              <p:cNvSpPr/>
              <p:nvPr/>
            </p:nvSpPr>
            <p:spPr>
              <a:xfrm>
                <a:off x="1827934" y="5765177"/>
                <a:ext cx="527856" cy="277045"/>
              </a:xfrm>
              <a:custGeom>
                <a:avLst/>
                <a:gdLst>
                  <a:gd name="connsiteX0" fmla="*/ 398 w 527856"/>
                  <a:gd name="connsiteY0" fmla="*/ 430 h 277045"/>
                  <a:gd name="connsiteX1" fmla="*/ 528254 w 527856"/>
                  <a:gd name="connsiteY1" fmla="*/ 277475 h 277045"/>
                </a:gdLst>
                <a:ahLst/>
                <a:cxnLst>
                  <a:cxn ang="0">
                    <a:pos x="connsiteX0" y="connsiteY0"/>
                  </a:cxn>
                  <a:cxn ang="0">
                    <a:pos x="connsiteX1" y="connsiteY1"/>
                  </a:cxn>
                </a:cxnLst>
                <a:rect l="l" t="t" r="r" b="b"/>
                <a:pathLst>
                  <a:path w="527856" h="277045">
                    <a:moveTo>
                      <a:pt x="398" y="430"/>
                    </a:moveTo>
                    <a:cubicBezTo>
                      <a:pt x="166300" y="110769"/>
                      <a:pt x="343202" y="203619"/>
                      <a:pt x="528254" y="277475"/>
                    </a:cubicBezTo>
                  </a:path>
                </a:pathLst>
              </a:custGeom>
              <a:noFill/>
              <a:ln w="8736" cap="flat">
                <a:noFill/>
                <a:prstDash val="solid"/>
                <a:miter/>
              </a:ln>
            </p:spPr>
            <p:txBody>
              <a:bodyPr rtlCol="0" anchor="ctr"/>
              <a:lstStyle/>
              <a:p>
                <a:endParaRPr lang="en-GB" sz="1600"/>
              </a:p>
            </p:txBody>
          </p:sp>
        </p:grpSp>
        <p:grpSp>
          <p:nvGrpSpPr>
            <p:cNvPr id="225" name="Graphic 2973">
              <a:extLst>
                <a:ext uri="{FF2B5EF4-FFF2-40B4-BE49-F238E27FC236}">
                  <a16:creationId xmlns:a16="http://schemas.microsoft.com/office/drawing/2014/main" id="{8E7592E8-A9FA-EF70-B97F-AA9487B4F819}"/>
                </a:ext>
              </a:extLst>
            </p:cNvPr>
            <p:cNvGrpSpPr/>
            <p:nvPr/>
          </p:nvGrpSpPr>
          <p:grpSpPr>
            <a:xfrm>
              <a:off x="1414899" y="5322901"/>
              <a:ext cx="641122" cy="785236"/>
              <a:chOff x="1414899" y="5322901"/>
              <a:chExt cx="641122" cy="785236"/>
            </a:xfrm>
          </p:grpSpPr>
          <p:sp>
            <p:nvSpPr>
              <p:cNvPr id="481" name="Freeform: Shape 480">
                <a:extLst>
                  <a:ext uri="{FF2B5EF4-FFF2-40B4-BE49-F238E27FC236}">
                    <a16:creationId xmlns:a16="http://schemas.microsoft.com/office/drawing/2014/main" id="{D045F5EE-6365-9951-DC8C-541D786E19D3}"/>
                  </a:ext>
                </a:extLst>
              </p:cNvPr>
              <p:cNvSpPr/>
              <p:nvPr/>
            </p:nvSpPr>
            <p:spPr>
              <a:xfrm>
                <a:off x="1414899" y="5322901"/>
                <a:ext cx="641122" cy="785236"/>
              </a:xfrm>
              <a:custGeom>
                <a:avLst/>
                <a:gdLst>
                  <a:gd name="connsiteX0" fmla="*/ 185345 w 641122"/>
                  <a:gd name="connsiteY0" fmla="*/ 785666 h 785236"/>
                  <a:gd name="connsiteX1" fmla="*/ 398 w 641122"/>
                  <a:gd name="connsiteY1" fmla="*/ 653241 h 785236"/>
                  <a:gd name="connsiteX2" fmla="*/ 502814 w 641122"/>
                  <a:gd name="connsiteY2" fmla="*/ 430 h 785236"/>
                  <a:gd name="connsiteX3" fmla="*/ 641520 w 641122"/>
                  <a:gd name="connsiteY3" fmla="*/ 99753 h 785236"/>
                </a:gdLst>
                <a:ahLst/>
                <a:cxnLst>
                  <a:cxn ang="0">
                    <a:pos x="connsiteX0" y="connsiteY0"/>
                  </a:cxn>
                  <a:cxn ang="0">
                    <a:pos x="connsiteX1" y="connsiteY1"/>
                  </a:cxn>
                  <a:cxn ang="0">
                    <a:pos x="connsiteX2" y="connsiteY2"/>
                  </a:cxn>
                  <a:cxn ang="0">
                    <a:pos x="connsiteX3" y="connsiteY3"/>
                  </a:cxn>
                </a:cxnLst>
                <a:rect l="l" t="t" r="r" b="b"/>
                <a:pathLst>
                  <a:path w="641122" h="785236">
                    <a:moveTo>
                      <a:pt x="185345" y="785666"/>
                    </a:moveTo>
                    <a:cubicBezTo>
                      <a:pt x="122191" y="743662"/>
                      <a:pt x="60503" y="699500"/>
                      <a:pt x="398" y="653241"/>
                    </a:cubicBezTo>
                    <a:lnTo>
                      <a:pt x="502814" y="430"/>
                    </a:lnTo>
                    <a:cubicBezTo>
                      <a:pt x="547893" y="35122"/>
                      <a:pt x="594152" y="68250"/>
                      <a:pt x="641520" y="9975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82" name="TextBox 481">
                <a:extLst>
                  <a:ext uri="{FF2B5EF4-FFF2-40B4-BE49-F238E27FC236}">
                    <a16:creationId xmlns:a16="http://schemas.microsoft.com/office/drawing/2014/main" id="{69E524FC-36CD-FA2B-18E8-C6BC60F744F2}"/>
                  </a:ext>
                </a:extLst>
              </p:cNvPr>
              <p:cNvSpPr txBox="1"/>
              <p:nvPr/>
            </p:nvSpPr>
            <p:spPr>
              <a:xfrm rot="18336263">
                <a:off x="1417123" y="5569199"/>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83" name="Freeform: Shape 482">
                <a:extLst>
                  <a:ext uri="{FF2B5EF4-FFF2-40B4-BE49-F238E27FC236}">
                    <a16:creationId xmlns:a16="http://schemas.microsoft.com/office/drawing/2014/main" id="{D329FF9F-DB6D-F570-0526-E85203150AD1}"/>
                  </a:ext>
                </a:extLst>
              </p:cNvPr>
              <p:cNvSpPr/>
              <p:nvPr/>
            </p:nvSpPr>
            <p:spPr>
              <a:xfrm>
                <a:off x="1666111" y="5649307"/>
                <a:ext cx="161822" cy="115869"/>
              </a:xfrm>
              <a:custGeom>
                <a:avLst/>
                <a:gdLst>
                  <a:gd name="connsiteX0" fmla="*/ 398 w 161822"/>
                  <a:gd name="connsiteY0" fmla="*/ 430 h 115869"/>
                  <a:gd name="connsiteX1" fmla="*/ 162220 w 161822"/>
                  <a:gd name="connsiteY1" fmla="*/ 116299 h 115869"/>
                </a:gdLst>
                <a:ahLst/>
                <a:cxnLst>
                  <a:cxn ang="0">
                    <a:pos x="connsiteX0" y="connsiteY0"/>
                  </a:cxn>
                  <a:cxn ang="0">
                    <a:pos x="connsiteX1" y="connsiteY1"/>
                  </a:cxn>
                </a:cxnLst>
                <a:rect l="l" t="t" r="r" b="b"/>
                <a:pathLst>
                  <a:path w="161822" h="115869">
                    <a:moveTo>
                      <a:pt x="398" y="430"/>
                    </a:moveTo>
                    <a:cubicBezTo>
                      <a:pt x="52981" y="40905"/>
                      <a:pt x="106963" y="79554"/>
                      <a:pt x="162220" y="116299"/>
                    </a:cubicBezTo>
                  </a:path>
                </a:pathLst>
              </a:custGeom>
              <a:noFill/>
              <a:ln w="8736" cap="flat">
                <a:noFill/>
                <a:prstDash val="solid"/>
                <a:miter/>
              </a:ln>
            </p:spPr>
            <p:txBody>
              <a:bodyPr rtlCol="0" anchor="ctr"/>
              <a:lstStyle/>
              <a:p>
                <a:endParaRPr lang="en-GB" sz="1600"/>
              </a:p>
            </p:txBody>
          </p:sp>
        </p:grpSp>
        <p:grpSp>
          <p:nvGrpSpPr>
            <p:cNvPr id="226" name="Graphic 2973">
              <a:extLst>
                <a:ext uri="{FF2B5EF4-FFF2-40B4-BE49-F238E27FC236}">
                  <a16:creationId xmlns:a16="http://schemas.microsoft.com/office/drawing/2014/main" id="{C10A13F6-E67F-F7D4-9A07-BAAE6A221CDF}"/>
                </a:ext>
              </a:extLst>
            </p:cNvPr>
            <p:cNvGrpSpPr/>
            <p:nvPr/>
          </p:nvGrpSpPr>
          <p:grpSpPr>
            <a:xfrm>
              <a:off x="1414899" y="3364466"/>
              <a:ext cx="2009656" cy="2611246"/>
              <a:chOff x="1414899" y="3364466"/>
              <a:chExt cx="2009656" cy="2611246"/>
            </a:xfrm>
          </p:grpSpPr>
          <p:sp>
            <p:nvSpPr>
              <p:cNvPr id="479" name="Freeform: Shape 478">
                <a:extLst>
                  <a:ext uri="{FF2B5EF4-FFF2-40B4-BE49-F238E27FC236}">
                    <a16:creationId xmlns:a16="http://schemas.microsoft.com/office/drawing/2014/main" id="{98154EE6-47ED-7DF8-5D52-ADC554681C28}"/>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80" name="Freeform: Shape 479">
                <a:extLst>
                  <a:ext uri="{FF2B5EF4-FFF2-40B4-BE49-F238E27FC236}">
                    <a16:creationId xmlns:a16="http://schemas.microsoft.com/office/drawing/2014/main" id="{C9FA780A-4520-55F9-6C6C-CD84B95F3DF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7" name="Graphic 2973">
              <a:extLst>
                <a:ext uri="{FF2B5EF4-FFF2-40B4-BE49-F238E27FC236}">
                  <a16:creationId xmlns:a16="http://schemas.microsoft.com/office/drawing/2014/main" id="{B7FA31C6-800D-3469-3822-49EBE44FBF9B}"/>
                </a:ext>
              </a:extLst>
            </p:cNvPr>
            <p:cNvGrpSpPr/>
            <p:nvPr/>
          </p:nvGrpSpPr>
          <p:grpSpPr>
            <a:xfrm>
              <a:off x="1414899" y="3364466"/>
              <a:ext cx="2009656" cy="2611246"/>
              <a:chOff x="1414899" y="3364466"/>
              <a:chExt cx="2009656" cy="2611246"/>
            </a:xfrm>
          </p:grpSpPr>
          <p:sp>
            <p:nvSpPr>
              <p:cNvPr id="477" name="Freeform: Shape 476">
                <a:extLst>
                  <a:ext uri="{FF2B5EF4-FFF2-40B4-BE49-F238E27FC236}">
                    <a16:creationId xmlns:a16="http://schemas.microsoft.com/office/drawing/2014/main" id="{9DFD4F4C-A02E-36A3-3552-DF9525FE433E}"/>
                  </a:ext>
                </a:extLst>
              </p:cNvPr>
              <p:cNvSpPr/>
              <p:nvPr/>
            </p:nvSpPr>
            <p:spPr>
              <a:xfrm>
                <a:off x="1414899" y="5322901"/>
                <a:ext cx="502416" cy="652811"/>
              </a:xfrm>
              <a:custGeom>
                <a:avLst/>
                <a:gdLst>
                  <a:gd name="connsiteX0" fmla="*/ 398 w 502416"/>
                  <a:gd name="connsiteY0" fmla="*/ 653241 h 652811"/>
                  <a:gd name="connsiteX1" fmla="*/ 502814 w 502416"/>
                  <a:gd name="connsiteY1" fmla="*/ 430 h 652811"/>
                </a:gdLst>
                <a:ahLst/>
                <a:cxnLst>
                  <a:cxn ang="0">
                    <a:pos x="connsiteX0" y="connsiteY0"/>
                  </a:cxn>
                  <a:cxn ang="0">
                    <a:pos x="connsiteX1" y="connsiteY1"/>
                  </a:cxn>
                </a:cxnLst>
                <a:rect l="l" t="t" r="r" b="b"/>
                <a:pathLst>
                  <a:path w="502416" h="652811">
                    <a:moveTo>
                      <a:pt x="398" y="653241"/>
                    </a:moveTo>
                    <a:lnTo>
                      <a:pt x="502814"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8" name="Freeform: Shape 477">
                <a:extLst>
                  <a:ext uri="{FF2B5EF4-FFF2-40B4-BE49-F238E27FC236}">
                    <a16:creationId xmlns:a16="http://schemas.microsoft.com/office/drawing/2014/main" id="{6BF37416-EEA4-ABD5-2591-704CAB1572A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28" name="Graphic 2973">
              <a:extLst>
                <a:ext uri="{FF2B5EF4-FFF2-40B4-BE49-F238E27FC236}">
                  <a16:creationId xmlns:a16="http://schemas.microsoft.com/office/drawing/2014/main" id="{4097C895-A54F-6342-3386-583E45553934}"/>
                </a:ext>
              </a:extLst>
            </p:cNvPr>
            <p:cNvGrpSpPr/>
            <p:nvPr/>
          </p:nvGrpSpPr>
          <p:grpSpPr>
            <a:xfrm>
              <a:off x="1239535" y="5214248"/>
              <a:ext cx="677780" cy="761465"/>
              <a:chOff x="1239535" y="5214248"/>
              <a:chExt cx="677780" cy="761465"/>
            </a:xfrm>
          </p:grpSpPr>
          <p:sp>
            <p:nvSpPr>
              <p:cNvPr id="474" name="Freeform: Shape 473">
                <a:extLst>
                  <a:ext uri="{FF2B5EF4-FFF2-40B4-BE49-F238E27FC236}">
                    <a16:creationId xmlns:a16="http://schemas.microsoft.com/office/drawing/2014/main" id="{09216A5D-9A82-4180-0777-8B70A79E7B50}"/>
                  </a:ext>
                </a:extLst>
              </p:cNvPr>
              <p:cNvSpPr/>
              <p:nvPr/>
            </p:nvSpPr>
            <p:spPr>
              <a:xfrm>
                <a:off x="1239535" y="5214248"/>
                <a:ext cx="677780" cy="761465"/>
              </a:xfrm>
              <a:custGeom>
                <a:avLst/>
                <a:gdLst>
                  <a:gd name="connsiteX0" fmla="*/ 175762 w 677780"/>
                  <a:gd name="connsiteY0" fmla="*/ 761895 h 761465"/>
                  <a:gd name="connsiteX1" fmla="*/ 398 w 677780"/>
                  <a:gd name="connsiteY1" fmla="*/ 617021 h 761465"/>
                  <a:gd name="connsiteX2" fmla="*/ 546653 w 677780"/>
                  <a:gd name="connsiteY2" fmla="*/ 430 h 761465"/>
                  <a:gd name="connsiteX3" fmla="*/ 678178 w 677780"/>
                  <a:gd name="connsiteY3" fmla="*/ 109083 h 761465"/>
                </a:gdLst>
                <a:ahLst/>
                <a:cxnLst>
                  <a:cxn ang="0">
                    <a:pos x="connsiteX0" y="connsiteY0"/>
                  </a:cxn>
                  <a:cxn ang="0">
                    <a:pos x="connsiteX1" y="connsiteY1"/>
                  </a:cxn>
                  <a:cxn ang="0">
                    <a:pos x="connsiteX2" y="connsiteY2"/>
                  </a:cxn>
                  <a:cxn ang="0">
                    <a:pos x="connsiteX3" y="connsiteY3"/>
                  </a:cxn>
                </a:cxnLst>
                <a:rect l="l" t="t" r="r" b="b"/>
                <a:pathLst>
                  <a:path w="677780" h="761465">
                    <a:moveTo>
                      <a:pt x="175762" y="761895"/>
                    </a:moveTo>
                    <a:cubicBezTo>
                      <a:pt x="115656" y="715636"/>
                      <a:pt x="57166" y="667316"/>
                      <a:pt x="398" y="617021"/>
                    </a:cubicBezTo>
                    <a:lnTo>
                      <a:pt x="546653" y="430"/>
                    </a:lnTo>
                    <a:cubicBezTo>
                      <a:pt x="589233" y="38153"/>
                      <a:pt x="633098" y="74391"/>
                      <a:pt x="678178" y="10908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75" name="TextBox 474">
                <a:extLst>
                  <a:ext uri="{FF2B5EF4-FFF2-40B4-BE49-F238E27FC236}">
                    <a16:creationId xmlns:a16="http://schemas.microsoft.com/office/drawing/2014/main" id="{AEDD043C-B86D-817C-3B57-FBC822360813}"/>
                  </a:ext>
                </a:extLst>
              </p:cNvPr>
              <p:cNvSpPr txBox="1"/>
              <p:nvPr/>
            </p:nvSpPr>
            <p:spPr>
              <a:xfrm rot="18573627">
                <a:off x="1262922" y="5448855"/>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476" name="Freeform: Shape 475">
                <a:extLst>
                  <a:ext uri="{FF2B5EF4-FFF2-40B4-BE49-F238E27FC236}">
                    <a16:creationId xmlns:a16="http://schemas.microsoft.com/office/drawing/2014/main" id="{98E05089-6DEE-75C8-E144-EFE2E5D12F33}"/>
                  </a:ext>
                </a:extLst>
              </p:cNvPr>
              <p:cNvSpPr/>
              <p:nvPr/>
            </p:nvSpPr>
            <p:spPr>
              <a:xfrm>
                <a:off x="1512667" y="5522543"/>
                <a:ext cx="153444" cy="126763"/>
              </a:xfrm>
              <a:custGeom>
                <a:avLst/>
                <a:gdLst>
                  <a:gd name="connsiteX0" fmla="*/ 398 w 153444"/>
                  <a:gd name="connsiteY0" fmla="*/ 430 h 126763"/>
                  <a:gd name="connsiteX1" fmla="*/ 153842 w 153444"/>
                  <a:gd name="connsiteY1" fmla="*/ 127193 h 126763"/>
                </a:gdLst>
                <a:ahLst/>
                <a:cxnLst>
                  <a:cxn ang="0">
                    <a:pos x="connsiteX0" y="connsiteY0"/>
                  </a:cxn>
                  <a:cxn ang="0">
                    <a:pos x="connsiteX1" y="connsiteY1"/>
                  </a:cxn>
                </a:cxnLst>
                <a:rect l="l" t="t" r="r" b="b"/>
                <a:pathLst>
                  <a:path w="153444" h="126763">
                    <a:moveTo>
                      <a:pt x="398" y="430"/>
                    </a:moveTo>
                    <a:cubicBezTo>
                      <a:pt x="50072" y="44434"/>
                      <a:pt x="101250" y="86718"/>
                      <a:pt x="153842" y="127193"/>
                    </a:cubicBezTo>
                  </a:path>
                </a:pathLst>
              </a:custGeom>
              <a:noFill/>
              <a:ln w="8736" cap="flat">
                <a:noFill/>
                <a:prstDash val="solid"/>
                <a:miter/>
              </a:ln>
            </p:spPr>
            <p:txBody>
              <a:bodyPr rtlCol="0" anchor="ctr"/>
              <a:lstStyle/>
              <a:p>
                <a:endParaRPr lang="en-GB" sz="1600"/>
              </a:p>
            </p:txBody>
          </p:sp>
        </p:grpSp>
        <p:grpSp>
          <p:nvGrpSpPr>
            <p:cNvPr id="229" name="Graphic 2973">
              <a:extLst>
                <a:ext uri="{FF2B5EF4-FFF2-40B4-BE49-F238E27FC236}">
                  <a16:creationId xmlns:a16="http://schemas.microsoft.com/office/drawing/2014/main" id="{0A2F10D6-816C-132A-20E8-8837FD9522E4}"/>
                </a:ext>
              </a:extLst>
            </p:cNvPr>
            <p:cNvGrpSpPr/>
            <p:nvPr/>
          </p:nvGrpSpPr>
          <p:grpSpPr>
            <a:xfrm>
              <a:off x="1239535" y="3364466"/>
              <a:ext cx="2185019" cy="2466372"/>
              <a:chOff x="1239535" y="3364466"/>
              <a:chExt cx="2185019" cy="2466372"/>
            </a:xfrm>
          </p:grpSpPr>
          <p:sp>
            <p:nvSpPr>
              <p:cNvPr id="472" name="Freeform: Shape 471">
                <a:extLst>
                  <a:ext uri="{FF2B5EF4-FFF2-40B4-BE49-F238E27FC236}">
                    <a16:creationId xmlns:a16="http://schemas.microsoft.com/office/drawing/2014/main" id="{4E232767-5EBC-6A79-E4E0-4236E5C54FEB}"/>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3" name="Freeform: Shape 472">
                <a:extLst>
                  <a:ext uri="{FF2B5EF4-FFF2-40B4-BE49-F238E27FC236}">
                    <a16:creationId xmlns:a16="http://schemas.microsoft.com/office/drawing/2014/main" id="{228641D0-F8BF-0CDF-0709-CC62A779877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0" name="Graphic 2973">
              <a:extLst>
                <a:ext uri="{FF2B5EF4-FFF2-40B4-BE49-F238E27FC236}">
                  <a16:creationId xmlns:a16="http://schemas.microsoft.com/office/drawing/2014/main" id="{E1623C10-252B-945B-2EEB-EFD2B0B90C2E}"/>
                </a:ext>
              </a:extLst>
            </p:cNvPr>
            <p:cNvGrpSpPr/>
            <p:nvPr/>
          </p:nvGrpSpPr>
          <p:grpSpPr>
            <a:xfrm>
              <a:off x="1239535" y="3364466"/>
              <a:ext cx="2185019" cy="2466372"/>
              <a:chOff x="1239535" y="3364466"/>
              <a:chExt cx="2185019" cy="2466372"/>
            </a:xfrm>
          </p:grpSpPr>
          <p:sp>
            <p:nvSpPr>
              <p:cNvPr id="470" name="Freeform: Shape 469">
                <a:extLst>
                  <a:ext uri="{FF2B5EF4-FFF2-40B4-BE49-F238E27FC236}">
                    <a16:creationId xmlns:a16="http://schemas.microsoft.com/office/drawing/2014/main" id="{66A84B2D-A537-02FF-D78A-16AD371CB0DE}"/>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71" name="Freeform: Shape 470">
                <a:extLst>
                  <a:ext uri="{FF2B5EF4-FFF2-40B4-BE49-F238E27FC236}">
                    <a16:creationId xmlns:a16="http://schemas.microsoft.com/office/drawing/2014/main" id="{8CCAD35C-F3B0-B24A-E737-91B144BC602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1" name="Graphic 2973">
              <a:extLst>
                <a:ext uri="{FF2B5EF4-FFF2-40B4-BE49-F238E27FC236}">
                  <a16:creationId xmlns:a16="http://schemas.microsoft.com/office/drawing/2014/main" id="{2E5C28E9-9300-5C66-DB14-AD1AB1609B23}"/>
                </a:ext>
              </a:extLst>
            </p:cNvPr>
            <p:cNvGrpSpPr/>
            <p:nvPr/>
          </p:nvGrpSpPr>
          <p:grpSpPr>
            <a:xfrm>
              <a:off x="1239535" y="3364466"/>
              <a:ext cx="2185019" cy="2466372"/>
              <a:chOff x="1239535" y="3364466"/>
              <a:chExt cx="2185019" cy="2466372"/>
            </a:xfrm>
          </p:grpSpPr>
          <p:sp>
            <p:nvSpPr>
              <p:cNvPr id="468" name="Freeform: Shape 467">
                <a:extLst>
                  <a:ext uri="{FF2B5EF4-FFF2-40B4-BE49-F238E27FC236}">
                    <a16:creationId xmlns:a16="http://schemas.microsoft.com/office/drawing/2014/main" id="{DA6E2065-9E53-CADC-05A2-2FCF69C44A0E}"/>
                  </a:ext>
                </a:extLst>
              </p:cNvPr>
              <p:cNvSpPr/>
              <p:nvPr/>
            </p:nvSpPr>
            <p:spPr>
              <a:xfrm>
                <a:off x="1239535" y="5214248"/>
                <a:ext cx="546255" cy="616590"/>
              </a:xfrm>
              <a:custGeom>
                <a:avLst/>
                <a:gdLst>
                  <a:gd name="connsiteX0" fmla="*/ 398 w 546255"/>
                  <a:gd name="connsiteY0" fmla="*/ 617021 h 616590"/>
                  <a:gd name="connsiteX1" fmla="*/ 546653 w 546255"/>
                  <a:gd name="connsiteY1" fmla="*/ 430 h 616590"/>
                </a:gdLst>
                <a:ahLst/>
                <a:cxnLst>
                  <a:cxn ang="0">
                    <a:pos x="connsiteX0" y="connsiteY0"/>
                  </a:cxn>
                  <a:cxn ang="0">
                    <a:pos x="connsiteX1" y="connsiteY1"/>
                  </a:cxn>
                </a:cxnLst>
                <a:rect l="l" t="t" r="r" b="b"/>
                <a:pathLst>
                  <a:path w="546255" h="616590">
                    <a:moveTo>
                      <a:pt x="398" y="617021"/>
                    </a:moveTo>
                    <a:lnTo>
                      <a:pt x="546653" y="430"/>
                    </a:lnTo>
                    <a:close/>
                  </a:path>
                </a:pathLst>
              </a:custGeom>
              <a:solidFill>
                <a:srgbClr val="D4464C">
                  <a:alpha val="56000"/>
                </a:srgbClr>
              </a:solidFill>
              <a:ln w="0" cap="flat">
                <a:solidFill>
                  <a:srgbClr val="FFFFFF">
                    <a:alpha val="56000"/>
                  </a:srgbClr>
                </a:solidFill>
                <a:prstDash val="solid"/>
                <a:miter/>
              </a:ln>
            </p:spPr>
            <p:txBody>
              <a:bodyPr rtlCol="0" anchor="ctr"/>
              <a:lstStyle/>
              <a:p>
                <a:endParaRPr lang="en-GB" sz="1600"/>
              </a:p>
            </p:txBody>
          </p:sp>
          <p:sp>
            <p:nvSpPr>
              <p:cNvPr id="469" name="Freeform: Shape 468">
                <a:extLst>
                  <a:ext uri="{FF2B5EF4-FFF2-40B4-BE49-F238E27FC236}">
                    <a16:creationId xmlns:a16="http://schemas.microsoft.com/office/drawing/2014/main" id="{E9B86E01-AF25-B2AC-6DAB-D231632EF68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2" name="Graphic 2973">
              <a:extLst>
                <a:ext uri="{FF2B5EF4-FFF2-40B4-BE49-F238E27FC236}">
                  <a16:creationId xmlns:a16="http://schemas.microsoft.com/office/drawing/2014/main" id="{6AD89919-737E-9D88-8AB0-7E137DB95F0C}"/>
                </a:ext>
              </a:extLst>
            </p:cNvPr>
            <p:cNvGrpSpPr/>
            <p:nvPr/>
          </p:nvGrpSpPr>
          <p:grpSpPr>
            <a:xfrm>
              <a:off x="533807" y="4550524"/>
              <a:ext cx="1251982" cy="1280314"/>
              <a:chOff x="533807" y="4550524"/>
              <a:chExt cx="1251982" cy="1280314"/>
            </a:xfrm>
          </p:grpSpPr>
          <p:sp>
            <p:nvSpPr>
              <p:cNvPr id="465" name="Freeform: Shape 464">
                <a:extLst>
                  <a:ext uri="{FF2B5EF4-FFF2-40B4-BE49-F238E27FC236}">
                    <a16:creationId xmlns:a16="http://schemas.microsoft.com/office/drawing/2014/main" id="{008C1990-B3DB-089D-00A3-CBEF741EC970}"/>
                  </a:ext>
                </a:extLst>
              </p:cNvPr>
              <p:cNvSpPr/>
              <p:nvPr/>
            </p:nvSpPr>
            <p:spPr>
              <a:xfrm>
                <a:off x="533807" y="4550524"/>
                <a:ext cx="1251982" cy="1280314"/>
              </a:xfrm>
              <a:custGeom>
                <a:avLst/>
                <a:gdLst>
                  <a:gd name="connsiteX0" fmla="*/ 706125 w 1251982"/>
                  <a:gd name="connsiteY0" fmla="*/ 1280744 h 1280314"/>
                  <a:gd name="connsiteX1" fmla="*/ 398 w 1251982"/>
                  <a:gd name="connsiteY1" fmla="*/ 395783 h 1280314"/>
                  <a:gd name="connsiteX2" fmla="*/ 723082 w 1251982"/>
                  <a:gd name="connsiteY2" fmla="*/ 430 h 1280314"/>
                  <a:gd name="connsiteX3" fmla="*/ 1252380 w 1251982"/>
                  <a:gd name="connsiteY3" fmla="*/ 664153 h 1280314"/>
                </a:gdLst>
                <a:ahLst/>
                <a:cxnLst>
                  <a:cxn ang="0">
                    <a:pos x="connsiteX0" y="connsiteY0"/>
                  </a:cxn>
                  <a:cxn ang="0">
                    <a:pos x="connsiteX1" y="connsiteY1"/>
                  </a:cxn>
                  <a:cxn ang="0">
                    <a:pos x="connsiteX2" y="connsiteY2"/>
                  </a:cxn>
                  <a:cxn ang="0">
                    <a:pos x="connsiteX3" y="connsiteY3"/>
                  </a:cxn>
                </a:cxnLst>
                <a:rect l="l" t="t" r="r" b="b"/>
                <a:pathLst>
                  <a:path w="1251982" h="1280314">
                    <a:moveTo>
                      <a:pt x="706125" y="1280744"/>
                    </a:moveTo>
                    <a:cubicBezTo>
                      <a:pt x="421601" y="1028676"/>
                      <a:pt x="182829" y="729274"/>
                      <a:pt x="398" y="395783"/>
                    </a:cubicBezTo>
                    <a:lnTo>
                      <a:pt x="723082" y="430"/>
                    </a:lnTo>
                    <a:cubicBezTo>
                      <a:pt x="859910" y="250550"/>
                      <a:pt x="1038987" y="475099"/>
                      <a:pt x="1252380" y="66415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66" name="TextBox 465">
                <a:extLst>
                  <a:ext uri="{FF2B5EF4-FFF2-40B4-BE49-F238E27FC236}">
                    <a16:creationId xmlns:a16="http://schemas.microsoft.com/office/drawing/2014/main" id="{B5A78E8E-A076-DA82-C6FF-10BA14E2ECC6}"/>
                  </a:ext>
                </a:extLst>
              </p:cNvPr>
              <p:cNvSpPr txBox="1"/>
              <p:nvPr/>
            </p:nvSpPr>
            <p:spPr>
              <a:xfrm rot="19285713">
                <a:off x="814394" y="5003530"/>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(5)</a:t>
                </a:r>
              </a:p>
            </p:txBody>
          </p:sp>
          <p:sp>
            <p:nvSpPr>
              <p:cNvPr id="467" name="Freeform: Shape 466">
                <a:extLst>
                  <a:ext uri="{FF2B5EF4-FFF2-40B4-BE49-F238E27FC236}">
                    <a16:creationId xmlns:a16="http://schemas.microsoft.com/office/drawing/2014/main" id="{F28763F0-BAEC-0964-6C62-1CB137F3B755}"/>
                  </a:ext>
                </a:extLst>
              </p:cNvPr>
              <p:cNvSpPr/>
              <p:nvPr/>
            </p:nvSpPr>
            <p:spPr>
              <a:xfrm>
                <a:off x="895150" y="4748201"/>
                <a:ext cx="617517" cy="774342"/>
              </a:xfrm>
              <a:custGeom>
                <a:avLst/>
                <a:gdLst>
                  <a:gd name="connsiteX0" fmla="*/ 398 w 617517"/>
                  <a:gd name="connsiteY0" fmla="*/ 430 h 774342"/>
                  <a:gd name="connsiteX1" fmla="*/ 617915 w 617517"/>
                  <a:gd name="connsiteY1" fmla="*/ 774772 h 774342"/>
                </a:gdLst>
                <a:ahLst/>
                <a:cxnLst>
                  <a:cxn ang="0">
                    <a:pos x="connsiteX0" y="connsiteY0"/>
                  </a:cxn>
                  <a:cxn ang="0">
                    <a:pos x="connsiteX1" y="connsiteY1"/>
                  </a:cxn>
                </a:cxnLst>
                <a:rect l="l" t="t" r="r" b="b"/>
                <a:pathLst>
                  <a:path w="617517" h="774342">
                    <a:moveTo>
                      <a:pt x="398" y="430"/>
                    </a:moveTo>
                    <a:cubicBezTo>
                      <a:pt x="160027" y="292231"/>
                      <a:pt x="368948" y="554215"/>
                      <a:pt x="617915" y="774772"/>
                    </a:cubicBezTo>
                  </a:path>
                </a:pathLst>
              </a:custGeom>
              <a:noFill/>
              <a:ln w="8736" cap="flat">
                <a:noFill/>
                <a:prstDash val="solid"/>
                <a:miter/>
              </a:ln>
            </p:spPr>
            <p:txBody>
              <a:bodyPr rtlCol="0" anchor="ctr"/>
              <a:lstStyle/>
              <a:p>
                <a:endParaRPr lang="en-GB" sz="1600"/>
              </a:p>
            </p:txBody>
          </p:sp>
        </p:grpSp>
        <p:grpSp>
          <p:nvGrpSpPr>
            <p:cNvPr id="233" name="Graphic 2973">
              <a:extLst>
                <a:ext uri="{FF2B5EF4-FFF2-40B4-BE49-F238E27FC236}">
                  <a16:creationId xmlns:a16="http://schemas.microsoft.com/office/drawing/2014/main" id="{8B0FFA1D-45BA-AD8E-394F-962A5BEDC1A1}"/>
                </a:ext>
              </a:extLst>
            </p:cNvPr>
            <p:cNvGrpSpPr/>
            <p:nvPr/>
          </p:nvGrpSpPr>
          <p:grpSpPr>
            <a:xfrm>
              <a:off x="343636" y="4240796"/>
              <a:ext cx="912856" cy="705081"/>
              <a:chOff x="343636" y="4240796"/>
              <a:chExt cx="912856" cy="705081"/>
            </a:xfrm>
          </p:grpSpPr>
          <p:sp>
            <p:nvSpPr>
              <p:cNvPr id="462" name="Freeform: Shape 461">
                <a:extLst>
                  <a:ext uri="{FF2B5EF4-FFF2-40B4-BE49-F238E27FC236}">
                    <a16:creationId xmlns:a16="http://schemas.microsoft.com/office/drawing/2014/main" id="{B25168AA-BF78-5956-AF50-B688BC6F8C6F}"/>
                  </a:ext>
                </a:extLst>
              </p:cNvPr>
              <p:cNvSpPr/>
              <p:nvPr/>
            </p:nvSpPr>
            <p:spPr>
              <a:xfrm>
                <a:off x="343636" y="4240796"/>
                <a:ext cx="912856" cy="705081"/>
              </a:xfrm>
              <a:custGeom>
                <a:avLst/>
                <a:gdLst>
                  <a:gd name="connsiteX0" fmla="*/ 190570 w 912856"/>
                  <a:gd name="connsiteY0" fmla="*/ 705511 h 705081"/>
                  <a:gd name="connsiteX1" fmla="*/ 398 w 912856"/>
                  <a:gd name="connsiteY1" fmla="*/ 292537 h 705081"/>
                  <a:gd name="connsiteX2" fmla="*/ 770625 w 912856"/>
                  <a:gd name="connsiteY2" fmla="*/ 430 h 705081"/>
                  <a:gd name="connsiteX3" fmla="*/ 913254 w 912856"/>
                  <a:gd name="connsiteY3" fmla="*/ 310158 h 705081"/>
                </a:gdLst>
                <a:ahLst/>
                <a:cxnLst>
                  <a:cxn ang="0">
                    <a:pos x="connsiteX0" y="connsiteY0"/>
                  </a:cxn>
                  <a:cxn ang="0">
                    <a:pos x="connsiteX1" y="connsiteY1"/>
                  </a:cxn>
                  <a:cxn ang="0">
                    <a:pos x="connsiteX2" y="connsiteY2"/>
                  </a:cxn>
                  <a:cxn ang="0">
                    <a:pos x="connsiteX3" y="connsiteY3"/>
                  </a:cxn>
                </a:cxnLst>
                <a:rect l="l" t="t" r="r" b="b"/>
                <a:pathLst>
                  <a:path w="912856" h="705081">
                    <a:moveTo>
                      <a:pt x="190570" y="705511"/>
                    </a:moveTo>
                    <a:cubicBezTo>
                      <a:pt x="117744" y="572396"/>
                      <a:pt x="54205" y="434414"/>
                      <a:pt x="398" y="292537"/>
                    </a:cubicBezTo>
                    <a:lnTo>
                      <a:pt x="770625" y="430"/>
                    </a:lnTo>
                    <a:cubicBezTo>
                      <a:pt x="810979" y="106829"/>
                      <a:pt x="858635" y="210319"/>
                      <a:pt x="913254" y="310158"/>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63" name="TextBox 462">
                <a:extLst>
                  <a:ext uri="{FF2B5EF4-FFF2-40B4-BE49-F238E27FC236}">
                    <a16:creationId xmlns:a16="http://schemas.microsoft.com/office/drawing/2014/main" id="{B4F4C300-160E-7A3B-691A-3AF94BCEDB71}"/>
                  </a:ext>
                </a:extLst>
              </p:cNvPr>
              <p:cNvSpPr txBox="1"/>
              <p:nvPr/>
            </p:nvSpPr>
            <p:spPr>
              <a:xfrm rot="20116483">
                <a:off x="454715" y="4411793"/>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(2)</a:t>
                </a:r>
              </a:p>
            </p:txBody>
          </p:sp>
          <p:sp>
            <p:nvSpPr>
              <p:cNvPr id="464" name="Freeform: Shape 463">
                <a:extLst>
                  <a:ext uri="{FF2B5EF4-FFF2-40B4-BE49-F238E27FC236}">
                    <a16:creationId xmlns:a16="http://schemas.microsoft.com/office/drawing/2014/main" id="{212BCC90-2EE6-7B99-992E-3EF4C318B872}"/>
                  </a:ext>
                </a:extLst>
              </p:cNvPr>
              <p:cNvSpPr/>
              <p:nvPr/>
            </p:nvSpPr>
            <p:spPr>
              <a:xfrm>
                <a:off x="728749" y="4386850"/>
                <a:ext cx="166400" cy="361351"/>
              </a:xfrm>
              <a:custGeom>
                <a:avLst/>
                <a:gdLst>
                  <a:gd name="connsiteX0" fmla="*/ 398 w 166400"/>
                  <a:gd name="connsiteY0" fmla="*/ 430 h 361351"/>
                  <a:gd name="connsiteX1" fmla="*/ 166798 w 166400"/>
                  <a:gd name="connsiteY1" fmla="*/ 361781 h 361351"/>
                </a:gdLst>
                <a:ahLst/>
                <a:cxnLst>
                  <a:cxn ang="0">
                    <a:pos x="connsiteX0" y="connsiteY0"/>
                  </a:cxn>
                  <a:cxn ang="0">
                    <a:pos x="connsiteX1" y="connsiteY1"/>
                  </a:cxn>
                </a:cxnLst>
                <a:rect l="l" t="t" r="r" b="b"/>
                <a:pathLst>
                  <a:path w="166400" h="361351">
                    <a:moveTo>
                      <a:pt x="398" y="430"/>
                    </a:moveTo>
                    <a:cubicBezTo>
                      <a:pt x="47478" y="124573"/>
                      <a:pt x="103076" y="245308"/>
                      <a:pt x="166798" y="361781"/>
                    </a:cubicBezTo>
                  </a:path>
                </a:pathLst>
              </a:custGeom>
              <a:noFill/>
              <a:ln w="8736" cap="flat">
                <a:noFill/>
                <a:prstDash val="solid"/>
                <a:miter/>
              </a:ln>
            </p:spPr>
            <p:txBody>
              <a:bodyPr rtlCol="0" anchor="ctr"/>
              <a:lstStyle/>
              <a:p>
                <a:endParaRPr lang="en-GB" sz="1600"/>
              </a:p>
            </p:txBody>
          </p:sp>
        </p:grpSp>
        <p:grpSp>
          <p:nvGrpSpPr>
            <p:cNvPr id="234" name="Graphic 2973">
              <a:extLst>
                <a:ext uri="{FF2B5EF4-FFF2-40B4-BE49-F238E27FC236}">
                  <a16:creationId xmlns:a16="http://schemas.microsoft.com/office/drawing/2014/main" id="{F1A58A86-2380-6DEB-9339-E9E6FA5AFBF8}"/>
                </a:ext>
              </a:extLst>
            </p:cNvPr>
            <p:cNvGrpSpPr/>
            <p:nvPr/>
          </p:nvGrpSpPr>
          <p:grpSpPr>
            <a:xfrm>
              <a:off x="343636" y="3364466"/>
              <a:ext cx="3080919" cy="1168437"/>
              <a:chOff x="343636" y="3364466"/>
              <a:chExt cx="3080919" cy="1168437"/>
            </a:xfrm>
          </p:grpSpPr>
          <p:sp>
            <p:nvSpPr>
              <p:cNvPr id="460" name="Freeform: Shape 459">
                <a:extLst>
                  <a:ext uri="{FF2B5EF4-FFF2-40B4-BE49-F238E27FC236}">
                    <a16:creationId xmlns:a16="http://schemas.microsoft.com/office/drawing/2014/main" id="{D27D86DD-0C03-079C-F52D-8860FBAB1701}"/>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61" name="Freeform: Shape 460">
                <a:extLst>
                  <a:ext uri="{FF2B5EF4-FFF2-40B4-BE49-F238E27FC236}">
                    <a16:creationId xmlns:a16="http://schemas.microsoft.com/office/drawing/2014/main" id="{B6B24118-3C3E-3670-39E2-EDE608E45C3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5" name="Graphic 2973">
              <a:extLst>
                <a:ext uri="{FF2B5EF4-FFF2-40B4-BE49-F238E27FC236}">
                  <a16:creationId xmlns:a16="http://schemas.microsoft.com/office/drawing/2014/main" id="{7E57711E-106B-AA66-34B9-E660E97A3CAF}"/>
                </a:ext>
              </a:extLst>
            </p:cNvPr>
            <p:cNvGrpSpPr/>
            <p:nvPr/>
          </p:nvGrpSpPr>
          <p:grpSpPr>
            <a:xfrm>
              <a:off x="343636" y="3364466"/>
              <a:ext cx="3080919" cy="1168437"/>
              <a:chOff x="343636" y="3364466"/>
              <a:chExt cx="3080919" cy="1168437"/>
            </a:xfrm>
          </p:grpSpPr>
          <p:sp>
            <p:nvSpPr>
              <p:cNvPr id="458" name="Freeform: Shape 457">
                <a:extLst>
                  <a:ext uri="{FF2B5EF4-FFF2-40B4-BE49-F238E27FC236}">
                    <a16:creationId xmlns:a16="http://schemas.microsoft.com/office/drawing/2014/main" id="{F3910936-0DEC-9CD6-335E-A9BFAEF1F690}"/>
                  </a:ext>
                </a:extLst>
              </p:cNvPr>
              <p:cNvSpPr/>
              <p:nvPr/>
            </p:nvSpPr>
            <p:spPr>
              <a:xfrm>
                <a:off x="343636" y="4240796"/>
                <a:ext cx="770227" cy="292107"/>
              </a:xfrm>
              <a:custGeom>
                <a:avLst/>
                <a:gdLst>
                  <a:gd name="connsiteX0" fmla="*/ 398 w 770227"/>
                  <a:gd name="connsiteY0" fmla="*/ 292537 h 292107"/>
                  <a:gd name="connsiteX1" fmla="*/ 770625 w 770227"/>
                  <a:gd name="connsiteY1" fmla="*/ 430 h 292107"/>
                </a:gdLst>
                <a:ahLst/>
                <a:cxnLst>
                  <a:cxn ang="0">
                    <a:pos x="connsiteX0" y="connsiteY0"/>
                  </a:cxn>
                  <a:cxn ang="0">
                    <a:pos x="connsiteX1" y="connsiteY1"/>
                  </a:cxn>
                </a:cxnLst>
                <a:rect l="l" t="t" r="r" b="b"/>
                <a:pathLst>
                  <a:path w="770227" h="292107">
                    <a:moveTo>
                      <a:pt x="398" y="292537"/>
                    </a:moveTo>
                    <a:lnTo>
                      <a:pt x="770625"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9" name="Freeform: Shape 458">
                <a:extLst>
                  <a:ext uri="{FF2B5EF4-FFF2-40B4-BE49-F238E27FC236}">
                    <a16:creationId xmlns:a16="http://schemas.microsoft.com/office/drawing/2014/main" id="{9D434CFE-C5E6-F55E-338C-ABF89D0E7EC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6" name="Graphic 2973">
              <a:extLst>
                <a:ext uri="{FF2B5EF4-FFF2-40B4-BE49-F238E27FC236}">
                  <a16:creationId xmlns:a16="http://schemas.microsoft.com/office/drawing/2014/main" id="{4C7CB6A2-1555-D574-150A-608B8DB084FF}"/>
                </a:ext>
              </a:extLst>
            </p:cNvPr>
            <p:cNvGrpSpPr/>
            <p:nvPr/>
          </p:nvGrpSpPr>
          <p:grpSpPr>
            <a:xfrm>
              <a:off x="169198" y="3746846"/>
              <a:ext cx="944665" cy="786056"/>
              <a:chOff x="169198" y="3746846"/>
              <a:chExt cx="944665" cy="786056"/>
            </a:xfrm>
          </p:grpSpPr>
          <p:sp>
            <p:nvSpPr>
              <p:cNvPr id="455" name="Freeform: Shape 454">
                <a:extLst>
                  <a:ext uri="{FF2B5EF4-FFF2-40B4-BE49-F238E27FC236}">
                    <a16:creationId xmlns:a16="http://schemas.microsoft.com/office/drawing/2014/main" id="{9DFDBE62-BDAE-95EB-4894-CC61E2608914}"/>
                  </a:ext>
                </a:extLst>
              </p:cNvPr>
              <p:cNvSpPr/>
              <p:nvPr/>
            </p:nvSpPr>
            <p:spPr>
              <a:xfrm>
                <a:off x="169198" y="3746846"/>
                <a:ext cx="944665" cy="786056"/>
              </a:xfrm>
              <a:custGeom>
                <a:avLst/>
                <a:gdLst>
                  <a:gd name="connsiteX0" fmla="*/ 174835 w 944665"/>
                  <a:gd name="connsiteY0" fmla="*/ 786487 h 786056"/>
                  <a:gd name="connsiteX1" fmla="*/ 398 w 944665"/>
                  <a:gd name="connsiteY1" fmla="*/ 127889 h 786056"/>
                  <a:gd name="connsiteX2" fmla="*/ 814237 w 944665"/>
                  <a:gd name="connsiteY2" fmla="*/ 430 h 786056"/>
                  <a:gd name="connsiteX3" fmla="*/ 945063 w 944665"/>
                  <a:gd name="connsiteY3" fmla="*/ 494380 h 786056"/>
                </a:gdLst>
                <a:ahLst/>
                <a:cxnLst>
                  <a:cxn ang="0">
                    <a:pos x="connsiteX0" y="connsiteY0"/>
                  </a:cxn>
                  <a:cxn ang="0">
                    <a:pos x="connsiteX1" y="connsiteY1"/>
                  </a:cxn>
                  <a:cxn ang="0">
                    <a:pos x="connsiteX2" y="connsiteY2"/>
                  </a:cxn>
                  <a:cxn ang="0">
                    <a:pos x="connsiteX3" y="connsiteY3"/>
                  </a:cxn>
                </a:cxnLst>
                <a:rect l="l" t="t" r="r" b="b"/>
                <a:pathLst>
                  <a:path w="944665" h="786056">
                    <a:moveTo>
                      <a:pt x="174835" y="786487"/>
                    </a:moveTo>
                    <a:cubicBezTo>
                      <a:pt x="94086" y="573574"/>
                      <a:pt x="35631" y="352860"/>
                      <a:pt x="398" y="127889"/>
                    </a:cubicBezTo>
                    <a:lnTo>
                      <a:pt x="814237" y="430"/>
                    </a:lnTo>
                    <a:cubicBezTo>
                      <a:pt x="840656" y="169157"/>
                      <a:pt x="884503" y="334692"/>
                      <a:pt x="945063" y="49438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56" name="TextBox 455">
                <a:extLst>
                  <a:ext uri="{FF2B5EF4-FFF2-40B4-BE49-F238E27FC236}">
                    <a16:creationId xmlns:a16="http://schemas.microsoft.com/office/drawing/2014/main" id="{2D8918DA-5D5F-9664-6CD9-3C03B423AE0B}"/>
                  </a:ext>
                </a:extLst>
              </p:cNvPr>
              <p:cNvSpPr txBox="1"/>
              <p:nvPr/>
            </p:nvSpPr>
            <p:spPr>
              <a:xfrm rot="20709890">
                <a:off x="286563" y="394404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457" name="Freeform: Shape 456">
                <a:extLst>
                  <a:ext uri="{FF2B5EF4-FFF2-40B4-BE49-F238E27FC236}">
                    <a16:creationId xmlns:a16="http://schemas.microsoft.com/office/drawing/2014/main" id="{C8C731AC-CDAF-6E90-90C4-DA7217DA4408}"/>
                  </a:ext>
                </a:extLst>
              </p:cNvPr>
              <p:cNvSpPr/>
              <p:nvPr/>
            </p:nvSpPr>
            <p:spPr>
              <a:xfrm>
                <a:off x="576118" y="3810576"/>
                <a:ext cx="152631" cy="576273"/>
              </a:xfrm>
              <a:custGeom>
                <a:avLst/>
                <a:gdLst>
                  <a:gd name="connsiteX0" fmla="*/ 398 w 152631"/>
                  <a:gd name="connsiteY0" fmla="*/ 430 h 576273"/>
                  <a:gd name="connsiteX1" fmla="*/ 153029 w 152631"/>
                  <a:gd name="connsiteY1" fmla="*/ 576704 h 576273"/>
                </a:gdLst>
                <a:ahLst/>
                <a:cxnLst>
                  <a:cxn ang="0">
                    <a:pos x="connsiteX0" y="connsiteY0"/>
                  </a:cxn>
                  <a:cxn ang="0">
                    <a:pos x="connsiteX1" y="connsiteY1"/>
                  </a:cxn>
                </a:cxnLst>
                <a:rect l="l" t="t" r="r" b="b"/>
                <a:pathLst>
                  <a:path w="152631" h="576273">
                    <a:moveTo>
                      <a:pt x="398" y="430"/>
                    </a:moveTo>
                    <a:cubicBezTo>
                      <a:pt x="31228" y="197280"/>
                      <a:pt x="82379" y="390403"/>
                      <a:pt x="153029" y="576704"/>
                    </a:cubicBezTo>
                  </a:path>
                </a:pathLst>
              </a:custGeom>
              <a:noFill/>
              <a:ln w="8736" cap="flat">
                <a:noFill/>
                <a:prstDash val="solid"/>
                <a:miter/>
              </a:ln>
            </p:spPr>
            <p:txBody>
              <a:bodyPr rtlCol="0" anchor="ctr"/>
              <a:lstStyle/>
              <a:p>
                <a:endParaRPr lang="en-GB" sz="1600"/>
              </a:p>
            </p:txBody>
          </p:sp>
        </p:grpSp>
        <p:grpSp>
          <p:nvGrpSpPr>
            <p:cNvPr id="237" name="Graphic 2973">
              <a:extLst>
                <a:ext uri="{FF2B5EF4-FFF2-40B4-BE49-F238E27FC236}">
                  <a16:creationId xmlns:a16="http://schemas.microsoft.com/office/drawing/2014/main" id="{C0AE2EC0-8871-0C6A-E81F-21431A6DB6FC}"/>
                </a:ext>
              </a:extLst>
            </p:cNvPr>
            <p:cNvGrpSpPr/>
            <p:nvPr/>
          </p:nvGrpSpPr>
          <p:grpSpPr>
            <a:xfrm>
              <a:off x="130007" y="3407122"/>
              <a:ext cx="853030" cy="467183"/>
              <a:chOff x="130007" y="3407122"/>
              <a:chExt cx="853030" cy="467183"/>
            </a:xfrm>
          </p:grpSpPr>
          <p:sp>
            <p:nvSpPr>
              <p:cNvPr id="452" name="Freeform: Shape 451">
                <a:extLst>
                  <a:ext uri="{FF2B5EF4-FFF2-40B4-BE49-F238E27FC236}">
                    <a16:creationId xmlns:a16="http://schemas.microsoft.com/office/drawing/2014/main" id="{42FFC523-2323-C8E0-BBE5-76A10B8065A1}"/>
                  </a:ext>
                </a:extLst>
              </p:cNvPr>
              <p:cNvSpPr/>
              <p:nvPr/>
            </p:nvSpPr>
            <p:spPr>
              <a:xfrm>
                <a:off x="130007" y="3407122"/>
                <a:ext cx="853030" cy="467183"/>
              </a:xfrm>
              <a:custGeom>
                <a:avLst/>
                <a:gdLst>
                  <a:gd name="connsiteX0" fmla="*/ 39589 w 853030"/>
                  <a:gd name="connsiteY0" fmla="*/ 467613 h 467183"/>
                  <a:gd name="connsiteX1" fmla="*/ 398 w 853030"/>
                  <a:gd name="connsiteY1" fmla="*/ 14648 h 467183"/>
                  <a:gd name="connsiteX2" fmla="*/ 824030 w 853030"/>
                  <a:gd name="connsiteY2" fmla="*/ 430 h 467183"/>
                  <a:gd name="connsiteX3" fmla="*/ 853428 w 853030"/>
                  <a:gd name="connsiteY3" fmla="*/ 340154 h 467183"/>
                </a:gdLst>
                <a:ahLst/>
                <a:cxnLst>
                  <a:cxn ang="0">
                    <a:pos x="connsiteX0" y="connsiteY0"/>
                  </a:cxn>
                  <a:cxn ang="0">
                    <a:pos x="connsiteX1" y="connsiteY1"/>
                  </a:cxn>
                  <a:cxn ang="0">
                    <a:pos x="connsiteX2" y="connsiteY2"/>
                  </a:cxn>
                  <a:cxn ang="0">
                    <a:pos x="connsiteX3" y="connsiteY3"/>
                  </a:cxn>
                </a:cxnLst>
                <a:rect l="l" t="t" r="r" b="b"/>
                <a:pathLst>
                  <a:path w="853030" h="467183">
                    <a:moveTo>
                      <a:pt x="39589" y="467613"/>
                    </a:moveTo>
                    <a:cubicBezTo>
                      <a:pt x="16105" y="317708"/>
                      <a:pt x="3010" y="166359"/>
                      <a:pt x="398" y="14648"/>
                    </a:cubicBezTo>
                    <a:lnTo>
                      <a:pt x="824030" y="430"/>
                    </a:lnTo>
                    <a:cubicBezTo>
                      <a:pt x="825996" y="114213"/>
                      <a:pt x="835815" y="227724"/>
                      <a:pt x="853428" y="340154"/>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53" name="TextBox 452">
                <a:extLst>
                  <a:ext uri="{FF2B5EF4-FFF2-40B4-BE49-F238E27FC236}">
                    <a16:creationId xmlns:a16="http://schemas.microsoft.com/office/drawing/2014/main" id="{E52229AA-1184-2FF9-530D-1EF482A9E111}"/>
                  </a:ext>
                </a:extLst>
              </p:cNvPr>
              <p:cNvSpPr txBox="1"/>
              <p:nvPr/>
            </p:nvSpPr>
            <p:spPr>
              <a:xfrm rot="21303297">
                <a:off x="189954" y="3476589"/>
                <a:ext cx="711588"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54" name="Freeform: Shape 453">
                <a:extLst>
                  <a:ext uri="{FF2B5EF4-FFF2-40B4-BE49-F238E27FC236}">
                    <a16:creationId xmlns:a16="http://schemas.microsoft.com/office/drawing/2014/main" id="{4AF9AA2A-C503-9CAC-068B-8ADD55920650}"/>
                  </a:ext>
                </a:extLst>
              </p:cNvPr>
              <p:cNvSpPr/>
              <p:nvPr/>
            </p:nvSpPr>
            <p:spPr>
              <a:xfrm>
                <a:off x="541819" y="3414231"/>
                <a:ext cx="34298" cy="396344"/>
              </a:xfrm>
              <a:custGeom>
                <a:avLst/>
                <a:gdLst>
                  <a:gd name="connsiteX0" fmla="*/ 398 w 34298"/>
                  <a:gd name="connsiteY0" fmla="*/ 430 h 396344"/>
                  <a:gd name="connsiteX1" fmla="*/ 34696 w 34298"/>
                  <a:gd name="connsiteY1" fmla="*/ 396774 h 396344"/>
                </a:gdLst>
                <a:ahLst/>
                <a:cxnLst>
                  <a:cxn ang="0">
                    <a:pos x="connsiteX0" y="connsiteY0"/>
                  </a:cxn>
                  <a:cxn ang="0">
                    <a:pos x="connsiteX1" y="connsiteY1"/>
                  </a:cxn>
                </a:cxnLst>
                <a:rect l="l" t="t" r="r" b="b"/>
                <a:pathLst>
                  <a:path w="34298" h="396344">
                    <a:moveTo>
                      <a:pt x="398" y="430"/>
                    </a:moveTo>
                    <a:cubicBezTo>
                      <a:pt x="2695" y="133176"/>
                      <a:pt x="14148" y="265607"/>
                      <a:pt x="34696" y="396774"/>
                    </a:cubicBezTo>
                  </a:path>
                </a:pathLst>
              </a:custGeom>
              <a:noFill/>
              <a:ln w="8736" cap="flat">
                <a:noFill/>
                <a:prstDash val="solid"/>
                <a:miter/>
              </a:ln>
            </p:spPr>
            <p:txBody>
              <a:bodyPr rtlCol="0" anchor="ctr"/>
              <a:lstStyle/>
              <a:p>
                <a:endParaRPr lang="en-GB" sz="1600"/>
              </a:p>
            </p:txBody>
          </p:sp>
        </p:grpSp>
        <p:grpSp>
          <p:nvGrpSpPr>
            <p:cNvPr id="238" name="Graphic 2973">
              <a:extLst>
                <a:ext uri="{FF2B5EF4-FFF2-40B4-BE49-F238E27FC236}">
                  <a16:creationId xmlns:a16="http://schemas.microsoft.com/office/drawing/2014/main" id="{760EF2A9-3259-2D1F-F881-F25036B0D162}"/>
                </a:ext>
              </a:extLst>
            </p:cNvPr>
            <p:cNvGrpSpPr/>
            <p:nvPr/>
          </p:nvGrpSpPr>
          <p:grpSpPr>
            <a:xfrm>
              <a:off x="129998" y="3364466"/>
              <a:ext cx="3294556" cy="56874"/>
              <a:chOff x="129998" y="3364466"/>
              <a:chExt cx="3294556" cy="56874"/>
            </a:xfrm>
          </p:grpSpPr>
          <p:sp>
            <p:nvSpPr>
              <p:cNvPr id="450" name="Freeform: Shape 449">
                <a:extLst>
                  <a:ext uri="{FF2B5EF4-FFF2-40B4-BE49-F238E27FC236}">
                    <a16:creationId xmlns:a16="http://schemas.microsoft.com/office/drawing/2014/main" id="{E3B16734-43F1-E329-0E0E-2A6CF29F7038}"/>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51" name="Freeform: Shape 450">
                <a:extLst>
                  <a:ext uri="{FF2B5EF4-FFF2-40B4-BE49-F238E27FC236}">
                    <a16:creationId xmlns:a16="http://schemas.microsoft.com/office/drawing/2014/main" id="{B7FA3C87-D9EE-41CB-DB03-83AEF8D5199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39" name="Graphic 2973">
              <a:extLst>
                <a:ext uri="{FF2B5EF4-FFF2-40B4-BE49-F238E27FC236}">
                  <a16:creationId xmlns:a16="http://schemas.microsoft.com/office/drawing/2014/main" id="{ADE423D3-F631-F53A-9F25-090AEA08308D}"/>
                </a:ext>
              </a:extLst>
            </p:cNvPr>
            <p:cNvGrpSpPr/>
            <p:nvPr/>
          </p:nvGrpSpPr>
          <p:grpSpPr>
            <a:xfrm>
              <a:off x="129998" y="3364466"/>
              <a:ext cx="3294556" cy="56874"/>
              <a:chOff x="129998" y="3364466"/>
              <a:chExt cx="3294556" cy="56874"/>
            </a:xfrm>
          </p:grpSpPr>
          <p:sp>
            <p:nvSpPr>
              <p:cNvPr id="448" name="Freeform: Shape 447">
                <a:extLst>
                  <a:ext uri="{FF2B5EF4-FFF2-40B4-BE49-F238E27FC236}">
                    <a16:creationId xmlns:a16="http://schemas.microsoft.com/office/drawing/2014/main" id="{1CE7CED9-EA3E-CD34-066E-2D67631D69A0}"/>
                  </a:ext>
                </a:extLst>
              </p:cNvPr>
              <p:cNvSpPr/>
              <p:nvPr/>
            </p:nvSpPr>
            <p:spPr>
              <a:xfrm>
                <a:off x="129998" y="3407122"/>
                <a:ext cx="823641" cy="14218"/>
              </a:xfrm>
              <a:custGeom>
                <a:avLst/>
                <a:gdLst>
                  <a:gd name="connsiteX0" fmla="*/ 398 w 823641"/>
                  <a:gd name="connsiteY0" fmla="*/ 14648 h 14218"/>
                  <a:gd name="connsiteX1" fmla="*/ 824039 w 823641"/>
                  <a:gd name="connsiteY1" fmla="*/ 430 h 14218"/>
                </a:gdLst>
                <a:ahLst/>
                <a:cxnLst>
                  <a:cxn ang="0">
                    <a:pos x="connsiteX0" y="connsiteY0"/>
                  </a:cxn>
                  <a:cxn ang="0">
                    <a:pos x="connsiteX1" y="connsiteY1"/>
                  </a:cxn>
                </a:cxnLst>
                <a:rect l="l" t="t" r="r" b="b"/>
                <a:pathLst>
                  <a:path w="823641" h="14218">
                    <a:moveTo>
                      <a:pt x="398" y="14648"/>
                    </a:moveTo>
                    <a:lnTo>
                      <a:pt x="824039" y="430"/>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9" name="Freeform: Shape 448">
                <a:extLst>
                  <a:ext uri="{FF2B5EF4-FFF2-40B4-BE49-F238E27FC236}">
                    <a16:creationId xmlns:a16="http://schemas.microsoft.com/office/drawing/2014/main" id="{D0C2B463-CC11-0C07-9CF2-BA8732F4E1E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0" name="Graphic 2973">
              <a:extLst>
                <a:ext uri="{FF2B5EF4-FFF2-40B4-BE49-F238E27FC236}">
                  <a16:creationId xmlns:a16="http://schemas.microsoft.com/office/drawing/2014/main" id="{FE309514-98C7-BBE5-3780-631B6908D324}"/>
                </a:ext>
              </a:extLst>
            </p:cNvPr>
            <p:cNvGrpSpPr/>
            <p:nvPr/>
          </p:nvGrpSpPr>
          <p:grpSpPr>
            <a:xfrm>
              <a:off x="129512" y="3186758"/>
              <a:ext cx="827072" cy="316577"/>
              <a:chOff x="129512" y="3186758"/>
              <a:chExt cx="827072" cy="316577"/>
            </a:xfrm>
          </p:grpSpPr>
          <p:sp>
            <p:nvSpPr>
              <p:cNvPr id="445" name="Freeform: Shape 444">
                <a:extLst>
                  <a:ext uri="{FF2B5EF4-FFF2-40B4-BE49-F238E27FC236}">
                    <a16:creationId xmlns:a16="http://schemas.microsoft.com/office/drawing/2014/main" id="{08F204B2-C1B2-14F0-FD6E-E401624C5076}"/>
                  </a:ext>
                </a:extLst>
              </p:cNvPr>
              <p:cNvSpPr/>
              <p:nvPr/>
            </p:nvSpPr>
            <p:spPr>
              <a:xfrm>
                <a:off x="129512" y="3193910"/>
                <a:ext cx="827072" cy="227430"/>
              </a:xfrm>
              <a:custGeom>
                <a:avLst/>
                <a:gdLst>
                  <a:gd name="connsiteX0" fmla="*/ 884 w 827072"/>
                  <a:gd name="connsiteY0" fmla="*/ 227861 h 227430"/>
                  <a:gd name="connsiteX1" fmla="*/ 4815 w 827072"/>
                  <a:gd name="connsiteY1" fmla="*/ 430 h 227430"/>
                  <a:gd name="connsiteX2" fmla="*/ 827470 w 827072"/>
                  <a:gd name="connsiteY2" fmla="*/ 43069 h 227430"/>
                  <a:gd name="connsiteX3" fmla="*/ 824526 w 827072"/>
                  <a:gd name="connsiteY3" fmla="*/ 213642 h 227430"/>
                </a:gdLst>
                <a:ahLst/>
                <a:cxnLst>
                  <a:cxn ang="0">
                    <a:pos x="connsiteX0" y="connsiteY0"/>
                  </a:cxn>
                  <a:cxn ang="0">
                    <a:pos x="connsiteX1" y="connsiteY1"/>
                  </a:cxn>
                  <a:cxn ang="0">
                    <a:pos x="connsiteX2" y="connsiteY2"/>
                  </a:cxn>
                  <a:cxn ang="0">
                    <a:pos x="connsiteX3" y="connsiteY3"/>
                  </a:cxn>
                </a:cxnLst>
                <a:rect l="l" t="t" r="r" b="b"/>
                <a:pathLst>
                  <a:path w="827072" h="227430">
                    <a:moveTo>
                      <a:pt x="884" y="227861"/>
                    </a:moveTo>
                    <a:cubicBezTo>
                      <a:pt x="-418" y="152028"/>
                      <a:pt x="893" y="76173"/>
                      <a:pt x="4815" y="430"/>
                    </a:cubicBezTo>
                    <a:lnTo>
                      <a:pt x="827470" y="43069"/>
                    </a:lnTo>
                    <a:cubicBezTo>
                      <a:pt x="824526" y="99876"/>
                      <a:pt x="823547" y="156767"/>
                      <a:pt x="824526" y="213642"/>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46" name="TextBox 445">
                <a:extLst>
                  <a:ext uri="{FF2B5EF4-FFF2-40B4-BE49-F238E27FC236}">
                    <a16:creationId xmlns:a16="http://schemas.microsoft.com/office/drawing/2014/main" id="{336D1295-08F5-8E6D-327C-EB64E0568E38}"/>
                  </a:ext>
                </a:extLst>
              </p:cNvPr>
              <p:cNvSpPr txBox="1"/>
              <p:nvPr/>
            </p:nvSpPr>
            <p:spPr>
              <a:xfrm rot="59341">
                <a:off x="184627" y="3186758"/>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47" name="Freeform: Shape 446">
                <a:extLst>
                  <a:ext uri="{FF2B5EF4-FFF2-40B4-BE49-F238E27FC236}">
                    <a16:creationId xmlns:a16="http://schemas.microsoft.com/office/drawing/2014/main" id="{904C0E46-FCF2-360B-0BDC-A7FFA975F8AC}"/>
                  </a:ext>
                </a:extLst>
              </p:cNvPr>
              <p:cNvSpPr/>
              <p:nvPr/>
            </p:nvSpPr>
            <p:spPr>
              <a:xfrm>
                <a:off x="541390" y="3215230"/>
                <a:ext cx="3862" cy="199001"/>
              </a:xfrm>
              <a:custGeom>
                <a:avLst/>
                <a:gdLst>
                  <a:gd name="connsiteX0" fmla="*/ 827 w 3862"/>
                  <a:gd name="connsiteY0" fmla="*/ 199431 h 199001"/>
                  <a:gd name="connsiteX1" fmla="*/ 4260 w 3862"/>
                  <a:gd name="connsiteY1" fmla="*/ 430 h 199001"/>
                </a:gdLst>
                <a:ahLst/>
                <a:cxnLst>
                  <a:cxn ang="0">
                    <a:pos x="connsiteX0" y="connsiteY0"/>
                  </a:cxn>
                  <a:cxn ang="0">
                    <a:pos x="connsiteX1" y="connsiteY1"/>
                  </a:cxn>
                </a:cxnLst>
                <a:rect l="l" t="t" r="r" b="b"/>
                <a:pathLst>
                  <a:path w="3862" h="199001">
                    <a:moveTo>
                      <a:pt x="827" y="199431"/>
                    </a:moveTo>
                    <a:cubicBezTo>
                      <a:pt x="-318" y="133077"/>
                      <a:pt x="827" y="66704"/>
                      <a:pt x="4260" y="430"/>
                    </a:cubicBezTo>
                  </a:path>
                </a:pathLst>
              </a:custGeom>
              <a:noFill/>
              <a:ln w="8736" cap="flat">
                <a:noFill/>
                <a:prstDash val="solid"/>
                <a:miter/>
              </a:ln>
            </p:spPr>
            <p:txBody>
              <a:bodyPr rtlCol="0" anchor="ctr"/>
              <a:lstStyle/>
              <a:p>
                <a:endParaRPr lang="en-GB" sz="1600"/>
              </a:p>
            </p:txBody>
          </p:sp>
        </p:grpSp>
        <p:grpSp>
          <p:nvGrpSpPr>
            <p:cNvPr id="241" name="Graphic 2973">
              <a:extLst>
                <a:ext uri="{FF2B5EF4-FFF2-40B4-BE49-F238E27FC236}">
                  <a16:creationId xmlns:a16="http://schemas.microsoft.com/office/drawing/2014/main" id="{E4EC099B-D578-7BCB-383D-E53691A0D829}"/>
                </a:ext>
              </a:extLst>
            </p:cNvPr>
            <p:cNvGrpSpPr/>
            <p:nvPr/>
          </p:nvGrpSpPr>
          <p:grpSpPr>
            <a:xfrm>
              <a:off x="133929" y="3193910"/>
              <a:ext cx="3290625" cy="170556"/>
              <a:chOff x="133929" y="3193910"/>
              <a:chExt cx="3290625" cy="170556"/>
            </a:xfrm>
          </p:grpSpPr>
          <p:sp>
            <p:nvSpPr>
              <p:cNvPr id="443" name="Freeform: Shape 442">
                <a:extLst>
                  <a:ext uri="{FF2B5EF4-FFF2-40B4-BE49-F238E27FC236}">
                    <a16:creationId xmlns:a16="http://schemas.microsoft.com/office/drawing/2014/main" id="{0150E1A3-DECD-6AF6-2C02-08753077B9EE}"/>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4" name="Freeform: Shape 443">
                <a:extLst>
                  <a:ext uri="{FF2B5EF4-FFF2-40B4-BE49-F238E27FC236}">
                    <a16:creationId xmlns:a16="http://schemas.microsoft.com/office/drawing/2014/main" id="{D21B24EC-D08D-AA3E-021C-6E9469DF3EB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2" name="Graphic 2973">
              <a:extLst>
                <a:ext uri="{FF2B5EF4-FFF2-40B4-BE49-F238E27FC236}">
                  <a16:creationId xmlns:a16="http://schemas.microsoft.com/office/drawing/2014/main" id="{D744E1BD-73CC-D8F1-5AD4-E724ABAF7DA1}"/>
                </a:ext>
              </a:extLst>
            </p:cNvPr>
            <p:cNvGrpSpPr/>
            <p:nvPr/>
          </p:nvGrpSpPr>
          <p:grpSpPr>
            <a:xfrm>
              <a:off x="133929" y="3193910"/>
              <a:ext cx="3290625" cy="170556"/>
              <a:chOff x="133929" y="3193910"/>
              <a:chExt cx="3290625" cy="170556"/>
            </a:xfrm>
          </p:grpSpPr>
          <p:sp>
            <p:nvSpPr>
              <p:cNvPr id="441" name="Freeform: Shape 440">
                <a:extLst>
                  <a:ext uri="{FF2B5EF4-FFF2-40B4-BE49-F238E27FC236}">
                    <a16:creationId xmlns:a16="http://schemas.microsoft.com/office/drawing/2014/main" id="{E9F54AC2-3E4E-B87A-25E6-CEE3404FBA7C}"/>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2" name="Freeform: Shape 441">
                <a:extLst>
                  <a:ext uri="{FF2B5EF4-FFF2-40B4-BE49-F238E27FC236}">
                    <a16:creationId xmlns:a16="http://schemas.microsoft.com/office/drawing/2014/main" id="{E272C5C6-07D4-9729-B6E2-946042CF768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3" name="Graphic 2973">
              <a:extLst>
                <a:ext uri="{FF2B5EF4-FFF2-40B4-BE49-F238E27FC236}">
                  <a16:creationId xmlns:a16="http://schemas.microsoft.com/office/drawing/2014/main" id="{CF72DAAC-2DB7-5318-DA18-3F7A5171051B}"/>
                </a:ext>
              </a:extLst>
            </p:cNvPr>
            <p:cNvGrpSpPr/>
            <p:nvPr/>
          </p:nvGrpSpPr>
          <p:grpSpPr>
            <a:xfrm>
              <a:off x="133929" y="3193910"/>
              <a:ext cx="3290625" cy="170556"/>
              <a:chOff x="133929" y="3193910"/>
              <a:chExt cx="3290625" cy="170556"/>
            </a:xfrm>
          </p:grpSpPr>
          <p:sp>
            <p:nvSpPr>
              <p:cNvPr id="439" name="Freeform: Shape 438">
                <a:extLst>
                  <a:ext uri="{FF2B5EF4-FFF2-40B4-BE49-F238E27FC236}">
                    <a16:creationId xmlns:a16="http://schemas.microsoft.com/office/drawing/2014/main" id="{5DC63C06-6044-0B05-7AA6-BB1146573414}"/>
                  </a:ext>
                </a:extLst>
              </p:cNvPr>
              <p:cNvSpPr/>
              <p:nvPr/>
            </p:nvSpPr>
            <p:spPr>
              <a:xfrm>
                <a:off x="133929" y="3193910"/>
                <a:ext cx="822654" cy="42639"/>
              </a:xfrm>
              <a:custGeom>
                <a:avLst/>
                <a:gdLst>
                  <a:gd name="connsiteX0" fmla="*/ 398 w 822654"/>
                  <a:gd name="connsiteY0" fmla="*/ 430 h 42639"/>
                  <a:gd name="connsiteX1" fmla="*/ 823052 w 822654"/>
                  <a:gd name="connsiteY1" fmla="*/ 43069 h 42639"/>
                </a:gdLst>
                <a:ahLst/>
                <a:cxnLst>
                  <a:cxn ang="0">
                    <a:pos x="connsiteX0" y="connsiteY0"/>
                  </a:cxn>
                  <a:cxn ang="0">
                    <a:pos x="connsiteX1" y="connsiteY1"/>
                  </a:cxn>
                </a:cxnLst>
                <a:rect l="l" t="t" r="r" b="b"/>
                <a:pathLst>
                  <a:path w="822654" h="42639">
                    <a:moveTo>
                      <a:pt x="398" y="430"/>
                    </a:moveTo>
                    <a:lnTo>
                      <a:pt x="823052" y="43069"/>
                    </a:lnTo>
                    <a:close/>
                  </a:path>
                </a:pathLst>
              </a:custGeom>
              <a:solidFill>
                <a:srgbClr val="83A36D">
                  <a:alpha val="56000"/>
                </a:srgbClr>
              </a:solidFill>
              <a:ln w="0" cap="flat">
                <a:solidFill>
                  <a:srgbClr val="FFFFFF">
                    <a:alpha val="56000"/>
                  </a:srgbClr>
                </a:solidFill>
                <a:prstDash val="solid"/>
                <a:miter/>
              </a:ln>
            </p:spPr>
            <p:txBody>
              <a:bodyPr rtlCol="0" anchor="ctr"/>
              <a:lstStyle/>
              <a:p>
                <a:endParaRPr lang="en-GB" sz="1600"/>
              </a:p>
            </p:txBody>
          </p:sp>
          <p:sp>
            <p:nvSpPr>
              <p:cNvPr id="440" name="Freeform: Shape 439">
                <a:extLst>
                  <a:ext uri="{FF2B5EF4-FFF2-40B4-BE49-F238E27FC236}">
                    <a16:creationId xmlns:a16="http://schemas.microsoft.com/office/drawing/2014/main" id="{1E023068-197E-2FFB-F01E-C7D0413E388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4" name="Graphic 2973">
              <a:extLst>
                <a:ext uri="{FF2B5EF4-FFF2-40B4-BE49-F238E27FC236}">
                  <a16:creationId xmlns:a16="http://schemas.microsoft.com/office/drawing/2014/main" id="{F0EFFE8E-6846-7C14-729B-A8E20BADE78C}"/>
                </a:ext>
              </a:extLst>
            </p:cNvPr>
            <p:cNvGrpSpPr/>
            <p:nvPr/>
          </p:nvGrpSpPr>
          <p:grpSpPr>
            <a:xfrm>
              <a:off x="133929" y="2520806"/>
              <a:ext cx="901717" cy="715742"/>
              <a:chOff x="133929" y="2520806"/>
              <a:chExt cx="901717" cy="715742"/>
            </a:xfrm>
          </p:grpSpPr>
          <p:sp>
            <p:nvSpPr>
              <p:cNvPr id="436" name="Freeform: Shape 435">
                <a:extLst>
                  <a:ext uri="{FF2B5EF4-FFF2-40B4-BE49-F238E27FC236}">
                    <a16:creationId xmlns:a16="http://schemas.microsoft.com/office/drawing/2014/main" id="{80EC3981-F74A-DB49-390A-4E7FCCCEA02B}"/>
                  </a:ext>
                </a:extLst>
              </p:cNvPr>
              <p:cNvSpPr/>
              <p:nvPr/>
            </p:nvSpPr>
            <p:spPr>
              <a:xfrm>
                <a:off x="133929" y="2520806"/>
                <a:ext cx="901717" cy="715742"/>
              </a:xfrm>
              <a:custGeom>
                <a:avLst/>
                <a:gdLst>
                  <a:gd name="connsiteX0" fmla="*/ 398 w 901717"/>
                  <a:gd name="connsiteY0" fmla="*/ 673533 h 715742"/>
                  <a:gd name="connsiteX1" fmla="*/ 105819 w 901717"/>
                  <a:gd name="connsiteY1" fmla="*/ 430 h 715742"/>
                  <a:gd name="connsiteX2" fmla="*/ 902115 w 901717"/>
                  <a:gd name="connsiteY2" fmla="*/ 211344 h 715742"/>
                  <a:gd name="connsiteX3" fmla="*/ 823052 w 901717"/>
                  <a:gd name="connsiteY3" fmla="*/ 716173 h 715742"/>
                </a:gdLst>
                <a:ahLst/>
                <a:cxnLst>
                  <a:cxn ang="0">
                    <a:pos x="connsiteX0" y="connsiteY0"/>
                  </a:cxn>
                  <a:cxn ang="0">
                    <a:pos x="connsiteX1" y="connsiteY1"/>
                  </a:cxn>
                  <a:cxn ang="0">
                    <a:pos x="connsiteX2" y="connsiteY2"/>
                  </a:cxn>
                  <a:cxn ang="0">
                    <a:pos x="connsiteX3" y="connsiteY3"/>
                  </a:cxn>
                </a:cxnLst>
                <a:rect l="l" t="t" r="r" b="b"/>
                <a:pathLst>
                  <a:path w="901717" h="715742">
                    <a:moveTo>
                      <a:pt x="398" y="673533"/>
                    </a:moveTo>
                    <a:cubicBezTo>
                      <a:pt x="12183" y="446125"/>
                      <a:pt x="47513" y="220552"/>
                      <a:pt x="105819" y="430"/>
                    </a:cubicBezTo>
                    <a:lnTo>
                      <a:pt x="902115" y="211344"/>
                    </a:lnTo>
                    <a:cubicBezTo>
                      <a:pt x="858390" y="376437"/>
                      <a:pt x="831893" y="545616"/>
                      <a:pt x="823052" y="71617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37" name="TextBox 436">
                <a:extLst>
                  <a:ext uri="{FF2B5EF4-FFF2-40B4-BE49-F238E27FC236}">
                    <a16:creationId xmlns:a16="http://schemas.microsoft.com/office/drawing/2014/main" id="{EA158361-48B0-0345-999F-49C449127669}"/>
                  </a:ext>
                </a:extLst>
              </p:cNvPr>
              <p:cNvSpPr txBox="1"/>
              <p:nvPr/>
            </p:nvSpPr>
            <p:spPr>
              <a:xfrm rot="534065">
                <a:off x="223781" y="2759723"/>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(3)</a:t>
                </a:r>
              </a:p>
            </p:txBody>
          </p:sp>
          <p:sp>
            <p:nvSpPr>
              <p:cNvPr id="438" name="Freeform: Shape 437">
                <a:extLst>
                  <a:ext uri="{FF2B5EF4-FFF2-40B4-BE49-F238E27FC236}">
                    <a16:creationId xmlns:a16="http://schemas.microsoft.com/office/drawing/2014/main" id="{5AC5D27D-2D0A-12A9-4B9B-A05904524824}"/>
                  </a:ext>
                </a:extLst>
              </p:cNvPr>
              <p:cNvSpPr/>
              <p:nvPr/>
            </p:nvSpPr>
            <p:spPr>
              <a:xfrm>
                <a:off x="545261" y="2626264"/>
                <a:ext cx="92238" cy="588965"/>
              </a:xfrm>
              <a:custGeom>
                <a:avLst/>
                <a:gdLst>
                  <a:gd name="connsiteX0" fmla="*/ 398 w 92238"/>
                  <a:gd name="connsiteY0" fmla="*/ 589396 h 588965"/>
                  <a:gd name="connsiteX1" fmla="*/ 92636 w 92238"/>
                  <a:gd name="connsiteY1" fmla="*/ 430 h 588965"/>
                </a:gdLst>
                <a:ahLst/>
                <a:cxnLst>
                  <a:cxn ang="0">
                    <a:pos x="connsiteX0" y="connsiteY0"/>
                  </a:cxn>
                  <a:cxn ang="0">
                    <a:pos x="connsiteX1" y="connsiteY1"/>
                  </a:cxn>
                </a:cxnLst>
                <a:rect l="l" t="t" r="r" b="b"/>
                <a:pathLst>
                  <a:path w="92238" h="588965">
                    <a:moveTo>
                      <a:pt x="398" y="589396"/>
                    </a:moveTo>
                    <a:cubicBezTo>
                      <a:pt x="10706" y="390413"/>
                      <a:pt x="41616" y="193036"/>
                      <a:pt x="92636" y="430"/>
                    </a:cubicBezTo>
                  </a:path>
                </a:pathLst>
              </a:custGeom>
              <a:noFill/>
              <a:ln w="8736" cap="flat">
                <a:noFill/>
                <a:prstDash val="solid"/>
                <a:miter/>
              </a:ln>
            </p:spPr>
            <p:txBody>
              <a:bodyPr rtlCol="0" anchor="ctr"/>
              <a:lstStyle/>
              <a:p>
                <a:endParaRPr lang="en-GB" sz="1600"/>
              </a:p>
            </p:txBody>
          </p:sp>
        </p:grpSp>
        <p:grpSp>
          <p:nvGrpSpPr>
            <p:cNvPr id="245" name="Graphic 2973">
              <a:extLst>
                <a:ext uri="{FF2B5EF4-FFF2-40B4-BE49-F238E27FC236}">
                  <a16:creationId xmlns:a16="http://schemas.microsoft.com/office/drawing/2014/main" id="{5AFB66ED-EAF7-31ED-8028-285D08F0BC51}"/>
                </a:ext>
              </a:extLst>
            </p:cNvPr>
            <p:cNvGrpSpPr/>
            <p:nvPr/>
          </p:nvGrpSpPr>
          <p:grpSpPr>
            <a:xfrm>
              <a:off x="239350" y="2090381"/>
              <a:ext cx="906138" cy="641340"/>
              <a:chOff x="239350" y="2090381"/>
              <a:chExt cx="906138" cy="641340"/>
            </a:xfrm>
          </p:grpSpPr>
          <p:sp>
            <p:nvSpPr>
              <p:cNvPr id="433" name="Freeform: Shape 432">
                <a:extLst>
                  <a:ext uri="{FF2B5EF4-FFF2-40B4-BE49-F238E27FC236}">
                    <a16:creationId xmlns:a16="http://schemas.microsoft.com/office/drawing/2014/main" id="{E3487328-E097-06AE-F475-1AC750E9098B}"/>
                  </a:ext>
                </a:extLst>
              </p:cNvPr>
              <p:cNvSpPr/>
              <p:nvPr/>
            </p:nvSpPr>
            <p:spPr>
              <a:xfrm>
                <a:off x="239350" y="2090381"/>
                <a:ext cx="906138" cy="641340"/>
              </a:xfrm>
              <a:custGeom>
                <a:avLst/>
                <a:gdLst>
                  <a:gd name="connsiteX0" fmla="*/ 398 w 906138"/>
                  <a:gd name="connsiteY0" fmla="*/ 430855 h 641340"/>
                  <a:gd name="connsiteX1" fmla="*/ 146853 w 906138"/>
                  <a:gd name="connsiteY1" fmla="*/ 430 h 641340"/>
                  <a:gd name="connsiteX2" fmla="*/ 906536 w 906138"/>
                  <a:gd name="connsiteY2" fmla="*/ 318955 h 641340"/>
                  <a:gd name="connsiteX3" fmla="*/ 796694 w 906138"/>
                  <a:gd name="connsiteY3" fmla="*/ 641770 h 641340"/>
                </a:gdLst>
                <a:ahLst/>
                <a:cxnLst>
                  <a:cxn ang="0">
                    <a:pos x="connsiteX0" y="connsiteY0"/>
                  </a:cxn>
                  <a:cxn ang="0">
                    <a:pos x="connsiteX1" y="connsiteY1"/>
                  </a:cxn>
                  <a:cxn ang="0">
                    <a:pos x="connsiteX2" y="connsiteY2"/>
                  </a:cxn>
                  <a:cxn ang="0">
                    <a:pos x="connsiteX3" y="connsiteY3"/>
                  </a:cxn>
                </a:cxnLst>
                <a:rect l="l" t="t" r="r" b="b"/>
                <a:pathLst>
                  <a:path w="906138" h="641340">
                    <a:moveTo>
                      <a:pt x="398" y="430855"/>
                    </a:moveTo>
                    <a:cubicBezTo>
                      <a:pt x="39248" y="284176"/>
                      <a:pt x="88180" y="140359"/>
                      <a:pt x="146853" y="430"/>
                    </a:cubicBezTo>
                    <a:lnTo>
                      <a:pt x="906536" y="318955"/>
                    </a:lnTo>
                    <a:cubicBezTo>
                      <a:pt x="862531" y="423901"/>
                      <a:pt x="825830" y="531763"/>
                      <a:pt x="796694" y="641770"/>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34" name="TextBox 433">
                <a:extLst>
                  <a:ext uri="{FF2B5EF4-FFF2-40B4-BE49-F238E27FC236}">
                    <a16:creationId xmlns:a16="http://schemas.microsoft.com/office/drawing/2014/main" id="{EDED8F2E-D771-AB6A-A45F-3C22639DDFA5}"/>
                  </a:ext>
                </a:extLst>
              </p:cNvPr>
              <p:cNvSpPr txBox="1"/>
              <p:nvPr/>
            </p:nvSpPr>
            <p:spPr>
              <a:xfrm rot="1127471">
                <a:off x="325102" y="2304118"/>
                <a:ext cx="711589"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435" name="Freeform: Shape 434">
                <a:extLst>
                  <a:ext uri="{FF2B5EF4-FFF2-40B4-BE49-F238E27FC236}">
                    <a16:creationId xmlns:a16="http://schemas.microsoft.com/office/drawing/2014/main" id="{078E1C37-1E54-B88A-C6DF-70153DF6B8E5}"/>
                  </a:ext>
                </a:extLst>
              </p:cNvPr>
              <p:cNvSpPr/>
              <p:nvPr/>
            </p:nvSpPr>
            <p:spPr>
              <a:xfrm>
                <a:off x="637499" y="2249643"/>
                <a:ext cx="128144" cy="376620"/>
              </a:xfrm>
              <a:custGeom>
                <a:avLst/>
                <a:gdLst>
                  <a:gd name="connsiteX0" fmla="*/ 398 w 128144"/>
                  <a:gd name="connsiteY0" fmla="*/ 377050 h 376620"/>
                  <a:gd name="connsiteX1" fmla="*/ 128542 w 128144"/>
                  <a:gd name="connsiteY1" fmla="*/ 430 h 376620"/>
                </a:gdLst>
                <a:ahLst/>
                <a:cxnLst>
                  <a:cxn ang="0">
                    <a:pos x="connsiteX0" y="connsiteY0"/>
                  </a:cxn>
                  <a:cxn ang="0">
                    <a:pos x="connsiteX1" y="connsiteY1"/>
                  </a:cxn>
                </a:cxnLst>
                <a:rect l="l" t="t" r="r" b="b"/>
                <a:pathLst>
                  <a:path w="128144" h="376620">
                    <a:moveTo>
                      <a:pt x="398" y="377050"/>
                    </a:moveTo>
                    <a:cubicBezTo>
                      <a:pt x="34391" y="248709"/>
                      <a:pt x="77207" y="122869"/>
                      <a:pt x="128542" y="430"/>
                    </a:cubicBezTo>
                  </a:path>
                </a:pathLst>
              </a:custGeom>
              <a:noFill/>
              <a:ln w="8736" cap="flat">
                <a:noFill/>
                <a:prstDash val="solid"/>
                <a:miter/>
              </a:ln>
            </p:spPr>
            <p:txBody>
              <a:bodyPr rtlCol="0" anchor="ctr"/>
              <a:lstStyle/>
              <a:p>
                <a:endParaRPr lang="en-GB" sz="1600"/>
              </a:p>
            </p:txBody>
          </p:sp>
        </p:grpSp>
        <p:grpSp>
          <p:nvGrpSpPr>
            <p:cNvPr id="246" name="Graphic 2973">
              <a:extLst>
                <a:ext uri="{FF2B5EF4-FFF2-40B4-BE49-F238E27FC236}">
                  <a16:creationId xmlns:a16="http://schemas.microsoft.com/office/drawing/2014/main" id="{73FA828C-6ED7-A2D4-EB23-D37F45B1A631}"/>
                </a:ext>
              </a:extLst>
            </p:cNvPr>
            <p:cNvGrpSpPr/>
            <p:nvPr/>
          </p:nvGrpSpPr>
          <p:grpSpPr>
            <a:xfrm>
              <a:off x="385806" y="1883767"/>
              <a:ext cx="831040" cy="525139"/>
              <a:chOff x="385806" y="1883767"/>
              <a:chExt cx="831040" cy="525139"/>
            </a:xfrm>
          </p:grpSpPr>
          <p:sp>
            <p:nvSpPr>
              <p:cNvPr id="430" name="Freeform: Shape 429">
                <a:extLst>
                  <a:ext uri="{FF2B5EF4-FFF2-40B4-BE49-F238E27FC236}">
                    <a16:creationId xmlns:a16="http://schemas.microsoft.com/office/drawing/2014/main" id="{9C526A66-0693-B509-4B5A-D373A139A365}"/>
                  </a:ext>
                </a:extLst>
              </p:cNvPr>
              <p:cNvSpPr/>
              <p:nvPr/>
            </p:nvSpPr>
            <p:spPr>
              <a:xfrm>
                <a:off x="385806" y="1883767"/>
                <a:ext cx="831040" cy="525139"/>
              </a:xfrm>
              <a:custGeom>
                <a:avLst/>
                <a:gdLst>
                  <a:gd name="connsiteX0" fmla="*/ 398 w 831040"/>
                  <a:gd name="connsiteY0" fmla="*/ 207043 h 525139"/>
                  <a:gd name="connsiteX1" fmla="*/ 95536 w 831040"/>
                  <a:gd name="connsiteY1" fmla="*/ 430 h 525139"/>
                  <a:gd name="connsiteX2" fmla="*/ 831439 w 831040"/>
                  <a:gd name="connsiteY2" fmla="*/ 370605 h 525139"/>
                  <a:gd name="connsiteX3" fmla="*/ 760081 w 831040"/>
                  <a:gd name="connsiteY3" fmla="*/ 525569 h 525139"/>
                </a:gdLst>
                <a:ahLst/>
                <a:cxnLst>
                  <a:cxn ang="0">
                    <a:pos x="connsiteX0" y="connsiteY0"/>
                  </a:cxn>
                  <a:cxn ang="0">
                    <a:pos x="connsiteX1" y="connsiteY1"/>
                  </a:cxn>
                  <a:cxn ang="0">
                    <a:pos x="connsiteX2" y="connsiteY2"/>
                  </a:cxn>
                  <a:cxn ang="0">
                    <a:pos x="connsiteX3" y="connsiteY3"/>
                  </a:cxn>
                </a:cxnLst>
                <a:rect l="l" t="t" r="r" b="b"/>
                <a:pathLst>
                  <a:path w="831040" h="525139">
                    <a:moveTo>
                      <a:pt x="398" y="207043"/>
                    </a:moveTo>
                    <a:cubicBezTo>
                      <a:pt x="29717" y="137101"/>
                      <a:pt x="61456" y="68189"/>
                      <a:pt x="95536" y="430"/>
                    </a:cubicBezTo>
                    <a:lnTo>
                      <a:pt x="831439" y="370605"/>
                    </a:lnTo>
                    <a:cubicBezTo>
                      <a:pt x="805876" y="421424"/>
                      <a:pt x="782078" y="473108"/>
                      <a:pt x="760081" y="525569"/>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31" name="TextBox 430">
                <a:extLst>
                  <a:ext uri="{FF2B5EF4-FFF2-40B4-BE49-F238E27FC236}">
                    <a16:creationId xmlns:a16="http://schemas.microsoft.com/office/drawing/2014/main" id="{89423B17-8ED1-2379-C1DA-0F4AA83F2900}"/>
                  </a:ext>
                </a:extLst>
              </p:cNvPr>
              <p:cNvSpPr txBox="1"/>
              <p:nvPr/>
            </p:nvSpPr>
            <p:spPr>
              <a:xfrm rot="1483517">
                <a:off x="440717" y="2026919"/>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32" name="Freeform: Shape 431">
                <a:extLst>
                  <a:ext uri="{FF2B5EF4-FFF2-40B4-BE49-F238E27FC236}">
                    <a16:creationId xmlns:a16="http://schemas.microsoft.com/office/drawing/2014/main" id="{DA0D67A6-05A5-6A0D-BD2C-574CA68DCFEC}"/>
                  </a:ext>
                </a:extLst>
              </p:cNvPr>
              <p:cNvSpPr/>
              <p:nvPr/>
            </p:nvSpPr>
            <p:spPr>
              <a:xfrm>
                <a:off x="765643" y="2068854"/>
                <a:ext cx="83248" cy="180789"/>
              </a:xfrm>
              <a:custGeom>
                <a:avLst/>
                <a:gdLst>
                  <a:gd name="connsiteX0" fmla="*/ 398 w 83248"/>
                  <a:gd name="connsiteY0" fmla="*/ 181219 h 180789"/>
                  <a:gd name="connsiteX1" fmla="*/ 83646 w 83248"/>
                  <a:gd name="connsiteY1" fmla="*/ 430 h 180789"/>
                </a:gdLst>
                <a:ahLst/>
                <a:cxnLst>
                  <a:cxn ang="0">
                    <a:pos x="connsiteX0" y="connsiteY0"/>
                  </a:cxn>
                  <a:cxn ang="0">
                    <a:pos x="connsiteX1" y="connsiteY1"/>
                  </a:cxn>
                </a:cxnLst>
                <a:rect l="l" t="t" r="r" b="b"/>
                <a:pathLst>
                  <a:path w="83248" h="180789">
                    <a:moveTo>
                      <a:pt x="398" y="181219"/>
                    </a:moveTo>
                    <a:cubicBezTo>
                      <a:pt x="26065" y="120012"/>
                      <a:pt x="53829" y="59723"/>
                      <a:pt x="83646" y="430"/>
                    </a:cubicBezTo>
                  </a:path>
                </a:pathLst>
              </a:custGeom>
              <a:noFill/>
              <a:ln w="8736" cap="flat">
                <a:noFill/>
                <a:prstDash val="solid"/>
                <a:miter/>
              </a:ln>
            </p:spPr>
            <p:txBody>
              <a:bodyPr rtlCol="0" anchor="ctr"/>
              <a:lstStyle/>
              <a:p>
                <a:endParaRPr lang="en-GB" sz="1600"/>
              </a:p>
            </p:txBody>
          </p:sp>
        </p:grpSp>
        <p:grpSp>
          <p:nvGrpSpPr>
            <p:cNvPr id="247" name="Graphic 2973">
              <a:extLst>
                <a:ext uri="{FF2B5EF4-FFF2-40B4-BE49-F238E27FC236}">
                  <a16:creationId xmlns:a16="http://schemas.microsoft.com/office/drawing/2014/main" id="{7D835D75-418E-E2D2-73B8-5D331ACE271E}"/>
                </a:ext>
              </a:extLst>
            </p:cNvPr>
            <p:cNvGrpSpPr/>
            <p:nvPr/>
          </p:nvGrpSpPr>
          <p:grpSpPr>
            <a:xfrm>
              <a:off x="480944" y="1883767"/>
              <a:ext cx="2943610" cy="1480699"/>
              <a:chOff x="480944" y="1883767"/>
              <a:chExt cx="2943610" cy="1480699"/>
            </a:xfrm>
          </p:grpSpPr>
          <p:sp>
            <p:nvSpPr>
              <p:cNvPr id="415" name="Freeform: Shape 414">
                <a:extLst>
                  <a:ext uri="{FF2B5EF4-FFF2-40B4-BE49-F238E27FC236}">
                    <a16:creationId xmlns:a16="http://schemas.microsoft.com/office/drawing/2014/main" id="{E71F8904-38B9-B19B-C674-A07D0969C660}"/>
                  </a:ext>
                </a:extLst>
              </p:cNvPr>
              <p:cNvSpPr/>
              <p:nvPr/>
            </p:nvSpPr>
            <p:spPr>
              <a:xfrm>
                <a:off x="480944" y="1883767"/>
                <a:ext cx="735902" cy="370174"/>
              </a:xfrm>
              <a:custGeom>
                <a:avLst/>
                <a:gdLst>
                  <a:gd name="connsiteX0" fmla="*/ 398 w 735902"/>
                  <a:gd name="connsiteY0" fmla="*/ 430 h 370174"/>
                  <a:gd name="connsiteX1" fmla="*/ 736300 w 735902"/>
                  <a:gd name="connsiteY1" fmla="*/ 370605 h 370174"/>
                </a:gdLst>
                <a:ahLst/>
                <a:cxnLst>
                  <a:cxn ang="0">
                    <a:pos x="connsiteX0" y="connsiteY0"/>
                  </a:cxn>
                  <a:cxn ang="0">
                    <a:pos x="connsiteX1" y="connsiteY1"/>
                  </a:cxn>
                </a:cxnLst>
                <a:rect l="l" t="t" r="r" b="b"/>
                <a:pathLst>
                  <a:path w="735902" h="370174">
                    <a:moveTo>
                      <a:pt x="398" y="430"/>
                    </a:moveTo>
                    <a:lnTo>
                      <a:pt x="736300" y="370605"/>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29" name="Freeform: Shape 428">
                <a:extLst>
                  <a:ext uri="{FF2B5EF4-FFF2-40B4-BE49-F238E27FC236}">
                    <a16:creationId xmlns:a16="http://schemas.microsoft.com/office/drawing/2014/main" id="{EEEE0484-3F48-04D9-E748-659BCFD3206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48" name="Graphic 2973">
              <a:extLst>
                <a:ext uri="{FF2B5EF4-FFF2-40B4-BE49-F238E27FC236}">
                  <a16:creationId xmlns:a16="http://schemas.microsoft.com/office/drawing/2014/main" id="{A013A823-6075-E300-5326-45418F53F39B}"/>
                </a:ext>
              </a:extLst>
            </p:cNvPr>
            <p:cNvGrpSpPr/>
            <p:nvPr/>
          </p:nvGrpSpPr>
          <p:grpSpPr>
            <a:xfrm>
              <a:off x="480944" y="1684212"/>
              <a:ext cx="817779" cy="569729"/>
              <a:chOff x="480944" y="1684212"/>
              <a:chExt cx="817779" cy="569729"/>
            </a:xfrm>
          </p:grpSpPr>
          <p:sp>
            <p:nvSpPr>
              <p:cNvPr id="405" name="Freeform: Shape 404">
                <a:extLst>
                  <a:ext uri="{FF2B5EF4-FFF2-40B4-BE49-F238E27FC236}">
                    <a16:creationId xmlns:a16="http://schemas.microsoft.com/office/drawing/2014/main" id="{5DB53155-27E0-6B29-CD8C-FFDC3F96EAE5}"/>
                  </a:ext>
                </a:extLst>
              </p:cNvPr>
              <p:cNvSpPr/>
              <p:nvPr/>
            </p:nvSpPr>
            <p:spPr>
              <a:xfrm>
                <a:off x="480944" y="1684212"/>
                <a:ext cx="817779" cy="569729"/>
              </a:xfrm>
              <a:custGeom>
                <a:avLst/>
                <a:gdLst>
                  <a:gd name="connsiteX0" fmla="*/ 398 w 817779"/>
                  <a:gd name="connsiteY0" fmla="*/ 199984 h 569729"/>
                  <a:gd name="connsiteX1" fmla="*/ 109567 w 817779"/>
                  <a:gd name="connsiteY1" fmla="*/ 430 h 569729"/>
                  <a:gd name="connsiteX2" fmla="*/ 818177 w 817779"/>
                  <a:gd name="connsiteY2" fmla="*/ 420498 h 569729"/>
                  <a:gd name="connsiteX3" fmla="*/ 736300 w 817779"/>
                  <a:gd name="connsiteY3" fmla="*/ 570159 h 569729"/>
                </a:gdLst>
                <a:ahLst/>
                <a:cxnLst>
                  <a:cxn ang="0">
                    <a:pos x="connsiteX0" y="connsiteY0"/>
                  </a:cxn>
                  <a:cxn ang="0">
                    <a:pos x="connsiteX1" y="connsiteY1"/>
                  </a:cxn>
                  <a:cxn ang="0">
                    <a:pos x="connsiteX2" y="connsiteY2"/>
                  </a:cxn>
                  <a:cxn ang="0">
                    <a:pos x="connsiteX3" y="connsiteY3"/>
                  </a:cxn>
                </a:cxnLst>
                <a:rect l="l" t="t" r="r" b="b"/>
                <a:pathLst>
                  <a:path w="817779" h="569729">
                    <a:moveTo>
                      <a:pt x="398" y="199984"/>
                    </a:moveTo>
                    <a:cubicBezTo>
                      <a:pt x="34478" y="132234"/>
                      <a:pt x="70891" y="65672"/>
                      <a:pt x="109567" y="430"/>
                    </a:cubicBezTo>
                    <a:lnTo>
                      <a:pt x="818177" y="420498"/>
                    </a:lnTo>
                    <a:cubicBezTo>
                      <a:pt x="789173" y="469430"/>
                      <a:pt x="761863" y="519349"/>
                      <a:pt x="736300" y="570159"/>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406" name="TextBox 405">
                <a:extLst>
                  <a:ext uri="{FF2B5EF4-FFF2-40B4-BE49-F238E27FC236}">
                    <a16:creationId xmlns:a16="http://schemas.microsoft.com/office/drawing/2014/main" id="{C005DC95-8690-B464-BDA2-842C575855CD}"/>
                  </a:ext>
                </a:extLst>
              </p:cNvPr>
              <p:cNvSpPr txBox="1"/>
              <p:nvPr/>
            </p:nvSpPr>
            <p:spPr>
              <a:xfrm rot="1720877">
                <a:off x="523832" y="1847538"/>
                <a:ext cx="70169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407" name="Freeform: Shape 406">
                <a:extLst>
                  <a:ext uri="{FF2B5EF4-FFF2-40B4-BE49-F238E27FC236}">
                    <a16:creationId xmlns:a16="http://schemas.microsoft.com/office/drawing/2014/main" id="{F442F072-8EFA-8D8B-1035-EE50BF2C7DE7}"/>
                  </a:ext>
                </a:extLst>
              </p:cNvPr>
              <p:cNvSpPr/>
              <p:nvPr/>
            </p:nvSpPr>
            <p:spPr>
              <a:xfrm>
                <a:off x="848891" y="1894250"/>
                <a:ext cx="95522" cy="174603"/>
              </a:xfrm>
              <a:custGeom>
                <a:avLst/>
                <a:gdLst>
                  <a:gd name="connsiteX0" fmla="*/ 398 w 95522"/>
                  <a:gd name="connsiteY0" fmla="*/ 175033 h 174603"/>
                  <a:gd name="connsiteX1" fmla="*/ 95920 w 95522"/>
                  <a:gd name="connsiteY1" fmla="*/ 430 h 174603"/>
                </a:gdLst>
                <a:ahLst/>
                <a:cxnLst>
                  <a:cxn ang="0">
                    <a:pos x="connsiteX0" y="connsiteY0"/>
                  </a:cxn>
                  <a:cxn ang="0">
                    <a:pos x="connsiteX1" y="connsiteY1"/>
                  </a:cxn>
                </a:cxnLst>
                <a:rect l="l" t="t" r="r" b="b"/>
                <a:pathLst>
                  <a:path w="95522" h="174603">
                    <a:moveTo>
                      <a:pt x="398" y="175033"/>
                    </a:moveTo>
                    <a:cubicBezTo>
                      <a:pt x="30223" y="115749"/>
                      <a:pt x="62085" y="57513"/>
                      <a:pt x="95920" y="430"/>
                    </a:cubicBezTo>
                  </a:path>
                </a:pathLst>
              </a:custGeom>
              <a:noFill/>
              <a:ln w="8736" cap="flat">
                <a:noFill/>
                <a:prstDash val="solid"/>
                <a:miter/>
              </a:ln>
            </p:spPr>
            <p:txBody>
              <a:bodyPr rtlCol="0" anchor="ctr"/>
              <a:lstStyle/>
              <a:p>
                <a:endParaRPr lang="en-GB" sz="1600"/>
              </a:p>
            </p:txBody>
          </p:sp>
        </p:grpSp>
        <p:grpSp>
          <p:nvGrpSpPr>
            <p:cNvPr id="249" name="Graphic 2973">
              <a:extLst>
                <a:ext uri="{FF2B5EF4-FFF2-40B4-BE49-F238E27FC236}">
                  <a16:creationId xmlns:a16="http://schemas.microsoft.com/office/drawing/2014/main" id="{8EE8D411-EC13-4332-B05E-AB0C010347B4}"/>
                </a:ext>
              </a:extLst>
            </p:cNvPr>
            <p:cNvGrpSpPr/>
            <p:nvPr/>
          </p:nvGrpSpPr>
          <p:grpSpPr>
            <a:xfrm>
              <a:off x="590113" y="1684212"/>
              <a:ext cx="2834441" cy="1680253"/>
              <a:chOff x="590113" y="1684212"/>
              <a:chExt cx="2834441" cy="1680253"/>
            </a:xfrm>
          </p:grpSpPr>
          <p:sp>
            <p:nvSpPr>
              <p:cNvPr id="403" name="Freeform: Shape 402">
                <a:extLst>
                  <a:ext uri="{FF2B5EF4-FFF2-40B4-BE49-F238E27FC236}">
                    <a16:creationId xmlns:a16="http://schemas.microsoft.com/office/drawing/2014/main" id="{68A8B888-66FE-4874-554F-ECD70A90B0AA}"/>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4" name="Freeform: Shape 403">
                <a:extLst>
                  <a:ext uri="{FF2B5EF4-FFF2-40B4-BE49-F238E27FC236}">
                    <a16:creationId xmlns:a16="http://schemas.microsoft.com/office/drawing/2014/main" id="{B971B02F-84E9-B0FE-F582-C4CE5B4F30C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0" name="Graphic 2973">
              <a:extLst>
                <a:ext uri="{FF2B5EF4-FFF2-40B4-BE49-F238E27FC236}">
                  <a16:creationId xmlns:a16="http://schemas.microsoft.com/office/drawing/2014/main" id="{65D0254C-AC63-5457-559C-B57404780E3C}"/>
                </a:ext>
              </a:extLst>
            </p:cNvPr>
            <p:cNvGrpSpPr/>
            <p:nvPr/>
          </p:nvGrpSpPr>
          <p:grpSpPr>
            <a:xfrm>
              <a:off x="590113" y="1684212"/>
              <a:ext cx="2834441" cy="1680253"/>
              <a:chOff x="590113" y="1684212"/>
              <a:chExt cx="2834441" cy="1680253"/>
            </a:xfrm>
          </p:grpSpPr>
          <p:sp>
            <p:nvSpPr>
              <p:cNvPr id="401" name="Freeform: Shape 400">
                <a:extLst>
                  <a:ext uri="{FF2B5EF4-FFF2-40B4-BE49-F238E27FC236}">
                    <a16:creationId xmlns:a16="http://schemas.microsoft.com/office/drawing/2014/main" id="{2E3D7BAC-8684-ED70-CBF2-BFFC58FA00B0}"/>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2" name="Freeform: Shape 401">
                <a:extLst>
                  <a:ext uri="{FF2B5EF4-FFF2-40B4-BE49-F238E27FC236}">
                    <a16:creationId xmlns:a16="http://schemas.microsoft.com/office/drawing/2014/main" id="{B8F4A4D2-6D71-E793-7154-7B40C727539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1" name="Graphic 2973">
              <a:extLst>
                <a:ext uri="{FF2B5EF4-FFF2-40B4-BE49-F238E27FC236}">
                  <a16:creationId xmlns:a16="http://schemas.microsoft.com/office/drawing/2014/main" id="{898149B6-820F-90B7-6AEE-B17E197E745B}"/>
                </a:ext>
              </a:extLst>
            </p:cNvPr>
            <p:cNvGrpSpPr/>
            <p:nvPr/>
          </p:nvGrpSpPr>
          <p:grpSpPr>
            <a:xfrm>
              <a:off x="590113" y="1684212"/>
              <a:ext cx="2834441" cy="1680253"/>
              <a:chOff x="590113" y="1684212"/>
              <a:chExt cx="2834441" cy="1680253"/>
            </a:xfrm>
          </p:grpSpPr>
          <p:sp>
            <p:nvSpPr>
              <p:cNvPr id="393" name="Freeform: Shape 392">
                <a:extLst>
                  <a:ext uri="{FF2B5EF4-FFF2-40B4-BE49-F238E27FC236}">
                    <a16:creationId xmlns:a16="http://schemas.microsoft.com/office/drawing/2014/main" id="{A0C3A85B-914A-5171-18C6-5FB8989C33F2}"/>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400" name="Freeform: Shape 399">
                <a:extLst>
                  <a:ext uri="{FF2B5EF4-FFF2-40B4-BE49-F238E27FC236}">
                    <a16:creationId xmlns:a16="http://schemas.microsoft.com/office/drawing/2014/main" id="{97A1BA20-CFA0-0656-C98B-37851D6291B0}"/>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2" name="Graphic 2973">
              <a:extLst>
                <a:ext uri="{FF2B5EF4-FFF2-40B4-BE49-F238E27FC236}">
                  <a16:creationId xmlns:a16="http://schemas.microsoft.com/office/drawing/2014/main" id="{8F69476B-7127-7591-2760-4DB7F04660C2}"/>
                </a:ext>
              </a:extLst>
            </p:cNvPr>
            <p:cNvGrpSpPr/>
            <p:nvPr/>
          </p:nvGrpSpPr>
          <p:grpSpPr>
            <a:xfrm>
              <a:off x="590113" y="1684212"/>
              <a:ext cx="2834441" cy="1680253"/>
              <a:chOff x="590113" y="1684212"/>
              <a:chExt cx="2834441" cy="1680253"/>
            </a:xfrm>
          </p:grpSpPr>
          <p:sp>
            <p:nvSpPr>
              <p:cNvPr id="391" name="Freeform: Shape 390">
                <a:extLst>
                  <a:ext uri="{FF2B5EF4-FFF2-40B4-BE49-F238E27FC236}">
                    <a16:creationId xmlns:a16="http://schemas.microsoft.com/office/drawing/2014/main" id="{01F4890D-4391-23D7-EF48-5FB003F041B5}"/>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2" name="Freeform: Shape 391">
                <a:extLst>
                  <a:ext uri="{FF2B5EF4-FFF2-40B4-BE49-F238E27FC236}">
                    <a16:creationId xmlns:a16="http://schemas.microsoft.com/office/drawing/2014/main" id="{5FD4AED0-BB02-BE14-C306-7C02BFFDD33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4" name="Graphic 2973">
              <a:extLst>
                <a:ext uri="{FF2B5EF4-FFF2-40B4-BE49-F238E27FC236}">
                  <a16:creationId xmlns:a16="http://schemas.microsoft.com/office/drawing/2014/main" id="{F7D6975D-198E-8FC1-5E9D-A4E89780E3CA}"/>
                </a:ext>
              </a:extLst>
            </p:cNvPr>
            <p:cNvGrpSpPr/>
            <p:nvPr/>
          </p:nvGrpSpPr>
          <p:grpSpPr>
            <a:xfrm>
              <a:off x="590113" y="1684212"/>
              <a:ext cx="2834441" cy="1680253"/>
              <a:chOff x="590113" y="1684212"/>
              <a:chExt cx="2834441" cy="1680253"/>
            </a:xfrm>
          </p:grpSpPr>
          <p:sp>
            <p:nvSpPr>
              <p:cNvPr id="389" name="Freeform: Shape 388">
                <a:extLst>
                  <a:ext uri="{FF2B5EF4-FFF2-40B4-BE49-F238E27FC236}">
                    <a16:creationId xmlns:a16="http://schemas.microsoft.com/office/drawing/2014/main" id="{79524271-DA2F-7FD5-AE42-4D242D4EB7AA}"/>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90" name="Freeform: Shape 389">
                <a:extLst>
                  <a:ext uri="{FF2B5EF4-FFF2-40B4-BE49-F238E27FC236}">
                    <a16:creationId xmlns:a16="http://schemas.microsoft.com/office/drawing/2014/main" id="{0E8179EE-71BF-2356-CEF2-A02BB08C2214}"/>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5" name="Graphic 2973">
              <a:extLst>
                <a:ext uri="{FF2B5EF4-FFF2-40B4-BE49-F238E27FC236}">
                  <a16:creationId xmlns:a16="http://schemas.microsoft.com/office/drawing/2014/main" id="{98282824-64B3-5DC4-10BD-CC1244D644A8}"/>
                </a:ext>
              </a:extLst>
            </p:cNvPr>
            <p:cNvGrpSpPr/>
            <p:nvPr/>
          </p:nvGrpSpPr>
          <p:grpSpPr>
            <a:xfrm>
              <a:off x="590113" y="1684212"/>
              <a:ext cx="2834441" cy="1680253"/>
              <a:chOff x="590113" y="1684212"/>
              <a:chExt cx="2834441" cy="1680253"/>
            </a:xfrm>
          </p:grpSpPr>
          <p:sp>
            <p:nvSpPr>
              <p:cNvPr id="387" name="Freeform: Shape 386">
                <a:extLst>
                  <a:ext uri="{FF2B5EF4-FFF2-40B4-BE49-F238E27FC236}">
                    <a16:creationId xmlns:a16="http://schemas.microsoft.com/office/drawing/2014/main" id="{1B6F23FB-9882-7624-9149-FFCEAF87112E}"/>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8" name="Freeform: Shape 387">
                <a:extLst>
                  <a:ext uri="{FF2B5EF4-FFF2-40B4-BE49-F238E27FC236}">
                    <a16:creationId xmlns:a16="http://schemas.microsoft.com/office/drawing/2014/main" id="{D84F7E5E-261E-895B-1AED-97B4D1CBE89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6" name="Graphic 2973">
              <a:extLst>
                <a:ext uri="{FF2B5EF4-FFF2-40B4-BE49-F238E27FC236}">
                  <a16:creationId xmlns:a16="http://schemas.microsoft.com/office/drawing/2014/main" id="{FBF2BC9C-7216-A80E-0357-B1FEAEF270FE}"/>
                </a:ext>
              </a:extLst>
            </p:cNvPr>
            <p:cNvGrpSpPr/>
            <p:nvPr/>
          </p:nvGrpSpPr>
          <p:grpSpPr>
            <a:xfrm>
              <a:off x="590113" y="1684212"/>
              <a:ext cx="2834441" cy="1680253"/>
              <a:chOff x="590113" y="1684212"/>
              <a:chExt cx="2834441" cy="1680253"/>
            </a:xfrm>
          </p:grpSpPr>
          <p:sp>
            <p:nvSpPr>
              <p:cNvPr id="380" name="Freeform: Shape 379">
                <a:extLst>
                  <a:ext uri="{FF2B5EF4-FFF2-40B4-BE49-F238E27FC236}">
                    <a16:creationId xmlns:a16="http://schemas.microsoft.com/office/drawing/2014/main" id="{55089666-6D9C-7928-AF72-B04E884C2D47}"/>
                  </a:ext>
                </a:extLst>
              </p:cNvPr>
              <p:cNvSpPr/>
              <p:nvPr/>
            </p:nvSpPr>
            <p:spPr>
              <a:xfrm>
                <a:off x="590113" y="1684212"/>
                <a:ext cx="708610" cy="420067"/>
              </a:xfrm>
              <a:custGeom>
                <a:avLst/>
                <a:gdLst>
                  <a:gd name="connsiteX0" fmla="*/ 398 w 708610"/>
                  <a:gd name="connsiteY0" fmla="*/ 430 h 420067"/>
                  <a:gd name="connsiteX1" fmla="*/ 709008 w 708610"/>
                  <a:gd name="connsiteY1" fmla="*/ 420498 h 420067"/>
                </a:gdLst>
                <a:ahLst/>
                <a:cxnLst>
                  <a:cxn ang="0">
                    <a:pos x="connsiteX0" y="connsiteY0"/>
                  </a:cxn>
                  <a:cxn ang="0">
                    <a:pos x="connsiteX1" y="connsiteY1"/>
                  </a:cxn>
                </a:cxnLst>
                <a:rect l="l" t="t" r="r" b="b"/>
                <a:pathLst>
                  <a:path w="708610" h="420067">
                    <a:moveTo>
                      <a:pt x="398" y="430"/>
                    </a:moveTo>
                    <a:lnTo>
                      <a:pt x="709008" y="420498"/>
                    </a:lnTo>
                    <a:close/>
                  </a:path>
                </a:pathLst>
              </a:custGeom>
              <a:solidFill>
                <a:srgbClr val="206D84">
                  <a:alpha val="56000"/>
                </a:srgbClr>
              </a:solidFill>
              <a:ln w="0" cap="flat">
                <a:solidFill>
                  <a:srgbClr val="FFFFFF">
                    <a:alpha val="56000"/>
                  </a:srgbClr>
                </a:solidFill>
                <a:prstDash val="solid"/>
                <a:miter/>
              </a:ln>
            </p:spPr>
            <p:txBody>
              <a:bodyPr rtlCol="0" anchor="ctr"/>
              <a:lstStyle/>
              <a:p>
                <a:endParaRPr lang="en-GB" sz="1600"/>
              </a:p>
            </p:txBody>
          </p:sp>
          <p:sp>
            <p:nvSpPr>
              <p:cNvPr id="381" name="Freeform: Shape 380">
                <a:extLst>
                  <a:ext uri="{FF2B5EF4-FFF2-40B4-BE49-F238E27FC236}">
                    <a16:creationId xmlns:a16="http://schemas.microsoft.com/office/drawing/2014/main" id="{B867CD01-2285-4368-FC7C-5FEC90021CA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57" name="Graphic 2973">
              <a:extLst>
                <a:ext uri="{FF2B5EF4-FFF2-40B4-BE49-F238E27FC236}">
                  <a16:creationId xmlns:a16="http://schemas.microsoft.com/office/drawing/2014/main" id="{F89C0802-E0AF-03F0-9FE9-5ED4B91977DC}"/>
                </a:ext>
              </a:extLst>
            </p:cNvPr>
            <p:cNvGrpSpPr/>
            <p:nvPr/>
          </p:nvGrpSpPr>
          <p:grpSpPr>
            <a:xfrm>
              <a:off x="590113" y="1310036"/>
              <a:ext cx="902311" cy="794243"/>
              <a:chOff x="590113" y="1310036"/>
              <a:chExt cx="902311" cy="794243"/>
            </a:xfrm>
          </p:grpSpPr>
          <p:sp>
            <p:nvSpPr>
              <p:cNvPr id="377" name="Freeform: Shape 376">
                <a:extLst>
                  <a:ext uri="{FF2B5EF4-FFF2-40B4-BE49-F238E27FC236}">
                    <a16:creationId xmlns:a16="http://schemas.microsoft.com/office/drawing/2014/main" id="{5F3C1301-FF77-5E96-EF01-48783F58E98A}"/>
                  </a:ext>
                </a:extLst>
              </p:cNvPr>
              <p:cNvSpPr/>
              <p:nvPr/>
            </p:nvSpPr>
            <p:spPr>
              <a:xfrm>
                <a:off x="590113" y="1310036"/>
                <a:ext cx="902311" cy="794243"/>
              </a:xfrm>
              <a:custGeom>
                <a:avLst/>
                <a:gdLst>
                  <a:gd name="connsiteX0" fmla="*/ 398 w 902311"/>
                  <a:gd name="connsiteY0" fmla="*/ 374606 h 794243"/>
                  <a:gd name="connsiteX1" fmla="*/ 258669 w 902311"/>
                  <a:gd name="connsiteY1" fmla="*/ 430 h 794243"/>
                  <a:gd name="connsiteX2" fmla="*/ 902710 w 902311"/>
                  <a:gd name="connsiteY2" fmla="*/ 514037 h 794243"/>
                  <a:gd name="connsiteX3" fmla="*/ 709008 w 902311"/>
                  <a:gd name="connsiteY3" fmla="*/ 794674 h 794243"/>
                </a:gdLst>
                <a:ahLst/>
                <a:cxnLst>
                  <a:cxn ang="0">
                    <a:pos x="connsiteX0" y="connsiteY0"/>
                  </a:cxn>
                  <a:cxn ang="0">
                    <a:pos x="connsiteX1" y="connsiteY1"/>
                  </a:cxn>
                  <a:cxn ang="0">
                    <a:pos x="connsiteX2" y="connsiteY2"/>
                  </a:cxn>
                  <a:cxn ang="0">
                    <a:pos x="connsiteX3" y="connsiteY3"/>
                  </a:cxn>
                </a:cxnLst>
                <a:rect l="l" t="t" r="r" b="b"/>
                <a:pathLst>
                  <a:path w="902311" h="794243">
                    <a:moveTo>
                      <a:pt x="398" y="374606"/>
                    </a:moveTo>
                    <a:cubicBezTo>
                      <a:pt x="77766" y="244085"/>
                      <a:pt x="164064" y="119060"/>
                      <a:pt x="258669" y="430"/>
                    </a:cubicBezTo>
                    <a:lnTo>
                      <a:pt x="902710" y="514037"/>
                    </a:lnTo>
                    <a:cubicBezTo>
                      <a:pt x="831762" y="603016"/>
                      <a:pt x="767035" y="696783"/>
                      <a:pt x="709008" y="794674"/>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378" name="TextBox 377">
                <a:extLst>
                  <a:ext uri="{FF2B5EF4-FFF2-40B4-BE49-F238E27FC236}">
                    <a16:creationId xmlns:a16="http://schemas.microsoft.com/office/drawing/2014/main" id="{CAE9EFE8-A60F-741B-9D68-D6BE1DA919D7}"/>
                  </a:ext>
                </a:extLst>
              </p:cNvPr>
              <p:cNvSpPr txBox="1"/>
              <p:nvPr/>
            </p:nvSpPr>
            <p:spPr>
              <a:xfrm rot="2076924">
                <a:off x="675524" y="159347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(2)</a:t>
                </a:r>
              </a:p>
            </p:txBody>
          </p:sp>
          <p:sp>
            <p:nvSpPr>
              <p:cNvPr id="379" name="Freeform: Shape 378">
                <a:extLst>
                  <a:ext uri="{FF2B5EF4-FFF2-40B4-BE49-F238E27FC236}">
                    <a16:creationId xmlns:a16="http://schemas.microsoft.com/office/drawing/2014/main" id="{B77984D1-3C25-A393-D2DA-FB4B4B03DA3A}"/>
                  </a:ext>
                </a:extLst>
              </p:cNvPr>
              <p:cNvSpPr/>
              <p:nvPr/>
            </p:nvSpPr>
            <p:spPr>
              <a:xfrm>
                <a:off x="944414" y="1566840"/>
                <a:ext cx="225990" cy="327410"/>
              </a:xfrm>
              <a:custGeom>
                <a:avLst/>
                <a:gdLst>
                  <a:gd name="connsiteX0" fmla="*/ 398 w 225990"/>
                  <a:gd name="connsiteY0" fmla="*/ 327840 h 327410"/>
                  <a:gd name="connsiteX1" fmla="*/ 226389 w 225990"/>
                  <a:gd name="connsiteY1" fmla="*/ 430 h 327410"/>
                </a:gdLst>
                <a:ahLst/>
                <a:cxnLst>
                  <a:cxn ang="0">
                    <a:pos x="connsiteX0" y="connsiteY0"/>
                  </a:cxn>
                  <a:cxn ang="0">
                    <a:pos x="connsiteX1" y="connsiteY1"/>
                  </a:cxn>
                </a:cxnLst>
                <a:rect l="l" t="t" r="r" b="b"/>
                <a:pathLst>
                  <a:path w="225990" h="327410">
                    <a:moveTo>
                      <a:pt x="398" y="327840"/>
                    </a:moveTo>
                    <a:cubicBezTo>
                      <a:pt x="68104" y="213631"/>
                      <a:pt x="143612" y="104234"/>
                      <a:pt x="226389" y="430"/>
                    </a:cubicBezTo>
                  </a:path>
                </a:pathLst>
              </a:custGeom>
              <a:noFill/>
              <a:ln w="8736" cap="flat">
                <a:noFill/>
                <a:prstDash val="solid"/>
                <a:miter/>
              </a:ln>
            </p:spPr>
            <p:txBody>
              <a:bodyPr rtlCol="0" anchor="ctr"/>
              <a:lstStyle/>
              <a:p>
                <a:endParaRPr lang="en-GB" sz="1600"/>
              </a:p>
            </p:txBody>
          </p:sp>
        </p:grpSp>
        <p:grpSp>
          <p:nvGrpSpPr>
            <p:cNvPr id="258" name="Graphic 2973">
              <a:extLst>
                <a:ext uri="{FF2B5EF4-FFF2-40B4-BE49-F238E27FC236}">
                  <a16:creationId xmlns:a16="http://schemas.microsoft.com/office/drawing/2014/main" id="{F5C1C0E9-A694-4EA8-E239-3744D37E2AFE}"/>
                </a:ext>
              </a:extLst>
            </p:cNvPr>
            <p:cNvGrpSpPr/>
            <p:nvPr/>
          </p:nvGrpSpPr>
          <p:grpSpPr>
            <a:xfrm>
              <a:off x="848384" y="1137206"/>
              <a:ext cx="754947" cy="686437"/>
              <a:chOff x="848384" y="1137206"/>
              <a:chExt cx="754947" cy="686437"/>
            </a:xfrm>
          </p:grpSpPr>
          <p:sp>
            <p:nvSpPr>
              <p:cNvPr id="374" name="Freeform: Shape 373">
                <a:extLst>
                  <a:ext uri="{FF2B5EF4-FFF2-40B4-BE49-F238E27FC236}">
                    <a16:creationId xmlns:a16="http://schemas.microsoft.com/office/drawing/2014/main" id="{52B661EF-4231-EDA0-6F22-082224B6867F}"/>
                  </a:ext>
                </a:extLst>
              </p:cNvPr>
              <p:cNvSpPr/>
              <p:nvPr/>
            </p:nvSpPr>
            <p:spPr>
              <a:xfrm>
                <a:off x="848384" y="1137206"/>
                <a:ext cx="754947" cy="686437"/>
              </a:xfrm>
              <a:custGeom>
                <a:avLst/>
                <a:gdLst>
                  <a:gd name="connsiteX0" fmla="*/ 398 w 754947"/>
                  <a:gd name="connsiteY0" fmla="*/ 173260 h 686437"/>
                  <a:gd name="connsiteX1" fmla="*/ 148277 w 754947"/>
                  <a:gd name="connsiteY1" fmla="*/ 430 h 686437"/>
                  <a:gd name="connsiteX2" fmla="*/ 755346 w 754947"/>
                  <a:gd name="connsiteY2" fmla="*/ 557238 h 686437"/>
                  <a:gd name="connsiteX3" fmla="*/ 644438 w 754947"/>
                  <a:gd name="connsiteY3" fmla="*/ 686867 h 686437"/>
                </a:gdLst>
                <a:ahLst/>
                <a:cxnLst>
                  <a:cxn ang="0">
                    <a:pos x="connsiteX0" y="connsiteY0"/>
                  </a:cxn>
                  <a:cxn ang="0">
                    <a:pos x="connsiteX1" y="connsiteY1"/>
                  </a:cxn>
                  <a:cxn ang="0">
                    <a:pos x="connsiteX2" y="connsiteY2"/>
                  </a:cxn>
                  <a:cxn ang="0">
                    <a:pos x="connsiteX3" y="connsiteY3"/>
                  </a:cxn>
                </a:cxnLst>
                <a:rect l="l" t="t" r="r" b="b"/>
                <a:pathLst>
                  <a:path w="754947" h="686437">
                    <a:moveTo>
                      <a:pt x="398" y="173260"/>
                    </a:moveTo>
                    <a:cubicBezTo>
                      <a:pt x="47688" y="113967"/>
                      <a:pt x="97013" y="56316"/>
                      <a:pt x="148277" y="430"/>
                    </a:cubicBezTo>
                    <a:lnTo>
                      <a:pt x="755346" y="557238"/>
                    </a:lnTo>
                    <a:cubicBezTo>
                      <a:pt x="716897" y="599164"/>
                      <a:pt x="679908" y="642400"/>
                      <a:pt x="644438" y="686867"/>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375" name="TextBox 374">
                <a:extLst>
                  <a:ext uri="{FF2B5EF4-FFF2-40B4-BE49-F238E27FC236}">
                    <a16:creationId xmlns:a16="http://schemas.microsoft.com/office/drawing/2014/main" id="{BF0FCF89-052D-32DF-F5FF-A5EF271195A7}"/>
                  </a:ext>
                </a:extLst>
              </p:cNvPr>
              <p:cNvSpPr txBox="1"/>
              <p:nvPr/>
            </p:nvSpPr>
            <p:spPr>
              <a:xfrm rot="2432967">
                <a:off x="856048" y="1356958"/>
                <a:ext cx="714675"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CS (1)</a:t>
                </a:r>
              </a:p>
            </p:txBody>
          </p:sp>
          <p:sp>
            <p:nvSpPr>
              <p:cNvPr id="376" name="Freeform: Shape 375">
                <a:extLst>
                  <a:ext uri="{FF2B5EF4-FFF2-40B4-BE49-F238E27FC236}">
                    <a16:creationId xmlns:a16="http://schemas.microsoft.com/office/drawing/2014/main" id="{C01BEC99-49CA-F648-CA50-8DA3D3D8EF47}"/>
                  </a:ext>
                </a:extLst>
              </p:cNvPr>
              <p:cNvSpPr/>
              <p:nvPr/>
            </p:nvSpPr>
            <p:spPr>
              <a:xfrm>
                <a:off x="1170405" y="1415606"/>
                <a:ext cx="129393" cy="151234"/>
              </a:xfrm>
              <a:custGeom>
                <a:avLst/>
                <a:gdLst>
                  <a:gd name="connsiteX0" fmla="*/ 398 w 129393"/>
                  <a:gd name="connsiteY0" fmla="*/ 151664 h 151234"/>
                  <a:gd name="connsiteX1" fmla="*/ 129791 w 129393"/>
                  <a:gd name="connsiteY1" fmla="*/ 430 h 151234"/>
                </a:gdLst>
                <a:ahLst/>
                <a:cxnLst>
                  <a:cxn ang="0">
                    <a:pos x="connsiteX0" y="connsiteY0"/>
                  </a:cxn>
                  <a:cxn ang="0">
                    <a:pos x="connsiteX1" y="connsiteY1"/>
                  </a:cxn>
                </a:cxnLst>
                <a:rect l="l" t="t" r="r" b="b"/>
                <a:pathLst>
                  <a:path w="129393" h="151234">
                    <a:moveTo>
                      <a:pt x="398" y="151664"/>
                    </a:moveTo>
                    <a:cubicBezTo>
                      <a:pt x="41782" y="99779"/>
                      <a:pt x="84930" y="49344"/>
                      <a:pt x="129791" y="430"/>
                    </a:cubicBezTo>
                  </a:path>
                </a:pathLst>
              </a:custGeom>
              <a:noFill/>
              <a:ln w="8736" cap="flat">
                <a:noFill/>
                <a:prstDash val="solid"/>
                <a:miter/>
              </a:ln>
            </p:spPr>
            <p:txBody>
              <a:bodyPr rtlCol="0" anchor="ctr"/>
              <a:lstStyle/>
              <a:p>
                <a:endParaRPr lang="en-GB" sz="1600"/>
              </a:p>
            </p:txBody>
          </p:sp>
        </p:grpSp>
        <p:grpSp>
          <p:nvGrpSpPr>
            <p:cNvPr id="259" name="Graphic 2973">
              <a:extLst>
                <a:ext uri="{FF2B5EF4-FFF2-40B4-BE49-F238E27FC236}">
                  <a16:creationId xmlns:a16="http://schemas.microsoft.com/office/drawing/2014/main" id="{B7DBCE1B-0915-0313-1207-BD7C947AC1E7}"/>
                </a:ext>
              </a:extLst>
            </p:cNvPr>
            <p:cNvGrpSpPr/>
            <p:nvPr/>
          </p:nvGrpSpPr>
          <p:grpSpPr>
            <a:xfrm>
              <a:off x="996264" y="974981"/>
              <a:ext cx="726659" cy="719032"/>
              <a:chOff x="996264" y="974981"/>
              <a:chExt cx="726659" cy="719032"/>
            </a:xfrm>
          </p:grpSpPr>
          <p:sp>
            <p:nvSpPr>
              <p:cNvPr id="371" name="Freeform: Shape 370">
                <a:extLst>
                  <a:ext uri="{FF2B5EF4-FFF2-40B4-BE49-F238E27FC236}">
                    <a16:creationId xmlns:a16="http://schemas.microsoft.com/office/drawing/2014/main" id="{0B97081C-2651-9D91-6226-F2D3A90CFD90}"/>
                  </a:ext>
                </a:extLst>
              </p:cNvPr>
              <p:cNvSpPr/>
              <p:nvPr/>
            </p:nvSpPr>
            <p:spPr>
              <a:xfrm>
                <a:off x="996264" y="974981"/>
                <a:ext cx="726659" cy="719032"/>
              </a:xfrm>
              <a:custGeom>
                <a:avLst/>
                <a:gdLst>
                  <a:gd name="connsiteX0" fmla="*/ 398 w 726659"/>
                  <a:gd name="connsiteY0" fmla="*/ 162654 h 719032"/>
                  <a:gd name="connsiteX1" fmla="*/ 159844 w 726659"/>
                  <a:gd name="connsiteY1" fmla="*/ 430 h 719032"/>
                  <a:gd name="connsiteX2" fmla="*/ 727058 w 726659"/>
                  <a:gd name="connsiteY2" fmla="*/ 597801 h 719032"/>
                  <a:gd name="connsiteX3" fmla="*/ 607466 w 726659"/>
                  <a:gd name="connsiteY3" fmla="*/ 719463 h 719032"/>
                </a:gdLst>
                <a:ahLst/>
                <a:cxnLst>
                  <a:cxn ang="0">
                    <a:pos x="connsiteX0" y="connsiteY0"/>
                  </a:cxn>
                  <a:cxn ang="0">
                    <a:pos x="connsiteX1" y="connsiteY1"/>
                  </a:cxn>
                  <a:cxn ang="0">
                    <a:pos x="connsiteX2" y="connsiteY2"/>
                  </a:cxn>
                  <a:cxn ang="0">
                    <a:pos x="connsiteX3" y="connsiteY3"/>
                  </a:cxn>
                </a:cxnLst>
                <a:rect l="l" t="t" r="r" b="b"/>
                <a:pathLst>
                  <a:path w="726659" h="719032">
                    <a:moveTo>
                      <a:pt x="398" y="162654"/>
                    </a:moveTo>
                    <a:cubicBezTo>
                      <a:pt x="51662" y="106759"/>
                      <a:pt x="104840" y="52646"/>
                      <a:pt x="159844" y="430"/>
                    </a:cubicBezTo>
                    <a:lnTo>
                      <a:pt x="727058" y="597801"/>
                    </a:lnTo>
                    <a:cubicBezTo>
                      <a:pt x="685805" y="636966"/>
                      <a:pt x="645915" y="677546"/>
                      <a:pt x="607466" y="719463"/>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372" name="TextBox 371">
                <a:extLst>
                  <a:ext uri="{FF2B5EF4-FFF2-40B4-BE49-F238E27FC236}">
                    <a16:creationId xmlns:a16="http://schemas.microsoft.com/office/drawing/2014/main" id="{C5E9A748-D8B9-9DBE-F8C0-DC10416CD2A2}"/>
                  </a:ext>
                </a:extLst>
              </p:cNvPr>
              <p:cNvSpPr txBox="1"/>
              <p:nvPr/>
            </p:nvSpPr>
            <p:spPr>
              <a:xfrm rot="2670331">
                <a:off x="997093" y="1210301"/>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73" name="Freeform: Shape 372">
                <a:extLst>
                  <a:ext uri="{FF2B5EF4-FFF2-40B4-BE49-F238E27FC236}">
                    <a16:creationId xmlns:a16="http://schemas.microsoft.com/office/drawing/2014/main" id="{03C7F1B6-C230-D4A8-8D81-D5B1B8796B03}"/>
                  </a:ext>
                </a:extLst>
              </p:cNvPr>
              <p:cNvSpPr/>
              <p:nvPr/>
            </p:nvSpPr>
            <p:spPr>
              <a:xfrm>
                <a:off x="1299798" y="1273667"/>
                <a:ext cx="139518" cy="141938"/>
              </a:xfrm>
              <a:custGeom>
                <a:avLst/>
                <a:gdLst>
                  <a:gd name="connsiteX0" fmla="*/ 398 w 139518"/>
                  <a:gd name="connsiteY0" fmla="*/ 142368 h 141938"/>
                  <a:gd name="connsiteX1" fmla="*/ 139916 w 139518"/>
                  <a:gd name="connsiteY1" fmla="*/ 430 h 141938"/>
                </a:gdLst>
                <a:ahLst/>
                <a:cxnLst>
                  <a:cxn ang="0">
                    <a:pos x="connsiteX0" y="connsiteY0"/>
                  </a:cxn>
                  <a:cxn ang="0">
                    <a:pos x="connsiteX1" y="connsiteY1"/>
                  </a:cxn>
                </a:cxnLst>
                <a:rect l="l" t="t" r="r" b="b"/>
                <a:pathLst>
                  <a:path w="139518" h="141938">
                    <a:moveTo>
                      <a:pt x="398" y="142368"/>
                    </a:moveTo>
                    <a:cubicBezTo>
                      <a:pt x="45259" y="93463"/>
                      <a:pt x="91788" y="46121"/>
                      <a:pt x="139916" y="430"/>
                    </a:cubicBezTo>
                  </a:path>
                </a:pathLst>
              </a:custGeom>
              <a:noFill/>
              <a:ln w="8736" cap="flat">
                <a:noFill/>
                <a:prstDash val="solid"/>
                <a:miter/>
              </a:ln>
            </p:spPr>
            <p:txBody>
              <a:bodyPr rtlCol="0" anchor="ctr"/>
              <a:lstStyle/>
              <a:p>
                <a:endParaRPr lang="en-GB" sz="1600"/>
              </a:p>
            </p:txBody>
          </p:sp>
        </p:grpSp>
        <p:grpSp>
          <p:nvGrpSpPr>
            <p:cNvPr id="260" name="Graphic 2973">
              <a:extLst>
                <a:ext uri="{FF2B5EF4-FFF2-40B4-BE49-F238E27FC236}">
                  <a16:creationId xmlns:a16="http://schemas.microsoft.com/office/drawing/2014/main" id="{1FA35BDE-A13E-0B30-F5C8-E2852BDAF67F}"/>
                </a:ext>
              </a:extLst>
            </p:cNvPr>
            <p:cNvGrpSpPr/>
            <p:nvPr/>
          </p:nvGrpSpPr>
          <p:grpSpPr>
            <a:xfrm>
              <a:off x="1155710" y="824140"/>
              <a:ext cx="694903" cy="759812"/>
              <a:chOff x="1155710" y="824140"/>
              <a:chExt cx="694903" cy="759812"/>
            </a:xfrm>
          </p:grpSpPr>
          <p:sp>
            <p:nvSpPr>
              <p:cNvPr id="368" name="Freeform: Shape 367">
                <a:extLst>
                  <a:ext uri="{FF2B5EF4-FFF2-40B4-BE49-F238E27FC236}">
                    <a16:creationId xmlns:a16="http://schemas.microsoft.com/office/drawing/2014/main" id="{3CA811AC-3B14-BDD2-B1EC-89ED7583C7CA}"/>
                  </a:ext>
                </a:extLst>
              </p:cNvPr>
              <p:cNvSpPr/>
              <p:nvPr/>
            </p:nvSpPr>
            <p:spPr>
              <a:xfrm>
                <a:off x="1155710" y="824140"/>
                <a:ext cx="694903" cy="748212"/>
              </a:xfrm>
              <a:custGeom>
                <a:avLst/>
                <a:gdLst>
                  <a:gd name="connsiteX0" fmla="*/ 398 w 694903"/>
                  <a:gd name="connsiteY0" fmla="*/ 151271 h 748212"/>
                  <a:gd name="connsiteX1" fmla="*/ 170660 w 694903"/>
                  <a:gd name="connsiteY1" fmla="*/ 430 h 748212"/>
                  <a:gd name="connsiteX2" fmla="*/ 695301 w 694903"/>
                  <a:gd name="connsiteY2" fmla="*/ 635516 h 748212"/>
                  <a:gd name="connsiteX3" fmla="*/ 567611 w 694903"/>
                  <a:gd name="connsiteY3" fmla="*/ 748642 h 748212"/>
                </a:gdLst>
                <a:ahLst/>
                <a:cxnLst>
                  <a:cxn ang="0">
                    <a:pos x="connsiteX0" y="connsiteY0"/>
                  </a:cxn>
                  <a:cxn ang="0">
                    <a:pos x="connsiteX1" y="connsiteY1"/>
                  </a:cxn>
                  <a:cxn ang="0">
                    <a:pos x="connsiteX2" y="connsiteY2"/>
                  </a:cxn>
                  <a:cxn ang="0">
                    <a:pos x="connsiteX3" y="connsiteY3"/>
                  </a:cxn>
                </a:cxnLst>
                <a:rect l="l" t="t" r="r" b="b"/>
                <a:pathLst>
                  <a:path w="694903" h="748212">
                    <a:moveTo>
                      <a:pt x="398" y="151271"/>
                    </a:moveTo>
                    <a:cubicBezTo>
                      <a:pt x="55393" y="99045"/>
                      <a:pt x="112187" y="48733"/>
                      <a:pt x="170660" y="430"/>
                    </a:cubicBezTo>
                    <a:lnTo>
                      <a:pt x="695301" y="635516"/>
                    </a:lnTo>
                    <a:cubicBezTo>
                      <a:pt x="651445" y="671736"/>
                      <a:pt x="608855" y="709468"/>
                      <a:pt x="567611" y="748642"/>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369" name="TextBox 368">
                <a:extLst>
                  <a:ext uri="{FF2B5EF4-FFF2-40B4-BE49-F238E27FC236}">
                    <a16:creationId xmlns:a16="http://schemas.microsoft.com/office/drawing/2014/main" id="{FA929B93-A06E-E8D4-A243-47A90553DE5A}"/>
                  </a:ext>
                </a:extLst>
              </p:cNvPr>
              <p:cNvSpPr txBox="1"/>
              <p:nvPr/>
            </p:nvSpPr>
            <p:spPr>
              <a:xfrm rot="2907692">
                <a:off x="1139898" y="1073272"/>
                <a:ext cx="704783"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70" name="Freeform: Shape 369">
                <a:extLst>
                  <a:ext uri="{FF2B5EF4-FFF2-40B4-BE49-F238E27FC236}">
                    <a16:creationId xmlns:a16="http://schemas.microsoft.com/office/drawing/2014/main" id="{F4501326-7578-1312-CBBA-6E4F484992C4}"/>
                  </a:ext>
                </a:extLst>
              </p:cNvPr>
              <p:cNvSpPr/>
              <p:nvPr/>
            </p:nvSpPr>
            <p:spPr>
              <a:xfrm>
                <a:off x="1439317" y="1141679"/>
                <a:ext cx="148971" cy="131988"/>
              </a:xfrm>
              <a:custGeom>
                <a:avLst/>
                <a:gdLst>
                  <a:gd name="connsiteX0" fmla="*/ 398 w 148971"/>
                  <a:gd name="connsiteY0" fmla="*/ 132418 h 131988"/>
                  <a:gd name="connsiteX1" fmla="*/ 149369 w 148971"/>
                  <a:gd name="connsiteY1" fmla="*/ 430 h 131988"/>
                </a:gdLst>
                <a:ahLst/>
                <a:cxnLst>
                  <a:cxn ang="0">
                    <a:pos x="connsiteX0" y="connsiteY0"/>
                  </a:cxn>
                  <a:cxn ang="0">
                    <a:pos x="connsiteX1" y="connsiteY1"/>
                  </a:cxn>
                </a:cxnLst>
                <a:rect l="l" t="t" r="r" b="b"/>
                <a:pathLst>
                  <a:path w="148971" h="131988">
                    <a:moveTo>
                      <a:pt x="398" y="132418"/>
                    </a:moveTo>
                    <a:cubicBezTo>
                      <a:pt x="48517" y="86718"/>
                      <a:pt x="98209" y="42696"/>
                      <a:pt x="149369" y="430"/>
                    </a:cubicBezTo>
                  </a:path>
                </a:pathLst>
              </a:custGeom>
              <a:noFill/>
              <a:ln w="8736" cap="flat">
                <a:noFill/>
                <a:prstDash val="solid"/>
                <a:miter/>
              </a:ln>
            </p:spPr>
            <p:txBody>
              <a:bodyPr rtlCol="0" anchor="ctr"/>
              <a:lstStyle/>
              <a:p>
                <a:endParaRPr lang="en-GB" sz="1600"/>
              </a:p>
            </p:txBody>
          </p:sp>
        </p:grpSp>
        <p:grpSp>
          <p:nvGrpSpPr>
            <p:cNvPr id="261" name="Graphic 2973">
              <a:extLst>
                <a:ext uri="{FF2B5EF4-FFF2-40B4-BE49-F238E27FC236}">
                  <a16:creationId xmlns:a16="http://schemas.microsoft.com/office/drawing/2014/main" id="{1C3818FF-7DD8-52C6-618D-A9D69AB40BC4}"/>
                </a:ext>
              </a:extLst>
            </p:cNvPr>
            <p:cNvGrpSpPr/>
            <p:nvPr/>
          </p:nvGrpSpPr>
          <p:grpSpPr>
            <a:xfrm>
              <a:off x="1325972" y="685408"/>
              <a:ext cx="659835" cy="773818"/>
              <a:chOff x="1325972" y="685408"/>
              <a:chExt cx="659835" cy="773818"/>
            </a:xfrm>
          </p:grpSpPr>
          <p:sp>
            <p:nvSpPr>
              <p:cNvPr id="365" name="Freeform: Shape 364">
                <a:extLst>
                  <a:ext uri="{FF2B5EF4-FFF2-40B4-BE49-F238E27FC236}">
                    <a16:creationId xmlns:a16="http://schemas.microsoft.com/office/drawing/2014/main" id="{102DC371-D6FB-21C6-E58F-453A61DB9C62}"/>
                  </a:ext>
                </a:extLst>
              </p:cNvPr>
              <p:cNvSpPr/>
              <p:nvPr/>
            </p:nvSpPr>
            <p:spPr>
              <a:xfrm>
                <a:off x="1325972" y="685408"/>
                <a:ext cx="659835" cy="773818"/>
              </a:xfrm>
              <a:custGeom>
                <a:avLst/>
                <a:gdLst>
                  <a:gd name="connsiteX0" fmla="*/ 398 w 659835"/>
                  <a:gd name="connsiteY0" fmla="*/ 139162 h 773818"/>
                  <a:gd name="connsiteX1" fmla="*/ 180654 w 659835"/>
                  <a:gd name="connsiteY1" fmla="*/ 430 h 773818"/>
                  <a:gd name="connsiteX2" fmla="*/ 660233 w 659835"/>
                  <a:gd name="connsiteY2" fmla="*/ 670199 h 773818"/>
                  <a:gd name="connsiteX3" fmla="*/ 525039 w 659835"/>
                  <a:gd name="connsiteY3" fmla="*/ 774248 h 773818"/>
                </a:gdLst>
                <a:ahLst/>
                <a:cxnLst>
                  <a:cxn ang="0">
                    <a:pos x="connsiteX0" y="connsiteY0"/>
                  </a:cxn>
                  <a:cxn ang="0">
                    <a:pos x="connsiteX1" y="connsiteY1"/>
                  </a:cxn>
                  <a:cxn ang="0">
                    <a:pos x="connsiteX2" y="connsiteY2"/>
                  </a:cxn>
                  <a:cxn ang="0">
                    <a:pos x="connsiteX3" y="connsiteY3"/>
                  </a:cxn>
                </a:cxnLst>
                <a:rect l="l" t="t" r="r" b="b"/>
                <a:pathLst>
                  <a:path w="659835" h="773818">
                    <a:moveTo>
                      <a:pt x="398" y="139162"/>
                    </a:moveTo>
                    <a:cubicBezTo>
                      <a:pt x="58870" y="90859"/>
                      <a:pt x="118993" y="44592"/>
                      <a:pt x="180654" y="430"/>
                    </a:cubicBezTo>
                    <a:lnTo>
                      <a:pt x="660233" y="670199"/>
                    </a:lnTo>
                    <a:cubicBezTo>
                      <a:pt x="613983" y="703309"/>
                      <a:pt x="568895" y="738018"/>
                      <a:pt x="525039" y="774248"/>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366" name="TextBox 365">
                <a:extLst>
                  <a:ext uri="{FF2B5EF4-FFF2-40B4-BE49-F238E27FC236}">
                    <a16:creationId xmlns:a16="http://schemas.microsoft.com/office/drawing/2014/main" id="{4466CAAD-A13C-ED93-825D-52F388BE09FA}"/>
                  </a:ext>
                </a:extLst>
              </p:cNvPr>
              <p:cNvSpPr txBox="1"/>
              <p:nvPr/>
            </p:nvSpPr>
            <p:spPr>
              <a:xfrm rot="3145055">
                <a:off x="1294903" y="946527"/>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67" name="Freeform: Shape 366">
                <a:extLst>
                  <a:ext uri="{FF2B5EF4-FFF2-40B4-BE49-F238E27FC236}">
                    <a16:creationId xmlns:a16="http://schemas.microsoft.com/office/drawing/2014/main" id="{D295CC2D-4717-9293-BAB4-093B1610B031}"/>
                  </a:ext>
                </a:extLst>
              </p:cNvPr>
              <p:cNvSpPr/>
              <p:nvPr/>
            </p:nvSpPr>
            <p:spPr>
              <a:xfrm>
                <a:off x="1588297" y="1020296"/>
                <a:ext cx="157725" cy="121382"/>
              </a:xfrm>
              <a:custGeom>
                <a:avLst/>
                <a:gdLst>
                  <a:gd name="connsiteX0" fmla="*/ 398 w 157725"/>
                  <a:gd name="connsiteY0" fmla="*/ 121812 h 121382"/>
                  <a:gd name="connsiteX1" fmla="*/ 158123 w 157725"/>
                  <a:gd name="connsiteY1" fmla="*/ 430 h 121382"/>
                </a:gdLst>
                <a:ahLst/>
                <a:cxnLst>
                  <a:cxn ang="0">
                    <a:pos x="connsiteX0" y="connsiteY0"/>
                  </a:cxn>
                  <a:cxn ang="0">
                    <a:pos x="connsiteX1" y="connsiteY1"/>
                  </a:cxn>
                </a:cxnLst>
                <a:rect l="l" t="t" r="r" b="b"/>
                <a:pathLst>
                  <a:path w="157725" h="121382">
                    <a:moveTo>
                      <a:pt x="398" y="121812"/>
                    </a:moveTo>
                    <a:cubicBezTo>
                      <a:pt x="51557" y="79546"/>
                      <a:pt x="104159" y="39062"/>
                      <a:pt x="158123" y="430"/>
                    </a:cubicBezTo>
                  </a:path>
                </a:pathLst>
              </a:custGeom>
              <a:noFill/>
              <a:ln w="8736" cap="flat">
                <a:noFill/>
                <a:prstDash val="solid"/>
                <a:miter/>
              </a:ln>
            </p:spPr>
            <p:txBody>
              <a:bodyPr rtlCol="0" anchor="ctr"/>
              <a:lstStyle/>
              <a:p>
                <a:endParaRPr lang="en-GB" sz="1600"/>
              </a:p>
            </p:txBody>
          </p:sp>
        </p:grpSp>
        <p:grpSp>
          <p:nvGrpSpPr>
            <p:cNvPr id="262" name="Graphic 2973">
              <a:extLst>
                <a:ext uri="{FF2B5EF4-FFF2-40B4-BE49-F238E27FC236}">
                  <a16:creationId xmlns:a16="http://schemas.microsoft.com/office/drawing/2014/main" id="{195DB4A0-1E0A-C64B-D9C9-914BBAEF3DC9}"/>
                </a:ext>
              </a:extLst>
            </p:cNvPr>
            <p:cNvGrpSpPr/>
            <p:nvPr/>
          </p:nvGrpSpPr>
          <p:grpSpPr>
            <a:xfrm>
              <a:off x="1506228" y="685408"/>
              <a:ext cx="1918326" cy="2679058"/>
              <a:chOff x="1506228" y="685408"/>
              <a:chExt cx="1918326" cy="2679058"/>
            </a:xfrm>
          </p:grpSpPr>
          <p:sp>
            <p:nvSpPr>
              <p:cNvPr id="363" name="Freeform: Shape 362">
                <a:extLst>
                  <a:ext uri="{FF2B5EF4-FFF2-40B4-BE49-F238E27FC236}">
                    <a16:creationId xmlns:a16="http://schemas.microsoft.com/office/drawing/2014/main" id="{79CA3842-422F-DB2D-7468-0BD1E453C5D3}"/>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4" name="Freeform: Shape 363">
                <a:extLst>
                  <a:ext uri="{FF2B5EF4-FFF2-40B4-BE49-F238E27FC236}">
                    <a16:creationId xmlns:a16="http://schemas.microsoft.com/office/drawing/2014/main" id="{8759BDF4-B430-058E-496E-384061CBC9F8}"/>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4" name="Graphic 2973">
              <a:extLst>
                <a:ext uri="{FF2B5EF4-FFF2-40B4-BE49-F238E27FC236}">
                  <a16:creationId xmlns:a16="http://schemas.microsoft.com/office/drawing/2014/main" id="{16877DCD-C3C7-C750-FACD-2C420825E5F5}"/>
                </a:ext>
              </a:extLst>
            </p:cNvPr>
            <p:cNvGrpSpPr/>
            <p:nvPr/>
          </p:nvGrpSpPr>
          <p:grpSpPr>
            <a:xfrm>
              <a:off x="1506228" y="685408"/>
              <a:ext cx="1918326" cy="2679058"/>
              <a:chOff x="1506228" y="685408"/>
              <a:chExt cx="1918326" cy="2679058"/>
            </a:xfrm>
          </p:grpSpPr>
          <p:sp>
            <p:nvSpPr>
              <p:cNvPr id="361" name="Freeform: Shape 360">
                <a:extLst>
                  <a:ext uri="{FF2B5EF4-FFF2-40B4-BE49-F238E27FC236}">
                    <a16:creationId xmlns:a16="http://schemas.microsoft.com/office/drawing/2014/main" id="{72EA98CB-78B3-6514-1DC9-1A7763A4D529}"/>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2" name="Freeform: Shape 361">
                <a:extLst>
                  <a:ext uri="{FF2B5EF4-FFF2-40B4-BE49-F238E27FC236}">
                    <a16:creationId xmlns:a16="http://schemas.microsoft.com/office/drawing/2014/main" id="{4ADFED34-C3CE-5C5C-C473-DADC27CCE26E}"/>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5" name="Graphic 2973">
              <a:extLst>
                <a:ext uri="{FF2B5EF4-FFF2-40B4-BE49-F238E27FC236}">
                  <a16:creationId xmlns:a16="http://schemas.microsoft.com/office/drawing/2014/main" id="{DA7BE655-A3A8-CEAC-3BFB-6BE2E749FA3F}"/>
                </a:ext>
              </a:extLst>
            </p:cNvPr>
            <p:cNvGrpSpPr/>
            <p:nvPr/>
          </p:nvGrpSpPr>
          <p:grpSpPr>
            <a:xfrm>
              <a:off x="1506228" y="685408"/>
              <a:ext cx="1918326" cy="2679058"/>
              <a:chOff x="1506228" y="685408"/>
              <a:chExt cx="1918326" cy="2679058"/>
            </a:xfrm>
          </p:grpSpPr>
          <p:sp>
            <p:nvSpPr>
              <p:cNvPr id="359" name="Freeform: Shape 358">
                <a:extLst>
                  <a:ext uri="{FF2B5EF4-FFF2-40B4-BE49-F238E27FC236}">
                    <a16:creationId xmlns:a16="http://schemas.microsoft.com/office/drawing/2014/main" id="{15DA8AF1-A801-F22E-FDE6-D813E91E11CA}"/>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60" name="Freeform: Shape 359">
                <a:extLst>
                  <a:ext uri="{FF2B5EF4-FFF2-40B4-BE49-F238E27FC236}">
                    <a16:creationId xmlns:a16="http://schemas.microsoft.com/office/drawing/2014/main" id="{D234E8A4-D902-CC93-D325-479DE213368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6" name="Graphic 2973">
              <a:extLst>
                <a:ext uri="{FF2B5EF4-FFF2-40B4-BE49-F238E27FC236}">
                  <a16:creationId xmlns:a16="http://schemas.microsoft.com/office/drawing/2014/main" id="{9D7E81D6-79A5-04AD-D625-C9DB38519230}"/>
                </a:ext>
              </a:extLst>
            </p:cNvPr>
            <p:cNvGrpSpPr/>
            <p:nvPr/>
          </p:nvGrpSpPr>
          <p:grpSpPr>
            <a:xfrm>
              <a:off x="1506228" y="685408"/>
              <a:ext cx="1918326" cy="2679058"/>
              <a:chOff x="1506228" y="685408"/>
              <a:chExt cx="1918326" cy="2679058"/>
            </a:xfrm>
          </p:grpSpPr>
          <p:sp>
            <p:nvSpPr>
              <p:cNvPr id="357" name="Freeform: Shape 356">
                <a:extLst>
                  <a:ext uri="{FF2B5EF4-FFF2-40B4-BE49-F238E27FC236}">
                    <a16:creationId xmlns:a16="http://schemas.microsoft.com/office/drawing/2014/main" id="{5ABC18B4-E5E0-8276-6D13-6A69006635C6}"/>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8" name="Freeform: Shape 357">
                <a:extLst>
                  <a:ext uri="{FF2B5EF4-FFF2-40B4-BE49-F238E27FC236}">
                    <a16:creationId xmlns:a16="http://schemas.microsoft.com/office/drawing/2014/main" id="{E5A2CE4F-CD81-3F03-DD53-9E1FB065AB0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7" name="Graphic 2973">
              <a:extLst>
                <a:ext uri="{FF2B5EF4-FFF2-40B4-BE49-F238E27FC236}">
                  <a16:creationId xmlns:a16="http://schemas.microsoft.com/office/drawing/2014/main" id="{4E615120-F814-C1F9-0BE3-EF63AFA26E12}"/>
                </a:ext>
              </a:extLst>
            </p:cNvPr>
            <p:cNvGrpSpPr/>
            <p:nvPr/>
          </p:nvGrpSpPr>
          <p:grpSpPr>
            <a:xfrm>
              <a:off x="1506228" y="685408"/>
              <a:ext cx="1918326" cy="2679058"/>
              <a:chOff x="1506228" y="685408"/>
              <a:chExt cx="1918326" cy="2679058"/>
            </a:xfrm>
          </p:grpSpPr>
          <p:sp>
            <p:nvSpPr>
              <p:cNvPr id="355" name="Freeform: Shape 354">
                <a:extLst>
                  <a:ext uri="{FF2B5EF4-FFF2-40B4-BE49-F238E27FC236}">
                    <a16:creationId xmlns:a16="http://schemas.microsoft.com/office/drawing/2014/main" id="{7C9C9E0D-D103-6EF8-220F-FDE47D905DE3}"/>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6" name="Freeform: Shape 355">
                <a:extLst>
                  <a:ext uri="{FF2B5EF4-FFF2-40B4-BE49-F238E27FC236}">
                    <a16:creationId xmlns:a16="http://schemas.microsoft.com/office/drawing/2014/main" id="{B9970309-60C5-C111-F26B-2D8393C7BBA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8" name="Graphic 2973">
              <a:extLst>
                <a:ext uri="{FF2B5EF4-FFF2-40B4-BE49-F238E27FC236}">
                  <a16:creationId xmlns:a16="http://schemas.microsoft.com/office/drawing/2014/main" id="{F617C7E0-5112-63B5-BE6F-D37EE52BCB67}"/>
                </a:ext>
              </a:extLst>
            </p:cNvPr>
            <p:cNvGrpSpPr/>
            <p:nvPr/>
          </p:nvGrpSpPr>
          <p:grpSpPr>
            <a:xfrm>
              <a:off x="1506228" y="685408"/>
              <a:ext cx="1918326" cy="2679058"/>
              <a:chOff x="1506228" y="685408"/>
              <a:chExt cx="1918326" cy="2679058"/>
            </a:xfrm>
          </p:grpSpPr>
          <p:sp>
            <p:nvSpPr>
              <p:cNvPr id="353" name="Freeform: Shape 352">
                <a:extLst>
                  <a:ext uri="{FF2B5EF4-FFF2-40B4-BE49-F238E27FC236}">
                    <a16:creationId xmlns:a16="http://schemas.microsoft.com/office/drawing/2014/main" id="{BB56144A-8E64-9A00-CE6C-C68FFE76FEFA}"/>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4" name="Freeform: Shape 353">
                <a:extLst>
                  <a:ext uri="{FF2B5EF4-FFF2-40B4-BE49-F238E27FC236}">
                    <a16:creationId xmlns:a16="http://schemas.microsoft.com/office/drawing/2014/main" id="{04DA118F-AAD8-AAF5-A155-0C9D9675BED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69" name="Graphic 2973">
              <a:extLst>
                <a:ext uri="{FF2B5EF4-FFF2-40B4-BE49-F238E27FC236}">
                  <a16:creationId xmlns:a16="http://schemas.microsoft.com/office/drawing/2014/main" id="{E170C543-CCC8-19E0-B921-887724077E7D}"/>
                </a:ext>
              </a:extLst>
            </p:cNvPr>
            <p:cNvGrpSpPr/>
            <p:nvPr/>
          </p:nvGrpSpPr>
          <p:grpSpPr>
            <a:xfrm>
              <a:off x="1506228" y="685408"/>
              <a:ext cx="1918326" cy="2679058"/>
              <a:chOff x="1506228" y="685408"/>
              <a:chExt cx="1918326" cy="2679058"/>
            </a:xfrm>
          </p:grpSpPr>
          <p:sp>
            <p:nvSpPr>
              <p:cNvPr id="351" name="Freeform: Shape 350">
                <a:extLst>
                  <a:ext uri="{FF2B5EF4-FFF2-40B4-BE49-F238E27FC236}">
                    <a16:creationId xmlns:a16="http://schemas.microsoft.com/office/drawing/2014/main" id="{E4D26D7A-F3DF-AF24-7EA6-371375A2A3EC}"/>
                  </a:ext>
                </a:extLst>
              </p:cNvPr>
              <p:cNvSpPr/>
              <p:nvPr/>
            </p:nvSpPr>
            <p:spPr>
              <a:xfrm>
                <a:off x="1506228" y="685408"/>
                <a:ext cx="479579" cy="669768"/>
              </a:xfrm>
              <a:custGeom>
                <a:avLst/>
                <a:gdLst>
                  <a:gd name="connsiteX0" fmla="*/ 398 w 479579"/>
                  <a:gd name="connsiteY0" fmla="*/ 430 h 669768"/>
                  <a:gd name="connsiteX1" fmla="*/ 479977 w 479579"/>
                  <a:gd name="connsiteY1" fmla="*/ 670199 h 669768"/>
                </a:gdLst>
                <a:ahLst/>
                <a:cxnLst>
                  <a:cxn ang="0">
                    <a:pos x="connsiteX0" y="connsiteY0"/>
                  </a:cxn>
                  <a:cxn ang="0">
                    <a:pos x="connsiteX1" y="connsiteY1"/>
                  </a:cxn>
                </a:cxnLst>
                <a:rect l="l" t="t" r="r" b="b"/>
                <a:pathLst>
                  <a:path w="479579" h="669768">
                    <a:moveTo>
                      <a:pt x="398" y="430"/>
                    </a:moveTo>
                    <a:lnTo>
                      <a:pt x="479977" y="670199"/>
                    </a:lnTo>
                    <a:close/>
                  </a:path>
                </a:pathLst>
              </a:custGeom>
              <a:solidFill>
                <a:srgbClr val="E49F38">
                  <a:alpha val="56000"/>
                </a:srgbClr>
              </a:solidFill>
              <a:ln w="0" cap="flat">
                <a:solidFill>
                  <a:srgbClr val="FFFFFF">
                    <a:alpha val="56000"/>
                  </a:srgbClr>
                </a:solidFill>
                <a:prstDash val="solid"/>
                <a:miter/>
              </a:ln>
            </p:spPr>
            <p:txBody>
              <a:bodyPr rtlCol="0" anchor="ctr"/>
              <a:lstStyle/>
              <a:p>
                <a:endParaRPr lang="en-GB" sz="1600"/>
              </a:p>
            </p:txBody>
          </p:sp>
          <p:sp>
            <p:nvSpPr>
              <p:cNvPr id="352" name="Freeform: Shape 351">
                <a:extLst>
                  <a:ext uri="{FF2B5EF4-FFF2-40B4-BE49-F238E27FC236}">
                    <a16:creationId xmlns:a16="http://schemas.microsoft.com/office/drawing/2014/main" id="{C57C90BD-E71F-9569-A62B-F6E5E52383F1}"/>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0" name="Graphic 2973">
              <a:extLst>
                <a:ext uri="{FF2B5EF4-FFF2-40B4-BE49-F238E27FC236}">
                  <a16:creationId xmlns:a16="http://schemas.microsoft.com/office/drawing/2014/main" id="{1CC16995-5483-6830-9818-C16CA56889FD}"/>
                </a:ext>
              </a:extLst>
            </p:cNvPr>
            <p:cNvGrpSpPr/>
            <p:nvPr/>
          </p:nvGrpSpPr>
          <p:grpSpPr>
            <a:xfrm>
              <a:off x="1506228" y="348160"/>
              <a:ext cx="923567" cy="1007016"/>
              <a:chOff x="1506228" y="348160"/>
              <a:chExt cx="923567" cy="1007016"/>
            </a:xfrm>
          </p:grpSpPr>
          <p:sp>
            <p:nvSpPr>
              <p:cNvPr id="348" name="Freeform: Shape 347">
                <a:extLst>
                  <a:ext uri="{FF2B5EF4-FFF2-40B4-BE49-F238E27FC236}">
                    <a16:creationId xmlns:a16="http://schemas.microsoft.com/office/drawing/2014/main" id="{1C246A44-DC95-FE46-3CCD-7E1DA1516943}"/>
                  </a:ext>
                </a:extLst>
              </p:cNvPr>
              <p:cNvSpPr/>
              <p:nvPr/>
            </p:nvSpPr>
            <p:spPr>
              <a:xfrm>
                <a:off x="1506228" y="348160"/>
                <a:ext cx="923567" cy="1007016"/>
              </a:xfrm>
              <a:custGeom>
                <a:avLst/>
                <a:gdLst>
                  <a:gd name="connsiteX0" fmla="*/ 398 w 923567"/>
                  <a:gd name="connsiteY0" fmla="*/ 337677 h 1007016"/>
                  <a:gd name="connsiteX1" fmla="*/ 592378 w 923567"/>
                  <a:gd name="connsiteY1" fmla="*/ 430 h 1007016"/>
                  <a:gd name="connsiteX2" fmla="*/ 923965 w 923567"/>
                  <a:gd name="connsiteY2" fmla="*/ 754504 h 1007016"/>
                  <a:gd name="connsiteX3" fmla="*/ 479977 w 923567"/>
                  <a:gd name="connsiteY3" fmla="*/ 1007446 h 1007016"/>
                </a:gdLst>
                <a:ahLst/>
                <a:cxnLst>
                  <a:cxn ang="0">
                    <a:pos x="connsiteX0" y="connsiteY0"/>
                  </a:cxn>
                  <a:cxn ang="0">
                    <a:pos x="connsiteX1" y="connsiteY1"/>
                  </a:cxn>
                  <a:cxn ang="0">
                    <a:pos x="connsiteX2" y="connsiteY2"/>
                  </a:cxn>
                  <a:cxn ang="0">
                    <a:pos x="connsiteX3" y="connsiteY3"/>
                  </a:cxn>
                </a:cxnLst>
                <a:rect l="l" t="t" r="r" b="b"/>
                <a:pathLst>
                  <a:path w="923567" h="1007016">
                    <a:moveTo>
                      <a:pt x="398" y="337677"/>
                    </a:moveTo>
                    <a:cubicBezTo>
                      <a:pt x="185546" y="205112"/>
                      <a:pt x="383930" y="92091"/>
                      <a:pt x="592378" y="430"/>
                    </a:cubicBezTo>
                    <a:lnTo>
                      <a:pt x="923965" y="754504"/>
                    </a:lnTo>
                    <a:cubicBezTo>
                      <a:pt x="767629" y="823250"/>
                      <a:pt x="618841" y="908018"/>
                      <a:pt x="479977" y="1007446"/>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349" name="TextBox 348">
                <a:extLst>
                  <a:ext uri="{FF2B5EF4-FFF2-40B4-BE49-F238E27FC236}">
                    <a16:creationId xmlns:a16="http://schemas.microsoft.com/office/drawing/2014/main" id="{41BBDC5B-718D-ADE3-1E01-7A5F8EA7ECED}"/>
                  </a:ext>
                </a:extLst>
              </p:cNvPr>
              <p:cNvSpPr txBox="1"/>
              <p:nvPr/>
            </p:nvSpPr>
            <p:spPr>
              <a:xfrm rot="3619780">
                <a:off x="1646823" y="700860"/>
                <a:ext cx="701695"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(3)</a:t>
                </a:r>
              </a:p>
            </p:txBody>
          </p:sp>
          <p:sp>
            <p:nvSpPr>
              <p:cNvPr id="350" name="Freeform: Shape 349">
                <a:extLst>
                  <a:ext uri="{FF2B5EF4-FFF2-40B4-BE49-F238E27FC236}">
                    <a16:creationId xmlns:a16="http://schemas.microsoft.com/office/drawing/2014/main" id="{725148D2-3999-846C-7D63-B62B1C9DB8A7}"/>
                  </a:ext>
                </a:extLst>
              </p:cNvPr>
              <p:cNvSpPr/>
              <p:nvPr/>
            </p:nvSpPr>
            <p:spPr>
              <a:xfrm>
                <a:off x="1746022" y="725193"/>
                <a:ext cx="517984" cy="295103"/>
              </a:xfrm>
              <a:custGeom>
                <a:avLst/>
                <a:gdLst>
                  <a:gd name="connsiteX0" fmla="*/ 398 w 517984"/>
                  <a:gd name="connsiteY0" fmla="*/ 295533 h 295103"/>
                  <a:gd name="connsiteX1" fmla="*/ 518382 w 517984"/>
                  <a:gd name="connsiteY1" fmla="*/ 430 h 295103"/>
                </a:gdLst>
                <a:ahLst/>
                <a:cxnLst>
                  <a:cxn ang="0">
                    <a:pos x="connsiteX0" y="connsiteY0"/>
                  </a:cxn>
                  <a:cxn ang="0">
                    <a:pos x="connsiteX1" y="connsiteY1"/>
                  </a:cxn>
                </a:cxnLst>
                <a:rect l="l" t="t" r="r" b="b"/>
                <a:pathLst>
                  <a:path w="517984" h="295103">
                    <a:moveTo>
                      <a:pt x="398" y="295533"/>
                    </a:moveTo>
                    <a:cubicBezTo>
                      <a:pt x="162395" y="179533"/>
                      <a:pt x="335985" y="80638"/>
                      <a:pt x="518382" y="430"/>
                    </a:cubicBezTo>
                  </a:path>
                </a:pathLst>
              </a:custGeom>
              <a:noFill/>
              <a:ln w="8736" cap="flat">
                <a:noFill/>
                <a:prstDash val="solid"/>
                <a:miter/>
              </a:ln>
            </p:spPr>
            <p:txBody>
              <a:bodyPr rtlCol="0" anchor="ctr"/>
              <a:lstStyle/>
              <a:p>
                <a:endParaRPr lang="en-GB" sz="1600"/>
              </a:p>
            </p:txBody>
          </p:sp>
        </p:grpSp>
        <p:grpSp>
          <p:nvGrpSpPr>
            <p:cNvPr id="271" name="Graphic 2973">
              <a:extLst>
                <a:ext uri="{FF2B5EF4-FFF2-40B4-BE49-F238E27FC236}">
                  <a16:creationId xmlns:a16="http://schemas.microsoft.com/office/drawing/2014/main" id="{7EE9DCDA-322B-EB41-6210-BF7AD454A13A}"/>
                </a:ext>
              </a:extLst>
            </p:cNvPr>
            <p:cNvGrpSpPr/>
            <p:nvPr/>
          </p:nvGrpSpPr>
          <p:grpSpPr>
            <a:xfrm>
              <a:off x="2098209" y="263837"/>
              <a:ext cx="490031" cy="838396"/>
              <a:chOff x="2098209" y="263837"/>
              <a:chExt cx="490031" cy="838396"/>
            </a:xfrm>
          </p:grpSpPr>
          <p:sp>
            <p:nvSpPr>
              <p:cNvPr id="344" name="Freeform: Shape 343">
                <a:extLst>
                  <a:ext uri="{FF2B5EF4-FFF2-40B4-BE49-F238E27FC236}">
                    <a16:creationId xmlns:a16="http://schemas.microsoft.com/office/drawing/2014/main" id="{09FAE0CF-FBCF-20CC-92E1-56FF44E51E50}"/>
                  </a:ext>
                </a:extLst>
              </p:cNvPr>
              <p:cNvSpPr/>
              <p:nvPr/>
            </p:nvSpPr>
            <p:spPr>
              <a:xfrm>
                <a:off x="2098209" y="263837"/>
                <a:ext cx="490031" cy="838396"/>
              </a:xfrm>
              <a:custGeom>
                <a:avLst/>
                <a:gdLst>
                  <a:gd name="connsiteX0" fmla="*/ 398 w 490031"/>
                  <a:gd name="connsiteY0" fmla="*/ 84753 h 838396"/>
                  <a:gd name="connsiteX1" fmla="*/ 211659 w 490031"/>
                  <a:gd name="connsiteY1" fmla="*/ 430 h 838396"/>
                  <a:gd name="connsiteX2" fmla="*/ 490429 w 490031"/>
                  <a:gd name="connsiteY2" fmla="*/ 775585 h 838396"/>
                  <a:gd name="connsiteX3" fmla="*/ 331984 w 490031"/>
                  <a:gd name="connsiteY3" fmla="*/ 838827 h 838396"/>
                </a:gdLst>
                <a:ahLst/>
                <a:cxnLst>
                  <a:cxn ang="0">
                    <a:pos x="connsiteX0" y="connsiteY0"/>
                  </a:cxn>
                  <a:cxn ang="0">
                    <a:pos x="connsiteX1" y="connsiteY1"/>
                  </a:cxn>
                  <a:cxn ang="0">
                    <a:pos x="connsiteX2" y="connsiteY2"/>
                  </a:cxn>
                  <a:cxn ang="0">
                    <a:pos x="connsiteX3" y="connsiteY3"/>
                  </a:cxn>
                </a:cxnLst>
                <a:rect l="l" t="t" r="r" b="b"/>
                <a:pathLst>
                  <a:path w="490031" h="838396">
                    <a:moveTo>
                      <a:pt x="398" y="84753"/>
                    </a:moveTo>
                    <a:cubicBezTo>
                      <a:pt x="69825" y="54219"/>
                      <a:pt x="140292" y="26097"/>
                      <a:pt x="211659" y="430"/>
                    </a:cubicBezTo>
                    <a:lnTo>
                      <a:pt x="490429" y="775585"/>
                    </a:lnTo>
                    <a:cubicBezTo>
                      <a:pt x="436899" y="794840"/>
                      <a:pt x="384053" y="815929"/>
                      <a:pt x="331984" y="838827"/>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345" name="TextBox 344">
                <a:extLst>
                  <a:ext uri="{FF2B5EF4-FFF2-40B4-BE49-F238E27FC236}">
                    <a16:creationId xmlns:a16="http://schemas.microsoft.com/office/drawing/2014/main" id="{C8B58EF6-2B23-F86E-F2E2-8BAD46B27E0D}"/>
                  </a:ext>
                </a:extLst>
              </p:cNvPr>
              <p:cNvSpPr txBox="1"/>
              <p:nvPr/>
            </p:nvSpPr>
            <p:spPr>
              <a:xfrm rot="4094505">
                <a:off x="1966981" y="547342"/>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47" name="Freeform: Shape 346">
                <a:extLst>
                  <a:ext uri="{FF2B5EF4-FFF2-40B4-BE49-F238E27FC236}">
                    <a16:creationId xmlns:a16="http://schemas.microsoft.com/office/drawing/2014/main" id="{CC719565-6C0A-CA04-9980-40D01EE41941}"/>
                  </a:ext>
                </a:extLst>
              </p:cNvPr>
              <p:cNvSpPr/>
              <p:nvPr/>
            </p:nvSpPr>
            <p:spPr>
              <a:xfrm>
                <a:off x="2264007" y="651415"/>
                <a:ext cx="184851" cy="73778"/>
              </a:xfrm>
              <a:custGeom>
                <a:avLst/>
                <a:gdLst>
                  <a:gd name="connsiteX0" fmla="*/ 398 w 184851"/>
                  <a:gd name="connsiteY0" fmla="*/ 74208 h 73778"/>
                  <a:gd name="connsiteX1" fmla="*/ 185249 w 184851"/>
                  <a:gd name="connsiteY1" fmla="*/ 430 h 73778"/>
                </a:gdLst>
                <a:ahLst/>
                <a:cxnLst>
                  <a:cxn ang="0">
                    <a:pos x="connsiteX0" y="connsiteY0"/>
                  </a:cxn>
                  <a:cxn ang="0">
                    <a:pos x="connsiteX1" y="connsiteY1"/>
                  </a:cxn>
                </a:cxnLst>
                <a:rect l="l" t="t" r="r" b="b"/>
                <a:pathLst>
                  <a:path w="184851" h="73778">
                    <a:moveTo>
                      <a:pt x="398" y="74208"/>
                    </a:moveTo>
                    <a:cubicBezTo>
                      <a:pt x="61141" y="47501"/>
                      <a:pt x="122793" y="22891"/>
                      <a:pt x="185249" y="430"/>
                    </a:cubicBezTo>
                  </a:path>
                </a:pathLst>
              </a:custGeom>
              <a:noFill/>
              <a:ln w="8736" cap="flat">
                <a:noFill/>
                <a:prstDash val="solid"/>
                <a:miter/>
              </a:ln>
            </p:spPr>
            <p:txBody>
              <a:bodyPr rtlCol="0" anchor="ctr"/>
              <a:lstStyle/>
              <a:p>
                <a:endParaRPr lang="en-GB" sz="1600"/>
              </a:p>
            </p:txBody>
          </p:sp>
        </p:grpSp>
        <p:grpSp>
          <p:nvGrpSpPr>
            <p:cNvPr id="272" name="Graphic 2973">
              <a:extLst>
                <a:ext uri="{FF2B5EF4-FFF2-40B4-BE49-F238E27FC236}">
                  <a16:creationId xmlns:a16="http://schemas.microsoft.com/office/drawing/2014/main" id="{356FBBC2-B769-2960-F5D7-AA19CBEAF16A}"/>
                </a:ext>
              </a:extLst>
            </p:cNvPr>
            <p:cNvGrpSpPr/>
            <p:nvPr/>
          </p:nvGrpSpPr>
          <p:grpSpPr>
            <a:xfrm>
              <a:off x="2309470" y="263837"/>
              <a:ext cx="1115084" cy="3100628"/>
              <a:chOff x="2309470" y="263837"/>
              <a:chExt cx="1115084" cy="3100628"/>
            </a:xfrm>
          </p:grpSpPr>
          <p:sp>
            <p:nvSpPr>
              <p:cNvPr id="342" name="Freeform: Shape 341">
                <a:extLst>
                  <a:ext uri="{FF2B5EF4-FFF2-40B4-BE49-F238E27FC236}">
                    <a16:creationId xmlns:a16="http://schemas.microsoft.com/office/drawing/2014/main" id="{35C0F397-EA38-52E7-1879-6740260CD49C}"/>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3" name="Freeform: Shape 342">
                <a:extLst>
                  <a:ext uri="{FF2B5EF4-FFF2-40B4-BE49-F238E27FC236}">
                    <a16:creationId xmlns:a16="http://schemas.microsoft.com/office/drawing/2014/main" id="{150AB209-1F0F-D522-EA93-994AE732F92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3" name="Graphic 2973">
              <a:extLst>
                <a:ext uri="{FF2B5EF4-FFF2-40B4-BE49-F238E27FC236}">
                  <a16:creationId xmlns:a16="http://schemas.microsoft.com/office/drawing/2014/main" id="{0A63A3C3-2B15-1513-E762-39E100BB22D3}"/>
                </a:ext>
              </a:extLst>
            </p:cNvPr>
            <p:cNvGrpSpPr/>
            <p:nvPr/>
          </p:nvGrpSpPr>
          <p:grpSpPr>
            <a:xfrm>
              <a:off x="2309470" y="263837"/>
              <a:ext cx="1115084" cy="3100628"/>
              <a:chOff x="2309470" y="263837"/>
              <a:chExt cx="1115084" cy="3100628"/>
            </a:xfrm>
          </p:grpSpPr>
          <p:sp>
            <p:nvSpPr>
              <p:cNvPr id="340" name="Freeform: Shape 339">
                <a:extLst>
                  <a:ext uri="{FF2B5EF4-FFF2-40B4-BE49-F238E27FC236}">
                    <a16:creationId xmlns:a16="http://schemas.microsoft.com/office/drawing/2014/main" id="{6392CE88-0B35-8FF3-4D8A-5B10538798C4}"/>
                  </a:ext>
                </a:extLst>
              </p:cNvPr>
              <p:cNvSpPr/>
              <p:nvPr/>
            </p:nvSpPr>
            <p:spPr>
              <a:xfrm>
                <a:off x="2309470" y="263837"/>
                <a:ext cx="278770" cy="775154"/>
              </a:xfrm>
              <a:custGeom>
                <a:avLst/>
                <a:gdLst>
                  <a:gd name="connsiteX0" fmla="*/ 398 w 278770"/>
                  <a:gd name="connsiteY0" fmla="*/ 430 h 775154"/>
                  <a:gd name="connsiteX1" fmla="*/ 279168 w 278770"/>
                  <a:gd name="connsiteY1" fmla="*/ 775585 h 775154"/>
                </a:gdLst>
                <a:ahLst/>
                <a:cxnLst>
                  <a:cxn ang="0">
                    <a:pos x="connsiteX0" y="connsiteY0"/>
                  </a:cxn>
                  <a:cxn ang="0">
                    <a:pos x="connsiteX1" y="connsiteY1"/>
                  </a:cxn>
                </a:cxnLst>
                <a:rect l="l" t="t" r="r" b="b"/>
                <a:pathLst>
                  <a:path w="278770" h="775154">
                    <a:moveTo>
                      <a:pt x="398" y="430"/>
                    </a:moveTo>
                    <a:lnTo>
                      <a:pt x="279168" y="775585"/>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41" name="Freeform: Shape 340">
                <a:extLst>
                  <a:ext uri="{FF2B5EF4-FFF2-40B4-BE49-F238E27FC236}">
                    <a16:creationId xmlns:a16="http://schemas.microsoft.com/office/drawing/2014/main" id="{B095EEBD-3D97-BCEA-4970-81B91D4B526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4" name="Graphic 2973">
              <a:extLst>
                <a:ext uri="{FF2B5EF4-FFF2-40B4-BE49-F238E27FC236}">
                  <a16:creationId xmlns:a16="http://schemas.microsoft.com/office/drawing/2014/main" id="{1F0CAF9A-B4B5-943A-BE23-5D5933D1A9EE}"/>
                </a:ext>
              </a:extLst>
            </p:cNvPr>
            <p:cNvGrpSpPr/>
            <p:nvPr/>
          </p:nvGrpSpPr>
          <p:grpSpPr>
            <a:xfrm>
              <a:off x="2309470" y="194296"/>
              <a:ext cx="441200" cy="844695"/>
              <a:chOff x="2309470" y="194296"/>
              <a:chExt cx="441200" cy="844695"/>
            </a:xfrm>
          </p:grpSpPr>
          <p:sp>
            <p:nvSpPr>
              <p:cNvPr id="337" name="Freeform: Shape 336">
                <a:extLst>
                  <a:ext uri="{FF2B5EF4-FFF2-40B4-BE49-F238E27FC236}">
                    <a16:creationId xmlns:a16="http://schemas.microsoft.com/office/drawing/2014/main" id="{986EB44B-EA08-6793-8FE4-8245301DA2B3}"/>
                  </a:ext>
                </a:extLst>
              </p:cNvPr>
              <p:cNvSpPr/>
              <p:nvPr/>
            </p:nvSpPr>
            <p:spPr>
              <a:xfrm>
                <a:off x="2309470" y="194296"/>
                <a:ext cx="441200" cy="844695"/>
              </a:xfrm>
              <a:custGeom>
                <a:avLst/>
                <a:gdLst>
                  <a:gd name="connsiteX0" fmla="*/ 398 w 441200"/>
                  <a:gd name="connsiteY0" fmla="*/ 69971 h 844695"/>
                  <a:gd name="connsiteX1" fmla="*/ 216971 w 441200"/>
                  <a:gd name="connsiteY1" fmla="*/ 430 h 844695"/>
                  <a:gd name="connsiteX2" fmla="*/ 441598 w 441200"/>
                  <a:gd name="connsiteY2" fmla="*/ 792970 h 844695"/>
                  <a:gd name="connsiteX3" fmla="*/ 279168 w 441200"/>
                  <a:gd name="connsiteY3" fmla="*/ 845126 h 844695"/>
                </a:gdLst>
                <a:ahLst/>
                <a:cxnLst>
                  <a:cxn ang="0">
                    <a:pos x="connsiteX0" y="connsiteY0"/>
                  </a:cxn>
                  <a:cxn ang="0">
                    <a:pos x="connsiteX1" y="connsiteY1"/>
                  </a:cxn>
                  <a:cxn ang="0">
                    <a:pos x="connsiteX2" y="connsiteY2"/>
                  </a:cxn>
                  <a:cxn ang="0">
                    <a:pos x="connsiteX3" y="connsiteY3"/>
                  </a:cxn>
                </a:cxnLst>
                <a:rect l="l" t="t" r="r" b="b"/>
                <a:pathLst>
                  <a:path w="441200" h="844695">
                    <a:moveTo>
                      <a:pt x="398" y="69971"/>
                    </a:moveTo>
                    <a:cubicBezTo>
                      <a:pt x="71765" y="44303"/>
                      <a:pt x="143996" y="21108"/>
                      <a:pt x="216971" y="430"/>
                    </a:cubicBezTo>
                    <a:lnTo>
                      <a:pt x="441598" y="792970"/>
                    </a:lnTo>
                    <a:cubicBezTo>
                      <a:pt x="386870" y="808485"/>
                      <a:pt x="332694" y="825879"/>
                      <a:pt x="279168" y="845126"/>
                    </a:cubicBezTo>
                    <a:close/>
                  </a:path>
                </a:pathLst>
              </a:custGeom>
              <a:solidFill>
                <a:schemeClr val="bg1">
                  <a:lumMod val="65000"/>
                  <a:alpha val="56078"/>
                </a:schemeClr>
              </a:solidFill>
              <a:ln w="4368" cap="flat">
                <a:solidFill>
                  <a:srgbClr val="FFFFFF">
                    <a:alpha val="56000"/>
                  </a:srgbClr>
                </a:solidFill>
                <a:prstDash val="solid"/>
                <a:miter/>
              </a:ln>
            </p:spPr>
            <p:txBody>
              <a:bodyPr rtlCol="0" anchor="ctr"/>
              <a:lstStyle/>
              <a:p>
                <a:endParaRPr lang="en-GB" sz="1600"/>
              </a:p>
            </p:txBody>
          </p:sp>
          <p:sp>
            <p:nvSpPr>
              <p:cNvPr id="338" name="TextBox 337">
                <a:extLst>
                  <a:ext uri="{FF2B5EF4-FFF2-40B4-BE49-F238E27FC236}">
                    <a16:creationId xmlns:a16="http://schemas.microsoft.com/office/drawing/2014/main" id="{A8A0C6B4-B9DB-8CEA-F60D-AB3F13F6847E}"/>
                  </a:ext>
                </a:extLst>
              </p:cNvPr>
              <p:cNvSpPr txBox="1"/>
              <p:nvPr/>
            </p:nvSpPr>
            <p:spPr>
              <a:xfrm rot="4331868">
                <a:off x="2154277" y="480008"/>
                <a:ext cx="711589"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39" name="Freeform: Shape 338">
                <a:extLst>
                  <a:ext uri="{FF2B5EF4-FFF2-40B4-BE49-F238E27FC236}">
                    <a16:creationId xmlns:a16="http://schemas.microsoft.com/office/drawing/2014/main" id="{1A1CFEC5-8D90-DAEA-27B0-348FEA1C6DFA}"/>
                  </a:ext>
                </a:extLst>
              </p:cNvPr>
              <p:cNvSpPr/>
              <p:nvPr/>
            </p:nvSpPr>
            <p:spPr>
              <a:xfrm>
                <a:off x="2448858" y="590566"/>
                <a:ext cx="189497" cy="60848"/>
              </a:xfrm>
              <a:custGeom>
                <a:avLst/>
                <a:gdLst>
                  <a:gd name="connsiteX0" fmla="*/ 398 w 189497"/>
                  <a:gd name="connsiteY0" fmla="*/ 61278 h 60848"/>
                  <a:gd name="connsiteX1" fmla="*/ 189895 w 189497"/>
                  <a:gd name="connsiteY1" fmla="*/ 430 h 60848"/>
                </a:gdLst>
                <a:ahLst/>
                <a:cxnLst>
                  <a:cxn ang="0">
                    <a:pos x="connsiteX0" y="connsiteY0"/>
                  </a:cxn>
                  <a:cxn ang="0">
                    <a:pos x="connsiteX1" y="connsiteY1"/>
                  </a:cxn>
                </a:cxnLst>
                <a:rect l="l" t="t" r="r" b="b"/>
                <a:pathLst>
                  <a:path w="189497" h="60848">
                    <a:moveTo>
                      <a:pt x="398" y="61278"/>
                    </a:moveTo>
                    <a:cubicBezTo>
                      <a:pt x="62845" y="38817"/>
                      <a:pt x="126047" y="18523"/>
                      <a:pt x="189895" y="430"/>
                    </a:cubicBezTo>
                  </a:path>
                </a:pathLst>
              </a:custGeom>
              <a:noFill/>
              <a:ln w="8736" cap="flat">
                <a:noFill/>
                <a:prstDash val="solid"/>
                <a:miter/>
              </a:ln>
            </p:spPr>
            <p:txBody>
              <a:bodyPr rtlCol="0" anchor="ctr"/>
              <a:lstStyle/>
              <a:p>
                <a:endParaRPr lang="en-GB" sz="1600"/>
              </a:p>
            </p:txBody>
          </p:sp>
        </p:grpSp>
        <p:grpSp>
          <p:nvGrpSpPr>
            <p:cNvPr id="275" name="Graphic 2973">
              <a:extLst>
                <a:ext uri="{FF2B5EF4-FFF2-40B4-BE49-F238E27FC236}">
                  <a16:creationId xmlns:a16="http://schemas.microsoft.com/office/drawing/2014/main" id="{72EEF724-BA3A-519F-6AA6-066B06CBBD86}"/>
                </a:ext>
              </a:extLst>
            </p:cNvPr>
            <p:cNvGrpSpPr/>
            <p:nvPr/>
          </p:nvGrpSpPr>
          <p:grpSpPr>
            <a:xfrm>
              <a:off x="2526043" y="194296"/>
              <a:ext cx="898511" cy="3170169"/>
              <a:chOff x="2526043" y="194296"/>
              <a:chExt cx="898511" cy="3170169"/>
            </a:xfrm>
          </p:grpSpPr>
          <p:sp>
            <p:nvSpPr>
              <p:cNvPr id="334" name="Freeform: Shape 333">
                <a:extLst>
                  <a:ext uri="{FF2B5EF4-FFF2-40B4-BE49-F238E27FC236}">
                    <a16:creationId xmlns:a16="http://schemas.microsoft.com/office/drawing/2014/main" id="{64BBA6C4-3C61-2296-DECF-B65FD1B07EEF}"/>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6" name="Freeform: Shape 335">
                <a:extLst>
                  <a:ext uri="{FF2B5EF4-FFF2-40B4-BE49-F238E27FC236}">
                    <a16:creationId xmlns:a16="http://schemas.microsoft.com/office/drawing/2014/main" id="{06FF8FB8-40B4-ECBF-6DF3-BBF2F0DFB452}"/>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6" name="Graphic 2973">
              <a:extLst>
                <a:ext uri="{FF2B5EF4-FFF2-40B4-BE49-F238E27FC236}">
                  <a16:creationId xmlns:a16="http://schemas.microsoft.com/office/drawing/2014/main" id="{FE3BBD49-A38F-2789-C1DF-A6E8A6C580D1}"/>
                </a:ext>
              </a:extLst>
            </p:cNvPr>
            <p:cNvGrpSpPr/>
            <p:nvPr/>
          </p:nvGrpSpPr>
          <p:grpSpPr>
            <a:xfrm>
              <a:off x="2526043" y="194296"/>
              <a:ext cx="898511" cy="3170169"/>
              <a:chOff x="2526043" y="194296"/>
              <a:chExt cx="898511" cy="3170169"/>
            </a:xfrm>
          </p:grpSpPr>
          <p:sp>
            <p:nvSpPr>
              <p:cNvPr id="332" name="Freeform: Shape 331">
                <a:extLst>
                  <a:ext uri="{FF2B5EF4-FFF2-40B4-BE49-F238E27FC236}">
                    <a16:creationId xmlns:a16="http://schemas.microsoft.com/office/drawing/2014/main" id="{A903528A-228B-823D-627A-DD9E6E26D3F8}"/>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3" name="Freeform: Shape 332">
                <a:extLst>
                  <a:ext uri="{FF2B5EF4-FFF2-40B4-BE49-F238E27FC236}">
                    <a16:creationId xmlns:a16="http://schemas.microsoft.com/office/drawing/2014/main" id="{3B39AF71-D606-DE47-531E-1C77506E249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7" name="Graphic 2973">
              <a:extLst>
                <a:ext uri="{FF2B5EF4-FFF2-40B4-BE49-F238E27FC236}">
                  <a16:creationId xmlns:a16="http://schemas.microsoft.com/office/drawing/2014/main" id="{AD25C39C-4E51-AC64-FF21-07DCA5E98E7D}"/>
                </a:ext>
              </a:extLst>
            </p:cNvPr>
            <p:cNvGrpSpPr/>
            <p:nvPr/>
          </p:nvGrpSpPr>
          <p:grpSpPr>
            <a:xfrm>
              <a:off x="2526043" y="194296"/>
              <a:ext cx="898511" cy="3170169"/>
              <a:chOff x="2526043" y="194296"/>
              <a:chExt cx="898511" cy="3170169"/>
            </a:xfrm>
          </p:grpSpPr>
          <p:sp>
            <p:nvSpPr>
              <p:cNvPr id="330" name="Freeform: Shape 329">
                <a:extLst>
                  <a:ext uri="{FF2B5EF4-FFF2-40B4-BE49-F238E27FC236}">
                    <a16:creationId xmlns:a16="http://schemas.microsoft.com/office/drawing/2014/main" id="{FA05D8A0-6241-188D-8F2B-2838FAB82401}"/>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31" name="Freeform: Shape 330">
                <a:extLst>
                  <a:ext uri="{FF2B5EF4-FFF2-40B4-BE49-F238E27FC236}">
                    <a16:creationId xmlns:a16="http://schemas.microsoft.com/office/drawing/2014/main" id="{692E4E7F-28C2-01FD-4C28-BCEA2040760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8" name="Graphic 2973">
              <a:extLst>
                <a:ext uri="{FF2B5EF4-FFF2-40B4-BE49-F238E27FC236}">
                  <a16:creationId xmlns:a16="http://schemas.microsoft.com/office/drawing/2014/main" id="{58E36C0F-72E5-F411-63F0-DE6F297CF18F}"/>
                </a:ext>
              </a:extLst>
            </p:cNvPr>
            <p:cNvGrpSpPr/>
            <p:nvPr/>
          </p:nvGrpSpPr>
          <p:grpSpPr>
            <a:xfrm>
              <a:off x="2526043" y="194296"/>
              <a:ext cx="898511" cy="3170169"/>
              <a:chOff x="2526043" y="194296"/>
              <a:chExt cx="898511" cy="3170169"/>
            </a:xfrm>
          </p:grpSpPr>
          <p:sp>
            <p:nvSpPr>
              <p:cNvPr id="328" name="Freeform: Shape 327">
                <a:extLst>
                  <a:ext uri="{FF2B5EF4-FFF2-40B4-BE49-F238E27FC236}">
                    <a16:creationId xmlns:a16="http://schemas.microsoft.com/office/drawing/2014/main" id="{B5792FA8-D5C4-0306-464E-001BEC3BC9D9}"/>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9" name="Freeform: Shape 328">
                <a:extLst>
                  <a:ext uri="{FF2B5EF4-FFF2-40B4-BE49-F238E27FC236}">
                    <a16:creationId xmlns:a16="http://schemas.microsoft.com/office/drawing/2014/main" id="{B9933AEB-E893-17D9-C38D-558C84BAC25C}"/>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79" name="Graphic 2973">
              <a:extLst>
                <a:ext uri="{FF2B5EF4-FFF2-40B4-BE49-F238E27FC236}">
                  <a16:creationId xmlns:a16="http://schemas.microsoft.com/office/drawing/2014/main" id="{182E735B-F912-AEF1-056F-129CFA264C59}"/>
                </a:ext>
              </a:extLst>
            </p:cNvPr>
            <p:cNvGrpSpPr/>
            <p:nvPr/>
          </p:nvGrpSpPr>
          <p:grpSpPr>
            <a:xfrm>
              <a:off x="2526043" y="194296"/>
              <a:ext cx="898511" cy="3170169"/>
              <a:chOff x="2526043" y="194296"/>
              <a:chExt cx="898511" cy="3170169"/>
            </a:xfrm>
          </p:grpSpPr>
          <p:sp>
            <p:nvSpPr>
              <p:cNvPr id="326" name="Freeform: Shape 325">
                <a:extLst>
                  <a:ext uri="{FF2B5EF4-FFF2-40B4-BE49-F238E27FC236}">
                    <a16:creationId xmlns:a16="http://schemas.microsoft.com/office/drawing/2014/main" id="{E10511FB-E78F-0CB9-8703-29BA1AAB8E1E}"/>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7" name="Freeform: Shape 326">
                <a:extLst>
                  <a:ext uri="{FF2B5EF4-FFF2-40B4-BE49-F238E27FC236}">
                    <a16:creationId xmlns:a16="http://schemas.microsoft.com/office/drawing/2014/main" id="{B47D9CFD-EC13-CED2-255F-7E7BFC24B1A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0" name="Graphic 2973">
              <a:extLst>
                <a:ext uri="{FF2B5EF4-FFF2-40B4-BE49-F238E27FC236}">
                  <a16:creationId xmlns:a16="http://schemas.microsoft.com/office/drawing/2014/main" id="{7575437D-6DE9-6C0A-8B8F-3B8B6052BF23}"/>
                </a:ext>
              </a:extLst>
            </p:cNvPr>
            <p:cNvGrpSpPr/>
            <p:nvPr/>
          </p:nvGrpSpPr>
          <p:grpSpPr>
            <a:xfrm>
              <a:off x="2526043" y="194296"/>
              <a:ext cx="898511" cy="3170169"/>
              <a:chOff x="2526043" y="194296"/>
              <a:chExt cx="898511" cy="3170169"/>
            </a:xfrm>
          </p:grpSpPr>
          <p:sp>
            <p:nvSpPr>
              <p:cNvPr id="324" name="Freeform: Shape 323">
                <a:extLst>
                  <a:ext uri="{FF2B5EF4-FFF2-40B4-BE49-F238E27FC236}">
                    <a16:creationId xmlns:a16="http://schemas.microsoft.com/office/drawing/2014/main" id="{83EF036D-0369-80FF-8E76-E61201DE2991}"/>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5" name="Freeform: Shape 324">
                <a:extLst>
                  <a:ext uri="{FF2B5EF4-FFF2-40B4-BE49-F238E27FC236}">
                    <a16:creationId xmlns:a16="http://schemas.microsoft.com/office/drawing/2014/main" id="{B8BA1A7E-F70E-D6DE-BF42-268F66CBA013}"/>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1" name="Graphic 2973">
              <a:extLst>
                <a:ext uri="{FF2B5EF4-FFF2-40B4-BE49-F238E27FC236}">
                  <a16:creationId xmlns:a16="http://schemas.microsoft.com/office/drawing/2014/main" id="{D2BB4EE3-F9DE-7A39-57A7-9773BEBA3CEF}"/>
                </a:ext>
              </a:extLst>
            </p:cNvPr>
            <p:cNvGrpSpPr/>
            <p:nvPr/>
          </p:nvGrpSpPr>
          <p:grpSpPr>
            <a:xfrm>
              <a:off x="2526043" y="194296"/>
              <a:ext cx="898511" cy="3170169"/>
              <a:chOff x="2526043" y="194296"/>
              <a:chExt cx="898511" cy="3170169"/>
            </a:xfrm>
          </p:grpSpPr>
          <p:sp>
            <p:nvSpPr>
              <p:cNvPr id="322" name="Freeform: Shape 321">
                <a:extLst>
                  <a:ext uri="{FF2B5EF4-FFF2-40B4-BE49-F238E27FC236}">
                    <a16:creationId xmlns:a16="http://schemas.microsoft.com/office/drawing/2014/main" id="{BF8FAC33-A21B-1BD6-6B64-08D9E7B52DB6}"/>
                  </a:ext>
                </a:extLst>
              </p:cNvPr>
              <p:cNvSpPr/>
              <p:nvPr/>
            </p:nvSpPr>
            <p:spPr>
              <a:xfrm>
                <a:off x="2526043" y="194296"/>
                <a:ext cx="224627" cy="792540"/>
              </a:xfrm>
              <a:custGeom>
                <a:avLst/>
                <a:gdLst>
                  <a:gd name="connsiteX0" fmla="*/ 398 w 224627"/>
                  <a:gd name="connsiteY0" fmla="*/ 430 h 792540"/>
                  <a:gd name="connsiteX1" fmla="*/ 225025 w 224627"/>
                  <a:gd name="connsiteY1" fmla="*/ 792970 h 792540"/>
                </a:gdLst>
                <a:ahLst/>
                <a:cxnLst>
                  <a:cxn ang="0">
                    <a:pos x="connsiteX0" y="connsiteY0"/>
                  </a:cxn>
                  <a:cxn ang="0">
                    <a:pos x="connsiteX1" y="connsiteY1"/>
                  </a:cxn>
                </a:cxnLst>
                <a:rect l="l" t="t" r="r" b="b"/>
                <a:pathLst>
                  <a:path w="224627" h="792540">
                    <a:moveTo>
                      <a:pt x="398" y="430"/>
                    </a:moveTo>
                    <a:lnTo>
                      <a:pt x="225025" y="792970"/>
                    </a:lnTo>
                    <a:close/>
                  </a:path>
                </a:pathLst>
              </a:custGeom>
              <a:solidFill>
                <a:srgbClr val="A63C1E">
                  <a:alpha val="56000"/>
                </a:srgbClr>
              </a:solidFill>
              <a:ln w="0" cap="flat">
                <a:solidFill>
                  <a:srgbClr val="FFFFFF">
                    <a:alpha val="56000"/>
                  </a:srgbClr>
                </a:solidFill>
                <a:prstDash val="solid"/>
                <a:miter/>
              </a:ln>
            </p:spPr>
            <p:txBody>
              <a:bodyPr rtlCol="0" anchor="ctr"/>
              <a:lstStyle/>
              <a:p>
                <a:endParaRPr lang="en-GB" sz="1600"/>
              </a:p>
            </p:txBody>
          </p:sp>
          <p:sp>
            <p:nvSpPr>
              <p:cNvPr id="323" name="Freeform: Shape 322">
                <a:extLst>
                  <a:ext uri="{FF2B5EF4-FFF2-40B4-BE49-F238E27FC236}">
                    <a16:creationId xmlns:a16="http://schemas.microsoft.com/office/drawing/2014/main" id="{1AF4AC1B-1817-92B0-F932-347873375CD7}"/>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2" name="Graphic 2973">
              <a:extLst>
                <a:ext uri="{FF2B5EF4-FFF2-40B4-BE49-F238E27FC236}">
                  <a16:creationId xmlns:a16="http://schemas.microsoft.com/office/drawing/2014/main" id="{1FEE1C31-5727-F188-8798-A46D4663C874}"/>
                </a:ext>
              </a:extLst>
            </p:cNvPr>
            <p:cNvGrpSpPr/>
            <p:nvPr/>
          </p:nvGrpSpPr>
          <p:grpSpPr>
            <a:xfrm>
              <a:off x="2526043" y="139860"/>
              <a:ext cx="390268" cy="846976"/>
              <a:chOff x="2526043" y="139860"/>
              <a:chExt cx="390268" cy="846976"/>
            </a:xfrm>
          </p:grpSpPr>
          <p:sp>
            <p:nvSpPr>
              <p:cNvPr id="319" name="Freeform: Shape 318">
                <a:extLst>
                  <a:ext uri="{FF2B5EF4-FFF2-40B4-BE49-F238E27FC236}">
                    <a16:creationId xmlns:a16="http://schemas.microsoft.com/office/drawing/2014/main" id="{FC96941E-BFAC-5365-1DA7-2C6DE9969E51}"/>
                  </a:ext>
                </a:extLst>
              </p:cNvPr>
              <p:cNvSpPr/>
              <p:nvPr/>
            </p:nvSpPr>
            <p:spPr>
              <a:xfrm>
                <a:off x="2526043" y="139860"/>
                <a:ext cx="390268" cy="846976"/>
              </a:xfrm>
              <a:custGeom>
                <a:avLst/>
                <a:gdLst>
                  <a:gd name="connsiteX0" fmla="*/ 398 w 390268"/>
                  <a:gd name="connsiteY0" fmla="*/ 54866 h 846976"/>
                  <a:gd name="connsiteX1" fmla="*/ 221251 w 390268"/>
                  <a:gd name="connsiteY1" fmla="*/ 430 h 846976"/>
                  <a:gd name="connsiteX2" fmla="*/ 390666 w 390268"/>
                  <a:gd name="connsiteY2" fmla="*/ 806581 h 846976"/>
                  <a:gd name="connsiteX3" fmla="*/ 225025 w 390268"/>
                  <a:gd name="connsiteY3" fmla="*/ 847406 h 846976"/>
                </a:gdLst>
                <a:ahLst/>
                <a:cxnLst>
                  <a:cxn ang="0">
                    <a:pos x="connsiteX0" y="connsiteY0"/>
                  </a:cxn>
                  <a:cxn ang="0">
                    <a:pos x="connsiteX1" y="connsiteY1"/>
                  </a:cxn>
                  <a:cxn ang="0">
                    <a:pos x="connsiteX2" y="connsiteY2"/>
                  </a:cxn>
                  <a:cxn ang="0">
                    <a:pos x="connsiteX3" y="connsiteY3"/>
                  </a:cxn>
                </a:cxnLst>
                <a:rect l="l" t="t" r="r" b="b"/>
                <a:pathLst>
                  <a:path w="390268" h="846976">
                    <a:moveTo>
                      <a:pt x="398" y="54866"/>
                    </a:moveTo>
                    <a:cubicBezTo>
                      <a:pt x="73366" y="34178"/>
                      <a:pt x="147028" y="16024"/>
                      <a:pt x="221251" y="430"/>
                    </a:cubicBezTo>
                    <a:lnTo>
                      <a:pt x="390666" y="806581"/>
                    </a:lnTo>
                    <a:cubicBezTo>
                      <a:pt x="334998" y="818279"/>
                      <a:pt x="279752" y="831899"/>
                      <a:pt x="225025" y="847406"/>
                    </a:cubicBezTo>
                    <a:close/>
                  </a:path>
                </a:pathLst>
              </a:custGeom>
              <a:solidFill>
                <a:srgbClr val="DD3E12">
                  <a:alpha val="56000"/>
                </a:srgbClr>
              </a:solidFill>
              <a:ln w="4368" cap="flat">
                <a:solidFill>
                  <a:srgbClr val="FFFFFF">
                    <a:alpha val="56000"/>
                  </a:srgbClr>
                </a:solidFill>
                <a:prstDash val="solid"/>
                <a:miter/>
              </a:ln>
            </p:spPr>
            <p:txBody>
              <a:bodyPr rtlCol="0" anchor="ctr"/>
              <a:lstStyle/>
              <a:p>
                <a:endParaRPr lang="en-GB" sz="1600"/>
              </a:p>
            </p:txBody>
          </p:sp>
          <p:sp>
            <p:nvSpPr>
              <p:cNvPr id="320" name="TextBox 319">
                <a:extLst>
                  <a:ext uri="{FF2B5EF4-FFF2-40B4-BE49-F238E27FC236}">
                    <a16:creationId xmlns:a16="http://schemas.microsoft.com/office/drawing/2014/main" id="{9DEAC143-933C-5A24-F7D1-0D5AECFEF145}"/>
                  </a:ext>
                </a:extLst>
              </p:cNvPr>
              <p:cNvSpPr txBox="1"/>
              <p:nvPr/>
            </p:nvSpPr>
            <p:spPr>
              <a:xfrm rot="4569230">
                <a:off x="2350720" y="425762"/>
                <a:ext cx="701696"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PP (1)</a:t>
                </a:r>
              </a:p>
            </p:txBody>
          </p:sp>
          <p:sp>
            <p:nvSpPr>
              <p:cNvPr id="321" name="Freeform: Shape 320">
                <a:extLst>
                  <a:ext uri="{FF2B5EF4-FFF2-40B4-BE49-F238E27FC236}">
                    <a16:creationId xmlns:a16="http://schemas.microsoft.com/office/drawing/2014/main" id="{D9E56E13-EA4D-3D68-F7E9-9E41152C0D6E}"/>
                  </a:ext>
                </a:extLst>
              </p:cNvPr>
              <p:cNvSpPr/>
              <p:nvPr/>
            </p:nvSpPr>
            <p:spPr>
              <a:xfrm>
                <a:off x="2638357" y="542936"/>
                <a:ext cx="193245" cy="47630"/>
              </a:xfrm>
              <a:custGeom>
                <a:avLst/>
                <a:gdLst>
                  <a:gd name="connsiteX0" fmla="*/ 398 w 193245"/>
                  <a:gd name="connsiteY0" fmla="*/ 48060 h 47630"/>
                  <a:gd name="connsiteX1" fmla="*/ 193643 w 193245"/>
                  <a:gd name="connsiteY1" fmla="*/ 430 h 47630"/>
                </a:gdLst>
                <a:ahLst/>
                <a:cxnLst>
                  <a:cxn ang="0">
                    <a:pos x="connsiteX0" y="connsiteY0"/>
                  </a:cxn>
                  <a:cxn ang="0">
                    <a:pos x="connsiteX1" y="connsiteY1"/>
                  </a:cxn>
                </a:cxnLst>
                <a:rect l="l" t="t" r="r" b="b"/>
                <a:pathLst>
                  <a:path w="193245" h="47630">
                    <a:moveTo>
                      <a:pt x="398" y="48060"/>
                    </a:moveTo>
                    <a:cubicBezTo>
                      <a:pt x="64245" y="29967"/>
                      <a:pt x="128699" y="14076"/>
                      <a:pt x="193643" y="430"/>
                    </a:cubicBezTo>
                  </a:path>
                </a:pathLst>
              </a:custGeom>
              <a:noFill/>
              <a:ln w="8736" cap="flat">
                <a:noFill/>
                <a:prstDash val="solid"/>
                <a:miter/>
              </a:ln>
            </p:spPr>
            <p:txBody>
              <a:bodyPr rtlCol="0" anchor="ctr"/>
              <a:lstStyle/>
              <a:p>
                <a:endParaRPr lang="en-GB" sz="1600"/>
              </a:p>
            </p:txBody>
          </p:sp>
        </p:grpSp>
        <p:grpSp>
          <p:nvGrpSpPr>
            <p:cNvPr id="283" name="Graphic 2973">
              <a:extLst>
                <a:ext uri="{FF2B5EF4-FFF2-40B4-BE49-F238E27FC236}">
                  <a16:creationId xmlns:a16="http://schemas.microsoft.com/office/drawing/2014/main" id="{9D3CBC48-0959-964B-9D9D-F12564928B12}"/>
                </a:ext>
              </a:extLst>
            </p:cNvPr>
            <p:cNvGrpSpPr/>
            <p:nvPr/>
          </p:nvGrpSpPr>
          <p:grpSpPr>
            <a:xfrm>
              <a:off x="2738060" y="100792"/>
              <a:ext cx="346314" cy="845220"/>
              <a:chOff x="2738060" y="100792"/>
              <a:chExt cx="346314" cy="845220"/>
            </a:xfrm>
          </p:grpSpPr>
          <p:sp>
            <p:nvSpPr>
              <p:cNvPr id="316" name="Freeform: Shape 315">
                <a:extLst>
                  <a:ext uri="{FF2B5EF4-FFF2-40B4-BE49-F238E27FC236}">
                    <a16:creationId xmlns:a16="http://schemas.microsoft.com/office/drawing/2014/main" id="{BBB6C964-24DC-172B-513A-C1044DA71CF3}"/>
                  </a:ext>
                </a:extLst>
              </p:cNvPr>
              <p:cNvSpPr/>
              <p:nvPr/>
            </p:nvSpPr>
            <p:spPr>
              <a:xfrm>
                <a:off x="2746896" y="100792"/>
                <a:ext cx="337478" cy="845220"/>
              </a:xfrm>
              <a:custGeom>
                <a:avLst/>
                <a:gdLst>
                  <a:gd name="connsiteX0" fmla="*/ 398 w 337478"/>
                  <a:gd name="connsiteY0" fmla="*/ 39498 h 845220"/>
                  <a:gd name="connsiteX1" fmla="*/ 224482 w 337478"/>
                  <a:gd name="connsiteY1" fmla="*/ 430 h 845220"/>
                  <a:gd name="connsiteX2" fmla="*/ 337876 w 337478"/>
                  <a:gd name="connsiteY2" fmla="*/ 816348 h 845220"/>
                  <a:gd name="connsiteX3" fmla="*/ 169813 w 337478"/>
                  <a:gd name="connsiteY3" fmla="*/ 845650 h 845220"/>
                </a:gdLst>
                <a:ahLst/>
                <a:cxnLst>
                  <a:cxn ang="0">
                    <a:pos x="connsiteX0" y="connsiteY0"/>
                  </a:cxn>
                  <a:cxn ang="0">
                    <a:pos x="connsiteX1" y="connsiteY1"/>
                  </a:cxn>
                  <a:cxn ang="0">
                    <a:pos x="connsiteX2" y="connsiteY2"/>
                  </a:cxn>
                  <a:cxn ang="0">
                    <a:pos x="connsiteX3" y="connsiteY3"/>
                  </a:cxn>
                </a:cxnLst>
                <a:rect l="l" t="t" r="r" b="b"/>
                <a:pathLst>
                  <a:path w="337478" h="845220">
                    <a:moveTo>
                      <a:pt x="398" y="39498"/>
                    </a:moveTo>
                    <a:cubicBezTo>
                      <a:pt x="74620" y="23895"/>
                      <a:pt x="149360" y="10869"/>
                      <a:pt x="224482" y="430"/>
                    </a:cubicBezTo>
                    <a:lnTo>
                      <a:pt x="337876" y="816348"/>
                    </a:lnTo>
                    <a:cubicBezTo>
                      <a:pt x="281534" y="824176"/>
                      <a:pt x="225480" y="833952"/>
                      <a:pt x="169813" y="845650"/>
                    </a:cubicBezTo>
                    <a:close/>
                  </a:path>
                </a:pathLst>
              </a:custGeom>
              <a:solidFill>
                <a:srgbClr val="DD3E12">
                  <a:alpha val="56000"/>
                </a:srgbClr>
              </a:solidFill>
              <a:ln w="4368" cap="flat">
                <a:solidFill>
                  <a:srgbClr val="FFFFFF">
                    <a:alpha val="56000"/>
                  </a:srgbClr>
                </a:solidFill>
                <a:prstDash val="solid"/>
                <a:miter/>
              </a:ln>
            </p:spPr>
            <p:txBody>
              <a:bodyPr rtlCol="0" anchor="ctr"/>
              <a:lstStyle/>
              <a:p>
                <a:endParaRPr lang="en-GB" sz="1600"/>
              </a:p>
            </p:txBody>
          </p:sp>
          <p:sp>
            <p:nvSpPr>
              <p:cNvPr id="317" name="TextBox 316">
                <a:extLst>
                  <a:ext uri="{FF2B5EF4-FFF2-40B4-BE49-F238E27FC236}">
                    <a16:creationId xmlns:a16="http://schemas.microsoft.com/office/drawing/2014/main" id="{1A19C484-225A-3472-ADF8-2E2E87541B9E}"/>
                  </a:ext>
                </a:extLst>
              </p:cNvPr>
              <p:cNvSpPr txBox="1"/>
              <p:nvPr/>
            </p:nvSpPr>
            <p:spPr>
              <a:xfrm rot="4806594">
                <a:off x="2540555" y="384856"/>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8" name="Freeform: Shape 317">
                <a:extLst>
                  <a:ext uri="{FF2B5EF4-FFF2-40B4-BE49-F238E27FC236}">
                    <a16:creationId xmlns:a16="http://schemas.microsoft.com/office/drawing/2014/main" id="{7C435BAF-821B-DA36-9A08-E622A23AB303}"/>
                  </a:ext>
                </a:extLst>
              </p:cNvPr>
              <p:cNvSpPr/>
              <p:nvPr/>
            </p:nvSpPr>
            <p:spPr>
              <a:xfrm>
                <a:off x="2831604" y="508751"/>
                <a:ext cx="196072" cy="34185"/>
              </a:xfrm>
              <a:custGeom>
                <a:avLst/>
                <a:gdLst>
                  <a:gd name="connsiteX0" fmla="*/ 398 w 196072"/>
                  <a:gd name="connsiteY0" fmla="*/ 34615 h 34185"/>
                  <a:gd name="connsiteX1" fmla="*/ 196470 w 196072"/>
                  <a:gd name="connsiteY1" fmla="*/ 430 h 34185"/>
                </a:gdLst>
                <a:ahLst/>
                <a:cxnLst>
                  <a:cxn ang="0">
                    <a:pos x="connsiteX0" y="connsiteY0"/>
                  </a:cxn>
                  <a:cxn ang="0">
                    <a:pos x="connsiteX1" y="connsiteY1"/>
                  </a:cxn>
                </a:cxnLst>
                <a:rect l="l" t="t" r="r" b="b"/>
                <a:pathLst>
                  <a:path w="196072" h="34185">
                    <a:moveTo>
                      <a:pt x="398" y="34615"/>
                    </a:moveTo>
                    <a:cubicBezTo>
                      <a:pt x="65343" y="20969"/>
                      <a:pt x="130739" y="9559"/>
                      <a:pt x="196470" y="430"/>
                    </a:cubicBezTo>
                  </a:path>
                </a:pathLst>
              </a:custGeom>
              <a:noFill/>
              <a:ln w="8736" cap="flat">
                <a:noFill/>
                <a:prstDash val="solid"/>
                <a:miter/>
              </a:ln>
            </p:spPr>
            <p:txBody>
              <a:bodyPr rtlCol="0" anchor="ctr"/>
              <a:lstStyle/>
              <a:p>
                <a:endParaRPr lang="en-GB" sz="1600"/>
              </a:p>
            </p:txBody>
          </p:sp>
        </p:grpSp>
        <p:grpSp>
          <p:nvGrpSpPr>
            <p:cNvPr id="284" name="Graphic 2973">
              <a:extLst>
                <a:ext uri="{FF2B5EF4-FFF2-40B4-BE49-F238E27FC236}">
                  <a16:creationId xmlns:a16="http://schemas.microsoft.com/office/drawing/2014/main" id="{99D1A309-4383-EBB5-33A2-8FBED4E61ABC}"/>
                </a:ext>
              </a:extLst>
            </p:cNvPr>
            <p:cNvGrpSpPr/>
            <p:nvPr/>
          </p:nvGrpSpPr>
          <p:grpSpPr>
            <a:xfrm>
              <a:off x="2970981" y="100792"/>
              <a:ext cx="453574" cy="3263674"/>
              <a:chOff x="2970981" y="100792"/>
              <a:chExt cx="453574" cy="3263674"/>
            </a:xfrm>
          </p:grpSpPr>
          <p:sp>
            <p:nvSpPr>
              <p:cNvPr id="314" name="Freeform: Shape 313">
                <a:extLst>
                  <a:ext uri="{FF2B5EF4-FFF2-40B4-BE49-F238E27FC236}">
                    <a16:creationId xmlns:a16="http://schemas.microsoft.com/office/drawing/2014/main" id="{5C49F091-701B-D9E7-E846-27802BECEFFC}"/>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5" name="Freeform: Shape 314">
                <a:extLst>
                  <a:ext uri="{FF2B5EF4-FFF2-40B4-BE49-F238E27FC236}">
                    <a16:creationId xmlns:a16="http://schemas.microsoft.com/office/drawing/2014/main" id="{4B206F50-9DE0-EBF5-79FE-92AD0CEF630B}"/>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5" name="Graphic 2973">
              <a:extLst>
                <a:ext uri="{FF2B5EF4-FFF2-40B4-BE49-F238E27FC236}">
                  <a16:creationId xmlns:a16="http://schemas.microsoft.com/office/drawing/2014/main" id="{999695A9-9839-0468-B01A-606642376538}"/>
                </a:ext>
              </a:extLst>
            </p:cNvPr>
            <p:cNvGrpSpPr/>
            <p:nvPr/>
          </p:nvGrpSpPr>
          <p:grpSpPr>
            <a:xfrm>
              <a:off x="2970981" y="100792"/>
              <a:ext cx="453574" cy="3263674"/>
              <a:chOff x="2970981" y="100792"/>
              <a:chExt cx="453574" cy="3263674"/>
            </a:xfrm>
          </p:grpSpPr>
          <p:sp>
            <p:nvSpPr>
              <p:cNvPr id="312" name="Freeform: Shape 311">
                <a:extLst>
                  <a:ext uri="{FF2B5EF4-FFF2-40B4-BE49-F238E27FC236}">
                    <a16:creationId xmlns:a16="http://schemas.microsoft.com/office/drawing/2014/main" id="{9745562F-940F-BF94-05E3-36D7223C26C8}"/>
                  </a:ext>
                </a:extLst>
              </p:cNvPr>
              <p:cNvSpPr/>
              <p:nvPr/>
            </p:nvSpPr>
            <p:spPr>
              <a:xfrm>
                <a:off x="2970981" y="100792"/>
                <a:ext cx="113393" cy="815918"/>
              </a:xfrm>
              <a:custGeom>
                <a:avLst/>
                <a:gdLst>
                  <a:gd name="connsiteX0" fmla="*/ 398 w 113393"/>
                  <a:gd name="connsiteY0" fmla="*/ 430 h 815918"/>
                  <a:gd name="connsiteX1" fmla="*/ 113791 w 113393"/>
                  <a:gd name="connsiteY1" fmla="*/ 816348 h 815918"/>
                </a:gdLst>
                <a:ahLst/>
                <a:cxnLst>
                  <a:cxn ang="0">
                    <a:pos x="connsiteX0" y="connsiteY0"/>
                  </a:cxn>
                  <a:cxn ang="0">
                    <a:pos x="connsiteX1" y="connsiteY1"/>
                  </a:cxn>
                </a:cxnLst>
                <a:rect l="l" t="t" r="r" b="b"/>
                <a:pathLst>
                  <a:path w="113393" h="815918">
                    <a:moveTo>
                      <a:pt x="398" y="430"/>
                    </a:moveTo>
                    <a:lnTo>
                      <a:pt x="113791" y="816348"/>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13" name="Freeform: Shape 312">
                <a:extLst>
                  <a:ext uri="{FF2B5EF4-FFF2-40B4-BE49-F238E27FC236}">
                    <a16:creationId xmlns:a16="http://schemas.microsoft.com/office/drawing/2014/main" id="{EBD0A1CA-4033-0286-5FE1-83B76BBF0BD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6" name="Graphic 2973">
              <a:extLst>
                <a:ext uri="{FF2B5EF4-FFF2-40B4-BE49-F238E27FC236}">
                  <a16:creationId xmlns:a16="http://schemas.microsoft.com/office/drawing/2014/main" id="{D4603B1F-63E0-A40D-83AC-A090E8AAD27A}"/>
                </a:ext>
              </a:extLst>
            </p:cNvPr>
            <p:cNvGrpSpPr/>
            <p:nvPr/>
          </p:nvGrpSpPr>
          <p:grpSpPr>
            <a:xfrm>
              <a:off x="2935201" y="77273"/>
              <a:ext cx="318857" cy="839436"/>
              <a:chOff x="2935201" y="77273"/>
              <a:chExt cx="318857" cy="839436"/>
            </a:xfrm>
          </p:grpSpPr>
          <p:sp>
            <p:nvSpPr>
              <p:cNvPr id="309" name="Freeform: Shape 308">
                <a:extLst>
                  <a:ext uri="{FF2B5EF4-FFF2-40B4-BE49-F238E27FC236}">
                    <a16:creationId xmlns:a16="http://schemas.microsoft.com/office/drawing/2014/main" id="{BB0A2A9A-9F7C-576F-0C2B-4383FDB63A70}"/>
                  </a:ext>
                </a:extLst>
              </p:cNvPr>
              <p:cNvSpPr/>
              <p:nvPr/>
            </p:nvSpPr>
            <p:spPr>
              <a:xfrm>
                <a:off x="2970981" y="77273"/>
                <a:ext cx="283077" cy="839436"/>
              </a:xfrm>
              <a:custGeom>
                <a:avLst/>
                <a:gdLst>
                  <a:gd name="connsiteX0" fmla="*/ 398 w 283077"/>
                  <a:gd name="connsiteY0" fmla="*/ 23948 h 839436"/>
                  <a:gd name="connsiteX1" fmla="*/ 226643 w 283077"/>
                  <a:gd name="connsiteY1" fmla="*/ 430 h 839436"/>
                  <a:gd name="connsiteX2" fmla="*/ 283475 w 283077"/>
                  <a:gd name="connsiteY2" fmla="*/ 822228 h 839436"/>
                  <a:gd name="connsiteX3" fmla="*/ 113791 w 283077"/>
                  <a:gd name="connsiteY3" fmla="*/ 839866 h 839436"/>
                </a:gdLst>
                <a:ahLst/>
                <a:cxnLst>
                  <a:cxn ang="0">
                    <a:pos x="connsiteX0" y="connsiteY0"/>
                  </a:cxn>
                  <a:cxn ang="0">
                    <a:pos x="connsiteX1" y="connsiteY1"/>
                  </a:cxn>
                  <a:cxn ang="0">
                    <a:pos x="connsiteX2" y="connsiteY2"/>
                  </a:cxn>
                  <a:cxn ang="0">
                    <a:pos x="connsiteX3" y="connsiteY3"/>
                  </a:cxn>
                </a:cxnLst>
                <a:rect l="l" t="t" r="r" b="b"/>
                <a:pathLst>
                  <a:path w="283077" h="839436">
                    <a:moveTo>
                      <a:pt x="398" y="23948"/>
                    </a:moveTo>
                    <a:cubicBezTo>
                      <a:pt x="75519" y="13508"/>
                      <a:pt x="150979" y="5663"/>
                      <a:pt x="226643" y="430"/>
                    </a:cubicBezTo>
                    <a:lnTo>
                      <a:pt x="283475" y="822228"/>
                    </a:lnTo>
                    <a:cubicBezTo>
                      <a:pt x="226727" y="826150"/>
                      <a:pt x="170133" y="832039"/>
                      <a:pt x="113791" y="839866"/>
                    </a:cubicBezTo>
                    <a:close/>
                  </a:path>
                </a:pathLst>
              </a:custGeom>
              <a:solidFill>
                <a:srgbClr val="DD3E12">
                  <a:alpha val="56000"/>
                </a:srgbClr>
              </a:solidFill>
              <a:ln w="4368" cap="flat">
                <a:solidFill>
                  <a:srgbClr val="FFFFFF">
                    <a:alpha val="56000"/>
                  </a:srgbClr>
                </a:solidFill>
                <a:prstDash val="solid"/>
                <a:miter/>
              </a:ln>
            </p:spPr>
            <p:txBody>
              <a:bodyPr rtlCol="0" anchor="ctr"/>
              <a:lstStyle/>
              <a:p>
                <a:endParaRPr lang="en-GB" sz="1600"/>
              </a:p>
            </p:txBody>
          </p:sp>
          <p:sp>
            <p:nvSpPr>
              <p:cNvPr id="310" name="TextBox 309">
                <a:extLst>
                  <a:ext uri="{FF2B5EF4-FFF2-40B4-BE49-F238E27FC236}">
                    <a16:creationId xmlns:a16="http://schemas.microsoft.com/office/drawing/2014/main" id="{364E4DF1-21CA-D6A7-1FF1-55D69827540F}"/>
                  </a:ext>
                </a:extLst>
              </p:cNvPr>
              <p:cNvSpPr txBox="1"/>
              <p:nvPr/>
            </p:nvSpPr>
            <p:spPr>
              <a:xfrm rot="5043956">
                <a:off x="2737696" y="357483"/>
                <a:ext cx="711588" cy="316577"/>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RP (1)</a:t>
                </a:r>
              </a:p>
            </p:txBody>
          </p:sp>
          <p:sp>
            <p:nvSpPr>
              <p:cNvPr id="311" name="Freeform: Shape 310">
                <a:extLst>
                  <a:ext uri="{FF2B5EF4-FFF2-40B4-BE49-F238E27FC236}">
                    <a16:creationId xmlns:a16="http://schemas.microsoft.com/office/drawing/2014/main" id="{8953E077-1EFD-D001-EC93-DD0EE744529A}"/>
                  </a:ext>
                </a:extLst>
              </p:cNvPr>
              <p:cNvSpPr/>
              <p:nvPr/>
            </p:nvSpPr>
            <p:spPr>
              <a:xfrm>
                <a:off x="3027679" y="488168"/>
                <a:ext cx="197962" cy="20582"/>
              </a:xfrm>
              <a:custGeom>
                <a:avLst/>
                <a:gdLst>
                  <a:gd name="connsiteX0" fmla="*/ 398 w 197962"/>
                  <a:gd name="connsiteY0" fmla="*/ 21012 h 20582"/>
                  <a:gd name="connsiteX1" fmla="*/ 198361 w 197962"/>
                  <a:gd name="connsiteY1" fmla="*/ 430 h 20582"/>
                </a:gdLst>
                <a:ahLst/>
                <a:cxnLst>
                  <a:cxn ang="0">
                    <a:pos x="connsiteX0" y="connsiteY0"/>
                  </a:cxn>
                  <a:cxn ang="0">
                    <a:pos x="connsiteX1" y="connsiteY1"/>
                  </a:cxn>
                </a:cxnLst>
                <a:rect l="l" t="t" r="r" b="b"/>
                <a:pathLst>
                  <a:path w="197962" h="20582">
                    <a:moveTo>
                      <a:pt x="398" y="21012"/>
                    </a:moveTo>
                    <a:cubicBezTo>
                      <a:pt x="66129" y="11874"/>
                      <a:pt x="132156" y="5016"/>
                      <a:pt x="198361" y="430"/>
                    </a:cubicBezTo>
                  </a:path>
                </a:pathLst>
              </a:custGeom>
              <a:noFill/>
              <a:ln w="8736" cap="flat">
                <a:noFill/>
                <a:prstDash val="solid"/>
                <a:miter/>
              </a:ln>
            </p:spPr>
            <p:txBody>
              <a:bodyPr rtlCol="0" anchor="ctr"/>
              <a:lstStyle/>
              <a:p>
                <a:endParaRPr lang="en-GB" sz="1600"/>
              </a:p>
            </p:txBody>
          </p:sp>
        </p:grpSp>
        <p:grpSp>
          <p:nvGrpSpPr>
            <p:cNvPr id="287" name="Graphic 2973">
              <a:extLst>
                <a:ext uri="{FF2B5EF4-FFF2-40B4-BE49-F238E27FC236}">
                  <a16:creationId xmlns:a16="http://schemas.microsoft.com/office/drawing/2014/main" id="{ACFB6869-E074-BAAF-A259-2D80077C45D9}"/>
                </a:ext>
              </a:extLst>
            </p:cNvPr>
            <p:cNvGrpSpPr/>
            <p:nvPr/>
          </p:nvGrpSpPr>
          <p:grpSpPr>
            <a:xfrm>
              <a:off x="3133759" y="69420"/>
              <a:ext cx="316578" cy="829652"/>
              <a:chOff x="3133759" y="69420"/>
              <a:chExt cx="316578" cy="829652"/>
            </a:xfrm>
          </p:grpSpPr>
          <p:sp>
            <p:nvSpPr>
              <p:cNvPr id="306" name="Freeform: Shape 305">
                <a:extLst>
                  <a:ext uri="{FF2B5EF4-FFF2-40B4-BE49-F238E27FC236}">
                    <a16:creationId xmlns:a16="http://schemas.microsoft.com/office/drawing/2014/main" id="{29D7B624-0F84-AD2F-5132-8DB341BB5B2E}"/>
                  </a:ext>
                </a:extLst>
              </p:cNvPr>
              <p:cNvSpPr/>
              <p:nvPr/>
            </p:nvSpPr>
            <p:spPr>
              <a:xfrm>
                <a:off x="3197226" y="69420"/>
                <a:ext cx="227329" cy="829652"/>
              </a:xfrm>
              <a:custGeom>
                <a:avLst/>
                <a:gdLst>
                  <a:gd name="connsiteX0" fmla="*/ 398 w 227329"/>
                  <a:gd name="connsiteY0" fmla="*/ 8283 h 829652"/>
                  <a:gd name="connsiteX1" fmla="*/ 227727 w 227329"/>
                  <a:gd name="connsiteY1" fmla="*/ 430 h 829652"/>
                  <a:gd name="connsiteX2" fmla="*/ 227727 w 227329"/>
                  <a:gd name="connsiteY2" fmla="*/ 824193 h 829652"/>
                  <a:gd name="connsiteX3" fmla="*/ 57230 w 227329"/>
                  <a:gd name="connsiteY3" fmla="*/ 830082 h 829652"/>
                </a:gdLst>
                <a:ahLst/>
                <a:cxnLst>
                  <a:cxn ang="0">
                    <a:pos x="connsiteX0" y="connsiteY0"/>
                  </a:cxn>
                  <a:cxn ang="0">
                    <a:pos x="connsiteX1" y="connsiteY1"/>
                  </a:cxn>
                  <a:cxn ang="0">
                    <a:pos x="connsiteX2" y="connsiteY2"/>
                  </a:cxn>
                  <a:cxn ang="0">
                    <a:pos x="connsiteX3" y="connsiteY3"/>
                  </a:cxn>
                </a:cxnLst>
                <a:rect l="l" t="t" r="r" b="b"/>
                <a:pathLst>
                  <a:path w="227329" h="829652">
                    <a:moveTo>
                      <a:pt x="398" y="8283"/>
                    </a:moveTo>
                    <a:cubicBezTo>
                      <a:pt x="76061" y="3050"/>
                      <a:pt x="151883" y="430"/>
                      <a:pt x="227727" y="430"/>
                    </a:cubicBezTo>
                    <a:lnTo>
                      <a:pt x="227727" y="824193"/>
                    </a:lnTo>
                    <a:cubicBezTo>
                      <a:pt x="170844" y="824193"/>
                      <a:pt x="113978" y="826159"/>
                      <a:pt x="57230" y="830082"/>
                    </a:cubicBezTo>
                    <a:close/>
                  </a:path>
                </a:pathLst>
              </a:custGeom>
              <a:solidFill>
                <a:srgbClr val="DD3E12">
                  <a:alpha val="56000"/>
                </a:srgbClr>
              </a:solidFill>
              <a:ln w="4368" cap="flat">
                <a:solidFill>
                  <a:srgbClr val="FFFFFF">
                    <a:alpha val="56000"/>
                  </a:srgbClr>
                </a:solidFill>
                <a:prstDash val="solid"/>
                <a:miter/>
              </a:ln>
            </p:spPr>
            <p:txBody>
              <a:bodyPr rtlCol="0" anchor="ctr"/>
              <a:lstStyle/>
              <a:p>
                <a:endParaRPr lang="en-GB" sz="1600"/>
              </a:p>
            </p:txBody>
          </p:sp>
          <p:sp>
            <p:nvSpPr>
              <p:cNvPr id="307" name="TextBox 306">
                <a:extLst>
                  <a:ext uri="{FF2B5EF4-FFF2-40B4-BE49-F238E27FC236}">
                    <a16:creationId xmlns:a16="http://schemas.microsoft.com/office/drawing/2014/main" id="{A18DD6ED-8358-B7B5-FF4E-9138335E5EAA}"/>
                  </a:ext>
                </a:extLst>
              </p:cNvPr>
              <p:cNvSpPr txBox="1"/>
              <p:nvPr/>
            </p:nvSpPr>
            <p:spPr>
              <a:xfrm rot="5281319">
                <a:off x="2939657" y="343773"/>
                <a:ext cx="704782" cy="316578"/>
              </a:xfrm>
              <a:prstGeom prst="rect">
                <a:avLst/>
              </a:prstGeom>
              <a:noFill/>
            </p:spPr>
            <p:txBody>
              <a:bodyPr wrap="none" rtlCol="0" anchor="b">
                <a:spAutoFit/>
              </a:bodyPr>
              <a:lstStyle/>
              <a:p>
                <a:pPr algn="l"/>
                <a:r>
                  <a:rPr lang="en-GB" sz="1600" spc="0" baseline="22000" dirty="0">
                    <a:ln/>
                    <a:solidFill>
                      <a:srgbClr val="FFFFFF"/>
                    </a:solidFill>
                    <a:latin typeface="Arial"/>
                    <a:cs typeface="Arial"/>
                    <a:sym typeface="Arial"/>
                    <a:rtl val="0"/>
                  </a:rPr>
                  <a:t>EV (1)</a:t>
                </a:r>
              </a:p>
            </p:txBody>
          </p:sp>
          <p:sp>
            <p:nvSpPr>
              <p:cNvPr id="308" name="Freeform: Shape 307">
                <a:extLst>
                  <a:ext uri="{FF2B5EF4-FFF2-40B4-BE49-F238E27FC236}">
                    <a16:creationId xmlns:a16="http://schemas.microsoft.com/office/drawing/2014/main" id="{D927FF4F-6A6F-8D7D-9B18-5F1C62411B77}"/>
                  </a:ext>
                </a:extLst>
              </p:cNvPr>
              <p:cNvSpPr/>
              <p:nvPr/>
            </p:nvSpPr>
            <p:spPr>
              <a:xfrm>
                <a:off x="3225643" y="481301"/>
                <a:ext cx="198910" cy="6875"/>
              </a:xfrm>
              <a:custGeom>
                <a:avLst/>
                <a:gdLst>
                  <a:gd name="connsiteX0" fmla="*/ 398 w 198910"/>
                  <a:gd name="connsiteY0" fmla="*/ 7305 h 6875"/>
                  <a:gd name="connsiteX1" fmla="*/ 199309 w 198910"/>
                  <a:gd name="connsiteY1" fmla="*/ 430 h 6875"/>
                </a:gdLst>
                <a:ahLst/>
                <a:cxnLst>
                  <a:cxn ang="0">
                    <a:pos x="connsiteX0" y="connsiteY0"/>
                  </a:cxn>
                  <a:cxn ang="0">
                    <a:pos x="connsiteX1" y="connsiteY1"/>
                  </a:cxn>
                </a:cxnLst>
                <a:rect l="l" t="t" r="r" b="b"/>
                <a:pathLst>
                  <a:path w="198910" h="6875">
                    <a:moveTo>
                      <a:pt x="398" y="7305"/>
                    </a:moveTo>
                    <a:cubicBezTo>
                      <a:pt x="66602" y="2719"/>
                      <a:pt x="132946" y="430"/>
                      <a:pt x="199309" y="430"/>
                    </a:cubicBezTo>
                  </a:path>
                </a:pathLst>
              </a:custGeom>
              <a:noFill/>
              <a:ln w="8736" cap="flat">
                <a:noFill/>
                <a:prstDash val="solid"/>
                <a:miter/>
              </a:ln>
            </p:spPr>
            <p:txBody>
              <a:bodyPr rtlCol="0" anchor="ctr"/>
              <a:lstStyle/>
              <a:p>
                <a:endParaRPr lang="en-GB" sz="1600"/>
              </a:p>
            </p:txBody>
          </p:sp>
        </p:grpSp>
        <p:grpSp>
          <p:nvGrpSpPr>
            <p:cNvPr id="288" name="Graphic 2973">
              <a:extLst>
                <a:ext uri="{FF2B5EF4-FFF2-40B4-BE49-F238E27FC236}">
                  <a16:creationId xmlns:a16="http://schemas.microsoft.com/office/drawing/2014/main" id="{E3AC7618-3FCA-44EA-C7D6-0B532EE478E7}"/>
                </a:ext>
              </a:extLst>
            </p:cNvPr>
            <p:cNvGrpSpPr/>
            <p:nvPr/>
          </p:nvGrpSpPr>
          <p:grpSpPr>
            <a:xfrm>
              <a:off x="3424555" y="69420"/>
              <a:ext cx="0" cy="3295046"/>
              <a:chOff x="3424555" y="69420"/>
              <a:chExt cx="0" cy="3295046"/>
            </a:xfrm>
          </p:grpSpPr>
          <p:sp>
            <p:nvSpPr>
              <p:cNvPr id="304" name="Freeform: Shape 303">
                <a:extLst>
                  <a:ext uri="{FF2B5EF4-FFF2-40B4-BE49-F238E27FC236}">
                    <a16:creationId xmlns:a16="http://schemas.microsoft.com/office/drawing/2014/main" id="{FDAB65E7-9666-FCC5-8D85-A11287B95FBE}"/>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5" name="Freeform: Shape 304">
                <a:extLst>
                  <a:ext uri="{FF2B5EF4-FFF2-40B4-BE49-F238E27FC236}">
                    <a16:creationId xmlns:a16="http://schemas.microsoft.com/office/drawing/2014/main" id="{2E168604-03F3-F9EC-0B8F-C43106044305}"/>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89" name="Graphic 2973">
              <a:extLst>
                <a:ext uri="{FF2B5EF4-FFF2-40B4-BE49-F238E27FC236}">
                  <a16:creationId xmlns:a16="http://schemas.microsoft.com/office/drawing/2014/main" id="{2AFFC00F-C650-8E85-71E2-1AAB41175762}"/>
                </a:ext>
              </a:extLst>
            </p:cNvPr>
            <p:cNvGrpSpPr/>
            <p:nvPr/>
          </p:nvGrpSpPr>
          <p:grpSpPr>
            <a:xfrm>
              <a:off x="3424555" y="69420"/>
              <a:ext cx="0" cy="3295046"/>
              <a:chOff x="3424555" y="69420"/>
              <a:chExt cx="0" cy="3295046"/>
            </a:xfrm>
          </p:grpSpPr>
          <p:sp>
            <p:nvSpPr>
              <p:cNvPr id="302" name="Freeform: Shape 301">
                <a:extLst>
                  <a:ext uri="{FF2B5EF4-FFF2-40B4-BE49-F238E27FC236}">
                    <a16:creationId xmlns:a16="http://schemas.microsoft.com/office/drawing/2014/main" id="{911418BA-6F8F-1C0F-3183-2A0BF64C794E}"/>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3" name="Freeform: Shape 302">
                <a:extLst>
                  <a:ext uri="{FF2B5EF4-FFF2-40B4-BE49-F238E27FC236}">
                    <a16:creationId xmlns:a16="http://schemas.microsoft.com/office/drawing/2014/main" id="{7E978EDF-85F0-2D16-C51F-950FDCC5411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0" name="Graphic 2973">
              <a:extLst>
                <a:ext uri="{FF2B5EF4-FFF2-40B4-BE49-F238E27FC236}">
                  <a16:creationId xmlns:a16="http://schemas.microsoft.com/office/drawing/2014/main" id="{1686FD80-BF61-AA7B-9741-E534BF4E2C9D}"/>
                </a:ext>
              </a:extLst>
            </p:cNvPr>
            <p:cNvGrpSpPr/>
            <p:nvPr/>
          </p:nvGrpSpPr>
          <p:grpSpPr>
            <a:xfrm>
              <a:off x="3424555" y="69420"/>
              <a:ext cx="0" cy="3295046"/>
              <a:chOff x="3424555" y="69420"/>
              <a:chExt cx="0" cy="3295046"/>
            </a:xfrm>
          </p:grpSpPr>
          <p:sp>
            <p:nvSpPr>
              <p:cNvPr id="300" name="Freeform: Shape 299">
                <a:extLst>
                  <a:ext uri="{FF2B5EF4-FFF2-40B4-BE49-F238E27FC236}">
                    <a16:creationId xmlns:a16="http://schemas.microsoft.com/office/drawing/2014/main" id="{6A6EA4AB-C8D5-CE6E-35DC-D440A91A03B3}"/>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301" name="Freeform: Shape 300">
                <a:extLst>
                  <a:ext uri="{FF2B5EF4-FFF2-40B4-BE49-F238E27FC236}">
                    <a16:creationId xmlns:a16="http://schemas.microsoft.com/office/drawing/2014/main" id="{1B315B3F-3DF4-6519-9B02-F0C6AD6B80BA}"/>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1" name="Graphic 2973">
              <a:extLst>
                <a:ext uri="{FF2B5EF4-FFF2-40B4-BE49-F238E27FC236}">
                  <a16:creationId xmlns:a16="http://schemas.microsoft.com/office/drawing/2014/main" id="{C2074875-6A11-B511-3F5F-629BBD10B5E9}"/>
                </a:ext>
              </a:extLst>
            </p:cNvPr>
            <p:cNvGrpSpPr/>
            <p:nvPr/>
          </p:nvGrpSpPr>
          <p:grpSpPr>
            <a:xfrm>
              <a:off x="3424555" y="69420"/>
              <a:ext cx="0" cy="3295046"/>
              <a:chOff x="3424555" y="69420"/>
              <a:chExt cx="0" cy="3295046"/>
            </a:xfrm>
          </p:grpSpPr>
          <p:sp>
            <p:nvSpPr>
              <p:cNvPr id="298" name="Freeform: Shape 297">
                <a:extLst>
                  <a:ext uri="{FF2B5EF4-FFF2-40B4-BE49-F238E27FC236}">
                    <a16:creationId xmlns:a16="http://schemas.microsoft.com/office/drawing/2014/main" id="{29BA3E12-FB6E-E83A-5668-22AB235E72FE}"/>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9" name="Freeform: Shape 298">
                <a:extLst>
                  <a:ext uri="{FF2B5EF4-FFF2-40B4-BE49-F238E27FC236}">
                    <a16:creationId xmlns:a16="http://schemas.microsoft.com/office/drawing/2014/main" id="{7D6115DC-C383-B21F-B122-F4281DC7678F}"/>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2" name="Graphic 2973">
              <a:extLst>
                <a:ext uri="{FF2B5EF4-FFF2-40B4-BE49-F238E27FC236}">
                  <a16:creationId xmlns:a16="http://schemas.microsoft.com/office/drawing/2014/main" id="{2BD9A571-182F-C634-5587-9FBDABB7D4B1}"/>
                </a:ext>
              </a:extLst>
            </p:cNvPr>
            <p:cNvGrpSpPr/>
            <p:nvPr/>
          </p:nvGrpSpPr>
          <p:grpSpPr>
            <a:xfrm>
              <a:off x="3424555" y="69420"/>
              <a:ext cx="0" cy="3295046"/>
              <a:chOff x="3424555" y="69420"/>
              <a:chExt cx="0" cy="3295046"/>
            </a:xfrm>
          </p:grpSpPr>
          <p:sp>
            <p:nvSpPr>
              <p:cNvPr id="296" name="Freeform: Shape 295">
                <a:extLst>
                  <a:ext uri="{FF2B5EF4-FFF2-40B4-BE49-F238E27FC236}">
                    <a16:creationId xmlns:a16="http://schemas.microsoft.com/office/drawing/2014/main" id="{EADA22D3-E846-1D2E-88E1-121C8E001A66}"/>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7" name="Freeform: Shape 296">
                <a:extLst>
                  <a:ext uri="{FF2B5EF4-FFF2-40B4-BE49-F238E27FC236}">
                    <a16:creationId xmlns:a16="http://schemas.microsoft.com/office/drawing/2014/main" id="{33593BF5-AB20-79C9-46B0-CD377BA260E6}"/>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nvGrpSpPr>
            <p:cNvPr id="293" name="Graphic 2973">
              <a:extLst>
                <a:ext uri="{FF2B5EF4-FFF2-40B4-BE49-F238E27FC236}">
                  <a16:creationId xmlns:a16="http://schemas.microsoft.com/office/drawing/2014/main" id="{44899388-0A1F-D9B3-D1B1-DEADC85DEEC6}"/>
                </a:ext>
              </a:extLst>
            </p:cNvPr>
            <p:cNvGrpSpPr/>
            <p:nvPr/>
          </p:nvGrpSpPr>
          <p:grpSpPr>
            <a:xfrm>
              <a:off x="3424555" y="69420"/>
              <a:ext cx="0" cy="3295046"/>
              <a:chOff x="3424555" y="69420"/>
              <a:chExt cx="0" cy="3295046"/>
            </a:xfrm>
          </p:grpSpPr>
          <p:sp>
            <p:nvSpPr>
              <p:cNvPr id="294" name="Freeform: Shape 293">
                <a:extLst>
                  <a:ext uri="{FF2B5EF4-FFF2-40B4-BE49-F238E27FC236}">
                    <a16:creationId xmlns:a16="http://schemas.microsoft.com/office/drawing/2014/main" id="{7A12797E-3C62-1756-0DB9-8DC1FB2FB284}"/>
                  </a:ext>
                </a:extLst>
              </p:cNvPr>
              <p:cNvSpPr/>
              <p:nvPr/>
            </p:nvSpPr>
            <p:spPr>
              <a:xfrm>
                <a:off x="3424555" y="69420"/>
                <a:ext cx="8736" cy="823763"/>
              </a:xfrm>
              <a:custGeom>
                <a:avLst/>
                <a:gdLst>
                  <a:gd name="connsiteX0" fmla="*/ 398 w 8736"/>
                  <a:gd name="connsiteY0" fmla="*/ 430 h 823763"/>
                  <a:gd name="connsiteX1" fmla="*/ 398 w 8736"/>
                  <a:gd name="connsiteY1" fmla="*/ 824193 h 823763"/>
                </a:gdLst>
                <a:ahLst/>
                <a:cxnLst>
                  <a:cxn ang="0">
                    <a:pos x="connsiteX0" y="connsiteY0"/>
                  </a:cxn>
                  <a:cxn ang="0">
                    <a:pos x="connsiteX1" y="connsiteY1"/>
                  </a:cxn>
                </a:cxnLst>
                <a:rect l="l" t="t" r="r" b="b"/>
                <a:pathLst>
                  <a:path w="8736" h="823763">
                    <a:moveTo>
                      <a:pt x="398" y="430"/>
                    </a:moveTo>
                    <a:lnTo>
                      <a:pt x="398" y="824193"/>
                    </a:lnTo>
                    <a:close/>
                  </a:path>
                </a:pathLst>
              </a:custGeom>
              <a:solidFill>
                <a:srgbClr val="333738">
                  <a:alpha val="56000"/>
                </a:srgbClr>
              </a:solidFill>
              <a:ln w="0" cap="flat">
                <a:solidFill>
                  <a:srgbClr val="FFFFFF">
                    <a:alpha val="56000"/>
                  </a:srgbClr>
                </a:solidFill>
                <a:prstDash val="solid"/>
                <a:miter/>
              </a:ln>
            </p:spPr>
            <p:txBody>
              <a:bodyPr rtlCol="0" anchor="ctr"/>
              <a:lstStyle/>
              <a:p>
                <a:endParaRPr lang="en-GB" sz="1600"/>
              </a:p>
            </p:txBody>
          </p:sp>
          <p:sp>
            <p:nvSpPr>
              <p:cNvPr id="295" name="Freeform: Shape 294">
                <a:extLst>
                  <a:ext uri="{FF2B5EF4-FFF2-40B4-BE49-F238E27FC236}">
                    <a16:creationId xmlns:a16="http://schemas.microsoft.com/office/drawing/2014/main" id="{8AB789F6-BFEF-632E-544C-CFD697AE3CC9}"/>
                  </a:ext>
                </a:extLst>
              </p:cNvPr>
              <p:cNvSpPr/>
              <p:nvPr/>
            </p:nvSpPr>
            <p:spPr>
              <a:xfrm>
                <a:off x="3424555" y="3364466"/>
                <a:ext cx="8736" cy="8736"/>
              </a:xfrm>
              <a:custGeom>
                <a:avLst/>
                <a:gdLst/>
                <a:ahLst/>
                <a:cxnLst/>
                <a:rect l="l" t="t" r="r" b="b"/>
                <a:pathLst>
                  <a:path w="8736" h="8736"/>
                </a:pathLst>
              </a:custGeom>
              <a:noFill/>
              <a:ln w="8736" cap="flat">
                <a:noFill/>
                <a:prstDash val="solid"/>
                <a:miter/>
              </a:ln>
            </p:spPr>
            <p:txBody>
              <a:bodyPr rtlCol="0" anchor="ctr"/>
              <a:lstStyle/>
              <a:p>
                <a:endParaRPr lang="en-GB" sz="1600"/>
              </a:p>
            </p:txBody>
          </p:sp>
        </p:grpSp>
      </p:grpSp>
      <p:sp>
        <p:nvSpPr>
          <p:cNvPr id="5" name="Rectangle 4">
            <a:extLst>
              <a:ext uri="{FF2B5EF4-FFF2-40B4-BE49-F238E27FC236}">
                <a16:creationId xmlns:a16="http://schemas.microsoft.com/office/drawing/2014/main" id="{5B0E5EBE-A7BD-C514-B280-6D07657CF419}"/>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Parallelogram 2">
            <a:extLst>
              <a:ext uri="{FF2B5EF4-FFF2-40B4-BE49-F238E27FC236}">
                <a16:creationId xmlns:a16="http://schemas.microsoft.com/office/drawing/2014/main" id="{A927A5D0-2009-4C82-0D22-81A4DC11CDC6}"/>
              </a:ext>
            </a:extLst>
          </p:cNvPr>
          <p:cNvSpPr/>
          <p:nvPr/>
        </p:nvSpPr>
        <p:spPr>
          <a:xfrm>
            <a:off x="5713579" y="6346826"/>
            <a:ext cx="2074696"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ubtitle 2">
            <a:hlinkClick r:id="rId7" action="ppaction://hlinksldjump"/>
            <a:extLst>
              <a:ext uri="{FF2B5EF4-FFF2-40B4-BE49-F238E27FC236}">
                <a16:creationId xmlns:a16="http://schemas.microsoft.com/office/drawing/2014/main" id="{FF2283CE-AC60-ED8A-5420-5CF83A892424}"/>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23" name="Subtitle 2">
            <a:hlinkClick r:id="rId8" action="ppaction://hlinksldjump"/>
            <a:extLst>
              <a:ext uri="{FF2B5EF4-FFF2-40B4-BE49-F238E27FC236}">
                <a16:creationId xmlns:a16="http://schemas.microsoft.com/office/drawing/2014/main" id="{16BF6FD1-571A-D444-05AA-004D12CB1096}"/>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24" name="Subtitle 2">
            <a:hlinkClick r:id="rId9" action="ppaction://hlinksldjump"/>
            <a:extLst>
              <a:ext uri="{FF2B5EF4-FFF2-40B4-BE49-F238E27FC236}">
                <a16:creationId xmlns:a16="http://schemas.microsoft.com/office/drawing/2014/main" id="{F716A1F5-CC1C-BA6D-176F-D7C36001D9C6}"/>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Results</a:t>
            </a:r>
            <a:endParaRPr lang="en-US" sz="1800" dirty="0">
              <a:solidFill>
                <a:srgbClr val="02214F"/>
              </a:solidFill>
              <a:latin typeface="Century Gothic" panose="020B0502020202020204" pitchFamily="34" charset="0"/>
            </a:endParaRPr>
          </a:p>
        </p:txBody>
      </p:sp>
      <p:sp>
        <p:nvSpPr>
          <p:cNvPr id="25" name="Subtitle 2">
            <a:hlinkClick r:id="rId10" action="ppaction://hlinksldjump"/>
            <a:extLst>
              <a:ext uri="{FF2B5EF4-FFF2-40B4-BE49-F238E27FC236}">
                <a16:creationId xmlns:a16="http://schemas.microsoft.com/office/drawing/2014/main" id="{DEB7D744-4A47-C352-274A-7CBC926EB027}"/>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27" name="Subtitle 2">
            <a:hlinkClick r:id="rId11" action="ppaction://hlinksldjump"/>
            <a:extLst>
              <a:ext uri="{FF2B5EF4-FFF2-40B4-BE49-F238E27FC236}">
                <a16:creationId xmlns:a16="http://schemas.microsoft.com/office/drawing/2014/main" id="{60EAD726-B0C1-9B46-9470-8A97BC0E2C1A}"/>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id="{DFBA0A1E-8067-0F1D-C6BE-97FD6C52540D}"/>
              </a:ext>
            </a:extLst>
          </p:cNvPr>
          <p:cNvSpPr txBox="1"/>
          <p:nvPr/>
        </p:nvSpPr>
        <p:spPr>
          <a:xfrm>
            <a:off x="6001797" y="5641629"/>
            <a:ext cx="1823208" cy="307777"/>
          </a:xfrm>
          <a:prstGeom prst="rect">
            <a:avLst/>
          </a:prstGeom>
          <a:noFill/>
        </p:spPr>
        <p:txBody>
          <a:bodyPr wrap="square" rtlCol="0">
            <a:spAutoFit/>
          </a:bodyPr>
          <a:lstStyle/>
          <a:p>
            <a:r>
              <a:rPr lang="en-GB" sz="1400" dirty="0"/>
              <a:t>Values</a:t>
            </a:r>
          </a:p>
        </p:txBody>
      </p:sp>
      <p:sp>
        <p:nvSpPr>
          <p:cNvPr id="37" name="TextBox 36">
            <a:extLst>
              <a:ext uri="{FF2B5EF4-FFF2-40B4-BE49-F238E27FC236}">
                <a16:creationId xmlns:a16="http://schemas.microsoft.com/office/drawing/2014/main" id="{AC073B3C-CFB7-CDD6-AA1F-6D023C8201A9}"/>
              </a:ext>
            </a:extLst>
          </p:cNvPr>
          <p:cNvSpPr txBox="1"/>
          <p:nvPr/>
        </p:nvSpPr>
        <p:spPr>
          <a:xfrm>
            <a:off x="5983514" y="1048245"/>
            <a:ext cx="1078508" cy="523221"/>
          </a:xfrm>
          <a:prstGeom prst="rect">
            <a:avLst/>
          </a:prstGeom>
          <a:noFill/>
        </p:spPr>
        <p:txBody>
          <a:bodyPr wrap="square" rtlCol="0">
            <a:spAutoFit/>
          </a:bodyPr>
          <a:lstStyle/>
          <a:p>
            <a:r>
              <a:rPr lang="en-GB" sz="1400" b="1" dirty="0"/>
              <a:t>LEGEND</a:t>
            </a:r>
          </a:p>
        </p:txBody>
      </p:sp>
      <p:sp>
        <p:nvSpPr>
          <p:cNvPr id="48" name="TextBox 47">
            <a:extLst>
              <a:ext uri="{FF2B5EF4-FFF2-40B4-BE49-F238E27FC236}">
                <a16:creationId xmlns:a16="http://schemas.microsoft.com/office/drawing/2014/main" id="{A597A05B-FC8F-4E70-93E3-9233B47B52A1}"/>
              </a:ext>
            </a:extLst>
          </p:cNvPr>
          <p:cNvSpPr txBox="1"/>
          <p:nvPr/>
        </p:nvSpPr>
        <p:spPr>
          <a:xfrm>
            <a:off x="5986232" y="1262020"/>
            <a:ext cx="1823208" cy="307777"/>
          </a:xfrm>
          <a:prstGeom prst="rect">
            <a:avLst/>
          </a:prstGeom>
          <a:noFill/>
        </p:spPr>
        <p:txBody>
          <a:bodyPr wrap="square" rtlCol="0">
            <a:spAutoFit/>
          </a:bodyPr>
          <a:lstStyle/>
          <a:p>
            <a:r>
              <a:rPr lang="en-GB" sz="1400" dirty="0"/>
              <a:t>Trusted Parties</a:t>
            </a:r>
          </a:p>
        </p:txBody>
      </p:sp>
      <p:sp>
        <p:nvSpPr>
          <p:cNvPr id="49" name="TextBox 48">
            <a:extLst>
              <a:ext uri="{FF2B5EF4-FFF2-40B4-BE49-F238E27FC236}">
                <a16:creationId xmlns:a16="http://schemas.microsoft.com/office/drawing/2014/main" id="{3A36FCDD-0FC5-5513-F997-5158CAC97E58}"/>
              </a:ext>
            </a:extLst>
          </p:cNvPr>
          <p:cNvSpPr txBox="1"/>
          <p:nvPr/>
        </p:nvSpPr>
        <p:spPr>
          <a:xfrm>
            <a:off x="5989093" y="4800701"/>
            <a:ext cx="4296942" cy="307777"/>
          </a:xfrm>
          <a:prstGeom prst="rect">
            <a:avLst/>
          </a:prstGeom>
          <a:noFill/>
        </p:spPr>
        <p:txBody>
          <a:bodyPr wrap="square" rtlCol="0">
            <a:spAutoFit/>
          </a:bodyPr>
          <a:lstStyle/>
          <a:p>
            <a:r>
              <a:rPr lang="en-GB" sz="1400" b="1" dirty="0"/>
              <a:t>PP</a:t>
            </a:r>
            <a:r>
              <a:rPr lang="en-GB" sz="1400" dirty="0"/>
              <a:t>	</a:t>
            </a:r>
            <a:r>
              <a:rPr lang="en-GB" sz="1200" dirty="0"/>
              <a:t>Personal preparedness measures</a:t>
            </a:r>
            <a:endParaRPr lang="en-GB" sz="1400" dirty="0"/>
          </a:p>
        </p:txBody>
      </p:sp>
      <p:sp>
        <p:nvSpPr>
          <p:cNvPr id="50" name="TextBox 49">
            <a:extLst>
              <a:ext uri="{FF2B5EF4-FFF2-40B4-BE49-F238E27FC236}">
                <a16:creationId xmlns:a16="http://schemas.microsoft.com/office/drawing/2014/main" id="{89349FD8-4C53-EBF5-A2B3-6C82EE337DE5}"/>
              </a:ext>
            </a:extLst>
          </p:cNvPr>
          <p:cNvSpPr txBox="1"/>
          <p:nvPr/>
        </p:nvSpPr>
        <p:spPr>
          <a:xfrm>
            <a:off x="5995445" y="5003671"/>
            <a:ext cx="3131666" cy="307777"/>
          </a:xfrm>
          <a:prstGeom prst="rect">
            <a:avLst/>
          </a:prstGeom>
          <a:noFill/>
        </p:spPr>
        <p:txBody>
          <a:bodyPr wrap="square" rtlCol="0">
            <a:spAutoFit/>
          </a:bodyPr>
          <a:lstStyle/>
          <a:p>
            <a:r>
              <a:rPr lang="en-GB" sz="1400" b="1" dirty="0"/>
              <a:t>CS</a:t>
            </a:r>
            <a:r>
              <a:rPr lang="en-GB" sz="1400" dirty="0"/>
              <a:t>	</a:t>
            </a:r>
            <a:r>
              <a:rPr lang="en-GB" sz="1200" dirty="0"/>
              <a:t>Community support</a:t>
            </a:r>
            <a:endParaRPr lang="en-GB" sz="1400" dirty="0"/>
          </a:p>
        </p:txBody>
      </p:sp>
      <p:sp>
        <p:nvSpPr>
          <p:cNvPr id="51" name="TextBox 50">
            <a:extLst>
              <a:ext uri="{FF2B5EF4-FFF2-40B4-BE49-F238E27FC236}">
                <a16:creationId xmlns:a16="http://schemas.microsoft.com/office/drawing/2014/main" id="{F3CE1C1A-213D-16BF-9CE6-434DE0C69884}"/>
              </a:ext>
            </a:extLst>
          </p:cNvPr>
          <p:cNvSpPr txBox="1"/>
          <p:nvPr/>
        </p:nvSpPr>
        <p:spPr>
          <a:xfrm>
            <a:off x="5989093" y="5208038"/>
            <a:ext cx="3131666" cy="307777"/>
          </a:xfrm>
          <a:prstGeom prst="rect">
            <a:avLst/>
          </a:prstGeom>
          <a:noFill/>
        </p:spPr>
        <p:txBody>
          <a:bodyPr wrap="square" rtlCol="0">
            <a:spAutoFit/>
          </a:bodyPr>
          <a:lstStyle/>
          <a:p>
            <a:r>
              <a:rPr lang="en-GB" sz="1400" b="1" dirty="0"/>
              <a:t>EV</a:t>
            </a:r>
            <a:r>
              <a:rPr lang="en-GB" sz="1400" dirty="0"/>
              <a:t>	</a:t>
            </a:r>
            <a:r>
              <a:rPr lang="en-GB" sz="1200" dirty="0"/>
              <a:t>Willingness to evacuate</a:t>
            </a:r>
            <a:endParaRPr lang="en-GB" sz="1400" dirty="0"/>
          </a:p>
        </p:txBody>
      </p:sp>
      <p:sp>
        <p:nvSpPr>
          <p:cNvPr id="52" name="TextBox 51">
            <a:extLst>
              <a:ext uri="{FF2B5EF4-FFF2-40B4-BE49-F238E27FC236}">
                <a16:creationId xmlns:a16="http://schemas.microsoft.com/office/drawing/2014/main" id="{A3BA39CE-AF04-041E-15D1-AFA4C22688C9}"/>
              </a:ext>
            </a:extLst>
          </p:cNvPr>
          <p:cNvSpPr txBox="1"/>
          <p:nvPr/>
        </p:nvSpPr>
        <p:spPr>
          <a:xfrm>
            <a:off x="5989093" y="5405835"/>
            <a:ext cx="2895081" cy="307777"/>
          </a:xfrm>
          <a:prstGeom prst="rect">
            <a:avLst/>
          </a:prstGeom>
          <a:noFill/>
        </p:spPr>
        <p:txBody>
          <a:bodyPr wrap="square" rtlCol="0">
            <a:spAutoFit/>
          </a:bodyPr>
          <a:lstStyle/>
          <a:p>
            <a:r>
              <a:rPr lang="en-GB" sz="1400" b="1" dirty="0"/>
              <a:t>RP</a:t>
            </a:r>
            <a:r>
              <a:rPr lang="en-GB" sz="1400" dirty="0"/>
              <a:t>	</a:t>
            </a:r>
            <a:r>
              <a:rPr lang="en-GB" sz="1200" dirty="0"/>
              <a:t>Risk perception of natural hazards</a:t>
            </a:r>
            <a:endParaRPr lang="en-GB" sz="1400" dirty="0"/>
          </a:p>
        </p:txBody>
      </p:sp>
      <p:sp>
        <p:nvSpPr>
          <p:cNvPr id="33" name="TextBox 32">
            <a:extLst>
              <a:ext uri="{FF2B5EF4-FFF2-40B4-BE49-F238E27FC236}">
                <a16:creationId xmlns:a16="http://schemas.microsoft.com/office/drawing/2014/main" id="{A99D66FA-DC38-BA7C-92BF-0808630A0B09}"/>
              </a:ext>
            </a:extLst>
          </p:cNvPr>
          <p:cNvSpPr txBox="1"/>
          <p:nvPr/>
        </p:nvSpPr>
        <p:spPr>
          <a:xfrm>
            <a:off x="5991733" y="3747118"/>
            <a:ext cx="1823208" cy="307777"/>
          </a:xfrm>
          <a:prstGeom prst="rect">
            <a:avLst/>
          </a:prstGeom>
          <a:noFill/>
        </p:spPr>
        <p:txBody>
          <a:bodyPr wrap="square" rtlCol="0">
            <a:spAutoFit/>
          </a:bodyPr>
          <a:lstStyle/>
          <a:p>
            <a:r>
              <a:rPr lang="en-GB" sz="1400" dirty="0"/>
              <a:t>Resilience Type</a:t>
            </a:r>
          </a:p>
        </p:txBody>
      </p:sp>
      <p:sp>
        <p:nvSpPr>
          <p:cNvPr id="34" name="TextBox 33">
            <a:extLst>
              <a:ext uri="{FF2B5EF4-FFF2-40B4-BE49-F238E27FC236}">
                <a16:creationId xmlns:a16="http://schemas.microsoft.com/office/drawing/2014/main" id="{17A0E9B6-5BAA-7050-C55E-ED982C528EF1}"/>
              </a:ext>
            </a:extLst>
          </p:cNvPr>
          <p:cNvSpPr txBox="1"/>
          <p:nvPr/>
        </p:nvSpPr>
        <p:spPr>
          <a:xfrm>
            <a:off x="5988845" y="4356420"/>
            <a:ext cx="2201440" cy="307777"/>
          </a:xfrm>
          <a:prstGeom prst="rect">
            <a:avLst/>
          </a:prstGeom>
          <a:noFill/>
        </p:spPr>
        <p:txBody>
          <a:bodyPr wrap="square" rtlCol="0">
            <a:spAutoFit/>
          </a:bodyPr>
          <a:lstStyle/>
          <a:p>
            <a:r>
              <a:rPr lang="en-GB" sz="1400" b="1" dirty="0"/>
              <a:t>N</a:t>
            </a:r>
            <a:r>
              <a:rPr lang="en-GB" sz="1400" dirty="0"/>
              <a:t>	</a:t>
            </a:r>
            <a:r>
              <a:rPr lang="en-GB" sz="1200" dirty="0"/>
              <a:t>No change to resilience</a:t>
            </a:r>
            <a:endParaRPr lang="en-GB" sz="1400" dirty="0"/>
          </a:p>
        </p:txBody>
      </p:sp>
      <p:sp>
        <p:nvSpPr>
          <p:cNvPr id="35" name="TextBox 34">
            <a:extLst>
              <a:ext uri="{FF2B5EF4-FFF2-40B4-BE49-F238E27FC236}">
                <a16:creationId xmlns:a16="http://schemas.microsoft.com/office/drawing/2014/main" id="{15F4B1E0-C89B-1991-505A-C774F4A3846E}"/>
              </a:ext>
            </a:extLst>
          </p:cNvPr>
          <p:cNvSpPr txBox="1"/>
          <p:nvPr/>
        </p:nvSpPr>
        <p:spPr>
          <a:xfrm>
            <a:off x="5990372" y="3934905"/>
            <a:ext cx="3131666" cy="307777"/>
          </a:xfrm>
          <a:prstGeom prst="rect">
            <a:avLst/>
          </a:prstGeom>
          <a:noFill/>
        </p:spPr>
        <p:txBody>
          <a:bodyPr wrap="square" rtlCol="0">
            <a:spAutoFit/>
          </a:bodyPr>
          <a:lstStyle/>
          <a:p>
            <a:r>
              <a:rPr lang="en-GB" sz="1400" b="1" dirty="0"/>
              <a:t>I</a:t>
            </a:r>
            <a:r>
              <a:rPr lang="en-GB" sz="1400" dirty="0"/>
              <a:t>	</a:t>
            </a:r>
            <a:r>
              <a:rPr lang="en-GB" sz="1200" dirty="0"/>
              <a:t>Increases resilience</a:t>
            </a:r>
            <a:endParaRPr lang="en-GB" sz="1400" dirty="0"/>
          </a:p>
        </p:txBody>
      </p:sp>
      <p:sp>
        <p:nvSpPr>
          <p:cNvPr id="36" name="TextBox 35">
            <a:extLst>
              <a:ext uri="{FF2B5EF4-FFF2-40B4-BE49-F238E27FC236}">
                <a16:creationId xmlns:a16="http://schemas.microsoft.com/office/drawing/2014/main" id="{5C3AF5B7-26AC-8FA3-D895-ADCF400CE737}"/>
              </a:ext>
            </a:extLst>
          </p:cNvPr>
          <p:cNvSpPr txBox="1"/>
          <p:nvPr/>
        </p:nvSpPr>
        <p:spPr>
          <a:xfrm>
            <a:off x="5989785" y="4141068"/>
            <a:ext cx="3131666" cy="307777"/>
          </a:xfrm>
          <a:prstGeom prst="rect">
            <a:avLst/>
          </a:prstGeom>
          <a:noFill/>
        </p:spPr>
        <p:txBody>
          <a:bodyPr wrap="square" rtlCol="0">
            <a:spAutoFit/>
          </a:bodyPr>
          <a:lstStyle/>
          <a:p>
            <a:r>
              <a:rPr lang="en-GB" sz="1400" b="1" dirty="0"/>
              <a:t>D</a:t>
            </a:r>
            <a:r>
              <a:rPr lang="en-GB" sz="1400" dirty="0"/>
              <a:t>	</a:t>
            </a:r>
            <a:r>
              <a:rPr lang="en-GB" sz="1200" dirty="0"/>
              <a:t>Decreases resilience</a:t>
            </a:r>
            <a:endParaRPr lang="en-GB" sz="1400" dirty="0"/>
          </a:p>
        </p:txBody>
      </p:sp>
      <p:sp>
        <p:nvSpPr>
          <p:cNvPr id="18" name="Rectangle 17">
            <a:extLst>
              <a:ext uri="{FF2B5EF4-FFF2-40B4-BE49-F238E27FC236}">
                <a16:creationId xmlns:a16="http://schemas.microsoft.com/office/drawing/2014/main" id="{0A5CD9E9-D0B2-D157-6AC5-EDE819F00B21}"/>
              </a:ext>
            </a:extLst>
          </p:cNvPr>
          <p:cNvSpPr/>
          <p:nvPr/>
        </p:nvSpPr>
        <p:spPr>
          <a:xfrm>
            <a:off x="6091684" y="3445634"/>
            <a:ext cx="585680" cy="172817"/>
          </a:xfrm>
          <a:prstGeom prst="rect">
            <a:avLst/>
          </a:prstGeom>
          <a:solidFill>
            <a:srgbClr val="DD3E12"/>
          </a:solidFill>
          <a:ln>
            <a:solidFill>
              <a:srgbClr val="DD3E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PER</a:t>
            </a:r>
          </a:p>
        </p:txBody>
      </p:sp>
      <p:sp>
        <p:nvSpPr>
          <p:cNvPr id="19" name="TextBox 18">
            <a:extLst>
              <a:ext uri="{FF2B5EF4-FFF2-40B4-BE49-F238E27FC236}">
                <a16:creationId xmlns:a16="http://schemas.microsoft.com/office/drawing/2014/main" id="{6CF50DAC-591A-7AD8-10A4-F8B50C8C204A}"/>
              </a:ext>
            </a:extLst>
          </p:cNvPr>
          <p:cNvSpPr txBox="1"/>
          <p:nvPr/>
        </p:nvSpPr>
        <p:spPr>
          <a:xfrm>
            <a:off x="6688092" y="3395367"/>
            <a:ext cx="3131666" cy="276999"/>
          </a:xfrm>
          <a:prstGeom prst="rect">
            <a:avLst/>
          </a:prstGeom>
          <a:noFill/>
        </p:spPr>
        <p:txBody>
          <a:bodyPr wrap="square" rtlCol="0">
            <a:spAutoFit/>
          </a:bodyPr>
          <a:lstStyle/>
          <a:p>
            <a:r>
              <a:rPr lang="en-GB" sz="1200" dirty="0"/>
              <a:t>Personal Beliefs/ Actions</a:t>
            </a:r>
          </a:p>
        </p:txBody>
      </p:sp>
      <p:sp>
        <p:nvSpPr>
          <p:cNvPr id="15" name="TextBox 14">
            <a:extLst>
              <a:ext uri="{FF2B5EF4-FFF2-40B4-BE49-F238E27FC236}">
                <a16:creationId xmlns:a16="http://schemas.microsoft.com/office/drawing/2014/main" id="{90D66023-F13A-48A8-4AEE-0F47FE19D7E4}"/>
              </a:ext>
            </a:extLst>
          </p:cNvPr>
          <p:cNvSpPr txBox="1"/>
          <p:nvPr/>
        </p:nvSpPr>
        <p:spPr>
          <a:xfrm>
            <a:off x="6008204" y="5822638"/>
            <a:ext cx="3969754" cy="307777"/>
          </a:xfrm>
          <a:prstGeom prst="rect">
            <a:avLst/>
          </a:prstGeom>
          <a:noFill/>
        </p:spPr>
        <p:txBody>
          <a:bodyPr wrap="square" rtlCol="0">
            <a:spAutoFit/>
          </a:bodyPr>
          <a:lstStyle/>
          <a:p>
            <a:r>
              <a:rPr lang="en-GB" sz="1400" b="1" dirty="0"/>
              <a:t>x%</a:t>
            </a:r>
            <a:r>
              <a:rPr lang="en-GB" sz="1400" dirty="0"/>
              <a:t>	</a:t>
            </a:r>
            <a:r>
              <a:rPr lang="en-GB" sz="1200" dirty="0"/>
              <a:t>Representative percent of group</a:t>
            </a:r>
            <a:endParaRPr lang="en-GB" sz="1400" dirty="0"/>
          </a:p>
        </p:txBody>
      </p:sp>
      <p:sp>
        <p:nvSpPr>
          <p:cNvPr id="16" name="TextBox 15">
            <a:extLst>
              <a:ext uri="{FF2B5EF4-FFF2-40B4-BE49-F238E27FC236}">
                <a16:creationId xmlns:a16="http://schemas.microsoft.com/office/drawing/2014/main" id="{67FF236F-84A4-C540-C627-57690F799FDC}"/>
              </a:ext>
            </a:extLst>
          </p:cNvPr>
          <p:cNvSpPr txBox="1"/>
          <p:nvPr/>
        </p:nvSpPr>
        <p:spPr>
          <a:xfrm>
            <a:off x="5998621" y="6032382"/>
            <a:ext cx="3969755" cy="307777"/>
          </a:xfrm>
          <a:prstGeom prst="rect">
            <a:avLst/>
          </a:prstGeom>
          <a:noFill/>
        </p:spPr>
        <p:txBody>
          <a:bodyPr wrap="square" rtlCol="0">
            <a:spAutoFit/>
          </a:bodyPr>
          <a:lstStyle/>
          <a:p>
            <a:r>
              <a:rPr lang="en-GB" sz="1400" b="1" dirty="0"/>
              <a:t>(n)</a:t>
            </a:r>
            <a:r>
              <a:rPr lang="en-GB" sz="1400" dirty="0"/>
              <a:t>	</a:t>
            </a:r>
            <a:r>
              <a:rPr lang="en-GB" sz="1200" dirty="0"/>
              <a:t>Number of articles</a:t>
            </a:r>
            <a:endParaRPr lang="en-GB" sz="1400" dirty="0"/>
          </a:p>
        </p:txBody>
      </p:sp>
      <p:sp>
        <p:nvSpPr>
          <p:cNvPr id="11" name="TextBox 10">
            <a:extLst>
              <a:ext uri="{FF2B5EF4-FFF2-40B4-BE49-F238E27FC236}">
                <a16:creationId xmlns:a16="http://schemas.microsoft.com/office/drawing/2014/main" id="{17DC5357-425C-9FA9-A125-86D6E4C2998F}"/>
              </a:ext>
            </a:extLst>
          </p:cNvPr>
          <p:cNvSpPr txBox="1"/>
          <p:nvPr/>
        </p:nvSpPr>
        <p:spPr>
          <a:xfrm>
            <a:off x="5993853" y="4594050"/>
            <a:ext cx="1823207" cy="307777"/>
          </a:xfrm>
          <a:prstGeom prst="rect">
            <a:avLst/>
          </a:prstGeom>
          <a:noFill/>
        </p:spPr>
        <p:txBody>
          <a:bodyPr wrap="square" rtlCol="0">
            <a:spAutoFit/>
          </a:bodyPr>
          <a:lstStyle/>
          <a:p>
            <a:r>
              <a:rPr lang="en-GB" sz="1400" dirty="0"/>
              <a:t>Resilience Factors</a:t>
            </a:r>
          </a:p>
        </p:txBody>
      </p:sp>
      <p:cxnSp>
        <p:nvCxnSpPr>
          <p:cNvPr id="2" name="Straight Connector 1">
            <a:extLst>
              <a:ext uri="{FF2B5EF4-FFF2-40B4-BE49-F238E27FC236}">
                <a16:creationId xmlns:a16="http://schemas.microsoft.com/office/drawing/2014/main" id="{59EF1C01-ADE1-2A2F-922F-E4BEF0684F4F}"/>
              </a:ext>
            </a:extLst>
          </p:cNvPr>
          <p:cNvCxnSpPr>
            <a:cxnSpLocks/>
          </p:cNvCxnSpPr>
          <p:nvPr/>
        </p:nvCxnSpPr>
        <p:spPr>
          <a:xfrm>
            <a:off x="544694" y="269986"/>
            <a:ext cx="5069016"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665F7D8-9A45-F7C3-3F10-B7E2ACBEC1E0}"/>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6C39C2A0-0AC6-8D26-EED0-022381C115F6}"/>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Results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9CD81327-713A-EC4C-A00A-8625FB605C12}"/>
              </a:ext>
            </a:extLst>
          </p:cNvPr>
          <p:cNvCxnSpPr>
            <a:cxnSpLocks/>
          </p:cNvCxnSpPr>
          <p:nvPr/>
        </p:nvCxnSpPr>
        <p:spPr>
          <a:xfrm>
            <a:off x="5844342" y="-462280"/>
            <a:ext cx="0" cy="6814931"/>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38FD69D-EDAA-7A9F-51ED-D581C54DEBDD}"/>
              </a:ext>
            </a:extLst>
          </p:cNvPr>
          <p:cNvSpPr txBox="1"/>
          <p:nvPr/>
        </p:nvSpPr>
        <p:spPr>
          <a:xfrm>
            <a:off x="5913067" y="75706"/>
            <a:ext cx="3059777" cy="400110"/>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Data: 92 cases</a:t>
            </a:r>
          </a:p>
        </p:txBody>
      </p:sp>
      <p:sp>
        <p:nvSpPr>
          <p:cNvPr id="29" name="Isosceles Triangle 28">
            <a:hlinkClick r:id="" action="ppaction://hlinkshowjump?jump=previousslide"/>
            <a:extLst>
              <a:ext uri="{FF2B5EF4-FFF2-40B4-BE49-F238E27FC236}">
                <a16:creationId xmlns:a16="http://schemas.microsoft.com/office/drawing/2014/main" id="{81E4E1A7-7465-FB92-83EB-EDEE410FE9CC}"/>
              </a:ext>
            </a:extLst>
          </p:cNvPr>
          <p:cNvSpPr/>
          <p:nvPr/>
        </p:nvSpPr>
        <p:spPr>
          <a:xfrm rot="16200000">
            <a:off x="4551312"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C7BEEA1F-6DB7-607C-C633-C44D7421DAD2}"/>
              </a:ext>
            </a:extLst>
          </p:cNvPr>
          <p:cNvSpPr/>
          <p:nvPr/>
        </p:nvSpPr>
        <p:spPr>
          <a:xfrm rot="5400000">
            <a:off x="5406910"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Graphic 52" descr="Home with solid fill">
            <a:hlinkClick r:id="rId7" action="ppaction://hlinksldjump"/>
            <a:extLst>
              <a:ext uri="{FF2B5EF4-FFF2-40B4-BE49-F238E27FC236}">
                <a16:creationId xmlns:a16="http://schemas.microsoft.com/office/drawing/2014/main" id="{3505705F-8C22-928E-6CA9-CE5AF7EF79D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60636" y="31787"/>
            <a:ext cx="427551" cy="427551"/>
          </a:xfrm>
          <a:prstGeom prst="rect">
            <a:avLst/>
          </a:prstGeom>
        </p:spPr>
      </p:pic>
      <p:sp>
        <p:nvSpPr>
          <p:cNvPr id="89" name="Rectangle 88">
            <a:hlinkClick r:id="rId14" action="ppaction://hlinksldjump"/>
            <a:extLst>
              <a:ext uri="{FF2B5EF4-FFF2-40B4-BE49-F238E27FC236}">
                <a16:creationId xmlns:a16="http://schemas.microsoft.com/office/drawing/2014/main" id="{8FF843E3-983A-88E6-B53A-0AA708F9E119}"/>
              </a:ext>
            </a:extLst>
          </p:cNvPr>
          <p:cNvSpPr/>
          <p:nvPr/>
        </p:nvSpPr>
        <p:spPr>
          <a:xfrm>
            <a:off x="6086824" y="3386457"/>
            <a:ext cx="2952964"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Rounded Corners 89">
            <a:hlinkClick r:id="rId15" action="ppaction://hlinksldjump"/>
            <a:extLst>
              <a:ext uri="{FF2B5EF4-FFF2-40B4-BE49-F238E27FC236}">
                <a16:creationId xmlns:a16="http://schemas.microsoft.com/office/drawing/2014/main" id="{EE4A6495-C3F1-6F26-CE86-C2573B710B83}"/>
              </a:ext>
            </a:extLst>
          </p:cNvPr>
          <p:cNvSpPr/>
          <p:nvPr/>
        </p:nvSpPr>
        <p:spPr>
          <a:xfrm>
            <a:off x="6037169" y="514963"/>
            <a:ext cx="2797278" cy="424802"/>
          </a:xfrm>
          <a:prstGeom prst="roundRect">
            <a:avLst/>
          </a:prstGeom>
          <a:solidFill>
            <a:srgbClr val="FAA96A"/>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Verdana Pro Cond" panose="020B0606030504040204" pitchFamily="34" charset="0"/>
              </a:rPr>
              <a:t>Resilience Outcome</a:t>
            </a:r>
          </a:p>
        </p:txBody>
      </p:sp>
      <p:sp>
        <p:nvSpPr>
          <p:cNvPr id="6" name="TextBox 5">
            <a:extLst>
              <a:ext uri="{FF2B5EF4-FFF2-40B4-BE49-F238E27FC236}">
                <a16:creationId xmlns:a16="http://schemas.microsoft.com/office/drawing/2014/main" id="{9272B9C7-FE2B-74BF-4C06-BC17DBE82194}"/>
              </a:ext>
            </a:extLst>
          </p:cNvPr>
          <p:cNvSpPr txBox="1"/>
          <p:nvPr/>
        </p:nvSpPr>
        <p:spPr>
          <a:xfrm>
            <a:off x="164277" y="1225704"/>
            <a:ext cx="5340958" cy="4072910"/>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200" b="1" dirty="0">
                <a:solidFill>
                  <a:srgbClr val="02214F"/>
                </a:solidFill>
                <a:latin typeface="Verdana Pro Cond" panose="020B0606030504040204" pitchFamily="34" charset="0"/>
              </a:rPr>
              <a:t>Self-Efficacy vs. Overconfidence: </a:t>
            </a:r>
            <a:r>
              <a:rPr lang="en-GB" sz="2200" dirty="0">
                <a:solidFill>
                  <a:srgbClr val="028391"/>
                </a:solidFill>
                <a:latin typeface="Verdana Pro Cond" panose="020B0606030504040204" pitchFamily="34" charset="0"/>
              </a:rPr>
              <a:t>Trust in one’s own abilities can encourage preparedness (Jordan) or lead to underestimating risks (France).</a:t>
            </a:r>
          </a:p>
          <a:p>
            <a:pPr marL="342900" indent="-342900">
              <a:spcAft>
                <a:spcPts val="1000"/>
              </a:spcAft>
              <a:buFont typeface="Arial" panose="020B0604020202020204" pitchFamily="34" charset="0"/>
              <a:buChar char="•"/>
            </a:pPr>
            <a:r>
              <a:rPr lang="en-GB" sz="2200" b="1" dirty="0">
                <a:solidFill>
                  <a:srgbClr val="02214F"/>
                </a:solidFill>
                <a:latin typeface="Verdana Pro Cond" panose="020B0606030504040204" pitchFamily="34" charset="0"/>
              </a:rPr>
              <a:t>Spiritual/Religious Trust: </a:t>
            </a:r>
            <a:r>
              <a:rPr lang="en-GB" sz="2200" dirty="0">
                <a:solidFill>
                  <a:srgbClr val="028391"/>
                </a:solidFill>
                <a:latin typeface="Verdana Pro Cond" panose="020B0606030504040204" pitchFamily="34" charset="0"/>
              </a:rPr>
              <a:t>Belief in divine protection sometimes lowers hazard awareness (Iran). </a:t>
            </a:r>
          </a:p>
          <a:p>
            <a:pPr marL="342900" indent="-342900">
              <a:spcAft>
                <a:spcPts val="1000"/>
              </a:spcAft>
              <a:buFont typeface="Arial" panose="020B0604020202020204" pitchFamily="34" charset="0"/>
              <a:buChar char="•"/>
            </a:pPr>
            <a:r>
              <a:rPr lang="en-GB" sz="2200" b="1" dirty="0">
                <a:solidFill>
                  <a:srgbClr val="02214F"/>
                </a:solidFill>
                <a:latin typeface="Verdana Pro Cond" panose="020B0606030504040204" pitchFamily="34" charset="0"/>
              </a:rPr>
              <a:t>Risky Successes: </a:t>
            </a:r>
            <a:r>
              <a:rPr lang="en-GB" sz="2200" dirty="0">
                <a:solidFill>
                  <a:srgbClr val="028391"/>
                </a:solidFill>
                <a:latin typeface="Verdana Pro Cond" panose="020B0606030504040204" pitchFamily="34" charset="0"/>
              </a:rPr>
              <a:t>Successfully defending property without official help (Portugal) may reinforce hazardous decision-making.</a:t>
            </a:r>
          </a:p>
        </p:txBody>
      </p:sp>
      <p:sp>
        <p:nvSpPr>
          <p:cNvPr id="14" name="TextBox 13">
            <a:extLst>
              <a:ext uri="{FF2B5EF4-FFF2-40B4-BE49-F238E27FC236}">
                <a16:creationId xmlns:a16="http://schemas.microsoft.com/office/drawing/2014/main" id="{C5507FA3-816B-8333-AAAA-2C72525950D0}"/>
              </a:ext>
            </a:extLst>
          </p:cNvPr>
          <p:cNvSpPr txBox="1"/>
          <p:nvPr/>
        </p:nvSpPr>
        <p:spPr>
          <a:xfrm>
            <a:off x="6686469" y="2774156"/>
            <a:ext cx="2434286" cy="276999"/>
          </a:xfrm>
          <a:prstGeom prst="rect">
            <a:avLst/>
          </a:prstGeom>
          <a:noFill/>
        </p:spPr>
        <p:txBody>
          <a:bodyPr wrap="square" rtlCol="0">
            <a:spAutoFit/>
          </a:bodyPr>
          <a:lstStyle/>
          <a:p>
            <a:r>
              <a:rPr lang="en-GB" sz="1200" dirty="0">
                <a:solidFill>
                  <a:schemeClr val="bg1">
                    <a:lumMod val="65000"/>
                  </a:schemeClr>
                </a:solidFill>
              </a:rPr>
              <a:t>Emergency Services and Volunteers</a:t>
            </a:r>
          </a:p>
        </p:txBody>
      </p:sp>
      <p:sp>
        <p:nvSpPr>
          <p:cNvPr id="17" name="Rectangle 16">
            <a:extLst>
              <a:ext uri="{FF2B5EF4-FFF2-40B4-BE49-F238E27FC236}">
                <a16:creationId xmlns:a16="http://schemas.microsoft.com/office/drawing/2014/main" id="{791D33D5-256C-E0B4-DECF-DD5E567FCA2A}"/>
              </a:ext>
            </a:extLst>
          </p:cNvPr>
          <p:cNvSpPr/>
          <p:nvPr/>
        </p:nvSpPr>
        <p:spPr>
          <a:xfrm>
            <a:off x="6091230" y="1574758"/>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GOV</a:t>
            </a:r>
          </a:p>
        </p:txBody>
      </p:sp>
      <p:sp>
        <p:nvSpPr>
          <p:cNvPr id="20" name="TextBox 19">
            <a:extLst>
              <a:ext uri="{FF2B5EF4-FFF2-40B4-BE49-F238E27FC236}">
                <a16:creationId xmlns:a16="http://schemas.microsoft.com/office/drawing/2014/main" id="{1DB08971-EFEE-6B19-F590-D3B0675FB952}"/>
              </a:ext>
            </a:extLst>
          </p:cNvPr>
          <p:cNvSpPr txBox="1"/>
          <p:nvPr/>
        </p:nvSpPr>
        <p:spPr>
          <a:xfrm>
            <a:off x="6686437" y="1521753"/>
            <a:ext cx="2061197" cy="276999"/>
          </a:xfrm>
          <a:prstGeom prst="rect">
            <a:avLst/>
          </a:prstGeom>
          <a:noFill/>
        </p:spPr>
        <p:txBody>
          <a:bodyPr wrap="square" rtlCol="0">
            <a:spAutoFit/>
          </a:bodyPr>
          <a:lstStyle/>
          <a:p>
            <a:r>
              <a:rPr lang="en-GB" sz="1200" dirty="0">
                <a:solidFill>
                  <a:schemeClr val="bg1">
                    <a:lumMod val="65000"/>
                  </a:schemeClr>
                </a:solidFill>
              </a:rPr>
              <a:t>Government and Authorities</a:t>
            </a:r>
          </a:p>
        </p:txBody>
      </p:sp>
      <p:sp>
        <p:nvSpPr>
          <p:cNvPr id="54" name="Rectangle 53">
            <a:extLst>
              <a:ext uri="{FF2B5EF4-FFF2-40B4-BE49-F238E27FC236}">
                <a16:creationId xmlns:a16="http://schemas.microsoft.com/office/drawing/2014/main" id="{A59A4D48-3A33-73B0-8CB2-5B42FBBDD9EA}"/>
              </a:ext>
            </a:extLst>
          </p:cNvPr>
          <p:cNvSpPr/>
          <p:nvPr/>
        </p:nvSpPr>
        <p:spPr>
          <a:xfrm>
            <a:off x="6091250" y="2511009"/>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MDA</a:t>
            </a:r>
          </a:p>
        </p:txBody>
      </p:sp>
      <p:sp>
        <p:nvSpPr>
          <p:cNvPr id="74" name="TextBox 73">
            <a:extLst>
              <a:ext uri="{FF2B5EF4-FFF2-40B4-BE49-F238E27FC236}">
                <a16:creationId xmlns:a16="http://schemas.microsoft.com/office/drawing/2014/main" id="{60B1E255-A7BE-328C-15E0-00AD23C2D747}"/>
              </a:ext>
            </a:extLst>
          </p:cNvPr>
          <p:cNvSpPr txBox="1"/>
          <p:nvPr/>
        </p:nvSpPr>
        <p:spPr>
          <a:xfrm>
            <a:off x="6686466" y="2460506"/>
            <a:ext cx="1872425" cy="276999"/>
          </a:xfrm>
          <a:prstGeom prst="rect">
            <a:avLst/>
          </a:prstGeom>
          <a:noFill/>
        </p:spPr>
        <p:txBody>
          <a:bodyPr wrap="square" rtlCol="0">
            <a:spAutoFit/>
          </a:bodyPr>
          <a:lstStyle/>
          <a:p>
            <a:r>
              <a:rPr lang="en-GB" sz="1200" dirty="0">
                <a:solidFill>
                  <a:schemeClr val="bg1">
                    <a:lumMod val="65000"/>
                  </a:schemeClr>
                </a:solidFill>
              </a:rPr>
              <a:t>Media and Communication</a:t>
            </a:r>
          </a:p>
        </p:txBody>
      </p:sp>
      <p:sp>
        <p:nvSpPr>
          <p:cNvPr id="78" name="Rectangle 77">
            <a:extLst>
              <a:ext uri="{FF2B5EF4-FFF2-40B4-BE49-F238E27FC236}">
                <a16:creationId xmlns:a16="http://schemas.microsoft.com/office/drawing/2014/main" id="{75F2A0C5-34BD-B6DF-C02E-68FF6A38C134}"/>
              </a:ext>
            </a:extLst>
          </p:cNvPr>
          <p:cNvSpPr/>
          <p:nvPr/>
        </p:nvSpPr>
        <p:spPr>
          <a:xfrm>
            <a:off x="6091733" y="2822081"/>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EMS</a:t>
            </a:r>
          </a:p>
        </p:txBody>
      </p:sp>
      <p:sp>
        <p:nvSpPr>
          <p:cNvPr id="79" name="Rectangle 78">
            <a:extLst>
              <a:ext uri="{FF2B5EF4-FFF2-40B4-BE49-F238E27FC236}">
                <a16:creationId xmlns:a16="http://schemas.microsoft.com/office/drawing/2014/main" id="{0A7440D7-DF48-B5DD-ED20-1FBD642D3233}"/>
              </a:ext>
            </a:extLst>
          </p:cNvPr>
          <p:cNvSpPr/>
          <p:nvPr/>
        </p:nvSpPr>
        <p:spPr>
          <a:xfrm>
            <a:off x="6091730" y="3132770"/>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SCI</a:t>
            </a:r>
          </a:p>
        </p:txBody>
      </p:sp>
      <p:sp>
        <p:nvSpPr>
          <p:cNvPr id="80" name="TextBox 79">
            <a:extLst>
              <a:ext uri="{FF2B5EF4-FFF2-40B4-BE49-F238E27FC236}">
                <a16:creationId xmlns:a16="http://schemas.microsoft.com/office/drawing/2014/main" id="{DC2BB1DB-930B-DCA6-5F0D-A8321C23D119}"/>
              </a:ext>
            </a:extLst>
          </p:cNvPr>
          <p:cNvSpPr txBox="1"/>
          <p:nvPr/>
        </p:nvSpPr>
        <p:spPr>
          <a:xfrm>
            <a:off x="6687993" y="3082905"/>
            <a:ext cx="1435772" cy="276999"/>
          </a:xfrm>
          <a:prstGeom prst="rect">
            <a:avLst/>
          </a:prstGeom>
          <a:noFill/>
        </p:spPr>
        <p:txBody>
          <a:bodyPr wrap="square" rtlCol="0">
            <a:spAutoFit/>
          </a:bodyPr>
          <a:lstStyle/>
          <a:p>
            <a:r>
              <a:rPr lang="en-GB" sz="1200" dirty="0">
                <a:solidFill>
                  <a:schemeClr val="bg1">
                    <a:lumMod val="65000"/>
                  </a:schemeClr>
                </a:solidFill>
              </a:rPr>
              <a:t>Science Community</a:t>
            </a:r>
          </a:p>
        </p:txBody>
      </p:sp>
      <p:sp>
        <p:nvSpPr>
          <p:cNvPr id="91" name="Rectangle 90">
            <a:hlinkClick r:id="rId3" action="ppaction://hlinksldjump"/>
            <a:extLst>
              <a:ext uri="{FF2B5EF4-FFF2-40B4-BE49-F238E27FC236}">
                <a16:creationId xmlns:a16="http://schemas.microsoft.com/office/drawing/2014/main" id="{494DC6EC-1A8E-72A1-F579-F11B6A65387C}"/>
              </a:ext>
            </a:extLst>
          </p:cNvPr>
          <p:cNvSpPr/>
          <p:nvPr/>
        </p:nvSpPr>
        <p:spPr>
          <a:xfrm>
            <a:off x="6059472" y="1537047"/>
            <a:ext cx="2570578"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92" name="Rectangle 91">
            <a:hlinkClick r:id="rId4" action="ppaction://hlinksldjump"/>
            <a:extLst>
              <a:ext uri="{FF2B5EF4-FFF2-40B4-BE49-F238E27FC236}">
                <a16:creationId xmlns:a16="http://schemas.microsoft.com/office/drawing/2014/main" id="{68C606B8-3866-758B-63B5-21C38E127A20}"/>
              </a:ext>
            </a:extLst>
          </p:cNvPr>
          <p:cNvSpPr/>
          <p:nvPr/>
        </p:nvSpPr>
        <p:spPr>
          <a:xfrm>
            <a:off x="6086999" y="2484774"/>
            <a:ext cx="2460095"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hlinkClick r:id="rId5" action="ppaction://hlinksldjump"/>
            <a:extLst>
              <a:ext uri="{FF2B5EF4-FFF2-40B4-BE49-F238E27FC236}">
                <a16:creationId xmlns:a16="http://schemas.microsoft.com/office/drawing/2014/main" id="{497748AC-9889-F1A4-9B03-1D8D3076A86A}"/>
              </a:ext>
            </a:extLst>
          </p:cNvPr>
          <p:cNvSpPr/>
          <p:nvPr/>
        </p:nvSpPr>
        <p:spPr>
          <a:xfrm>
            <a:off x="6086999" y="2781225"/>
            <a:ext cx="2921527"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hlinkClick r:id="rId6" action="ppaction://hlinksldjump"/>
            <a:extLst>
              <a:ext uri="{FF2B5EF4-FFF2-40B4-BE49-F238E27FC236}">
                <a16:creationId xmlns:a16="http://schemas.microsoft.com/office/drawing/2014/main" id="{12396E87-FFCB-9269-AAB1-2BD6D36FAA37}"/>
              </a:ext>
            </a:extLst>
          </p:cNvPr>
          <p:cNvSpPr/>
          <p:nvPr/>
        </p:nvSpPr>
        <p:spPr>
          <a:xfrm>
            <a:off x="6086337" y="3076483"/>
            <a:ext cx="1953796"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a:extLst>
              <a:ext uri="{FF2B5EF4-FFF2-40B4-BE49-F238E27FC236}">
                <a16:creationId xmlns:a16="http://schemas.microsoft.com/office/drawing/2014/main" id="{B7E9A3DB-DD58-D8B0-AF75-E4BA9A296BDB}"/>
              </a:ext>
            </a:extLst>
          </p:cNvPr>
          <p:cNvSpPr txBox="1"/>
          <p:nvPr/>
        </p:nvSpPr>
        <p:spPr>
          <a:xfrm>
            <a:off x="6688732" y="2226823"/>
            <a:ext cx="1992851" cy="276999"/>
          </a:xfrm>
          <a:prstGeom prst="rect">
            <a:avLst/>
          </a:prstGeom>
          <a:noFill/>
        </p:spPr>
        <p:txBody>
          <a:bodyPr wrap="square" rtlCol="0">
            <a:spAutoFit/>
          </a:bodyPr>
          <a:lstStyle/>
          <a:p>
            <a:r>
              <a:rPr lang="en-GB" sz="1200" dirty="0">
                <a:solidFill>
                  <a:schemeClr val="bg1">
                    <a:lumMod val="65000"/>
                  </a:schemeClr>
                </a:solidFill>
              </a:rPr>
              <a:t>Mitigation Infrastructure</a:t>
            </a:r>
          </a:p>
        </p:txBody>
      </p:sp>
      <p:sp>
        <p:nvSpPr>
          <p:cNvPr id="100" name="Rectangle 99">
            <a:extLst>
              <a:ext uri="{FF2B5EF4-FFF2-40B4-BE49-F238E27FC236}">
                <a16:creationId xmlns:a16="http://schemas.microsoft.com/office/drawing/2014/main" id="{4B73EFD9-EEEE-CBD1-F8BF-2D556A509672}"/>
              </a:ext>
            </a:extLst>
          </p:cNvPr>
          <p:cNvSpPr/>
          <p:nvPr/>
        </p:nvSpPr>
        <p:spPr>
          <a:xfrm>
            <a:off x="6091250" y="2198561"/>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MIT</a:t>
            </a:r>
          </a:p>
        </p:txBody>
      </p:sp>
      <p:sp>
        <p:nvSpPr>
          <p:cNvPr id="101" name="TextBox 100">
            <a:extLst>
              <a:ext uri="{FF2B5EF4-FFF2-40B4-BE49-F238E27FC236}">
                <a16:creationId xmlns:a16="http://schemas.microsoft.com/office/drawing/2014/main" id="{2920BADE-8A6D-DBD4-E26F-5A98C4A2F12B}"/>
              </a:ext>
            </a:extLst>
          </p:cNvPr>
          <p:cNvSpPr txBox="1"/>
          <p:nvPr/>
        </p:nvSpPr>
        <p:spPr>
          <a:xfrm>
            <a:off x="6686433" y="2076272"/>
            <a:ext cx="1943626" cy="276999"/>
          </a:xfrm>
          <a:prstGeom prst="rect">
            <a:avLst/>
          </a:prstGeom>
          <a:noFill/>
        </p:spPr>
        <p:txBody>
          <a:bodyPr wrap="square" rtlCol="0">
            <a:spAutoFit/>
          </a:bodyPr>
          <a:lstStyle/>
          <a:p>
            <a:r>
              <a:rPr lang="en-GB" sz="1200" dirty="0">
                <a:solidFill>
                  <a:schemeClr val="bg1">
                    <a:lumMod val="65000"/>
                  </a:schemeClr>
                </a:solidFill>
              </a:rPr>
              <a:t>Preparedness Measures and</a:t>
            </a:r>
          </a:p>
        </p:txBody>
      </p:sp>
      <p:sp>
        <p:nvSpPr>
          <p:cNvPr id="102" name="Rectangle 101">
            <a:hlinkClick r:id="rId16" action="ppaction://hlinksldjump"/>
            <a:extLst>
              <a:ext uri="{FF2B5EF4-FFF2-40B4-BE49-F238E27FC236}">
                <a16:creationId xmlns:a16="http://schemas.microsoft.com/office/drawing/2014/main" id="{2F2C3289-001B-3A42-89CF-9714AC8AD30E}"/>
              </a:ext>
            </a:extLst>
          </p:cNvPr>
          <p:cNvSpPr/>
          <p:nvPr/>
        </p:nvSpPr>
        <p:spPr>
          <a:xfrm>
            <a:off x="6087001" y="2155083"/>
            <a:ext cx="2460094" cy="2938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a:extLst>
              <a:ext uri="{FF2B5EF4-FFF2-40B4-BE49-F238E27FC236}">
                <a16:creationId xmlns:a16="http://schemas.microsoft.com/office/drawing/2014/main" id="{3AE4228A-2AE5-7D06-2B8F-D2066116DE32}"/>
              </a:ext>
            </a:extLst>
          </p:cNvPr>
          <p:cNvSpPr txBox="1"/>
          <p:nvPr/>
        </p:nvSpPr>
        <p:spPr>
          <a:xfrm>
            <a:off x="189257" y="678109"/>
            <a:ext cx="4424075" cy="369332"/>
          </a:xfrm>
          <a:prstGeom prst="rect">
            <a:avLst/>
          </a:prstGeom>
          <a:noFill/>
        </p:spPr>
        <p:txBody>
          <a:bodyPr wrap="square" rtlCol="0">
            <a:spAutoFit/>
          </a:bodyPr>
          <a:lstStyle/>
          <a:p>
            <a:pPr>
              <a:spcAft>
                <a:spcPts val="1000"/>
              </a:spcAft>
            </a:pPr>
            <a:r>
              <a:rPr lang="en-GB" dirty="0">
                <a:solidFill>
                  <a:srgbClr val="02214F"/>
                </a:solidFill>
                <a:latin typeface="Century Gothic" panose="020B0502020202020204" pitchFamily="34" charset="0"/>
              </a:rPr>
              <a:t>Trust in: Personal Beliefs/ Actions</a:t>
            </a:r>
          </a:p>
        </p:txBody>
      </p:sp>
      <p:sp>
        <p:nvSpPr>
          <p:cNvPr id="4" name="Rectangle: Rounded Corners 3">
            <a:hlinkClick r:id="rId9" action="ppaction://hlinksldjump"/>
            <a:extLst>
              <a:ext uri="{FF2B5EF4-FFF2-40B4-BE49-F238E27FC236}">
                <a16:creationId xmlns:a16="http://schemas.microsoft.com/office/drawing/2014/main" id="{A3ED741F-F3FA-B62E-C8CC-FBECF7BD1D06}"/>
              </a:ext>
            </a:extLst>
          </p:cNvPr>
          <p:cNvSpPr/>
          <p:nvPr/>
        </p:nvSpPr>
        <p:spPr>
          <a:xfrm>
            <a:off x="4597572" y="590826"/>
            <a:ext cx="1108348" cy="552992"/>
          </a:xfrm>
          <a:prstGeom prst="roundRect">
            <a:avLst/>
          </a:prstGeom>
          <a:solidFill>
            <a:srgbClr val="F7DCAD"/>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1204E"/>
                </a:solidFill>
                <a:latin typeface="Verdana Pro Cond" panose="020B0606030504040204" pitchFamily="34" charset="0"/>
              </a:rPr>
              <a:t>Return to Results</a:t>
            </a:r>
          </a:p>
        </p:txBody>
      </p:sp>
      <p:sp>
        <p:nvSpPr>
          <p:cNvPr id="7" name="Subtitle 2">
            <a:hlinkClick r:id="rId17" action="ppaction://hlinksldjump"/>
            <a:extLst>
              <a:ext uri="{FF2B5EF4-FFF2-40B4-BE49-F238E27FC236}">
                <a16:creationId xmlns:a16="http://schemas.microsoft.com/office/drawing/2014/main" id="{C6A8DB8B-0FFD-4622-19D5-696A8EB94893}"/>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CA1DD107-B5AF-79A8-93F3-1061307E0C54}"/>
              </a:ext>
            </a:extLst>
          </p:cNvPr>
          <p:cNvSpPr txBox="1"/>
          <p:nvPr/>
        </p:nvSpPr>
        <p:spPr>
          <a:xfrm>
            <a:off x="6686433" y="1828156"/>
            <a:ext cx="2440678" cy="276999"/>
          </a:xfrm>
          <a:prstGeom prst="rect">
            <a:avLst/>
          </a:prstGeom>
          <a:noFill/>
        </p:spPr>
        <p:txBody>
          <a:bodyPr wrap="square" rtlCol="0">
            <a:spAutoFit/>
          </a:bodyPr>
          <a:lstStyle/>
          <a:p>
            <a:r>
              <a:rPr lang="en-GB" sz="1200" dirty="0">
                <a:solidFill>
                  <a:schemeClr val="bg1">
                    <a:lumMod val="65000"/>
                  </a:schemeClr>
                </a:solidFill>
              </a:rPr>
              <a:t>Community, Neighbours, and Family</a:t>
            </a:r>
          </a:p>
        </p:txBody>
      </p:sp>
      <p:sp>
        <p:nvSpPr>
          <p:cNvPr id="38" name="Rectangle 37">
            <a:extLst>
              <a:ext uri="{FF2B5EF4-FFF2-40B4-BE49-F238E27FC236}">
                <a16:creationId xmlns:a16="http://schemas.microsoft.com/office/drawing/2014/main" id="{38C645CB-6603-B161-FE17-D3F662EC5500}"/>
              </a:ext>
            </a:extLst>
          </p:cNvPr>
          <p:cNvSpPr/>
          <p:nvPr/>
        </p:nvSpPr>
        <p:spPr>
          <a:xfrm>
            <a:off x="6091677" y="1886104"/>
            <a:ext cx="585680" cy="172817"/>
          </a:xfrm>
          <a:prstGeom prst="rect">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COM</a:t>
            </a:r>
          </a:p>
        </p:txBody>
      </p:sp>
      <p:sp>
        <p:nvSpPr>
          <p:cNvPr id="39" name="Rectangle 38">
            <a:hlinkClick r:id="rId18" action="ppaction://hlinksldjump"/>
            <a:extLst>
              <a:ext uri="{FF2B5EF4-FFF2-40B4-BE49-F238E27FC236}">
                <a16:creationId xmlns:a16="http://schemas.microsoft.com/office/drawing/2014/main" id="{C8E540DE-7FCD-8FF3-867E-327053EE3DB5}"/>
              </a:ext>
            </a:extLst>
          </p:cNvPr>
          <p:cNvSpPr/>
          <p:nvPr/>
        </p:nvSpPr>
        <p:spPr>
          <a:xfrm>
            <a:off x="6086998" y="1845640"/>
            <a:ext cx="2970635" cy="26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2028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2C69A-83DC-F040-B16B-31000E517E7F}"/>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0D3E0B71-BBB1-DD56-4261-D83B6643121C}"/>
              </a:ext>
            </a:extLst>
          </p:cNvPr>
          <p:cNvSpPr/>
          <p:nvPr/>
        </p:nvSpPr>
        <p:spPr>
          <a:xfrm>
            <a:off x="11122883" y="-467"/>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7DC26B9C-57C6-8AC1-B334-AF8C719733C5}"/>
              </a:ext>
            </a:extLst>
          </p:cNvPr>
          <p:cNvSpPr/>
          <p:nvPr/>
        </p:nvSpPr>
        <p:spPr>
          <a:xfrm>
            <a:off x="10057698"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048F6A1D-0882-8FAF-D518-F149FD310662}"/>
              </a:ext>
            </a:extLst>
          </p:cNvPr>
          <p:cNvSpPr/>
          <p:nvPr/>
        </p:nvSpPr>
        <p:spPr>
          <a:xfrm>
            <a:off x="8999975"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87D2C1D8-68FC-7E07-F4D2-6C0D99EADC6C}"/>
              </a:ext>
            </a:extLst>
          </p:cNvPr>
          <p:cNvSpPr/>
          <p:nvPr/>
        </p:nvSpPr>
        <p:spPr>
          <a:xfrm>
            <a:off x="7934211"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218AFD49-4BF1-7C12-A246-2BEEB0A2EED2}"/>
              </a:ext>
            </a:extLst>
          </p:cNvPr>
          <p:cNvSpPr/>
          <p:nvPr/>
        </p:nvSpPr>
        <p:spPr>
          <a:xfrm>
            <a:off x="6866323"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EECB0459-3449-9B55-BC2D-0795BDD7811A}"/>
              </a:ext>
            </a:extLst>
          </p:cNvPr>
          <p:cNvSpPr/>
          <p:nvPr/>
        </p:nvSpPr>
        <p:spPr>
          <a:xfrm>
            <a:off x="5860069" y="-3716"/>
            <a:ext cx="1000055"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B66C6AA5-2012-6A77-C05E-53DB7E74A208}"/>
              </a:ext>
            </a:extLst>
          </p:cNvPr>
          <p:cNvSpPr/>
          <p:nvPr/>
        </p:nvSpPr>
        <p:spPr>
          <a:xfrm>
            <a:off x="-10384" y="-3716"/>
            <a:ext cx="5870454"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TextBox 63">
            <a:extLst>
              <a:ext uri="{FF2B5EF4-FFF2-40B4-BE49-F238E27FC236}">
                <a16:creationId xmlns:a16="http://schemas.microsoft.com/office/drawing/2014/main" id="{19ECD422-FE9A-3455-4F7F-453BE84A0F21}"/>
              </a:ext>
            </a:extLst>
          </p:cNvPr>
          <p:cNvSpPr txBox="1"/>
          <p:nvPr/>
        </p:nvSpPr>
        <p:spPr>
          <a:xfrm>
            <a:off x="445112" y="2292626"/>
            <a:ext cx="4177747" cy="1538883"/>
          </a:xfrm>
          <a:prstGeom prst="rect">
            <a:avLst/>
          </a:prstGeom>
          <a:noFill/>
        </p:spPr>
        <p:txBody>
          <a:bodyPr wrap="none" rtlCol="0">
            <a:spAutoFit/>
          </a:bodyPr>
          <a:lstStyle/>
          <a:p>
            <a:r>
              <a:rPr lang="en-GB" sz="5400" dirty="0">
                <a:solidFill>
                  <a:srgbClr val="01204E"/>
                </a:solidFill>
                <a:latin typeface="Century Gothic" panose="020B0502020202020204" pitchFamily="34" charset="0"/>
              </a:rPr>
              <a:t>DISCUSSION</a:t>
            </a:r>
          </a:p>
          <a:p>
            <a:r>
              <a:rPr lang="en-GB" sz="4000" dirty="0">
                <a:solidFill>
                  <a:srgbClr val="01204E"/>
                </a:solidFill>
                <a:latin typeface="Century Gothic" panose="020B0502020202020204" pitchFamily="34" charset="0"/>
              </a:rPr>
              <a:t>KEY FINDINGS</a:t>
            </a:r>
            <a:endParaRPr lang="en-GB" sz="5400" dirty="0">
              <a:solidFill>
                <a:srgbClr val="01204E"/>
              </a:solidFill>
              <a:latin typeface="Century Gothic" panose="020B0502020202020204" pitchFamily="34" charset="0"/>
            </a:endParaRPr>
          </a:p>
        </p:txBody>
      </p:sp>
      <p:sp>
        <p:nvSpPr>
          <p:cNvPr id="72" name="TextBox 71">
            <a:extLst>
              <a:ext uri="{FF2B5EF4-FFF2-40B4-BE49-F238E27FC236}">
                <a16:creationId xmlns:a16="http://schemas.microsoft.com/office/drawing/2014/main" id="{689EDBE3-F053-75F8-06E2-9083FFD65E97}"/>
              </a:ext>
            </a:extLst>
          </p:cNvPr>
          <p:cNvSpPr txBox="1"/>
          <p:nvPr/>
        </p:nvSpPr>
        <p:spPr>
          <a:xfrm rot="16200000">
            <a:off x="4476376" y="4031678"/>
            <a:ext cx="3770576" cy="707886"/>
          </a:xfrm>
          <a:prstGeom prst="rect">
            <a:avLst/>
          </a:prstGeom>
          <a:noFill/>
        </p:spPr>
        <p:txBody>
          <a:bodyPr wrap="square" rtlCol="0">
            <a:spAutoFit/>
          </a:bodyPr>
          <a:lstStyle/>
          <a:p>
            <a:r>
              <a:rPr lang="en-GB" sz="2000" dirty="0">
                <a:solidFill>
                  <a:srgbClr val="01204E"/>
                </a:solidFill>
                <a:latin typeface="Century Gothic" panose="020B0502020202020204" pitchFamily="34" charset="0"/>
              </a:rPr>
              <a:t>Variability in defining trust and resilience</a:t>
            </a:r>
          </a:p>
        </p:txBody>
      </p:sp>
      <p:sp>
        <p:nvSpPr>
          <p:cNvPr id="80" name="Rectangle 79">
            <a:extLst>
              <a:ext uri="{FF2B5EF4-FFF2-40B4-BE49-F238E27FC236}">
                <a16:creationId xmlns:a16="http://schemas.microsoft.com/office/drawing/2014/main" id="{270DD1A7-F471-022D-EE1B-831E63A73F29}"/>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Parallelogram 80">
            <a:extLst>
              <a:ext uri="{FF2B5EF4-FFF2-40B4-BE49-F238E27FC236}">
                <a16:creationId xmlns:a16="http://schemas.microsoft.com/office/drawing/2014/main" id="{4B53D8A8-FD08-6727-9E7C-DD9FF033AB8E}"/>
              </a:ext>
            </a:extLst>
          </p:cNvPr>
          <p:cNvSpPr/>
          <p:nvPr/>
        </p:nvSpPr>
        <p:spPr>
          <a:xfrm>
            <a:off x="7262277" y="6346826"/>
            <a:ext cx="2380198"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Subtitle 2">
            <a:hlinkClick r:id="rId2" action="ppaction://hlinksldjump"/>
            <a:extLst>
              <a:ext uri="{FF2B5EF4-FFF2-40B4-BE49-F238E27FC236}">
                <a16:creationId xmlns:a16="http://schemas.microsoft.com/office/drawing/2014/main" id="{376FBFE5-5611-C883-C08B-B9703D35238D}"/>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83" name="Subtitle 2">
            <a:hlinkClick r:id="rId3" action="ppaction://hlinksldjump"/>
            <a:extLst>
              <a:ext uri="{FF2B5EF4-FFF2-40B4-BE49-F238E27FC236}">
                <a16:creationId xmlns:a16="http://schemas.microsoft.com/office/drawing/2014/main" id="{8C89D836-9CC6-1728-E489-15F035680E74}"/>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84" name="Subtitle 2">
            <a:hlinkClick r:id="rId4" action="ppaction://hlinksldjump"/>
            <a:extLst>
              <a:ext uri="{FF2B5EF4-FFF2-40B4-BE49-F238E27FC236}">
                <a16:creationId xmlns:a16="http://schemas.microsoft.com/office/drawing/2014/main" id="{9D63CFCD-ADD4-B0B1-85B5-99C7AF99BB92}"/>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85" name="Subtitle 2">
            <a:hlinkClick r:id="rId5" action="ppaction://hlinksldjump"/>
            <a:extLst>
              <a:ext uri="{FF2B5EF4-FFF2-40B4-BE49-F238E27FC236}">
                <a16:creationId xmlns:a16="http://schemas.microsoft.com/office/drawing/2014/main" id="{372976AC-8E85-727A-22D7-F93CEAA7F3CC}"/>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Discussion</a:t>
            </a:r>
            <a:endParaRPr lang="en-US" sz="1800" dirty="0">
              <a:solidFill>
                <a:srgbClr val="02214F"/>
              </a:solidFill>
              <a:latin typeface="Century Gothic" panose="020B0502020202020204" pitchFamily="34" charset="0"/>
            </a:endParaRPr>
          </a:p>
        </p:txBody>
      </p:sp>
      <p:sp>
        <p:nvSpPr>
          <p:cNvPr id="87" name="Subtitle 2">
            <a:hlinkClick r:id="rId6" action="ppaction://hlinksldjump"/>
            <a:extLst>
              <a:ext uri="{FF2B5EF4-FFF2-40B4-BE49-F238E27FC236}">
                <a16:creationId xmlns:a16="http://schemas.microsoft.com/office/drawing/2014/main" id="{5F3E2622-0DAB-2F9D-D92D-44DBD71CA284}"/>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94" name="TextBox 93">
            <a:extLst>
              <a:ext uri="{FF2B5EF4-FFF2-40B4-BE49-F238E27FC236}">
                <a16:creationId xmlns:a16="http://schemas.microsoft.com/office/drawing/2014/main" id="{B1461026-DCC2-C0F4-BDEC-501F1D0F3272}"/>
              </a:ext>
            </a:extLst>
          </p:cNvPr>
          <p:cNvSpPr txBox="1"/>
          <p:nvPr/>
        </p:nvSpPr>
        <p:spPr>
          <a:xfrm rot="16200000">
            <a:off x="5320487" y="3966639"/>
            <a:ext cx="4208429" cy="400110"/>
          </a:xfrm>
          <a:prstGeom prst="rect">
            <a:avLst/>
          </a:prstGeom>
          <a:noFill/>
        </p:spPr>
        <p:txBody>
          <a:bodyPr wrap="square" rtlCol="0">
            <a:spAutoFit/>
          </a:bodyPr>
          <a:lstStyle/>
          <a:p>
            <a:r>
              <a:rPr lang="en-GB" sz="2000" dirty="0">
                <a:solidFill>
                  <a:srgbClr val="01204E"/>
                </a:solidFill>
                <a:latin typeface="Century Gothic" panose="020B0502020202020204" pitchFamily="34" charset="0"/>
              </a:rPr>
              <a:t>Caution about causality</a:t>
            </a:r>
          </a:p>
        </p:txBody>
      </p:sp>
      <p:sp>
        <p:nvSpPr>
          <p:cNvPr id="95" name="TextBox 94">
            <a:extLst>
              <a:ext uri="{FF2B5EF4-FFF2-40B4-BE49-F238E27FC236}">
                <a16:creationId xmlns:a16="http://schemas.microsoft.com/office/drawing/2014/main" id="{78B78468-748A-6D9D-9134-1A9185E0F81D}"/>
              </a:ext>
            </a:extLst>
          </p:cNvPr>
          <p:cNvSpPr txBox="1"/>
          <p:nvPr/>
        </p:nvSpPr>
        <p:spPr>
          <a:xfrm rot="16200000">
            <a:off x="6614920" y="4185565"/>
            <a:ext cx="3770576" cy="400110"/>
          </a:xfrm>
          <a:prstGeom prst="rect">
            <a:avLst/>
          </a:prstGeom>
          <a:noFill/>
        </p:spPr>
        <p:txBody>
          <a:bodyPr wrap="square" rtlCol="0">
            <a:spAutoFit/>
          </a:bodyPr>
          <a:lstStyle/>
          <a:p>
            <a:r>
              <a:rPr lang="en-GB" sz="2000" dirty="0">
                <a:solidFill>
                  <a:srgbClr val="01204E"/>
                </a:solidFill>
                <a:latin typeface="Century Gothic" panose="020B0502020202020204" pitchFamily="34" charset="0"/>
              </a:rPr>
              <a:t>Focus on governmental trust</a:t>
            </a:r>
          </a:p>
        </p:txBody>
      </p:sp>
      <p:sp>
        <p:nvSpPr>
          <p:cNvPr id="97" name="TextBox 96">
            <a:extLst>
              <a:ext uri="{FF2B5EF4-FFF2-40B4-BE49-F238E27FC236}">
                <a16:creationId xmlns:a16="http://schemas.microsoft.com/office/drawing/2014/main" id="{7BF40029-1EC5-6EF1-A389-4AFD1715C74B}"/>
              </a:ext>
            </a:extLst>
          </p:cNvPr>
          <p:cNvSpPr txBox="1"/>
          <p:nvPr/>
        </p:nvSpPr>
        <p:spPr>
          <a:xfrm rot="16200000">
            <a:off x="7657507" y="4031677"/>
            <a:ext cx="3770576" cy="707886"/>
          </a:xfrm>
          <a:prstGeom prst="rect">
            <a:avLst/>
          </a:prstGeom>
          <a:noFill/>
        </p:spPr>
        <p:txBody>
          <a:bodyPr wrap="square" rtlCol="0">
            <a:spAutoFit/>
          </a:bodyPr>
          <a:lstStyle/>
          <a:p>
            <a:r>
              <a:rPr lang="en-GB" sz="2000" dirty="0">
                <a:solidFill>
                  <a:srgbClr val="01204E"/>
                </a:solidFill>
                <a:latin typeface="Century Gothic" panose="020B0502020202020204" pitchFamily="34" charset="0"/>
              </a:rPr>
              <a:t>Preparedness as the most common resilience measure</a:t>
            </a:r>
          </a:p>
        </p:txBody>
      </p:sp>
      <p:sp>
        <p:nvSpPr>
          <p:cNvPr id="98" name="TextBox 97">
            <a:extLst>
              <a:ext uri="{FF2B5EF4-FFF2-40B4-BE49-F238E27FC236}">
                <a16:creationId xmlns:a16="http://schemas.microsoft.com/office/drawing/2014/main" id="{EBB5B956-6318-3C05-E64E-72863213AD45}"/>
              </a:ext>
            </a:extLst>
          </p:cNvPr>
          <p:cNvSpPr txBox="1"/>
          <p:nvPr/>
        </p:nvSpPr>
        <p:spPr>
          <a:xfrm rot="16200000">
            <a:off x="8404648" y="3693009"/>
            <a:ext cx="4391962" cy="707886"/>
          </a:xfrm>
          <a:prstGeom prst="rect">
            <a:avLst/>
          </a:prstGeom>
          <a:noFill/>
        </p:spPr>
        <p:txBody>
          <a:bodyPr wrap="square" rtlCol="0">
            <a:spAutoFit/>
          </a:bodyPr>
          <a:lstStyle/>
          <a:p>
            <a:r>
              <a:rPr lang="en-GB" sz="2000" dirty="0">
                <a:solidFill>
                  <a:srgbClr val="01204E"/>
                </a:solidFill>
                <a:latin typeface="Century Gothic" panose="020B0502020202020204" pitchFamily="34" charset="0"/>
              </a:rPr>
              <a:t>Focus on hydrometeorological hazards</a:t>
            </a:r>
          </a:p>
        </p:txBody>
      </p:sp>
      <p:sp>
        <p:nvSpPr>
          <p:cNvPr id="99" name="TextBox 98">
            <a:extLst>
              <a:ext uri="{FF2B5EF4-FFF2-40B4-BE49-F238E27FC236}">
                <a16:creationId xmlns:a16="http://schemas.microsoft.com/office/drawing/2014/main" id="{7442D4A7-46C7-7991-DB8D-B907BAA2D4A4}"/>
              </a:ext>
            </a:extLst>
          </p:cNvPr>
          <p:cNvSpPr txBox="1"/>
          <p:nvPr/>
        </p:nvSpPr>
        <p:spPr>
          <a:xfrm rot="16200000">
            <a:off x="9758823" y="4157590"/>
            <a:ext cx="3770576" cy="400110"/>
          </a:xfrm>
          <a:prstGeom prst="rect">
            <a:avLst/>
          </a:prstGeom>
          <a:noFill/>
        </p:spPr>
        <p:txBody>
          <a:bodyPr wrap="square" rtlCol="0">
            <a:spAutoFit/>
          </a:bodyPr>
          <a:lstStyle/>
          <a:p>
            <a:r>
              <a:rPr lang="en-GB" sz="2000" dirty="0">
                <a:solidFill>
                  <a:srgbClr val="01204E"/>
                </a:solidFill>
                <a:latin typeface="Century Gothic" panose="020B0502020202020204" pitchFamily="34" charset="0"/>
              </a:rPr>
              <a:t>Dynamic nature of resilience</a:t>
            </a:r>
          </a:p>
        </p:txBody>
      </p:sp>
      <p:sp>
        <p:nvSpPr>
          <p:cNvPr id="104" name="Rectangle 103">
            <a:extLst>
              <a:ext uri="{FF2B5EF4-FFF2-40B4-BE49-F238E27FC236}">
                <a16:creationId xmlns:a16="http://schemas.microsoft.com/office/drawing/2014/main" id="{2AA54371-9672-7D55-6478-2714D307FD82}"/>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itle 1">
            <a:extLst>
              <a:ext uri="{FF2B5EF4-FFF2-40B4-BE49-F238E27FC236}">
                <a16:creationId xmlns:a16="http://schemas.microsoft.com/office/drawing/2014/main" id="{2C9F7A26-4CC6-194D-60E7-5AC43D01BF50}"/>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Discussion</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cxnSp>
        <p:nvCxnSpPr>
          <p:cNvPr id="106" name="Straight Connector 105">
            <a:extLst>
              <a:ext uri="{FF2B5EF4-FFF2-40B4-BE49-F238E27FC236}">
                <a16:creationId xmlns:a16="http://schemas.microsoft.com/office/drawing/2014/main" id="{93A4FD2B-2FD2-7767-E13E-52F94351B595}"/>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110" name="Rectangle 109">
            <a:hlinkClick r:id="rId7" action="ppaction://hlinksldjump"/>
            <a:extLst>
              <a:ext uri="{FF2B5EF4-FFF2-40B4-BE49-F238E27FC236}">
                <a16:creationId xmlns:a16="http://schemas.microsoft.com/office/drawing/2014/main" id="{96E0FCF3-EB87-AB8A-E27F-08E9B08708AF}"/>
              </a:ext>
            </a:extLst>
          </p:cNvPr>
          <p:cNvSpPr/>
          <p:nvPr/>
        </p:nvSpPr>
        <p:spPr>
          <a:xfrm>
            <a:off x="5968999" y="1049867"/>
            <a:ext cx="811425" cy="52353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110">
            <a:hlinkClick r:id="rId8" action="ppaction://hlinksldjump"/>
            <a:extLst>
              <a:ext uri="{FF2B5EF4-FFF2-40B4-BE49-F238E27FC236}">
                <a16:creationId xmlns:a16="http://schemas.microsoft.com/office/drawing/2014/main" id="{66D519F3-E9CE-5A3C-4D62-C75B06E55092}"/>
              </a:ext>
            </a:extLst>
          </p:cNvPr>
          <p:cNvSpPr/>
          <p:nvPr/>
        </p:nvSpPr>
        <p:spPr>
          <a:xfrm>
            <a:off x="6983758" y="1252563"/>
            <a:ext cx="811425" cy="50327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hlinkClick r:id="rId9" action="ppaction://hlinksldjump"/>
            <a:extLst>
              <a:ext uri="{FF2B5EF4-FFF2-40B4-BE49-F238E27FC236}">
                <a16:creationId xmlns:a16="http://schemas.microsoft.com/office/drawing/2014/main" id="{3E811BDE-635C-31F7-54DD-DA9F220F8CAF}"/>
              </a:ext>
            </a:extLst>
          </p:cNvPr>
          <p:cNvSpPr/>
          <p:nvPr/>
        </p:nvSpPr>
        <p:spPr>
          <a:xfrm>
            <a:off x="8031037" y="1346201"/>
            <a:ext cx="811425" cy="4946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hlinkClick r:id="rId10" action="ppaction://hlinksldjump"/>
            <a:extLst>
              <a:ext uri="{FF2B5EF4-FFF2-40B4-BE49-F238E27FC236}">
                <a16:creationId xmlns:a16="http://schemas.microsoft.com/office/drawing/2014/main" id="{D6C0289B-08EF-A53E-8460-F21026B5D258}"/>
              </a:ext>
            </a:extLst>
          </p:cNvPr>
          <p:cNvSpPr/>
          <p:nvPr/>
        </p:nvSpPr>
        <p:spPr>
          <a:xfrm>
            <a:off x="9115791" y="1299636"/>
            <a:ext cx="811425" cy="49910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hlinkClick r:id="rId11" action="ppaction://hlinksldjump"/>
            <a:extLst>
              <a:ext uri="{FF2B5EF4-FFF2-40B4-BE49-F238E27FC236}">
                <a16:creationId xmlns:a16="http://schemas.microsoft.com/office/drawing/2014/main" id="{EC0BBED8-A6EF-023C-551C-A8798D50B253}"/>
              </a:ext>
            </a:extLst>
          </p:cNvPr>
          <p:cNvSpPr/>
          <p:nvPr/>
        </p:nvSpPr>
        <p:spPr>
          <a:xfrm>
            <a:off x="10170591" y="1252563"/>
            <a:ext cx="811425" cy="50445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hlinkClick r:id="rId12" action="ppaction://hlinksldjump"/>
            <a:extLst>
              <a:ext uri="{FF2B5EF4-FFF2-40B4-BE49-F238E27FC236}">
                <a16:creationId xmlns:a16="http://schemas.microsoft.com/office/drawing/2014/main" id="{9F55900A-B5C1-C9DD-1B46-FBDEFDD5AFDA}"/>
              </a:ext>
            </a:extLst>
          </p:cNvPr>
          <p:cNvSpPr/>
          <p:nvPr/>
        </p:nvSpPr>
        <p:spPr>
          <a:xfrm>
            <a:off x="11238590" y="1252563"/>
            <a:ext cx="811425" cy="50346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Isosceles Triangle 118">
            <a:hlinkClick r:id="" action="ppaction://hlinkshowjump?jump=previousslide"/>
            <a:extLst>
              <a:ext uri="{FF2B5EF4-FFF2-40B4-BE49-F238E27FC236}">
                <a16:creationId xmlns:a16="http://schemas.microsoft.com/office/drawing/2014/main" id="{F334F2DA-8916-60A6-802B-7D81B04316C1}"/>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Isosceles Triangle 119">
            <a:hlinkClick r:id="" action="ppaction://hlinkshowjump?jump=nextslide"/>
            <a:extLst>
              <a:ext uri="{FF2B5EF4-FFF2-40B4-BE49-F238E27FC236}">
                <a16:creationId xmlns:a16="http://schemas.microsoft.com/office/drawing/2014/main" id="{F102D8D1-09CA-5006-2691-58C2E17C7406}"/>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1" name="Graphic 120" descr="Home with solid fill">
            <a:hlinkClick r:id="rId2" action="ppaction://hlinksldjump"/>
            <a:extLst>
              <a:ext uri="{FF2B5EF4-FFF2-40B4-BE49-F238E27FC236}">
                <a16:creationId xmlns:a16="http://schemas.microsoft.com/office/drawing/2014/main" id="{36A793BC-E457-1403-CA5B-DAF1317535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8015" y="31787"/>
            <a:ext cx="427551" cy="427551"/>
          </a:xfrm>
          <a:prstGeom prst="rect">
            <a:avLst/>
          </a:prstGeom>
        </p:spPr>
      </p:pic>
      <p:sp>
        <p:nvSpPr>
          <p:cNvPr id="12" name="TextBox 11">
            <a:extLst>
              <a:ext uri="{FF2B5EF4-FFF2-40B4-BE49-F238E27FC236}">
                <a16:creationId xmlns:a16="http://schemas.microsoft.com/office/drawing/2014/main" id="{2D5CA83E-A076-D93D-F698-5B6DFD6C04BE}"/>
              </a:ext>
            </a:extLst>
          </p:cNvPr>
          <p:cNvSpPr txBox="1"/>
          <p:nvPr/>
        </p:nvSpPr>
        <p:spPr>
          <a:xfrm>
            <a:off x="425213" y="5096105"/>
            <a:ext cx="4704277" cy="369332"/>
          </a:xfrm>
          <a:prstGeom prst="rect">
            <a:avLst/>
          </a:prstGeom>
          <a:noFill/>
        </p:spPr>
        <p:txBody>
          <a:bodyPr wrap="square" rtlCol="0">
            <a:spAutoFit/>
          </a:bodyPr>
          <a:lstStyle/>
          <a:p>
            <a:pPr algn="ctr">
              <a:spcAft>
                <a:spcPts val="1000"/>
              </a:spcAft>
            </a:pPr>
            <a:r>
              <a:rPr lang="en-GB" dirty="0">
                <a:solidFill>
                  <a:srgbClr val="DD3E12"/>
                </a:solidFill>
                <a:latin typeface="Verdana Pro Cond" panose="020B0606030504040204" pitchFamily="34" charset="0"/>
              </a:rPr>
              <a:t>CLICK ON A KEY FINDING FOR MORE DETAILS</a:t>
            </a:r>
          </a:p>
        </p:txBody>
      </p:sp>
      <p:sp>
        <p:nvSpPr>
          <p:cNvPr id="13" name="TextBox 12">
            <a:extLst>
              <a:ext uri="{FF2B5EF4-FFF2-40B4-BE49-F238E27FC236}">
                <a16:creationId xmlns:a16="http://schemas.microsoft.com/office/drawing/2014/main" id="{C8A0410B-CD63-503F-227B-221EC388DB8A}"/>
              </a:ext>
            </a:extLst>
          </p:cNvPr>
          <p:cNvSpPr txBox="1"/>
          <p:nvPr/>
        </p:nvSpPr>
        <p:spPr>
          <a:xfrm>
            <a:off x="6886916" y="521304"/>
            <a:ext cx="530915" cy="461665"/>
          </a:xfrm>
          <a:prstGeom prst="rect">
            <a:avLst/>
          </a:prstGeom>
          <a:noFill/>
        </p:spPr>
        <p:txBody>
          <a:bodyPr wrap="none" rtlCol="0">
            <a:spAutoFit/>
          </a:bodyPr>
          <a:lstStyle/>
          <a:p>
            <a:r>
              <a:rPr lang="en-GB" sz="2400" b="1" dirty="0">
                <a:solidFill>
                  <a:srgbClr val="01204E"/>
                </a:solidFill>
                <a:latin typeface="Century Gothic" panose="020B0502020202020204" pitchFamily="34" charset="0"/>
              </a:rPr>
              <a:t>02</a:t>
            </a:r>
          </a:p>
        </p:txBody>
      </p:sp>
      <p:sp>
        <p:nvSpPr>
          <p:cNvPr id="14" name="TextBox 13">
            <a:extLst>
              <a:ext uri="{FF2B5EF4-FFF2-40B4-BE49-F238E27FC236}">
                <a16:creationId xmlns:a16="http://schemas.microsoft.com/office/drawing/2014/main" id="{DCB3D1DB-0605-F512-1C7C-10D0D85A896E}"/>
              </a:ext>
            </a:extLst>
          </p:cNvPr>
          <p:cNvSpPr txBox="1"/>
          <p:nvPr/>
        </p:nvSpPr>
        <p:spPr>
          <a:xfrm>
            <a:off x="7956004" y="514056"/>
            <a:ext cx="530915" cy="461665"/>
          </a:xfrm>
          <a:prstGeom prst="rect">
            <a:avLst/>
          </a:prstGeom>
          <a:noFill/>
        </p:spPr>
        <p:txBody>
          <a:bodyPr wrap="none" rtlCol="0">
            <a:spAutoFit/>
          </a:bodyPr>
          <a:lstStyle/>
          <a:p>
            <a:r>
              <a:rPr lang="en-GB" sz="2400" b="1" dirty="0">
                <a:solidFill>
                  <a:srgbClr val="01204E"/>
                </a:solidFill>
                <a:latin typeface="Century Gothic" panose="020B0502020202020204" pitchFamily="34" charset="0"/>
              </a:rPr>
              <a:t>03</a:t>
            </a:r>
          </a:p>
        </p:txBody>
      </p:sp>
      <p:sp>
        <p:nvSpPr>
          <p:cNvPr id="15" name="TextBox 14">
            <a:extLst>
              <a:ext uri="{FF2B5EF4-FFF2-40B4-BE49-F238E27FC236}">
                <a16:creationId xmlns:a16="http://schemas.microsoft.com/office/drawing/2014/main" id="{FC96F99B-6691-80C4-8BAD-E80486076C90}"/>
              </a:ext>
            </a:extLst>
          </p:cNvPr>
          <p:cNvSpPr txBox="1"/>
          <p:nvPr/>
        </p:nvSpPr>
        <p:spPr>
          <a:xfrm>
            <a:off x="9003150" y="521304"/>
            <a:ext cx="530915" cy="461665"/>
          </a:xfrm>
          <a:prstGeom prst="rect">
            <a:avLst/>
          </a:prstGeom>
          <a:noFill/>
        </p:spPr>
        <p:txBody>
          <a:bodyPr wrap="none" rtlCol="0">
            <a:spAutoFit/>
          </a:bodyPr>
          <a:lstStyle/>
          <a:p>
            <a:r>
              <a:rPr lang="en-GB" sz="2400" b="1" dirty="0">
                <a:solidFill>
                  <a:srgbClr val="01204E"/>
                </a:solidFill>
                <a:latin typeface="Century Gothic" panose="020B0502020202020204" pitchFamily="34" charset="0"/>
              </a:rPr>
              <a:t>04</a:t>
            </a:r>
          </a:p>
        </p:txBody>
      </p:sp>
      <p:sp>
        <p:nvSpPr>
          <p:cNvPr id="16" name="TextBox 15">
            <a:extLst>
              <a:ext uri="{FF2B5EF4-FFF2-40B4-BE49-F238E27FC236}">
                <a16:creationId xmlns:a16="http://schemas.microsoft.com/office/drawing/2014/main" id="{A131D3F2-2ECA-E0F6-EC86-0E8E669CDD1F}"/>
              </a:ext>
            </a:extLst>
          </p:cNvPr>
          <p:cNvSpPr txBox="1"/>
          <p:nvPr/>
        </p:nvSpPr>
        <p:spPr>
          <a:xfrm>
            <a:off x="10064576" y="513773"/>
            <a:ext cx="530915" cy="461665"/>
          </a:xfrm>
          <a:prstGeom prst="rect">
            <a:avLst/>
          </a:prstGeom>
          <a:noFill/>
        </p:spPr>
        <p:txBody>
          <a:bodyPr wrap="none" rtlCol="0">
            <a:spAutoFit/>
          </a:bodyPr>
          <a:lstStyle/>
          <a:p>
            <a:r>
              <a:rPr lang="en-GB" sz="2400" b="1" dirty="0">
                <a:solidFill>
                  <a:srgbClr val="01204E"/>
                </a:solidFill>
                <a:latin typeface="Century Gothic" panose="020B0502020202020204" pitchFamily="34" charset="0"/>
              </a:rPr>
              <a:t>05</a:t>
            </a:r>
          </a:p>
        </p:txBody>
      </p:sp>
      <p:sp>
        <p:nvSpPr>
          <p:cNvPr id="17" name="TextBox 16">
            <a:extLst>
              <a:ext uri="{FF2B5EF4-FFF2-40B4-BE49-F238E27FC236}">
                <a16:creationId xmlns:a16="http://schemas.microsoft.com/office/drawing/2014/main" id="{40088200-7DC3-9BFA-2AA8-250D43299F65}"/>
              </a:ext>
            </a:extLst>
          </p:cNvPr>
          <p:cNvSpPr txBox="1"/>
          <p:nvPr/>
        </p:nvSpPr>
        <p:spPr>
          <a:xfrm>
            <a:off x="11129233" y="521304"/>
            <a:ext cx="530915" cy="461665"/>
          </a:xfrm>
          <a:prstGeom prst="rect">
            <a:avLst/>
          </a:prstGeom>
          <a:noFill/>
        </p:spPr>
        <p:txBody>
          <a:bodyPr wrap="none" rtlCol="0">
            <a:spAutoFit/>
          </a:bodyPr>
          <a:lstStyle/>
          <a:p>
            <a:r>
              <a:rPr lang="en-GB" sz="2400" b="1" dirty="0">
                <a:solidFill>
                  <a:srgbClr val="01204E"/>
                </a:solidFill>
                <a:latin typeface="Century Gothic" panose="020B0502020202020204" pitchFamily="34" charset="0"/>
              </a:rPr>
              <a:t>06</a:t>
            </a:r>
          </a:p>
        </p:txBody>
      </p:sp>
      <p:sp>
        <p:nvSpPr>
          <p:cNvPr id="18" name="TextBox 17">
            <a:extLst>
              <a:ext uri="{FF2B5EF4-FFF2-40B4-BE49-F238E27FC236}">
                <a16:creationId xmlns:a16="http://schemas.microsoft.com/office/drawing/2014/main" id="{B96841F5-2213-5942-3863-3947065BD6C4}"/>
              </a:ext>
            </a:extLst>
          </p:cNvPr>
          <p:cNvSpPr txBox="1"/>
          <p:nvPr/>
        </p:nvSpPr>
        <p:spPr>
          <a:xfrm>
            <a:off x="5874623" y="521304"/>
            <a:ext cx="530915" cy="461665"/>
          </a:xfrm>
          <a:prstGeom prst="rect">
            <a:avLst/>
          </a:prstGeom>
          <a:noFill/>
        </p:spPr>
        <p:txBody>
          <a:bodyPr wrap="none" rtlCol="0">
            <a:spAutoFit/>
          </a:bodyPr>
          <a:lstStyle/>
          <a:p>
            <a:r>
              <a:rPr lang="en-GB" sz="2400" b="1" dirty="0">
                <a:solidFill>
                  <a:srgbClr val="01204E"/>
                </a:solidFill>
                <a:latin typeface="Century Gothic" panose="020B0502020202020204" pitchFamily="34" charset="0"/>
              </a:rPr>
              <a:t>01</a:t>
            </a:r>
          </a:p>
        </p:txBody>
      </p:sp>
      <p:sp>
        <p:nvSpPr>
          <p:cNvPr id="19" name="Subtitle 2">
            <a:hlinkClick r:id="rId15" action="ppaction://hlinksldjump"/>
            <a:extLst>
              <a:ext uri="{FF2B5EF4-FFF2-40B4-BE49-F238E27FC236}">
                <a16:creationId xmlns:a16="http://schemas.microsoft.com/office/drawing/2014/main" id="{52D2AF57-363A-5638-EABD-2D8A7ADF5763}"/>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802718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7EC2A-EA70-AEAD-5AA3-C613F7956AF4}"/>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5AA33183-6727-41B1-4E2C-F3737CAAA78C}"/>
              </a:ext>
            </a:extLst>
          </p:cNvPr>
          <p:cNvSpPr/>
          <p:nvPr/>
        </p:nvSpPr>
        <p:spPr>
          <a:xfrm>
            <a:off x="11122883" y="-467"/>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BD07076D-DA5A-8E59-971C-C631A1368D09}"/>
              </a:ext>
            </a:extLst>
          </p:cNvPr>
          <p:cNvSpPr/>
          <p:nvPr/>
        </p:nvSpPr>
        <p:spPr>
          <a:xfrm>
            <a:off x="10057698"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75286A8A-CC77-602B-D351-33DF3D5F0DD9}"/>
              </a:ext>
            </a:extLst>
          </p:cNvPr>
          <p:cNvSpPr/>
          <p:nvPr/>
        </p:nvSpPr>
        <p:spPr>
          <a:xfrm>
            <a:off x="8999975"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7A342F4E-F33A-447D-101D-2AC6D710E18D}"/>
              </a:ext>
            </a:extLst>
          </p:cNvPr>
          <p:cNvSpPr/>
          <p:nvPr/>
        </p:nvSpPr>
        <p:spPr>
          <a:xfrm>
            <a:off x="7934211"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56FF4466-28D4-AB61-D1BE-149CA95851A6}"/>
              </a:ext>
            </a:extLst>
          </p:cNvPr>
          <p:cNvSpPr/>
          <p:nvPr/>
        </p:nvSpPr>
        <p:spPr>
          <a:xfrm>
            <a:off x="6866323"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5A9E7FD0-F686-1A14-FBD0-45D70C878228}"/>
              </a:ext>
            </a:extLst>
          </p:cNvPr>
          <p:cNvSpPr/>
          <p:nvPr/>
        </p:nvSpPr>
        <p:spPr>
          <a:xfrm>
            <a:off x="1054367" y="-3716"/>
            <a:ext cx="5805758"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AAB61189-38AE-4643-041B-E4AF3895A97E}"/>
              </a:ext>
            </a:extLst>
          </p:cNvPr>
          <p:cNvSpPr/>
          <p:nvPr/>
        </p:nvSpPr>
        <p:spPr>
          <a:xfrm>
            <a:off x="-10384" y="-3716"/>
            <a:ext cx="10584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TextBox 63">
            <a:extLst>
              <a:ext uri="{FF2B5EF4-FFF2-40B4-BE49-F238E27FC236}">
                <a16:creationId xmlns:a16="http://schemas.microsoft.com/office/drawing/2014/main" id="{A4A0FD2A-F4A4-0784-F90C-4E28909FD14D}"/>
              </a:ext>
            </a:extLst>
          </p:cNvPr>
          <p:cNvSpPr txBox="1"/>
          <p:nvPr/>
        </p:nvSpPr>
        <p:spPr>
          <a:xfrm rot="16200000">
            <a:off x="-313303" y="5087648"/>
            <a:ext cx="1664238" cy="646331"/>
          </a:xfrm>
          <a:prstGeom prst="rect">
            <a:avLst/>
          </a:prstGeom>
          <a:noFill/>
        </p:spPr>
        <p:txBody>
          <a:bodyPr wrap="none" rtlCol="0">
            <a:spAutoFit/>
          </a:bodyPr>
          <a:lstStyle/>
          <a:p>
            <a:r>
              <a:rPr lang="en-GB" sz="2000" dirty="0">
                <a:solidFill>
                  <a:schemeClr val="bg1">
                    <a:lumMod val="65000"/>
                  </a:schemeClr>
                </a:solidFill>
                <a:latin typeface="Century Gothic" panose="020B0502020202020204" pitchFamily="34" charset="0"/>
              </a:rPr>
              <a:t>DISCUSSION</a:t>
            </a:r>
          </a:p>
          <a:p>
            <a:r>
              <a:rPr lang="en-GB" sz="1600" dirty="0">
                <a:solidFill>
                  <a:schemeClr val="bg1">
                    <a:lumMod val="65000"/>
                  </a:schemeClr>
                </a:solidFill>
                <a:latin typeface="Century Gothic" panose="020B0502020202020204" pitchFamily="34" charset="0"/>
              </a:rPr>
              <a:t>KEY FINDINGS</a:t>
            </a:r>
            <a:endParaRPr lang="en-GB" sz="2000" dirty="0">
              <a:solidFill>
                <a:schemeClr val="bg1">
                  <a:lumMod val="65000"/>
                </a:schemeClr>
              </a:solidFill>
              <a:latin typeface="Century Gothic" panose="020B0502020202020204" pitchFamily="34" charset="0"/>
            </a:endParaRPr>
          </a:p>
        </p:txBody>
      </p:sp>
      <p:sp>
        <p:nvSpPr>
          <p:cNvPr id="65" name="TextBox 64">
            <a:extLst>
              <a:ext uri="{FF2B5EF4-FFF2-40B4-BE49-F238E27FC236}">
                <a16:creationId xmlns:a16="http://schemas.microsoft.com/office/drawing/2014/main" id="{73DE8C6E-3D0C-8FA3-3BA0-BB9E1534B405}"/>
              </a:ext>
            </a:extLst>
          </p:cNvPr>
          <p:cNvSpPr txBox="1"/>
          <p:nvPr/>
        </p:nvSpPr>
        <p:spPr>
          <a:xfrm>
            <a:off x="1248057" y="673514"/>
            <a:ext cx="809837" cy="769441"/>
          </a:xfrm>
          <a:prstGeom prst="rect">
            <a:avLst/>
          </a:prstGeom>
          <a:noFill/>
        </p:spPr>
        <p:txBody>
          <a:bodyPr wrap="none" rtlCol="0">
            <a:spAutoFit/>
          </a:bodyPr>
          <a:lstStyle/>
          <a:p>
            <a:r>
              <a:rPr lang="en-GB" sz="4400" b="1" dirty="0">
                <a:solidFill>
                  <a:srgbClr val="01204E"/>
                </a:solidFill>
                <a:latin typeface="Century Gothic" panose="020B0502020202020204" pitchFamily="34" charset="0"/>
              </a:rPr>
              <a:t>01</a:t>
            </a:r>
          </a:p>
        </p:txBody>
      </p:sp>
      <p:sp>
        <p:nvSpPr>
          <p:cNvPr id="72" name="TextBox 71">
            <a:extLst>
              <a:ext uri="{FF2B5EF4-FFF2-40B4-BE49-F238E27FC236}">
                <a16:creationId xmlns:a16="http://schemas.microsoft.com/office/drawing/2014/main" id="{42CAD3E0-1142-EE35-E7F4-151DA2BFB820}"/>
              </a:ext>
            </a:extLst>
          </p:cNvPr>
          <p:cNvSpPr txBox="1"/>
          <p:nvPr/>
        </p:nvSpPr>
        <p:spPr>
          <a:xfrm>
            <a:off x="1264792" y="1441842"/>
            <a:ext cx="5458470" cy="1323439"/>
          </a:xfrm>
          <a:prstGeom prst="rect">
            <a:avLst/>
          </a:prstGeom>
          <a:noFill/>
        </p:spPr>
        <p:txBody>
          <a:bodyPr wrap="square" rtlCol="0">
            <a:spAutoFit/>
          </a:bodyPr>
          <a:lstStyle/>
          <a:p>
            <a:r>
              <a:rPr lang="en-GB" sz="4000" dirty="0">
                <a:solidFill>
                  <a:srgbClr val="01204E"/>
                </a:solidFill>
                <a:latin typeface="Century Gothic" panose="020B0502020202020204" pitchFamily="34" charset="0"/>
              </a:rPr>
              <a:t>Variability in defining trust and resilience</a:t>
            </a:r>
          </a:p>
        </p:txBody>
      </p:sp>
      <p:sp>
        <p:nvSpPr>
          <p:cNvPr id="80" name="Rectangle 79">
            <a:extLst>
              <a:ext uri="{FF2B5EF4-FFF2-40B4-BE49-F238E27FC236}">
                <a16:creationId xmlns:a16="http://schemas.microsoft.com/office/drawing/2014/main" id="{2BD0C1D0-38EB-4443-C3FA-7AB7EC48CB4E}"/>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Parallelogram 80">
            <a:extLst>
              <a:ext uri="{FF2B5EF4-FFF2-40B4-BE49-F238E27FC236}">
                <a16:creationId xmlns:a16="http://schemas.microsoft.com/office/drawing/2014/main" id="{D093EA16-2E57-D111-D98F-0E0E8A2C05C9}"/>
              </a:ext>
            </a:extLst>
          </p:cNvPr>
          <p:cNvSpPr/>
          <p:nvPr/>
        </p:nvSpPr>
        <p:spPr>
          <a:xfrm>
            <a:off x="7262277" y="6346826"/>
            <a:ext cx="2380198"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Subtitle 2">
            <a:hlinkClick r:id="rId2" action="ppaction://hlinksldjump"/>
            <a:extLst>
              <a:ext uri="{FF2B5EF4-FFF2-40B4-BE49-F238E27FC236}">
                <a16:creationId xmlns:a16="http://schemas.microsoft.com/office/drawing/2014/main" id="{40A77157-8A2B-4C92-1119-9D04F86DDA07}"/>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83" name="Subtitle 2">
            <a:hlinkClick r:id="rId3" action="ppaction://hlinksldjump"/>
            <a:extLst>
              <a:ext uri="{FF2B5EF4-FFF2-40B4-BE49-F238E27FC236}">
                <a16:creationId xmlns:a16="http://schemas.microsoft.com/office/drawing/2014/main" id="{1DB584A2-4C98-A82F-E5EC-BF3C2068C1E1}"/>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84" name="Subtitle 2">
            <a:hlinkClick r:id="rId4" action="ppaction://hlinksldjump"/>
            <a:extLst>
              <a:ext uri="{FF2B5EF4-FFF2-40B4-BE49-F238E27FC236}">
                <a16:creationId xmlns:a16="http://schemas.microsoft.com/office/drawing/2014/main" id="{D4C2CAA8-11C3-F577-520D-B15264C3E298}"/>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85" name="Subtitle 2">
            <a:hlinkClick r:id="rId5" action="ppaction://hlinksldjump"/>
            <a:extLst>
              <a:ext uri="{FF2B5EF4-FFF2-40B4-BE49-F238E27FC236}">
                <a16:creationId xmlns:a16="http://schemas.microsoft.com/office/drawing/2014/main" id="{C8765308-6090-6B22-418E-C863CE695CF0}"/>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Discussion</a:t>
            </a:r>
            <a:endParaRPr lang="en-US" sz="1800" dirty="0">
              <a:solidFill>
                <a:srgbClr val="02214F"/>
              </a:solidFill>
              <a:latin typeface="Century Gothic" panose="020B0502020202020204" pitchFamily="34" charset="0"/>
            </a:endParaRPr>
          </a:p>
        </p:txBody>
      </p:sp>
      <p:sp>
        <p:nvSpPr>
          <p:cNvPr id="87" name="Subtitle 2">
            <a:hlinkClick r:id="rId6" action="ppaction://hlinksldjump"/>
            <a:extLst>
              <a:ext uri="{FF2B5EF4-FFF2-40B4-BE49-F238E27FC236}">
                <a16:creationId xmlns:a16="http://schemas.microsoft.com/office/drawing/2014/main" id="{EF2AF8F0-830F-4872-734A-12DC98D9AA83}"/>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94" name="TextBox 93">
            <a:extLst>
              <a:ext uri="{FF2B5EF4-FFF2-40B4-BE49-F238E27FC236}">
                <a16:creationId xmlns:a16="http://schemas.microsoft.com/office/drawing/2014/main" id="{070A4755-CB59-9215-A625-D917F330DC19}"/>
              </a:ext>
            </a:extLst>
          </p:cNvPr>
          <p:cNvSpPr txBox="1"/>
          <p:nvPr/>
        </p:nvSpPr>
        <p:spPr>
          <a:xfrm rot="16200000">
            <a:off x="5320487" y="3966639"/>
            <a:ext cx="4208429"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Caution about causality</a:t>
            </a:r>
          </a:p>
        </p:txBody>
      </p:sp>
      <p:sp>
        <p:nvSpPr>
          <p:cNvPr id="95" name="TextBox 94">
            <a:extLst>
              <a:ext uri="{FF2B5EF4-FFF2-40B4-BE49-F238E27FC236}">
                <a16:creationId xmlns:a16="http://schemas.microsoft.com/office/drawing/2014/main" id="{B41884D0-F091-4A10-BB95-A8DEF6AE8DE5}"/>
              </a:ext>
            </a:extLst>
          </p:cNvPr>
          <p:cNvSpPr txBox="1"/>
          <p:nvPr/>
        </p:nvSpPr>
        <p:spPr>
          <a:xfrm rot="16200000">
            <a:off x="6614920" y="4185565"/>
            <a:ext cx="3770576"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Focus on governmental trust</a:t>
            </a:r>
          </a:p>
        </p:txBody>
      </p:sp>
      <p:sp>
        <p:nvSpPr>
          <p:cNvPr id="97" name="TextBox 96">
            <a:extLst>
              <a:ext uri="{FF2B5EF4-FFF2-40B4-BE49-F238E27FC236}">
                <a16:creationId xmlns:a16="http://schemas.microsoft.com/office/drawing/2014/main" id="{B476E1C7-0115-A8A4-1B0E-7569F5689C42}"/>
              </a:ext>
            </a:extLst>
          </p:cNvPr>
          <p:cNvSpPr txBox="1"/>
          <p:nvPr/>
        </p:nvSpPr>
        <p:spPr>
          <a:xfrm rot="16200000">
            <a:off x="7657507" y="4031677"/>
            <a:ext cx="3770576"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Preparedness as the most common resilience measure</a:t>
            </a:r>
          </a:p>
        </p:txBody>
      </p:sp>
      <p:sp>
        <p:nvSpPr>
          <p:cNvPr id="98" name="TextBox 97">
            <a:extLst>
              <a:ext uri="{FF2B5EF4-FFF2-40B4-BE49-F238E27FC236}">
                <a16:creationId xmlns:a16="http://schemas.microsoft.com/office/drawing/2014/main" id="{865275CA-87C0-FB17-DD16-09D5C2275C52}"/>
              </a:ext>
            </a:extLst>
          </p:cNvPr>
          <p:cNvSpPr txBox="1"/>
          <p:nvPr/>
        </p:nvSpPr>
        <p:spPr>
          <a:xfrm rot="16200000">
            <a:off x="8404648" y="3693009"/>
            <a:ext cx="4391962"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Focus on hydrometeorological hazards</a:t>
            </a:r>
          </a:p>
        </p:txBody>
      </p:sp>
      <p:sp>
        <p:nvSpPr>
          <p:cNvPr id="99" name="TextBox 98">
            <a:extLst>
              <a:ext uri="{FF2B5EF4-FFF2-40B4-BE49-F238E27FC236}">
                <a16:creationId xmlns:a16="http://schemas.microsoft.com/office/drawing/2014/main" id="{93A0940C-E3A8-EE26-B52C-772D7FA224D0}"/>
              </a:ext>
            </a:extLst>
          </p:cNvPr>
          <p:cNvSpPr txBox="1"/>
          <p:nvPr/>
        </p:nvSpPr>
        <p:spPr>
          <a:xfrm rot="16200000">
            <a:off x="9758823" y="4157590"/>
            <a:ext cx="3770576"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Dynamic nature of resilience</a:t>
            </a:r>
          </a:p>
        </p:txBody>
      </p:sp>
      <p:sp>
        <p:nvSpPr>
          <p:cNvPr id="104" name="Rectangle 103">
            <a:extLst>
              <a:ext uri="{FF2B5EF4-FFF2-40B4-BE49-F238E27FC236}">
                <a16:creationId xmlns:a16="http://schemas.microsoft.com/office/drawing/2014/main" id="{B2BB8532-EF5A-DBB7-46EB-44E43EDF7F5E}"/>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itle 1">
            <a:extLst>
              <a:ext uri="{FF2B5EF4-FFF2-40B4-BE49-F238E27FC236}">
                <a16:creationId xmlns:a16="http://schemas.microsoft.com/office/drawing/2014/main" id="{B807F56C-DB7F-28B1-062E-A146DDF24082}"/>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Discussion</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C7B15DD-685E-098E-9B1F-03A33D45B853}"/>
              </a:ext>
            </a:extLst>
          </p:cNvPr>
          <p:cNvSpPr txBox="1"/>
          <p:nvPr/>
        </p:nvSpPr>
        <p:spPr>
          <a:xfrm>
            <a:off x="6886916"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02</a:t>
            </a:r>
          </a:p>
        </p:txBody>
      </p:sp>
      <p:sp>
        <p:nvSpPr>
          <p:cNvPr id="5" name="TextBox 4">
            <a:extLst>
              <a:ext uri="{FF2B5EF4-FFF2-40B4-BE49-F238E27FC236}">
                <a16:creationId xmlns:a16="http://schemas.microsoft.com/office/drawing/2014/main" id="{3D210707-592F-21A2-A325-4FBC3AB47433}"/>
              </a:ext>
            </a:extLst>
          </p:cNvPr>
          <p:cNvSpPr txBox="1"/>
          <p:nvPr/>
        </p:nvSpPr>
        <p:spPr>
          <a:xfrm>
            <a:off x="7956004" y="514056"/>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03</a:t>
            </a:r>
          </a:p>
        </p:txBody>
      </p:sp>
      <p:sp>
        <p:nvSpPr>
          <p:cNvPr id="6" name="TextBox 5">
            <a:extLst>
              <a:ext uri="{FF2B5EF4-FFF2-40B4-BE49-F238E27FC236}">
                <a16:creationId xmlns:a16="http://schemas.microsoft.com/office/drawing/2014/main" id="{F31CFC9C-EF44-9660-E1E7-679527D1FF5F}"/>
              </a:ext>
            </a:extLst>
          </p:cNvPr>
          <p:cNvSpPr txBox="1"/>
          <p:nvPr/>
        </p:nvSpPr>
        <p:spPr>
          <a:xfrm>
            <a:off x="9003150"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04</a:t>
            </a:r>
          </a:p>
        </p:txBody>
      </p:sp>
      <p:sp>
        <p:nvSpPr>
          <p:cNvPr id="7" name="TextBox 6">
            <a:extLst>
              <a:ext uri="{FF2B5EF4-FFF2-40B4-BE49-F238E27FC236}">
                <a16:creationId xmlns:a16="http://schemas.microsoft.com/office/drawing/2014/main" id="{BF390667-192D-8AF9-014D-0EE924692C2D}"/>
              </a:ext>
            </a:extLst>
          </p:cNvPr>
          <p:cNvSpPr txBox="1"/>
          <p:nvPr/>
        </p:nvSpPr>
        <p:spPr>
          <a:xfrm>
            <a:off x="10064576" y="513773"/>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05</a:t>
            </a:r>
          </a:p>
        </p:txBody>
      </p:sp>
      <p:sp>
        <p:nvSpPr>
          <p:cNvPr id="8" name="TextBox 7">
            <a:extLst>
              <a:ext uri="{FF2B5EF4-FFF2-40B4-BE49-F238E27FC236}">
                <a16:creationId xmlns:a16="http://schemas.microsoft.com/office/drawing/2014/main" id="{97820099-7CAB-50D3-6C17-D2082F9EDF31}"/>
              </a:ext>
            </a:extLst>
          </p:cNvPr>
          <p:cNvSpPr txBox="1"/>
          <p:nvPr/>
        </p:nvSpPr>
        <p:spPr>
          <a:xfrm>
            <a:off x="11129233"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06</a:t>
            </a:r>
          </a:p>
        </p:txBody>
      </p:sp>
      <p:cxnSp>
        <p:nvCxnSpPr>
          <p:cNvPr id="9" name="Straight Connector 8">
            <a:extLst>
              <a:ext uri="{FF2B5EF4-FFF2-40B4-BE49-F238E27FC236}">
                <a16:creationId xmlns:a16="http://schemas.microsoft.com/office/drawing/2014/main" id="{78DA0F8A-F9A1-92E8-F400-700651FAC10C}"/>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11" name="Rectangle 10">
            <a:hlinkClick r:id="rId5" action="ppaction://hlinksldjump"/>
            <a:extLst>
              <a:ext uri="{FF2B5EF4-FFF2-40B4-BE49-F238E27FC236}">
                <a16:creationId xmlns:a16="http://schemas.microsoft.com/office/drawing/2014/main" id="{228CC846-0C1C-1E87-D463-FAC331982F60}"/>
              </a:ext>
            </a:extLst>
          </p:cNvPr>
          <p:cNvSpPr/>
          <p:nvPr/>
        </p:nvSpPr>
        <p:spPr>
          <a:xfrm>
            <a:off x="145362" y="562435"/>
            <a:ext cx="811425" cy="56804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7" action="ppaction://hlinksldjump"/>
            <a:extLst>
              <a:ext uri="{FF2B5EF4-FFF2-40B4-BE49-F238E27FC236}">
                <a16:creationId xmlns:a16="http://schemas.microsoft.com/office/drawing/2014/main" id="{63C767A5-036F-D375-DA55-6B8E3D51D35F}"/>
              </a:ext>
            </a:extLst>
          </p:cNvPr>
          <p:cNvSpPr/>
          <p:nvPr/>
        </p:nvSpPr>
        <p:spPr>
          <a:xfrm>
            <a:off x="6983758" y="583729"/>
            <a:ext cx="811425" cy="57015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8" action="ppaction://hlinksldjump"/>
            <a:extLst>
              <a:ext uri="{FF2B5EF4-FFF2-40B4-BE49-F238E27FC236}">
                <a16:creationId xmlns:a16="http://schemas.microsoft.com/office/drawing/2014/main" id="{427D125C-297A-B34B-AF4A-CF1C31BFBB2A}"/>
              </a:ext>
            </a:extLst>
          </p:cNvPr>
          <p:cNvSpPr/>
          <p:nvPr/>
        </p:nvSpPr>
        <p:spPr>
          <a:xfrm>
            <a:off x="8031037" y="583730"/>
            <a:ext cx="811425" cy="57091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9" action="ppaction://hlinksldjump"/>
            <a:extLst>
              <a:ext uri="{FF2B5EF4-FFF2-40B4-BE49-F238E27FC236}">
                <a16:creationId xmlns:a16="http://schemas.microsoft.com/office/drawing/2014/main" id="{FB86A317-9AC4-4043-34DB-74F0B989D835}"/>
              </a:ext>
            </a:extLst>
          </p:cNvPr>
          <p:cNvSpPr/>
          <p:nvPr/>
        </p:nvSpPr>
        <p:spPr>
          <a:xfrm>
            <a:off x="9085837" y="583729"/>
            <a:ext cx="841379" cy="57069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10" action="ppaction://hlinksldjump"/>
            <a:extLst>
              <a:ext uri="{FF2B5EF4-FFF2-40B4-BE49-F238E27FC236}">
                <a16:creationId xmlns:a16="http://schemas.microsoft.com/office/drawing/2014/main" id="{1B596DD3-BE29-CE70-5F07-90545C9625AF}"/>
              </a:ext>
            </a:extLst>
          </p:cNvPr>
          <p:cNvSpPr/>
          <p:nvPr/>
        </p:nvSpPr>
        <p:spPr>
          <a:xfrm>
            <a:off x="10170591" y="583729"/>
            <a:ext cx="811425" cy="57133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1" action="ppaction://hlinksldjump"/>
            <a:extLst>
              <a:ext uri="{FF2B5EF4-FFF2-40B4-BE49-F238E27FC236}">
                <a16:creationId xmlns:a16="http://schemas.microsoft.com/office/drawing/2014/main" id="{558BEF1F-9E23-6220-DC18-8A8B4D21A0AE}"/>
              </a:ext>
            </a:extLst>
          </p:cNvPr>
          <p:cNvSpPr/>
          <p:nvPr/>
        </p:nvSpPr>
        <p:spPr>
          <a:xfrm>
            <a:off x="11238590" y="562435"/>
            <a:ext cx="811425" cy="57247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hlinkClick r:id="" action="ppaction://hlinkshowjump?jump=previousslide"/>
            <a:extLst>
              <a:ext uri="{FF2B5EF4-FFF2-40B4-BE49-F238E27FC236}">
                <a16:creationId xmlns:a16="http://schemas.microsoft.com/office/drawing/2014/main" id="{43B913A7-C230-39EB-F496-F7F767E0B71B}"/>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hlinkClick r:id="" action="ppaction://hlinkshowjump?jump=nextslide"/>
            <a:extLst>
              <a:ext uri="{FF2B5EF4-FFF2-40B4-BE49-F238E27FC236}">
                <a16:creationId xmlns:a16="http://schemas.microsoft.com/office/drawing/2014/main" id="{8A9553EA-43B4-853D-65C2-12EE657837B1}"/>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Home with solid fill">
            <a:hlinkClick r:id="rId2" action="ppaction://hlinksldjump"/>
            <a:extLst>
              <a:ext uri="{FF2B5EF4-FFF2-40B4-BE49-F238E27FC236}">
                <a16:creationId xmlns:a16="http://schemas.microsoft.com/office/drawing/2014/main" id="{91699FFA-FE1A-CFA4-324B-CFB855C1D2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28015" y="31787"/>
            <a:ext cx="427551" cy="427551"/>
          </a:xfrm>
          <a:prstGeom prst="rect">
            <a:avLst/>
          </a:prstGeom>
        </p:spPr>
      </p:pic>
      <p:sp>
        <p:nvSpPr>
          <p:cNvPr id="2" name="TextBox 1">
            <a:extLst>
              <a:ext uri="{FF2B5EF4-FFF2-40B4-BE49-F238E27FC236}">
                <a16:creationId xmlns:a16="http://schemas.microsoft.com/office/drawing/2014/main" id="{11D35321-D275-37B1-361F-3221C4F6A4F8}"/>
              </a:ext>
            </a:extLst>
          </p:cNvPr>
          <p:cNvSpPr txBox="1"/>
          <p:nvPr/>
        </p:nvSpPr>
        <p:spPr>
          <a:xfrm>
            <a:off x="1320706" y="2861003"/>
            <a:ext cx="5458470" cy="339580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Some studies define trust as confidence in ability, others as confidence in intentions, and many mix both without distinction.</a:t>
            </a:r>
          </a:p>
          <a:p>
            <a:pPr marL="285750" indent="-28575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Sometimes treated as the inverse of vulnerability, sometimes as part of it.</a:t>
            </a:r>
          </a:p>
          <a:p>
            <a:pPr marL="285750" indent="-28575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Trust is often just one factor among many (e.g., socioeconomic status, previous hazard experience).</a:t>
            </a:r>
          </a:p>
        </p:txBody>
      </p:sp>
      <p:sp>
        <p:nvSpPr>
          <p:cNvPr id="17" name="Subtitle 2">
            <a:hlinkClick r:id="rId14" action="ppaction://hlinksldjump"/>
            <a:extLst>
              <a:ext uri="{FF2B5EF4-FFF2-40B4-BE49-F238E27FC236}">
                <a16:creationId xmlns:a16="http://schemas.microsoft.com/office/drawing/2014/main" id="{BF070E5E-C3D1-ACA7-C319-01FEE09BF3EA}"/>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248757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C161C-C864-3D62-3055-ADF574EA9D26}"/>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B40D2441-EC5D-993E-1FF6-7EAD60AE941D}"/>
              </a:ext>
            </a:extLst>
          </p:cNvPr>
          <p:cNvSpPr/>
          <p:nvPr/>
        </p:nvSpPr>
        <p:spPr>
          <a:xfrm>
            <a:off x="11122883" y="-467"/>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7A9CDDC8-2503-C98B-8910-990CAFDC486E}"/>
              </a:ext>
            </a:extLst>
          </p:cNvPr>
          <p:cNvSpPr/>
          <p:nvPr/>
        </p:nvSpPr>
        <p:spPr>
          <a:xfrm>
            <a:off x="10057698"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8367646B-37E0-BC68-C930-38DF64C91F3B}"/>
              </a:ext>
            </a:extLst>
          </p:cNvPr>
          <p:cNvSpPr/>
          <p:nvPr/>
        </p:nvSpPr>
        <p:spPr>
          <a:xfrm>
            <a:off x="8999975"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169A722A-73E3-54FC-DBC0-A63D7169D0D2}"/>
              </a:ext>
            </a:extLst>
          </p:cNvPr>
          <p:cNvSpPr/>
          <p:nvPr/>
        </p:nvSpPr>
        <p:spPr>
          <a:xfrm>
            <a:off x="7934211"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FE30ED48-9751-083E-3791-AF58F7F4578A}"/>
              </a:ext>
            </a:extLst>
          </p:cNvPr>
          <p:cNvSpPr/>
          <p:nvPr/>
        </p:nvSpPr>
        <p:spPr>
          <a:xfrm>
            <a:off x="2059521" y="-3716"/>
            <a:ext cx="5861602"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1C996AA4-8B31-8E0E-E2DA-05FCA78E7155}"/>
              </a:ext>
            </a:extLst>
          </p:cNvPr>
          <p:cNvSpPr txBox="1"/>
          <p:nvPr/>
        </p:nvSpPr>
        <p:spPr>
          <a:xfrm>
            <a:off x="2261394" y="1446434"/>
            <a:ext cx="4208429" cy="1323439"/>
          </a:xfrm>
          <a:prstGeom prst="rect">
            <a:avLst/>
          </a:prstGeom>
          <a:noFill/>
        </p:spPr>
        <p:txBody>
          <a:bodyPr wrap="square" rtlCol="0">
            <a:spAutoFit/>
          </a:bodyPr>
          <a:lstStyle/>
          <a:p>
            <a:r>
              <a:rPr lang="en-GB" sz="4000" dirty="0">
                <a:solidFill>
                  <a:srgbClr val="01204E"/>
                </a:solidFill>
                <a:latin typeface="Century Gothic" panose="020B0502020202020204" pitchFamily="34" charset="0"/>
              </a:rPr>
              <a:t>Caution about causality</a:t>
            </a:r>
          </a:p>
        </p:txBody>
      </p:sp>
      <p:sp>
        <p:nvSpPr>
          <p:cNvPr id="95" name="TextBox 94">
            <a:extLst>
              <a:ext uri="{FF2B5EF4-FFF2-40B4-BE49-F238E27FC236}">
                <a16:creationId xmlns:a16="http://schemas.microsoft.com/office/drawing/2014/main" id="{78B6468F-7358-8C45-98A0-54A322B79E76}"/>
              </a:ext>
            </a:extLst>
          </p:cNvPr>
          <p:cNvSpPr txBox="1"/>
          <p:nvPr/>
        </p:nvSpPr>
        <p:spPr>
          <a:xfrm rot="16200000">
            <a:off x="6614920" y="4185565"/>
            <a:ext cx="3770576"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Focus on governmental trust</a:t>
            </a:r>
          </a:p>
        </p:txBody>
      </p:sp>
      <p:sp>
        <p:nvSpPr>
          <p:cNvPr id="97" name="TextBox 96">
            <a:extLst>
              <a:ext uri="{FF2B5EF4-FFF2-40B4-BE49-F238E27FC236}">
                <a16:creationId xmlns:a16="http://schemas.microsoft.com/office/drawing/2014/main" id="{7501BF8B-04F3-332B-1BB6-258676BEEF8C}"/>
              </a:ext>
            </a:extLst>
          </p:cNvPr>
          <p:cNvSpPr txBox="1"/>
          <p:nvPr/>
        </p:nvSpPr>
        <p:spPr>
          <a:xfrm rot="16200000">
            <a:off x="7657507" y="4031677"/>
            <a:ext cx="3770576"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Preparedness as the most common resilience measure</a:t>
            </a:r>
          </a:p>
        </p:txBody>
      </p:sp>
      <p:sp>
        <p:nvSpPr>
          <p:cNvPr id="98" name="TextBox 97">
            <a:extLst>
              <a:ext uri="{FF2B5EF4-FFF2-40B4-BE49-F238E27FC236}">
                <a16:creationId xmlns:a16="http://schemas.microsoft.com/office/drawing/2014/main" id="{8DDA23A4-A2B7-2410-66D1-6AF0F97C45A7}"/>
              </a:ext>
            </a:extLst>
          </p:cNvPr>
          <p:cNvSpPr txBox="1"/>
          <p:nvPr/>
        </p:nvSpPr>
        <p:spPr>
          <a:xfrm rot="16200000">
            <a:off x="8404648" y="3693009"/>
            <a:ext cx="4391962"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Focus on hydrometeorological hazards</a:t>
            </a:r>
          </a:p>
        </p:txBody>
      </p:sp>
      <p:sp>
        <p:nvSpPr>
          <p:cNvPr id="99" name="TextBox 98">
            <a:extLst>
              <a:ext uri="{FF2B5EF4-FFF2-40B4-BE49-F238E27FC236}">
                <a16:creationId xmlns:a16="http://schemas.microsoft.com/office/drawing/2014/main" id="{84849CE7-18DE-7D38-F8F6-ED94060B6D06}"/>
              </a:ext>
            </a:extLst>
          </p:cNvPr>
          <p:cNvSpPr txBox="1"/>
          <p:nvPr/>
        </p:nvSpPr>
        <p:spPr>
          <a:xfrm rot="16200000">
            <a:off x="9758823" y="4157590"/>
            <a:ext cx="3770576"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Dynamic nature of resilience</a:t>
            </a:r>
          </a:p>
        </p:txBody>
      </p:sp>
      <p:sp>
        <p:nvSpPr>
          <p:cNvPr id="5" name="TextBox 4">
            <a:extLst>
              <a:ext uri="{FF2B5EF4-FFF2-40B4-BE49-F238E27FC236}">
                <a16:creationId xmlns:a16="http://schemas.microsoft.com/office/drawing/2014/main" id="{230C6B1B-07C5-F0E2-0EEB-B87C7EE97EC9}"/>
              </a:ext>
            </a:extLst>
          </p:cNvPr>
          <p:cNvSpPr txBox="1"/>
          <p:nvPr/>
        </p:nvSpPr>
        <p:spPr>
          <a:xfrm>
            <a:off x="7956004" y="514056"/>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03</a:t>
            </a:r>
          </a:p>
        </p:txBody>
      </p:sp>
      <p:sp>
        <p:nvSpPr>
          <p:cNvPr id="6" name="TextBox 5">
            <a:extLst>
              <a:ext uri="{FF2B5EF4-FFF2-40B4-BE49-F238E27FC236}">
                <a16:creationId xmlns:a16="http://schemas.microsoft.com/office/drawing/2014/main" id="{5103BA5C-EB8F-395D-90CE-93B16FE1CDDA}"/>
              </a:ext>
            </a:extLst>
          </p:cNvPr>
          <p:cNvSpPr txBox="1"/>
          <p:nvPr/>
        </p:nvSpPr>
        <p:spPr>
          <a:xfrm>
            <a:off x="9003150"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04</a:t>
            </a:r>
          </a:p>
        </p:txBody>
      </p:sp>
      <p:sp>
        <p:nvSpPr>
          <p:cNvPr id="7" name="TextBox 6">
            <a:extLst>
              <a:ext uri="{FF2B5EF4-FFF2-40B4-BE49-F238E27FC236}">
                <a16:creationId xmlns:a16="http://schemas.microsoft.com/office/drawing/2014/main" id="{F9A351FA-E44E-4A35-095C-AB753E7BD03B}"/>
              </a:ext>
            </a:extLst>
          </p:cNvPr>
          <p:cNvSpPr txBox="1"/>
          <p:nvPr/>
        </p:nvSpPr>
        <p:spPr>
          <a:xfrm>
            <a:off x="10064576" y="513773"/>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05</a:t>
            </a:r>
          </a:p>
        </p:txBody>
      </p:sp>
      <p:sp>
        <p:nvSpPr>
          <p:cNvPr id="8" name="TextBox 7">
            <a:extLst>
              <a:ext uri="{FF2B5EF4-FFF2-40B4-BE49-F238E27FC236}">
                <a16:creationId xmlns:a16="http://schemas.microsoft.com/office/drawing/2014/main" id="{F12D638F-5EE6-799A-FC87-E34C8948DB8C}"/>
              </a:ext>
            </a:extLst>
          </p:cNvPr>
          <p:cNvSpPr txBox="1"/>
          <p:nvPr/>
        </p:nvSpPr>
        <p:spPr>
          <a:xfrm>
            <a:off x="11129233"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06</a:t>
            </a:r>
          </a:p>
        </p:txBody>
      </p:sp>
      <p:cxnSp>
        <p:nvCxnSpPr>
          <p:cNvPr id="9" name="Straight Connector 8">
            <a:extLst>
              <a:ext uri="{FF2B5EF4-FFF2-40B4-BE49-F238E27FC236}">
                <a16:creationId xmlns:a16="http://schemas.microsoft.com/office/drawing/2014/main" id="{7E225790-C17D-2ED2-CE35-C96BF986C0DB}"/>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6243C18-D851-852D-09DB-A1C96B24EADF}"/>
              </a:ext>
            </a:extLst>
          </p:cNvPr>
          <p:cNvSpPr/>
          <p:nvPr/>
        </p:nvSpPr>
        <p:spPr>
          <a:xfrm>
            <a:off x="1053116" y="-3716"/>
            <a:ext cx="1000055"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51174CD-0520-1F7E-E508-3830C8664711}"/>
              </a:ext>
            </a:extLst>
          </p:cNvPr>
          <p:cNvSpPr txBox="1"/>
          <p:nvPr/>
        </p:nvSpPr>
        <p:spPr>
          <a:xfrm>
            <a:off x="1076615" y="520101"/>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01</a:t>
            </a:r>
          </a:p>
        </p:txBody>
      </p:sp>
      <p:sp>
        <p:nvSpPr>
          <p:cNvPr id="10" name="TextBox 9">
            <a:extLst>
              <a:ext uri="{FF2B5EF4-FFF2-40B4-BE49-F238E27FC236}">
                <a16:creationId xmlns:a16="http://schemas.microsoft.com/office/drawing/2014/main" id="{D1CDE7BC-300C-1D66-19CC-85E463C828C2}"/>
              </a:ext>
            </a:extLst>
          </p:cNvPr>
          <p:cNvSpPr txBox="1"/>
          <p:nvPr/>
        </p:nvSpPr>
        <p:spPr>
          <a:xfrm rot="16200000">
            <a:off x="-330577" y="4031678"/>
            <a:ext cx="3770576"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Variability in defining trust and resilience</a:t>
            </a:r>
          </a:p>
        </p:txBody>
      </p:sp>
      <p:sp>
        <p:nvSpPr>
          <p:cNvPr id="19" name="TextBox 18">
            <a:extLst>
              <a:ext uri="{FF2B5EF4-FFF2-40B4-BE49-F238E27FC236}">
                <a16:creationId xmlns:a16="http://schemas.microsoft.com/office/drawing/2014/main" id="{B740EBC3-6F47-74DA-CE84-1E7B2CD15596}"/>
              </a:ext>
            </a:extLst>
          </p:cNvPr>
          <p:cNvSpPr txBox="1"/>
          <p:nvPr/>
        </p:nvSpPr>
        <p:spPr>
          <a:xfrm>
            <a:off x="2252465" y="674936"/>
            <a:ext cx="816249" cy="769441"/>
          </a:xfrm>
          <a:prstGeom prst="rect">
            <a:avLst/>
          </a:prstGeom>
          <a:noFill/>
        </p:spPr>
        <p:txBody>
          <a:bodyPr wrap="none" rtlCol="0">
            <a:spAutoFit/>
          </a:bodyPr>
          <a:lstStyle/>
          <a:p>
            <a:r>
              <a:rPr lang="en-GB" sz="4400" b="1" dirty="0">
                <a:solidFill>
                  <a:srgbClr val="01204E"/>
                </a:solidFill>
                <a:latin typeface="Century Gothic" panose="020B0502020202020204" pitchFamily="34" charset="0"/>
              </a:rPr>
              <a:t>02</a:t>
            </a:r>
          </a:p>
        </p:txBody>
      </p:sp>
      <p:sp>
        <p:nvSpPr>
          <p:cNvPr id="30" name="Rectangle 29">
            <a:hlinkClick r:id="rId2" action="ppaction://hlinksldjump"/>
            <a:extLst>
              <a:ext uri="{FF2B5EF4-FFF2-40B4-BE49-F238E27FC236}">
                <a16:creationId xmlns:a16="http://schemas.microsoft.com/office/drawing/2014/main" id="{CE55BB6D-BB95-56F6-428B-C7FB57FB8D86}"/>
              </a:ext>
            </a:extLst>
          </p:cNvPr>
          <p:cNvSpPr/>
          <p:nvPr/>
        </p:nvSpPr>
        <p:spPr>
          <a:xfrm>
            <a:off x="8031037" y="570044"/>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hlinkClick r:id="rId3" action="ppaction://hlinksldjump"/>
            <a:extLst>
              <a:ext uri="{FF2B5EF4-FFF2-40B4-BE49-F238E27FC236}">
                <a16:creationId xmlns:a16="http://schemas.microsoft.com/office/drawing/2014/main" id="{A862426E-E1B0-1BB6-1BCD-171467CD8E85}"/>
              </a:ext>
            </a:extLst>
          </p:cNvPr>
          <p:cNvSpPr/>
          <p:nvPr/>
        </p:nvSpPr>
        <p:spPr>
          <a:xfrm>
            <a:off x="9115791" y="567842"/>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hlinkClick r:id="rId4" action="ppaction://hlinksldjump"/>
            <a:extLst>
              <a:ext uri="{FF2B5EF4-FFF2-40B4-BE49-F238E27FC236}">
                <a16:creationId xmlns:a16="http://schemas.microsoft.com/office/drawing/2014/main" id="{2FD92CB8-7D1A-25C3-13C6-D2BD31827EB2}"/>
              </a:ext>
            </a:extLst>
          </p:cNvPr>
          <p:cNvSpPr/>
          <p:nvPr/>
        </p:nvSpPr>
        <p:spPr>
          <a:xfrm>
            <a:off x="10170591" y="574247"/>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hlinkClick r:id="rId5" action="ppaction://hlinksldjump"/>
            <a:extLst>
              <a:ext uri="{FF2B5EF4-FFF2-40B4-BE49-F238E27FC236}">
                <a16:creationId xmlns:a16="http://schemas.microsoft.com/office/drawing/2014/main" id="{2A2842EF-5304-530E-DDCC-2415B06D5DEA}"/>
              </a:ext>
            </a:extLst>
          </p:cNvPr>
          <p:cNvSpPr/>
          <p:nvPr/>
        </p:nvSpPr>
        <p:spPr>
          <a:xfrm>
            <a:off x="11238590" y="564403"/>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hlinkClick r:id="rId6" action="ppaction://hlinksldjump"/>
            <a:extLst>
              <a:ext uri="{FF2B5EF4-FFF2-40B4-BE49-F238E27FC236}">
                <a16:creationId xmlns:a16="http://schemas.microsoft.com/office/drawing/2014/main" id="{4FE30E3A-F3F3-0E42-17A7-59F528EBE5D6}"/>
              </a:ext>
            </a:extLst>
          </p:cNvPr>
          <p:cNvSpPr/>
          <p:nvPr/>
        </p:nvSpPr>
        <p:spPr>
          <a:xfrm>
            <a:off x="1165977" y="562436"/>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15A931C-148F-D7F4-CA76-6DEC75F99FD6}"/>
              </a:ext>
            </a:extLst>
          </p:cNvPr>
          <p:cNvSpPr txBox="1"/>
          <p:nvPr/>
        </p:nvSpPr>
        <p:spPr>
          <a:xfrm>
            <a:off x="2354850" y="2861003"/>
            <a:ext cx="5458470" cy="3267561"/>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Trust can shape resilience, but resilience outcomes (positive or negative experiences) can also reshape trust.</a:t>
            </a:r>
          </a:p>
          <a:p>
            <a:pPr marL="285750" indent="-28575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Risk behaviours can redirect where trust is placed (e.g., people who stay behind during hazards and emerge unscathed may develop stronger, but potentially misplaced trust in local infrastructure or their own abilities).</a:t>
            </a:r>
          </a:p>
        </p:txBody>
      </p:sp>
      <p:sp>
        <p:nvSpPr>
          <p:cNvPr id="49" name="Rectangle 48">
            <a:extLst>
              <a:ext uri="{FF2B5EF4-FFF2-40B4-BE49-F238E27FC236}">
                <a16:creationId xmlns:a16="http://schemas.microsoft.com/office/drawing/2014/main" id="{1ACBEF2E-2595-F722-EC69-6703CC59E16F}"/>
              </a:ext>
            </a:extLst>
          </p:cNvPr>
          <p:cNvSpPr/>
          <p:nvPr/>
        </p:nvSpPr>
        <p:spPr>
          <a:xfrm>
            <a:off x="-10384" y="-3716"/>
            <a:ext cx="10584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TextBox 49">
            <a:extLst>
              <a:ext uri="{FF2B5EF4-FFF2-40B4-BE49-F238E27FC236}">
                <a16:creationId xmlns:a16="http://schemas.microsoft.com/office/drawing/2014/main" id="{B712BCD3-F652-334D-BD06-688810DBC94B}"/>
              </a:ext>
            </a:extLst>
          </p:cNvPr>
          <p:cNvSpPr txBox="1"/>
          <p:nvPr/>
        </p:nvSpPr>
        <p:spPr>
          <a:xfrm rot="16200000">
            <a:off x="-313303" y="5087648"/>
            <a:ext cx="1664238" cy="646331"/>
          </a:xfrm>
          <a:prstGeom prst="rect">
            <a:avLst/>
          </a:prstGeom>
          <a:noFill/>
        </p:spPr>
        <p:txBody>
          <a:bodyPr wrap="none" rtlCol="0">
            <a:spAutoFit/>
          </a:bodyPr>
          <a:lstStyle/>
          <a:p>
            <a:r>
              <a:rPr lang="en-GB" sz="2000" dirty="0">
                <a:solidFill>
                  <a:schemeClr val="bg1">
                    <a:lumMod val="65000"/>
                  </a:schemeClr>
                </a:solidFill>
                <a:latin typeface="Century Gothic" panose="020B0502020202020204" pitchFamily="34" charset="0"/>
              </a:rPr>
              <a:t>DISCUSSION</a:t>
            </a:r>
          </a:p>
          <a:p>
            <a:r>
              <a:rPr lang="en-GB" sz="1600" dirty="0">
                <a:solidFill>
                  <a:schemeClr val="bg1">
                    <a:lumMod val="65000"/>
                  </a:schemeClr>
                </a:solidFill>
                <a:latin typeface="Century Gothic" panose="020B0502020202020204" pitchFamily="34" charset="0"/>
              </a:rPr>
              <a:t>KEY FINDINGS</a:t>
            </a:r>
            <a:endParaRPr lang="en-GB" sz="2000" dirty="0">
              <a:solidFill>
                <a:schemeClr val="bg1">
                  <a:lumMod val="65000"/>
                </a:schemeClr>
              </a:solidFill>
              <a:latin typeface="Century Gothic" panose="020B0502020202020204" pitchFamily="34" charset="0"/>
            </a:endParaRPr>
          </a:p>
        </p:txBody>
      </p:sp>
      <p:sp>
        <p:nvSpPr>
          <p:cNvPr id="51" name="Rectangle 50">
            <a:hlinkClick r:id="rId7" action="ppaction://hlinksldjump"/>
            <a:extLst>
              <a:ext uri="{FF2B5EF4-FFF2-40B4-BE49-F238E27FC236}">
                <a16:creationId xmlns:a16="http://schemas.microsoft.com/office/drawing/2014/main" id="{4CBD0218-0183-67DC-5540-7DCF0BCE55AB}"/>
              </a:ext>
            </a:extLst>
          </p:cNvPr>
          <p:cNvSpPr/>
          <p:nvPr/>
        </p:nvSpPr>
        <p:spPr>
          <a:xfrm>
            <a:off x="145362" y="562435"/>
            <a:ext cx="811425" cy="56804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E260DDB7-4011-0217-CAF5-D05FC819633F}"/>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itle 1">
            <a:extLst>
              <a:ext uri="{FF2B5EF4-FFF2-40B4-BE49-F238E27FC236}">
                <a16:creationId xmlns:a16="http://schemas.microsoft.com/office/drawing/2014/main" id="{88B971F9-8283-62A0-EEB1-4D4E5E828457}"/>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Discussion</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54" name="Isosceles Triangle 53">
            <a:hlinkClick r:id="" action="ppaction://hlinkshowjump?jump=previousslide"/>
            <a:extLst>
              <a:ext uri="{FF2B5EF4-FFF2-40B4-BE49-F238E27FC236}">
                <a16:creationId xmlns:a16="http://schemas.microsoft.com/office/drawing/2014/main" id="{BB033632-655A-436F-4C5A-8056A27F7289}"/>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Isosceles Triangle 54">
            <a:hlinkClick r:id="" action="ppaction://hlinkshowjump?jump=nextslide"/>
            <a:extLst>
              <a:ext uri="{FF2B5EF4-FFF2-40B4-BE49-F238E27FC236}">
                <a16:creationId xmlns:a16="http://schemas.microsoft.com/office/drawing/2014/main" id="{5664FB4F-E884-FF9B-1008-703D3FE69435}"/>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Graphic 55" descr="Home with solid fill">
            <a:hlinkClick r:id="rId8" action="ppaction://hlinksldjump"/>
            <a:extLst>
              <a:ext uri="{FF2B5EF4-FFF2-40B4-BE49-F238E27FC236}">
                <a16:creationId xmlns:a16="http://schemas.microsoft.com/office/drawing/2014/main" id="{6A26BE2C-5E1B-80FA-2C42-44F5DFBA35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28015" y="31787"/>
            <a:ext cx="427551" cy="427551"/>
          </a:xfrm>
          <a:prstGeom prst="rect">
            <a:avLst/>
          </a:prstGeom>
        </p:spPr>
      </p:pic>
      <p:sp>
        <p:nvSpPr>
          <p:cNvPr id="62" name="Rectangle 61">
            <a:extLst>
              <a:ext uri="{FF2B5EF4-FFF2-40B4-BE49-F238E27FC236}">
                <a16:creationId xmlns:a16="http://schemas.microsoft.com/office/drawing/2014/main" id="{E49B363B-21CC-12EF-E278-CC7AFE3DE051}"/>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Parallelogram 62">
            <a:extLst>
              <a:ext uri="{FF2B5EF4-FFF2-40B4-BE49-F238E27FC236}">
                <a16:creationId xmlns:a16="http://schemas.microsoft.com/office/drawing/2014/main" id="{6EA3C9C6-12B0-8D51-6DED-2CC750C7CD7D}"/>
              </a:ext>
            </a:extLst>
          </p:cNvPr>
          <p:cNvSpPr/>
          <p:nvPr/>
        </p:nvSpPr>
        <p:spPr>
          <a:xfrm>
            <a:off x="7262277" y="6346826"/>
            <a:ext cx="2380198"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ubtitle 2">
            <a:hlinkClick r:id="rId8" action="ppaction://hlinksldjump"/>
            <a:extLst>
              <a:ext uri="{FF2B5EF4-FFF2-40B4-BE49-F238E27FC236}">
                <a16:creationId xmlns:a16="http://schemas.microsoft.com/office/drawing/2014/main" id="{5EB7C12E-BF13-6362-693C-C3168E9C846B}"/>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65" name="Subtitle 2">
            <a:hlinkClick r:id="rId11" action="ppaction://hlinksldjump"/>
            <a:extLst>
              <a:ext uri="{FF2B5EF4-FFF2-40B4-BE49-F238E27FC236}">
                <a16:creationId xmlns:a16="http://schemas.microsoft.com/office/drawing/2014/main" id="{C02E5A94-0A55-F1C1-3149-95950E710B5C}"/>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66" name="Subtitle 2">
            <a:hlinkClick r:id="rId12" action="ppaction://hlinksldjump"/>
            <a:extLst>
              <a:ext uri="{FF2B5EF4-FFF2-40B4-BE49-F238E27FC236}">
                <a16:creationId xmlns:a16="http://schemas.microsoft.com/office/drawing/2014/main" id="{FB877495-746F-EAA7-A1E5-85F4B6BCE719}"/>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67" name="Subtitle 2">
            <a:hlinkClick r:id="rId7" action="ppaction://hlinksldjump"/>
            <a:extLst>
              <a:ext uri="{FF2B5EF4-FFF2-40B4-BE49-F238E27FC236}">
                <a16:creationId xmlns:a16="http://schemas.microsoft.com/office/drawing/2014/main" id="{A836615F-A6E8-6582-6AD8-CF378AF40A6D}"/>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Discussion</a:t>
            </a:r>
            <a:endParaRPr lang="en-US" sz="1800" dirty="0">
              <a:solidFill>
                <a:srgbClr val="02214F"/>
              </a:solidFill>
              <a:latin typeface="Century Gothic" panose="020B0502020202020204" pitchFamily="34" charset="0"/>
            </a:endParaRPr>
          </a:p>
        </p:txBody>
      </p:sp>
      <p:sp>
        <p:nvSpPr>
          <p:cNvPr id="69" name="Subtitle 2">
            <a:hlinkClick r:id="rId13" action="ppaction://hlinksldjump"/>
            <a:extLst>
              <a:ext uri="{FF2B5EF4-FFF2-40B4-BE49-F238E27FC236}">
                <a16:creationId xmlns:a16="http://schemas.microsoft.com/office/drawing/2014/main" id="{93B1C81C-98CC-ADF4-F424-B2C897974400}"/>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71" name="Subtitle 2">
            <a:hlinkClick r:id="rId14" action="ppaction://hlinksldjump"/>
            <a:extLst>
              <a:ext uri="{FF2B5EF4-FFF2-40B4-BE49-F238E27FC236}">
                <a16:creationId xmlns:a16="http://schemas.microsoft.com/office/drawing/2014/main" id="{2D369F28-3F30-11BC-E907-F68BEB81B4C0}"/>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1029627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F0D3C-C268-74B4-03AD-DEEB614B6E4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5F6AB89-1293-4C3D-017B-AB51AF06E63F}"/>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Parallelogram 14">
            <a:extLst>
              <a:ext uri="{FF2B5EF4-FFF2-40B4-BE49-F238E27FC236}">
                <a16:creationId xmlns:a16="http://schemas.microsoft.com/office/drawing/2014/main" id="{DF3C893C-7818-6324-1F2C-D6F4119B6A59}"/>
              </a:ext>
            </a:extLst>
          </p:cNvPr>
          <p:cNvSpPr/>
          <p:nvPr/>
        </p:nvSpPr>
        <p:spPr>
          <a:xfrm>
            <a:off x="-654050" y="6346825"/>
            <a:ext cx="3083635"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7" name="Title 1">
            <a:extLst>
              <a:ext uri="{FF2B5EF4-FFF2-40B4-BE49-F238E27FC236}">
                <a16:creationId xmlns:a16="http://schemas.microsoft.com/office/drawing/2014/main" id="{DF086CEA-397B-8759-8EE1-6F8FD59BBCFC}"/>
              </a:ext>
            </a:extLst>
          </p:cNvPr>
          <p:cNvSpPr txBox="1">
            <a:spLocks/>
          </p:cNvSpPr>
          <p:nvPr/>
        </p:nvSpPr>
        <p:spPr>
          <a:xfrm>
            <a:off x="121664" y="758593"/>
            <a:ext cx="7432105" cy="119315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400" b="1" dirty="0">
                <a:solidFill>
                  <a:schemeClr val="bg1">
                    <a:lumMod val="75000"/>
                  </a:schemeClr>
                </a:solidFill>
                <a:latin typeface="Verdana Pro Cond" panose="020B0606030504040204" pitchFamily="34" charset="0"/>
                <a:cs typeface="Times New Roman" panose="02020603050405020304" pitchFamily="18" charset="0"/>
              </a:rPr>
              <a:t>Problem: </a:t>
            </a:r>
            <a:r>
              <a:rPr lang="en-GB" sz="2400" dirty="0">
                <a:solidFill>
                  <a:schemeClr val="bg1">
                    <a:lumMod val="75000"/>
                  </a:schemeClr>
                </a:solidFill>
                <a:latin typeface="Verdana Pro Cond" panose="020B0606030504040204" pitchFamily="34" charset="0"/>
                <a:cs typeface="Times New Roman" panose="02020603050405020304" pitchFamily="18" charset="0"/>
              </a:rPr>
              <a:t>Trust is a crucial but poorly defined factor in DRR, often leading to inconsistent findings about its influence on resilience.</a:t>
            </a:r>
            <a:endParaRPr lang="en-US" sz="24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1558" name="Title 1">
            <a:extLst>
              <a:ext uri="{FF2B5EF4-FFF2-40B4-BE49-F238E27FC236}">
                <a16:creationId xmlns:a16="http://schemas.microsoft.com/office/drawing/2014/main" id="{4E1837D8-0C52-A7AF-D432-3C393ED913CD}"/>
              </a:ext>
            </a:extLst>
          </p:cNvPr>
          <p:cNvSpPr txBox="1">
            <a:spLocks/>
          </p:cNvSpPr>
          <p:nvPr/>
        </p:nvSpPr>
        <p:spPr>
          <a:xfrm>
            <a:off x="122815" y="1985980"/>
            <a:ext cx="7348749" cy="214109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400" b="1" dirty="0">
                <a:solidFill>
                  <a:srgbClr val="02214F"/>
                </a:solidFill>
                <a:latin typeface="Verdana Pro Cond" panose="020B0606030504040204" pitchFamily="34" charset="0"/>
                <a:cs typeface="Times New Roman" panose="02020603050405020304" pitchFamily="18" charset="0"/>
              </a:rPr>
              <a:t>Example: </a:t>
            </a:r>
            <a:r>
              <a:rPr lang="en-GB" sz="2400" dirty="0">
                <a:solidFill>
                  <a:srgbClr val="02214F"/>
                </a:solidFill>
                <a:latin typeface="Verdana Pro Cond" panose="020B0606030504040204" pitchFamily="34" charset="0"/>
                <a:cs typeface="Times New Roman" panose="02020603050405020304" pitchFamily="18" charset="0"/>
              </a:rPr>
              <a:t>Situations like Hurricane Katrina show how misplaced or excessive trust in infrastructure can lead to under-preparedness. Contrastingly, other contexts reveal that trust in local government or community leaders can boost cooperation and recovery efforts.</a:t>
            </a:r>
            <a:endParaRPr lang="en-US" sz="2400" dirty="0">
              <a:solidFill>
                <a:srgbClr val="02214F"/>
              </a:solidFill>
              <a:latin typeface="Verdana Pro Cond" panose="020B0606030504040204" pitchFamily="34" charset="0"/>
              <a:cs typeface="Times New Roman" panose="02020603050405020304" pitchFamily="18" charset="0"/>
            </a:endParaRPr>
          </a:p>
        </p:txBody>
      </p:sp>
      <p:cxnSp>
        <p:nvCxnSpPr>
          <p:cNvPr id="1559" name="Straight Connector 1558">
            <a:extLst>
              <a:ext uri="{FF2B5EF4-FFF2-40B4-BE49-F238E27FC236}">
                <a16:creationId xmlns:a16="http://schemas.microsoft.com/office/drawing/2014/main" id="{BAFB4DFF-B979-C1C0-A52A-6140A90CA74F}"/>
              </a:ext>
            </a:extLst>
          </p:cNvPr>
          <p:cNvCxnSpPr>
            <a:cxnSpLocks/>
          </p:cNvCxnSpPr>
          <p:nvPr/>
        </p:nvCxnSpPr>
        <p:spPr>
          <a:xfrm>
            <a:off x="7635974" y="809449"/>
            <a:ext cx="0" cy="5159551"/>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6" name="Subtitle 2">
            <a:hlinkClick r:id="rId2" action="ppaction://hlinksldjump"/>
            <a:extLst>
              <a:ext uri="{FF2B5EF4-FFF2-40B4-BE49-F238E27FC236}">
                <a16:creationId xmlns:a16="http://schemas.microsoft.com/office/drawing/2014/main" id="{2E35DBD6-B929-3D85-40CD-4AADF33367B1}"/>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7" name="Subtitle 2">
            <a:hlinkClick r:id="rId3" action="ppaction://hlinksldjump"/>
            <a:extLst>
              <a:ext uri="{FF2B5EF4-FFF2-40B4-BE49-F238E27FC236}">
                <a16:creationId xmlns:a16="http://schemas.microsoft.com/office/drawing/2014/main" id="{19EAD2CE-022D-3959-4DA6-4735B334D6E4}"/>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8" name="Subtitle 2">
            <a:hlinkClick r:id="rId4" action="ppaction://hlinksldjump"/>
            <a:extLst>
              <a:ext uri="{FF2B5EF4-FFF2-40B4-BE49-F238E27FC236}">
                <a16:creationId xmlns:a16="http://schemas.microsoft.com/office/drawing/2014/main" id="{68D1327D-2E0C-D964-8D41-4BDF0878C8DD}"/>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9" name="Subtitle 2">
            <a:hlinkClick r:id="rId5" action="ppaction://hlinksldjump"/>
            <a:extLst>
              <a:ext uri="{FF2B5EF4-FFF2-40B4-BE49-F238E27FC236}">
                <a16:creationId xmlns:a16="http://schemas.microsoft.com/office/drawing/2014/main" id="{FE42C149-3C76-8DB2-764C-1A46451156ED}"/>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11" name="Subtitle 2">
            <a:hlinkClick r:id="rId6" action="ppaction://hlinksldjump"/>
            <a:extLst>
              <a:ext uri="{FF2B5EF4-FFF2-40B4-BE49-F238E27FC236}">
                <a16:creationId xmlns:a16="http://schemas.microsoft.com/office/drawing/2014/main" id="{18FA3EA5-3EDA-060C-C0FF-835318B9C3E4}"/>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Introduction</a:t>
            </a:r>
            <a:endParaRPr lang="en-US" sz="1800" dirty="0">
              <a:solidFill>
                <a:srgbClr val="02214F"/>
              </a:solidFill>
              <a:latin typeface="Century Gothic" panose="020B0502020202020204" pitchFamily="34" charset="0"/>
            </a:endParaRPr>
          </a:p>
        </p:txBody>
      </p:sp>
      <p:sp>
        <p:nvSpPr>
          <p:cNvPr id="13" name="Rectangle 12">
            <a:extLst>
              <a:ext uri="{FF2B5EF4-FFF2-40B4-BE49-F238E27FC236}">
                <a16:creationId xmlns:a16="http://schemas.microsoft.com/office/drawing/2014/main" id="{796B2CAB-5DB2-EB81-2649-76DC62879AD7}"/>
              </a:ext>
            </a:extLst>
          </p:cNvPr>
          <p:cNvSpPr/>
          <p:nvPr/>
        </p:nvSpPr>
        <p:spPr>
          <a:xfrm>
            <a:off x="1" y="-184"/>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C5645705-B963-CF44-D121-4DFE44A998D8}"/>
              </a:ext>
            </a:extLst>
          </p:cNvPr>
          <p:cNvSpPr txBox="1">
            <a:spLocks/>
          </p:cNvSpPr>
          <p:nvPr/>
        </p:nvSpPr>
        <p:spPr>
          <a:xfrm>
            <a:off x="58365" y="70103"/>
            <a:ext cx="12115090"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Century Gothic" panose="020B0502020202020204" pitchFamily="34" charset="0"/>
                <a:cs typeface="Times New Roman" panose="02020603050405020304" pitchFamily="18" charset="0"/>
              </a:rPr>
              <a:t>Title: The role of trust in influencing natural hazard resilience</a:t>
            </a:r>
            <a:endParaRPr lang="en-US" sz="2000" dirty="0">
              <a:solidFill>
                <a:schemeClr val="bg1">
                  <a:lumMod val="75000"/>
                </a:schemeClr>
              </a:solidFill>
              <a:latin typeface="Century Gothic" panose="020B0502020202020204" pitchFamily="34" charset="0"/>
              <a:cs typeface="Times New Roman" panose="02020603050405020304" pitchFamily="18" charset="0"/>
            </a:endParaRPr>
          </a:p>
        </p:txBody>
      </p:sp>
      <p:sp>
        <p:nvSpPr>
          <p:cNvPr id="2" name="Subtitle 2">
            <a:hlinkClick r:id="rId7" action="ppaction://hlinksldjump"/>
            <a:extLst>
              <a:ext uri="{FF2B5EF4-FFF2-40B4-BE49-F238E27FC236}">
                <a16:creationId xmlns:a16="http://schemas.microsoft.com/office/drawing/2014/main" id="{75D796B9-516E-1C4F-8E18-E0B1468D9EDA}"/>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
        <p:nvSpPr>
          <p:cNvPr id="3" name="Isosceles Triangle 2">
            <a:hlinkClick r:id="" action="ppaction://hlinkshowjump?jump=previousslide"/>
            <a:extLst>
              <a:ext uri="{FF2B5EF4-FFF2-40B4-BE49-F238E27FC236}">
                <a16:creationId xmlns:a16="http://schemas.microsoft.com/office/drawing/2014/main" id="{0D9CF2D9-8744-6000-6AF0-6F91D4724016}"/>
              </a:ext>
            </a:extLst>
          </p:cNvPr>
          <p:cNvSpPr/>
          <p:nvPr/>
        </p:nvSpPr>
        <p:spPr>
          <a:xfrm rot="16200000">
            <a:off x="1093790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hlinkClick r:id="" action="ppaction://hlinkshowjump?jump=nextslide"/>
            <a:extLst>
              <a:ext uri="{FF2B5EF4-FFF2-40B4-BE49-F238E27FC236}">
                <a16:creationId xmlns:a16="http://schemas.microsoft.com/office/drawing/2014/main" id="{A188AC39-BD60-A788-680B-75BE3DB84AC6}"/>
              </a:ext>
            </a:extLst>
          </p:cNvPr>
          <p:cNvSpPr/>
          <p:nvPr/>
        </p:nvSpPr>
        <p:spPr>
          <a:xfrm rot="5400000">
            <a:off x="1179350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Home with solid fill">
            <a:hlinkClick r:id="rId2" action="ppaction://hlinksldjump"/>
            <a:extLst>
              <a:ext uri="{FF2B5EF4-FFF2-40B4-BE49-F238E27FC236}">
                <a16:creationId xmlns:a16="http://schemas.microsoft.com/office/drawing/2014/main" id="{4359E62E-4839-523B-75B6-BA0F8FC238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47231" y="31787"/>
            <a:ext cx="427551" cy="427551"/>
          </a:xfrm>
          <a:prstGeom prst="rect">
            <a:avLst/>
          </a:prstGeom>
        </p:spPr>
      </p:pic>
    </p:spTree>
    <p:extLst>
      <p:ext uri="{BB962C8B-B14F-4D97-AF65-F5344CB8AC3E}">
        <p14:creationId xmlns:p14="http://schemas.microsoft.com/office/powerpoint/2010/main" val="589099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185D9-8D30-AC56-B140-91352D043D8E}"/>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3BC2F530-D698-0AAE-6E9D-4903F8DB986C}"/>
              </a:ext>
            </a:extLst>
          </p:cNvPr>
          <p:cNvSpPr/>
          <p:nvPr/>
        </p:nvSpPr>
        <p:spPr>
          <a:xfrm>
            <a:off x="11122883" y="-467"/>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F7A4B89E-46DD-52B5-8FF0-58F9188C6704}"/>
              </a:ext>
            </a:extLst>
          </p:cNvPr>
          <p:cNvSpPr/>
          <p:nvPr/>
        </p:nvSpPr>
        <p:spPr>
          <a:xfrm>
            <a:off x="10057698"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62C4F6B9-506B-55FA-B2B5-3938201D26BA}"/>
              </a:ext>
            </a:extLst>
          </p:cNvPr>
          <p:cNvSpPr/>
          <p:nvPr/>
        </p:nvSpPr>
        <p:spPr>
          <a:xfrm>
            <a:off x="8999975"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800AB87E-3142-7E98-8AFD-3AEF71294910}"/>
              </a:ext>
            </a:extLst>
          </p:cNvPr>
          <p:cNvSpPr/>
          <p:nvPr/>
        </p:nvSpPr>
        <p:spPr>
          <a:xfrm>
            <a:off x="7934211"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AA950E5B-868D-FDED-EF65-DB276332B807}"/>
              </a:ext>
            </a:extLst>
          </p:cNvPr>
          <p:cNvSpPr/>
          <p:nvPr/>
        </p:nvSpPr>
        <p:spPr>
          <a:xfrm>
            <a:off x="2059521"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extBox 94">
            <a:extLst>
              <a:ext uri="{FF2B5EF4-FFF2-40B4-BE49-F238E27FC236}">
                <a16:creationId xmlns:a16="http://schemas.microsoft.com/office/drawing/2014/main" id="{41A76329-629C-C5F0-2860-FEA7E8948A59}"/>
              </a:ext>
            </a:extLst>
          </p:cNvPr>
          <p:cNvSpPr txBox="1"/>
          <p:nvPr/>
        </p:nvSpPr>
        <p:spPr>
          <a:xfrm>
            <a:off x="3327225" y="1442457"/>
            <a:ext cx="4829136" cy="1323439"/>
          </a:xfrm>
          <a:prstGeom prst="rect">
            <a:avLst/>
          </a:prstGeom>
          <a:noFill/>
        </p:spPr>
        <p:txBody>
          <a:bodyPr wrap="square" rtlCol="0">
            <a:spAutoFit/>
          </a:bodyPr>
          <a:lstStyle/>
          <a:p>
            <a:r>
              <a:rPr lang="en-GB" sz="4000" dirty="0">
                <a:solidFill>
                  <a:srgbClr val="01204E"/>
                </a:solidFill>
                <a:latin typeface="Century Gothic" panose="020B0502020202020204" pitchFamily="34" charset="0"/>
              </a:rPr>
              <a:t>Focus on governmental trust</a:t>
            </a:r>
          </a:p>
        </p:txBody>
      </p:sp>
      <p:sp>
        <p:nvSpPr>
          <p:cNvPr id="97" name="TextBox 96">
            <a:extLst>
              <a:ext uri="{FF2B5EF4-FFF2-40B4-BE49-F238E27FC236}">
                <a16:creationId xmlns:a16="http://schemas.microsoft.com/office/drawing/2014/main" id="{0E4176AF-FDBF-BEF9-57A1-A0A7D03C67DE}"/>
              </a:ext>
            </a:extLst>
          </p:cNvPr>
          <p:cNvSpPr txBox="1"/>
          <p:nvPr/>
        </p:nvSpPr>
        <p:spPr>
          <a:xfrm rot="16200000">
            <a:off x="7657507" y="4031677"/>
            <a:ext cx="3770576"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Preparedness as the most common resilience measure</a:t>
            </a:r>
          </a:p>
        </p:txBody>
      </p:sp>
      <p:sp>
        <p:nvSpPr>
          <p:cNvPr id="98" name="TextBox 97">
            <a:extLst>
              <a:ext uri="{FF2B5EF4-FFF2-40B4-BE49-F238E27FC236}">
                <a16:creationId xmlns:a16="http://schemas.microsoft.com/office/drawing/2014/main" id="{383E0478-CEAE-8E2A-FF71-4D401A6BA13E}"/>
              </a:ext>
            </a:extLst>
          </p:cNvPr>
          <p:cNvSpPr txBox="1"/>
          <p:nvPr/>
        </p:nvSpPr>
        <p:spPr>
          <a:xfrm rot="16200000">
            <a:off x="8404648" y="3693009"/>
            <a:ext cx="4391962"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Focus on hydrometeorological hazards</a:t>
            </a:r>
          </a:p>
        </p:txBody>
      </p:sp>
      <p:sp>
        <p:nvSpPr>
          <p:cNvPr id="99" name="TextBox 98">
            <a:extLst>
              <a:ext uri="{FF2B5EF4-FFF2-40B4-BE49-F238E27FC236}">
                <a16:creationId xmlns:a16="http://schemas.microsoft.com/office/drawing/2014/main" id="{EB5B1725-D60B-8CC6-8B3B-92C57935DC7B}"/>
              </a:ext>
            </a:extLst>
          </p:cNvPr>
          <p:cNvSpPr txBox="1"/>
          <p:nvPr/>
        </p:nvSpPr>
        <p:spPr>
          <a:xfrm rot="16200000">
            <a:off x="9758823" y="4157590"/>
            <a:ext cx="3770576"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Dynamic nature of resilience</a:t>
            </a:r>
          </a:p>
        </p:txBody>
      </p:sp>
      <p:sp>
        <p:nvSpPr>
          <p:cNvPr id="6" name="TextBox 5">
            <a:extLst>
              <a:ext uri="{FF2B5EF4-FFF2-40B4-BE49-F238E27FC236}">
                <a16:creationId xmlns:a16="http://schemas.microsoft.com/office/drawing/2014/main" id="{B1718458-9877-AA9C-E82F-9988CD5D54C6}"/>
              </a:ext>
            </a:extLst>
          </p:cNvPr>
          <p:cNvSpPr txBox="1"/>
          <p:nvPr/>
        </p:nvSpPr>
        <p:spPr>
          <a:xfrm>
            <a:off x="9003150"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04</a:t>
            </a:r>
          </a:p>
        </p:txBody>
      </p:sp>
      <p:sp>
        <p:nvSpPr>
          <p:cNvPr id="7" name="TextBox 6">
            <a:extLst>
              <a:ext uri="{FF2B5EF4-FFF2-40B4-BE49-F238E27FC236}">
                <a16:creationId xmlns:a16="http://schemas.microsoft.com/office/drawing/2014/main" id="{7D6A1BFD-7416-444C-1C52-BFB3A18317A3}"/>
              </a:ext>
            </a:extLst>
          </p:cNvPr>
          <p:cNvSpPr txBox="1"/>
          <p:nvPr/>
        </p:nvSpPr>
        <p:spPr>
          <a:xfrm>
            <a:off x="10064576" y="513773"/>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05</a:t>
            </a:r>
          </a:p>
        </p:txBody>
      </p:sp>
      <p:sp>
        <p:nvSpPr>
          <p:cNvPr id="8" name="TextBox 7">
            <a:extLst>
              <a:ext uri="{FF2B5EF4-FFF2-40B4-BE49-F238E27FC236}">
                <a16:creationId xmlns:a16="http://schemas.microsoft.com/office/drawing/2014/main" id="{E0F25BE0-87E4-309A-01A3-75DE8B450CC9}"/>
              </a:ext>
            </a:extLst>
          </p:cNvPr>
          <p:cNvSpPr txBox="1"/>
          <p:nvPr/>
        </p:nvSpPr>
        <p:spPr>
          <a:xfrm>
            <a:off x="11129233"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06</a:t>
            </a:r>
          </a:p>
        </p:txBody>
      </p:sp>
      <p:cxnSp>
        <p:nvCxnSpPr>
          <p:cNvPr id="9" name="Straight Connector 8">
            <a:extLst>
              <a:ext uri="{FF2B5EF4-FFF2-40B4-BE49-F238E27FC236}">
                <a16:creationId xmlns:a16="http://schemas.microsoft.com/office/drawing/2014/main" id="{EEFFF804-FA31-0820-90D4-8379CBECB1C6}"/>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9B7EEED-2112-2063-0986-058B6607FB35}"/>
              </a:ext>
            </a:extLst>
          </p:cNvPr>
          <p:cNvSpPr/>
          <p:nvPr/>
        </p:nvSpPr>
        <p:spPr>
          <a:xfrm>
            <a:off x="1053116" y="-3716"/>
            <a:ext cx="1000055"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05D3683-419F-0838-8E00-EB35EC95B922}"/>
              </a:ext>
            </a:extLst>
          </p:cNvPr>
          <p:cNvSpPr txBox="1"/>
          <p:nvPr/>
        </p:nvSpPr>
        <p:spPr>
          <a:xfrm>
            <a:off x="1076615" y="520101"/>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01</a:t>
            </a:r>
          </a:p>
        </p:txBody>
      </p:sp>
      <p:sp>
        <p:nvSpPr>
          <p:cNvPr id="10" name="TextBox 9">
            <a:extLst>
              <a:ext uri="{FF2B5EF4-FFF2-40B4-BE49-F238E27FC236}">
                <a16:creationId xmlns:a16="http://schemas.microsoft.com/office/drawing/2014/main" id="{78C69FC9-0A12-99CB-7673-3B970F56EF35}"/>
              </a:ext>
            </a:extLst>
          </p:cNvPr>
          <p:cNvSpPr txBox="1"/>
          <p:nvPr/>
        </p:nvSpPr>
        <p:spPr>
          <a:xfrm rot="16200000">
            <a:off x="-330577" y="4031678"/>
            <a:ext cx="3770576"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Variability in defining trust and resilience</a:t>
            </a:r>
          </a:p>
        </p:txBody>
      </p:sp>
      <p:sp>
        <p:nvSpPr>
          <p:cNvPr id="4" name="TextBox 3">
            <a:extLst>
              <a:ext uri="{FF2B5EF4-FFF2-40B4-BE49-F238E27FC236}">
                <a16:creationId xmlns:a16="http://schemas.microsoft.com/office/drawing/2014/main" id="{F49DD4AE-CC9C-B132-872C-EA87E532D22E}"/>
              </a:ext>
            </a:extLst>
          </p:cNvPr>
          <p:cNvSpPr txBox="1"/>
          <p:nvPr/>
        </p:nvSpPr>
        <p:spPr>
          <a:xfrm rot="16200000">
            <a:off x="498118" y="3966639"/>
            <a:ext cx="4208429"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Caution about causality</a:t>
            </a:r>
          </a:p>
        </p:txBody>
      </p:sp>
      <p:sp>
        <p:nvSpPr>
          <p:cNvPr id="11" name="TextBox 10">
            <a:extLst>
              <a:ext uri="{FF2B5EF4-FFF2-40B4-BE49-F238E27FC236}">
                <a16:creationId xmlns:a16="http://schemas.microsoft.com/office/drawing/2014/main" id="{DDA08BEB-714D-6C1A-AE0A-306A6D010F5A}"/>
              </a:ext>
            </a:extLst>
          </p:cNvPr>
          <p:cNvSpPr txBox="1"/>
          <p:nvPr/>
        </p:nvSpPr>
        <p:spPr>
          <a:xfrm>
            <a:off x="2064547"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02</a:t>
            </a:r>
          </a:p>
        </p:txBody>
      </p:sp>
      <p:sp>
        <p:nvSpPr>
          <p:cNvPr id="12" name="TextBox 11">
            <a:extLst>
              <a:ext uri="{FF2B5EF4-FFF2-40B4-BE49-F238E27FC236}">
                <a16:creationId xmlns:a16="http://schemas.microsoft.com/office/drawing/2014/main" id="{7EC70846-1CA0-8CA2-C6AF-E847633E19E4}"/>
              </a:ext>
            </a:extLst>
          </p:cNvPr>
          <p:cNvSpPr txBox="1"/>
          <p:nvPr/>
        </p:nvSpPr>
        <p:spPr>
          <a:xfrm>
            <a:off x="3319262" y="680814"/>
            <a:ext cx="816249" cy="769441"/>
          </a:xfrm>
          <a:prstGeom prst="rect">
            <a:avLst/>
          </a:prstGeom>
          <a:noFill/>
        </p:spPr>
        <p:txBody>
          <a:bodyPr wrap="none" rtlCol="0">
            <a:spAutoFit/>
          </a:bodyPr>
          <a:lstStyle/>
          <a:p>
            <a:r>
              <a:rPr lang="en-GB" sz="4400" b="1" dirty="0">
                <a:solidFill>
                  <a:srgbClr val="01204E"/>
                </a:solidFill>
                <a:latin typeface="Century Gothic" panose="020B0502020202020204" pitchFamily="34" charset="0"/>
              </a:rPr>
              <a:t>03</a:t>
            </a:r>
          </a:p>
        </p:txBody>
      </p:sp>
      <p:sp>
        <p:nvSpPr>
          <p:cNvPr id="13" name="Rectangle 12">
            <a:hlinkClick r:id="rId2" action="ppaction://hlinksldjump"/>
            <a:extLst>
              <a:ext uri="{FF2B5EF4-FFF2-40B4-BE49-F238E27FC236}">
                <a16:creationId xmlns:a16="http://schemas.microsoft.com/office/drawing/2014/main" id="{2D457476-83C4-0C0C-C8CD-5DDF01270D89}"/>
              </a:ext>
            </a:extLst>
          </p:cNvPr>
          <p:cNvSpPr/>
          <p:nvPr/>
        </p:nvSpPr>
        <p:spPr>
          <a:xfrm>
            <a:off x="2171113" y="562435"/>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3" action="ppaction://hlinksldjump"/>
            <a:extLst>
              <a:ext uri="{FF2B5EF4-FFF2-40B4-BE49-F238E27FC236}">
                <a16:creationId xmlns:a16="http://schemas.microsoft.com/office/drawing/2014/main" id="{49F3B10F-8C38-2BAF-240D-235D7933879A}"/>
              </a:ext>
            </a:extLst>
          </p:cNvPr>
          <p:cNvSpPr/>
          <p:nvPr/>
        </p:nvSpPr>
        <p:spPr>
          <a:xfrm>
            <a:off x="9115791" y="567842"/>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4" action="ppaction://hlinksldjump"/>
            <a:extLst>
              <a:ext uri="{FF2B5EF4-FFF2-40B4-BE49-F238E27FC236}">
                <a16:creationId xmlns:a16="http://schemas.microsoft.com/office/drawing/2014/main" id="{A2CD7A2C-0D4E-FCF7-FB0C-7DC5C6712A42}"/>
              </a:ext>
            </a:extLst>
          </p:cNvPr>
          <p:cNvSpPr/>
          <p:nvPr/>
        </p:nvSpPr>
        <p:spPr>
          <a:xfrm>
            <a:off x="10170591" y="574247"/>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5" action="ppaction://hlinksldjump"/>
            <a:extLst>
              <a:ext uri="{FF2B5EF4-FFF2-40B4-BE49-F238E27FC236}">
                <a16:creationId xmlns:a16="http://schemas.microsoft.com/office/drawing/2014/main" id="{F830E897-C79A-FDC1-0039-06B880B5BF8D}"/>
              </a:ext>
            </a:extLst>
          </p:cNvPr>
          <p:cNvSpPr/>
          <p:nvPr/>
        </p:nvSpPr>
        <p:spPr>
          <a:xfrm>
            <a:off x="11238590" y="564403"/>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6" action="ppaction://hlinksldjump"/>
            <a:extLst>
              <a:ext uri="{FF2B5EF4-FFF2-40B4-BE49-F238E27FC236}">
                <a16:creationId xmlns:a16="http://schemas.microsoft.com/office/drawing/2014/main" id="{9359F4FF-04A5-8B18-3A68-E722B85F1332}"/>
              </a:ext>
            </a:extLst>
          </p:cNvPr>
          <p:cNvSpPr/>
          <p:nvPr/>
        </p:nvSpPr>
        <p:spPr>
          <a:xfrm>
            <a:off x="1156354" y="562436"/>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D092E25-6437-C7CD-DED5-E607AC8D7DED}"/>
              </a:ext>
            </a:extLst>
          </p:cNvPr>
          <p:cNvSpPr txBox="1"/>
          <p:nvPr/>
        </p:nvSpPr>
        <p:spPr>
          <a:xfrm>
            <a:off x="3421650" y="2861003"/>
            <a:ext cx="5458470" cy="2929007"/>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Governments and authorities were the most frequently studied institution for where people place trust in.</a:t>
            </a:r>
          </a:p>
          <a:p>
            <a:pPr marL="285750" indent="-28575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Culture and political history are important in shaping trust – prior corruption or authoritarian regimes can erode trust, while successful interventions can bolster it.</a:t>
            </a:r>
          </a:p>
        </p:txBody>
      </p:sp>
      <p:sp>
        <p:nvSpPr>
          <p:cNvPr id="18" name="Rectangle 17">
            <a:extLst>
              <a:ext uri="{FF2B5EF4-FFF2-40B4-BE49-F238E27FC236}">
                <a16:creationId xmlns:a16="http://schemas.microsoft.com/office/drawing/2014/main" id="{CB09EE2A-631E-E986-B295-7874F157F498}"/>
              </a:ext>
            </a:extLst>
          </p:cNvPr>
          <p:cNvSpPr/>
          <p:nvPr/>
        </p:nvSpPr>
        <p:spPr>
          <a:xfrm>
            <a:off x="-10384" y="-3716"/>
            <a:ext cx="10584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109A5745-970C-3FB3-DF41-729C97E5E373}"/>
              </a:ext>
            </a:extLst>
          </p:cNvPr>
          <p:cNvSpPr txBox="1"/>
          <p:nvPr/>
        </p:nvSpPr>
        <p:spPr>
          <a:xfrm rot="16200000">
            <a:off x="-313303" y="5087648"/>
            <a:ext cx="1664238" cy="646331"/>
          </a:xfrm>
          <a:prstGeom prst="rect">
            <a:avLst/>
          </a:prstGeom>
          <a:noFill/>
        </p:spPr>
        <p:txBody>
          <a:bodyPr wrap="none" rtlCol="0">
            <a:spAutoFit/>
          </a:bodyPr>
          <a:lstStyle/>
          <a:p>
            <a:r>
              <a:rPr lang="en-GB" sz="2000" dirty="0">
                <a:solidFill>
                  <a:schemeClr val="bg1">
                    <a:lumMod val="65000"/>
                  </a:schemeClr>
                </a:solidFill>
                <a:latin typeface="Century Gothic" panose="020B0502020202020204" pitchFamily="34" charset="0"/>
              </a:rPr>
              <a:t>DISCUSSION</a:t>
            </a:r>
          </a:p>
          <a:p>
            <a:r>
              <a:rPr lang="en-GB" sz="1600" dirty="0">
                <a:solidFill>
                  <a:schemeClr val="bg1">
                    <a:lumMod val="65000"/>
                  </a:schemeClr>
                </a:solidFill>
                <a:latin typeface="Century Gothic" panose="020B0502020202020204" pitchFamily="34" charset="0"/>
              </a:rPr>
              <a:t>KEY FINDINGS</a:t>
            </a:r>
            <a:endParaRPr lang="en-GB" sz="2000" dirty="0">
              <a:solidFill>
                <a:schemeClr val="bg1">
                  <a:lumMod val="65000"/>
                </a:schemeClr>
              </a:solidFill>
              <a:latin typeface="Century Gothic" panose="020B0502020202020204" pitchFamily="34" charset="0"/>
            </a:endParaRPr>
          </a:p>
        </p:txBody>
      </p:sp>
      <p:sp>
        <p:nvSpPr>
          <p:cNvPr id="28" name="Rectangle 27">
            <a:hlinkClick r:id="rId7" action="ppaction://hlinksldjump"/>
            <a:extLst>
              <a:ext uri="{FF2B5EF4-FFF2-40B4-BE49-F238E27FC236}">
                <a16:creationId xmlns:a16="http://schemas.microsoft.com/office/drawing/2014/main" id="{0AD47609-680A-176F-DB5B-5FC12C7831C2}"/>
              </a:ext>
            </a:extLst>
          </p:cNvPr>
          <p:cNvSpPr/>
          <p:nvPr/>
        </p:nvSpPr>
        <p:spPr>
          <a:xfrm>
            <a:off x="145362" y="562435"/>
            <a:ext cx="811425" cy="56804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E25FC135-BAC4-37A7-09F1-50BCABDE594F}"/>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6FEF1AC9-E9B7-E716-1035-8FEFD591F23F}"/>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Discussion</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31" name="Isosceles Triangle 30">
            <a:hlinkClick r:id="" action="ppaction://hlinkshowjump?jump=previousslide"/>
            <a:extLst>
              <a:ext uri="{FF2B5EF4-FFF2-40B4-BE49-F238E27FC236}">
                <a16:creationId xmlns:a16="http://schemas.microsoft.com/office/drawing/2014/main" id="{2FD84124-91FA-F404-F900-88939B85A66B}"/>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hlinkClick r:id="" action="ppaction://hlinkshowjump?jump=nextslide"/>
            <a:extLst>
              <a:ext uri="{FF2B5EF4-FFF2-40B4-BE49-F238E27FC236}">
                <a16:creationId xmlns:a16="http://schemas.microsoft.com/office/drawing/2014/main" id="{02A58AD9-CEB1-C771-5806-B267BB0D5919}"/>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Graphic 32" descr="Home with solid fill">
            <a:hlinkClick r:id="rId8" action="ppaction://hlinksldjump"/>
            <a:extLst>
              <a:ext uri="{FF2B5EF4-FFF2-40B4-BE49-F238E27FC236}">
                <a16:creationId xmlns:a16="http://schemas.microsoft.com/office/drawing/2014/main" id="{511D58D3-86CD-FE4B-560F-8A46AF663F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28015" y="31787"/>
            <a:ext cx="427551" cy="427551"/>
          </a:xfrm>
          <a:prstGeom prst="rect">
            <a:avLst/>
          </a:prstGeom>
        </p:spPr>
      </p:pic>
      <p:sp>
        <p:nvSpPr>
          <p:cNvPr id="34" name="Rectangle 33">
            <a:extLst>
              <a:ext uri="{FF2B5EF4-FFF2-40B4-BE49-F238E27FC236}">
                <a16:creationId xmlns:a16="http://schemas.microsoft.com/office/drawing/2014/main" id="{30529014-AAEF-FE3B-B451-DECA69A7424C}"/>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Parallelogram 34">
            <a:extLst>
              <a:ext uri="{FF2B5EF4-FFF2-40B4-BE49-F238E27FC236}">
                <a16:creationId xmlns:a16="http://schemas.microsoft.com/office/drawing/2014/main" id="{3166E6F1-7E43-45D6-1ED8-8D9208E7C1D5}"/>
              </a:ext>
            </a:extLst>
          </p:cNvPr>
          <p:cNvSpPr/>
          <p:nvPr/>
        </p:nvSpPr>
        <p:spPr>
          <a:xfrm>
            <a:off x="7262277" y="6346826"/>
            <a:ext cx="2380198"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ubtitle 2">
            <a:hlinkClick r:id="rId8" action="ppaction://hlinksldjump"/>
            <a:extLst>
              <a:ext uri="{FF2B5EF4-FFF2-40B4-BE49-F238E27FC236}">
                <a16:creationId xmlns:a16="http://schemas.microsoft.com/office/drawing/2014/main" id="{55786DDB-FBD4-6579-D3C8-34165042706D}"/>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37" name="Subtitle 2">
            <a:hlinkClick r:id="rId11" action="ppaction://hlinksldjump"/>
            <a:extLst>
              <a:ext uri="{FF2B5EF4-FFF2-40B4-BE49-F238E27FC236}">
                <a16:creationId xmlns:a16="http://schemas.microsoft.com/office/drawing/2014/main" id="{B7B357D5-D7D8-0F18-6D4B-FE3AB31213DA}"/>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38" name="Subtitle 2">
            <a:hlinkClick r:id="rId12" action="ppaction://hlinksldjump"/>
            <a:extLst>
              <a:ext uri="{FF2B5EF4-FFF2-40B4-BE49-F238E27FC236}">
                <a16:creationId xmlns:a16="http://schemas.microsoft.com/office/drawing/2014/main" id="{739D1A84-9397-403B-FF7E-6FDB31EBA024}"/>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39" name="Subtitle 2">
            <a:hlinkClick r:id="rId7" action="ppaction://hlinksldjump"/>
            <a:extLst>
              <a:ext uri="{FF2B5EF4-FFF2-40B4-BE49-F238E27FC236}">
                <a16:creationId xmlns:a16="http://schemas.microsoft.com/office/drawing/2014/main" id="{384DA4AB-EAAE-80A3-A64A-133258AB710F}"/>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Discussion</a:t>
            </a:r>
            <a:endParaRPr lang="en-US" sz="1800" dirty="0">
              <a:solidFill>
                <a:srgbClr val="02214F"/>
              </a:solidFill>
              <a:latin typeface="Century Gothic" panose="020B0502020202020204" pitchFamily="34" charset="0"/>
            </a:endParaRPr>
          </a:p>
        </p:txBody>
      </p:sp>
      <p:sp>
        <p:nvSpPr>
          <p:cNvPr id="41" name="Subtitle 2">
            <a:hlinkClick r:id="rId13" action="ppaction://hlinksldjump"/>
            <a:extLst>
              <a:ext uri="{FF2B5EF4-FFF2-40B4-BE49-F238E27FC236}">
                <a16:creationId xmlns:a16="http://schemas.microsoft.com/office/drawing/2014/main" id="{452FB354-D78F-2F12-3D38-0B99D2F9A9BF}"/>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43" name="Subtitle 2">
            <a:hlinkClick r:id="rId14" action="ppaction://hlinksldjump"/>
            <a:extLst>
              <a:ext uri="{FF2B5EF4-FFF2-40B4-BE49-F238E27FC236}">
                <a16:creationId xmlns:a16="http://schemas.microsoft.com/office/drawing/2014/main" id="{6A99A66C-E98A-00A2-7DAD-35F8FD08165D}"/>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367747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17812-9373-8E7F-833B-B76A5521950F}"/>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1EE844A6-9B15-6204-3120-25DF457B8B3C}"/>
              </a:ext>
            </a:extLst>
          </p:cNvPr>
          <p:cNvSpPr/>
          <p:nvPr/>
        </p:nvSpPr>
        <p:spPr>
          <a:xfrm>
            <a:off x="11122883" y="-467"/>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CF95CC18-5AD2-2B96-F8AB-897CB30B8563}"/>
              </a:ext>
            </a:extLst>
          </p:cNvPr>
          <p:cNvSpPr/>
          <p:nvPr/>
        </p:nvSpPr>
        <p:spPr>
          <a:xfrm>
            <a:off x="10057698"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4C1E29CE-92A9-B3B6-7A2A-D28FC420810F}"/>
              </a:ext>
            </a:extLst>
          </p:cNvPr>
          <p:cNvSpPr/>
          <p:nvPr/>
        </p:nvSpPr>
        <p:spPr>
          <a:xfrm>
            <a:off x="8999975"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CA970F75-26C8-F58D-B964-BB2A4821E24F}"/>
              </a:ext>
            </a:extLst>
          </p:cNvPr>
          <p:cNvSpPr/>
          <p:nvPr/>
        </p:nvSpPr>
        <p:spPr>
          <a:xfrm>
            <a:off x="3122727"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84E5DFA0-109C-27FF-5AAE-D5BED4D7240E}"/>
              </a:ext>
            </a:extLst>
          </p:cNvPr>
          <p:cNvSpPr/>
          <p:nvPr/>
        </p:nvSpPr>
        <p:spPr>
          <a:xfrm>
            <a:off x="2059521"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a:extLst>
              <a:ext uri="{FF2B5EF4-FFF2-40B4-BE49-F238E27FC236}">
                <a16:creationId xmlns:a16="http://schemas.microsoft.com/office/drawing/2014/main" id="{3BD88BA6-0C33-22D1-649F-95196C88041A}"/>
              </a:ext>
            </a:extLst>
          </p:cNvPr>
          <p:cNvSpPr txBox="1"/>
          <p:nvPr/>
        </p:nvSpPr>
        <p:spPr>
          <a:xfrm>
            <a:off x="4383439" y="1421154"/>
            <a:ext cx="5072815" cy="1938992"/>
          </a:xfrm>
          <a:prstGeom prst="rect">
            <a:avLst/>
          </a:prstGeom>
          <a:noFill/>
        </p:spPr>
        <p:txBody>
          <a:bodyPr wrap="square" rtlCol="0">
            <a:spAutoFit/>
          </a:bodyPr>
          <a:lstStyle/>
          <a:p>
            <a:r>
              <a:rPr lang="en-GB" sz="4000" dirty="0">
                <a:solidFill>
                  <a:srgbClr val="01204E"/>
                </a:solidFill>
                <a:latin typeface="Century Gothic" panose="020B0502020202020204" pitchFamily="34" charset="0"/>
              </a:rPr>
              <a:t>Preparedness as the most common resilience measure</a:t>
            </a:r>
          </a:p>
        </p:txBody>
      </p:sp>
      <p:sp>
        <p:nvSpPr>
          <p:cNvPr id="98" name="TextBox 97">
            <a:extLst>
              <a:ext uri="{FF2B5EF4-FFF2-40B4-BE49-F238E27FC236}">
                <a16:creationId xmlns:a16="http://schemas.microsoft.com/office/drawing/2014/main" id="{C7FEB2DC-8A07-F3AE-FE12-E2D2A9D27B20}"/>
              </a:ext>
            </a:extLst>
          </p:cNvPr>
          <p:cNvSpPr txBox="1"/>
          <p:nvPr/>
        </p:nvSpPr>
        <p:spPr>
          <a:xfrm rot="16200000">
            <a:off x="8404648" y="3693009"/>
            <a:ext cx="4391962"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Focus on hydrometeorological hazards</a:t>
            </a:r>
          </a:p>
        </p:txBody>
      </p:sp>
      <p:sp>
        <p:nvSpPr>
          <p:cNvPr id="99" name="TextBox 98">
            <a:extLst>
              <a:ext uri="{FF2B5EF4-FFF2-40B4-BE49-F238E27FC236}">
                <a16:creationId xmlns:a16="http://schemas.microsoft.com/office/drawing/2014/main" id="{54A32535-82BA-D302-BD08-0FF05B58C548}"/>
              </a:ext>
            </a:extLst>
          </p:cNvPr>
          <p:cNvSpPr txBox="1"/>
          <p:nvPr/>
        </p:nvSpPr>
        <p:spPr>
          <a:xfrm rot="16200000">
            <a:off x="9758823" y="4157590"/>
            <a:ext cx="3770576"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Dynamic nature of resilience</a:t>
            </a:r>
          </a:p>
        </p:txBody>
      </p:sp>
      <p:sp>
        <p:nvSpPr>
          <p:cNvPr id="7" name="TextBox 6">
            <a:extLst>
              <a:ext uri="{FF2B5EF4-FFF2-40B4-BE49-F238E27FC236}">
                <a16:creationId xmlns:a16="http://schemas.microsoft.com/office/drawing/2014/main" id="{DE4C3136-3F6C-BB11-3781-6A286C5DA4A5}"/>
              </a:ext>
            </a:extLst>
          </p:cNvPr>
          <p:cNvSpPr txBox="1"/>
          <p:nvPr/>
        </p:nvSpPr>
        <p:spPr>
          <a:xfrm>
            <a:off x="10064576" y="513773"/>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05</a:t>
            </a:r>
          </a:p>
        </p:txBody>
      </p:sp>
      <p:sp>
        <p:nvSpPr>
          <p:cNvPr id="8" name="TextBox 7">
            <a:extLst>
              <a:ext uri="{FF2B5EF4-FFF2-40B4-BE49-F238E27FC236}">
                <a16:creationId xmlns:a16="http://schemas.microsoft.com/office/drawing/2014/main" id="{CBD1ACA6-DB60-8052-0AEE-F1F7F14E12A6}"/>
              </a:ext>
            </a:extLst>
          </p:cNvPr>
          <p:cNvSpPr txBox="1"/>
          <p:nvPr/>
        </p:nvSpPr>
        <p:spPr>
          <a:xfrm>
            <a:off x="11129233"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06</a:t>
            </a:r>
          </a:p>
        </p:txBody>
      </p:sp>
      <p:cxnSp>
        <p:nvCxnSpPr>
          <p:cNvPr id="9" name="Straight Connector 8">
            <a:extLst>
              <a:ext uri="{FF2B5EF4-FFF2-40B4-BE49-F238E27FC236}">
                <a16:creationId xmlns:a16="http://schemas.microsoft.com/office/drawing/2014/main" id="{13DA2F65-D33F-4D06-438F-0C3FEBEFDD4D}"/>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DF81BF-5204-95F2-8DFC-8715C47BBE83}"/>
              </a:ext>
            </a:extLst>
          </p:cNvPr>
          <p:cNvSpPr/>
          <p:nvPr/>
        </p:nvSpPr>
        <p:spPr>
          <a:xfrm>
            <a:off x="1053116" y="-3716"/>
            <a:ext cx="1000055"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28D91B2-08C0-7DAD-F7D2-37CE9B929840}"/>
              </a:ext>
            </a:extLst>
          </p:cNvPr>
          <p:cNvSpPr txBox="1"/>
          <p:nvPr/>
        </p:nvSpPr>
        <p:spPr>
          <a:xfrm>
            <a:off x="1076615" y="520101"/>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01</a:t>
            </a:r>
          </a:p>
        </p:txBody>
      </p:sp>
      <p:sp>
        <p:nvSpPr>
          <p:cNvPr id="10" name="TextBox 9">
            <a:extLst>
              <a:ext uri="{FF2B5EF4-FFF2-40B4-BE49-F238E27FC236}">
                <a16:creationId xmlns:a16="http://schemas.microsoft.com/office/drawing/2014/main" id="{DF2EA8C6-CD5B-69C1-EFFB-C2C569B208AB}"/>
              </a:ext>
            </a:extLst>
          </p:cNvPr>
          <p:cNvSpPr txBox="1"/>
          <p:nvPr/>
        </p:nvSpPr>
        <p:spPr>
          <a:xfrm rot="16200000">
            <a:off x="-330577" y="4031678"/>
            <a:ext cx="3770576"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Variability in defining trust and resilience</a:t>
            </a:r>
          </a:p>
        </p:txBody>
      </p:sp>
      <p:sp>
        <p:nvSpPr>
          <p:cNvPr id="4" name="TextBox 3">
            <a:extLst>
              <a:ext uri="{FF2B5EF4-FFF2-40B4-BE49-F238E27FC236}">
                <a16:creationId xmlns:a16="http://schemas.microsoft.com/office/drawing/2014/main" id="{B31EF18A-7DF4-A854-AE62-1EB2C35991C2}"/>
              </a:ext>
            </a:extLst>
          </p:cNvPr>
          <p:cNvSpPr txBox="1"/>
          <p:nvPr/>
        </p:nvSpPr>
        <p:spPr>
          <a:xfrm rot="16200000">
            <a:off x="498118" y="3966639"/>
            <a:ext cx="4208429"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Caution about causality</a:t>
            </a:r>
          </a:p>
        </p:txBody>
      </p:sp>
      <p:sp>
        <p:nvSpPr>
          <p:cNvPr id="11" name="TextBox 10">
            <a:extLst>
              <a:ext uri="{FF2B5EF4-FFF2-40B4-BE49-F238E27FC236}">
                <a16:creationId xmlns:a16="http://schemas.microsoft.com/office/drawing/2014/main" id="{8B3D4320-4CFF-B9A0-EFC3-D41AD8EEE6FE}"/>
              </a:ext>
            </a:extLst>
          </p:cNvPr>
          <p:cNvSpPr txBox="1"/>
          <p:nvPr/>
        </p:nvSpPr>
        <p:spPr>
          <a:xfrm>
            <a:off x="2064547"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02</a:t>
            </a:r>
          </a:p>
        </p:txBody>
      </p:sp>
      <p:sp>
        <p:nvSpPr>
          <p:cNvPr id="5" name="TextBox 4">
            <a:extLst>
              <a:ext uri="{FF2B5EF4-FFF2-40B4-BE49-F238E27FC236}">
                <a16:creationId xmlns:a16="http://schemas.microsoft.com/office/drawing/2014/main" id="{C08CDA37-0EF0-D987-33BD-B6D77B298C45}"/>
              </a:ext>
            </a:extLst>
          </p:cNvPr>
          <p:cNvSpPr txBox="1"/>
          <p:nvPr/>
        </p:nvSpPr>
        <p:spPr>
          <a:xfrm rot="16200000">
            <a:off x="1781668" y="4185565"/>
            <a:ext cx="3770576"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Focus on governmental trust</a:t>
            </a:r>
          </a:p>
        </p:txBody>
      </p:sp>
      <p:sp>
        <p:nvSpPr>
          <p:cNvPr id="13" name="TextBox 12">
            <a:extLst>
              <a:ext uri="{FF2B5EF4-FFF2-40B4-BE49-F238E27FC236}">
                <a16:creationId xmlns:a16="http://schemas.microsoft.com/office/drawing/2014/main" id="{DAB413CA-1863-93BA-49B2-D3F679A21FE0}"/>
              </a:ext>
            </a:extLst>
          </p:cNvPr>
          <p:cNvSpPr txBox="1"/>
          <p:nvPr/>
        </p:nvSpPr>
        <p:spPr>
          <a:xfrm>
            <a:off x="3122752" y="514056"/>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03</a:t>
            </a:r>
          </a:p>
        </p:txBody>
      </p:sp>
      <p:sp>
        <p:nvSpPr>
          <p:cNvPr id="14" name="TextBox 13">
            <a:extLst>
              <a:ext uri="{FF2B5EF4-FFF2-40B4-BE49-F238E27FC236}">
                <a16:creationId xmlns:a16="http://schemas.microsoft.com/office/drawing/2014/main" id="{70EF63D1-BAF8-1E4F-E878-9F2470982423}"/>
              </a:ext>
            </a:extLst>
          </p:cNvPr>
          <p:cNvSpPr txBox="1"/>
          <p:nvPr/>
        </p:nvSpPr>
        <p:spPr>
          <a:xfrm>
            <a:off x="4387590" y="681994"/>
            <a:ext cx="816249" cy="769441"/>
          </a:xfrm>
          <a:prstGeom prst="rect">
            <a:avLst/>
          </a:prstGeom>
          <a:noFill/>
        </p:spPr>
        <p:txBody>
          <a:bodyPr wrap="none" rtlCol="0">
            <a:spAutoFit/>
          </a:bodyPr>
          <a:lstStyle/>
          <a:p>
            <a:r>
              <a:rPr lang="en-GB" sz="4400" b="1" dirty="0">
                <a:solidFill>
                  <a:srgbClr val="01204E"/>
                </a:solidFill>
                <a:latin typeface="Century Gothic" panose="020B0502020202020204" pitchFamily="34" charset="0"/>
              </a:rPr>
              <a:t>04</a:t>
            </a:r>
          </a:p>
        </p:txBody>
      </p:sp>
      <p:sp>
        <p:nvSpPr>
          <p:cNvPr id="16" name="Rectangle 15">
            <a:hlinkClick r:id="rId2" action="ppaction://hlinksldjump"/>
            <a:extLst>
              <a:ext uri="{FF2B5EF4-FFF2-40B4-BE49-F238E27FC236}">
                <a16:creationId xmlns:a16="http://schemas.microsoft.com/office/drawing/2014/main" id="{E7F11921-07B7-491A-633E-6CE582E5F26E}"/>
              </a:ext>
            </a:extLst>
          </p:cNvPr>
          <p:cNvSpPr/>
          <p:nvPr/>
        </p:nvSpPr>
        <p:spPr>
          <a:xfrm>
            <a:off x="2190364" y="562435"/>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3" action="ppaction://hlinksldjump"/>
            <a:extLst>
              <a:ext uri="{FF2B5EF4-FFF2-40B4-BE49-F238E27FC236}">
                <a16:creationId xmlns:a16="http://schemas.microsoft.com/office/drawing/2014/main" id="{5F25D0B6-42EF-63EF-9092-5C4F5CE2CDA1}"/>
              </a:ext>
            </a:extLst>
          </p:cNvPr>
          <p:cNvSpPr/>
          <p:nvPr/>
        </p:nvSpPr>
        <p:spPr>
          <a:xfrm>
            <a:off x="3237643" y="570044"/>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4" action="ppaction://hlinksldjump"/>
            <a:extLst>
              <a:ext uri="{FF2B5EF4-FFF2-40B4-BE49-F238E27FC236}">
                <a16:creationId xmlns:a16="http://schemas.microsoft.com/office/drawing/2014/main" id="{A133B952-F490-41D5-363D-2C8206935A77}"/>
              </a:ext>
            </a:extLst>
          </p:cNvPr>
          <p:cNvSpPr/>
          <p:nvPr/>
        </p:nvSpPr>
        <p:spPr>
          <a:xfrm>
            <a:off x="10170591" y="574247"/>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hlinkClick r:id="rId5" action="ppaction://hlinksldjump"/>
            <a:extLst>
              <a:ext uri="{FF2B5EF4-FFF2-40B4-BE49-F238E27FC236}">
                <a16:creationId xmlns:a16="http://schemas.microsoft.com/office/drawing/2014/main" id="{BE1DE2FE-7172-9F3A-16F4-E175B899067D}"/>
              </a:ext>
            </a:extLst>
          </p:cNvPr>
          <p:cNvSpPr/>
          <p:nvPr/>
        </p:nvSpPr>
        <p:spPr>
          <a:xfrm>
            <a:off x="11238590" y="564403"/>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6" action="ppaction://hlinksldjump"/>
            <a:extLst>
              <a:ext uri="{FF2B5EF4-FFF2-40B4-BE49-F238E27FC236}">
                <a16:creationId xmlns:a16="http://schemas.microsoft.com/office/drawing/2014/main" id="{071D364C-5CED-2DD8-8446-B0628B0E99EB}"/>
              </a:ext>
            </a:extLst>
          </p:cNvPr>
          <p:cNvSpPr/>
          <p:nvPr/>
        </p:nvSpPr>
        <p:spPr>
          <a:xfrm>
            <a:off x="1175605" y="562436"/>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FCAB304-47F9-3EBB-11F8-FD7037CF8B22}"/>
              </a:ext>
            </a:extLst>
          </p:cNvPr>
          <p:cNvSpPr txBox="1"/>
          <p:nvPr/>
        </p:nvSpPr>
        <p:spPr>
          <a:xfrm>
            <a:off x="4259852" y="3339978"/>
            <a:ext cx="5458470" cy="2929007"/>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Positivist work focuses on quantifiable measures (e.g., having an emergency kit, buying insurance) while constructivist studies examine subjective notions of preparedness. </a:t>
            </a:r>
          </a:p>
          <a:p>
            <a:pPr marL="285750" indent="-28575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Risk perceptions, social capital, and trust all influence preparedness in complex, overlapping ways.</a:t>
            </a:r>
          </a:p>
        </p:txBody>
      </p:sp>
      <p:sp>
        <p:nvSpPr>
          <p:cNvPr id="12" name="Rectangle 11">
            <a:extLst>
              <a:ext uri="{FF2B5EF4-FFF2-40B4-BE49-F238E27FC236}">
                <a16:creationId xmlns:a16="http://schemas.microsoft.com/office/drawing/2014/main" id="{FD9153DC-E4BD-97B1-9F1B-EB2032DF7A5C}"/>
              </a:ext>
            </a:extLst>
          </p:cNvPr>
          <p:cNvSpPr/>
          <p:nvPr/>
        </p:nvSpPr>
        <p:spPr>
          <a:xfrm>
            <a:off x="-10384" y="-3716"/>
            <a:ext cx="10584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89B2E568-BD9F-BC2E-53DB-B6CF25EECF8E}"/>
              </a:ext>
            </a:extLst>
          </p:cNvPr>
          <p:cNvSpPr txBox="1"/>
          <p:nvPr/>
        </p:nvSpPr>
        <p:spPr>
          <a:xfrm rot="16200000">
            <a:off x="-313303" y="5087648"/>
            <a:ext cx="1664238" cy="646331"/>
          </a:xfrm>
          <a:prstGeom prst="rect">
            <a:avLst/>
          </a:prstGeom>
          <a:noFill/>
        </p:spPr>
        <p:txBody>
          <a:bodyPr wrap="none" rtlCol="0">
            <a:spAutoFit/>
          </a:bodyPr>
          <a:lstStyle/>
          <a:p>
            <a:r>
              <a:rPr lang="en-GB" sz="2000" dirty="0">
                <a:solidFill>
                  <a:schemeClr val="bg1">
                    <a:lumMod val="65000"/>
                  </a:schemeClr>
                </a:solidFill>
                <a:latin typeface="Century Gothic" panose="020B0502020202020204" pitchFamily="34" charset="0"/>
              </a:rPr>
              <a:t>DISCUSSION</a:t>
            </a:r>
          </a:p>
          <a:p>
            <a:r>
              <a:rPr lang="en-GB" sz="1600" dirty="0">
                <a:solidFill>
                  <a:schemeClr val="bg1">
                    <a:lumMod val="65000"/>
                  </a:schemeClr>
                </a:solidFill>
                <a:latin typeface="Century Gothic" panose="020B0502020202020204" pitchFamily="34" charset="0"/>
              </a:rPr>
              <a:t>KEY FINDINGS</a:t>
            </a:r>
            <a:endParaRPr lang="en-GB" sz="2000" dirty="0">
              <a:solidFill>
                <a:schemeClr val="bg1">
                  <a:lumMod val="65000"/>
                </a:schemeClr>
              </a:solidFill>
              <a:latin typeface="Century Gothic" panose="020B0502020202020204" pitchFamily="34" charset="0"/>
            </a:endParaRPr>
          </a:p>
        </p:txBody>
      </p:sp>
      <p:sp>
        <p:nvSpPr>
          <p:cNvPr id="19" name="Rectangle 18">
            <a:hlinkClick r:id="rId7" action="ppaction://hlinksldjump"/>
            <a:extLst>
              <a:ext uri="{FF2B5EF4-FFF2-40B4-BE49-F238E27FC236}">
                <a16:creationId xmlns:a16="http://schemas.microsoft.com/office/drawing/2014/main" id="{88F49944-76C9-6089-609C-4A5B39BFD617}"/>
              </a:ext>
            </a:extLst>
          </p:cNvPr>
          <p:cNvSpPr/>
          <p:nvPr/>
        </p:nvSpPr>
        <p:spPr>
          <a:xfrm>
            <a:off x="145362" y="562435"/>
            <a:ext cx="811425" cy="56804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7892AAF1-CB37-5D65-AE46-80614E75BF2A}"/>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itle 1">
            <a:extLst>
              <a:ext uri="{FF2B5EF4-FFF2-40B4-BE49-F238E27FC236}">
                <a16:creationId xmlns:a16="http://schemas.microsoft.com/office/drawing/2014/main" id="{A9894FA0-3A13-C1B5-DD0D-130BC93D0CCE}"/>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Discussion</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32" name="Isosceles Triangle 31">
            <a:hlinkClick r:id="" action="ppaction://hlinkshowjump?jump=previousslide"/>
            <a:extLst>
              <a:ext uri="{FF2B5EF4-FFF2-40B4-BE49-F238E27FC236}">
                <a16:creationId xmlns:a16="http://schemas.microsoft.com/office/drawing/2014/main" id="{D1AAB4F8-D49A-C0EF-C5F4-82800B5128E8}"/>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hlinkClick r:id="" action="ppaction://hlinkshowjump?jump=nextslide"/>
            <a:extLst>
              <a:ext uri="{FF2B5EF4-FFF2-40B4-BE49-F238E27FC236}">
                <a16:creationId xmlns:a16="http://schemas.microsoft.com/office/drawing/2014/main" id="{604F5430-BBD0-9F53-87F4-C1F3BDEA8566}"/>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Graphic 33" descr="Home with solid fill">
            <a:hlinkClick r:id="rId8" action="ppaction://hlinksldjump"/>
            <a:extLst>
              <a:ext uri="{FF2B5EF4-FFF2-40B4-BE49-F238E27FC236}">
                <a16:creationId xmlns:a16="http://schemas.microsoft.com/office/drawing/2014/main" id="{2014C44C-13F1-2217-7923-E242C268CA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28015" y="31787"/>
            <a:ext cx="427551" cy="427551"/>
          </a:xfrm>
          <a:prstGeom prst="rect">
            <a:avLst/>
          </a:prstGeom>
        </p:spPr>
      </p:pic>
      <p:sp>
        <p:nvSpPr>
          <p:cNvPr id="35" name="Rectangle 34">
            <a:extLst>
              <a:ext uri="{FF2B5EF4-FFF2-40B4-BE49-F238E27FC236}">
                <a16:creationId xmlns:a16="http://schemas.microsoft.com/office/drawing/2014/main" id="{88ABAD69-285D-32E7-D482-BD9B8E19644F}"/>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Parallelogram 35">
            <a:extLst>
              <a:ext uri="{FF2B5EF4-FFF2-40B4-BE49-F238E27FC236}">
                <a16:creationId xmlns:a16="http://schemas.microsoft.com/office/drawing/2014/main" id="{24878FB9-3468-1ABC-76E8-D62C8B35E097}"/>
              </a:ext>
            </a:extLst>
          </p:cNvPr>
          <p:cNvSpPr/>
          <p:nvPr/>
        </p:nvSpPr>
        <p:spPr>
          <a:xfrm>
            <a:off x="7262277" y="6346826"/>
            <a:ext cx="2380198"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ubtitle 2">
            <a:hlinkClick r:id="rId8" action="ppaction://hlinksldjump"/>
            <a:extLst>
              <a:ext uri="{FF2B5EF4-FFF2-40B4-BE49-F238E27FC236}">
                <a16:creationId xmlns:a16="http://schemas.microsoft.com/office/drawing/2014/main" id="{C2CEB688-A925-BC8B-0AE9-8C3A4AF4E102}"/>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38" name="Subtitle 2">
            <a:hlinkClick r:id="rId11" action="ppaction://hlinksldjump"/>
            <a:extLst>
              <a:ext uri="{FF2B5EF4-FFF2-40B4-BE49-F238E27FC236}">
                <a16:creationId xmlns:a16="http://schemas.microsoft.com/office/drawing/2014/main" id="{E59D08D2-A2D4-535D-999C-D38B2AAC25C3}"/>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39" name="Subtitle 2">
            <a:hlinkClick r:id="rId12" action="ppaction://hlinksldjump"/>
            <a:extLst>
              <a:ext uri="{FF2B5EF4-FFF2-40B4-BE49-F238E27FC236}">
                <a16:creationId xmlns:a16="http://schemas.microsoft.com/office/drawing/2014/main" id="{E8C12934-14F6-E870-618D-FEFD69A5B97E}"/>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40" name="Subtitle 2">
            <a:hlinkClick r:id="rId7" action="ppaction://hlinksldjump"/>
            <a:extLst>
              <a:ext uri="{FF2B5EF4-FFF2-40B4-BE49-F238E27FC236}">
                <a16:creationId xmlns:a16="http://schemas.microsoft.com/office/drawing/2014/main" id="{EA4CAF3F-A37A-F677-1F03-6128F3CA5F8C}"/>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Discussion</a:t>
            </a:r>
            <a:endParaRPr lang="en-US" sz="1800" dirty="0">
              <a:solidFill>
                <a:srgbClr val="02214F"/>
              </a:solidFill>
              <a:latin typeface="Century Gothic" panose="020B0502020202020204" pitchFamily="34" charset="0"/>
            </a:endParaRPr>
          </a:p>
        </p:txBody>
      </p:sp>
      <p:sp>
        <p:nvSpPr>
          <p:cNvPr id="42" name="Subtitle 2">
            <a:hlinkClick r:id="rId13" action="ppaction://hlinksldjump"/>
            <a:extLst>
              <a:ext uri="{FF2B5EF4-FFF2-40B4-BE49-F238E27FC236}">
                <a16:creationId xmlns:a16="http://schemas.microsoft.com/office/drawing/2014/main" id="{918BB1D9-FEDE-1B01-64AA-D5917B5BD80A}"/>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44" name="Subtitle 2">
            <a:hlinkClick r:id="rId14" action="ppaction://hlinksldjump"/>
            <a:extLst>
              <a:ext uri="{FF2B5EF4-FFF2-40B4-BE49-F238E27FC236}">
                <a16:creationId xmlns:a16="http://schemas.microsoft.com/office/drawing/2014/main" id="{D3C0E0F9-4C2F-5821-2A94-41DD0A36C8CB}"/>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361016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F8EF9-3A2D-F5A5-E0E2-8EA52EC5902D}"/>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4A947B61-920A-AE01-71A9-4EA58C884641}"/>
              </a:ext>
            </a:extLst>
          </p:cNvPr>
          <p:cNvSpPr/>
          <p:nvPr/>
        </p:nvSpPr>
        <p:spPr>
          <a:xfrm>
            <a:off x="11122883" y="-467"/>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5844D82F-D479-90AC-F9CD-BFE51BD869D0}"/>
              </a:ext>
            </a:extLst>
          </p:cNvPr>
          <p:cNvSpPr/>
          <p:nvPr/>
        </p:nvSpPr>
        <p:spPr>
          <a:xfrm>
            <a:off x="10057698"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D374C378-3FDD-CB8D-5D78-31847DA1E9C3}"/>
              </a:ext>
            </a:extLst>
          </p:cNvPr>
          <p:cNvSpPr/>
          <p:nvPr/>
        </p:nvSpPr>
        <p:spPr>
          <a:xfrm>
            <a:off x="4177606"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D8812562-8E10-7DE8-FED0-D72FCC21C2B5}"/>
              </a:ext>
            </a:extLst>
          </p:cNvPr>
          <p:cNvSpPr/>
          <p:nvPr/>
        </p:nvSpPr>
        <p:spPr>
          <a:xfrm>
            <a:off x="3122727"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9B15361D-9CE1-9578-2A2F-9E9DBA32B998}"/>
              </a:ext>
            </a:extLst>
          </p:cNvPr>
          <p:cNvSpPr/>
          <p:nvPr/>
        </p:nvSpPr>
        <p:spPr>
          <a:xfrm>
            <a:off x="2059521"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a:extLst>
              <a:ext uri="{FF2B5EF4-FFF2-40B4-BE49-F238E27FC236}">
                <a16:creationId xmlns:a16="http://schemas.microsoft.com/office/drawing/2014/main" id="{00354E6A-3F0E-26E0-DB0C-7704E481A6AE}"/>
              </a:ext>
            </a:extLst>
          </p:cNvPr>
          <p:cNvSpPr txBox="1"/>
          <p:nvPr/>
        </p:nvSpPr>
        <p:spPr>
          <a:xfrm>
            <a:off x="5438967" y="1411944"/>
            <a:ext cx="5812095" cy="1938992"/>
          </a:xfrm>
          <a:prstGeom prst="rect">
            <a:avLst/>
          </a:prstGeom>
          <a:noFill/>
        </p:spPr>
        <p:txBody>
          <a:bodyPr wrap="square" rtlCol="0">
            <a:spAutoFit/>
          </a:bodyPr>
          <a:lstStyle/>
          <a:p>
            <a:r>
              <a:rPr lang="en-GB" sz="4000" dirty="0">
                <a:solidFill>
                  <a:srgbClr val="01204E"/>
                </a:solidFill>
                <a:latin typeface="Century Gothic" panose="020B0502020202020204" pitchFamily="34" charset="0"/>
              </a:rPr>
              <a:t>Focus on hydrometeorological hazards</a:t>
            </a:r>
          </a:p>
        </p:txBody>
      </p:sp>
      <p:sp>
        <p:nvSpPr>
          <p:cNvPr id="99" name="TextBox 98">
            <a:extLst>
              <a:ext uri="{FF2B5EF4-FFF2-40B4-BE49-F238E27FC236}">
                <a16:creationId xmlns:a16="http://schemas.microsoft.com/office/drawing/2014/main" id="{C1FF92A8-AA14-89D5-4364-DD38F537042E}"/>
              </a:ext>
            </a:extLst>
          </p:cNvPr>
          <p:cNvSpPr txBox="1"/>
          <p:nvPr/>
        </p:nvSpPr>
        <p:spPr>
          <a:xfrm rot="16200000">
            <a:off x="9758823" y="4157590"/>
            <a:ext cx="3770576"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Dynamic nature of resilience</a:t>
            </a:r>
          </a:p>
        </p:txBody>
      </p:sp>
      <p:sp>
        <p:nvSpPr>
          <p:cNvPr id="8" name="TextBox 7">
            <a:extLst>
              <a:ext uri="{FF2B5EF4-FFF2-40B4-BE49-F238E27FC236}">
                <a16:creationId xmlns:a16="http://schemas.microsoft.com/office/drawing/2014/main" id="{BC1CBDC6-3FEB-21FE-975F-2E4090D8F880}"/>
              </a:ext>
            </a:extLst>
          </p:cNvPr>
          <p:cNvSpPr txBox="1"/>
          <p:nvPr/>
        </p:nvSpPr>
        <p:spPr>
          <a:xfrm>
            <a:off x="11129233"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06</a:t>
            </a:r>
          </a:p>
        </p:txBody>
      </p:sp>
      <p:cxnSp>
        <p:nvCxnSpPr>
          <p:cNvPr id="9" name="Straight Connector 8">
            <a:extLst>
              <a:ext uri="{FF2B5EF4-FFF2-40B4-BE49-F238E27FC236}">
                <a16:creationId xmlns:a16="http://schemas.microsoft.com/office/drawing/2014/main" id="{3B53F7D2-C97A-676D-88C7-5C7C2B2163FF}"/>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B5B0343-7CAB-495C-55B3-A79686709782}"/>
              </a:ext>
            </a:extLst>
          </p:cNvPr>
          <p:cNvSpPr/>
          <p:nvPr/>
        </p:nvSpPr>
        <p:spPr>
          <a:xfrm>
            <a:off x="1053116" y="-3716"/>
            <a:ext cx="1000055"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E3D55EA-6AE4-C25B-E54A-88F99DEAE806}"/>
              </a:ext>
            </a:extLst>
          </p:cNvPr>
          <p:cNvSpPr txBox="1"/>
          <p:nvPr/>
        </p:nvSpPr>
        <p:spPr>
          <a:xfrm>
            <a:off x="1076615" y="520101"/>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01</a:t>
            </a:r>
          </a:p>
        </p:txBody>
      </p:sp>
      <p:sp>
        <p:nvSpPr>
          <p:cNvPr id="10" name="TextBox 9">
            <a:extLst>
              <a:ext uri="{FF2B5EF4-FFF2-40B4-BE49-F238E27FC236}">
                <a16:creationId xmlns:a16="http://schemas.microsoft.com/office/drawing/2014/main" id="{211D4770-1B68-8A68-9246-8C648BF53C6C}"/>
              </a:ext>
            </a:extLst>
          </p:cNvPr>
          <p:cNvSpPr txBox="1"/>
          <p:nvPr/>
        </p:nvSpPr>
        <p:spPr>
          <a:xfrm rot="16200000">
            <a:off x="-330577" y="4031678"/>
            <a:ext cx="3770576"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Variability in defining trust and resilience</a:t>
            </a:r>
          </a:p>
        </p:txBody>
      </p:sp>
      <p:sp>
        <p:nvSpPr>
          <p:cNvPr id="4" name="TextBox 3">
            <a:extLst>
              <a:ext uri="{FF2B5EF4-FFF2-40B4-BE49-F238E27FC236}">
                <a16:creationId xmlns:a16="http://schemas.microsoft.com/office/drawing/2014/main" id="{D246E19E-02EB-7810-D7CD-6CB7897880BC}"/>
              </a:ext>
            </a:extLst>
          </p:cNvPr>
          <p:cNvSpPr txBox="1"/>
          <p:nvPr/>
        </p:nvSpPr>
        <p:spPr>
          <a:xfrm rot="16200000">
            <a:off x="498118" y="3966639"/>
            <a:ext cx="4208429"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Caution about causality</a:t>
            </a:r>
          </a:p>
        </p:txBody>
      </p:sp>
      <p:sp>
        <p:nvSpPr>
          <p:cNvPr id="11" name="TextBox 10">
            <a:extLst>
              <a:ext uri="{FF2B5EF4-FFF2-40B4-BE49-F238E27FC236}">
                <a16:creationId xmlns:a16="http://schemas.microsoft.com/office/drawing/2014/main" id="{8D6F1B12-8A51-4D0C-879B-9E5D3AEC16D1}"/>
              </a:ext>
            </a:extLst>
          </p:cNvPr>
          <p:cNvSpPr txBox="1"/>
          <p:nvPr/>
        </p:nvSpPr>
        <p:spPr>
          <a:xfrm>
            <a:off x="2064547"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02</a:t>
            </a:r>
          </a:p>
        </p:txBody>
      </p:sp>
      <p:sp>
        <p:nvSpPr>
          <p:cNvPr id="5" name="TextBox 4">
            <a:extLst>
              <a:ext uri="{FF2B5EF4-FFF2-40B4-BE49-F238E27FC236}">
                <a16:creationId xmlns:a16="http://schemas.microsoft.com/office/drawing/2014/main" id="{53B382CF-69FA-3477-73F2-B2F21AA9BB87}"/>
              </a:ext>
            </a:extLst>
          </p:cNvPr>
          <p:cNvSpPr txBox="1"/>
          <p:nvPr/>
        </p:nvSpPr>
        <p:spPr>
          <a:xfrm rot="16200000">
            <a:off x="1781668" y="4185565"/>
            <a:ext cx="3770576"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Focus on governmental trust</a:t>
            </a:r>
          </a:p>
        </p:txBody>
      </p:sp>
      <p:sp>
        <p:nvSpPr>
          <p:cNvPr id="13" name="TextBox 12">
            <a:extLst>
              <a:ext uri="{FF2B5EF4-FFF2-40B4-BE49-F238E27FC236}">
                <a16:creationId xmlns:a16="http://schemas.microsoft.com/office/drawing/2014/main" id="{581A6E40-40CA-95D8-0D83-E0D8D8E25744}"/>
              </a:ext>
            </a:extLst>
          </p:cNvPr>
          <p:cNvSpPr txBox="1"/>
          <p:nvPr/>
        </p:nvSpPr>
        <p:spPr>
          <a:xfrm>
            <a:off x="3122752" y="514056"/>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03</a:t>
            </a:r>
          </a:p>
        </p:txBody>
      </p:sp>
      <p:sp>
        <p:nvSpPr>
          <p:cNvPr id="6" name="TextBox 5">
            <a:extLst>
              <a:ext uri="{FF2B5EF4-FFF2-40B4-BE49-F238E27FC236}">
                <a16:creationId xmlns:a16="http://schemas.microsoft.com/office/drawing/2014/main" id="{34AAD787-3686-73C9-E833-044DDCD4AAE3}"/>
              </a:ext>
            </a:extLst>
          </p:cNvPr>
          <p:cNvSpPr txBox="1"/>
          <p:nvPr/>
        </p:nvSpPr>
        <p:spPr>
          <a:xfrm rot="16200000">
            <a:off x="2835138" y="4031677"/>
            <a:ext cx="3770576"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Preparedness as the most common resilience measure</a:t>
            </a:r>
          </a:p>
        </p:txBody>
      </p:sp>
      <p:sp>
        <p:nvSpPr>
          <p:cNvPr id="12" name="TextBox 11">
            <a:extLst>
              <a:ext uri="{FF2B5EF4-FFF2-40B4-BE49-F238E27FC236}">
                <a16:creationId xmlns:a16="http://schemas.microsoft.com/office/drawing/2014/main" id="{EF68DFE9-D9FF-84CD-7ED0-3A566880AE1F}"/>
              </a:ext>
            </a:extLst>
          </p:cNvPr>
          <p:cNvSpPr txBox="1"/>
          <p:nvPr/>
        </p:nvSpPr>
        <p:spPr>
          <a:xfrm>
            <a:off x="4180781"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04</a:t>
            </a:r>
          </a:p>
        </p:txBody>
      </p:sp>
      <p:sp>
        <p:nvSpPr>
          <p:cNvPr id="15" name="TextBox 14">
            <a:extLst>
              <a:ext uri="{FF2B5EF4-FFF2-40B4-BE49-F238E27FC236}">
                <a16:creationId xmlns:a16="http://schemas.microsoft.com/office/drawing/2014/main" id="{A41F3622-736C-6F3F-05C4-F70E042B0764}"/>
              </a:ext>
            </a:extLst>
          </p:cNvPr>
          <p:cNvSpPr txBox="1"/>
          <p:nvPr/>
        </p:nvSpPr>
        <p:spPr>
          <a:xfrm>
            <a:off x="5438967" y="687146"/>
            <a:ext cx="816249" cy="769441"/>
          </a:xfrm>
          <a:prstGeom prst="rect">
            <a:avLst/>
          </a:prstGeom>
          <a:noFill/>
        </p:spPr>
        <p:txBody>
          <a:bodyPr wrap="none" rtlCol="0">
            <a:spAutoFit/>
          </a:bodyPr>
          <a:lstStyle/>
          <a:p>
            <a:r>
              <a:rPr lang="en-GB" sz="4400" b="1" dirty="0">
                <a:solidFill>
                  <a:srgbClr val="01204E"/>
                </a:solidFill>
                <a:latin typeface="Century Gothic" panose="020B0502020202020204" pitchFamily="34" charset="0"/>
              </a:rPr>
              <a:t>05</a:t>
            </a:r>
          </a:p>
        </p:txBody>
      </p:sp>
      <p:sp>
        <p:nvSpPr>
          <p:cNvPr id="17" name="Rectangle 16">
            <a:hlinkClick r:id="rId2" action="ppaction://hlinksldjump"/>
            <a:extLst>
              <a:ext uri="{FF2B5EF4-FFF2-40B4-BE49-F238E27FC236}">
                <a16:creationId xmlns:a16="http://schemas.microsoft.com/office/drawing/2014/main" id="{5678B75D-76D7-0FDE-2409-1ACBDEF493F9}"/>
              </a:ext>
            </a:extLst>
          </p:cNvPr>
          <p:cNvSpPr/>
          <p:nvPr/>
        </p:nvSpPr>
        <p:spPr>
          <a:xfrm>
            <a:off x="2190365" y="562435"/>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3" action="ppaction://hlinksldjump"/>
            <a:extLst>
              <a:ext uri="{FF2B5EF4-FFF2-40B4-BE49-F238E27FC236}">
                <a16:creationId xmlns:a16="http://schemas.microsoft.com/office/drawing/2014/main" id="{F780E70C-50D4-BCC0-F232-1886F33A6E29}"/>
              </a:ext>
            </a:extLst>
          </p:cNvPr>
          <p:cNvSpPr/>
          <p:nvPr/>
        </p:nvSpPr>
        <p:spPr>
          <a:xfrm>
            <a:off x="3237644" y="570044"/>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4" action="ppaction://hlinksldjump"/>
            <a:extLst>
              <a:ext uri="{FF2B5EF4-FFF2-40B4-BE49-F238E27FC236}">
                <a16:creationId xmlns:a16="http://schemas.microsoft.com/office/drawing/2014/main" id="{E02735C6-A181-4E89-21A6-C580EE54B194}"/>
              </a:ext>
            </a:extLst>
          </p:cNvPr>
          <p:cNvSpPr/>
          <p:nvPr/>
        </p:nvSpPr>
        <p:spPr>
          <a:xfrm>
            <a:off x="4322398" y="567842"/>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5" action="ppaction://hlinksldjump"/>
            <a:extLst>
              <a:ext uri="{FF2B5EF4-FFF2-40B4-BE49-F238E27FC236}">
                <a16:creationId xmlns:a16="http://schemas.microsoft.com/office/drawing/2014/main" id="{C141C169-9546-D035-6666-D86318169FA0}"/>
              </a:ext>
            </a:extLst>
          </p:cNvPr>
          <p:cNvSpPr/>
          <p:nvPr/>
        </p:nvSpPr>
        <p:spPr>
          <a:xfrm>
            <a:off x="11238590" y="564403"/>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6" action="ppaction://hlinksldjump"/>
            <a:extLst>
              <a:ext uri="{FF2B5EF4-FFF2-40B4-BE49-F238E27FC236}">
                <a16:creationId xmlns:a16="http://schemas.microsoft.com/office/drawing/2014/main" id="{B367F093-360E-3F4F-4F0C-7DD810FE4483}"/>
              </a:ext>
            </a:extLst>
          </p:cNvPr>
          <p:cNvSpPr/>
          <p:nvPr/>
        </p:nvSpPr>
        <p:spPr>
          <a:xfrm>
            <a:off x="1175606" y="562436"/>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B4C64E7-A420-26E7-6785-4C0A54D82B6B}"/>
              </a:ext>
            </a:extLst>
          </p:cNvPr>
          <p:cNvSpPr txBox="1"/>
          <p:nvPr/>
        </p:nvSpPr>
        <p:spPr>
          <a:xfrm>
            <a:off x="5500823" y="3339978"/>
            <a:ext cx="5458470" cy="2929007"/>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Make up the majority of case studies (about two-thirds), reflecting their global frequency and impact. </a:t>
            </a:r>
          </a:p>
          <a:p>
            <a:pPr marL="285750" indent="-28575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Flood research shows a near-even split between trust raising or lowering resilience, whereas severe weather and wildfire studies more frequently find trust increases resilience.</a:t>
            </a:r>
          </a:p>
        </p:txBody>
      </p:sp>
      <p:sp>
        <p:nvSpPr>
          <p:cNvPr id="14" name="Rectangle 13">
            <a:extLst>
              <a:ext uri="{FF2B5EF4-FFF2-40B4-BE49-F238E27FC236}">
                <a16:creationId xmlns:a16="http://schemas.microsoft.com/office/drawing/2014/main" id="{1F5718A5-2CBE-F43E-D68D-2E41A6C46C92}"/>
              </a:ext>
            </a:extLst>
          </p:cNvPr>
          <p:cNvSpPr/>
          <p:nvPr/>
        </p:nvSpPr>
        <p:spPr>
          <a:xfrm>
            <a:off x="-10384" y="-3716"/>
            <a:ext cx="10584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A85CCF0E-4262-9C44-91BD-AFF9D1D13993}"/>
              </a:ext>
            </a:extLst>
          </p:cNvPr>
          <p:cNvSpPr txBox="1"/>
          <p:nvPr/>
        </p:nvSpPr>
        <p:spPr>
          <a:xfrm rot="16200000">
            <a:off x="-313303" y="5087648"/>
            <a:ext cx="1664238" cy="646331"/>
          </a:xfrm>
          <a:prstGeom prst="rect">
            <a:avLst/>
          </a:prstGeom>
          <a:noFill/>
        </p:spPr>
        <p:txBody>
          <a:bodyPr wrap="none" rtlCol="0">
            <a:spAutoFit/>
          </a:bodyPr>
          <a:lstStyle/>
          <a:p>
            <a:r>
              <a:rPr lang="en-GB" sz="2000" dirty="0">
                <a:solidFill>
                  <a:schemeClr val="bg1">
                    <a:lumMod val="65000"/>
                  </a:schemeClr>
                </a:solidFill>
                <a:latin typeface="Century Gothic" panose="020B0502020202020204" pitchFamily="34" charset="0"/>
              </a:rPr>
              <a:t>DISCUSSION</a:t>
            </a:r>
          </a:p>
          <a:p>
            <a:r>
              <a:rPr lang="en-GB" sz="1600" dirty="0">
                <a:solidFill>
                  <a:schemeClr val="bg1">
                    <a:lumMod val="65000"/>
                  </a:schemeClr>
                </a:solidFill>
                <a:latin typeface="Century Gothic" panose="020B0502020202020204" pitchFamily="34" charset="0"/>
              </a:rPr>
              <a:t>KEY FINDINGS</a:t>
            </a:r>
            <a:endParaRPr lang="en-GB" sz="2000" dirty="0">
              <a:solidFill>
                <a:schemeClr val="bg1">
                  <a:lumMod val="65000"/>
                </a:schemeClr>
              </a:solidFill>
              <a:latin typeface="Century Gothic" panose="020B0502020202020204" pitchFamily="34" charset="0"/>
            </a:endParaRPr>
          </a:p>
        </p:txBody>
      </p:sp>
      <p:sp>
        <p:nvSpPr>
          <p:cNvPr id="21" name="Rectangle 20">
            <a:hlinkClick r:id="rId7" action="ppaction://hlinksldjump"/>
            <a:extLst>
              <a:ext uri="{FF2B5EF4-FFF2-40B4-BE49-F238E27FC236}">
                <a16:creationId xmlns:a16="http://schemas.microsoft.com/office/drawing/2014/main" id="{9D26688B-BD0A-754B-10E8-2D7BFA598F31}"/>
              </a:ext>
            </a:extLst>
          </p:cNvPr>
          <p:cNvSpPr/>
          <p:nvPr/>
        </p:nvSpPr>
        <p:spPr>
          <a:xfrm>
            <a:off x="145362" y="562435"/>
            <a:ext cx="811425" cy="56804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CD1C9E4C-806B-E2D0-D9A1-45337964FD76}"/>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itle 1">
            <a:extLst>
              <a:ext uri="{FF2B5EF4-FFF2-40B4-BE49-F238E27FC236}">
                <a16:creationId xmlns:a16="http://schemas.microsoft.com/office/drawing/2014/main" id="{9F3AD088-4C36-5D91-70D3-79E879CF7E88}"/>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Discussion</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30" name="Isosceles Triangle 29">
            <a:hlinkClick r:id="" action="ppaction://hlinkshowjump?jump=previousslide"/>
            <a:extLst>
              <a:ext uri="{FF2B5EF4-FFF2-40B4-BE49-F238E27FC236}">
                <a16:creationId xmlns:a16="http://schemas.microsoft.com/office/drawing/2014/main" id="{191D394B-BFF3-9BB7-33CF-FADE5A0F7C52}"/>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hlinkClick r:id="" action="ppaction://hlinkshowjump?jump=nextslide"/>
            <a:extLst>
              <a:ext uri="{FF2B5EF4-FFF2-40B4-BE49-F238E27FC236}">
                <a16:creationId xmlns:a16="http://schemas.microsoft.com/office/drawing/2014/main" id="{926A0777-9379-417E-E78A-872A6F1CF59F}"/>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Graphic 34" descr="Home with solid fill">
            <a:hlinkClick r:id="rId8" action="ppaction://hlinksldjump"/>
            <a:extLst>
              <a:ext uri="{FF2B5EF4-FFF2-40B4-BE49-F238E27FC236}">
                <a16:creationId xmlns:a16="http://schemas.microsoft.com/office/drawing/2014/main" id="{B2D6DC29-5DDD-2AB7-1DF8-7C96A4B851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28015" y="31787"/>
            <a:ext cx="427551" cy="427551"/>
          </a:xfrm>
          <a:prstGeom prst="rect">
            <a:avLst/>
          </a:prstGeom>
        </p:spPr>
      </p:pic>
      <p:sp>
        <p:nvSpPr>
          <p:cNvPr id="36" name="Rectangle 35">
            <a:extLst>
              <a:ext uri="{FF2B5EF4-FFF2-40B4-BE49-F238E27FC236}">
                <a16:creationId xmlns:a16="http://schemas.microsoft.com/office/drawing/2014/main" id="{3305D806-1FB9-64DF-381F-FB59186C11DD}"/>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Parallelogram 36">
            <a:extLst>
              <a:ext uri="{FF2B5EF4-FFF2-40B4-BE49-F238E27FC236}">
                <a16:creationId xmlns:a16="http://schemas.microsoft.com/office/drawing/2014/main" id="{4B323560-B3AD-29BF-9720-8CDF626B0DCB}"/>
              </a:ext>
            </a:extLst>
          </p:cNvPr>
          <p:cNvSpPr/>
          <p:nvPr/>
        </p:nvSpPr>
        <p:spPr>
          <a:xfrm>
            <a:off x="7262277" y="6346826"/>
            <a:ext cx="2380198"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ubtitle 2">
            <a:hlinkClick r:id="rId8" action="ppaction://hlinksldjump"/>
            <a:extLst>
              <a:ext uri="{FF2B5EF4-FFF2-40B4-BE49-F238E27FC236}">
                <a16:creationId xmlns:a16="http://schemas.microsoft.com/office/drawing/2014/main" id="{955B3311-0EC2-0A84-99E9-07DA3B0183AB}"/>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39" name="Subtitle 2">
            <a:hlinkClick r:id="rId11" action="ppaction://hlinksldjump"/>
            <a:extLst>
              <a:ext uri="{FF2B5EF4-FFF2-40B4-BE49-F238E27FC236}">
                <a16:creationId xmlns:a16="http://schemas.microsoft.com/office/drawing/2014/main" id="{F2385CAF-FBA0-F40F-F482-251854350A16}"/>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40" name="Subtitle 2">
            <a:hlinkClick r:id="rId12" action="ppaction://hlinksldjump"/>
            <a:extLst>
              <a:ext uri="{FF2B5EF4-FFF2-40B4-BE49-F238E27FC236}">
                <a16:creationId xmlns:a16="http://schemas.microsoft.com/office/drawing/2014/main" id="{F87E7C57-8FDE-6682-7F9C-16F6E91DD073}"/>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41" name="Subtitle 2">
            <a:hlinkClick r:id="rId7" action="ppaction://hlinksldjump"/>
            <a:extLst>
              <a:ext uri="{FF2B5EF4-FFF2-40B4-BE49-F238E27FC236}">
                <a16:creationId xmlns:a16="http://schemas.microsoft.com/office/drawing/2014/main" id="{AFE7C60F-F2CC-F7F3-FA0B-641CFDE39484}"/>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Discussion</a:t>
            </a:r>
            <a:endParaRPr lang="en-US" sz="1800" dirty="0">
              <a:solidFill>
                <a:srgbClr val="02214F"/>
              </a:solidFill>
              <a:latin typeface="Century Gothic" panose="020B0502020202020204" pitchFamily="34" charset="0"/>
            </a:endParaRPr>
          </a:p>
        </p:txBody>
      </p:sp>
      <p:sp>
        <p:nvSpPr>
          <p:cNvPr id="43" name="Subtitle 2">
            <a:hlinkClick r:id="rId13" action="ppaction://hlinksldjump"/>
            <a:extLst>
              <a:ext uri="{FF2B5EF4-FFF2-40B4-BE49-F238E27FC236}">
                <a16:creationId xmlns:a16="http://schemas.microsoft.com/office/drawing/2014/main" id="{009FB3DC-A061-4C50-E550-23E3E5E9ECFF}"/>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45" name="Subtitle 2">
            <a:hlinkClick r:id="rId14" action="ppaction://hlinksldjump"/>
            <a:extLst>
              <a:ext uri="{FF2B5EF4-FFF2-40B4-BE49-F238E27FC236}">
                <a16:creationId xmlns:a16="http://schemas.microsoft.com/office/drawing/2014/main" id="{29E83AC6-C2BC-17AF-AA12-6A64DF4E69BB}"/>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2046374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BB23D-CF71-41CA-15E5-A60A07DF80C9}"/>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F2DE7844-A336-880B-2146-2104ED4BCF97}"/>
              </a:ext>
            </a:extLst>
          </p:cNvPr>
          <p:cNvSpPr/>
          <p:nvPr/>
        </p:nvSpPr>
        <p:spPr>
          <a:xfrm>
            <a:off x="6297007" y="-467"/>
            <a:ext cx="5880676"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74766C2E-856E-45F5-6236-486927861475}"/>
              </a:ext>
            </a:extLst>
          </p:cNvPr>
          <p:cNvSpPr/>
          <p:nvPr/>
        </p:nvSpPr>
        <p:spPr>
          <a:xfrm>
            <a:off x="5235329"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D4FEDF1C-FEBD-A52B-DE00-D7616C0D7DF8}"/>
              </a:ext>
            </a:extLst>
          </p:cNvPr>
          <p:cNvSpPr/>
          <p:nvPr/>
        </p:nvSpPr>
        <p:spPr>
          <a:xfrm>
            <a:off x="4177606"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C6563B02-9069-ED8D-6521-009163E752F1}"/>
              </a:ext>
            </a:extLst>
          </p:cNvPr>
          <p:cNvSpPr/>
          <p:nvPr/>
        </p:nvSpPr>
        <p:spPr>
          <a:xfrm>
            <a:off x="3122727"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79E688FA-60B0-635D-FEE8-48C5BE273F15}"/>
              </a:ext>
            </a:extLst>
          </p:cNvPr>
          <p:cNvSpPr/>
          <p:nvPr/>
        </p:nvSpPr>
        <p:spPr>
          <a:xfrm>
            <a:off x="2059521" y="-3716"/>
            <a:ext cx="10548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a:extLst>
              <a:ext uri="{FF2B5EF4-FFF2-40B4-BE49-F238E27FC236}">
                <a16:creationId xmlns:a16="http://schemas.microsoft.com/office/drawing/2014/main" id="{FB47A1ED-9064-224A-6CD9-A6E6F40F8301}"/>
              </a:ext>
            </a:extLst>
          </p:cNvPr>
          <p:cNvSpPr txBox="1"/>
          <p:nvPr/>
        </p:nvSpPr>
        <p:spPr>
          <a:xfrm>
            <a:off x="6497423" y="1423684"/>
            <a:ext cx="4915120" cy="1446550"/>
          </a:xfrm>
          <a:prstGeom prst="rect">
            <a:avLst/>
          </a:prstGeom>
          <a:noFill/>
        </p:spPr>
        <p:txBody>
          <a:bodyPr wrap="square" rtlCol="0">
            <a:spAutoFit/>
          </a:bodyPr>
          <a:lstStyle/>
          <a:p>
            <a:r>
              <a:rPr lang="en-GB" sz="4400" dirty="0">
                <a:solidFill>
                  <a:srgbClr val="01204E"/>
                </a:solidFill>
                <a:latin typeface="Century Gothic" panose="020B0502020202020204" pitchFamily="34" charset="0"/>
              </a:rPr>
              <a:t>Dynamic nature of resilience</a:t>
            </a:r>
          </a:p>
        </p:txBody>
      </p:sp>
      <p:sp>
        <p:nvSpPr>
          <p:cNvPr id="8" name="TextBox 7">
            <a:extLst>
              <a:ext uri="{FF2B5EF4-FFF2-40B4-BE49-F238E27FC236}">
                <a16:creationId xmlns:a16="http://schemas.microsoft.com/office/drawing/2014/main" id="{F43A5370-D841-B90F-F8D2-DA2AD4C3836F}"/>
              </a:ext>
            </a:extLst>
          </p:cNvPr>
          <p:cNvSpPr txBox="1"/>
          <p:nvPr/>
        </p:nvSpPr>
        <p:spPr>
          <a:xfrm>
            <a:off x="6494882" y="686901"/>
            <a:ext cx="816249" cy="769441"/>
          </a:xfrm>
          <a:prstGeom prst="rect">
            <a:avLst/>
          </a:prstGeom>
          <a:noFill/>
        </p:spPr>
        <p:txBody>
          <a:bodyPr wrap="none" rtlCol="0">
            <a:spAutoFit/>
          </a:bodyPr>
          <a:lstStyle/>
          <a:p>
            <a:r>
              <a:rPr lang="en-GB" sz="4400" b="1" dirty="0">
                <a:solidFill>
                  <a:srgbClr val="01204E"/>
                </a:solidFill>
                <a:latin typeface="Century Gothic" panose="020B0502020202020204" pitchFamily="34" charset="0"/>
              </a:rPr>
              <a:t>06</a:t>
            </a:r>
          </a:p>
        </p:txBody>
      </p:sp>
      <p:cxnSp>
        <p:nvCxnSpPr>
          <p:cNvPr id="9" name="Straight Connector 8">
            <a:extLst>
              <a:ext uri="{FF2B5EF4-FFF2-40B4-BE49-F238E27FC236}">
                <a16:creationId xmlns:a16="http://schemas.microsoft.com/office/drawing/2014/main" id="{71960703-4DCA-58B1-CF2E-EB136A613191}"/>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01AFA0F-9EB7-F599-5B4B-C36FF71156F3}"/>
              </a:ext>
            </a:extLst>
          </p:cNvPr>
          <p:cNvSpPr/>
          <p:nvPr/>
        </p:nvSpPr>
        <p:spPr>
          <a:xfrm>
            <a:off x="1053116" y="-3716"/>
            <a:ext cx="1000055"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31967D5-A23D-FBB6-BDE3-97462E668B1F}"/>
              </a:ext>
            </a:extLst>
          </p:cNvPr>
          <p:cNvSpPr txBox="1"/>
          <p:nvPr/>
        </p:nvSpPr>
        <p:spPr>
          <a:xfrm>
            <a:off x="1076615" y="520101"/>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01</a:t>
            </a:r>
          </a:p>
        </p:txBody>
      </p:sp>
      <p:sp>
        <p:nvSpPr>
          <p:cNvPr id="10" name="TextBox 9">
            <a:extLst>
              <a:ext uri="{FF2B5EF4-FFF2-40B4-BE49-F238E27FC236}">
                <a16:creationId xmlns:a16="http://schemas.microsoft.com/office/drawing/2014/main" id="{4380B91E-E982-EEA4-DB31-13A69AD83430}"/>
              </a:ext>
            </a:extLst>
          </p:cNvPr>
          <p:cNvSpPr txBox="1"/>
          <p:nvPr/>
        </p:nvSpPr>
        <p:spPr>
          <a:xfrm rot="16200000">
            <a:off x="-330577" y="4031678"/>
            <a:ext cx="3770576"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Variability in defining trust and resilience</a:t>
            </a:r>
          </a:p>
        </p:txBody>
      </p:sp>
      <p:sp>
        <p:nvSpPr>
          <p:cNvPr id="4" name="TextBox 3">
            <a:extLst>
              <a:ext uri="{FF2B5EF4-FFF2-40B4-BE49-F238E27FC236}">
                <a16:creationId xmlns:a16="http://schemas.microsoft.com/office/drawing/2014/main" id="{6CE79B35-7365-8BC6-7D56-29FFC4737D94}"/>
              </a:ext>
            </a:extLst>
          </p:cNvPr>
          <p:cNvSpPr txBox="1"/>
          <p:nvPr/>
        </p:nvSpPr>
        <p:spPr>
          <a:xfrm rot="16200000">
            <a:off x="498118" y="3966639"/>
            <a:ext cx="4208429"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Caution about causality</a:t>
            </a:r>
          </a:p>
        </p:txBody>
      </p:sp>
      <p:sp>
        <p:nvSpPr>
          <p:cNvPr id="11" name="TextBox 10">
            <a:extLst>
              <a:ext uri="{FF2B5EF4-FFF2-40B4-BE49-F238E27FC236}">
                <a16:creationId xmlns:a16="http://schemas.microsoft.com/office/drawing/2014/main" id="{EE5D1A93-7AF8-959A-9C78-83CC0F435820}"/>
              </a:ext>
            </a:extLst>
          </p:cNvPr>
          <p:cNvSpPr txBox="1"/>
          <p:nvPr/>
        </p:nvSpPr>
        <p:spPr>
          <a:xfrm>
            <a:off x="2064547"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02</a:t>
            </a:r>
          </a:p>
        </p:txBody>
      </p:sp>
      <p:sp>
        <p:nvSpPr>
          <p:cNvPr id="5" name="TextBox 4">
            <a:extLst>
              <a:ext uri="{FF2B5EF4-FFF2-40B4-BE49-F238E27FC236}">
                <a16:creationId xmlns:a16="http://schemas.microsoft.com/office/drawing/2014/main" id="{54C1E22B-8485-8180-23B5-783F0924A9D6}"/>
              </a:ext>
            </a:extLst>
          </p:cNvPr>
          <p:cNvSpPr txBox="1"/>
          <p:nvPr/>
        </p:nvSpPr>
        <p:spPr>
          <a:xfrm rot="16200000">
            <a:off x="1781668" y="4185565"/>
            <a:ext cx="3770576" cy="400110"/>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Focus on governmental trust</a:t>
            </a:r>
          </a:p>
        </p:txBody>
      </p:sp>
      <p:sp>
        <p:nvSpPr>
          <p:cNvPr id="13" name="TextBox 12">
            <a:extLst>
              <a:ext uri="{FF2B5EF4-FFF2-40B4-BE49-F238E27FC236}">
                <a16:creationId xmlns:a16="http://schemas.microsoft.com/office/drawing/2014/main" id="{8EEDB738-A132-54D9-624A-A4E63069DC05}"/>
              </a:ext>
            </a:extLst>
          </p:cNvPr>
          <p:cNvSpPr txBox="1"/>
          <p:nvPr/>
        </p:nvSpPr>
        <p:spPr>
          <a:xfrm>
            <a:off x="3122752" y="514056"/>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03</a:t>
            </a:r>
          </a:p>
        </p:txBody>
      </p:sp>
      <p:sp>
        <p:nvSpPr>
          <p:cNvPr id="6" name="TextBox 5">
            <a:extLst>
              <a:ext uri="{FF2B5EF4-FFF2-40B4-BE49-F238E27FC236}">
                <a16:creationId xmlns:a16="http://schemas.microsoft.com/office/drawing/2014/main" id="{3ADCB946-B3A4-2B5E-34BE-1E8F7869F583}"/>
              </a:ext>
            </a:extLst>
          </p:cNvPr>
          <p:cNvSpPr txBox="1"/>
          <p:nvPr/>
        </p:nvSpPr>
        <p:spPr>
          <a:xfrm rot="16200000">
            <a:off x="2835138" y="4031677"/>
            <a:ext cx="3770576"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Preparedness as the most common resilience measure</a:t>
            </a:r>
          </a:p>
        </p:txBody>
      </p:sp>
      <p:sp>
        <p:nvSpPr>
          <p:cNvPr id="12" name="TextBox 11">
            <a:extLst>
              <a:ext uri="{FF2B5EF4-FFF2-40B4-BE49-F238E27FC236}">
                <a16:creationId xmlns:a16="http://schemas.microsoft.com/office/drawing/2014/main" id="{22CBCA09-E448-75FF-FF4E-19F1E0B7513F}"/>
              </a:ext>
            </a:extLst>
          </p:cNvPr>
          <p:cNvSpPr txBox="1"/>
          <p:nvPr/>
        </p:nvSpPr>
        <p:spPr>
          <a:xfrm>
            <a:off x="4180781" y="521304"/>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04</a:t>
            </a:r>
          </a:p>
        </p:txBody>
      </p:sp>
      <p:sp>
        <p:nvSpPr>
          <p:cNvPr id="7" name="TextBox 6">
            <a:extLst>
              <a:ext uri="{FF2B5EF4-FFF2-40B4-BE49-F238E27FC236}">
                <a16:creationId xmlns:a16="http://schemas.microsoft.com/office/drawing/2014/main" id="{DF823BE3-8370-641E-0308-92D50B79623A}"/>
              </a:ext>
            </a:extLst>
          </p:cNvPr>
          <p:cNvSpPr txBox="1"/>
          <p:nvPr/>
        </p:nvSpPr>
        <p:spPr>
          <a:xfrm rot="16200000">
            <a:off x="3582279" y="3693009"/>
            <a:ext cx="4391962" cy="707886"/>
          </a:xfrm>
          <a:prstGeom prst="rect">
            <a:avLst/>
          </a:prstGeom>
          <a:noFill/>
        </p:spPr>
        <p:txBody>
          <a:bodyPr wrap="square" rtlCol="0">
            <a:spAutoFit/>
          </a:bodyPr>
          <a:lstStyle/>
          <a:p>
            <a:r>
              <a:rPr lang="en-GB" sz="2000" dirty="0">
                <a:solidFill>
                  <a:schemeClr val="bg1">
                    <a:lumMod val="65000"/>
                  </a:schemeClr>
                </a:solidFill>
                <a:latin typeface="Century Gothic" panose="020B0502020202020204" pitchFamily="34" charset="0"/>
              </a:rPr>
              <a:t>Focus on hydrometeorological hazards</a:t>
            </a:r>
          </a:p>
        </p:txBody>
      </p:sp>
      <p:sp>
        <p:nvSpPr>
          <p:cNvPr id="14" name="TextBox 13">
            <a:extLst>
              <a:ext uri="{FF2B5EF4-FFF2-40B4-BE49-F238E27FC236}">
                <a16:creationId xmlns:a16="http://schemas.microsoft.com/office/drawing/2014/main" id="{AEF126F5-A8FE-0A14-4C5F-0CF375B643FC}"/>
              </a:ext>
            </a:extLst>
          </p:cNvPr>
          <p:cNvSpPr txBox="1"/>
          <p:nvPr/>
        </p:nvSpPr>
        <p:spPr>
          <a:xfrm>
            <a:off x="5242207" y="513773"/>
            <a:ext cx="530915" cy="461665"/>
          </a:xfrm>
          <a:prstGeom prst="rect">
            <a:avLst/>
          </a:prstGeom>
          <a:noFill/>
        </p:spPr>
        <p:txBody>
          <a:bodyPr wrap="none" rtlCol="0">
            <a:spAutoFit/>
          </a:bodyPr>
          <a:lstStyle/>
          <a:p>
            <a:r>
              <a:rPr lang="en-GB" sz="2400" b="1" dirty="0">
                <a:solidFill>
                  <a:schemeClr val="bg1">
                    <a:lumMod val="65000"/>
                  </a:schemeClr>
                </a:solidFill>
                <a:latin typeface="Century Gothic" panose="020B0502020202020204" pitchFamily="34" charset="0"/>
              </a:rPr>
              <a:t>05</a:t>
            </a:r>
          </a:p>
        </p:txBody>
      </p:sp>
      <p:sp>
        <p:nvSpPr>
          <p:cNvPr id="19" name="Rectangle 18">
            <a:hlinkClick r:id="rId2" action="ppaction://hlinksldjump"/>
            <a:extLst>
              <a:ext uri="{FF2B5EF4-FFF2-40B4-BE49-F238E27FC236}">
                <a16:creationId xmlns:a16="http://schemas.microsoft.com/office/drawing/2014/main" id="{C97A9F70-6F78-C120-4891-B4EC222CE4D2}"/>
              </a:ext>
            </a:extLst>
          </p:cNvPr>
          <p:cNvSpPr/>
          <p:nvPr/>
        </p:nvSpPr>
        <p:spPr>
          <a:xfrm>
            <a:off x="2199989" y="562435"/>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3" action="ppaction://hlinksldjump"/>
            <a:extLst>
              <a:ext uri="{FF2B5EF4-FFF2-40B4-BE49-F238E27FC236}">
                <a16:creationId xmlns:a16="http://schemas.microsoft.com/office/drawing/2014/main" id="{96665745-1FAE-864F-4A3F-17D213607B13}"/>
              </a:ext>
            </a:extLst>
          </p:cNvPr>
          <p:cNvSpPr/>
          <p:nvPr/>
        </p:nvSpPr>
        <p:spPr>
          <a:xfrm>
            <a:off x="3247268" y="570044"/>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hlinkClick r:id="rId4" action="ppaction://hlinksldjump"/>
            <a:extLst>
              <a:ext uri="{FF2B5EF4-FFF2-40B4-BE49-F238E27FC236}">
                <a16:creationId xmlns:a16="http://schemas.microsoft.com/office/drawing/2014/main" id="{26D65568-ABA7-433C-5DA1-2B4C5B4DC9A4}"/>
              </a:ext>
            </a:extLst>
          </p:cNvPr>
          <p:cNvSpPr/>
          <p:nvPr/>
        </p:nvSpPr>
        <p:spPr>
          <a:xfrm>
            <a:off x="4332022" y="567842"/>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5" action="ppaction://hlinksldjump"/>
            <a:extLst>
              <a:ext uri="{FF2B5EF4-FFF2-40B4-BE49-F238E27FC236}">
                <a16:creationId xmlns:a16="http://schemas.microsoft.com/office/drawing/2014/main" id="{3EA4882A-FBE6-6626-D443-CD2E6D30AADD}"/>
              </a:ext>
            </a:extLst>
          </p:cNvPr>
          <p:cNvSpPr/>
          <p:nvPr/>
        </p:nvSpPr>
        <p:spPr>
          <a:xfrm>
            <a:off x="5386822" y="574247"/>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6" action="ppaction://hlinksldjump"/>
            <a:extLst>
              <a:ext uri="{FF2B5EF4-FFF2-40B4-BE49-F238E27FC236}">
                <a16:creationId xmlns:a16="http://schemas.microsoft.com/office/drawing/2014/main" id="{B95975E9-0DEF-3436-55D4-C6F6C8580A43}"/>
              </a:ext>
            </a:extLst>
          </p:cNvPr>
          <p:cNvSpPr/>
          <p:nvPr/>
        </p:nvSpPr>
        <p:spPr>
          <a:xfrm>
            <a:off x="1185230" y="562436"/>
            <a:ext cx="811425" cy="5722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9A16030-489E-C32F-CA1B-E20FC3373FBB}"/>
              </a:ext>
            </a:extLst>
          </p:cNvPr>
          <p:cNvSpPr txBox="1"/>
          <p:nvPr/>
        </p:nvSpPr>
        <p:spPr>
          <a:xfrm>
            <a:off x="6436995" y="3339978"/>
            <a:ext cx="5458470" cy="1446550"/>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GB" sz="2200" dirty="0">
                <a:solidFill>
                  <a:srgbClr val="028391"/>
                </a:solidFill>
                <a:latin typeface="Verdana Pro Cond" panose="020B0606030504040204" pitchFamily="34" charset="0"/>
              </a:rPr>
              <a:t>People’s resilience strategies (and the trust they place in certain parties) can vary by hazard type, prior experiences, and cultural norms.</a:t>
            </a:r>
          </a:p>
        </p:txBody>
      </p:sp>
      <p:sp>
        <p:nvSpPr>
          <p:cNvPr id="16" name="Rectangle 15">
            <a:extLst>
              <a:ext uri="{FF2B5EF4-FFF2-40B4-BE49-F238E27FC236}">
                <a16:creationId xmlns:a16="http://schemas.microsoft.com/office/drawing/2014/main" id="{4A67630A-259C-4E92-D5E6-6801A62FD25F}"/>
              </a:ext>
            </a:extLst>
          </p:cNvPr>
          <p:cNvSpPr/>
          <p:nvPr/>
        </p:nvSpPr>
        <p:spPr>
          <a:xfrm>
            <a:off x="-10384" y="-3716"/>
            <a:ext cx="1058400" cy="6347010"/>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E9DF8A19-69B9-91EB-A748-1B939A6570A0}"/>
              </a:ext>
            </a:extLst>
          </p:cNvPr>
          <p:cNvSpPr txBox="1"/>
          <p:nvPr/>
        </p:nvSpPr>
        <p:spPr>
          <a:xfrm rot="16200000">
            <a:off x="-313303" y="5087648"/>
            <a:ext cx="1664238" cy="646331"/>
          </a:xfrm>
          <a:prstGeom prst="rect">
            <a:avLst/>
          </a:prstGeom>
          <a:noFill/>
        </p:spPr>
        <p:txBody>
          <a:bodyPr wrap="none" rtlCol="0">
            <a:spAutoFit/>
          </a:bodyPr>
          <a:lstStyle/>
          <a:p>
            <a:r>
              <a:rPr lang="en-GB" sz="2000" dirty="0">
                <a:solidFill>
                  <a:schemeClr val="bg1">
                    <a:lumMod val="65000"/>
                  </a:schemeClr>
                </a:solidFill>
                <a:latin typeface="Century Gothic" panose="020B0502020202020204" pitchFamily="34" charset="0"/>
              </a:rPr>
              <a:t>DISCUSSION</a:t>
            </a:r>
          </a:p>
          <a:p>
            <a:r>
              <a:rPr lang="en-GB" sz="1600" dirty="0">
                <a:solidFill>
                  <a:schemeClr val="bg1">
                    <a:lumMod val="65000"/>
                  </a:schemeClr>
                </a:solidFill>
                <a:latin typeface="Century Gothic" panose="020B0502020202020204" pitchFamily="34" charset="0"/>
              </a:rPr>
              <a:t>KEY FINDINGS</a:t>
            </a:r>
            <a:endParaRPr lang="en-GB" sz="2000" dirty="0">
              <a:solidFill>
                <a:schemeClr val="bg1">
                  <a:lumMod val="65000"/>
                </a:schemeClr>
              </a:solidFill>
              <a:latin typeface="Century Gothic" panose="020B0502020202020204" pitchFamily="34" charset="0"/>
            </a:endParaRPr>
          </a:p>
        </p:txBody>
      </p:sp>
      <p:sp>
        <p:nvSpPr>
          <p:cNvPr id="25" name="Rectangle 24">
            <a:hlinkClick r:id="rId7" action="ppaction://hlinksldjump"/>
            <a:extLst>
              <a:ext uri="{FF2B5EF4-FFF2-40B4-BE49-F238E27FC236}">
                <a16:creationId xmlns:a16="http://schemas.microsoft.com/office/drawing/2014/main" id="{E134A23A-0C44-E247-BDD7-C563AD0C0B7F}"/>
              </a:ext>
            </a:extLst>
          </p:cNvPr>
          <p:cNvSpPr/>
          <p:nvPr/>
        </p:nvSpPr>
        <p:spPr>
          <a:xfrm>
            <a:off x="145362" y="562435"/>
            <a:ext cx="811425" cy="56804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3AEC3033-A9B5-D44F-B13A-0DE59ECFFC4C}"/>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859E3F81-38DA-2551-AFD2-5727BF11099A}"/>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Discussion</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31" name="Isosceles Triangle 30">
            <a:hlinkClick r:id="" action="ppaction://hlinkshowjump?jump=previousslide"/>
            <a:extLst>
              <a:ext uri="{FF2B5EF4-FFF2-40B4-BE49-F238E27FC236}">
                <a16:creationId xmlns:a16="http://schemas.microsoft.com/office/drawing/2014/main" id="{6466B7FE-EB8F-91DE-8F94-6405A9C7F122}"/>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hlinkClick r:id="" action="ppaction://hlinkshowjump?jump=nextslide"/>
            <a:extLst>
              <a:ext uri="{FF2B5EF4-FFF2-40B4-BE49-F238E27FC236}">
                <a16:creationId xmlns:a16="http://schemas.microsoft.com/office/drawing/2014/main" id="{D710CDA6-1018-A0BB-EBD7-C52E9BE8280F}"/>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Graphic 35" descr="Home with solid fill">
            <a:hlinkClick r:id="rId8" action="ppaction://hlinksldjump"/>
            <a:extLst>
              <a:ext uri="{FF2B5EF4-FFF2-40B4-BE49-F238E27FC236}">
                <a16:creationId xmlns:a16="http://schemas.microsoft.com/office/drawing/2014/main" id="{E4241A7D-2122-7B9D-24E0-8B32068CA0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28015" y="31787"/>
            <a:ext cx="427551" cy="427551"/>
          </a:xfrm>
          <a:prstGeom prst="rect">
            <a:avLst/>
          </a:prstGeom>
        </p:spPr>
      </p:pic>
      <p:sp>
        <p:nvSpPr>
          <p:cNvPr id="37" name="Rectangle 36">
            <a:extLst>
              <a:ext uri="{FF2B5EF4-FFF2-40B4-BE49-F238E27FC236}">
                <a16:creationId xmlns:a16="http://schemas.microsoft.com/office/drawing/2014/main" id="{B8802891-A813-C84A-4063-2B9AF5BD4988}"/>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Parallelogram 37">
            <a:extLst>
              <a:ext uri="{FF2B5EF4-FFF2-40B4-BE49-F238E27FC236}">
                <a16:creationId xmlns:a16="http://schemas.microsoft.com/office/drawing/2014/main" id="{EB174E1C-E128-F331-43EE-C95F29C172C0}"/>
              </a:ext>
            </a:extLst>
          </p:cNvPr>
          <p:cNvSpPr/>
          <p:nvPr/>
        </p:nvSpPr>
        <p:spPr>
          <a:xfrm>
            <a:off x="7262277" y="6346826"/>
            <a:ext cx="2380198"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ubtitle 2">
            <a:hlinkClick r:id="rId8" action="ppaction://hlinksldjump"/>
            <a:extLst>
              <a:ext uri="{FF2B5EF4-FFF2-40B4-BE49-F238E27FC236}">
                <a16:creationId xmlns:a16="http://schemas.microsoft.com/office/drawing/2014/main" id="{C154124F-E5CA-E0E3-37AC-CE053C690646}"/>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40" name="Subtitle 2">
            <a:hlinkClick r:id="rId11" action="ppaction://hlinksldjump"/>
            <a:extLst>
              <a:ext uri="{FF2B5EF4-FFF2-40B4-BE49-F238E27FC236}">
                <a16:creationId xmlns:a16="http://schemas.microsoft.com/office/drawing/2014/main" id="{783AE3B9-50D9-1AA4-14F6-2F053CB211FB}"/>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41" name="Subtitle 2">
            <a:hlinkClick r:id="rId12" action="ppaction://hlinksldjump"/>
            <a:extLst>
              <a:ext uri="{FF2B5EF4-FFF2-40B4-BE49-F238E27FC236}">
                <a16:creationId xmlns:a16="http://schemas.microsoft.com/office/drawing/2014/main" id="{82F37BDE-7534-2EA6-DC73-6D68DAD48E4E}"/>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42" name="Subtitle 2">
            <a:hlinkClick r:id="rId7" action="ppaction://hlinksldjump"/>
            <a:extLst>
              <a:ext uri="{FF2B5EF4-FFF2-40B4-BE49-F238E27FC236}">
                <a16:creationId xmlns:a16="http://schemas.microsoft.com/office/drawing/2014/main" id="{8B15AF6D-F456-DC3C-6D29-A637CBFAA25A}"/>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Discussion</a:t>
            </a:r>
            <a:endParaRPr lang="en-US" sz="1800" dirty="0">
              <a:solidFill>
                <a:srgbClr val="02214F"/>
              </a:solidFill>
              <a:latin typeface="Century Gothic" panose="020B0502020202020204" pitchFamily="34" charset="0"/>
            </a:endParaRPr>
          </a:p>
        </p:txBody>
      </p:sp>
      <p:sp>
        <p:nvSpPr>
          <p:cNvPr id="44" name="Subtitle 2">
            <a:hlinkClick r:id="rId13" action="ppaction://hlinksldjump"/>
            <a:extLst>
              <a:ext uri="{FF2B5EF4-FFF2-40B4-BE49-F238E27FC236}">
                <a16:creationId xmlns:a16="http://schemas.microsoft.com/office/drawing/2014/main" id="{36D31072-8F07-CB59-8CF9-D3B96FD052E6}"/>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46" name="Subtitle 2">
            <a:hlinkClick r:id="rId14" action="ppaction://hlinksldjump"/>
            <a:extLst>
              <a:ext uri="{FF2B5EF4-FFF2-40B4-BE49-F238E27FC236}">
                <a16:creationId xmlns:a16="http://schemas.microsoft.com/office/drawing/2014/main" id="{0A2BB617-850A-7CB9-4B4D-3C8C8A8F47CD}"/>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332764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34125-C9DB-E327-8FFB-AB4E95499234}"/>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EB5143A0-45A5-516B-AE6F-0ADE8B57477C}"/>
              </a:ext>
            </a:extLst>
          </p:cNvPr>
          <p:cNvSpPr/>
          <p:nvPr/>
        </p:nvSpPr>
        <p:spPr>
          <a:xfrm>
            <a:off x="-1165" y="2250148"/>
            <a:ext cx="12191990" cy="2356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AE0EE43-5314-370B-E7A4-346C2DBF9DF4}"/>
              </a:ext>
            </a:extLst>
          </p:cNvPr>
          <p:cNvGrpSpPr/>
          <p:nvPr/>
        </p:nvGrpSpPr>
        <p:grpSpPr>
          <a:xfrm>
            <a:off x="796118" y="-18501797"/>
            <a:ext cx="4878238" cy="17820263"/>
            <a:chOff x="28066" y="-13451243"/>
            <a:chExt cx="4878238" cy="17820263"/>
          </a:xfrm>
        </p:grpSpPr>
        <p:grpSp>
          <p:nvGrpSpPr>
            <p:cNvPr id="23" name="Group 22">
              <a:extLst>
                <a:ext uri="{FF2B5EF4-FFF2-40B4-BE49-F238E27FC236}">
                  <a16:creationId xmlns:a16="http://schemas.microsoft.com/office/drawing/2014/main" id="{D18EA9C4-F89B-DDAC-65E2-51792174969A}"/>
                </a:ext>
              </a:extLst>
            </p:cNvPr>
            <p:cNvGrpSpPr/>
            <p:nvPr/>
          </p:nvGrpSpPr>
          <p:grpSpPr>
            <a:xfrm>
              <a:off x="28752" y="-13451243"/>
              <a:ext cx="4877552" cy="17820263"/>
              <a:chOff x="28752" y="-13451243"/>
              <a:chExt cx="4877552" cy="17820263"/>
            </a:xfrm>
          </p:grpSpPr>
          <p:sp>
            <p:nvSpPr>
              <p:cNvPr id="41" name="TextBox 40">
                <a:extLst>
                  <a:ext uri="{FF2B5EF4-FFF2-40B4-BE49-F238E27FC236}">
                    <a16:creationId xmlns:a16="http://schemas.microsoft.com/office/drawing/2014/main" id="{C524062D-AE8B-3F71-9DB1-DFA4C43ACA61}"/>
                  </a:ext>
                </a:extLst>
              </p:cNvPr>
              <p:cNvSpPr txBox="1"/>
              <p:nvPr/>
            </p:nvSpPr>
            <p:spPr>
              <a:xfrm>
                <a:off x="968609" y="-13451243"/>
                <a:ext cx="3937695" cy="17820263"/>
              </a:xfrm>
              <a:prstGeom prst="rect">
                <a:avLst/>
              </a:prstGeom>
              <a:noFill/>
              <a:ln>
                <a:noFill/>
              </a:ln>
            </p:spPr>
            <p:txBody>
              <a:bodyPr wrap="square">
                <a:spAutoFit/>
              </a:bodyPr>
              <a:lstStyle/>
              <a:p>
                <a:r>
                  <a:rPr lang="en-GB" sz="3600" dirty="0">
                    <a:solidFill>
                      <a:srgbClr val="DD3E12"/>
                    </a:solidFill>
                    <a:latin typeface="Century Gothic" panose="020B0502020202020204" pitchFamily="34" charset="0"/>
                    <a:ea typeface="Verdana" panose="020B0604030504040204" pitchFamily="34" charset="0"/>
                  </a:rPr>
                  <a:t>Better understand “preparedness”</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Expand hazards &amp; institutions studied</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Investigate dynamic trust</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State theoretical frameworks</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Clarify definitions of trust</a:t>
                </a:r>
              </a:p>
            </p:txBody>
          </p:sp>
          <p:sp>
            <p:nvSpPr>
              <p:cNvPr id="42" name="Oval 41">
                <a:extLst>
                  <a:ext uri="{FF2B5EF4-FFF2-40B4-BE49-F238E27FC236}">
                    <a16:creationId xmlns:a16="http://schemas.microsoft.com/office/drawing/2014/main" id="{1847210F-8325-6F67-E11A-0F77BD42DA5E}"/>
                  </a:ext>
                </a:extLst>
              </p:cNvPr>
              <p:cNvSpPr/>
              <p:nvPr/>
            </p:nvSpPr>
            <p:spPr>
              <a:xfrm>
                <a:off x="28752" y="-13313964"/>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5</a:t>
                </a:r>
              </a:p>
            </p:txBody>
          </p:sp>
        </p:grpSp>
        <p:sp>
          <p:nvSpPr>
            <p:cNvPr id="31" name="Oval 30">
              <a:extLst>
                <a:ext uri="{FF2B5EF4-FFF2-40B4-BE49-F238E27FC236}">
                  <a16:creationId xmlns:a16="http://schemas.microsoft.com/office/drawing/2014/main" id="{FB054CB7-63AF-46A2-AE0A-8A96086F9B09}"/>
                </a:ext>
              </a:extLst>
            </p:cNvPr>
            <p:cNvSpPr/>
            <p:nvPr/>
          </p:nvSpPr>
          <p:spPr>
            <a:xfrm>
              <a:off x="28066" y="-8940416"/>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4</a:t>
              </a:r>
            </a:p>
          </p:txBody>
        </p:sp>
        <p:sp>
          <p:nvSpPr>
            <p:cNvPr id="38" name="Oval 37">
              <a:extLst>
                <a:ext uri="{FF2B5EF4-FFF2-40B4-BE49-F238E27FC236}">
                  <a16:creationId xmlns:a16="http://schemas.microsoft.com/office/drawing/2014/main" id="{94D87722-4FA9-1302-20D3-8905EFFEE6FB}"/>
                </a:ext>
              </a:extLst>
            </p:cNvPr>
            <p:cNvSpPr/>
            <p:nvPr/>
          </p:nvSpPr>
          <p:spPr>
            <a:xfrm>
              <a:off x="28066" y="-4540081"/>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3</a:t>
              </a:r>
            </a:p>
          </p:txBody>
        </p:sp>
        <p:sp>
          <p:nvSpPr>
            <p:cNvPr id="39" name="Oval 38">
              <a:extLst>
                <a:ext uri="{FF2B5EF4-FFF2-40B4-BE49-F238E27FC236}">
                  <a16:creationId xmlns:a16="http://schemas.microsoft.com/office/drawing/2014/main" id="{E89E30B8-4C9D-9E40-5E34-BAA1AC1ABFBA}"/>
                </a:ext>
              </a:extLst>
            </p:cNvPr>
            <p:cNvSpPr/>
            <p:nvPr/>
          </p:nvSpPr>
          <p:spPr>
            <a:xfrm>
              <a:off x="28066" y="-704648"/>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2</a:t>
              </a:r>
            </a:p>
          </p:txBody>
        </p:sp>
        <p:sp>
          <p:nvSpPr>
            <p:cNvPr id="40" name="Oval 39">
              <a:extLst>
                <a:ext uri="{FF2B5EF4-FFF2-40B4-BE49-F238E27FC236}">
                  <a16:creationId xmlns:a16="http://schemas.microsoft.com/office/drawing/2014/main" id="{FFA51E4D-30A5-80B3-BB4C-EE48398BC714}"/>
                </a:ext>
              </a:extLst>
            </p:cNvPr>
            <p:cNvSpPr/>
            <p:nvPr/>
          </p:nvSpPr>
          <p:spPr>
            <a:xfrm>
              <a:off x="28066" y="3120162"/>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1</a:t>
              </a:r>
            </a:p>
          </p:txBody>
        </p:sp>
      </p:grpSp>
      <p:sp>
        <p:nvSpPr>
          <p:cNvPr id="127" name="TextBox 126">
            <a:extLst>
              <a:ext uri="{FF2B5EF4-FFF2-40B4-BE49-F238E27FC236}">
                <a16:creationId xmlns:a16="http://schemas.microsoft.com/office/drawing/2014/main" id="{CDBDF511-B811-9595-0886-A182488DDC6F}"/>
              </a:ext>
            </a:extLst>
          </p:cNvPr>
          <p:cNvSpPr txBox="1"/>
          <p:nvPr/>
        </p:nvSpPr>
        <p:spPr>
          <a:xfrm>
            <a:off x="5994400" y="7962420"/>
            <a:ext cx="5605134" cy="16466046"/>
          </a:xfrm>
          <a:prstGeom prst="rect">
            <a:avLst/>
          </a:prstGeom>
          <a:noFill/>
        </p:spPr>
        <p:txBody>
          <a:bodyPr wrap="square">
            <a:spAutoFit/>
          </a:bodyPr>
          <a:lstStyle/>
          <a:p>
            <a:r>
              <a:rPr lang="en-GB" sz="2800" dirty="0">
                <a:latin typeface="Verdana Pro Cond" panose="020B0606030504040204" pitchFamily="34" charset="0"/>
              </a:rPr>
              <a:t>Clearly distinguish between ability trust (“can they do it?”) and intention trust (“will they do it for us?”) to resolve conflicting findings.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Explicitly outline whether the study is positivist, constructivist, or a mixed-method approach and define key concepts (e.g., trust, resilience).</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Go beyond trust in government agencies and flooding as the hazard of concern by examining trust in communities, NGOs, and scientists, in multi-hazard settings.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Employ longitudinal and comparative research to capture how trust evolves before, during, and after hazard events, including multi-hazard scenarios.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Examine the gap between intended preparedness measures and actual actions, assessing whether intentions translate into tangible resilience gains.</a:t>
            </a:r>
          </a:p>
        </p:txBody>
      </p:sp>
      <p:sp>
        <p:nvSpPr>
          <p:cNvPr id="2" name="Rectangle 1">
            <a:extLst>
              <a:ext uri="{FF2B5EF4-FFF2-40B4-BE49-F238E27FC236}">
                <a16:creationId xmlns:a16="http://schemas.microsoft.com/office/drawing/2014/main" id="{98BF9BE1-5546-BD44-EBBE-95579AF7567F}"/>
              </a:ext>
            </a:extLst>
          </p:cNvPr>
          <p:cNvSpPr/>
          <p:nvPr/>
        </p:nvSpPr>
        <p:spPr>
          <a:xfrm>
            <a:off x="-2" y="0"/>
            <a:ext cx="12192000" cy="2250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B8DE691-88AD-7C84-66C2-AB34F629A472}"/>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04FB421B-F6EB-7514-4B66-D63FA301B8E5}"/>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Recommendations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5" name="Isosceles Triangle 4">
            <a:hlinkClick r:id="" action="ppaction://hlinkshowjump?jump=previousslide"/>
            <a:extLst>
              <a:ext uri="{FF2B5EF4-FFF2-40B4-BE49-F238E27FC236}">
                <a16:creationId xmlns:a16="http://schemas.microsoft.com/office/drawing/2014/main" id="{9AD32983-70AE-53D7-1A0A-2E09A37E6C56}"/>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hlinkClick r:id="" action="ppaction://hlinkshowjump?jump=nextslide"/>
            <a:extLst>
              <a:ext uri="{FF2B5EF4-FFF2-40B4-BE49-F238E27FC236}">
                <a16:creationId xmlns:a16="http://schemas.microsoft.com/office/drawing/2014/main" id="{E32A6C41-734D-D1FA-4DF9-54949070C719}"/>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Home with solid fill">
            <a:hlinkClick r:id="rId2" action="ppaction://hlinksldjump"/>
            <a:extLst>
              <a:ext uri="{FF2B5EF4-FFF2-40B4-BE49-F238E27FC236}">
                <a16:creationId xmlns:a16="http://schemas.microsoft.com/office/drawing/2014/main" id="{917AB7D9-1482-C411-94A3-47FA990783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015" y="31787"/>
            <a:ext cx="427551" cy="427551"/>
          </a:xfrm>
          <a:prstGeom prst="rect">
            <a:avLst/>
          </a:prstGeom>
        </p:spPr>
      </p:pic>
      <p:sp>
        <p:nvSpPr>
          <p:cNvPr id="8" name="Rectangle 7">
            <a:extLst>
              <a:ext uri="{FF2B5EF4-FFF2-40B4-BE49-F238E27FC236}">
                <a16:creationId xmlns:a16="http://schemas.microsoft.com/office/drawing/2014/main" id="{BEEE9D39-BEF2-B5A8-F905-45CA386CCCF2}"/>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E089C8FC-C51A-F5FE-253F-BE87B086D420}"/>
              </a:ext>
            </a:extLst>
          </p:cNvPr>
          <p:cNvSpPr/>
          <p:nvPr/>
        </p:nvSpPr>
        <p:spPr>
          <a:xfrm>
            <a:off x="9116476" y="6347631"/>
            <a:ext cx="3577201"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ubtitle 2">
            <a:hlinkClick r:id="rId2" action="ppaction://hlinksldjump"/>
            <a:extLst>
              <a:ext uri="{FF2B5EF4-FFF2-40B4-BE49-F238E27FC236}">
                <a16:creationId xmlns:a16="http://schemas.microsoft.com/office/drawing/2014/main" id="{AAECA7D3-1654-FBE8-7FD2-428A5F993888}"/>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11" name="Subtitle 2">
            <a:hlinkClick r:id="rId5" action="ppaction://hlinksldjump"/>
            <a:extLst>
              <a:ext uri="{FF2B5EF4-FFF2-40B4-BE49-F238E27FC236}">
                <a16:creationId xmlns:a16="http://schemas.microsoft.com/office/drawing/2014/main" id="{5B7033D3-99D2-A15C-C1E6-36EEE4AC5917}"/>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12" name="Subtitle 2">
            <a:hlinkClick r:id="rId6" action="ppaction://hlinksldjump"/>
            <a:extLst>
              <a:ext uri="{FF2B5EF4-FFF2-40B4-BE49-F238E27FC236}">
                <a16:creationId xmlns:a16="http://schemas.microsoft.com/office/drawing/2014/main" id="{3F23DE2E-DAED-9956-9BEE-3C9A19F23CA6}"/>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13" name="Subtitle 2">
            <a:hlinkClick r:id="rId7" action="ppaction://hlinksldjump"/>
            <a:extLst>
              <a:ext uri="{FF2B5EF4-FFF2-40B4-BE49-F238E27FC236}">
                <a16:creationId xmlns:a16="http://schemas.microsoft.com/office/drawing/2014/main" id="{E0C10CFE-F9C6-CBDA-EEA1-92E10D02B348}"/>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14" name="Subtitle 2">
            <a:hlinkClick r:id="rId8" action="ppaction://hlinksldjump"/>
            <a:extLst>
              <a:ext uri="{FF2B5EF4-FFF2-40B4-BE49-F238E27FC236}">
                <a16:creationId xmlns:a16="http://schemas.microsoft.com/office/drawing/2014/main" id="{A0A096BF-F5CA-4724-0E91-28DE6B4F2151}"/>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Recommendations</a:t>
            </a:r>
            <a:endParaRPr lang="en-US" sz="1800" dirty="0">
              <a:solidFill>
                <a:srgbClr val="02214F"/>
              </a:solidFill>
              <a:latin typeface="Century Gothic" panose="020B0502020202020204" pitchFamily="34" charset="0"/>
            </a:endParaRPr>
          </a:p>
        </p:txBody>
      </p:sp>
      <p:sp>
        <p:nvSpPr>
          <p:cNvPr id="15" name="Subtitle 2">
            <a:hlinkClick r:id="rId9" action="ppaction://hlinksldjump"/>
            <a:extLst>
              <a:ext uri="{FF2B5EF4-FFF2-40B4-BE49-F238E27FC236}">
                <a16:creationId xmlns:a16="http://schemas.microsoft.com/office/drawing/2014/main" id="{8CBBA95B-148A-BE5C-24C5-B31038372AED}"/>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16" name="Rectangle 15">
            <a:extLst>
              <a:ext uri="{FF2B5EF4-FFF2-40B4-BE49-F238E27FC236}">
                <a16:creationId xmlns:a16="http://schemas.microsoft.com/office/drawing/2014/main" id="{E5C1E769-5FC9-12E1-AFD4-00799B1B688E}"/>
              </a:ext>
            </a:extLst>
          </p:cNvPr>
          <p:cNvSpPr/>
          <p:nvPr/>
        </p:nvSpPr>
        <p:spPr>
          <a:xfrm>
            <a:off x="-2" y="4607668"/>
            <a:ext cx="12191999" cy="17394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96222496-2013-A3CE-229D-7371F7B3EC54}"/>
              </a:ext>
            </a:extLst>
          </p:cNvPr>
          <p:cNvGrpSpPr/>
          <p:nvPr/>
        </p:nvGrpSpPr>
        <p:grpSpPr>
          <a:xfrm>
            <a:off x="291151" y="803961"/>
            <a:ext cx="2249913" cy="1107996"/>
            <a:chOff x="291151" y="803961"/>
            <a:chExt cx="2249913" cy="1107996"/>
          </a:xfrm>
        </p:grpSpPr>
        <p:sp>
          <p:nvSpPr>
            <p:cNvPr id="18" name="Rectangle: Rounded Corners 17">
              <a:hlinkClick r:id="rId10" action="ppaction://hlinksldjump"/>
              <a:extLst>
                <a:ext uri="{FF2B5EF4-FFF2-40B4-BE49-F238E27FC236}">
                  <a16:creationId xmlns:a16="http://schemas.microsoft.com/office/drawing/2014/main" id="{6E59EA3B-F56F-88DB-03C1-50613BB9F4E3}"/>
                </a:ext>
              </a:extLst>
            </p:cNvPr>
            <p:cNvSpPr/>
            <p:nvPr/>
          </p:nvSpPr>
          <p:spPr>
            <a:xfrm>
              <a:off x="291151" y="803961"/>
              <a:ext cx="2249913" cy="1107996"/>
            </a:xfrm>
            <a:prstGeom prst="roundRect">
              <a:avLst/>
            </a:prstGeom>
            <a:solidFill>
              <a:srgbClr val="02A9AE"/>
            </a:solidFill>
            <a:ln w="3810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hlinkClick r:id="rId10" action="ppaction://hlinksldjump"/>
              <a:extLst>
                <a:ext uri="{FF2B5EF4-FFF2-40B4-BE49-F238E27FC236}">
                  <a16:creationId xmlns:a16="http://schemas.microsoft.com/office/drawing/2014/main" id="{E04D5F24-C804-D6A9-89E6-E876F8772276}"/>
                </a:ext>
              </a:extLst>
            </p:cNvPr>
            <p:cNvSpPr txBox="1"/>
            <p:nvPr/>
          </p:nvSpPr>
          <p:spPr>
            <a:xfrm>
              <a:off x="522006" y="849504"/>
              <a:ext cx="1788201"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Clarify definitions of trust</a:t>
              </a:r>
            </a:p>
          </p:txBody>
        </p:sp>
      </p:grpSp>
      <p:grpSp>
        <p:nvGrpSpPr>
          <p:cNvPr id="33" name="Group 32">
            <a:extLst>
              <a:ext uri="{FF2B5EF4-FFF2-40B4-BE49-F238E27FC236}">
                <a16:creationId xmlns:a16="http://schemas.microsoft.com/office/drawing/2014/main" id="{D0A9F3F2-EB3C-6810-45FC-1CB2A386AD44}"/>
              </a:ext>
            </a:extLst>
          </p:cNvPr>
          <p:cNvGrpSpPr/>
          <p:nvPr/>
        </p:nvGrpSpPr>
        <p:grpSpPr>
          <a:xfrm>
            <a:off x="2640880" y="819199"/>
            <a:ext cx="2249913" cy="1107996"/>
            <a:chOff x="2640880" y="819199"/>
            <a:chExt cx="2249913" cy="1107996"/>
          </a:xfrm>
        </p:grpSpPr>
        <p:sp>
          <p:nvSpPr>
            <p:cNvPr id="19" name="Rectangle: Rounded Corners 18">
              <a:hlinkClick r:id="rId11" action="ppaction://hlinksldjump"/>
              <a:extLst>
                <a:ext uri="{FF2B5EF4-FFF2-40B4-BE49-F238E27FC236}">
                  <a16:creationId xmlns:a16="http://schemas.microsoft.com/office/drawing/2014/main" id="{C4C68A17-9072-BF9B-74DC-7C7684B06A44}"/>
                </a:ext>
              </a:extLst>
            </p:cNvPr>
            <p:cNvSpPr/>
            <p:nvPr/>
          </p:nvSpPr>
          <p:spPr>
            <a:xfrm>
              <a:off x="2640880" y="819199"/>
              <a:ext cx="2249913" cy="1107996"/>
            </a:xfrm>
            <a:prstGeom prst="roundRect">
              <a:avLst/>
            </a:prstGeom>
            <a:solidFill>
              <a:srgbClr val="02A9AE"/>
            </a:solidFill>
            <a:ln w="3810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hlinkClick r:id="rId11" action="ppaction://hlinksldjump"/>
              <a:extLst>
                <a:ext uri="{FF2B5EF4-FFF2-40B4-BE49-F238E27FC236}">
                  <a16:creationId xmlns:a16="http://schemas.microsoft.com/office/drawing/2014/main" id="{A1DA5816-BE4A-FE96-4A1A-8C5935E6FC3E}"/>
                </a:ext>
              </a:extLst>
            </p:cNvPr>
            <p:cNvSpPr txBox="1"/>
            <p:nvPr/>
          </p:nvSpPr>
          <p:spPr>
            <a:xfrm>
              <a:off x="2828725" y="849503"/>
              <a:ext cx="1788201"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State theoretical frameworks</a:t>
              </a:r>
            </a:p>
          </p:txBody>
        </p:sp>
      </p:grpSp>
      <p:grpSp>
        <p:nvGrpSpPr>
          <p:cNvPr id="35" name="Group 34">
            <a:extLst>
              <a:ext uri="{FF2B5EF4-FFF2-40B4-BE49-F238E27FC236}">
                <a16:creationId xmlns:a16="http://schemas.microsoft.com/office/drawing/2014/main" id="{6EEBA8FD-F733-BDE4-5F0D-06CEC089F729}"/>
              </a:ext>
            </a:extLst>
          </p:cNvPr>
          <p:cNvGrpSpPr/>
          <p:nvPr/>
        </p:nvGrpSpPr>
        <p:grpSpPr>
          <a:xfrm>
            <a:off x="7302458" y="819106"/>
            <a:ext cx="2352250" cy="1107996"/>
            <a:chOff x="7302458" y="819106"/>
            <a:chExt cx="2352250" cy="1107996"/>
          </a:xfrm>
        </p:grpSpPr>
        <p:sp>
          <p:nvSpPr>
            <p:cNvPr id="21" name="Rectangle: Rounded Corners 20">
              <a:hlinkClick r:id="rId12" action="ppaction://hlinksldjump"/>
              <a:extLst>
                <a:ext uri="{FF2B5EF4-FFF2-40B4-BE49-F238E27FC236}">
                  <a16:creationId xmlns:a16="http://schemas.microsoft.com/office/drawing/2014/main" id="{CB7A8E04-6DBF-7EC1-BB04-BAFA0BF70D31}"/>
                </a:ext>
              </a:extLst>
            </p:cNvPr>
            <p:cNvSpPr/>
            <p:nvPr/>
          </p:nvSpPr>
          <p:spPr>
            <a:xfrm>
              <a:off x="7340338" y="819106"/>
              <a:ext cx="2249913" cy="1107996"/>
            </a:xfrm>
            <a:prstGeom prst="roundRect">
              <a:avLst/>
            </a:prstGeom>
            <a:solidFill>
              <a:srgbClr val="02A9AE"/>
            </a:solidFill>
            <a:ln w="3810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hlinkClick r:id="rId12" action="ppaction://hlinksldjump"/>
              <a:extLst>
                <a:ext uri="{FF2B5EF4-FFF2-40B4-BE49-F238E27FC236}">
                  <a16:creationId xmlns:a16="http://schemas.microsoft.com/office/drawing/2014/main" id="{05FA64C7-372F-ACFF-B893-E86CE2496750}"/>
                </a:ext>
              </a:extLst>
            </p:cNvPr>
            <p:cNvSpPr txBox="1"/>
            <p:nvPr/>
          </p:nvSpPr>
          <p:spPr>
            <a:xfrm>
              <a:off x="7302458" y="867477"/>
              <a:ext cx="2352250"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Expand hazards &amp; institutions studied</a:t>
              </a:r>
            </a:p>
          </p:txBody>
        </p:sp>
      </p:grpSp>
      <p:grpSp>
        <p:nvGrpSpPr>
          <p:cNvPr id="34" name="Group 33">
            <a:extLst>
              <a:ext uri="{FF2B5EF4-FFF2-40B4-BE49-F238E27FC236}">
                <a16:creationId xmlns:a16="http://schemas.microsoft.com/office/drawing/2014/main" id="{D2F86442-BE86-2B4D-1EFD-5DEA670C25AE}"/>
              </a:ext>
            </a:extLst>
          </p:cNvPr>
          <p:cNvGrpSpPr/>
          <p:nvPr/>
        </p:nvGrpSpPr>
        <p:grpSpPr>
          <a:xfrm>
            <a:off x="4990609" y="825749"/>
            <a:ext cx="2249913" cy="1107996"/>
            <a:chOff x="4990609" y="825749"/>
            <a:chExt cx="2249913" cy="1107996"/>
          </a:xfrm>
        </p:grpSpPr>
        <p:sp>
          <p:nvSpPr>
            <p:cNvPr id="20" name="Rectangle: Rounded Corners 19">
              <a:hlinkClick r:id="rId13" action="ppaction://hlinksldjump"/>
              <a:extLst>
                <a:ext uri="{FF2B5EF4-FFF2-40B4-BE49-F238E27FC236}">
                  <a16:creationId xmlns:a16="http://schemas.microsoft.com/office/drawing/2014/main" id="{EB8F6A24-7180-C3ED-C208-24013240D7EB}"/>
                </a:ext>
              </a:extLst>
            </p:cNvPr>
            <p:cNvSpPr/>
            <p:nvPr/>
          </p:nvSpPr>
          <p:spPr>
            <a:xfrm>
              <a:off x="4990609" y="825749"/>
              <a:ext cx="2249913" cy="1107996"/>
            </a:xfrm>
            <a:prstGeom prst="roundRect">
              <a:avLst/>
            </a:prstGeom>
            <a:solidFill>
              <a:srgbClr val="02A9AE"/>
            </a:solidFill>
            <a:ln w="3810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hlinkClick r:id="rId13" action="ppaction://hlinksldjump"/>
              <a:extLst>
                <a:ext uri="{FF2B5EF4-FFF2-40B4-BE49-F238E27FC236}">
                  <a16:creationId xmlns:a16="http://schemas.microsoft.com/office/drawing/2014/main" id="{A2498696-F6F9-4677-3E17-864B0B0FD76D}"/>
                </a:ext>
              </a:extLst>
            </p:cNvPr>
            <p:cNvSpPr txBox="1"/>
            <p:nvPr/>
          </p:nvSpPr>
          <p:spPr>
            <a:xfrm>
              <a:off x="5125961" y="987312"/>
              <a:ext cx="1942948" cy="707886"/>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Investigate dynamic trust</a:t>
              </a:r>
            </a:p>
          </p:txBody>
        </p:sp>
      </p:grpSp>
      <p:grpSp>
        <p:nvGrpSpPr>
          <p:cNvPr id="36" name="Group 35">
            <a:extLst>
              <a:ext uri="{FF2B5EF4-FFF2-40B4-BE49-F238E27FC236}">
                <a16:creationId xmlns:a16="http://schemas.microsoft.com/office/drawing/2014/main" id="{2F6F89FC-5CBA-324F-CB42-F3E02C881160}"/>
              </a:ext>
            </a:extLst>
          </p:cNvPr>
          <p:cNvGrpSpPr/>
          <p:nvPr/>
        </p:nvGrpSpPr>
        <p:grpSpPr>
          <a:xfrm>
            <a:off x="9690067" y="819106"/>
            <a:ext cx="2249913" cy="1107996"/>
            <a:chOff x="9690067" y="819106"/>
            <a:chExt cx="2249913" cy="1107996"/>
          </a:xfrm>
        </p:grpSpPr>
        <p:sp>
          <p:nvSpPr>
            <p:cNvPr id="22" name="Rectangle: Rounded Corners 21">
              <a:hlinkClick r:id="rId14" action="ppaction://hlinksldjump"/>
              <a:extLst>
                <a:ext uri="{FF2B5EF4-FFF2-40B4-BE49-F238E27FC236}">
                  <a16:creationId xmlns:a16="http://schemas.microsoft.com/office/drawing/2014/main" id="{90FA8B05-2D30-E47D-0795-250E66C5DC8B}"/>
                </a:ext>
              </a:extLst>
            </p:cNvPr>
            <p:cNvSpPr/>
            <p:nvPr/>
          </p:nvSpPr>
          <p:spPr>
            <a:xfrm>
              <a:off x="9690067" y="819106"/>
              <a:ext cx="2249913" cy="1107996"/>
            </a:xfrm>
            <a:prstGeom prst="roundRect">
              <a:avLst/>
            </a:prstGeom>
            <a:solidFill>
              <a:srgbClr val="02A9AE"/>
            </a:solidFill>
            <a:ln w="3810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hlinkClick r:id="rId14" action="ppaction://hlinksldjump"/>
              <a:extLst>
                <a:ext uri="{FF2B5EF4-FFF2-40B4-BE49-F238E27FC236}">
                  <a16:creationId xmlns:a16="http://schemas.microsoft.com/office/drawing/2014/main" id="{B296D4D7-0870-F9BC-C31C-E2090B5C0A4A}"/>
                </a:ext>
              </a:extLst>
            </p:cNvPr>
            <p:cNvSpPr txBox="1"/>
            <p:nvPr/>
          </p:nvSpPr>
          <p:spPr>
            <a:xfrm>
              <a:off x="9730200" y="844952"/>
              <a:ext cx="2170262"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Better understand “preparedness”</a:t>
              </a:r>
            </a:p>
          </p:txBody>
        </p:sp>
      </p:grpSp>
      <p:cxnSp>
        <p:nvCxnSpPr>
          <p:cNvPr id="30" name="Straight Connector 29">
            <a:extLst>
              <a:ext uri="{FF2B5EF4-FFF2-40B4-BE49-F238E27FC236}">
                <a16:creationId xmlns:a16="http://schemas.microsoft.com/office/drawing/2014/main" id="{A9540A65-1C2F-73C3-7468-BA471C60F867}"/>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1329B6E-EDAF-86EF-617A-BA744E5165AB}"/>
              </a:ext>
            </a:extLst>
          </p:cNvPr>
          <p:cNvSpPr txBox="1"/>
          <p:nvPr/>
        </p:nvSpPr>
        <p:spPr>
          <a:xfrm>
            <a:off x="2850719" y="3419940"/>
            <a:ext cx="6287361" cy="369332"/>
          </a:xfrm>
          <a:prstGeom prst="rect">
            <a:avLst/>
          </a:prstGeom>
          <a:noFill/>
        </p:spPr>
        <p:txBody>
          <a:bodyPr wrap="square" rtlCol="0">
            <a:spAutoFit/>
          </a:bodyPr>
          <a:lstStyle/>
          <a:p>
            <a:pPr algn="ctr">
              <a:spcAft>
                <a:spcPts val="1000"/>
              </a:spcAft>
            </a:pPr>
            <a:r>
              <a:rPr lang="en-GB" dirty="0">
                <a:solidFill>
                  <a:srgbClr val="DD3E12"/>
                </a:solidFill>
                <a:latin typeface="Verdana Pro Cond" panose="020B0606030504040204" pitchFamily="34" charset="0"/>
              </a:rPr>
              <a:t>CLICK ON A RECOMMENDATION FOR MORE DETAILS</a:t>
            </a:r>
          </a:p>
        </p:txBody>
      </p:sp>
    </p:spTree>
    <p:extLst>
      <p:ext uri="{BB962C8B-B14F-4D97-AF65-F5344CB8AC3E}">
        <p14:creationId xmlns:p14="http://schemas.microsoft.com/office/powerpoint/2010/main" val="128980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78418-E991-7412-7257-29D63B183270}"/>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FCAA3157-73BA-4B28-3EDD-5E6E3EEFD3D1}"/>
              </a:ext>
            </a:extLst>
          </p:cNvPr>
          <p:cNvSpPr/>
          <p:nvPr/>
        </p:nvSpPr>
        <p:spPr>
          <a:xfrm>
            <a:off x="-1165" y="2250148"/>
            <a:ext cx="12191990" cy="2356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2" name="Group 81">
            <a:extLst>
              <a:ext uri="{FF2B5EF4-FFF2-40B4-BE49-F238E27FC236}">
                <a16:creationId xmlns:a16="http://schemas.microsoft.com/office/drawing/2014/main" id="{7B55EA8A-03E4-C6DE-EDD9-9526DDAA8C1C}"/>
              </a:ext>
            </a:extLst>
          </p:cNvPr>
          <p:cNvGrpSpPr/>
          <p:nvPr/>
        </p:nvGrpSpPr>
        <p:grpSpPr>
          <a:xfrm>
            <a:off x="796118" y="-14145697"/>
            <a:ext cx="4878238" cy="17820263"/>
            <a:chOff x="28066" y="-13451243"/>
            <a:chExt cx="4878238" cy="17820263"/>
          </a:xfrm>
        </p:grpSpPr>
        <p:grpSp>
          <p:nvGrpSpPr>
            <p:cNvPr id="77" name="Group 76">
              <a:extLst>
                <a:ext uri="{FF2B5EF4-FFF2-40B4-BE49-F238E27FC236}">
                  <a16:creationId xmlns:a16="http://schemas.microsoft.com/office/drawing/2014/main" id="{8B294C3C-C218-DD5F-6904-72654699B173}"/>
                </a:ext>
              </a:extLst>
            </p:cNvPr>
            <p:cNvGrpSpPr/>
            <p:nvPr/>
          </p:nvGrpSpPr>
          <p:grpSpPr>
            <a:xfrm>
              <a:off x="28752" y="-13451243"/>
              <a:ext cx="4877552" cy="17820263"/>
              <a:chOff x="28752" y="-13451243"/>
              <a:chExt cx="4877552" cy="17820263"/>
            </a:xfrm>
          </p:grpSpPr>
          <p:sp>
            <p:nvSpPr>
              <p:cNvPr id="18" name="TextBox 17">
                <a:extLst>
                  <a:ext uri="{FF2B5EF4-FFF2-40B4-BE49-F238E27FC236}">
                    <a16:creationId xmlns:a16="http://schemas.microsoft.com/office/drawing/2014/main" id="{390F2CB1-0C7C-5E63-C6A9-39D442462AB4}"/>
                  </a:ext>
                </a:extLst>
              </p:cNvPr>
              <p:cNvSpPr txBox="1"/>
              <p:nvPr/>
            </p:nvSpPr>
            <p:spPr>
              <a:xfrm>
                <a:off x="968609" y="-13451243"/>
                <a:ext cx="3937695" cy="17820263"/>
              </a:xfrm>
              <a:prstGeom prst="rect">
                <a:avLst/>
              </a:prstGeom>
              <a:noFill/>
              <a:ln>
                <a:noFill/>
              </a:ln>
            </p:spPr>
            <p:txBody>
              <a:bodyPr wrap="square">
                <a:spAutoFit/>
              </a:bodyPr>
              <a:lstStyle/>
              <a:p>
                <a:r>
                  <a:rPr lang="en-GB" sz="3600" dirty="0">
                    <a:solidFill>
                      <a:srgbClr val="DD3E12"/>
                    </a:solidFill>
                    <a:latin typeface="Century Gothic" panose="020B0502020202020204" pitchFamily="34" charset="0"/>
                    <a:ea typeface="Verdana" panose="020B0604030504040204" pitchFamily="34" charset="0"/>
                  </a:rPr>
                  <a:t>Better understand “preparedness”</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Expand hazards &amp; institutions studied</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Investigate dynamic trust</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State theoretical frameworks</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Clarify definitions of trust</a:t>
                </a:r>
              </a:p>
            </p:txBody>
          </p:sp>
          <p:sp>
            <p:nvSpPr>
              <p:cNvPr id="59" name="Oval 58">
                <a:extLst>
                  <a:ext uri="{FF2B5EF4-FFF2-40B4-BE49-F238E27FC236}">
                    <a16:creationId xmlns:a16="http://schemas.microsoft.com/office/drawing/2014/main" id="{001BB48B-9A21-143F-6E71-23D3FB6E8E60}"/>
                  </a:ext>
                </a:extLst>
              </p:cNvPr>
              <p:cNvSpPr/>
              <p:nvPr/>
            </p:nvSpPr>
            <p:spPr>
              <a:xfrm>
                <a:off x="28752" y="-13313964"/>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5</a:t>
                </a:r>
              </a:p>
            </p:txBody>
          </p:sp>
        </p:grpSp>
        <p:sp>
          <p:nvSpPr>
            <p:cNvPr id="60" name="Oval 59">
              <a:extLst>
                <a:ext uri="{FF2B5EF4-FFF2-40B4-BE49-F238E27FC236}">
                  <a16:creationId xmlns:a16="http://schemas.microsoft.com/office/drawing/2014/main" id="{21210849-6178-A7AA-8C97-6D5DA07FA7EE}"/>
                </a:ext>
              </a:extLst>
            </p:cNvPr>
            <p:cNvSpPr/>
            <p:nvPr/>
          </p:nvSpPr>
          <p:spPr>
            <a:xfrm>
              <a:off x="28066" y="-8940416"/>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4</a:t>
              </a:r>
            </a:p>
          </p:txBody>
        </p:sp>
        <p:sp>
          <p:nvSpPr>
            <p:cNvPr id="61" name="Oval 60">
              <a:extLst>
                <a:ext uri="{FF2B5EF4-FFF2-40B4-BE49-F238E27FC236}">
                  <a16:creationId xmlns:a16="http://schemas.microsoft.com/office/drawing/2014/main" id="{5C40CDDC-984C-C1F1-3FB5-23541BB6D94B}"/>
                </a:ext>
              </a:extLst>
            </p:cNvPr>
            <p:cNvSpPr/>
            <p:nvPr/>
          </p:nvSpPr>
          <p:spPr>
            <a:xfrm>
              <a:off x="28066" y="-4540081"/>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3</a:t>
              </a:r>
            </a:p>
          </p:txBody>
        </p:sp>
        <p:sp>
          <p:nvSpPr>
            <p:cNvPr id="62" name="Oval 61">
              <a:extLst>
                <a:ext uri="{FF2B5EF4-FFF2-40B4-BE49-F238E27FC236}">
                  <a16:creationId xmlns:a16="http://schemas.microsoft.com/office/drawing/2014/main" id="{E1B58EEB-AF1B-5C4D-DA68-CE580C91CD34}"/>
                </a:ext>
              </a:extLst>
            </p:cNvPr>
            <p:cNvSpPr/>
            <p:nvPr/>
          </p:nvSpPr>
          <p:spPr>
            <a:xfrm>
              <a:off x="28066" y="-704648"/>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2</a:t>
              </a:r>
            </a:p>
          </p:txBody>
        </p:sp>
        <p:sp>
          <p:nvSpPr>
            <p:cNvPr id="63" name="Oval 62">
              <a:extLst>
                <a:ext uri="{FF2B5EF4-FFF2-40B4-BE49-F238E27FC236}">
                  <a16:creationId xmlns:a16="http://schemas.microsoft.com/office/drawing/2014/main" id="{CA830A7D-84A7-955E-A48D-5E94176B4FCE}"/>
                </a:ext>
              </a:extLst>
            </p:cNvPr>
            <p:cNvSpPr/>
            <p:nvPr/>
          </p:nvSpPr>
          <p:spPr>
            <a:xfrm>
              <a:off x="28066" y="3120162"/>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1</a:t>
              </a:r>
            </a:p>
          </p:txBody>
        </p:sp>
      </p:grpSp>
      <p:sp>
        <p:nvSpPr>
          <p:cNvPr id="33" name="TextBox 32">
            <a:extLst>
              <a:ext uri="{FF2B5EF4-FFF2-40B4-BE49-F238E27FC236}">
                <a16:creationId xmlns:a16="http://schemas.microsoft.com/office/drawing/2014/main" id="{473D1DBA-C81A-A11A-AA46-DC499DBDE929}"/>
              </a:ext>
            </a:extLst>
          </p:cNvPr>
          <p:cNvSpPr txBox="1"/>
          <p:nvPr/>
        </p:nvSpPr>
        <p:spPr>
          <a:xfrm>
            <a:off x="5994400" y="2378748"/>
            <a:ext cx="5605134" cy="16466046"/>
          </a:xfrm>
          <a:prstGeom prst="rect">
            <a:avLst/>
          </a:prstGeom>
          <a:noFill/>
        </p:spPr>
        <p:txBody>
          <a:bodyPr wrap="square">
            <a:spAutoFit/>
          </a:bodyPr>
          <a:lstStyle/>
          <a:p>
            <a:r>
              <a:rPr lang="en-GB" sz="2800" dirty="0">
                <a:latin typeface="Verdana Pro Cond" panose="020B0606030504040204" pitchFamily="34" charset="0"/>
              </a:rPr>
              <a:t>Clearly distinguish between ability trust (“can they do it?”) and intention trust (“will they do it for us?”) to resolve conflicting findings.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Explicitly outline whether the study is positivist, constructivist, or a mixed-method approach and define key concepts (e.g., trust, resilience).</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Go beyond trust in government agencies and flooding as the hazard of concern by examining trust in communities, NGOs, and scientists, in multi-hazard settings.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Employ longitudinal and comparative research to capture how trust evolves before, during, and after hazard events, including multi-hazard scenarios.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Examine the gap between intended preparedness measures and actual actions, assessing whether intentions translate into tangible resilience gains.</a:t>
            </a:r>
          </a:p>
        </p:txBody>
      </p:sp>
      <p:sp>
        <p:nvSpPr>
          <p:cNvPr id="34" name="Rectangle 33">
            <a:extLst>
              <a:ext uri="{FF2B5EF4-FFF2-40B4-BE49-F238E27FC236}">
                <a16:creationId xmlns:a16="http://schemas.microsoft.com/office/drawing/2014/main" id="{5F429EE9-58E4-6DD1-1765-0C8C4C5D5C99}"/>
              </a:ext>
            </a:extLst>
          </p:cNvPr>
          <p:cNvSpPr/>
          <p:nvPr/>
        </p:nvSpPr>
        <p:spPr>
          <a:xfrm>
            <a:off x="-2" y="0"/>
            <a:ext cx="12192000" cy="2250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08DC024-A8A6-0973-242B-81CFC52354B4}"/>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itle 1">
            <a:extLst>
              <a:ext uri="{FF2B5EF4-FFF2-40B4-BE49-F238E27FC236}">
                <a16:creationId xmlns:a16="http://schemas.microsoft.com/office/drawing/2014/main" id="{7A6A46ED-C54D-99C5-169F-F9E8E060C697}"/>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Recommendations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37" name="Isosceles Triangle 36">
            <a:hlinkClick r:id="" action="ppaction://hlinkshowjump?jump=previousslide"/>
            <a:extLst>
              <a:ext uri="{FF2B5EF4-FFF2-40B4-BE49-F238E27FC236}">
                <a16:creationId xmlns:a16="http://schemas.microsoft.com/office/drawing/2014/main" id="{13B3EDE7-24C6-9501-5B7C-3C2FCA3FD791}"/>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hlinkClick r:id="" action="ppaction://hlinkshowjump?jump=nextslide"/>
            <a:extLst>
              <a:ext uri="{FF2B5EF4-FFF2-40B4-BE49-F238E27FC236}">
                <a16:creationId xmlns:a16="http://schemas.microsoft.com/office/drawing/2014/main" id="{A42B7A80-3CE5-FDB6-D860-9FD0B6768CE8}"/>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Graphic 38" descr="Home with solid fill">
            <a:hlinkClick r:id="rId2" action="ppaction://hlinksldjump"/>
            <a:extLst>
              <a:ext uri="{FF2B5EF4-FFF2-40B4-BE49-F238E27FC236}">
                <a16:creationId xmlns:a16="http://schemas.microsoft.com/office/drawing/2014/main" id="{B5F00B99-AD77-193F-E2F4-36100E775C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015" y="31787"/>
            <a:ext cx="427551" cy="427551"/>
          </a:xfrm>
          <a:prstGeom prst="rect">
            <a:avLst/>
          </a:prstGeom>
        </p:spPr>
      </p:pic>
      <p:sp>
        <p:nvSpPr>
          <p:cNvPr id="40" name="Rectangle 39">
            <a:extLst>
              <a:ext uri="{FF2B5EF4-FFF2-40B4-BE49-F238E27FC236}">
                <a16:creationId xmlns:a16="http://schemas.microsoft.com/office/drawing/2014/main" id="{D5B2065A-44EB-42CE-BC14-43555E6A4353}"/>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Parallelogram 40">
            <a:extLst>
              <a:ext uri="{FF2B5EF4-FFF2-40B4-BE49-F238E27FC236}">
                <a16:creationId xmlns:a16="http://schemas.microsoft.com/office/drawing/2014/main" id="{BEDD2584-5110-1DF2-8978-CDF747BB9BA1}"/>
              </a:ext>
            </a:extLst>
          </p:cNvPr>
          <p:cNvSpPr/>
          <p:nvPr/>
        </p:nvSpPr>
        <p:spPr>
          <a:xfrm>
            <a:off x="9116476" y="6347631"/>
            <a:ext cx="3577201"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ubtitle 2">
            <a:hlinkClick r:id="rId2" action="ppaction://hlinksldjump"/>
            <a:extLst>
              <a:ext uri="{FF2B5EF4-FFF2-40B4-BE49-F238E27FC236}">
                <a16:creationId xmlns:a16="http://schemas.microsoft.com/office/drawing/2014/main" id="{8870377F-50FB-0B55-2686-89C896B62811}"/>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43" name="Subtitle 2">
            <a:hlinkClick r:id="rId5" action="ppaction://hlinksldjump"/>
            <a:extLst>
              <a:ext uri="{FF2B5EF4-FFF2-40B4-BE49-F238E27FC236}">
                <a16:creationId xmlns:a16="http://schemas.microsoft.com/office/drawing/2014/main" id="{C696C106-7EA6-3A06-77BD-CC6EE7CBE39C}"/>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44" name="Subtitle 2">
            <a:hlinkClick r:id="rId6" action="ppaction://hlinksldjump"/>
            <a:extLst>
              <a:ext uri="{FF2B5EF4-FFF2-40B4-BE49-F238E27FC236}">
                <a16:creationId xmlns:a16="http://schemas.microsoft.com/office/drawing/2014/main" id="{9ADA08D9-715F-E80A-03E6-FE26A1B6128E}"/>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45" name="Subtitle 2">
            <a:hlinkClick r:id="rId7" action="ppaction://hlinksldjump"/>
            <a:extLst>
              <a:ext uri="{FF2B5EF4-FFF2-40B4-BE49-F238E27FC236}">
                <a16:creationId xmlns:a16="http://schemas.microsoft.com/office/drawing/2014/main" id="{56CC76E9-FA2F-0332-9807-B8FA8652F80C}"/>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46" name="Subtitle 2">
            <a:hlinkClick r:id="rId8" action="ppaction://hlinksldjump"/>
            <a:extLst>
              <a:ext uri="{FF2B5EF4-FFF2-40B4-BE49-F238E27FC236}">
                <a16:creationId xmlns:a16="http://schemas.microsoft.com/office/drawing/2014/main" id="{1E7198E4-3920-8F73-0ECC-AC212FF141EC}"/>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Recommendations</a:t>
            </a:r>
            <a:endParaRPr lang="en-US" sz="1800" dirty="0">
              <a:solidFill>
                <a:srgbClr val="02214F"/>
              </a:solidFill>
              <a:latin typeface="Century Gothic" panose="020B0502020202020204" pitchFamily="34" charset="0"/>
            </a:endParaRPr>
          </a:p>
        </p:txBody>
      </p:sp>
      <p:sp>
        <p:nvSpPr>
          <p:cNvPr id="47" name="Subtitle 2">
            <a:hlinkClick r:id="rId9" action="ppaction://hlinksldjump"/>
            <a:extLst>
              <a:ext uri="{FF2B5EF4-FFF2-40B4-BE49-F238E27FC236}">
                <a16:creationId xmlns:a16="http://schemas.microsoft.com/office/drawing/2014/main" id="{6B9AFC3C-C3D3-1A41-F2D5-B103856D3771}"/>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48" name="Rectangle 47">
            <a:extLst>
              <a:ext uri="{FF2B5EF4-FFF2-40B4-BE49-F238E27FC236}">
                <a16:creationId xmlns:a16="http://schemas.microsoft.com/office/drawing/2014/main" id="{A8542434-B92E-5C92-5079-8E4B26F83C5E}"/>
              </a:ext>
            </a:extLst>
          </p:cNvPr>
          <p:cNvSpPr/>
          <p:nvPr/>
        </p:nvSpPr>
        <p:spPr>
          <a:xfrm>
            <a:off x="-2" y="4607668"/>
            <a:ext cx="12191999" cy="17394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8FA39A63-D880-6D91-D7C1-6D65CF0B6791}"/>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4257A4D8-0FCD-EB40-2634-1228F33592A5}"/>
              </a:ext>
            </a:extLst>
          </p:cNvPr>
          <p:cNvGrpSpPr/>
          <p:nvPr/>
        </p:nvGrpSpPr>
        <p:grpSpPr>
          <a:xfrm>
            <a:off x="291151" y="803961"/>
            <a:ext cx="2249913" cy="1107996"/>
            <a:chOff x="291151" y="803961"/>
            <a:chExt cx="2249913" cy="1107996"/>
          </a:xfrm>
        </p:grpSpPr>
        <p:sp>
          <p:nvSpPr>
            <p:cNvPr id="69" name="Rectangle: Rounded Corners 68">
              <a:hlinkClick r:id="rId10" action="ppaction://hlinksldjump"/>
              <a:extLst>
                <a:ext uri="{FF2B5EF4-FFF2-40B4-BE49-F238E27FC236}">
                  <a16:creationId xmlns:a16="http://schemas.microsoft.com/office/drawing/2014/main" id="{8305453E-A0D1-C04B-B065-C6201085B222}"/>
                </a:ext>
              </a:extLst>
            </p:cNvPr>
            <p:cNvSpPr/>
            <p:nvPr/>
          </p:nvSpPr>
          <p:spPr>
            <a:xfrm>
              <a:off x="291151" y="803961"/>
              <a:ext cx="2249913" cy="1107996"/>
            </a:xfrm>
            <a:prstGeom prst="roundRect">
              <a:avLst/>
            </a:prstGeom>
            <a:solidFill>
              <a:srgbClr val="02A9AE"/>
            </a:solidFill>
            <a:ln w="3810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a:hlinkClick r:id="rId10" action="ppaction://hlinksldjump"/>
              <a:extLst>
                <a:ext uri="{FF2B5EF4-FFF2-40B4-BE49-F238E27FC236}">
                  <a16:creationId xmlns:a16="http://schemas.microsoft.com/office/drawing/2014/main" id="{4061DCC8-88DD-5510-BB27-7CF4DD1DCB85}"/>
                </a:ext>
              </a:extLst>
            </p:cNvPr>
            <p:cNvSpPr txBox="1"/>
            <p:nvPr/>
          </p:nvSpPr>
          <p:spPr>
            <a:xfrm>
              <a:off x="522006" y="849504"/>
              <a:ext cx="1788201"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Clarify definitions of trust</a:t>
              </a:r>
            </a:p>
          </p:txBody>
        </p:sp>
      </p:grpSp>
      <p:grpSp>
        <p:nvGrpSpPr>
          <p:cNvPr id="83" name="Group 82">
            <a:extLst>
              <a:ext uri="{FF2B5EF4-FFF2-40B4-BE49-F238E27FC236}">
                <a16:creationId xmlns:a16="http://schemas.microsoft.com/office/drawing/2014/main" id="{F4B1FEE9-69E2-4BBC-D537-27ECC57F48F6}"/>
              </a:ext>
            </a:extLst>
          </p:cNvPr>
          <p:cNvGrpSpPr/>
          <p:nvPr/>
        </p:nvGrpSpPr>
        <p:grpSpPr>
          <a:xfrm>
            <a:off x="2640880" y="819199"/>
            <a:ext cx="2249913" cy="1107996"/>
            <a:chOff x="2640880" y="819199"/>
            <a:chExt cx="2249913" cy="1107996"/>
          </a:xfrm>
        </p:grpSpPr>
        <p:sp>
          <p:nvSpPr>
            <p:cNvPr id="70" name="Rectangle: Rounded Corners 69">
              <a:hlinkClick r:id="rId11" action="ppaction://hlinksldjump"/>
              <a:extLst>
                <a:ext uri="{FF2B5EF4-FFF2-40B4-BE49-F238E27FC236}">
                  <a16:creationId xmlns:a16="http://schemas.microsoft.com/office/drawing/2014/main" id="{396E8A6D-3411-BFBC-3FF2-81F414D5A3E0}"/>
                </a:ext>
              </a:extLst>
            </p:cNvPr>
            <p:cNvSpPr/>
            <p:nvPr/>
          </p:nvSpPr>
          <p:spPr>
            <a:xfrm>
              <a:off x="2640880" y="819199"/>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hlinkClick r:id="rId11" action="ppaction://hlinksldjump"/>
              <a:extLst>
                <a:ext uri="{FF2B5EF4-FFF2-40B4-BE49-F238E27FC236}">
                  <a16:creationId xmlns:a16="http://schemas.microsoft.com/office/drawing/2014/main" id="{66710BDF-5ED9-A8ED-FAA4-8A20FABE8DD9}"/>
                </a:ext>
              </a:extLst>
            </p:cNvPr>
            <p:cNvSpPr txBox="1"/>
            <p:nvPr/>
          </p:nvSpPr>
          <p:spPr>
            <a:xfrm>
              <a:off x="2828725" y="849503"/>
              <a:ext cx="1788201"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State theoretical frameworks</a:t>
              </a:r>
            </a:p>
          </p:txBody>
        </p:sp>
      </p:grpSp>
      <p:grpSp>
        <p:nvGrpSpPr>
          <p:cNvPr id="85" name="Group 84">
            <a:extLst>
              <a:ext uri="{FF2B5EF4-FFF2-40B4-BE49-F238E27FC236}">
                <a16:creationId xmlns:a16="http://schemas.microsoft.com/office/drawing/2014/main" id="{05C356BC-B6BB-7CE0-9C1A-64921875D388}"/>
              </a:ext>
            </a:extLst>
          </p:cNvPr>
          <p:cNvGrpSpPr/>
          <p:nvPr/>
        </p:nvGrpSpPr>
        <p:grpSpPr>
          <a:xfrm>
            <a:off x="7302458" y="819106"/>
            <a:ext cx="2352250" cy="1107996"/>
            <a:chOff x="7302458" y="819106"/>
            <a:chExt cx="2352250" cy="1107996"/>
          </a:xfrm>
        </p:grpSpPr>
        <p:sp>
          <p:nvSpPr>
            <p:cNvPr id="72" name="Rectangle: Rounded Corners 71">
              <a:hlinkClick r:id="rId12" action="ppaction://hlinksldjump"/>
              <a:extLst>
                <a:ext uri="{FF2B5EF4-FFF2-40B4-BE49-F238E27FC236}">
                  <a16:creationId xmlns:a16="http://schemas.microsoft.com/office/drawing/2014/main" id="{62C374F2-E44E-70F7-34F8-1D90A828D4B6}"/>
                </a:ext>
              </a:extLst>
            </p:cNvPr>
            <p:cNvSpPr/>
            <p:nvPr/>
          </p:nvSpPr>
          <p:spPr>
            <a:xfrm>
              <a:off x="7340338" y="819106"/>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hlinkClick r:id="rId12" action="ppaction://hlinksldjump"/>
              <a:extLst>
                <a:ext uri="{FF2B5EF4-FFF2-40B4-BE49-F238E27FC236}">
                  <a16:creationId xmlns:a16="http://schemas.microsoft.com/office/drawing/2014/main" id="{D6DA9E33-C9E0-C12D-F5C2-9043BFC636B4}"/>
                </a:ext>
              </a:extLst>
            </p:cNvPr>
            <p:cNvSpPr txBox="1"/>
            <p:nvPr/>
          </p:nvSpPr>
          <p:spPr>
            <a:xfrm>
              <a:off x="7302458" y="867477"/>
              <a:ext cx="2352250"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Expand hazards &amp; institutions studied</a:t>
              </a:r>
            </a:p>
          </p:txBody>
        </p:sp>
      </p:grpSp>
      <p:grpSp>
        <p:nvGrpSpPr>
          <p:cNvPr id="84" name="Group 83">
            <a:extLst>
              <a:ext uri="{FF2B5EF4-FFF2-40B4-BE49-F238E27FC236}">
                <a16:creationId xmlns:a16="http://schemas.microsoft.com/office/drawing/2014/main" id="{10AA3642-7EFE-D7FA-D468-062F86C11057}"/>
              </a:ext>
            </a:extLst>
          </p:cNvPr>
          <p:cNvGrpSpPr/>
          <p:nvPr/>
        </p:nvGrpSpPr>
        <p:grpSpPr>
          <a:xfrm>
            <a:off x="4990609" y="825749"/>
            <a:ext cx="2249913" cy="1107996"/>
            <a:chOff x="4990609" y="825749"/>
            <a:chExt cx="2249913" cy="1107996"/>
          </a:xfrm>
        </p:grpSpPr>
        <p:sp>
          <p:nvSpPr>
            <p:cNvPr id="71" name="Rectangle: Rounded Corners 70">
              <a:hlinkClick r:id="rId13" action="ppaction://hlinksldjump"/>
              <a:extLst>
                <a:ext uri="{FF2B5EF4-FFF2-40B4-BE49-F238E27FC236}">
                  <a16:creationId xmlns:a16="http://schemas.microsoft.com/office/drawing/2014/main" id="{3B756A19-4216-D129-150D-9CD71EBF2190}"/>
                </a:ext>
              </a:extLst>
            </p:cNvPr>
            <p:cNvSpPr/>
            <p:nvPr/>
          </p:nvSpPr>
          <p:spPr>
            <a:xfrm>
              <a:off x="4990609" y="825749"/>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hlinkClick r:id="rId13" action="ppaction://hlinksldjump"/>
              <a:extLst>
                <a:ext uri="{FF2B5EF4-FFF2-40B4-BE49-F238E27FC236}">
                  <a16:creationId xmlns:a16="http://schemas.microsoft.com/office/drawing/2014/main" id="{A3718927-BF4D-8AAD-0A29-B967B1AB2F0A}"/>
                </a:ext>
              </a:extLst>
            </p:cNvPr>
            <p:cNvSpPr txBox="1"/>
            <p:nvPr/>
          </p:nvSpPr>
          <p:spPr>
            <a:xfrm>
              <a:off x="5125961" y="987312"/>
              <a:ext cx="1942948" cy="707886"/>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Investigate dynamic trust</a:t>
              </a:r>
            </a:p>
          </p:txBody>
        </p:sp>
      </p:grpSp>
      <p:grpSp>
        <p:nvGrpSpPr>
          <p:cNvPr id="86" name="Group 85">
            <a:extLst>
              <a:ext uri="{FF2B5EF4-FFF2-40B4-BE49-F238E27FC236}">
                <a16:creationId xmlns:a16="http://schemas.microsoft.com/office/drawing/2014/main" id="{4972BBF8-78A5-6E60-BA60-C8FFB19304DC}"/>
              </a:ext>
            </a:extLst>
          </p:cNvPr>
          <p:cNvGrpSpPr/>
          <p:nvPr/>
        </p:nvGrpSpPr>
        <p:grpSpPr>
          <a:xfrm>
            <a:off x="9690067" y="819106"/>
            <a:ext cx="2249913" cy="1107996"/>
            <a:chOff x="9690067" y="819106"/>
            <a:chExt cx="2249913" cy="1107996"/>
          </a:xfrm>
        </p:grpSpPr>
        <p:sp>
          <p:nvSpPr>
            <p:cNvPr id="73" name="Rectangle: Rounded Corners 72">
              <a:hlinkClick r:id="rId14" action="ppaction://hlinksldjump"/>
              <a:extLst>
                <a:ext uri="{FF2B5EF4-FFF2-40B4-BE49-F238E27FC236}">
                  <a16:creationId xmlns:a16="http://schemas.microsoft.com/office/drawing/2014/main" id="{889BDB81-B270-6D12-2371-3B19CA96FEBA}"/>
                </a:ext>
              </a:extLst>
            </p:cNvPr>
            <p:cNvSpPr/>
            <p:nvPr/>
          </p:nvSpPr>
          <p:spPr>
            <a:xfrm>
              <a:off x="9690067" y="819106"/>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a:hlinkClick r:id="rId14" action="ppaction://hlinksldjump"/>
              <a:extLst>
                <a:ext uri="{FF2B5EF4-FFF2-40B4-BE49-F238E27FC236}">
                  <a16:creationId xmlns:a16="http://schemas.microsoft.com/office/drawing/2014/main" id="{BC5EEC76-9D31-1454-D059-CB2DA9511F6A}"/>
                </a:ext>
              </a:extLst>
            </p:cNvPr>
            <p:cNvSpPr txBox="1"/>
            <p:nvPr/>
          </p:nvSpPr>
          <p:spPr>
            <a:xfrm>
              <a:off x="9730200" y="844952"/>
              <a:ext cx="2170262"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Better understand “preparedness”</a:t>
              </a:r>
            </a:p>
          </p:txBody>
        </p:sp>
      </p:grpSp>
    </p:spTree>
    <p:extLst>
      <p:ext uri="{BB962C8B-B14F-4D97-AF65-F5344CB8AC3E}">
        <p14:creationId xmlns:p14="http://schemas.microsoft.com/office/powerpoint/2010/main" val="2107959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16B87-2EB3-C411-DB4D-02E28B4F0BEB}"/>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B4504B43-84EB-AC48-9193-4EE2304819D7}"/>
              </a:ext>
            </a:extLst>
          </p:cNvPr>
          <p:cNvSpPr/>
          <p:nvPr/>
        </p:nvSpPr>
        <p:spPr>
          <a:xfrm>
            <a:off x="-1165" y="2250148"/>
            <a:ext cx="12191990" cy="2356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ECE23CA5-7E72-8EFA-E73F-5925CDECE000}"/>
              </a:ext>
            </a:extLst>
          </p:cNvPr>
          <p:cNvGrpSpPr/>
          <p:nvPr/>
        </p:nvGrpSpPr>
        <p:grpSpPr>
          <a:xfrm>
            <a:off x="796118" y="-10284897"/>
            <a:ext cx="4878238" cy="17820263"/>
            <a:chOff x="28066" y="-13451243"/>
            <a:chExt cx="4878238" cy="17820263"/>
          </a:xfrm>
        </p:grpSpPr>
        <p:grpSp>
          <p:nvGrpSpPr>
            <p:cNvPr id="3" name="Group 2">
              <a:extLst>
                <a:ext uri="{FF2B5EF4-FFF2-40B4-BE49-F238E27FC236}">
                  <a16:creationId xmlns:a16="http://schemas.microsoft.com/office/drawing/2014/main" id="{A3384F53-CD0D-9D35-8B25-1B935F875543}"/>
                </a:ext>
              </a:extLst>
            </p:cNvPr>
            <p:cNvGrpSpPr/>
            <p:nvPr/>
          </p:nvGrpSpPr>
          <p:grpSpPr>
            <a:xfrm>
              <a:off x="28752" y="-13451243"/>
              <a:ext cx="4877552" cy="17820263"/>
              <a:chOff x="28752" y="-13451243"/>
              <a:chExt cx="4877552" cy="17820263"/>
            </a:xfrm>
          </p:grpSpPr>
          <p:sp>
            <p:nvSpPr>
              <p:cNvPr id="9" name="TextBox 8">
                <a:extLst>
                  <a:ext uri="{FF2B5EF4-FFF2-40B4-BE49-F238E27FC236}">
                    <a16:creationId xmlns:a16="http://schemas.microsoft.com/office/drawing/2014/main" id="{50A0F3D2-C441-2370-A728-7E0FA96EA9DE}"/>
                  </a:ext>
                </a:extLst>
              </p:cNvPr>
              <p:cNvSpPr txBox="1"/>
              <p:nvPr/>
            </p:nvSpPr>
            <p:spPr>
              <a:xfrm>
                <a:off x="968609" y="-13451243"/>
                <a:ext cx="3937695" cy="17820263"/>
              </a:xfrm>
              <a:prstGeom prst="rect">
                <a:avLst/>
              </a:prstGeom>
              <a:noFill/>
              <a:ln>
                <a:noFill/>
              </a:ln>
            </p:spPr>
            <p:txBody>
              <a:bodyPr wrap="square">
                <a:spAutoFit/>
              </a:bodyPr>
              <a:lstStyle/>
              <a:p>
                <a:r>
                  <a:rPr lang="en-GB" sz="3600" dirty="0">
                    <a:solidFill>
                      <a:srgbClr val="DD3E12"/>
                    </a:solidFill>
                    <a:latin typeface="Century Gothic" panose="020B0502020202020204" pitchFamily="34" charset="0"/>
                    <a:ea typeface="Verdana" panose="020B0604030504040204" pitchFamily="34" charset="0"/>
                  </a:rPr>
                  <a:t>Better understand “preparedness”</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Expand hazards &amp; institutions studied</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Investigate dynamic trust</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State theoretical frameworks</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Clarify definitions of trust</a:t>
                </a:r>
              </a:p>
            </p:txBody>
          </p:sp>
          <p:sp>
            <p:nvSpPr>
              <p:cNvPr id="10" name="Oval 9">
                <a:extLst>
                  <a:ext uri="{FF2B5EF4-FFF2-40B4-BE49-F238E27FC236}">
                    <a16:creationId xmlns:a16="http://schemas.microsoft.com/office/drawing/2014/main" id="{941F66AA-89E7-CF43-4374-830AF5B46905}"/>
                  </a:ext>
                </a:extLst>
              </p:cNvPr>
              <p:cNvSpPr/>
              <p:nvPr/>
            </p:nvSpPr>
            <p:spPr>
              <a:xfrm>
                <a:off x="28752" y="-13313964"/>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5</a:t>
                </a:r>
              </a:p>
            </p:txBody>
          </p:sp>
        </p:grpSp>
        <p:sp>
          <p:nvSpPr>
            <p:cNvPr id="4" name="Oval 3">
              <a:extLst>
                <a:ext uri="{FF2B5EF4-FFF2-40B4-BE49-F238E27FC236}">
                  <a16:creationId xmlns:a16="http://schemas.microsoft.com/office/drawing/2014/main" id="{16DBB18C-3386-806B-B12C-ECDE1C330CAB}"/>
                </a:ext>
              </a:extLst>
            </p:cNvPr>
            <p:cNvSpPr/>
            <p:nvPr/>
          </p:nvSpPr>
          <p:spPr>
            <a:xfrm>
              <a:off x="28066" y="-8940416"/>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4</a:t>
              </a:r>
            </a:p>
          </p:txBody>
        </p:sp>
        <p:sp>
          <p:nvSpPr>
            <p:cNvPr id="5" name="Oval 4">
              <a:extLst>
                <a:ext uri="{FF2B5EF4-FFF2-40B4-BE49-F238E27FC236}">
                  <a16:creationId xmlns:a16="http://schemas.microsoft.com/office/drawing/2014/main" id="{A2EDCAFB-E688-9A83-A704-3BF5BCFABEB6}"/>
                </a:ext>
              </a:extLst>
            </p:cNvPr>
            <p:cNvSpPr/>
            <p:nvPr/>
          </p:nvSpPr>
          <p:spPr>
            <a:xfrm>
              <a:off x="28066" y="-4540081"/>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3</a:t>
              </a:r>
            </a:p>
          </p:txBody>
        </p:sp>
        <p:sp>
          <p:nvSpPr>
            <p:cNvPr id="6" name="Oval 5">
              <a:extLst>
                <a:ext uri="{FF2B5EF4-FFF2-40B4-BE49-F238E27FC236}">
                  <a16:creationId xmlns:a16="http://schemas.microsoft.com/office/drawing/2014/main" id="{80F5EAC9-9966-3E7B-D8A4-8ADD273DCBE4}"/>
                </a:ext>
              </a:extLst>
            </p:cNvPr>
            <p:cNvSpPr/>
            <p:nvPr/>
          </p:nvSpPr>
          <p:spPr>
            <a:xfrm>
              <a:off x="28066" y="-704648"/>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2</a:t>
              </a:r>
            </a:p>
          </p:txBody>
        </p:sp>
        <p:sp>
          <p:nvSpPr>
            <p:cNvPr id="8" name="Oval 7">
              <a:extLst>
                <a:ext uri="{FF2B5EF4-FFF2-40B4-BE49-F238E27FC236}">
                  <a16:creationId xmlns:a16="http://schemas.microsoft.com/office/drawing/2014/main" id="{BE5BF8D3-9BA1-DE5C-0916-56F33AADB36A}"/>
                </a:ext>
              </a:extLst>
            </p:cNvPr>
            <p:cNvSpPr/>
            <p:nvPr/>
          </p:nvSpPr>
          <p:spPr>
            <a:xfrm>
              <a:off x="28066" y="3120162"/>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1</a:t>
              </a:r>
            </a:p>
          </p:txBody>
        </p:sp>
      </p:grpSp>
      <p:sp>
        <p:nvSpPr>
          <p:cNvPr id="64" name="TextBox 63">
            <a:extLst>
              <a:ext uri="{FF2B5EF4-FFF2-40B4-BE49-F238E27FC236}">
                <a16:creationId xmlns:a16="http://schemas.microsoft.com/office/drawing/2014/main" id="{29E85939-F15A-D56A-4BA8-19C321EB433F}"/>
              </a:ext>
            </a:extLst>
          </p:cNvPr>
          <p:cNvSpPr txBox="1"/>
          <p:nvPr/>
        </p:nvSpPr>
        <p:spPr>
          <a:xfrm>
            <a:off x="5994400" y="-1025934"/>
            <a:ext cx="5605134" cy="16466046"/>
          </a:xfrm>
          <a:prstGeom prst="rect">
            <a:avLst/>
          </a:prstGeom>
          <a:noFill/>
        </p:spPr>
        <p:txBody>
          <a:bodyPr wrap="square">
            <a:spAutoFit/>
          </a:bodyPr>
          <a:lstStyle/>
          <a:p>
            <a:r>
              <a:rPr lang="en-GB" sz="2800" dirty="0">
                <a:latin typeface="Verdana Pro Cond" panose="020B0606030504040204" pitchFamily="34" charset="0"/>
              </a:rPr>
              <a:t>Clearly distinguish between ability trust (“can they do it?”) and intention trust (“will they do it for us?”) to resolve conflicting findings.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Explicitly outline whether the study is positivist, constructivist, or a mixed-method approach and define key concepts (e.g., trust, resilience).</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Go beyond trust in government agencies and flooding as the hazard of concern by examining trust in communities, NGOs, and scientists, in multi-hazard settings.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Employ longitudinal and comparative research to capture how trust evolves before, during, and after hazard events, including multi-hazard scenarios.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Examine the gap between intended preparedness measures and actual actions, assessing whether intentions translate into tangible resilience gains.</a:t>
            </a:r>
          </a:p>
        </p:txBody>
      </p:sp>
      <p:sp>
        <p:nvSpPr>
          <p:cNvPr id="65" name="Rectangle 64">
            <a:extLst>
              <a:ext uri="{FF2B5EF4-FFF2-40B4-BE49-F238E27FC236}">
                <a16:creationId xmlns:a16="http://schemas.microsoft.com/office/drawing/2014/main" id="{A46C8A8F-B450-6B3C-47A0-638718D6E112}"/>
              </a:ext>
            </a:extLst>
          </p:cNvPr>
          <p:cNvSpPr/>
          <p:nvPr/>
        </p:nvSpPr>
        <p:spPr>
          <a:xfrm>
            <a:off x="-2" y="0"/>
            <a:ext cx="12192000" cy="2250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7BC02F1F-26C3-B906-7272-29ABB287B2C0}"/>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itle 1">
            <a:extLst>
              <a:ext uri="{FF2B5EF4-FFF2-40B4-BE49-F238E27FC236}">
                <a16:creationId xmlns:a16="http://schemas.microsoft.com/office/drawing/2014/main" id="{9F700019-5DA7-A1F4-1EEA-32FC2D3F9E4A}"/>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Recommendations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68" name="Isosceles Triangle 67">
            <a:hlinkClick r:id="" action="ppaction://hlinkshowjump?jump=previousslide"/>
            <a:extLst>
              <a:ext uri="{FF2B5EF4-FFF2-40B4-BE49-F238E27FC236}">
                <a16:creationId xmlns:a16="http://schemas.microsoft.com/office/drawing/2014/main" id="{C52C1895-5972-56E0-C28E-1FBF9A2990CE}"/>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a:hlinkClick r:id="" action="ppaction://hlinkshowjump?jump=nextslide"/>
            <a:extLst>
              <a:ext uri="{FF2B5EF4-FFF2-40B4-BE49-F238E27FC236}">
                <a16:creationId xmlns:a16="http://schemas.microsoft.com/office/drawing/2014/main" id="{C84A2D6C-782C-D2D2-347D-FA953DAEABDA}"/>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0" name="Graphic 69" descr="Home with solid fill">
            <a:hlinkClick r:id="rId2" action="ppaction://hlinksldjump"/>
            <a:extLst>
              <a:ext uri="{FF2B5EF4-FFF2-40B4-BE49-F238E27FC236}">
                <a16:creationId xmlns:a16="http://schemas.microsoft.com/office/drawing/2014/main" id="{39E053E4-B372-4777-5CCB-FD16D07977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015" y="31787"/>
            <a:ext cx="427551" cy="427551"/>
          </a:xfrm>
          <a:prstGeom prst="rect">
            <a:avLst/>
          </a:prstGeom>
        </p:spPr>
      </p:pic>
      <p:sp>
        <p:nvSpPr>
          <p:cNvPr id="71" name="Rectangle 70">
            <a:extLst>
              <a:ext uri="{FF2B5EF4-FFF2-40B4-BE49-F238E27FC236}">
                <a16:creationId xmlns:a16="http://schemas.microsoft.com/office/drawing/2014/main" id="{AE41E6BF-F3D7-2B01-B094-BC1359878C02}"/>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Parallelogram 71">
            <a:extLst>
              <a:ext uri="{FF2B5EF4-FFF2-40B4-BE49-F238E27FC236}">
                <a16:creationId xmlns:a16="http://schemas.microsoft.com/office/drawing/2014/main" id="{FDE0D8A7-2DFA-9FBD-B2E1-47B3BBB5B01B}"/>
              </a:ext>
            </a:extLst>
          </p:cNvPr>
          <p:cNvSpPr/>
          <p:nvPr/>
        </p:nvSpPr>
        <p:spPr>
          <a:xfrm>
            <a:off x="9116476" y="6347631"/>
            <a:ext cx="3577201"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Subtitle 2">
            <a:hlinkClick r:id="rId2" action="ppaction://hlinksldjump"/>
            <a:extLst>
              <a:ext uri="{FF2B5EF4-FFF2-40B4-BE49-F238E27FC236}">
                <a16:creationId xmlns:a16="http://schemas.microsoft.com/office/drawing/2014/main" id="{0E81CD26-CE2F-53D3-AFFB-BA01F25AE73F}"/>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74" name="Subtitle 2">
            <a:hlinkClick r:id="rId5" action="ppaction://hlinksldjump"/>
            <a:extLst>
              <a:ext uri="{FF2B5EF4-FFF2-40B4-BE49-F238E27FC236}">
                <a16:creationId xmlns:a16="http://schemas.microsoft.com/office/drawing/2014/main" id="{CB32B997-34A4-A70B-9CD2-08AE5E32E5D5}"/>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75" name="Subtitle 2">
            <a:hlinkClick r:id="rId6" action="ppaction://hlinksldjump"/>
            <a:extLst>
              <a:ext uri="{FF2B5EF4-FFF2-40B4-BE49-F238E27FC236}">
                <a16:creationId xmlns:a16="http://schemas.microsoft.com/office/drawing/2014/main" id="{DBB42550-A6E9-0CEC-8FEE-3D8C06E19500}"/>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76" name="Subtitle 2">
            <a:hlinkClick r:id="rId7" action="ppaction://hlinksldjump"/>
            <a:extLst>
              <a:ext uri="{FF2B5EF4-FFF2-40B4-BE49-F238E27FC236}">
                <a16:creationId xmlns:a16="http://schemas.microsoft.com/office/drawing/2014/main" id="{6423C95B-0723-B00E-50F1-C3C2CFF777F3}"/>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78" name="Subtitle 2">
            <a:hlinkClick r:id="rId8" action="ppaction://hlinksldjump"/>
            <a:extLst>
              <a:ext uri="{FF2B5EF4-FFF2-40B4-BE49-F238E27FC236}">
                <a16:creationId xmlns:a16="http://schemas.microsoft.com/office/drawing/2014/main" id="{6D9FC323-18F5-813E-3E76-8FC4FC840F01}"/>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Recommendations</a:t>
            </a:r>
            <a:endParaRPr lang="en-US" sz="1800" dirty="0">
              <a:solidFill>
                <a:srgbClr val="02214F"/>
              </a:solidFill>
              <a:latin typeface="Century Gothic" panose="020B0502020202020204" pitchFamily="34" charset="0"/>
            </a:endParaRPr>
          </a:p>
        </p:txBody>
      </p:sp>
      <p:sp>
        <p:nvSpPr>
          <p:cNvPr id="79" name="Subtitle 2">
            <a:hlinkClick r:id="rId9" action="ppaction://hlinksldjump"/>
            <a:extLst>
              <a:ext uri="{FF2B5EF4-FFF2-40B4-BE49-F238E27FC236}">
                <a16:creationId xmlns:a16="http://schemas.microsoft.com/office/drawing/2014/main" id="{3C2B19CA-D9D5-E935-D9B4-7B5A78DB30A7}"/>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80" name="Rectangle 79">
            <a:extLst>
              <a:ext uri="{FF2B5EF4-FFF2-40B4-BE49-F238E27FC236}">
                <a16:creationId xmlns:a16="http://schemas.microsoft.com/office/drawing/2014/main" id="{79EB6773-EC8A-30EA-4D09-7519FDA63E69}"/>
              </a:ext>
            </a:extLst>
          </p:cNvPr>
          <p:cNvSpPr/>
          <p:nvPr/>
        </p:nvSpPr>
        <p:spPr>
          <a:xfrm>
            <a:off x="-2" y="4607668"/>
            <a:ext cx="12191999" cy="17394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4" name="Straight Connector 93">
            <a:extLst>
              <a:ext uri="{FF2B5EF4-FFF2-40B4-BE49-F238E27FC236}">
                <a16:creationId xmlns:a16="http://schemas.microsoft.com/office/drawing/2014/main" id="{D906455B-D053-77B5-C3B3-6E4A4E9B8724}"/>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B08D3A-D1CB-1E62-BC86-32D3593DD2C1}"/>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2EE9665-E7FB-0F02-2009-180570E89B3A}"/>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FC825C77-3E1F-7943-0D2A-C0A1D8930741}"/>
              </a:ext>
            </a:extLst>
          </p:cNvPr>
          <p:cNvGrpSpPr/>
          <p:nvPr/>
        </p:nvGrpSpPr>
        <p:grpSpPr>
          <a:xfrm>
            <a:off x="291151" y="803961"/>
            <a:ext cx="2249913" cy="1107996"/>
            <a:chOff x="291151" y="803961"/>
            <a:chExt cx="2249913" cy="1107996"/>
          </a:xfrm>
        </p:grpSpPr>
        <p:sp>
          <p:nvSpPr>
            <p:cNvPr id="20" name="Rectangle: Rounded Corners 19">
              <a:hlinkClick r:id="rId10" action="ppaction://hlinksldjump"/>
              <a:extLst>
                <a:ext uri="{FF2B5EF4-FFF2-40B4-BE49-F238E27FC236}">
                  <a16:creationId xmlns:a16="http://schemas.microsoft.com/office/drawing/2014/main" id="{616DAAA8-DDBA-6DB1-9EA4-D12C3EB1A262}"/>
                </a:ext>
              </a:extLst>
            </p:cNvPr>
            <p:cNvSpPr/>
            <p:nvPr/>
          </p:nvSpPr>
          <p:spPr>
            <a:xfrm>
              <a:off x="291151" y="803961"/>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hlinkClick r:id="rId10" action="ppaction://hlinksldjump"/>
              <a:extLst>
                <a:ext uri="{FF2B5EF4-FFF2-40B4-BE49-F238E27FC236}">
                  <a16:creationId xmlns:a16="http://schemas.microsoft.com/office/drawing/2014/main" id="{AFEF945D-D5FE-A3F4-A4FD-547BE902C09C}"/>
                </a:ext>
              </a:extLst>
            </p:cNvPr>
            <p:cNvSpPr txBox="1"/>
            <p:nvPr/>
          </p:nvSpPr>
          <p:spPr>
            <a:xfrm>
              <a:off x="522006" y="849504"/>
              <a:ext cx="1788201"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Clarify definitions of trust</a:t>
              </a:r>
            </a:p>
          </p:txBody>
        </p:sp>
      </p:grpSp>
      <p:grpSp>
        <p:nvGrpSpPr>
          <p:cNvPr id="33" name="Group 32">
            <a:extLst>
              <a:ext uri="{FF2B5EF4-FFF2-40B4-BE49-F238E27FC236}">
                <a16:creationId xmlns:a16="http://schemas.microsoft.com/office/drawing/2014/main" id="{1160BE0E-CDC2-87E2-CE9D-9F03A3822215}"/>
              </a:ext>
            </a:extLst>
          </p:cNvPr>
          <p:cNvGrpSpPr/>
          <p:nvPr/>
        </p:nvGrpSpPr>
        <p:grpSpPr>
          <a:xfrm>
            <a:off x="2640880" y="819199"/>
            <a:ext cx="2249913" cy="1107996"/>
            <a:chOff x="2640880" y="819199"/>
            <a:chExt cx="2249913" cy="1107996"/>
          </a:xfrm>
        </p:grpSpPr>
        <p:sp>
          <p:nvSpPr>
            <p:cNvPr id="21" name="Rectangle: Rounded Corners 20">
              <a:hlinkClick r:id="rId11" action="ppaction://hlinksldjump"/>
              <a:extLst>
                <a:ext uri="{FF2B5EF4-FFF2-40B4-BE49-F238E27FC236}">
                  <a16:creationId xmlns:a16="http://schemas.microsoft.com/office/drawing/2014/main" id="{951697C6-1627-0788-1DFE-63C408E29EF2}"/>
                </a:ext>
              </a:extLst>
            </p:cNvPr>
            <p:cNvSpPr/>
            <p:nvPr/>
          </p:nvSpPr>
          <p:spPr>
            <a:xfrm>
              <a:off x="2640880" y="819199"/>
              <a:ext cx="2249913" cy="1107996"/>
            </a:xfrm>
            <a:prstGeom prst="roundRect">
              <a:avLst/>
            </a:prstGeom>
            <a:solidFill>
              <a:srgbClr val="02A9AE"/>
            </a:solidFill>
            <a:ln w="3810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hlinkClick r:id="rId11" action="ppaction://hlinksldjump"/>
              <a:extLst>
                <a:ext uri="{FF2B5EF4-FFF2-40B4-BE49-F238E27FC236}">
                  <a16:creationId xmlns:a16="http://schemas.microsoft.com/office/drawing/2014/main" id="{69A8C25E-4F0B-4752-2EA9-DAAD791B186E}"/>
                </a:ext>
              </a:extLst>
            </p:cNvPr>
            <p:cNvSpPr txBox="1"/>
            <p:nvPr/>
          </p:nvSpPr>
          <p:spPr>
            <a:xfrm>
              <a:off x="2828725" y="849503"/>
              <a:ext cx="1788201"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State theoretical frameworks</a:t>
              </a:r>
            </a:p>
          </p:txBody>
        </p:sp>
      </p:grpSp>
      <p:grpSp>
        <p:nvGrpSpPr>
          <p:cNvPr id="35" name="Group 34">
            <a:extLst>
              <a:ext uri="{FF2B5EF4-FFF2-40B4-BE49-F238E27FC236}">
                <a16:creationId xmlns:a16="http://schemas.microsoft.com/office/drawing/2014/main" id="{5D81FA24-3BC5-0B46-58E7-EB917956256E}"/>
              </a:ext>
            </a:extLst>
          </p:cNvPr>
          <p:cNvGrpSpPr/>
          <p:nvPr/>
        </p:nvGrpSpPr>
        <p:grpSpPr>
          <a:xfrm>
            <a:off x="7302458" y="819106"/>
            <a:ext cx="2352250" cy="1107996"/>
            <a:chOff x="7302458" y="819106"/>
            <a:chExt cx="2352250" cy="1107996"/>
          </a:xfrm>
        </p:grpSpPr>
        <p:sp>
          <p:nvSpPr>
            <p:cNvPr id="23" name="Rectangle: Rounded Corners 22">
              <a:hlinkClick r:id="rId12" action="ppaction://hlinksldjump"/>
              <a:extLst>
                <a:ext uri="{FF2B5EF4-FFF2-40B4-BE49-F238E27FC236}">
                  <a16:creationId xmlns:a16="http://schemas.microsoft.com/office/drawing/2014/main" id="{E5E296B4-38BA-3059-3C47-DB204AFC4FF1}"/>
                </a:ext>
              </a:extLst>
            </p:cNvPr>
            <p:cNvSpPr/>
            <p:nvPr/>
          </p:nvSpPr>
          <p:spPr>
            <a:xfrm>
              <a:off x="7340338" y="819106"/>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hlinkClick r:id="rId12" action="ppaction://hlinksldjump"/>
              <a:extLst>
                <a:ext uri="{FF2B5EF4-FFF2-40B4-BE49-F238E27FC236}">
                  <a16:creationId xmlns:a16="http://schemas.microsoft.com/office/drawing/2014/main" id="{0436C380-5B76-ECBE-0191-10BD5E527CA4}"/>
                </a:ext>
              </a:extLst>
            </p:cNvPr>
            <p:cNvSpPr txBox="1"/>
            <p:nvPr/>
          </p:nvSpPr>
          <p:spPr>
            <a:xfrm>
              <a:off x="7302458" y="867477"/>
              <a:ext cx="2352250"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Expand hazards &amp; institutions studied</a:t>
              </a:r>
            </a:p>
          </p:txBody>
        </p:sp>
      </p:grpSp>
      <p:grpSp>
        <p:nvGrpSpPr>
          <p:cNvPr id="34" name="Group 33">
            <a:extLst>
              <a:ext uri="{FF2B5EF4-FFF2-40B4-BE49-F238E27FC236}">
                <a16:creationId xmlns:a16="http://schemas.microsoft.com/office/drawing/2014/main" id="{95FA18CC-4018-ABA2-328B-1BA47E762502}"/>
              </a:ext>
            </a:extLst>
          </p:cNvPr>
          <p:cNvGrpSpPr/>
          <p:nvPr/>
        </p:nvGrpSpPr>
        <p:grpSpPr>
          <a:xfrm>
            <a:off x="4990609" y="825749"/>
            <a:ext cx="2249913" cy="1107996"/>
            <a:chOff x="4990609" y="825749"/>
            <a:chExt cx="2249913" cy="1107996"/>
          </a:xfrm>
        </p:grpSpPr>
        <p:sp>
          <p:nvSpPr>
            <p:cNvPr id="22" name="Rectangle: Rounded Corners 21">
              <a:hlinkClick r:id="rId13" action="ppaction://hlinksldjump"/>
              <a:extLst>
                <a:ext uri="{FF2B5EF4-FFF2-40B4-BE49-F238E27FC236}">
                  <a16:creationId xmlns:a16="http://schemas.microsoft.com/office/drawing/2014/main" id="{F2D93C98-0D5E-B94E-5B1B-0177C06B083D}"/>
                </a:ext>
              </a:extLst>
            </p:cNvPr>
            <p:cNvSpPr/>
            <p:nvPr/>
          </p:nvSpPr>
          <p:spPr>
            <a:xfrm>
              <a:off x="4990609" y="825749"/>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hlinkClick r:id="rId13" action="ppaction://hlinksldjump"/>
              <a:extLst>
                <a:ext uri="{FF2B5EF4-FFF2-40B4-BE49-F238E27FC236}">
                  <a16:creationId xmlns:a16="http://schemas.microsoft.com/office/drawing/2014/main" id="{5669C81B-4F23-9000-627C-18359FF6E3D0}"/>
                </a:ext>
              </a:extLst>
            </p:cNvPr>
            <p:cNvSpPr txBox="1"/>
            <p:nvPr/>
          </p:nvSpPr>
          <p:spPr>
            <a:xfrm>
              <a:off x="5125961" y="987312"/>
              <a:ext cx="1942948" cy="707886"/>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Investigate dynamic trust</a:t>
              </a:r>
            </a:p>
          </p:txBody>
        </p:sp>
      </p:grpSp>
      <p:grpSp>
        <p:nvGrpSpPr>
          <p:cNvPr id="36" name="Group 35">
            <a:extLst>
              <a:ext uri="{FF2B5EF4-FFF2-40B4-BE49-F238E27FC236}">
                <a16:creationId xmlns:a16="http://schemas.microsoft.com/office/drawing/2014/main" id="{171768BE-2FD1-BC3B-3EBB-3FE1C03F36D9}"/>
              </a:ext>
            </a:extLst>
          </p:cNvPr>
          <p:cNvGrpSpPr/>
          <p:nvPr/>
        </p:nvGrpSpPr>
        <p:grpSpPr>
          <a:xfrm>
            <a:off x="9690067" y="819106"/>
            <a:ext cx="2249913" cy="1107996"/>
            <a:chOff x="9690067" y="819106"/>
            <a:chExt cx="2249913" cy="1107996"/>
          </a:xfrm>
        </p:grpSpPr>
        <p:sp>
          <p:nvSpPr>
            <p:cNvPr id="24" name="Rectangle: Rounded Corners 23">
              <a:hlinkClick r:id="rId14" action="ppaction://hlinksldjump"/>
              <a:extLst>
                <a:ext uri="{FF2B5EF4-FFF2-40B4-BE49-F238E27FC236}">
                  <a16:creationId xmlns:a16="http://schemas.microsoft.com/office/drawing/2014/main" id="{7E2A5223-4DB3-3989-B957-E095540D4826}"/>
                </a:ext>
              </a:extLst>
            </p:cNvPr>
            <p:cNvSpPr/>
            <p:nvPr/>
          </p:nvSpPr>
          <p:spPr>
            <a:xfrm>
              <a:off x="9690067" y="819106"/>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hlinkClick r:id="rId14" action="ppaction://hlinksldjump"/>
              <a:extLst>
                <a:ext uri="{FF2B5EF4-FFF2-40B4-BE49-F238E27FC236}">
                  <a16:creationId xmlns:a16="http://schemas.microsoft.com/office/drawing/2014/main" id="{31235394-5AB1-0EE0-A518-E148F9CF8C6C}"/>
                </a:ext>
              </a:extLst>
            </p:cNvPr>
            <p:cNvSpPr txBox="1"/>
            <p:nvPr/>
          </p:nvSpPr>
          <p:spPr>
            <a:xfrm>
              <a:off x="9730200" y="844952"/>
              <a:ext cx="2170262"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Better understand “preparedness”</a:t>
              </a:r>
            </a:p>
          </p:txBody>
        </p:sp>
      </p:grpSp>
    </p:spTree>
    <p:extLst>
      <p:ext uri="{BB962C8B-B14F-4D97-AF65-F5344CB8AC3E}">
        <p14:creationId xmlns:p14="http://schemas.microsoft.com/office/powerpoint/2010/main" val="3198491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554EF-9004-54D6-C111-787230AC0101}"/>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CA38B609-A075-AE0F-D0BA-DB647D0227EA}"/>
              </a:ext>
            </a:extLst>
          </p:cNvPr>
          <p:cNvSpPr/>
          <p:nvPr/>
        </p:nvSpPr>
        <p:spPr>
          <a:xfrm>
            <a:off x="-1165" y="2250148"/>
            <a:ext cx="12191990" cy="2356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BDFA4A2D-445B-6ED6-AED3-AB49B466D011}"/>
              </a:ext>
            </a:extLst>
          </p:cNvPr>
          <p:cNvGrpSpPr/>
          <p:nvPr/>
        </p:nvGrpSpPr>
        <p:grpSpPr>
          <a:xfrm>
            <a:off x="796118" y="-6449497"/>
            <a:ext cx="4878238" cy="17820263"/>
            <a:chOff x="28066" y="-13451243"/>
            <a:chExt cx="4878238" cy="17820263"/>
          </a:xfrm>
        </p:grpSpPr>
        <p:grpSp>
          <p:nvGrpSpPr>
            <p:cNvPr id="3" name="Group 2">
              <a:extLst>
                <a:ext uri="{FF2B5EF4-FFF2-40B4-BE49-F238E27FC236}">
                  <a16:creationId xmlns:a16="http://schemas.microsoft.com/office/drawing/2014/main" id="{1AC22002-ACE0-4C61-08A8-4E464892E6C9}"/>
                </a:ext>
              </a:extLst>
            </p:cNvPr>
            <p:cNvGrpSpPr/>
            <p:nvPr/>
          </p:nvGrpSpPr>
          <p:grpSpPr>
            <a:xfrm>
              <a:off x="28752" y="-13451243"/>
              <a:ext cx="4877552" cy="17820263"/>
              <a:chOff x="28752" y="-13451243"/>
              <a:chExt cx="4877552" cy="17820263"/>
            </a:xfrm>
          </p:grpSpPr>
          <p:sp>
            <p:nvSpPr>
              <p:cNvPr id="8" name="TextBox 7">
                <a:extLst>
                  <a:ext uri="{FF2B5EF4-FFF2-40B4-BE49-F238E27FC236}">
                    <a16:creationId xmlns:a16="http://schemas.microsoft.com/office/drawing/2014/main" id="{2FEBD35D-330F-5336-8078-72184AEC1BAD}"/>
                  </a:ext>
                </a:extLst>
              </p:cNvPr>
              <p:cNvSpPr txBox="1"/>
              <p:nvPr/>
            </p:nvSpPr>
            <p:spPr>
              <a:xfrm>
                <a:off x="968609" y="-13451243"/>
                <a:ext cx="3937695" cy="17820263"/>
              </a:xfrm>
              <a:prstGeom prst="rect">
                <a:avLst/>
              </a:prstGeom>
              <a:noFill/>
              <a:ln>
                <a:noFill/>
              </a:ln>
            </p:spPr>
            <p:txBody>
              <a:bodyPr wrap="square">
                <a:spAutoFit/>
              </a:bodyPr>
              <a:lstStyle/>
              <a:p>
                <a:r>
                  <a:rPr lang="en-GB" sz="3600" dirty="0">
                    <a:solidFill>
                      <a:srgbClr val="DD3E12"/>
                    </a:solidFill>
                    <a:latin typeface="Century Gothic" panose="020B0502020202020204" pitchFamily="34" charset="0"/>
                    <a:ea typeface="Verdana" panose="020B0604030504040204" pitchFamily="34" charset="0"/>
                  </a:rPr>
                  <a:t>Better understand “preparedness”</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Expand hazards &amp; institutions studied</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Investigate dynamic trust</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State theoretical frameworks</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Clarify definitions of trust</a:t>
                </a:r>
              </a:p>
            </p:txBody>
          </p:sp>
          <p:sp>
            <p:nvSpPr>
              <p:cNvPr id="9" name="Oval 8">
                <a:extLst>
                  <a:ext uri="{FF2B5EF4-FFF2-40B4-BE49-F238E27FC236}">
                    <a16:creationId xmlns:a16="http://schemas.microsoft.com/office/drawing/2014/main" id="{7897E91B-C4BF-F730-3632-4B4509B70705}"/>
                  </a:ext>
                </a:extLst>
              </p:cNvPr>
              <p:cNvSpPr/>
              <p:nvPr/>
            </p:nvSpPr>
            <p:spPr>
              <a:xfrm>
                <a:off x="28752" y="-13313964"/>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5</a:t>
                </a:r>
              </a:p>
            </p:txBody>
          </p:sp>
        </p:grpSp>
        <p:sp>
          <p:nvSpPr>
            <p:cNvPr id="4" name="Oval 3">
              <a:extLst>
                <a:ext uri="{FF2B5EF4-FFF2-40B4-BE49-F238E27FC236}">
                  <a16:creationId xmlns:a16="http://schemas.microsoft.com/office/drawing/2014/main" id="{5F106315-0921-4EC5-F170-59CA2663CAA4}"/>
                </a:ext>
              </a:extLst>
            </p:cNvPr>
            <p:cNvSpPr/>
            <p:nvPr/>
          </p:nvSpPr>
          <p:spPr>
            <a:xfrm>
              <a:off x="28066" y="-8940416"/>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4</a:t>
              </a:r>
            </a:p>
          </p:txBody>
        </p:sp>
        <p:sp>
          <p:nvSpPr>
            <p:cNvPr id="5" name="Oval 4">
              <a:extLst>
                <a:ext uri="{FF2B5EF4-FFF2-40B4-BE49-F238E27FC236}">
                  <a16:creationId xmlns:a16="http://schemas.microsoft.com/office/drawing/2014/main" id="{4B40E77A-DD63-502C-E7A7-7CF5E407A00D}"/>
                </a:ext>
              </a:extLst>
            </p:cNvPr>
            <p:cNvSpPr/>
            <p:nvPr/>
          </p:nvSpPr>
          <p:spPr>
            <a:xfrm>
              <a:off x="28066" y="-4540081"/>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3</a:t>
              </a:r>
            </a:p>
          </p:txBody>
        </p:sp>
        <p:sp>
          <p:nvSpPr>
            <p:cNvPr id="6" name="Oval 5">
              <a:extLst>
                <a:ext uri="{FF2B5EF4-FFF2-40B4-BE49-F238E27FC236}">
                  <a16:creationId xmlns:a16="http://schemas.microsoft.com/office/drawing/2014/main" id="{22799037-8F5C-A851-D9C9-238F0AF19EA8}"/>
                </a:ext>
              </a:extLst>
            </p:cNvPr>
            <p:cNvSpPr/>
            <p:nvPr/>
          </p:nvSpPr>
          <p:spPr>
            <a:xfrm>
              <a:off x="28066" y="-704648"/>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2</a:t>
              </a:r>
            </a:p>
          </p:txBody>
        </p:sp>
        <p:sp>
          <p:nvSpPr>
            <p:cNvPr id="7" name="Oval 6">
              <a:extLst>
                <a:ext uri="{FF2B5EF4-FFF2-40B4-BE49-F238E27FC236}">
                  <a16:creationId xmlns:a16="http://schemas.microsoft.com/office/drawing/2014/main" id="{613A4440-A809-99CC-24E6-28A059B9F561}"/>
                </a:ext>
              </a:extLst>
            </p:cNvPr>
            <p:cNvSpPr/>
            <p:nvPr/>
          </p:nvSpPr>
          <p:spPr>
            <a:xfrm>
              <a:off x="28066" y="3120162"/>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1</a:t>
              </a:r>
            </a:p>
          </p:txBody>
        </p:sp>
      </p:grpSp>
      <p:sp>
        <p:nvSpPr>
          <p:cNvPr id="22" name="TextBox 21">
            <a:extLst>
              <a:ext uri="{FF2B5EF4-FFF2-40B4-BE49-F238E27FC236}">
                <a16:creationId xmlns:a16="http://schemas.microsoft.com/office/drawing/2014/main" id="{C3B7BDA5-8F8D-6822-EDC9-6F9075EF0122}"/>
              </a:ext>
            </a:extLst>
          </p:cNvPr>
          <p:cNvSpPr txBox="1"/>
          <p:nvPr/>
        </p:nvSpPr>
        <p:spPr>
          <a:xfrm>
            <a:off x="5994400" y="-4527890"/>
            <a:ext cx="5605134" cy="16466046"/>
          </a:xfrm>
          <a:prstGeom prst="rect">
            <a:avLst/>
          </a:prstGeom>
          <a:noFill/>
        </p:spPr>
        <p:txBody>
          <a:bodyPr wrap="square">
            <a:spAutoFit/>
          </a:bodyPr>
          <a:lstStyle/>
          <a:p>
            <a:r>
              <a:rPr lang="en-GB" sz="2800" dirty="0">
                <a:latin typeface="Verdana Pro Cond" panose="020B0606030504040204" pitchFamily="34" charset="0"/>
              </a:rPr>
              <a:t>Clearly distinguish between ability trust (“can they do it?”) and intention trust (“will they do it for us?”) to resolve conflicting findings.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Explicitly outline whether the study is positivist, constructivist, or a mixed-method approach and define key concepts (e.g., trust, resilience).</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Go beyond trust in government agencies and flooding as the hazard of concern by examining trust in communities, NGOs, and scientists, in multi-hazard settings.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Employ longitudinal and comparative research to capture how trust evolves before, during, and after hazard events, including multi-hazard scenarios.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Examine the gap between intended preparedness measures and actual actions, assessing whether intentions translate into tangible resilience gains.</a:t>
            </a:r>
          </a:p>
        </p:txBody>
      </p:sp>
      <p:sp>
        <p:nvSpPr>
          <p:cNvPr id="33" name="Rectangle 32">
            <a:extLst>
              <a:ext uri="{FF2B5EF4-FFF2-40B4-BE49-F238E27FC236}">
                <a16:creationId xmlns:a16="http://schemas.microsoft.com/office/drawing/2014/main" id="{9C6E63E1-3A0A-87A6-96D3-FDCCA612658B}"/>
              </a:ext>
            </a:extLst>
          </p:cNvPr>
          <p:cNvSpPr/>
          <p:nvPr/>
        </p:nvSpPr>
        <p:spPr>
          <a:xfrm>
            <a:off x="-2" y="0"/>
            <a:ext cx="12192000" cy="2250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13C1CDC6-6554-3EDA-0EA2-FE64EA74A0DB}"/>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itle 1">
            <a:extLst>
              <a:ext uri="{FF2B5EF4-FFF2-40B4-BE49-F238E27FC236}">
                <a16:creationId xmlns:a16="http://schemas.microsoft.com/office/drawing/2014/main" id="{B4940A0F-1867-7E56-6209-AD954F7A82D5}"/>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Recommendations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36" name="Isosceles Triangle 35">
            <a:hlinkClick r:id="" action="ppaction://hlinkshowjump?jump=previousslide"/>
            <a:extLst>
              <a:ext uri="{FF2B5EF4-FFF2-40B4-BE49-F238E27FC236}">
                <a16:creationId xmlns:a16="http://schemas.microsoft.com/office/drawing/2014/main" id="{7A977139-5C6B-9D70-8CC4-764B338837C2}"/>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hlinkClick r:id="" action="ppaction://hlinkshowjump?jump=nextslide"/>
            <a:extLst>
              <a:ext uri="{FF2B5EF4-FFF2-40B4-BE49-F238E27FC236}">
                <a16:creationId xmlns:a16="http://schemas.microsoft.com/office/drawing/2014/main" id="{F3788790-2F93-DC80-5EBE-76874D444721}"/>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descr="Home with solid fill">
            <a:hlinkClick r:id="rId2" action="ppaction://hlinksldjump"/>
            <a:extLst>
              <a:ext uri="{FF2B5EF4-FFF2-40B4-BE49-F238E27FC236}">
                <a16:creationId xmlns:a16="http://schemas.microsoft.com/office/drawing/2014/main" id="{9D68434A-EF98-EF5C-E0C4-60C6E38438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015" y="31787"/>
            <a:ext cx="427551" cy="427551"/>
          </a:xfrm>
          <a:prstGeom prst="rect">
            <a:avLst/>
          </a:prstGeom>
        </p:spPr>
      </p:pic>
      <p:sp>
        <p:nvSpPr>
          <p:cNvPr id="39" name="Rectangle 38">
            <a:extLst>
              <a:ext uri="{FF2B5EF4-FFF2-40B4-BE49-F238E27FC236}">
                <a16:creationId xmlns:a16="http://schemas.microsoft.com/office/drawing/2014/main" id="{2ADF00E8-B298-4789-98FC-50F3C2EBF1FF}"/>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Parallelogram 39">
            <a:extLst>
              <a:ext uri="{FF2B5EF4-FFF2-40B4-BE49-F238E27FC236}">
                <a16:creationId xmlns:a16="http://schemas.microsoft.com/office/drawing/2014/main" id="{E31B2C3C-B8A8-08C8-41AF-6EC653C2D512}"/>
              </a:ext>
            </a:extLst>
          </p:cNvPr>
          <p:cNvSpPr/>
          <p:nvPr/>
        </p:nvSpPr>
        <p:spPr>
          <a:xfrm>
            <a:off x="9116476" y="6347631"/>
            <a:ext cx="3577201"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ubtitle 2">
            <a:hlinkClick r:id="rId2" action="ppaction://hlinksldjump"/>
            <a:extLst>
              <a:ext uri="{FF2B5EF4-FFF2-40B4-BE49-F238E27FC236}">
                <a16:creationId xmlns:a16="http://schemas.microsoft.com/office/drawing/2014/main" id="{8A57C8CD-1A47-C2AE-571D-1A5D4C3F8D44}"/>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42" name="Subtitle 2">
            <a:hlinkClick r:id="rId5" action="ppaction://hlinksldjump"/>
            <a:extLst>
              <a:ext uri="{FF2B5EF4-FFF2-40B4-BE49-F238E27FC236}">
                <a16:creationId xmlns:a16="http://schemas.microsoft.com/office/drawing/2014/main" id="{E45D393B-9FA4-5526-206B-85BE79136256}"/>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43" name="Subtitle 2">
            <a:hlinkClick r:id="rId6" action="ppaction://hlinksldjump"/>
            <a:extLst>
              <a:ext uri="{FF2B5EF4-FFF2-40B4-BE49-F238E27FC236}">
                <a16:creationId xmlns:a16="http://schemas.microsoft.com/office/drawing/2014/main" id="{EE527188-BB7C-6BD8-8E2B-B100B876DB4B}"/>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44" name="Subtitle 2">
            <a:hlinkClick r:id="rId7" action="ppaction://hlinksldjump"/>
            <a:extLst>
              <a:ext uri="{FF2B5EF4-FFF2-40B4-BE49-F238E27FC236}">
                <a16:creationId xmlns:a16="http://schemas.microsoft.com/office/drawing/2014/main" id="{AC37CA93-0D4A-C805-7EE6-82A170DF0F98}"/>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45" name="Subtitle 2">
            <a:hlinkClick r:id="rId8" action="ppaction://hlinksldjump"/>
            <a:extLst>
              <a:ext uri="{FF2B5EF4-FFF2-40B4-BE49-F238E27FC236}">
                <a16:creationId xmlns:a16="http://schemas.microsoft.com/office/drawing/2014/main" id="{31528464-12AB-6F2D-5753-EA5A69868CAA}"/>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Recommendations</a:t>
            </a:r>
            <a:endParaRPr lang="en-US" sz="1800" dirty="0">
              <a:solidFill>
                <a:srgbClr val="02214F"/>
              </a:solidFill>
              <a:latin typeface="Century Gothic" panose="020B0502020202020204" pitchFamily="34" charset="0"/>
            </a:endParaRPr>
          </a:p>
        </p:txBody>
      </p:sp>
      <p:sp>
        <p:nvSpPr>
          <p:cNvPr id="46" name="Subtitle 2">
            <a:hlinkClick r:id="rId9" action="ppaction://hlinksldjump"/>
            <a:extLst>
              <a:ext uri="{FF2B5EF4-FFF2-40B4-BE49-F238E27FC236}">
                <a16:creationId xmlns:a16="http://schemas.microsoft.com/office/drawing/2014/main" id="{150CD67E-83CF-51DA-3EAA-D7B06480781B}"/>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47" name="Rectangle 46">
            <a:extLst>
              <a:ext uri="{FF2B5EF4-FFF2-40B4-BE49-F238E27FC236}">
                <a16:creationId xmlns:a16="http://schemas.microsoft.com/office/drawing/2014/main" id="{7D1FFA17-C888-1AD0-4E14-E6C0947EACD9}"/>
              </a:ext>
            </a:extLst>
          </p:cNvPr>
          <p:cNvSpPr/>
          <p:nvPr/>
        </p:nvSpPr>
        <p:spPr>
          <a:xfrm>
            <a:off x="-2" y="4607668"/>
            <a:ext cx="12191999" cy="17394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7A3C3938-17D0-5BC5-22CB-45AF7226AEEF}"/>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935344CC-D829-C6F4-3A13-1A7DEE083D94}"/>
              </a:ext>
            </a:extLst>
          </p:cNvPr>
          <p:cNvGrpSpPr/>
          <p:nvPr/>
        </p:nvGrpSpPr>
        <p:grpSpPr>
          <a:xfrm>
            <a:off x="291151" y="803961"/>
            <a:ext cx="2249913" cy="1107996"/>
            <a:chOff x="291151" y="803961"/>
            <a:chExt cx="2249913" cy="1107996"/>
          </a:xfrm>
        </p:grpSpPr>
        <p:sp>
          <p:nvSpPr>
            <p:cNvPr id="14" name="Rectangle: Rounded Corners 13">
              <a:hlinkClick r:id="rId10" action="ppaction://hlinksldjump"/>
              <a:extLst>
                <a:ext uri="{FF2B5EF4-FFF2-40B4-BE49-F238E27FC236}">
                  <a16:creationId xmlns:a16="http://schemas.microsoft.com/office/drawing/2014/main" id="{539C3D95-A7AE-8947-6A29-4FF98A6361CC}"/>
                </a:ext>
              </a:extLst>
            </p:cNvPr>
            <p:cNvSpPr/>
            <p:nvPr/>
          </p:nvSpPr>
          <p:spPr>
            <a:xfrm>
              <a:off x="291151" y="803961"/>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hlinkClick r:id="rId10" action="ppaction://hlinksldjump"/>
              <a:extLst>
                <a:ext uri="{FF2B5EF4-FFF2-40B4-BE49-F238E27FC236}">
                  <a16:creationId xmlns:a16="http://schemas.microsoft.com/office/drawing/2014/main" id="{484C76F3-B229-17E7-8E36-6625C4775BC5}"/>
                </a:ext>
              </a:extLst>
            </p:cNvPr>
            <p:cNvSpPr txBox="1"/>
            <p:nvPr/>
          </p:nvSpPr>
          <p:spPr>
            <a:xfrm>
              <a:off x="522006" y="849504"/>
              <a:ext cx="1788201"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Clarify definitions of trust</a:t>
              </a:r>
            </a:p>
          </p:txBody>
        </p:sp>
      </p:grpSp>
      <p:grpSp>
        <p:nvGrpSpPr>
          <p:cNvPr id="29" name="Group 28">
            <a:extLst>
              <a:ext uri="{FF2B5EF4-FFF2-40B4-BE49-F238E27FC236}">
                <a16:creationId xmlns:a16="http://schemas.microsoft.com/office/drawing/2014/main" id="{00074352-6522-92CA-9B3D-653CFE2C062C}"/>
              </a:ext>
            </a:extLst>
          </p:cNvPr>
          <p:cNvGrpSpPr/>
          <p:nvPr/>
        </p:nvGrpSpPr>
        <p:grpSpPr>
          <a:xfrm>
            <a:off x="2640880" y="819199"/>
            <a:ext cx="2249913" cy="1107996"/>
            <a:chOff x="2640880" y="819199"/>
            <a:chExt cx="2249913" cy="1107996"/>
          </a:xfrm>
        </p:grpSpPr>
        <p:sp>
          <p:nvSpPr>
            <p:cNvPr id="15" name="Rectangle: Rounded Corners 14">
              <a:hlinkClick r:id="rId11" action="ppaction://hlinksldjump"/>
              <a:extLst>
                <a:ext uri="{FF2B5EF4-FFF2-40B4-BE49-F238E27FC236}">
                  <a16:creationId xmlns:a16="http://schemas.microsoft.com/office/drawing/2014/main" id="{000FC2CF-7CEB-F563-B3A0-93C2D0BB6049}"/>
                </a:ext>
              </a:extLst>
            </p:cNvPr>
            <p:cNvSpPr/>
            <p:nvPr/>
          </p:nvSpPr>
          <p:spPr>
            <a:xfrm>
              <a:off x="2640880" y="819199"/>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hlinkClick r:id="rId11" action="ppaction://hlinksldjump"/>
              <a:extLst>
                <a:ext uri="{FF2B5EF4-FFF2-40B4-BE49-F238E27FC236}">
                  <a16:creationId xmlns:a16="http://schemas.microsoft.com/office/drawing/2014/main" id="{38D8980C-E392-3066-7E85-AB3BB099FBE6}"/>
                </a:ext>
              </a:extLst>
            </p:cNvPr>
            <p:cNvSpPr txBox="1"/>
            <p:nvPr/>
          </p:nvSpPr>
          <p:spPr>
            <a:xfrm>
              <a:off x="2828725" y="849503"/>
              <a:ext cx="1788201"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State theoretical frameworks</a:t>
              </a:r>
            </a:p>
          </p:txBody>
        </p:sp>
      </p:grpSp>
      <p:grpSp>
        <p:nvGrpSpPr>
          <p:cNvPr id="31" name="Group 30">
            <a:extLst>
              <a:ext uri="{FF2B5EF4-FFF2-40B4-BE49-F238E27FC236}">
                <a16:creationId xmlns:a16="http://schemas.microsoft.com/office/drawing/2014/main" id="{058988AB-CB4D-E9AB-2A48-F1B41BD1BC12}"/>
              </a:ext>
            </a:extLst>
          </p:cNvPr>
          <p:cNvGrpSpPr/>
          <p:nvPr/>
        </p:nvGrpSpPr>
        <p:grpSpPr>
          <a:xfrm>
            <a:off x="7302458" y="819106"/>
            <a:ext cx="2352250" cy="1107996"/>
            <a:chOff x="7302458" y="819106"/>
            <a:chExt cx="2352250" cy="1107996"/>
          </a:xfrm>
        </p:grpSpPr>
        <p:sp>
          <p:nvSpPr>
            <p:cNvPr id="17" name="Rectangle: Rounded Corners 16">
              <a:hlinkClick r:id="rId12" action="ppaction://hlinksldjump"/>
              <a:extLst>
                <a:ext uri="{FF2B5EF4-FFF2-40B4-BE49-F238E27FC236}">
                  <a16:creationId xmlns:a16="http://schemas.microsoft.com/office/drawing/2014/main" id="{26AA0B6F-D836-EFBF-8691-612F2144B9EA}"/>
                </a:ext>
              </a:extLst>
            </p:cNvPr>
            <p:cNvSpPr/>
            <p:nvPr/>
          </p:nvSpPr>
          <p:spPr>
            <a:xfrm>
              <a:off x="7340338" y="819106"/>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rId12" action="ppaction://hlinksldjump"/>
              <a:extLst>
                <a:ext uri="{FF2B5EF4-FFF2-40B4-BE49-F238E27FC236}">
                  <a16:creationId xmlns:a16="http://schemas.microsoft.com/office/drawing/2014/main" id="{E0661E40-1131-70AA-D96C-83D92E07A133}"/>
                </a:ext>
              </a:extLst>
            </p:cNvPr>
            <p:cNvSpPr txBox="1"/>
            <p:nvPr/>
          </p:nvSpPr>
          <p:spPr>
            <a:xfrm>
              <a:off x="7302458" y="867477"/>
              <a:ext cx="2352250"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Expand hazards &amp; institutions studied</a:t>
              </a:r>
            </a:p>
          </p:txBody>
        </p:sp>
      </p:grpSp>
      <p:grpSp>
        <p:nvGrpSpPr>
          <p:cNvPr id="30" name="Group 29">
            <a:extLst>
              <a:ext uri="{FF2B5EF4-FFF2-40B4-BE49-F238E27FC236}">
                <a16:creationId xmlns:a16="http://schemas.microsoft.com/office/drawing/2014/main" id="{80635878-19F4-1248-C5EC-488DAFBB5DF7}"/>
              </a:ext>
            </a:extLst>
          </p:cNvPr>
          <p:cNvGrpSpPr/>
          <p:nvPr/>
        </p:nvGrpSpPr>
        <p:grpSpPr>
          <a:xfrm>
            <a:off x="4990609" y="825749"/>
            <a:ext cx="2249913" cy="1107996"/>
            <a:chOff x="4990609" y="825749"/>
            <a:chExt cx="2249913" cy="1107996"/>
          </a:xfrm>
        </p:grpSpPr>
        <p:sp>
          <p:nvSpPr>
            <p:cNvPr id="16" name="Rectangle: Rounded Corners 15">
              <a:hlinkClick r:id="rId13" action="ppaction://hlinksldjump"/>
              <a:extLst>
                <a:ext uri="{FF2B5EF4-FFF2-40B4-BE49-F238E27FC236}">
                  <a16:creationId xmlns:a16="http://schemas.microsoft.com/office/drawing/2014/main" id="{B1591D6F-B69B-5B17-154A-EC0AE264B444}"/>
                </a:ext>
              </a:extLst>
            </p:cNvPr>
            <p:cNvSpPr/>
            <p:nvPr/>
          </p:nvSpPr>
          <p:spPr>
            <a:xfrm>
              <a:off x="4990609" y="825749"/>
              <a:ext cx="2249913" cy="1107996"/>
            </a:xfrm>
            <a:prstGeom prst="roundRect">
              <a:avLst/>
            </a:prstGeom>
            <a:solidFill>
              <a:srgbClr val="02A9AE"/>
            </a:solidFill>
            <a:ln w="3810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hlinkClick r:id="rId13" action="ppaction://hlinksldjump"/>
              <a:extLst>
                <a:ext uri="{FF2B5EF4-FFF2-40B4-BE49-F238E27FC236}">
                  <a16:creationId xmlns:a16="http://schemas.microsoft.com/office/drawing/2014/main" id="{7597C902-9A74-4851-3729-6ECAF159E6FA}"/>
                </a:ext>
              </a:extLst>
            </p:cNvPr>
            <p:cNvSpPr txBox="1"/>
            <p:nvPr/>
          </p:nvSpPr>
          <p:spPr>
            <a:xfrm>
              <a:off x="5125961" y="987312"/>
              <a:ext cx="1942948" cy="707886"/>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Investigate dynamic trust</a:t>
              </a:r>
            </a:p>
          </p:txBody>
        </p:sp>
      </p:grpSp>
      <p:grpSp>
        <p:nvGrpSpPr>
          <p:cNvPr id="32" name="Group 31">
            <a:extLst>
              <a:ext uri="{FF2B5EF4-FFF2-40B4-BE49-F238E27FC236}">
                <a16:creationId xmlns:a16="http://schemas.microsoft.com/office/drawing/2014/main" id="{0FAFA0EA-CA41-687D-015A-A3ED308295EE}"/>
              </a:ext>
            </a:extLst>
          </p:cNvPr>
          <p:cNvGrpSpPr/>
          <p:nvPr/>
        </p:nvGrpSpPr>
        <p:grpSpPr>
          <a:xfrm>
            <a:off x="9690067" y="819106"/>
            <a:ext cx="2249913" cy="1107996"/>
            <a:chOff x="9690067" y="819106"/>
            <a:chExt cx="2249913" cy="1107996"/>
          </a:xfrm>
        </p:grpSpPr>
        <p:sp>
          <p:nvSpPr>
            <p:cNvPr id="19" name="Rectangle: Rounded Corners 18">
              <a:hlinkClick r:id="rId14" action="ppaction://hlinksldjump"/>
              <a:extLst>
                <a:ext uri="{FF2B5EF4-FFF2-40B4-BE49-F238E27FC236}">
                  <a16:creationId xmlns:a16="http://schemas.microsoft.com/office/drawing/2014/main" id="{7545FE95-BBF0-5DEF-ECB0-0A53EE4CB00E}"/>
                </a:ext>
              </a:extLst>
            </p:cNvPr>
            <p:cNvSpPr/>
            <p:nvPr/>
          </p:nvSpPr>
          <p:spPr>
            <a:xfrm>
              <a:off x="9690067" y="819106"/>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hlinkClick r:id="rId14" action="ppaction://hlinksldjump"/>
              <a:extLst>
                <a:ext uri="{FF2B5EF4-FFF2-40B4-BE49-F238E27FC236}">
                  <a16:creationId xmlns:a16="http://schemas.microsoft.com/office/drawing/2014/main" id="{FF7A3029-9C7F-317B-DBFE-DF244A071836}"/>
                </a:ext>
              </a:extLst>
            </p:cNvPr>
            <p:cNvSpPr txBox="1"/>
            <p:nvPr/>
          </p:nvSpPr>
          <p:spPr>
            <a:xfrm>
              <a:off x="9730200" y="844952"/>
              <a:ext cx="2170262"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Better understand “preparedness”</a:t>
              </a:r>
            </a:p>
          </p:txBody>
        </p:sp>
      </p:grpSp>
    </p:spTree>
    <p:extLst>
      <p:ext uri="{BB962C8B-B14F-4D97-AF65-F5344CB8AC3E}">
        <p14:creationId xmlns:p14="http://schemas.microsoft.com/office/powerpoint/2010/main" val="1752364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0E36C-89E5-7235-C12F-906F2B5DDD53}"/>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16E02301-C2A4-D0D6-9C09-0E6E9591F3C3}"/>
              </a:ext>
            </a:extLst>
          </p:cNvPr>
          <p:cNvSpPr/>
          <p:nvPr/>
        </p:nvSpPr>
        <p:spPr>
          <a:xfrm>
            <a:off x="-1165" y="2250148"/>
            <a:ext cx="12191990" cy="2356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46EC7226-F999-3B56-4521-1C1B04CC48CC}"/>
              </a:ext>
            </a:extLst>
          </p:cNvPr>
          <p:cNvGrpSpPr/>
          <p:nvPr/>
        </p:nvGrpSpPr>
        <p:grpSpPr>
          <a:xfrm>
            <a:off x="796118" y="-2118797"/>
            <a:ext cx="4878238" cy="17820263"/>
            <a:chOff x="28066" y="-13451243"/>
            <a:chExt cx="4878238" cy="17820263"/>
          </a:xfrm>
        </p:grpSpPr>
        <p:grpSp>
          <p:nvGrpSpPr>
            <p:cNvPr id="20" name="Group 19">
              <a:extLst>
                <a:ext uri="{FF2B5EF4-FFF2-40B4-BE49-F238E27FC236}">
                  <a16:creationId xmlns:a16="http://schemas.microsoft.com/office/drawing/2014/main" id="{F22B5F3F-51F7-F672-16D8-78E0CC4F3B10}"/>
                </a:ext>
              </a:extLst>
            </p:cNvPr>
            <p:cNvGrpSpPr/>
            <p:nvPr/>
          </p:nvGrpSpPr>
          <p:grpSpPr>
            <a:xfrm>
              <a:off x="28752" y="-13451243"/>
              <a:ext cx="4877552" cy="17820263"/>
              <a:chOff x="28752" y="-13451243"/>
              <a:chExt cx="4877552" cy="17820263"/>
            </a:xfrm>
          </p:grpSpPr>
          <p:sp>
            <p:nvSpPr>
              <p:cNvPr id="26" name="TextBox 25">
                <a:extLst>
                  <a:ext uri="{FF2B5EF4-FFF2-40B4-BE49-F238E27FC236}">
                    <a16:creationId xmlns:a16="http://schemas.microsoft.com/office/drawing/2014/main" id="{32DD52CE-5B61-EAB7-55CB-9405BFBF0C82}"/>
                  </a:ext>
                </a:extLst>
              </p:cNvPr>
              <p:cNvSpPr txBox="1"/>
              <p:nvPr/>
            </p:nvSpPr>
            <p:spPr>
              <a:xfrm>
                <a:off x="968609" y="-13451243"/>
                <a:ext cx="3937695" cy="17820263"/>
              </a:xfrm>
              <a:prstGeom prst="rect">
                <a:avLst/>
              </a:prstGeom>
              <a:noFill/>
              <a:ln>
                <a:noFill/>
              </a:ln>
            </p:spPr>
            <p:txBody>
              <a:bodyPr wrap="square">
                <a:spAutoFit/>
              </a:bodyPr>
              <a:lstStyle/>
              <a:p>
                <a:r>
                  <a:rPr lang="en-GB" sz="3600" dirty="0">
                    <a:solidFill>
                      <a:srgbClr val="DD3E12"/>
                    </a:solidFill>
                    <a:latin typeface="Century Gothic" panose="020B0502020202020204" pitchFamily="34" charset="0"/>
                    <a:ea typeface="Verdana" panose="020B0604030504040204" pitchFamily="34" charset="0"/>
                  </a:rPr>
                  <a:t>Better understand “preparedness”</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Expand hazards &amp; institutions studied</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Investigate dynamic trust</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State theoretical frameworks</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Clarify definitions of trust</a:t>
                </a:r>
              </a:p>
            </p:txBody>
          </p:sp>
          <p:sp>
            <p:nvSpPr>
              <p:cNvPr id="28" name="Oval 27">
                <a:extLst>
                  <a:ext uri="{FF2B5EF4-FFF2-40B4-BE49-F238E27FC236}">
                    <a16:creationId xmlns:a16="http://schemas.microsoft.com/office/drawing/2014/main" id="{4450A32D-DE64-39BB-551A-2ACCC1077D4F}"/>
                  </a:ext>
                </a:extLst>
              </p:cNvPr>
              <p:cNvSpPr/>
              <p:nvPr/>
            </p:nvSpPr>
            <p:spPr>
              <a:xfrm>
                <a:off x="28752" y="-13313964"/>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5</a:t>
                </a:r>
              </a:p>
            </p:txBody>
          </p:sp>
        </p:grpSp>
        <p:sp>
          <p:nvSpPr>
            <p:cNvPr id="21" name="Oval 20">
              <a:extLst>
                <a:ext uri="{FF2B5EF4-FFF2-40B4-BE49-F238E27FC236}">
                  <a16:creationId xmlns:a16="http://schemas.microsoft.com/office/drawing/2014/main" id="{2D626BA8-E716-5DED-95AD-263C4F548096}"/>
                </a:ext>
              </a:extLst>
            </p:cNvPr>
            <p:cNvSpPr/>
            <p:nvPr/>
          </p:nvSpPr>
          <p:spPr>
            <a:xfrm>
              <a:off x="28066" y="-8940416"/>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4</a:t>
              </a:r>
            </a:p>
          </p:txBody>
        </p:sp>
        <p:sp>
          <p:nvSpPr>
            <p:cNvPr id="23" name="Oval 22">
              <a:extLst>
                <a:ext uri="{FF2B5EF4-FFF2-40B4-BE49-F238E27FC236}">
                  <a16:creationId xmlns:a16="http://schemas.microsoft.com/office/drawing/2014/main" id="{EF601453-E1F5-DB51-C881-AC4774BB3FD4}"/>
                </a:ext>
              </a:extLst>
            </p:cNvPr>
            <p:cNvSpPr/>
            <p:nvPr/>
          </p:nvSpPr>
          <p:spPr>
            <a:xfrm>
              <a:off x="28066" y="-4540081"/>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3</a:t>
              </a:r>
            </a:p>
          </p:txBody>
        </p:sp>
        <p:sp>
          <p:nvSpPr>
            <p:cNvPr id="24" name="Oval 23">
              <a:extLst>
                <a:ext uri="{FF2B5EF4-FFF2-40B4-BE49-F238E27FC236}">
                  <a16:creationId xmlns:a16="http://schemas.microsoft.com/office/drawing/2014/main" id="{3888B0C4-9C59-BE79-A9F4-49A1224C03DD}"/>
                </a:ext>
              </a:extLst>
            </p:cNvPr>
            <p:cNvSpPr/>
            <p:nvPr/>
          </p:nvSpPr>
          <p:spPr>
            <a:xfrm>
              <a:off x="28066" y="-704648"/>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2</a:t>
              </a:r>
            </a:p>
          </p:txBody>
        </p:sp>
        <p:sp>
          <p:nvSpPr>
            <p:cNvPr id="25" name="Oval 24">
              <a:extLst>
                <a:ext uri="{FF2B5EF4-FFF2-40B4-BE49-F238E27FC236}">
                  <a16:creationId xmlns:a16="http://schemas.microsoft.com/office/drawing/2014/main" id="{068CB4DA-D026-975B-B5EC-B41CA22B6EEC}"/>
                </a:ext>
              </a:extLst>
            </p:cNvPr>
            <p:cNvSpPr/>
            <p:nvPr/>
          </p:nvSpPr>
          <p:spPr>
            <a:xfrm>
              <a:off x="28066" y="3120162"/>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1</a:t>
              </a:r>
            </a:p>
          </p:txBody>
        </p:sp>
      </p:grpSp>
      <p:sp>
        <p:nvSpPr>
          <p:cNvPr id="22" name="TextBox 21">
            <a:extLst>
              <a:ext uri="{FF2B5EF4-FFF2-40B4-BE49-F238E27FC236}">
                <a16:creationId xmlns:a16="http://schemas.microsoft.com/office/drawing/2014/main" id="{AAE368B1-88E6-8A15-0360-837A6FD1A867}"/>
              </a:ext>
            </a:extLst>
          </p:cNvPr>
          <p:cNvSpPr txBox="1"/>
          <p:nvPr/>
        </p:nvSpPr>
        <p:spPr>
          <a:xfrm>
            <a:off x="5994400" y="-7913115"/>
            <a:ext cx="5605134" cy="16466046"/>
          </a:xfrm>
          <a:prstGeom prst="rect">
            <a:avLst/>
          </a:prstGeom>
          <a:noFill/>
        </p:spPr>
        <p:txBody>
          <a:bodyPr wrap="square">
            <a:spAutoFit/>
          </a:bodyPr>
          <a:lstStyle/>
          <a:p>
            <a:r>
              <a:rPr lang="en-GB" sz="2800" dirty="0">
                <a:latin typeface="Verdana Pro Cond" panose="020B0606030504040204" pitchFamily="34" charset="0"/>
              </a:rPr>
              <a:t>Clearly distinguish between ability trust (“can they do it?”) and intention trust (“will they do it for us?”) to resolve conflicting findings.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Explicitly outline whether the study is positivist, constructivist, or a mixed-method approach and define key concepts (e.g., trust, resilience).</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Go beyond trust in government agencies and flooding as the hazard of concern by examining trust in communities, NGOs, and scientists, in multi-hazard settings.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Employ longitudinal and comparative research to capture how trust evolves before, during, and after hazard events, including multi-hazard scenarios.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Examine the gap between intended preparedness measures and actual actions, assessing whether intentions translate into tangible resilience gains.</a:t>
            </a:r>
          </a:p>
        </p:txBody>
      </p:sp>
      <p:sp>
        <p:nvSpPr>
          <p:cNvPr id="33" name="Rectangle 32">
            <a:extLst>
              <a:ext uri="{FF2B5EF4-FFF2-40B4-BE49-F238E27FC236}">
                <a16:creationId xmlns:a16="http://schemas.microsoft.com/office/drawing/2014/main" id="{70AE965D-DF84-1F19-172D-19F2EFB9CB65}"/>
              </a:ext>
            </a:extLst>
          </p:cNvPr>
          <p:cNvSpPr/>
          <p:nvPr/>
        </p:nvSpPr>
        <p:spPr>
          <a:xfrm>
            <a:off x="-2" y="0"/>
            <a:ext cx="12192000" cy="2250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E0FF3D3E-3BEB-D928-84B8-208959D5003B}"/>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itle 1">
            <a:extLst>
              <a:ext uri="{FF2B5EF4-FFF2-40B4-BE49-F238E27FC236}">
                <a16:creationId xmlns:a16="http://schemas.microsoft.com/office/drawing/2014/main" id="{1F4420D2-C6AA-6686-6E22-96467E314EBA}"/>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Recommendations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36" name="Isosceles Triangle 35">
            <a:hlinkClick r:id="" action="ppaction://hlinkshowjump?jump=previousslide"/>
            <a:extLst>
              <a:ext uri="{FF2B5EF4-FFF2-40B4-BE49-F238E27FC236}">
                <a16:creationId xmlns:a16="http://schemas.microsoft.com/office/drawing/2014/main" id="{9FE9B964-2BEB-B229-73E2-784E33D98F63}"/>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hlinkClick r:id="" action="ppaction://hlinkshowjump?jump=nextslide"/>
            <a:extLst>
              <a:ext uri="{FF2B5EF4-FFF2-40B4-BE49-F238E27FC236}">
                <a16:creationId xmlns:a16="http://schemas.microsoft.com/office/drawing/2014/main" id="{DF7847A8-B818-2829-19E8-F3C4ADFD0691}"/>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descr="Home with solid fill">
            <a:hlinkClick r:id="rId2" action="ppaction://hlinksldjump"/>
            <a:extLst>
              <a:ext uri="{FF2B5EF4-FFF2-40B4-BE49-F238E27FC236}">
                <a16:creationId xmlns:a16="http://schemas.microsoft.com/office/drawing/2014/main" id="{8BEA3089-4776-96AA-3E77-43F068080B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015" y="31787"/>
            <a:ext cx="427551" cy="427551"/>
          </a:xfrm>
          <a:prstGeom prst="rect">
            <a:avLst/>
          </a:prstGeom>
        </p:spPr>
      </p:pic>
      <p:sp>
        <p:nvSpPr>
          <p:cNvPr id="39" name="Rectangle 38">
            <a:extLst>
              <a:ext uri="{FF2B5EF4-FFF2-40B4-BE49-F238E27FC236}">
                <a16:creationId xmlns:a16="http://schemas.microsoft.com/office/drawing/2014/main" id="{AC652351-0C69-AE47-E30A-D29F5311B8F7}"/>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Parallelogram 39">
            <a:extLst>
              <a:ext uri="{FF2B5EF4-FFF2-40B4-BE49-F238E27FC236}">
                <a16:creationId xmlns:a16="http://schemas.microsoft.com/office/drawing/2014/main" id="{DC6C1356-8B80-67F3-CB24-5881114533D1}"/>
              </a:ext>
            </a:extLst>
          </p:cNvPr>
          <p:cNvSpPr/>
          <p:nvPr/>
        </p:nvSpPr>
        <p:spPr>
          <a:xfrm>
            <a:off x="9116476" y="6347631"/>
            <a:ext cx="3577201"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ubtitle 2">
            <a:hlinkClick r:id="rId2" action="ppaction://hlinksldjump"/>
            <a:extLst>
              <a:ext uri="{FF2B5EF4-FFF2-40B4-BE49-F238E27FC236}">
                <a16:creationId xmlns:a16="http://schemas.microsoft.com/office/drawing/2014/main" id="{27FC301B-3B65-6119-1D23-053F9707EE71}"/>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42" name="Subtitle 2">
            <a:hlinkClick r:id="rId5" action="ppaction://hlinksldjump"/>
            <a:extLst>
              <a:ext uri="{FF2B5EF4-FFF2-40B4-BE49-F238E27FC236}">
                <a16:creationId xmlns:a16="http://schemas.microsoft.com/office/drawing/2014/main" id="{1626CE4D-329E-6A25-AAD2-4E9779850022}"/>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43" name="Subtitle 2">
            <a:hlinkClick r:id="rId6" action="ppaction://hlinksldjump"/>
            <a:extLst>
              <a:ext uri="{FF2B5EF4-FFF2-40B4-BE49-F238E27FC236}">
                <a16:creationId xmlns:a16="http://schemas.microsoft.com/office/drawing/2014/main" id="{DF4A79C9-EF18-CEA8-F715-C9A5B83B7381}"/>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44" name="Subtitle 2">
            <a:hlinkClick r:id="rId7" action="ppaction://hlinksldjump"/>
            <a:extLst>
              <a:ext uri="{FF2B5EF4-FFF2-40B4-BE49-F238E27FC236}">
                <a16:creationId xmlns:a16="http://schemas.microsoft.com/office/drawing/2014/main" id="{4600A5EA-1011-AE57-6110-45512A710A7E}"/>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45" name="Subtitle 2">
            <a:hlinkClick r:id="rId8" action="ppaction://hlinksldjump"/>
            <a:extLst>
              <a:ext uri="{FF2B5EF4-FFF2-40B4-BE49-F238E27FC236}">
                <a16:creationId xmlns:a16="http://schemas.microsoft.com/office/drawing/2014/main" id="{5A60579E-ED2A-E115-D3BD-322F33F86244}"/>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Recommendations</a:t>
            </a:r>
            <a:endParaRPr lang="en-US" sz="1800" dirty="0">
              <a:solidFill>
                <a:srgbClr val="02214F"/>
              </a:solidFill>
              <a:latin typeface="Century Gothic" panose="020B0502020202020204" pitchFamily="34" charset="0"/>
            </a:endParaRPr>
          </a:p>
        </p:txBody>
      </p:sp>
      <p:sp>
        <p:nvSpPr>
          <p:cNvPr id="46" name="Subtitle 2">
            <a:hlinkClick r:id="rId9" action="ppaction://hlinksldjump"/>
            <a:extLst>
              <a:ext uri="{FF2B5EF4-FFF2-40B4-BE49-F238E27FC236}">
                <a16:creationId xmlns:a16="http://schemas.microsoft.com/office/drawing/2014/main" id="{D17B103E-B2C1-B982-8D2F-D34D8C4D478D}"/>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47" name="Rectangle 46">
            <a:extLst>
              <a:ext uri="{FF2B5EF4-FFF2-40B4-BE49-F238E27FC236}">
                <a16:creationId xmlns:a16="http://schemas.microsoft.com/office/drawing/2014/main" id="{500EF6BC-4F79-0FB5-F0E1-D02A9AEBD0B3}"/>
              </a:ext>
            </a:extLst>
          </p:cNvPr>
          <p:cNvSpPr/>
          <p:nvPr/>
        </p:nvSpPr>
        <p:spPr>
          <a:xfrm>
            <a:off x="-2" y="4607668"/>
            <a:ext cx="12191999" cy="17394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 name="Straight Connector 1">
            <a:extLst>
              <a:ext uri="{FF2B5EF4-FFF2-40B4-BE49-F238E27FC236}">
                <a16:creationId xmlns:a16="http://schemas.microsoft.com/office/drawing/2014/main" id="{855D9DDA-805E-4CE1-398D-5899465AC659}"/>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5406721-5887-C4AF-A0F2-F8819304A8EA}"/>
              </a:ext>
            </a:extLst>
          </p:cNvPr>
          <p:cNvGrpSpPr/>
          <p:nvPr/>
        </p:nvGrpSpPr>
        <p:grpSpPr>
          <a:xfrm>
            <a:off x="291151" y="803961"/>
            <a:ext cx="2249913" cy="1107996"/>
            <a:chOff x="291151" y="803961"/>
            <a:chExt cx="2249913" cy="1107996"/>
          </a:xfrm>
        </p:grpSpPr>
        <p:sp>
          <p:nvSpPr>
            <p:cNvPr id="3" name="Rectangle: Rounded Corners 2">
              <a:hlinkClick r:id="rId10" action="ppaction://hlinksldjump"/>
              <a:extLst>
                <a:ext uri="{FF2B5EF4-FFF2-40B4-BE49-F238E27FC236}">
                  <a16:creationId xmlns:a16="http://schemas.microsoft.com/office/drawing/2014/main" id="{E0FB21FF-F4D5-AB2F-D955-45CD1A991360}"/>
                </a:ext>
              </a:extLst>
            </p:cNvPr>
            <p:cNvSpPr/>
            <p:nvPr/>
          </p:nvSpPr>
          <p:spPr>
            <a:xfrm>
              <a:off x="291151" y="803961"/>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hlinkClick r:id="rId10" action="ppaction://hlinksldjump"/>
              <a:extLst>
                <a:ext uri="{FF2B5EF4-FFF2-40B4-BE49-F238E27FC236}">
                  <a16:creationId xmlns:a16="http://schemas.microsoft.com/office/drawing/2014/main" id="{E8D06C34-BB0C-F863-ADA8-88EA695D01CB}"/>
                </a:ext>
              </a:extLst>
            </p:cNvPr>
            <p:cNvSpPr txBox="1"/>
            <p:nvPr/>
          </p:nvSpPr>
          <p:spPr>
            <a:xfrm>
              <a:off x="522006" y="849504"/>
              <a:ext cx="1788201"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Clarify definitions of trust</a:t>
              </a:r>
            </a:p>
          </p:txBody>
        </p:sp>
      </p:grpSp>
      <p:grpSp>
        <p:nvGrpSpPr>
          <p:cNvPr id="17" name="Group 16">
            <a:extLst>
              <a:ext uri="{FF2B5EF4-FFF2-40B4-BE49-F238E27FC236}">
                <a16:creationId xmlns:a16="http://schemas.microsoft.com/office/drawing/2014/main" id="{4312F046-5D04-449E-F169-EBFC5BC3B33A}"/>
              </a:ext>
            </a:extLst>
          </p:cNvPr>
          <p:cNvGrpSpPr/>
          <p:nvPr/>
        </p:nvGrpSpPr>
        <p:grpSpPr>
          <a:xfrm>
            <a:off x="2640880" y="819199"/>
            <a:ext cx="2249913" cy="1107996"/>
            <a:chOff x="2640880" y="819199"/>
            <a:chExt cx="2249913" cy="1107996"/>
          </a:xfrm>
        </p:grpSpPr>
        <p:sp>
          <p:nvSpPr>
            <p:cNvPr id="4" name="Rectangle: Rounded Corners 3">
              <a:hlinkClick r:id="rId11" action="ppaction://hlinksldjump"/>
              <a:extLst>
                <a:ext uri="{FF2B5EF4-FFF2-40B4-BE49-F238E27FC236}">
                  <a16:creationId xmlns:a16="http://schemas.microsoft.com/office/drawing/2014/main" id="{C20967AD-1054-ED4B-FA9E-8BAB038CEDA5}"/>
                </a:ext>
              </a:extLst>
            </p:cNvPr>
            <p:cNvSpPr/>
            <p:nvPr/>
          </p:nvSpPr>
          <p:spPr>
            <a:xfrm>
              <a:off x="2640880" y="819199"/>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hlinkClick r:id="rId11" action="ppaction://hlinksldjump"/>
              <a:extLst>
                <a:ext uri="{FF2B5EF4-FFF2-40B4-BE49-F238E27FC236}">
                  <a16:creationId xmlns:a16="http://schemas.microsoft.com/office/drawing/2014/main" id="{B710B65B-4AC8-C7D0-AA2D-6CE432266E15}"/>
                </a:ext>
              </a:extLst>
            </p:cNvPr>
            <p:cNvSpPr txBox="1"/>
            <p:nvPr/>
          </p:nvSpPr>
          <p:spPr>
            <a:xfrm>
              <a:off x="2828725" y="849503"/>
              <a:ext cx="1788201"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State theoretical frameworks</a:t>
              </a:r>
            </a:p>
          </p:txBody>
        </p:sp>
      </p:grpSp>
      <p:grpSp>
        <p:nvGrpSpPr>
          <p:cNvPr id="15" name="Group 14">
            <a:extLst>
              <a:ext uri="{FF2B5EF4-FFF2-40B4-BE49-F238E27FC236}">
                <a16:creationId xmlns:a16="http://schemas.microsoft.com/office/drawing/2014/main" id="{F0BE2E66-E8B5-A0C3-1C26-E87103E8947A}"/>
              </a:ext>
            </a:extLst>
          </p:cNvPr>
          <p:cNvGrpSpPr/>
          <p:nvPr/>
        </p:nvGrpSpPr>
        <p:grpSpPr>
          <a:xfrm>
            <a:off x="7302458" y="819106"/>
            <a:ext cx="2352250" cy="1107996"/>
            <a:chOff x="7302458" y="819106"/>
            <a:chExt cx="2352250" cy="1107996"/>
          </a:xfrm>
        </p:grpSpPr>
        <p:sp>
          <p:nvSpPr>
            <p:cNvPr id="6" name="Rectangle: Rounded Corners 5">
              <a:hlinkClick r:id="rId12" action="ppaction://hlinksldjump"/>
              <a:extLst>
                <a:ext uri="{FF2B5EF4-FFF2-40B4-BE49-F238E27FC236}">
                  <a16:creationId xmlns:a16="http://schemas.microsoft.com/office/drawing/2014/main" id="{A2C1F520-69A6-AB26-7DDF-5DBECB6194EB}"/>
                </a:ext>
              </a:extLst>
            </p:cNvPr>
            <p:cNvSpPr/>
            <p:nvPr/>
          </p:nvSpPr>
          <p:spPr>
            <a:xfrm>
              <a:off x="7340338" y="819106"/>
              <a:ext cx="2249913" cy="1107996"/>
            </a:xfrm>
            <a:prstGeom prst="roundRect">
              <a:avLst/>
            </a:prstGeom>
            <a:solidFill>
              <a:srgbClr val="02A9AE"/>
            </a:solidFill>
            <a:ln w="3810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hlinkClick r:id="rId12" action="ppaction://hlinksldjump"/>
              <a:extLst>
                <a:ext uri="{FF2B5EF4-FFF2-40B4-BE49-F238E27FC236}">
                  <a16:creationId xmlns:a16="http://schemas.microsoft.com/office/drawing/2014/main" id="{756ACE3A-8E2B-0B50-08F9-B0E37C41AD7A}"/>
                </a:ext>
              </a:extLst>
            </p:cNvPr>
            <p:cNvSpPr txBox="1"/>
            <p:nvPr/>
          </p:nvSpPr>
          <p:spPr>
            <a:xfrm>
              <a:off x="7302458" y="867477"/>
              <a:ext cx="2352250"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Expand hazards &amp; institutions studied</a:t>
              </a:r>
            </a:p>
          </p:txBody>
        </p:sp>
      </p:grpSp>
      <p:grpSp>
        <p:nvGrpSpPr>
          <p:cNvPr id="16" name="Group 15">
            <a:extLst>
              <a:ext uri="{FF2B5EF4-FFF2-40B4-BE49-F238E27FC236}">
                <a16:creationId xmlns:a16="http://schemas.microsoft.com/office/drawing/2014/main" id="{77E55C8A-C064-AB95-C222-305835C9645D}"/>
              </a:ext>
            </a:extLst>
          </p:cNvPr>
          <p:cNvGrpSpPr/>
          <p:nvPr/>
        </p:nvGrpSpPr>
        <p:grpSpPr>
          <a:xfrm>
            <a:off x="4990609" y="825749"/>
            <a:ext cx="2249913" cy="1107996"/>
            <a:chOff x="4990609" y="825749"/>
            <a:chExt cx="2249913" cy="1107996"/>
          </a:xfrm>
        </p:grpSpPr>
        <p:sp>
          <p:nvSpPr>
            <p:cNvPr id="5" name="Rectangle: Rounded Corners 4">
              <a:hlinkClick r:id="rId13" action="ppaction://hlinksldjump"/>
              <a:extLst>
                <a:ext uri="{FF2B5EF4-FFF2-40B4-BE49-F238E27FC236}">
                  <a16:creationId xmlns:a16="http://schemas.microsoft.com/office/drawing/2014/main" id="{CAA63CD2-03D7-A28E-7DD0-3DD1026A81A3}"/>
                </a:ext>
              </a:extLst>
            </p:cNvPr>
            <p:cNvSpPr/>
            <p:nvPr/>
          </p:nvSpPr>
          <p:spPr>
            <a:xfrm>
              <a:off x="4990609" y="825749"/>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hlinkClick r:id="rId13" action="ppaction://hlinksldjump"/>
              <a:extLst>
                <a:ext uri="{FF2B5EF4-FFF2-40B4-BE49-F238E27FC236}">
                  <a16:creationId xmlns:a16="http://schemas.microsoft.com/office/drawing/2014/main" id="{8FDEC9B8-3817-BF7B-54FE-A42410DD40B8}"/>
                </a:ext>
              </a:extLst>
            </p:cNvPr>
            <p:cNvSpPr txBox="1"/>
            <p:nvPr/>
          </p:nvSpPr>
          <p:spPr>
            <a:xfrm>
              <a:off x="5125961" y="987312"/>
              <a:ext cx="1942948" cy="707886"/>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Investigate dynamic trust</a:t>
              </a:r>
            </a:p>
          </p:txBody>
        </p:sp>
      </p:grpSp>
      <p:grpSp>
        <p:nvGrpSpPr>
          <p:cNvPr id="14" name="Group 13">
            <a:extLst>
              <a:ext uri="{FF2B5EF4-FFF2-40B4-BE49-F238E27FC236}">
                <a16:creationId xmlns:a16="http://schemas.microsoft.com/office/drawing/2014/main" id="{BC09EFE3-9944-E817-5390-29561FE0F15E}"/>
              </a:ext>
            </a:extLst>
          </p:cNvPr>
          <p:cNvGrpSpPr/>
          <p:nvPr/>
        </p:nvGrpSpPr>
        <p:grpSpPr>
          <a:xfrm>
            <a:off x="9690067" y="819106"/>
            <a:ext cx="2249913" cy="1107996"/>
            <a:chOff x="9690067" y="819106"/>
            <a:chExt cx="2249913" cy="1107996"/>
          </a:xfrm>
        </p:grpSpPr>
        <p:sp>
          <p:nvSpPr>
            <p:cNvPr id="7" name="Rectangle: Rounded Corners 6">
              <a:hlinkClick r:id="rId14" action="ppaction://hlinksldjump"/>
              <a:extLst>
                <a:ext uri="{FF2B5EF4-FFF2-40B4-BE49-F238E27FC236}">
                  <a16:creationId xmlns:a16="http://schemas.microsoft.com/office/drawing/2014/main" id="{B247B887-F0AA-01F4-9553-B3610A45702D}"/>
                </a:ext>
              </a:extLst>
            </p:cNvPr>
            <p:cNvSpPr/>
            <p:nvPr/>
          </p:nvSpPr>
          <p:spPr>
            <a:xfrm>
              <a:off x="9690067" y="819106"/>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hlinkClick r:id="rId14" action="ppaction://hlinksldjump"/>
              <a:extLst>
                <a:ext uri="{FF2B5EF4-FFF2-40B4-BE49-F238E27FC236}">
                  <a16:creationId xmlns:a16="http://schemas.microsoft.com/office/drawing/2014/main" id="{2E39DADD-7E34-CA5C-CA54-EA1F5E7F237D}"/>
                </a:ext>
              </a:extLst>
            </p:cNvPr>
            <p:cNvSpPr txBox="1"/>
            <p:nvPr/>
          </p:nvSpPr>
          <p:spPr>
            <a:xfrm>
              <a:off x="9730200" y="844952"/>
              <a:ext cx="2170262"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Better understand “preparedness”</a:t>
              </a:r>
            </a:p>
          </p:txBody>
        </p:sp>
      </p:grpSp>
    </p:spTree>
    <p:extLst>
      <p:ext uri="{BB962C8B-B14F-4D97-AF65-F5344CB8AC3E}">
        <p14:creationId xmlns:p14="http://schemas.microsoft.com/office/powerpoint/2010/main" val="75676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CAA76-2CBA-9205-B105-72639EB2BD86}"/>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0845A01A-EC55-FFC5-43C2-31E935F6AADE}"/>
              </a:ext>
            </a:extLst>
          </p:cNvPr>
          <p:cNvSpPr/>
          <p:nvPr/>
        </p:nvSpPr>
        <p:spPr>
          <a:xfrm>
            <a:off x="-1165" y="2250148"/>
            <a:ext cx="12191990" cy="2356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470EBB68-48D9-ADE8-F5E0-E3CBAE5F5B05}"/>
              </a:ext>
            </a:extLst>
          </p:cNvPr>
          <p:cNvGrpSpPr/>
          <p:nvPr/>
        </p:nvGrpSpPr>
        <p:grpSpPr>
          <a:xfrm>
            <a:off x="796118" y="2338903"/>
            <a:ext cx="4878238" cy="17820263"/>
            <a:chOff x="28066" y="-13451243"/>
            <a:chExt cx="4878238" cy="17820263"/>
          </a:xfrm>
        </p:grpSpPr>
        <p:grpSp>
          <p:nvGrpSpPr>
            <p:cNvPr id="20" name="Group 19">
              <a:extLst>
                <a:ext uri="{FF2B5EF4-FFF2-40B4-BE49-F238E27FC236}">
                  <a16:creationId xmlns:a16="http://schemas.microsoft.com/office/drawing/2014/main" id="{53D6EE6F-F30F-2F81-A8C4-01BAA256C98C}"/>
                </a:ext>
              </a:extLst>
            </p:cNvPr>
            <p:cNvGrpSpPr/>
            <p:nvPr/>
          </p:nvGrpSpPr>
          <p:grpSpPr>
            <a:xfrm>
              <a:off x="28752" y="-13451243"/>
              <a:ext cx="4877552" cy="17820263"/>
              <a:chOff x="28752" y="-13451243"/>
              <a:chExt cx="4877552" cy="17820263"/>
            </a:xfrm>
          </p:grpSpPr>
          <p:sp>
            <p:nvSpPr>
              <p:cNvPr id="26" name="TextBox 25">
                <a:extLst>
                  <a:ext uri="{FF2B5EF4-FFF2-40B4-BE49-F238E27FC236}">
                    <a16:creationId xmlns:a16="http://schemas.microsoft.com/office/drawing/2014/main" id="{0933943E-5AC4-393B-1D72-68FDC9F72C21}"/>
                  </a:ext>
                </a:extLst>
              </p:cNvPr>
              <p:cNvSpPr txBox="1"/>
              <p:nvPr/>
            </p:nvSpPr>
            <p:spPr>
              <a:xfrm>
                <a:off x="968609" y="-13451243"/>
                <a:ext cx="3937695" cy="17820263"/>
              </a:xfrm>
              <a:prstGeom prst="rect">
                <a:avLst/>
              </a:prstGeom>
              <a:noFill/>
              <a:ln>
                <a:noFill/>
              </a:ln>
            </p:spPr>
            <p:txBody>
              <a:bodyPr wrap="square">
                <a:spAutoFit/>
              </a:bodyPr>
              <a:lstStyle/>
              <a:p>
                <a:r>
                  <a:rPr lang="en-GB" sz="3600" dirty="0">
                    <a:solidFill>
                      <a:srgbClr val="DD3E12"/>
                    </a:solidFill>
                    <a:latin typeface="Century Gothic" panose="020B0502020202020204" pitchFamily="34" charset="0"/>
                    <a:ea typeface="Verdana" panose="020B0604030504040204" pitchFamily="34" charset="0"/>
                  </a:rPr>
                  <a:t>Better understand “preparedness”</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Expand hazards &amp; institutions studied</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Investigate dynamic trust</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State theoretical frameworks</a:t>
                </a: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endParaRPr lang="en-GB" sz="3600" dirty="0">
                  <a:solidFill>
                    <a:srgbClr val="DD3E12"/>
                  </a:solidFill>
                  <a:latin typeface="Century Gothic" panose="020B0502020202020204" pitchFamily="34" charset="0"/>
                  <a:ea typeface="Verdana" panose="020B0604030504040204" pitchFamily="34" charset="0"/>
                </a:endParaRPr>
              </a:p>
              <a:p>
                <a:r>
                  <a:rPr lang="en-GB" sz="3600" dirty="0">
                    <a:solidFill>
                      <a:srgbClr val="DD3E12"/>
                    </a:solidFill>
                    <a:latin typeface="Century Gothic" panose="020B0502020202020204" pitchFamily="34" charset="0"/>
                    <a:ea typeface="Verdana" panose="020B0604030504040204" pitchFamily="34" charset="0"/>
                  </a:rPr>
                  <a:t>Clarify definitions of trust</a:t>
                </a:r>
              </a:p>
            </p:txBody>
          </p:sp>
          <p:sp>
            <p:nvSpPr>
              <p:cNvPr id="28" name="Oval 27">
                <a:extLst>
                  <a:ext uri="{FF2B5EF4-FFF2-40B4-BE49-F238E27FC236}">
                    <a16:creationId xmlns:a16="http://schemas.microsoft.com/office/drawing/2014/main" id="{30DD02F1-9DE4-376A-EBC8-6506994A25AF}"/>
                  </a:ext>
                </a:extLst>
              </p:cNvPr>
              <p:cNvSpPr/>
              <p:nvPr/>
            </p:nvSpPr>
            <p:spPr>
              <a:xfrm>
                <a:off x="28752" y="-13313964"/>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5</a:t>
                </a:r>
              </a:p>
            </p:txBody>
          </p:sp>
        </p:grpSp>
        <p:sp>
          <p:nvSpPr>
            <p:cNvPr id="21" name="Oval 20">
              <a:extLst>
                <a:ext uri="{FF2B5EF4-FFF2-40B4-BE49-F238E27FC236}">
                  <a16:creationId xmlns:a16="http://schemas.microsoft.com/office/drawing/2014/main" id="{D943DC29-19FA-A085-EC2A-A2A6CA24A603}"/>
                </a:ext>
              </a:extLst>
            </p:cNvPr>
            <p:cNvSpPr/>
            <p:nvPr/>
          </p:nvSpPr>
          <p:spPr>
            <a:xfrm>
              <a:off x="28066" y="-8940416"/>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4</a:t>
              </a:r>
            </a:p>
          </p:txBody>
        </p:sp>
        <p:sp>
          <p:nvSpPr>
            <p:cNvPr id="23" name="Oval 22">
              <a:extLst>
                <a:ext uri="{FF2B5EF4-FFF2-40B4-BE49-F238E27FC236}">
                  <a16:creationId xmlns:a16="http://schemas.microsoft.com/office/drawing/2014/main" id="{4E123625-13A0-D323-BF10-B837991877A4}"/>
                </a:ext>
              </a:extLst>
            </p:cNvPr>
            <p:cNvSpPr/>
            <p:nvPr/>
          </p:nvSpPr>
          <p:spPr>
            <a:xfrm>
              <a:off x="28066" y="-4540081"/>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3</a:t>
              </a:r>
            </a:p>
          </p:txBody>
        </p:sp>
        <p:sp>
          <p:nvSpPr>
            <p:cNvPr id="24" name="Oval 23">
              <a:extLst>
                <a:ext uri="{FF2B5EF4-FFF2-40B4-BE49-F238E27FC236}">
                  <a16:creationId xmlns:a16="http://schemas.microsoft.com/office/drawing/2014/main" id="{F37A0B12-C894-97FB-A9F4-FF73ED5AA4EA}"/>
                </a:ext>
              </a:extLst>
            </p:cNvPr>
            <p:cNvSpPr/>
            <p:nvPr/>
          </p:nvSpPr>
          <p:spPr>
            <a:xfrm>
              <a:off x="28066" y="-704648"/>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2</a:t>
              </a:r>
            </a:p>
          </p:txBody>
        </p:sp>
        <p:sp>
          <p:nvSpPr>
            <p:cNvPr id="25" name="Oval 24">
              <a:extLst>
                <a:ext uri="{FF2B5EF4-FFF2-40B4-BE49-F238E27FC236}">
                  <a16:creationId xmlns:a16="http://schemas.microsoft.com/office/drawing/2014/main" id="{DAD84F4A-045C-8E8A-03F0-BE08155577F6}"/>
                </a:ext>
              </a:extLst>
            </p:cNvPr>
            <p:cNvSpPr/>
            <p:nvPr/>
          </p:nvSpPr>
          <p:spPr>
            <a:xfrm>
              <a:off x="28066" y="3120162"/>
              <a:ext cx="900000" cy="900000"/>
            </a:xfrm>
            <a:prstGeom prst="ellipse">
              <a:avLst/>
            </a:prstGeom>
            <a:solidFill>
              <a:srgbClr val="02A9AE"/>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1</a:t>
              </a:r>
            </a:p>
          </p:txBody>
        </p:sp>
      </p:grpSp>
      <p:sp>
        <p:nvSpPr>
          <p:cNvPr id="22" name="TextBox 21">
            <a:extLst>
              <a:ext uri="{FF2B5EF4-FFF2-40B4-BE49-F238E27FC236}">
                <a16:creationId xmlns:a16="http://schemas.microsoft.com/office/drawing/2014/main" id="{94626CB9-FCAC-2252-DA33-FA37AE416E3E}"/>
              </a:ext>
            </a:extLst>
          </p:cNvPr>
          <p:cNvSpPr txBox="1"/>
          <p:nvPr/>
        </p:nvSpPr>
        <p:spPr>
          <a:xfrm>
            <a:off x="5994400" y="-11376162"/>
            <a:ext cx="5605134" cy="16466046"/>
          </a:xfrm>
          <a:prstGeom prst="rect">
            <a:avLst/>
          </a:prstGeom>
          <a:noFill/>
        </p:spPr>
        <p:txBody>
          <a:bodyPr wrap="square">
            <a:spAutoFit/>
          </a:bodyPr>
          <a:lstStyle/>
          <a:p>
            <a:r>
              <a:rPr lang="en-GB" sz="2800" dirty="0">
                <a:latin typeface="Verdana Pro Cond" panose="020B0606030504040204" pitchFamily="34" charset="0"/>
              </a:rPr>
              <a:t>Clearly distinguish between ability trust (“can they do it?”) and intention trust (“will they do it for us?”) to resolve conflicting findings.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Explicitly outline whether the study is positivist, constructivist, or a mixed-method approach and define key concepts (e.g., trust, resilience).</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Go beyond trust in government agencies and flooding as the hazard of concern by examining trust in communities, NGOs, and scientists, in multi-hazard settings.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Employ longitudinal and comparative research to capture how trust evolves before, during, and after hazard events, including multi-hazard scenarios.</a:t>
            </a:r>
          </a:p>
          <a:p>
            <a:endParaRPr lang="en-GB" sz="2800" dirty="0">
              <a:latin typeface="Verdana Pro Cond" panose="020B0606030504040204" pitchFamily="34" charset="0"/>
            </a:endParaRPr>
          </a:p>
          <a:p>
            <a:endParaRPr lang="en-GB" sz="2800" dirty="0">
              <a:latin typeface="Verdana Pro Cond" panose="020B0606030504040204" pitchFamily="34" charset="0"/>
            </a:endParaRPr>
          </a:p>
          <a:p>
            <a:endParaRPr lang="en-GB" sz="2800" dirty="0">
              <a:latin typeface="Verdana Pro Cond" panose="020B0606030504040204" pitchFamily="34" charset="0"/>
            </a:endParaRPr>
          </a:p>
          <a:p>
            <a:r>
              <a:rPr lang="en-GB" sz="2800" dirty="0">
                <a:latin typeface="Verdana Pro Cond" panose="020B0606030504040204" pitchFamily="34" charset="0"/>
              </a:rPr>
              <a:t>Examine the gap between intended preparedness measures and actual actions, assessing whether intentions translate into tangible resilience gains.</a:t>
            </a:r>
          </a:p>
        </p:txBody>
      </p:sp>
      <p:sp>
        <p:nvSpPr>
          <p:cNvPr id="33" name="Rectangle 32">
            <a:extLst>
              <a:ext uri="{FF2B5EF4-FFF2-40B4-BE49-F238E27FC236}">
                <a16:creationId xmlns:a16="http://schemas.microsoft.com/office/drawing/2014/main" id="{9C114FAD-6B78-E539-0410-EFCC88A7AD2E}"/>
              </a:ext>
            </a:extLst>
          </p:cNvPr>
          <p:cNvSpPr/>
          <p:nvPr/>
        </p:nvSpPr>
        <p:spPr>
          <a:xfrm>
            <a:off x="-2" y="0"/>
            <a:ext cx="12192000" cy="2250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4C42C1F9-B87C-CACD-A081-D0FBEC2539CF}"/>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itle 1">
            <a:extLst>
              <a:ext uri="{FF2B5EF4-FFF2-40B4-BE49-F238E27FC236}">
                <a16:creationId xmlns:a16="http://schemas.microsoft.com/office/drawing/2014/main" id="{1A9B188E-DEDC-0767-C9B5-2F5C6D2CC599}"/>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Recommendations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36" name="Isosceles Triangle 35">
            <a:hlinkClick r:id="" action="ppaction://hlinkshowjump?jump=previousslide"/>
            <a:extLst>
              <a:ext uri="{FF2B5EF4-FFF2-40B4-BE49-F238E27FC236}">
                <a16:creationId xmlns:a16="http://schemas.microsoft.com/office/drawing/2014/main" id="{B073B59C-3C00-C392-6E4C-31E1FE3D9405}"/>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hlinkClick r:id="" action="ppaction://hlinkshowjump?jump=nextslide"/>
            <a:extLst>
              <a:ext uri="{FF2B5EF4-FFF2-40B4-BE49-F238E27FC236}">
                <a16:creationId xmlns:a16="http://schemas.microsoft.com/office/drawing/2014/main" id="{6147AEE4-86A0-86CE-16EC-14C1B0685D6B}"/>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descr="Home with solid fill">
            <a:hlinkClick r:id="rId2" action="ppaction://hlinksldjump"/>
            <a:extLst>
              <a:ext uri="{FF2B5EF4-FFF2-40B4-BE49-F238E27FC236}">
                <a16:creationId xmlns:a16="http://schemas.microsoft.com/office/drawing/2014/main" id="{6EFA8F10-85C4-4733-3F82-59735FA382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015" y="31787"/>
            <a:ext cx="427551" cy="427551"/>
          </a:xfrm>
          <a:prstGeom prst="rect">
            <a:avLst/>
          </a:prstGeom>
        </p:spPr>
      </p:pic>
      <p:sp>
        <p:nvSpPr>
          <p:cNvPr id="39" name="Rectangle 38">
            <a:extLst>
              <a:ext uri="{FF2B5EF4-FFF2-40B4-BE49-F238E27FC236}">
                <a16:creationId xmlns:a16="http://schemas.microsoft.com/office/drawing/2014/main" id="{C64FC45C-A4DB-EF05-5D7C-7DB887B47B53}"/>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Parallelogram 39">
            <a:extLst>
              <a:ext uri="{FF2B5EF4-FFF2-40B4-BE49-F238E27FC236}">
                <a16:creationId xmlns:a16="http://schemas.microsoft.com/office/drawing/2014/main" id="{777AFF8D-2C84-9FFC-E7C4-740470A877FD}"/>
              </a:ext>
            </a:extLst>
          </p:cNvPr>
          <p:cNvSpPr/>
          <p:nvPr/>
        </p:nvSpPr>
        <p:spPr>
          <a:xfrm>
            <a:off x="9116476" y="6347631"/>
            <a:ext cx="3577201"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ubtitle 2">
            <a:hlinkClick r:id="rId2" action="ppaction://hlinksldjump"/>
            <a:extLst>
              <a:ext uri="{FF2B5EF4-FFF2-40B4-BE49-F238E27FC236}">
                <a16:creationId xmlns:a16="http://schemas.microsoft.com/office/drawing/2014/main" id="{DD71320F-0F72-2EB8-D2A4-8D5BA9A9EE2D}"/>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42" name="Subtitle 2">
            <a:hlinkClick r:id="rId5" action="ppaction://hlinksldjump"/>
            <a:extLst>
              <a:ext uri="{FF2B5EF4-FFF2-40B4-BE49-F238E27FC236}">
                <a16:creationId xmlns:a16="http://schemas.microsoft.com/office/drawing/2014/main" id="{07E99547-D3B6-D76E-17D3-0C1458303ACF}"/>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43" name="Subtitle 2">
            <a:hlinkClick r:id="rId6" action="ppaction://hlinksldjump"/>
            <a:extLst>
              <a:ext uri="{FF2B5EF4-FFF2-40B4-BE49-F238E27FC236}">
                <a16:creationId xmlns:a16="http://schemas.microsoft.com/office/drawing/2014/main" id="{A1E9CDF8-AE01-F8BB-FC93-D45F31662DDE}"/>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44" name="Subtitle 2">
            <a:hlinkClick r:id="rId7" action="ppaction://hlinksldjump"/>
            <a:extLst>
              <a:ext uri="{FF2B5EF4-FFF2-40B4-BE49-F238E27FC236}">
                <a16:creationId xmlns:a16="http://schemas.microsoft.com/office/drawing/2014/main" id="{B3F8DD0B-A43F-DC8A-759B-54087C81695A}"/>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45" name="Subtitle 2">
            <a:hlinkClick r:id="rId8" action="ppaction://hlinksldjump"/>
            <a:extLst>
              <a:ext uri="{FF2B5EF4-FFF2-40B4-BE49-F238E27FC236}">
                <a16:creationId xmlns:a16="http://schemas.microsoft.com/office/drawing/2014/main" id="{5A29BA08-2F55-B786-298A-D2D749E947BA}"/>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Recommendations</a:t>
            </a:r>
            <a:endParaRPr lang="en-US" sz="1800" dirty="0">
              <a:solidFill>
                <a:srgbClr val="02214F"/>
              </a:solidFill>
              <a:latin typeface="Century Gothic" panose="020B0502020202020204" pitchFamily="34" charset="0"/>
            </a:endParaRPr>
          </a:p>
        </p:txBody>
      </p:sp>
      <p:sp>
        <p:nvSpPr>
          <p:cNvPr id="46" name="Subtitle 2">
            <a:hlinkClick r:id="rId9" action="ppaction://hlinksldjump"/>
            <a:extLst>
              <a:ext uri="{FF2B5EF4-FFF2-40B4-BE49-F238E27FC236}">
                <a16:creationId xmlns:a16="http://schemas.microsoft.com/office/drawing/2014/main" id="{D6105C47-CB0B-D7B4-A829-F97F58D47546}"/>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47" name="Rectangle 46">
            <a:extLst>
              <a:ext uri="{FF2B5EF4-FFF2-40B4-BE49-F238E27FC236}">
                <a16:creationId xmlns:a16="http://schemas.microsoft.com/office/drawing/2014/main" id="{C108F1CD-A4FC-3227-EA49-CB8615A8E36A}"/>
              </a:ext>
            </a:extLst>
          </p:cNvPr>
          <p:cNvSpPr/>
          <p:nvPr/>
        </p:nvSpPr>
        <p:spPr>
          <a:xfrm>
            <a:off x="-2" y="4607668"/>
            <a:ext cx="12191999" cy="17394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 name="Straight Connector 1">
            <a:extLst>
              <a:ext uri="{FF2B5EF4-FFF2-40B4-BE49-F238E27FC236}">
                <a16:creationId xmlns:a16="http://schemas.microsoft.com/office/drawing/2014/main" id="{3946800B-4D8C-F876-F145-FFC83697DD99}"/>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63F4B00D-7A98-29E3-F2C8-A10B6EE76441}"/>
              </a:ext>
            </a:extLst>
          </p:cNvPr>
          <p:cNvGrpSpPr/>
          <p:nvPr/>
        </p:nvGrpSpPr>
        <p:grpSpPr>
          <a:xfrm>
            <a:off x="291151" y="803961"/>
            <a:ext cx="2249913" cy="1107996"/>
            <a:chOff x="291151" y="803961"/>
            <a:chExt cx="2249913" cy="1107996"/>
          </a:xfrm>
        </p:grpSpPr>
        <p:sp>
          <p:nvSpPr>
            <p:cNvPr id="3" name="Rectangle: Rounded Corners 2">
              <a:hlinkClick r:id="rId10" action="ppaction://hlinksldjump"/>
              <a:extLst>
                <a:ext uri="{FF2B5EF4-FFF2-40B4-BE49-F238E27FC236}">
                  <a16:creationId xmlns:a16="http://schemas.microsoft.com/office/drawing/2014/main" id="{12CB15AA-84CE-3E1E-8F89-99193D252C9D}"/>
                </a:ext>
              </a:extLst>
            </p:cNvPr>
            <p:cNvSpPr/>
            <p:nvPr/>
          </p:nvSpPr>
          <p:spPr>
            <a:xfrm>
              <a:off x="291151" y="803961"/>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hlinkClick r:id="rId10" action="ppaction://hlinksldjump"/>
              <a:extLst>
                <a:ext uri="{FF2B5EF4-FFF2-40B4-BE49-F238E27FC236}">
                  <a16:creationId xmlns:a16="http://schemas.microsoft.com/office/drawing/2014/main" id="{926ED54E-7A9A-9EC0-A86D-57BD89715B30}"/>
                </a:ext>
              </a:extLst>
            </p:cNvPr>
            <p:cNvSpPr txBox="1"/>
            <p:nvPr/>
          </p:nvSpPr>
          <p:spPr>
            <a:xfrm>
              <a:off x="522006" y="849504"/>
              <a:ext cx="1788201"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Clarify definitions of trust</a:t>
              </a:r>
            </a:p>
          </p:txBody>
        </p:sp>
      </p:grpSp>
      <p:grpSp>
        <p:nvGrpSpPr>
          <p:cNvPr id="15" name="Group 14">
            <a:extLst>
              <a:ext uri="{FF2B5EF4-FFF2-40B4-BE49-F238E27FC236}">
                <a16:creationId xmlns:a16="http://schemas.microsoft.com/office/drawing/2014/main" id="{D38AE963-A64D-7D84-05DF-D5C04F0D659D}"/>
              </a:ext>
            </a:extLst>
          </p:cNvPr>
          <p:cNvGrpSpPr/>
          <p:nvPr/>
        </p:nvGrpSpPr>
        <p:grpSpPr>
          <a:xfrm>
            <a:off x="2640880" y="819199"/>
            <a:ext cx="2249913" cy="1107996"/>
            <a:chOff x="2640880" y="819199"/>
            <a:chExt cx="2249913" cy="1107996"/>
          </a:xfrm>
        </p:grpSpPr>
        <p:sp>
          <p:nvSpPr>
            <p:cNvPr id="4" name="Rectangle: Rounded Corners 3">
              <a:hlinkClick r:id="rId11" action="ppaction://hlinksldjump"/>
              <a:extLst>
                <a:ext uri="{FF2B5EF4-FFF2-40B4-BE49-F238E27FC236}">
                  <a16:creationId xmlns:a16="http://schemas.microsoft.com/office/drawing/2014/main" id="{668BFEEA-F15F-75FC-9474-9425C6AC9213}"/>
                </a:ext>
              </a:extLst>
            </p:cNvPr>
            <p:cNvSpPr/>
            <p:nvPr/>
          </p:nvSpPr>
          <p:spPr>
            <a:xfrm>
              <a:off x="2640880" y="819199"/>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hlinkClick r:id="rId11" action="ppaction://hlinksldjump"/>
              <a:extLst>
                <a:ext uri="{FF2B5EF4-FFF2-40B4-BE49-F238E27FC236}">
                  <a16:creationId xmlns:a16="http://schemas.microsoft.com/office/drawing/2014/main" id="{3B205970-2A90-F7BB-7055-D89B0BCA8F45}"/>
                </a:ext>
              </a:extLst>
            </p:cNvPr>
            <p:cNvSpPr txBox="1"/>
            <p:nvPr/>
          </p:nvSpPr>
          <p:spPr>
            <a:xfrm>
              <a:off x="2828725" y="849503"/>
              <a:ext cx="1788201"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State theoretical frameworks</a:t>
              </a:r>
            </a:p>
          </p:txBody>
        </p:sp>
      </p:grpSp>
      <p:grpSp>
        <p:nvGrpSpPr>
          <p:cNvPr id="17" name="Group 16">
            <a:extLst>
              <a:ext uri="{FF2B5EF4-FFF2-40B4-BE49-F238E27FC236}">
                <a16:creationId xmlns:a16="http://schemas.microsoft.com/office/drawing/2014/main" id="{5DD4BAB5-BC1C-95D3-FC8A-04569C44432A}"/>
              </a:ext>
            </a:extLst>
          </p:cNvPr>
          <p:cNvGrpSpPr/>
          <p:nvPr/>
        </p:nvGrpSpPr>
        <p:grpSpPr>
          <a:xfrm>
            <a:off x="7302458" y="819106"/>
            <a:ext cx="2352250" cy="1107996"/>
            <a:chOff x="7302458" y="819106"/>
            <a:chExt cx="2352250" cy="1107996"/>
          </a:xfrm>
        </p:grpSpPr>
        <p:sp>
          <p:nvSpPr>
            <p:cNvPr id="6" name="Rectangle: Rounded Corners 5">
              <a:hlinkClick r:id="rId12" action="ppaction://hlinksldjump"/>
              <a:extLst>
                <a:ext uri="{FF2B5EF4-FFF2-40B4-BE49-F238E27FC236}">
                  <a16:creationId xmlns:a16="http://schemas.microsoft.com/office/drawing/2014/main" id="{4B791FBC-8141-5931-E7B3-8373278FD589}"/>
                </a:ext>
              </a:extLst>
            </p:cNvPr>
            <p:cNvSpPr/>
            <p:nvPr/>
          </p:nvSpPr>
          <p:spPr>
            <a:xfrm>
              <a:off x="7340338" y="819106"/>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hlinkClick r:id="rId12" action="ppaction://hlinksldjump"/>
              <a:extLst>
                <a:ext uri="{FF2B5EF4-FFF2-40B4-BE49-F238E27FC236}">
                  <a16:creationId xmlns:a16="http://schemas.microsoft.com/office/drawing/2014/main" id="{1A4D4A38-EED2-E5B8-F78A-E9F492EFD54B}"/>
                </a:ext>
              </a:extLst>
            </p:cNvPr>
            <p:cNvSpPr txBox="1"/>
            <p:nvPr/>
          </p:nvSpPr>
          <p:spPr>
            <a:xfrm>
              <a:off x="7302458" y="867477"/>
              <a:ext cx="2352250"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Expand hazards &amp; institutions studied</a:t>
              </a:r>
            </a:p>
          </p:txBody>
        </p:sp>
      </p:grpSp>
      <p:grpSp>
        <p:nvGrpSpPr>
          <p:cNvPr id="16" name="Group 15">
            <a:extLst>
              <a:ext uri="{FF2B5EF4-FFF2-40B4-BE49-F238E27FC236}">
                <a16:creationId xmlns:a16="http://schemas.microsoft.com/office/drawing/2014/main" id="{7666BBED-EF86-3441-9901-DF28BB476F26}"/>
              </a:ext>
            </a:extLst>
          </p:cNvPr>
          <p:cNvGrpSpPr/>
          <p:nvPr/>
        </p:nvGrpSpPr>
        <p:grpSpPr>
          <a:xfrm>
            <a:off x="4990609" y="825749"/>
            <a:ext cx="2249913" cy="1107996"/>
            <a:chOff x="4990609" y="825749"/>
            <a:chExt cx="2249913" cy="1107996"/>
          </a:xfrm>
        </p:grpSpPr>
        <p:sp>
          <p:nvSpPr>
            <p:cNvPr id="5" name="Rectangle: Rounded Corners 4">
              <a:hlinkClick r:id="rId13" action="ppaction://hlinksldjump"/>
              <a:extLst>
                <a:ext uri="{FF2B5EF4-FFF2-40B4-BE49-F238E27FC236}">
                  <a16:creationId xmlns:a16="http://schemas.microsoft.com/office/drawing/2014/main" id="{11316520-31FD-3B35-2752-FBFCB7EEE0D2}"/>
                </a:ext>
              </a:extLst>
            </p:cNvPr>
            <p:cNvSpPr/>
            <p:nvPr/>
          </p:nvSpPr>
          <p:spPr>
            <a:xfrm>
              <a:off x="4990609" y="825749"/>
              <a:ext cx="2249913" cy="1107996"/>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hlinkClick r:id="rId13" action="ppaction://hlinksldjump"/>
              <a:extLst>
                <a:ext uri="{FF2B5EF4-FFF2-40B4-BE49-F238E27FC236}">
                  <a16:creationId xmlns:a16="http://schemas.microsoft.com/office/drawing/2014/main" id="{8862ECC6-D728-8C04-7CD3-26D0686BC37B}"/>
                </a:ext>
              </a:extLst>
            </p:cNvPr>
            <p:cNvSpPr txBox="1"/>
            <p:nvPr/>
          </p:nvSpPr>
          <p:spPr>
            <a:xfrm>
              <a:off x="5125961" y="987312"/>
              <a:ext cx="1942948" cy="707886"/>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Investigate dynamic trust</a:t>
              </a:r>
            </a:p>
          </p:txBody>
        </p:sp>
      </p:grpSp>
      <p:grpSp>
        <p:nvGrpSpPr>
          <p:cNvPr id="19" name="Group 18">
            <a:extLst>
              <a:ext uri="{FF2B5EF4-FFF2-40B4-BE49-F238E27FC236}">
                <a16:creationId xmlns:a16="http://schemas.microsoft.com/office/drawing/2014/main" id="{494595E1-85C6-A052-8109-FAC98C8F6C80}"/>
              </a:ext>
            </a:extLst>
          </p:cNvPr>
          <p:cNvGrpSpPr/>
          <p:nvPr/>
        </p:nvGrpSpPr>
        <p:grpSpPr>
          <a:xfrm>
            <a:off x="9690067" y="819106"/>
            <a:ext cx="2249913" cy="1107996"/>
            <a:chOff x="9690067" y="819106"/>
            <a:chExt cx="2249913" cy="1107996"/>
          </a:xfrm>
        </p:grpSpPr>
        <p:sp>
          <p:nvSpPr>
            <p:cNvPr id="7" name="Rectangle: Rounded Corners 6">
              <a:hlinkClick r:id="rId14" action="ppaction://hlinksldjump"/>
              <a:extLst>
                <a:ext uri="{FF2B5EF4-FFF2-40B4-BE49-F238E27FC236}">
                  <a16:creationId xmlns:a16="http://schemas.microsoft.com/office/drawing/2014/main" id="{473E2134-BF41-A2E4-7D1A-169900E80519}"/>
                </a:ext>
              </a:extLst>
            </p:cNvPr>
            <p:cNvSpPr/>
            <p:nvPr/>
          </p:nvSpPr>
          <p:spPr>
            <a:xfrm>
              <a:off x="9690067" y="819106"/>
              <a:ext cx="2249913" cy="1107996"/>
            </a:xfrm>
            <a:prstGeom prst="roundRect">
              <a:avLst/>
            </a:prstGeom>
            <a:solidFill>
              <a:srgbClr val="02A9AE"/>
            </a:solidFill>
            <a:ln w="3810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hlinkClick r:id="rId14" action="ppaction://hlinksldjump"/>
              <a:extLst>
                <a:ext uri="{FF2B5EF4-FFF2-40B4-BE49-F238E27FC236}">
                  <a16:creationId xmlns:a16="http://schemas.microsoft.com/office/drawing/2014/main" id="{F5B0E91B-3AB4-BBC8-D2E0-D5BCD4A874CC}"/>
                </a:ext>
              </a:extLst>
            </p:cNvPr>
            <p:cNvSpPr txBox="1"/>
            <p:nvPr/>
          </p:nvSpPr>
          <p:spPr>
            <a:xfrm>
              <a:off x="9730200" y="844952"/>
              <a:ext cx="2170262" cy="1015663"/>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Better understand “preparedness”</a:t>
              </a:r>
            </a:p>
          </p:txBody>
        </p:sp>
      </p:grpSp>
    </p:spTree>
    <p:extLst>
      <p:ext uri="{BB962C8B-B14F-4D97-AF65-F5344CB8AC3E}">
        <p14:creationId xmlns:p14="http://schemas.microsoft.com/office/powerpoint/2010/main" val="1834540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54551-350E-7D91-1D57-6A48B53EBFF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46F94E0-B820-1912-5109-213707982058}"/>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Parallelogram 14">
            <a:extLst>
              <a:ext uri="{FF2B5EF4-FFF2-40B4-BE49-F238E27FC236}">
                <a16:creationId xmlns:a16="http://schemas.microsoft.com/office/drawing/2014/main" id="{B86D5762-B7FD-0EA5-12F5-059A6D4A4F3F}"/>
              </a:ext>
            </a:extLst>
          </p:cNvPr>
          <p:cNvSpPr/>
          <p:nvPr/>
        </p:nvSpPr>
        <p:spPr>
          <a:xfrm>
            <a:off x="-654050" y="6346825"/>
            <a:ext cx="3083635"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7" name="Title 1">
            <a:extLst>
              <a:ext uri="{FF2B5EF4-FFF2-40B4-BE49-F238E27FC236}">
                <a16:creationId xmlns:a16="http://schemas.microsoft.com/office/drawing/2014/main" id="{D6C759C2-F921-DA7F-86EE-9440AFDCC282}"/>
              </a:ext>
            </a:extLst>
          </p:cNvPr>
          <p:cNvSpPr txBox="1">
            <a:spLocks/>
          </p:cNvSpPr>
          <p:nvPr/>
        </p:nvSpPr>
        <p:spPr>
          <a:xfrm>
            <a:off x="121664" y="758593"/>
            <a:ext cx="7432105" cy="119315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400" b="1" dirty="0">
                <a:solidFill>
                  <a:schemeClr val="bg1">
                    <a:lumMod val="75000"/>
                  </a:schemeClr>
                </a:solidFill>
                <a:latin typeface="Verdana Pro Cond" panose="020B0606030504040204" pitchFamily="34" charset="0"/>
                <a:cs typeface="Times New Roman" panose="02020603050405020304" pitchFamily="18" charset="0"/>
              </a:rPr>
              <a:t>Problem: </a:t>
            </a:r>
            <a:r>
              <a:rPr lang="en-GB" sz="2400" dirty="0">
                <a:solidFill>
                  <a:schemeClr val="bg1">
                    <a:lumMod val="75000"/>
                  </a:schemeClr>
                </a:solidFill>
                <a:latin typeface="Verdana Pro Cond" panose="020B0606030504040204" pitchFamily="34" charset="0"/>
                <a:cs typeface="Times New Roman" panose="02020603050405020304" pitchFamily="18" charset="0"/>
              </a:rPr>
              <a:t>Trust is a crucial but poorly defined factor in DRR, often leading to inconsistent findings about its influence on resilience.</a:t>
            </a:r>
            <a:endParaRPr lang="en-US" sz="24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1558" name="Title 1">
            <a:extLst>
              <a:ext uri="{FF2B5EF4-FFF2-40B4-BE49-F238E27FC236}">
                <a16:creationId xmlns:a16="http://schemas.microsoft.com/office/drawing/2014/main" id="{A2711637-C1AC-C60C-97EA-0AB62D6BA2B5}"/>
              </a:ext>
            </a:extLst>
          </p:cNvPr>
          <p:cNvSpPr txBox="1">
            <a:spLocks/>
          </p:cNvSpPr>
          <p:nvPr/>
        </p:nvSpPr>
        <p:spPr>
          <a:xfrm>
            <a:off x="122815" y="1985980"/>
            <a:ext cx="7348749" cy="214109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400" b="1" dirty="0">
                <a:solidFill>
                  <a:schemeClr val="bg1">
                    <a:lumMod val="75000"/>
                  </a:schemeClr>
                </a:solidFill>
                <a:latin typeface="Verdana Pro Cond" panose="020B0606030504040204" pitchFamily="34" charset="0"/>
                <a:cs typeface="Times New Roman" panose="02020603050405020304" pitchFamily="18" charset="0"/>
              </a:rPr>
              <a:t>Example: </a:t>
            </a:r>
            <a:r>
              <a:rPr lang="en-GB" sz="2400" dirty="0">
                <a:solidFill>
                  <a:schemeClr val="bg1">
                    <a:lumMod val="75000"/>
                  </a:schemeClr>
                </a:solidFill>
                <a:latin typeface="Verdana Pro Cond" panose="020B0606030504040204" pitchFamily="34" charset="0"/>
                <a:cs typeface="Times New Roman" panose="02020603050405020304" pitchFamily="18" charset="0"/>
              </a:rPr>
              <a:t>Situations like Hurricane Katrina show how misplaced or excessive trust in infrastructure can lead to under-preparedness. Contrastingly, other contexts reveal that trust in local government or community leaders can boost cooperation and recovery efforts.</a:t>
            </a:r>
            <a:endParaRPr lang="en-US" sz="2400" dirty="0">
              <a:solidFill>
                <a:schemeClr val="bg1">
                  <a:lumMod val="75000"/>
                </a:schemeClr>
              </a:solidFill>
              <a:latin typeface="Verdana Pro Cond" panose="020B0606030504040204" pitchFamily="34" charset="0"/>
              <a:cs typeface="Times New Roman" panose="02020603050405020304" pitchFamily="18" charset="0"/>
            </a:endParaRPr>
          </a:p>
        </p:txBody>
      </p:sp>
      <p:cxnSp>
        <p:nvCxnSpPr>
          <p:cNvPr id="1559" name="Straight Connector 1558">
            <a:extLst>
              <a:ext uri="{FF2B5EF4-FFF2-40B4-BE49-F238E27FC236}">
                <a16:creationId xmlns:a16="http://schemas.microsoft.com/office/drawing/2014/main" id="{698C5E64-5B1F-C672-E947-710A339BE443}"/>
              </a:ext>
            </a:extLst>
          </p:cNvPr>
          <p:cNvCxnSpPr>
            <a:cxnSpLocks/>
          </p:cNvCxnSpPr>
          <p:nvPr/>
        </p:nvCxnSpPr>
        <p:spPr>
          <a:xfrm>
            <a:off x="7635974" y="809449"/>
            <a:ext cx="0" cy="5159551"/>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1569" name="Title 1">
            <a:extLst>
              <a:ext uri="{FF2B5EF4-FFF2-40B4-BE49-F238E27FC236}">
                <a16:creationId xmlns:a16="http://schemas.microsoft.com/office/drawing/2014/main" id="{E6133700-977C-9C1B-E0A4-A220D1EA07FD}"/>
              </a:ext>
            </a:extLst>
          </p:cNvPr>
          <p:cNvSpPr txBox="1">
            <a:spLocks/>
          </p:cNvSpPr>
          <p:nvPr/>
        </p:nvSpPr>
        <p:spPr>
          <a:xfrm>
            <a:off x="122815" y="4336143"/>
            <a:ext cx="7299906" cy="159283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400" b="1" dirty="0">
                <a:solidFill>
                  <a:srgbClr val="02214F"/>
                </a:solidFill>
                <a:latin typeface="Verdana Pro Cond" panose="020B0606030504040204" pitchFamily="34" charset="0"/>
                <a:cs typeface="Times New Roman" panose="02020603050405020304" pitchFamily="18" charset="0"/>
              </a:rPr>
              <a:t>Task: </a:t>
            </a:r>
            <a:r>
              <a:rPr lang="en-GB" sz="2400" dirty="0">
                <a:solidFill>
                  <a:srgbClr val="02214F"/>
                </a:solidFill>
                <a:latin typeface="Verdana Pro Cond" panose="020B0606030504040204" pitchFamily="34" charset="0"/>
                <a:cs typeface="Times New Roman" panose="02020603050405020304" pitchFamily="18" charset="0"/>
              </a:rPr>
              <a:t>By systematically reviewing the literature, this research aims to develop a more coherent understanding of how trust (in various forms) shapes natural hazard resilience, ultimately guiding more effective DRR policies and practices.</a:t>
            </a:r>
            <a:endParaRPr lang="en-US" sz="2400" dirty="0">
              <a:solidFill>
                <a:srgbClr val="02214F"/>
              </a:solidFill>
              <a:latin typeface="Verdana Pro Cond" panose="020B0606030504040204" pitchFamily="34" charset="0"/>
              <a:cs typeface="Times New Roman" panose="02020603050405020304" pitchFamily="18" charset="0"/>
            </a:endParaRPr>
          </a:p>
        </p:txBody>
      </p:sp>
      <p:sp>
        <p:nvSpPr>
          <p:cNvPr id="2" name="Subtitle 2">
            <a:hlinkClick r:id="rId2" action="ppaction://hlinksldjump"/>
            <a:extLst>
              <a:ext uri="{FF2B5EF4-FFF2-40B4-BE49-F238E27FC236}">
                <a16:creationId xmlns:a16="http://schemas.microsoft.com/office/drawing/2014/main" id="{069C04DE-4EF8-8173-C307-02C9B666054A}"/>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3" name="Subtitle 2">
            <a:hlinkClick r:id="rId3" action="ppaction://hlinksldjump"/>
            <a:extLst>
              <a:ext uri="{FF2B5EF4-FFF2-40B4-BE49-F238E27FC236}">
                <a16:creationId xmlns:a16="http://schemas.microsoft.com/office/drawing/2014/main" id="{632EC3C9-D998-7E0A-506E-DD40735B051E}"/>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4" name="Subtitle 2">
            <a:hlinkClick r:id="rId4" action="ppaction://hlinksldjump"/>
            <a:extLst>
              <a:ext uri="{FF2B5EF4-FFF2-40B4-BE49-F238E27FC236}">
                <a16:creationId xmlns:a16="http://schemas.microsoft.com/office/drawing/2014/main" id="{F239B809-9780-B2D1-BD9D-5C40E9220339}"/>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6" name="Subtitle 2">
            <a:hlinkClick r:id="rId5" action="ppaction://hlinksldjump"/>
            <a:extLst>
              <a:ext uri="{FF2B5EF4-FFF2-40B4-BE49-F238E27FC236}">
                <a16:creationId xmlns:a16="http://schemas.microsoft.com/office/drawing/2014/main" id="{BE013EA7-0DD9-425D-3DF7-F0AECA399F82}"/>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8" name="Subtitle 2">
            <a:hlinkClick r:id="rId6" action="ppaction://hlinksldjump"/>
            <a:extLst>
              <a:ext uri="{FF2B5EF4-FFF2-40B4-BE49-F238E27FC236}">
                <a16:creationId xmlns:a16="http://schemas.microsoft.com/office/drawing/2014/main" id="{B4335754-1CA2-4993-D3E5-FB5C7CEF0788}"/>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Introduction</a:t>
            </a:r>
            <a:endParaRPr lang="en-US" sz="1800" dirty="0">
              <a:solidFill>
                <a:srgbClr val="02214F"/>
              </a:solidFill>
              <a:latin typeface="Century Gothic" panose="020B0502020202020204" pitchFamily="34" charset="0"/>
            </a:endParaRPr>
          </a:p>
        </p:txBody>
      </p:sp>
      <p:sp>
        <p:nvSpPr>
          <p:cNvPr id="10" name="Rectangle 9">
            <a:extLst>
              <a:ext uri="{FF2B5EF4-FFF2-40B4-BE49-F238E27FC236}">
                <a16:creationId xmlns:a16="http://schemas.microsoft.com/office/drawing/2014/main" id="{B0594ECB-6191-FE21-245F-0EFABE2212C0}"/>
              </a:ext>
            </a:extLst>
          </p:cNvPr>
          <p:cNvSpPr/>
          <p:nvPr/>
        </p:nvSpPr>
        <p:spPr>
          <a:xfrm>
            <a:off x="1" y="-184"/>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545C9510-6FC9-2B70-3B51-C856500DA0C9}"/>
              </a:ext>
            </a:extLst>
          </p:cNvPr>
          <p:cNvSpPr txBox="1">
            <a:spLocks/>
          </p:cNvSpPr>
          <p:nvPr/>
        </p:nvSpPr>
        <p:spPr>
          <a:xfrm>
            <a:off x="58365" y="70103"/>
            <a:ext cx="12115090"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Century Gothic" panose="020B0502020202020204" pitchFamily="34" charset="0"/>
                <a:cs typeface="Times New Roman" panose="02020603050405020304" pitchFamily="18" charset="0"/>
              </a:rPr>
              <a:t>Title: The role of trust in influencing natural hazard resilience</a:t>
            </a:r>
            <a:endParaRPr lang="en-US" sz="2000" dirty="0">
              <a:solidFill>
                <a:schemeClr val="bg1">
                  <a:lumMod val="75000"/>
                </a:schemeClr>
              </a:solidFill>
              <a:latin typeface="Century Gothic" panose="020B0502020202020204" pitchFamily="34" charset="0"/>
              <a:cs typeface="Times New Roman" panose="02020603050405020304" pitchFamily="18" charset="0"/>
            </a:endParaRPr>
          </a:p>
        </p:txBody>
      </p:sp>
      <p:sp>
        <p:nvSpPr>
          <p:cNvPr id="9" name="Subtitle 2">
            <a:hlinkClick r:id="rId7" action="ppaction://hlinksldjump"/>
            <a:extLst>
              <a:ext uri="{FF2B5EF4-FFF2-40B4-BE49-F238E27FC236}">
                <a16:creationId xmlns:a16="http://schemas.microsoft.com/office/drawing/2014/main" id="{C3ADB74C-C033-9B8E-0AEB-13C17A9B3E28}"/>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
        <p:nvSpPr>
          <p:cNvPr id="7" name="Isosceles Triangle 6">
            <a:hlinkClick r:id="" action="ppaction://hlinkshowjump?jump=previousslide"/>
            <a:extLst>
              <a:ext uri="{FF2B5EF4-FFF2-40B4-BE49-F238E27FC236}">
                <a16:creationId xmlns:a16="http://schemas.microsoft.com/office/drawing/2014/main" id="{B1EA54B7-6E4E-9E33-E6DF-F5F7381889D8}"/>
              </a:ext>
            </a:extLst>
          </p:cNvPr>
          <p:cNvSpPr/>
          <p:nvPr/>
        </p:nvSpPr>
        <p:spPr>
          <a:xfrm rot="16200000">
            <a:off x="1093790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hlinkClick r:id="" action="ppaction://hlinkshowjump?jump=nextslide"/>
            <a:extLst>
              <a:ext uri="{FF2B5EF4-FFF2-40B4-BE49-F238E27FC236}">
                <a16:creationId xmlns:a16="http://schemas.microsoft.com/office/drawing/2014/main" id="{64820001-611B-C1EF-3E89-11DB637BB357}"/>
              </a:ext>
            </a:extLst>
          </p:cNvPr>
          <p:cNvSpPr/>
          <p:nvPr/>
        </p:nvSpPr>
        <p:spPr>
          <a:xfrm rot="5400000">
            <a:off x="1179350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Home with solid fill">
            <a:hlinkClick r:id="rId2" action="ppaction://hlinksldjump"/>
            <a:extLst>
              <a:ext uri="{FF2B5EF4-FFF2-40B4-BE49-F238E27FC236}">
                <a16:creationId xmlns:a16="http://schemas.microsoft.com/office/drawing/2014/main" id="{796E2A0A-90BC-AD13-2260-A188E01D56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47231" y="31787"/>
            <a:ext cx="427551" cy="427551"/>
          </a:xfrm>
          <a:prstGeom prst="rect">
            <a:avLst/>
          </a:prstGeom>
        </p:spPr>
      </p:pic>
    </p:spTree>
    <p:extLst>
      <p:ext uri="{BB962C8B-B14F-4D97-AF65-F5344CB8AC3E}">
        <p14:creationId xmlns:p14="http://schemas.microsoft.com/office/powerpoint/2010/main" val="5865508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9C397-C2D2-186E-3B28-8070798A2156}"/>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AAEDB723-C380-B03A-0BE4-5C093249DDA1}"/>
              </a:ext>
            </a:extLst>
          </p:cNvPr>
          <p:cNvSpPr/>
          <p:nvPr/>
        </p:nvSpPr>
        <p:spPr>
          <a:xfrm>
            <a:off x="1214763" y="35495654"/>
            <a:ext cx="454479" cy="52957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8E798E8-5C21-3476-7435-99F6369135E3}"/>
              </a:ext>
            </a:extLst>
          </p:cNvPr>
          <p:cNvSpPr/>
          <p:nvPr/>
        </p:nvSpPr>
        <p:spPr>
          <a:xfrm>
            <a:off x="-2" y="-707"/>
            <a:ext cx="12192000"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FC37AE83-84C8-9EF7-D41A-E02652EF3AF2}"/>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7A0A2BAD-174B-C7A7-C668-AA5B2F99A79D}"/>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References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9" name="Isosceles Triangle 28">
            <a:hlinkClick r:id="" action="ppaction://hlinkshowjump?jump=previousslide"/>
            <a:extLst>
              <a:ext uri="{FF2B5EF4-FFF2-40B4-BE49-F238E27FC236}">
                <a16:creationId xmlns:a16="http://schemas.microsoft.com/office/drawing/2014/main" id="{4EBB42CF-4011-8991-404F-EC76464867D1}"/>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085D1C0F-F002-FB8E-F106-A54A333B35E8}"/>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Home with solid fill">
            <a:hlinkClick r:id="rId2" action="ppaction://hlinksldjump"/>
            <a:extLst>
              <a:ext uri="{FF2B5EF4-FFF2-40B4-BE49-F238E27FC236}">
                <a16:creationId xmlns:a16="http://schemas.microsoft.com/office/drawing/2014/main" id="{54DB268B-6CC2-3758-FA74-239FBDA078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015" y="31787"/>
            <a:ext cx="427551" cy="427551"/>
          </a:xfrm>
          <a:prstGeom prst="rect">
            <a:avLst/>
          </a:prstGeom>
        </p:spPr>
      </p:pic>
      <p:sp>
        <p:nvSpPr>
          <p:cNvPr id="39" name="TextBox 38">
            <a:extLst>
              <a:ext uri="{FF2B5EF4-FFF2-40B4-BE49-F238E27FC236}">
                <a16:creationId xmlns:a16="http://schemas.microsoft.com/office/drawing/2014/main" id="{3356EA0A-48D5-6D24-17B8-F86E31DB126A}"/>
              </a:ext>
            </a:extLst>
          </p:cNvPr>
          <p:cNvSpPr txBox="1"/>
          <p:nvPr/>
        </p:nvSpPr>
        <p:spPr>
          <a:xfrm>
            <a:off x="1551817" y="7158226"/>
            <a:ext cx="10243456" cy="44996420"/>
          </a:xfrm>
          <a:prstGeom prst="rect">
            <a:avLst/>
          </a:prstGeom>
          <a:noFill/>
        </p:spPr>
        <p:txBody>
          <a:bodyPr wrap="square">
            <a:spAutoFit/>
          </a:bodyPr>
          <a:lstStyle/>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Ao, 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‘Households’ Earthquake Disaster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The Role of Trust in and Help From Stakeholders’,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Environmental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 p. 926432. Available at: https://doi.org/10.3389/fenvs.2022.926432.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Asfaw, H.W., McGee, T.K. and Correia, F.J. (2022) ‘Wildfire preparedness and response during the 2016 Arouca wildfires in rural Portugal’,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73, p. 102895. Available at: https://doi.org/10.1016/j.ijdrr.2022.102895.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(2020) ‘Collective efficacy and natural hazards: differing roles of social cohesion and task-specific efficacy in shaping risk and coping beliefs’,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23(6), pp. 695–712. Available at: https://doi.org/10.1080/13669877.2019.1628096.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Bixler, R.P.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(2021) ‘Unpacking Adaptive Capacity to Flooding in Urban Environments: Social Capital, Social Vulnerability,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Water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 p. 728730.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https://doi.org/10.3389/frwa.2021.728730.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Bronfman, N.C.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‘Trust and risk perception of natural hazards: implications for risk preparedness in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81(1), pp. 307–327. Available at: https://doi.org/10.1007/s11069-015-2080-4.</a:t>
            </a: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Cadwell, P. (2019) ‘Trust, distrust and translation in a disaster’,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Disaster Prevention and Management: An International Journal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29(2), pp. 157–174.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https://doi.org/10.1108/DPM-11-2018-0374.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‘The climate change double whammy: Flood damage and the determinants of flood insurance coverage, the case of post-Katrina New Orleans’,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Climate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27, p. 100210.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https://doi.org/10.1016/j.crm.2019.100210.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‘From the general to the specific: the influence of confidence and trust on flood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24(9), pp. 1161–1179.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https://doi.org/10.1080/13669877.2020.1806909.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Castro-Correa, C.-P.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‘Transformation of social capital during and after a disaster event: the cases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Chañaral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and Diego de Almagro, Atacama Region,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103(2), pp. 2427–2440. Available at: https://doi.org/10.1007/s11069-020-04091-9.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Choi, J. and Wehde, W. (2020) ‘Trust in Emergency Management Authorities and Individual Emergency Preparedness for Tornadoes’,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Hazards &amp; Crisis in Public Policy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11(1), pp. 12–34.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https://doi.org/10.1002/rhc3.12185.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Cisternas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P.C.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(2024) ‘The influence of risk awareness and government trust on risk perception and preparedness for natural hazards’,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333–348. Available at: https://doi.org/10.1111/risa.14151.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Diakakis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Priskos, G.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Skordoulis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(2018) ‘Public perception of flood risk in flash flood prone areas of Eastern Mediterranean: The case of Attica Region in Greece’,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28, pp. 404–413.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https://doi.org/10.1016/j.ijdrr.2018.03.018.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Dias, 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‘Trust in Public Risk Management and Social Dynamics in the Case of Flood Risk’,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CES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Psicología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14(1), pp. 49–63.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https://doi.org/10.21615/cesp.14.1.5.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Donovan, 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(2018) ‘Risk perception at a persistently active volcano: warnings and trust at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Popocatépetl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volcano in Mexico, 2012–2014’,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Bulletin of Volcanology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80(5), p. 47. Available at: https://doi.org/10.1007/s00445-018-1218-0.</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Ekoh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S.S., Teron, L. and Ajibade, I. (2023) ‘Climate change and coastal megacities: Adapting through mobility’,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 p. 102666. Available at: https://doi.org/10.1016/j.gloenvcha.2023.102666.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Gammoh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L.A., Dawson, I.G.J.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Katsikopoulos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K. (2023) ‘How flood preparedness among Jordanian citizens is influenced by self-efficacy, sense of community, experience, communication, trust and training’,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87, p. 103585.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https://doi.org/10.1016/j.ijdrr.2023.103585.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Goidel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(2023) ‘After the rain falls: A panel survey of disaster</a:t>
            </a:r>
            <a:r>
              <a:rPr lang="en-GB" sz="1300" kern="100" dirty="0">
                <a:effectLst/>
                <a:latin typeface="Cambria Math" panose="02040503050406030204" pitchFamily="18" charset="0"/>
                <a:ea typeface="Aptos" panose="020B0004020202020204" pitchFamily="34" charset="0"/>
                <a:cs typeface="Cambria Math" panose="02040503050406030204" pitchFamily="18"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related attitudes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behaviors</a:t>
            </a:r>
            <a:r>
              <a:rPr lang="en-GB" sz="1300" kern="100" dirty="0">
                <a:effectLst/>
                <a:latin typeface="Verdana Pro Cond" panose="020B0606030504040204" pitchFamily="34" charset="0"/>
                <a:ea typeface="Aptos" panose="020B0004020202020204" pitchFamily="34" charset="0"/>
                <a:cs typeface="Aptos" panose="020B0004020202020204" pitchFamily="34"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95, p. 103885. Available at: https://doi.org/10.1016/j.ijdrr.2023.103885.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Grahn, T.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Jaldell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(2019) ‘Households (un)willingness to perform private flood risk reduction – Results from a Swedish survey’,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Safety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116, pp. 127–136.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https://doi.org/10.1016/j.ssci.2019.03.011.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Han, Z.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(2017) ‘The effects of trust in government on earthquake survivors’ risk perception and preparedness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86(1), pp. 437–452. Available at: https://doi.org/10.1007/s11069-016-2699-9.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Han, Z., Wang, L. and Cui, K. (2021) ‘Trust in stakeholders and social support: risk perception and preparedness by the Wenchuan earthquake survivors’,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 pp. 132–145. Available at: https://doi.org/10.1080/17477891.2020.1725410.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Hernández Aguilar, B. and Ruiz Rivera, N. (2016) ‘The production of vulnerability to landslides: the risk habitus in two landslide-prone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in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Teziutlan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Mexico’,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Investigaciones</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Geográficas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(90).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https://doi.org/10.14350/rig.50663.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Houston, D.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(2019) ‘The Influence of Hazard Maps and Trust of Flood Controls on Coastal Flood Spatial Awareness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51(4), pp. 347–375. Available at: https://doi.org/10.1177/0013916517748711.</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Kerstholt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J.,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Duijnhoven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and Paton, D. (2017) ‘Flooding in The Netherlands: How people’s interpretation of personal, social and institutional resources influence flooding preparedness’,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 pp. 52–57.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https://doi.org/10.1016/j.ijdrr.2017.05.013.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Lavigne,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(2008) ‘People’s behaviour in the face of volcanic hazards: Perspectives from Javanese communities, Indonesia’,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Volcanology and Geothermal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172(3–4), pp. 273–287.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https://doi.org/10.1016/j.jvolgeores.2007.12.013.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Le Dang, H.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(2014) ‘Farmers’ Perceived Risks of Climate Change and Influencing Factors: A Study in the Mekong Delta, Vietnam’,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54(2), pp. 331–345. Available at: https://doi.org/10.1007/s00267-014-0299-6.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Liang, Y. (2016) ‘Trust in Chinese Government and Quality of Life (QOL) of Sichuan Earthquake Survivors: Does Trust in Government Help to Promote QOL?’,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Indicators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127(2), pp. 541–564. Available at: https://doi.org/10.1007/s11205-015-0967-9.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Lin, S., Shaw, D. and Ho, M.-C. (2008) ‘Why are flood and landslide victims less willing to take mitigation measures than the public?’,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305–314. Available at: https://doi.org/10.1007/s11069-007-9136-z.</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Lo, A.Y.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(2015) ‘Social capital and community preparation for urban flooding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Applied Geography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1–11.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https://doi.org/10.1016/j.apgeog.2015.08.003.</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Mahdavian</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‘Risk behaviour and people’s attitude towards public authorities – A survey of 2007 UK and 2013 German floods’,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49, p. 101685. Available at: https://doi.org/10.1016/j.ijdrr.2020.101685.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Martinez, G., Costas, S. and Ferreira, Ó. (2020) ‘The role of culture for coastal disaster risk reduction measures: Empirical evidence from northern and southern Europe’,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Advances in Climate Change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11(4), pp. 297–309. Available at: https://doi.org/10.1016/j.accre.2020.11.001.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Moreno, J., Lara, A. and Torres, M. (2019) ‘Community resilience in response to the 2010 tsunami in Chile: The survival of a small-scale fishing community’,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33, pp. 376–384.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https://doi.org/10.1016/j.ijdrr.2018.10.024.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Morss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R.E.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‘How do people perceive, understand, and anticipate responding to flash flood risks and warnings? Results from a public survey in Boulder, Colorado, USA’,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Hydrology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541, pp. 649–664. Available at: https://doi.org/10.1016/j.jhydrol.2015.11.047.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Nguyen-Trung, K.,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Uekusa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Matthewman, S. (2024) ‘Locked into a permanent position of vulnerability? Farmers’ trust and social capital with the government from Critical Disaster Studies perspectives’,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Available at: https://doi.org/10.1007/s11069-023-06383-2.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Nicholls, K. and Picou, J.S. (2013) ‘The Impact of Hurricane Katrina on Trust in Government’,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Quarterly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94(2), pp. 344–361. Available at: https://doi.org/10.1111/j.1540-6237.2012.00932.x.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Parreira, N. and Mouro, C. (2023) ‘Living by the sea: place attachment, coastal risk perception, and eco-anxiety when coping with climate change’,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Psychology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 p. 1155635. Available at: https://doi.org/10.3389/fpsyg.2023.1155635.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Plümper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 Quiroz Flores, A. and Neumayer, E. (2017) ‘The double-edged sword of learning from disasters: Mortality in the Tohoku tsunami’,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 pp. 49–56. Available at: https://doi.org/10.1016/j.gloenvcha.2017.03.002.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Rainear, A.M. and Lin, C.A. (2021) ‘Communication Factors Influencing Flood-Risk-Mitigation Motivation and Intention among College Students’,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Weather, Climate,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13(1), pp. 125–135. Available at: https://doi.org/10.1175/WCAS-D-20-0016.1.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Reininger, B.M.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(2013) ‘Social capital and disaster preparedness among low income Mexican Americans in a disaster prone area’,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&amp; Medicine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83, pp. 50–60. Available at: https://doi.org/10.1016/j.socscimed.2013.01.037.</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Salah, P. and Sasaki, J. (2021) ‘Knowledge, Awareness, and Attitudes toward Tsunamis: A Local Survey in the Southern Coast of Iran’,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 p. 449.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https://doi.org/10.3390/su13020449.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Schwaller</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N.L.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‘(Mis)trusting the Process: How Post-Disaster Home Buyout Processes Can Degrade Public Trust’.</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(2018) ‘Trust and the communication of flood risks: comparing the roles of local governments, volunteers in emergency services, and neighbours’,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Flood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11(3), pp. 305–316.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https://doi.org/10.1111/jfr3.12313.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Sharp, E.A.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(2013) ‘Factors affecting community-agency trust before, during and after a wildfire: An Australian case study’,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130, pp. 10–19. Available at: https://doi.org/10.1016/j.jenvman.2013.08.037.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Sherman-Morris, K. (2005) ‘Tornadoes, television and trust—A closer look at the influence of the local weathercaster during severe weather’,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201–210.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https://doi.org/10.1016/j.hazards.2006.10.002.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Soane, 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(2010) ‘Flood Perception and Mitigation: The Role of Severity, Agency, and Experience in the Purchase of Flood Protection, and the Communication of Flood Information’,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Planning A: Economy and Space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42(12), pp. 3023–3038. Available at: https://doi.org/10.1068/a43238.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Stasiewicz, A.M. and Paveglio, T.B. (2022) ‘Exploring relationships between perceived suppression capabilities and resident performance of wildfire mitigations’,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316, p. 115176. Available at: https://doi.org/10.1016/j.jenvman.2022.115176.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Terpstra, T. (2011) ‘Emotions, Trust, and Perceived Risk: Affective and Cognitive Routes to Flood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31(10), pp. 1658–1675. Available at: https://doi.org/10.1111/j.1539-6924.2011.01616.x.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Walch, C. (2018) ‘Evacuation ahead of natural disasters: Evidence from cyclone Phailin in India and typhoon Haiyan in the Philippines’,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Geo: Geography and Environment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 p. e00051.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https://doi.org/10.1002/geo2.51.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Wang, T.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(2022) ‘The determinants affecting the intention of urban residents to prepare for flood risk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 and Earth System Sciences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22(6), pp. 2185–2199. Available at: https://doi.org/10.5194/nhess-22-2185-2022.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Wei, H.-H., Sim, T. and Han, Z. (2019) ‘Confidence in authorities,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cohesion and natural hazards preparedness in Taiwan’,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40, p. 101265. Available at: https://doi.org/10.1016/j.ijdrr.2019.101265.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Wong, S.D., Walker, J.L. and Shaheen, S.A. (2021) ‘Trust and compassion in willingness to share mobility and sheltering resources in evacuations: A case study of the 2017 and 2018 California Wildfires’,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52, p. 101900. Available at: https://doi.org/10.1016/j.ijdrr.2020.101900.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Xie, L., Wang, Y. and Li, S. (2023) ‘How government-public collaboration affects individual mitigation responses to flooding: A case study in Yellow River Delta area,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Forest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7(2), pp. 184–199.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https://doi.org/10.24259/fs.v7i2.22601.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Yong, A.G.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‘Community social capital and individual disaster preparedness in immigrants and Canadian-born individuals: an ecological perspective’,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23(5), pp. 678–694. Available at: https://doi.org/10.1080/13669877.2019.1628090.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Zhang, F.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‘Does Trust Help to Improve Residents’ Perceptions of the Efficacy of Disaster Preparedness? Evidence from Wenchuan and Lushan Earthquakes in Sichuan Province,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Environmental Research and Public Health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19(8), p. 4515.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https://doi.org/10.3390/ijerph19084515.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Zhang,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‘Beyond Flood Preparedness: Effects of Experience, Trust, and Perceived Risk on Preparation Intentions and Financial Risk-Taking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13(24), p. 13625.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https://doi.org/10.3390/su132413625.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Zinda</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J.A.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‘Flood risk perception and responses among urban residents in the northeastern United States’,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 102528. Available at: https://doi.org/10.1016/j.ijdrr.2021.102528.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0" name="Rectangle: Rounded Corners 39">
            <a:hlinkClick r:id="rId5" action="ppaction://hlinksldjump"/>
            <a:extLst>
              <a:ext uri="{FF2B5EF4-FFF2-40B4-BE49-F238E27FC236}">
                <a16:creationId xmlns:a16="http://schemas.microsoft.com/office/drawing/2014/main" id="{BEF9FC8A-48EC-F381-67D7-6CBDACBD9730}"/>
              </a:ext>
            </a:extLst>
          </p:cNvPr>
          <p:cNvSpPr/>
          <p:nvPr/>
        </p:nvSpPr>
        <p:spPr>
          <a:xfrm>
            <a:off x="426418" y="990781"/>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A-B</a:t>
            </a:r>
          </a:p>
        </p:txBody>
      </p:sp>
      <p:sp>
        <p:nvSpPr>
          <p:cNvPr id="41" name="Rectangle: Rounded Corners 40">
            <a:hlinkClick r:id="rId6" action="ppaction://hlinksldjump"/>
            <a:extLst>
              <a:ext uri="{FF2B5EF4-FFF2-40B4-BE49-F238E27FC236}">
                <a16:creationId xmlns:a16="http://schemas.microsoft.com/office/drawing/2014/main" id="{7402AFF3-48D5-EE04-177F-FF88AD2E627C}"/>
              </a:ext>
            </a:extLst>
          </p:cNvPr>
          <p:cNvSpPr/>
          <p:nvPr/>
        </p:nvSpPr>
        <p:spPr>
          <a:xfrm>
            <a:off x="426418" y="1617630"/>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C-D</a:t>
            </a:r>
          </a:p>
        </p:txBody>
      </p:sp>
      <p:sp>
        <p:nvSpPr>
          <p:cNvPr id="42" name="Rectangle: Rounded Corners 41">
            <a:hlinkClick r:id="rId7" action="ppaction://hlinksldjump"/>
            <a:extLst>
              <a:ext uri="{FF2B5EF4-FFF2-40B4-BE49-F238E27FC236}">
                <a16:creationId xmlns:a16="http://schemas.microsoft.com/office/drawing/2014/main" id="{11FDBF6D-925E-E3C5-7B19-A855AAB0076A}"/>
              </a:ext>
            </a:extLst>
          </p:cNvPr>
          <p:cNvSpPr/>
          <p:nvPr/>
        </p:nvSpPr>
        <p:spPr>
          <a:xfrm>
            <a:off x="427130" y="2244479"/>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E-H</a:t>
            </a:r>
          </a:p>
        </p:txBody>
      </p:sp>
      <p:sp>
        <p:nvSpPr>
          <p:cNvPr id="43" name="Rectangle: Rounded Corners 42">
            <a:hlinkClick r:id="rId8" action="ppaction://hlinksldjump"/>
            <a:extLst>
              <a:ext uri="{FF2B5EF4-FFF2-40B4-BE49-F238E27FC236}">
                <a16:creationId xmlns:a16="http://schemas.microsoft.com/office/drawing/2014/main" id="{91D24371-EB54-7E43-371E-8BFF41228198}"/>
              </a:ext>
            </a:extLst>
          </p:cNvPr>
          <p:cNvSpPr/>
          <p:nvPr/>
        </p:nvSpPr>
        <p:spPr>
          <a:xfrm>
            <a:off x="426418" y="2867555"/>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K-L</a:t>
            </a:r>
          </a:p>
        </p:txBody>
      </p:sp>
      <p:sp>
        <p:nvSpPr>
          <p:cNvPr id="44" name="Rectangle: Rounded Corners 43">
            <a:hlinkClick r:id="rId9" action="ppaction://hlinksldjump"/>
            <a:extLst>
              <a:ext uri="{FF2B5EF4-FFF2-40B4-BE49-F238E27FC236}">
                <a16:creationId xmlns:a16="http://schemas.microsoft.com/office/drawing/2014/main" id="{F5D96285-C064-1BAD-7823-5648637397F1}"/>
              </a:ext>
            </a:extLst>
          </p:cNvPr>
          <p:cNvSpPr/>
          <p:nvPr/>
        </p:nvSpPr>
        <p:spPr>
          <a:xfrm>
            <a:off x="426418" y="3498177"/>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M-N</a:t>
            </a:r>
          </a:p>
        </p:txBody>
      </p:sp>
      <p:sp>
        <p:nvSpPr>
          <p:cNvPr id="45" name="Rectangle: Rounded Corners 44">
            <a:hlinkClick r:id="rId10" action="ppaction://hlinksldjump"/>
            <a:extLst>
              <a:ext uri="{FF2B5EF4-FFF2-40B4-BE49-F238E27FC236}">
                <a16:creationId xmlns:a16="http://schemas.microsoft.com/office/drawing/2014/main" id="{7C2E3C5C-E5AE-11F7-67DF-8A69022EAD80}"/>
              </a:ext>
            </a:extLst>
          </p:cNvPr>
          <p:cNvSpPr/>
          <p:nvPr/>
        </p:nvSpPr>
        <p:spPr>
          <a:xfrm>
            <a:off x="422127" y="4117480"/>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a:t>
            </a:r>
          </a:p>
        </p:txBody>
      </p:sp>
      <p:sp>
        <p:nvSpPr>
          <p:cNvPr id="46" name="Rectangle: Rounded Corners 45">
            <a:hlinkClick r:id="rId11" action="ppaction://hlinksldjump"/>
            <a:extLst>
              <a:ext uri="{FF2B5EF4-FFF2-40B4-BE49-F238E27FC236}">
                <a16:creationId xmlns:a16="http://schemas.microsoft.com/office/drawing/2014/main" id="{62B69B42-6D8B-09C2-EFFE-9EB28B47E457}"/>
              </a:ext>
            </a:extLst>
          </p:cNvPr>
          <p:cNvSpPr/>
          <p:nvPr/>
        </p:nvSpPr>
        <p:spPr>
          <a:xfrm>
            <a:off x="422127" y="4736783"/>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a:t>
            </a:r>
          </a:p>
        </p:txBody>
      </p:sp>
      <p:sp>
        <p:nvSpPr>
          <p:cNvPr id="47" name="Rectangle: Rounded Corners 46">
            <a:hlinkClick r:id="rId12" action="ppaction://hlinksldjump"/>
            <a:extLst>
              <a:ext uri="{FF2B5EF4-FFF2-40B4-BE49-F238E27FC236}">
                <a16:creationId xmlns:a16="http://schemas.microsoft.com/office/drawing/2014/main" id="{464C3570-C9EF-1F2A-44D3-DBA40C0A7D58}"/>
              </a:ext>
            </a:extLst>
          </p:cNvPr>
          <p:cNvSpPr/>
          <p:nvPr/>
        </p:nvSpPr>
        <p:spPr>
          <a:xfrm>
            <a:off x="422127" y="5356048"/>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W-Z</a:t>
            </a:r>
          </a:p>
        </p:txBody>
      </p:sp>
      <p:cxnSp>
        <p:nvCxnSpPr>
          <p:cNvPr id="48" name="Straight Connector 47">
            <a:extLst>
              <a:ext uri="{FF2B5EF4-FFF2-40B4-BE49-F238E27FC236}">
                <a16:creationId xmlns:a16="http://schemas.microsoft.com/office/drawing/2014/main" id="{0D2D5D4A-A4F9-1090-DCD0-2138F8FA3F3F}"/>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6A41227-5C62-4DDB-30E1-205344836709}"/>
              </a:ext>
            </a:extLst>
          </p:cNvPr>
          <p:cNvSpPr txBox="1"/>
          <p:nvPr/>
        </p:nvSpPr>
        <p:spPr>
          <a:xfrm>
            <a:off x="3629830" y="3199695"/>
            <a:ext cx="6287361" cy="369332"/>
          </a:xfrm>
          <a:prstGeom prst="rect">
            <a:avLst/>
          </a:prstGeom>
          <a:noFill/>
        </p:spPr>
        <p:txBody>
          <a:bodyPr wrap="square" rtlCol="0">
            <a:spAutoFit/>
          </a:bodyPr>
          <a:lstStyle/>
          <a:p>
            <a:pPr algn="ctr">
              <a:spcAft>
                <a:spcPts val="1000"/>
              </a:spcAft>
            </a:pPr>
            <a:r>
              <a:rPr lang="en-GB" dirty="0">
                <a:solidFill>
                  <a:srgbClr val="DD3E12"/>
                </a:solidFill>
                <a:latin typeface="Verdana Pro Cond" panose="020B0606030504040204" pitchFamily="34" charset="0"/>
              </a:rPr>
              <a:t>CLICK ON A LETTER RANGE FOR THE RESPECTIVE REFERENCES</a:t>
            </a:r>
          </a:p>
        </p:txBody>
      </p:sp>
      <p:sp>
        <p:nvSpPr>
          <p:cNvPr id="4" name="Rectangle 3">
            <a:extLst>
              <a:ext uri="{FF2B5EF4-FFF2-40B4-BE49-F238E27FC236}">
                <a16:creationId xmlns:a16="http://schemas.microsoft.com/office/drawing/2014/main" id="{E982E008-4D48-9799-A37E-FFE7A176785E}"/>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ubtitle 2">
            <a:hlinkClick r:id="rId2" action="ppaction://hlinksldjump"/>
            <a:extLst>
              <a:ext uri="{FF2B5EF4-FFF2-40B4-BE49-F238E27FC236}">
                <a16:creationId xmlns:a16="http://schemas.microsoft.com/office/drawing/2014/main" id="{0F123897-F1C2-9C21-3ED1-8741A1B79D6D}"/>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7" name="Subtitle 2">
            <a:hlinkClick r:id="rId13" action="ppaction://hlinksldjump"/>
            <a:extLst>
              <a:ext uri="{FF2B5EF4-FFF2-40B4-BE49-F238E27FC236}">
                <a16:creationId xmlns:a16="http://schemas.microsoft.com/office/drawing/2014/main" id="{ED0AA62F-5ADA-E51E-B198-78FF433A0DEE}"/>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8" name="Subtitle 2">
            <a:hlinkClick r:id="rId14" action="ppaction://hlinksldjump"/>
            <a:extLst>
              <a:ext uri="{FF2B5EF4-FFF2-40B4-BE49-F238E27FC236}">
                <a16:creationId xmlns:a16="http://schemas.microsoft.com/office/drawing/2014/main" id="{6C6075E1-4B87-5E6A-EAAF-C36524772716}"/>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9" name="Subtitle 2">
            <a:hlinkClick r:id="rId15" action="ppaction://hlinksldjump"/>
            <a:extLst>
              <a:ext uri="{FF2B5EF4-FFF2-40B4-BE49-F238E27FC236}">
                <a16:creationId xmlns:a16="http://schemas.microsoft.com/office/drawing/2014/main" id="{44FF9522-D71E-C7D6-90E6-0FC0FF687B6D}"/>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10" name="Subtitle 2">
            <a:hlinkClick r:id="rId16" action="ppaction://hlinksldjump"/>
            <a:extLst>
              <a:ext uri="{FF2B5EF4-FFF2-40B4-BE49-F238E27FC236}">
                <a16:creationId xmlns:a16="http://schemas.microsoft.com/office/drawing/2014/main" id="{0219D6B0-652A-175B-1CB6-AF6C81DE5F3D}"/>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
        <p:nvSpPr>
          <p:cNvPr id="11" name="Subtitle 2">
            <a:hlinkClick r:id="rId17" action="ppaction://hlinksldjump"/>
            <a:extLst>
              <a:ext uri="{FF2B5EF4-FFF2-40B4-BE49-F238E27FC236}">
                <a16:creationId xmlns:a16="http://schemas.microsoft.com/office/drawing/2014/main" id="{B2A8C1DD-9162-1A77-B98E-5F84E7EAD328}"/>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12323319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AF5D8-B3B6-9A19-E915-150C99C6BE2E}"/>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2EC0BB0F-5E6F-86E1-8E71-C87D16D533C4}"/>
              </a:ext>
            </a:extLst>
          </p:cNvPr>
          <p:cNvSpPr txBox="1"/>
          <p:nvPr/>
        </p:nvSpPr>
        <p:spPr>
          <a:xfrm>
            <a:off x="1551817" y="973326"/>
            <a:ext cx="10243456" cy="44996420"/>
          </a:xfrm>
          <a:prstGeom prst="rect">
            <a:avLst/>
          </a:prstGeom>
          <a:noFill/>
        </p:spPr>
        <p:txBody>
          <a:bodyPr wrap="square">
            <a:spAutoFit/>
          </a:bodyPr>
          <a:lstStyle/>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Ao, 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‘Households’ Earthquake Disaster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The Role of Trust in and Help From Stakeholders’,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Environmental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 p. 926432. Available at: https://doi.org/10.3389/fenvs.2022.926432.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Asfaw, H.W., McGee, T.K. and Correia, F.J. (2022) ‘Wildfire preparedness and response during the 2016 Arouca wildfires in rural Portugal’,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73, p. 102895. Available at: https://doi.org/10.1016/j.ijdrr.2022.102895.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(2020) ‘Collective efficacy and natural hazards: differing roles of social cohesion and task-specific efficacy in shaping risk and coping beliefs’,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23(6), pp. 695–712. Available at: https://doi.org/10.1080/13669877.2019.1628096.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Bixler, R.P.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(2021) ‘Unpacking Adaptive Capacity to Flooding in Urban Environments: Social Capital, Social Vulnerability,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Water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 p. 728730.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https://doi.org/10.3389/frwa.2021.728730.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Bronfman, N.C.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‘Trust and risk perception of natural hazards: implications for risk preparedness in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81(1), pp. 307–327. Available at: https://doi.org/10.1007/s11069-015-2080-4.</a:t>
            </a: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Cadwell, P. (2019) ‘Trust, distrust and translation in a disaster’,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Disaster Prevention and Management: An International Journal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29(2), pp. 157–174.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https://doi.org/10.1108/DPM-11-2018-0374.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‘The climate change double whammy: Flood damage and the determinants of flood insurance coverage, the case of post-Katrina New Orleans’,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Climate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27, p. 100210.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https://doi.org/10.1016/j.crm.2019.100210.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‘From the general to the specific: the influence of confidence and trust on flood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24(9), pp. 1161–1179.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https://doi.org/10.1080/13669877.2020.1806909.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Castro-Correa, C.-P.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‘Transformation of social capital during and after a disaster event: the cases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Chañaral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and Diego de Almagro, Atacama Region,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103(2), pp. 2427–2440. Available at: https://doi.org/10.1007/s11069-020-04091-9.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Choi, J. and Wehde, W. (2020) ‘Trust in Emergency Management Authorities and Individual Emergency Preparedness for Tornadoes’,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Hazards &amp; Crisis in Public Policy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11(1), pp. 12–34.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https://doi.org/10.1002/rhc3.12185.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Cisternas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P.C.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(2024) ‘The influence of risk awareness and government trust on risk perception and preparedness for natural hazards’,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333–348. Available at: https://doi.org/10.1111/risa.14151.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Diakakis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Priskos, G.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Skordoulis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(2018) ‘Public perception of flood risk in flash flood prone areas of Eastern Mediterranean: The case of Attica Region in Greece’,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28, pp. 404–413.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https://doi.org/10.1016/j.ijdrr.2018.03.018.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Dias, 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‘Trust in Public Risk Management and Social Dynamics in the Case of Flood Risk’,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CES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Psicología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14(1), pp. 49–63.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https://doi.org/10.21615/cesp.14.1.5.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Donovan, 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(2018) ‘Risk perception at a persistently active volcano: warnings and trust at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Popocatépetl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volcano in Mexico, 2012–2014’,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Bulletin of Volcanology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80(5), p. 47. Available at: https://doi.org/10.1007/s00445-018-1218-0.</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Ekoh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S.S., Teron, L. and Ajibade, I. (2023) ‘Climate change and coastal megacities: Adapting through mobility’,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 p. 102666. Available at: https://doi.org/10.1016/j.gloenvcha.2023.102666.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Gammoh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L.A., Dawson, I.G.J.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Katsikopoulos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K. (2023) ‘How flood preparedness among Jordanian citizens is influenced by self-efficacy, sense of community, experience, communication, trust and training’,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87, p. 103585.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https://doi.org/10.1016/j.ijdrr.2023.103585.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Goidel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(2023) ‘After the rain falls: A panel survey of disaster</a:t>
            </a:r>
            <a:r>
              <a:rPr lang="en-GB" sz="1300" kern="100" dirty="0">
                <a:effectLst/>
                <a:latin typeface="Cambria Math" panose="02040503050406030204" pitchFamily="18" charset="0"/>
                <a:ea typeface="Aptos" panose="020B0004020202020204" pitchFamily="34" charset="0"/>
                <a:cs typeface="Cambria Math" panose="02040503050406030204" pitchFamily="18"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related attitudes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behaviors</a:t>
            </a:r>
            <a:r>
              <a:rPr lang="en-GB" sz="1300" kern="100" dirty="0">
                <a:effectLst/>
                <a:latin typeface="Verdana Pro Cond" panose="020B0606030504040204" pitchFamily="34" charset="0"/>
                <a:ea typeface="Aptos" panose="020B0004020202020204" pitchFamily="34" charset="0"/>
                <a:cs typeface="Aptos" panose="020B0004020202020204" pitchFamily="34"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95, p. 103885. Available at: https://doi.org/10.1016/j.ijdrr.2023.103885.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Grahn, T.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Jaldell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(2019) ‘Households (un)willingness to perform private flood risk reduction – Results from a Swedish survey’,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Safety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116, pp. 127–136.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https://doi.org/10.1016/j.ssci.2019.03.011.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Han, Z.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(2017) ‘The effects of trust in government on earthquake survivors’ risk perception and preparedness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86(1), pp. 437–452. Available at: https://doi.org/10.1007/s11069-016-2699-9.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Han, Z., Wang, L. and Cui, K. (2021) ‘Trust in stakeholders and social support: risk perception and preparedness by the Wenchuan earthquake survivors’,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 pp. 132–145. Available at: https://doi.org/10.1080/17477891.2020.1725410.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Hernández Aguilar, B. and Ruiz Rivera, N. (2016) ‘The production of vulnerability to landslides: the risk habitus in two landslide-prone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in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Teziutlan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Mexico’,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Investigaciones</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Geográficas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(90).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https://doi.org/10.14350/rig.50663.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Houston, D.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(2019) ‘The Influence of Hazard Maps and Trust of Flood Controls on Coastal Flood Spatial Awareness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51(4), pp. 347–375. Available at: https://doi.org/10.1177/0013916517748711.</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Kerstholt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J.,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Duijnhoven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and Paton, D. (2017) ‘Flooding in The Netherlands: How people’s interpretation of personal, social and institutional resources influence flooding preparedness’,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 pp. 52–57.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https://doi.org/10.1016/j.ijdrr.2017.05.013.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Lavigne,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(2008) ‘People’s behaviour in the face of volcanic hazards: Perspectives from Javanese communities, Indonesia’,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Volcanology and Geothermal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172(3–4), pp. 273–287.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https://doi.org/10.1016/j.jvolgeores.2007.12.013.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Le Dang, H.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(2014) ‘Farmers’ Perceived Risks of Climate Change and Influencing Factors: A Study in the Mekong Delta, Vietnam’,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54(2), pp. 331–345. Available at: https://doi.org/10.1007/s00267-014-0299-6.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Liang, Y. (2016) ‘Trust in Chinese Government and Quality of Life (QOL) of Sichuan Earthquake Survivors: Does Trust in Government Help to Promote QOL?’,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Indicators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127(2), pp. 541–564. Available at: https://doi.org/10.1007/s11205-015-0967-9.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Lin, S., Shaw, D. and Ho, M.-C. (2008) ‘Why are flood and landslide victims less willing to take mitigation measures than the public?’,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305–314. Available at: https://doi.org/10.1007/s11069-007-9136-z.</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Lo, A.Y.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(2015) ‘Social capital and community preparation for urban flooding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Applied Geography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1–11.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https://doi.org/10.1016/j.apgeog.2015.08.003.</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Mahdavian</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‘Risk behaviour and people’s attitude towards public authorities – A survey of 2007 UK and 2013 German floods’,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49, p. 101685. Available at: https://doi.org/10.1016/j.ijdrr.2020.101685.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Martinez, G., Costas, S. and Ferreira, Ó. (2020) ‘The role of culture for coastal disaster risk reduction measures: Empirical evidence from northern and southern Europe’,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Advances in Climate Change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11(4), pp. 297–309. Available at: https://doi.org/10.1016/j.accre.2020.11.001.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Moreno, J., Lara, A. and Torres, M. (2019) ‘Community resilience in response to the 2010 tsunami in Chile: The survival of a small-scale fishing community’,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33, pp. 376–384.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https://doi.org/10.1016/j.ijdrr.2018.10.024.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Morss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R.E.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‘How do people perceive, understand, and anticipate responding to flash flood risks and warnings? Results from a public survey in Boulder, Colorado, USA’,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Hydrology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541, pp. 649–664. Available at: https://doi.org/10.1016/j.jhydrol.2015.11.047.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Nguyen-Trung, K.,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Uekusa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Matthewman, S. (2024) ‘Locked into a permanent position of vulnerability? Farmers’ trust and social capital with the government from Critical Disaster Studies perspectives’,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Available at: https://doi.org/10.1007/s11069-023-06383-2.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Nicholls, K. and Picou, J.S. (2013) ‘The Impact of Hurricane Katrina on Trust in Government’,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Quarterly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94(2), pp. 344–361. Available at: https://doi.org/10.1111/j.1540-6237.2012.00932.x.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Parreira, N. and Mouro, C. (2023) ‘Living by the sea: place attachment, coastal risk perception, and eco-anxiety when coping with climate change’,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Psychology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 p. 1155635. Available at: https://doi.org/10.3389/fpsyg.2023.1155635.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Plümper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 Quiroz Flores, A. and Neumayer, E. (2017) ‘The double-edged sword of learning from disasters: Mortality in the Tohoku tsunami’,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 pp. 49–56. Available at: https://doi.org/10.1016/j.gloenvcha.2017.03.002.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Rainear, A.M. and Lin, C.A. (2021) ‘Communication Factors Influencing Flood-Risk-Mitigation Motivation and Intention among College Students’,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Weather, Climate,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13(1), pp. 125–135. Available at: https://doi.org/10.1175/WCAS-D-20-0016.1.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Reininger, B.M.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(2013) ‘Social capital and disaster preparedness among low income Mexican Americans in a disaster prone area’,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&amp; Medicine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83, pp. 50–60. Available at: https://doi.org/10.1016/j.socscimed.2013.01.037.</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Salah, P. and Sasaki, J. (2021) ‘Knowledge, Awareness, and Attitudes toward Tsunamis: A Local Survey in the Southern Coast of Iran’,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 p. 449.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https://doi.org/10.3390/su13020449.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Schwaller</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N.L.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‘(Mis)trusting the Process: How Post-Disaster Home Buyout Processes Can Degrade Public Trust’.</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(2018) ‘Trust and the communication of flood risks: comparing the roles of local governments, volunteers in emergency services, and neighbours’,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Flood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11(3), pp. 305–316.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https://doi.org/10.1111/jfr3.12313.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Sharp, E.A.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(2013) ‘Factors affecting community-agency trust before, during and after a wildfire: An Australian case study’,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130, pp. 10–19. Available at: https://doi.org/10.1016/j.jenvman.2013.08.037.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Sherman-Morris, K. (2005) ‘Tornadoes, television and trust—A closer look at the influence of the local weathercaster during severe weather’,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201–210.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https://doi.org/10.1016/j.hazards.2006.10.002.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Soane, 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(2010) ‘Flood Perception and Mitigation: The Role of Severity, Agency, and Experience in the Purchase of Flood Protection, and the Communication of Flood Information’,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Planning A: Economy and Space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42(12), pp. 3023–3038. Available at: https://doi.org/10.1068/a43238.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Stasiewicz, A.M. and Paveglio, T.B. (2022) ‘Exploring relationships between perceived suppression capabilities and resident performance of wildfire mitigations’,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316, p. 115176. Available at: https://doi.org/10.1016/j.jenvman.2022.115176.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Terpstra, T. (2011) ‘Emotions, Trust, and Perceived Risk: Affective and Cognitive Routes to Flood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31(10), pp. 1658–1675. Available at: https://doi.org/10.1111/j.1539-6924.2011.01616.x.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Walch, C. (2018) ‘Evacuation ahead of natural disasters: Evidence from cyclone Phailin in India and typhoon Haiyan in the Philippines’,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Geo: Geography and Environment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 p. e00051.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https://doi.org/10.1002/geo2.51.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Wang, T.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(2022) ‘The determinants affecting the intention of urban residents to prepare for flood risk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 and Earth System Sciences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22(6), pp. 2185–2199. Available at: https://doi.org/10.5194/nhess-22-2185-2022.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Wei, H.-H., Sim, T. and Han, Z. (2019) ‘Confidence in authorities,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cohesion and natural hazards preparedness in Taiwan’,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40, p. 101265. Available at: https://doi.org/10.1016/j.ijdrr.2019.101265.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Wong, S.D., Walker, J.L. and Shaheen, S.A. (2021) ‘Trust and compassion in willingness to share mobility and sheltering resources in evacuations: A case study of the 2017 and 2018 California Wildfires’,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52, p. 101900. Available at: https://doi.org/10.1016/j.ijdrr.2020.101900.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Xie, L., Wang, Y. and Li, S. (2023) ‘How government-public collaboration affects individual mitigation responses to flooding: A case study in Yellow River Delta area,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Forest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7(2), pp. 184–199.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https://doi.org/10.24259/fs.v7i2.22601.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Yong, A.G.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‘Community social capital and individual disaster preparedness in immigrants and Canadian-born individuals: an ecological perspective’,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23(5), pp. 678–694. Available at: https://doi.org/10.1080/13669877.2019.1628090.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Zhang, F.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‘Does Trust Help to Improve Residents’ Perceptions of the Efficacy of Disaster Preparedness? Evidence from Wenchuan and Lushan Earthquakes in Sichuan Province,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Environmental Research and Public Health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19(8), p. 4515.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https://doi.org/10.3390/ijerph19084515.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Zhang,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‘Beyond Flood Preparedness: Effects of Experience, Trust, and Perceived Risk on Preparation Intentions and Financial Risk-Taking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13(24), p. 13625.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https://doi.org/10.3390/su132413625.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Zinda</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J.A.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‘Flood risk perception and responses among urban residents in the northeastern United States’,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 102528. Available at: https://doi.org/10.1016/j.ijdrr.2021.102528.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46AA3172-16F1-CA96-D233-510F4B344FBF}"/>
              </a:ext>
            </a:extLst>
          </p:cNvPr>
          <p:cNvSpPr/>
          <p:nvPr/>
        </p:nvSpPr>
        <p:spPr>
          <a:xfrm>
            <a:off x="-2" y="-707"/>
            <a:ext cx="12192000"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1B5AFB7F-5E11-1408-9515-2A1053491CF3}"/>
              </a:ext>
            </a:extLst>
          </p:cNvPr>
          <p:cNvSpPr/>
          <p:nvPr/>
        </p:nvSpPr>
        <p:spPr>
          <a:xfrm>
            <a:off x="1214763" y="6144279"/>
            <a:ext cx="10977234"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85A2450-16B2-08BC-494A-0F0C1A29BE93}"/>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5ECD148A-1A37-162B-31E7-B7E662BE254A}"/>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References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9" name="Isosceles Triangle 28">
            <a:hlinkClick r:id="" action="ppaction://hlinkshowjump?jump=previousslide"/>
            <a:extLst>
              <a:ext uri="{FF2B5EF4-FFF2-40B4-BE49-F238E27FC236}">
                <a16:creationId xmlns:a16="http://schemas.microsoft.com/office/drawing/2014/main" id="{2D2567AF-DA4B-3579-6EE6-F487F84549A7}"/>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E415D42C-FB73-FFA2-60AD-033DA06E3C30}"/>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Home with solid fill">
            <a:hlinkClick r:id="rId2" action="ppaction://hlinksldjump"/>
            <a:extLst>
              <a:ext uri="{FF2B5EF4-FFF2-40B4-BE49-F238E27FC236}">
                <a16:creationId xmlns:a16="http://schemas.microsoft.com/office/drawing/2014/main" id="{4F095A3F-AF49-6381-5B4C-9D247B63E8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015" y="31787"/>
            <a:ext cx="427551" cy="427551"/>
          </a:xfrm>
          <a:prstGeom prst="rect">
            <a:avLst/>
          </a:prstGeom>
        </p:spPr>
      </p:pic>
      <p:sp>
        <p:nvSpPr>
          <p:cNvPr id="32" name="Rectangle 31">
            <a:extLst>
              <a:ext uri="{FF2B5EF4-FFF2-40B4-BE49-F238E27FC236}">
                <a16:creationId xmlns:a16="http://schemas.microsoft.com/office/drawing/2014/main" id="{283591A5-9ED0-01BF-3E6C-2CE78C5F497E}"/>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Subtitle 2">
            <a:hlinkClick r:id="rId2" action="ppaction://hlinksldjump"/>
            <a:extLst>
              <a:ext uri="{FF2B5EF4-FFF2-40B4-BE49-F238E27FC236}">
                <a16:creationId xmlns:a16="http://schemas.microsoft.com/office/drawing/2014/main" id="{59F7CFEC-8DBB-D514-E122-904E7568E34F}"/>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34" name="Subtitle 2">
            <a:hlinkClick r:id="rId5" action="ppaction://hlinksldjump"/>
            <a:extLst>
              <a:ext uri="{FF2B5EF4-FFF2-40B4-BE49-F238E27FC236}">
                <a16:creationId xmlns:a16="http://schemas.microsoft.com/office/drawing/2014/main" id="{81AC7A30-6E85-7053-1A82-23A7E33E9BB4}"/>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35" name="Subtitle 2">
            <a:hlinkClick r:id="rId6" action="ppaction://hlinksldjump"/>
            <a:extLst>
              <a:ext uri="{FF2B5EF4-FFF2-40B4-BE49-F238E27FC236}">
                <a16:creationId xmlns:a16="http://schemas.microsoft.com/office/drawing/2014/main" id="{6B6A5DDA-7DBB-FA32-F294-9F39FF8491B0}"/>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36" name="Subtitle 2">
            <a:hlinkClick r:id="rId7" action="ppaction://hlinksldjump"/>
            <a:extLst>
              <a:ext uri="{FF2B5EF4-FFF2-40B4-BE49-F238E27FC236}">
                <a16:creationId xmlns:a16="http://schemas.microsoft.com/office/drawing/2014/main" id="{EB903655-6F83-8D4F-6937-FCC7CA91A1A4}"/>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38" name="Subtitle 2">
            <a:hlinkClick r:id="rId8" action="ppaction://hlinksldjump"/>
            <a:extLst>
              <a:ext uri="{FF2B5EF4-FFF2-40B4-BE49-F238E27FC236}">
                <a16:creationId xmlns:a16="http://schemas.microsoft.com/office/drawing/2014/main" id="{3BC71720-EF8E-86CC-4FCF-79B0D1A8BA6D}"/>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5" name="Rectangle: Rounded Corners 4">
            <a:hlinkClick r:id="rId9" action="ppaction://hlinksldjump"/>
            <a:extLst>
              <a:ext uri="{FF2B5EF4-FFF2-40B4-BE49-F238E27FC236}">
                <a16:creationId xmlns:a16="http://schemas.microsoft.com/office/drawing/2014/main" id="{07BA2507-EA00-1985-1039-65459BDEB1BB}"/>
              </a:ext>
            </a:extLst>
          </p:cNvPr>
          <p:cNvSpPr/>
          <p:nvPr/>
        </p:nvSpPr>
        <p:spPr>
          <a:xfrm>
            <a:off x="426418" y="990781"/>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A-B</a:t>
            </a:r>
          </a:p>
        </p:txBody>
      </p:sp>
      <p:sp>
        <p:nvSpPr>
          <p:cNvPr id="6" name="Rectangle: Rounded Corners 5">
            <a:hlinkClick r:id="rId10" action="ppaction://hlinksldjump"/>
            <a:extLst>
              <a:ext uri="{FF2B5EF4-FFF2-40B4-BE49-F238E27FC236}">
                <a16:creationId xmlns:a16="http://schemas.microsoft.com/office/drawing/2014/main" id="{CE7FDD72-E9FF-3743-8298-3D7D56F1AD9F}"/>
              </a:ext>
            </a:extLst>
          </p:cNvPr>
          <p:cNvSpPr/>
          <p:nvPr/>
        </p:nvSpPr>
        <p:spPr>
          <a:xfrm>
            <a:off x="426418" y="1617630"/>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C-D</a:t>
            </a:r>
          </a:p>
        </p:txBody>
      </p:sp>
      <p:sp>
        <p:nvSpPr>
          <p:cNvPr id="7" name="Rectangle: Rounded Corners 6">
            <a:hlinkClick r:id="rId11" action="ppaction://hlinksldjump"/>
            <a:extLst>
              <a:ext uri="{FF2B5EF4-FFF2-40B4-BE49-F238E27FC236}">
                <a16:creationId xmlns:a16="http://schemas.microsoft.com/office/drawing/2014/main" id="{504D8960-C1EC-3E39-6AE2-DAA2847ACA39}"/>
              </a:ext>
            </a:extLst>
          </p:cNvPr>
          <p:cNvSpPr/>
          <p:nvPr/>
        </p:nvSpPr>
        <p:spPr>
          <a:xfrm>
            <a:off x="427130" y="2244479"/>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E-H</a:t>
            </a:r>
          </a:p>
        </p:txBody>
      </p:sp>
      <p:sp>
        <p:nvSpPr>
          <p:cNvPr id="8" name="Rectangle: Rounded Corners 7">
            <a:hlinkClick r:id="rId12" action="ppaction://hlinksldjump"/>
            <a:extLst>
              <a:ext uri="{FF2B5EF4-FFF2-40B4-BE49-F238E27FC236}">
                <a16:creationId xmlns:a16="http://schemas.microsoft.com/office/drawing/2014/main" id="{27280D85-B0DA-E4D7-7A1E-3D3C8C3B401F}"/>
              </a:ext>
            </a:extLst>
          </p:cNvPr>
          <p:cNvSpPr/>
          <p:nvPr/>
        </p:nvSpPr>
        <p:spPr>
          <a:xfrm>
            <a:off x="426418" y="2867555"/>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K-L</a:t>
            </a:r>
          </a:p>
        </p:txBody>
      </p:sp>
      <p:sp>
        <p:nvSpPr>
          <p:cNvPr id="9" name="Rectangle: Rounded Corners 8">
            <a:hlinkClick r:id="rId13" action="ppaction://hlinksldjump"/>
            <a:extLst>
              <a:ext uri="{FF2B5EF4-FFF2-40B4-BE49-F238E27FC236}">
                <a16:creationId xmlns:a16="http://schemas.microsoft.com/office/drawing/2014/main" id="{E01D40A1-E1FB-AFDD-8DFD-A4DE97C3331D}"/>
              </a:ext>
            </a:extLst>
          </p:cNvPr>
          <p:cNvSpPr/>
          <p:nvPr/>
        </p:nvSpPr>
        <p:spPr>
          <a:xfrm>
            <a:off x="426418" y="3498177"/>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M-N</a:t>
            </a:r>
          </a:p>
        </p:txBody>
      </p:sp>
      <p:sp>
        <p:nvSpPr>
          <p:cNvPr id="10" name="Rectangle: Rounded Corners 9">
            <a:hlinkClick r:id="rId14" action="ppaction://hlinksldjump"/>
            <a:extLst>
              <a:ext uri="{FF2B5EF4-FFF2-40B4-BE49-F238E27FC236}">
                <a16:creationId xmlns:a16="http://schemas.microsoft.com/office/drawing/2014/main" id="{36907F3F-FC90-F453-6E43-D48310791CFB}"/>
              </a:ext>
            </a:extLst>
          </p:cNvPr>
          <p:cNvSpPr/>
          <p:nvPr/>
        </p:nvSpPr>
        <p:spPr>
          <a:xfrm>
            <a:off x="422127" y="4117480"/>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a:t>
            </a:r>
          </a:p>
        </p:txBody>
      </p:sp>
      <p:sp>
        <p:nvSpPr>
          <p:cNvPr id="11" name="Rectangle: Rounded Corners 10">
            <a:hlinkClick r:id="rId15" action="ppaction://hlinksldjump"/>
            <a:extLst>
              <a:ext uri="{FF2B5EF4-FFF2-40B4-BE49-F238E27FC236}">
                <a16:creationId xmlns:a16="http://schemas.microsoft.com/office/drawing/2014/main" id="{0DAA4E98-33B2-4136-BB58-850DEA35B6F3}"/>
              </a:ext>
            </a:extLst>
          </p:cNvPr>
          <p:cNvSpPr/>
          <p:nvPr/>
        </p:nvSpPr>
        <p:spPr>
          <a:xfrm>
            <a:off x="422127" y="4736783"/>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a:t>
            </a:r>
          </a:p>
        </p:txBody>
      </p:sp>
      <p:sp>
        <p:nvSpPr>
          <p:cNvPr id="14" name="Rectangle: Rounded Corners 13">
            <a:hlinkClick r:id="rId16" action="ppaction://hlinksldjump"/>
            <a:extLst>
              <a:ext uri="{FF2B5EF4-FFF2-40B4-BE49-F238E27FC236}">
                <a16:creationId xmlns:a16="http://schemas.microsoft.com/office/drawing/2014/main" id="{F0182A35-69B0-19D2-6D66-B7498DD99362}"/>
              </a:ext>
            </a:extLst>
          </p:cNvPr>
          <p:cNvSpPr/>
          <p:nvPr/>
        </p:nvSpPr>
        <p:spPr>
          <a:xfrm>
            <a:off x="422127" y="5356048"/>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W-Z</a:t>
            </a:r>
          </a:p>
        </p:txBody>
      </p:sp>
      <p:cxnSp>
        <p:nvCxnSpPr>
          <p:cNvPr id="15" name="Straight Connector 14">
            <a:extLst>
              <a:ext uri="{FF2B5EF4-FFF2-40B4-BE49-F238E27FC236}">
                <a16:creationId xmlns:a16="http://schemas.microsoft.com/office/drawing/2014/main" id="{3B42AD54-4155-87F9-09EA-54A387C53AA6}"/>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 name="Subtitle 2">
            <a:hlinkClick r:id="rId17" action="ppaction://hlinksldjump"/>
            <a:extLst>
              <a:ext uri="{FF2B5EF4-FFF2-40B4-BE49-F238E27FC236}">
                <a16:creationId xmlns:a16="http://schemas.microsoft.com/office/drawing/2014/main" id="{A8469B71-FE31-BCEA-2082-DF6005B97E13}"/>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29388154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DC3DD-2D07-16C6-3130-B041172A4829}"/>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533C9DB6-3A98-6655-3219-34288876558B}"/>
              </a:ext>
            </a:extLst>
          </p:cNvPr>
          <p:cNvSpPr txBox="1"/>
          <p:nvPr/>
        </p:nvSpPr>
        <p:spPr>
          <a:xfrm>
            <a:off x="1551817" y="-4373374"/>
            <a:ext cx="10243456" cy="44996420"/>
          </a:xfrm>
          <a:prstGeom prst="rect">
            <a:avLst/>
          </a:prstGeom>
          <a:noFill/>
        </p:spPr>
        <p:txBody>
          <a:bodyPr wrap="square">
            <a:spAutoFit/>
          </a:bodyPr>
          <a:lstStyle/>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Ao, 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‘Households’ Earthquake Disaster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The Role of Trust in and Help From Stakeholders’,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Environmental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 p. 926432. Available at: https://doi.org/10.3389/fenvs.2022.926432.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Asfaw, H.W., McGee, T.K. and Correia, F.J. (2022) ‘Wildfire preparedness and response during the 2016 Arouca wildfires in rural Portugal’,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73, p. 102895. Available at: https://doi.org/10.1016/j.ijdrr.2022.102895.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(2020) ‘Collective efficacy and natural hazards: differing roles of social cohesion and task-specific efficacy in shaping risk and coping beliefs’,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23(6), pp. 695–712. Available at: https://doi.org/10.1080/13669877.2019.1628096.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Bixler, R.P.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(2021) ‘Unpacking Adaptive Capacity to Flooding in Urban Environments: Social Capital, Social Vulnerability,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Water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 p. 728730.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https://doi.org/10.3389/frwa.2021.728730.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Bronfman, N.C.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‘Trust and risk perception of natural hazards: implications for risk preparedness in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81(1), pp. 307–327. Available at: https://doi.org/10.1007/s11069-015-2080-4.</a:t>
            </a: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Cadwell, P. (2019) ‘Trust, distrust and translation in a disaster’,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Disaster Prevention and Management: An International Journal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29(2), pp. 157–174.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https://doi.org/10.1108/DPM-11-2018-0374.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‘The climate change double whammy: Flood damage and the determinants of flood insurance coverage, the case of post-Katrina New Orleans’,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Climate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27, p. 100210.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https://doi.org/10.1016/j.crm.2019.100210.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‘From the general to the specific: the influence of confidence and trust on flood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24(9), pp. 1161–1179.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https://doi.org/10.1080/13669877.2020.1806909.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Castro-Correa, C.-P.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‘Transformation of social capital during and after a disaster event: the cases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Chañaral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and Diego de Almagro, Atacama Region,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103(2), pp. 2427–2440. Available at: https://doi.org/10.1007/s11069-020-04091-9.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Choi, J. and Wehde, W. (2020) ‘Trust in Emergency Management Authorities and Individual Emergency Preparedness for Tornadoes’,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Hazards &amp; Crisis in Public Policy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11(1), pp. 12–34.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https://doi.org/10.1002/rhc3.12185.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Cisternas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P.C.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(2024) ‘The influence of risk awareness and government trust on risk perception and preparedness for natural hazards’,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333–348. Available at: https://doi.org/10.1111/risa.14151.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Diakakis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Priskos, G.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Skordoulis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(2018) ‘Public perception of flood risk in flash flood prone areas of Eastern Mediterranean: The case of Attica Region in Greece’,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28, pp. 404–413.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https://doi.org/10.1016/j.ijdrr.2018.03.018.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Dias, 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‘Trust in Public Risk Management and Social Dynamics in the Case of Flood Risk’,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CES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Psicología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14(1), pp. 49–63.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https://doi.org/10.21615/cesp.14.1.5.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Donovan, 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(2018) ‘Risk perception at a persistently active volcano: warnings and trust at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Popocatépetl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volcano in Mexico, 2012–2014’,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Bulletin of Volcanology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80(5), p. 47. Available at: https://doi.org/10.1007/s00445-018-1218-0.</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Ekoh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S.S., Teron, L. and Ajibade, I. (2023) ‘Climate change and coastal megacities: Adapting through mobility’,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 p. 102666. Available at: https://doi.org/10.1016/j.gloenvcha.2023.102666.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Gammoh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L.A., Dawson, I.G.J.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Katsikopoulos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K. (2023) ‘How flood preparedness among Jordanian citizens is influenced by self-efficacy, sense of community, experience, communication, trust and training’,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87, p. 103585.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https://doi.org/10.1016/j.ijdrr.2023.103585.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Goidel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(2023) ‘After the rain falls: A panel survey of disaster</a:t>
            </a:r>
            <a:r>
              <a:rPr lang="en-GB" sz="1300" kern="100" dirty="0">
                <a:effectLst/>
                <a:latin typeface="Cambria Math" panose="02040503050406030204" pitchFamily="18" charset="0"/>
                <a:ea typeface="Aptos" panose="020B0004020202020204" pitchFamily="34" charset="0"/>
                <a:cs typeface="Cambria Math" panose="02040503050406030204" pitchFamily="18"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related attitudes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behaviors</a:t>
            </a:r>
            <a:r>
              <a:rPr lang="en-GB" sz="1300" kern="100" dirty="0">
                <a:effectLst/>
                <a:latin typeface="Verdana Pro Cond" panose="020B0606030504040204" pitchFamily="34" charset="0"/>
                <a:ea typeface="Aptos" panose="020B0004020202020204" pitchFamily="34" charset="0"/>
                <a:cs typeface="Aptos" panose="020B0004020202020204" pitchFamily="34"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95, p. 103885. Available at: https://doi.org/10.1016/j.ijdrr.2023.103885.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Grahn, T.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Jaldell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(2019) ‘Households (un)willingness to perform private flood risk reduction – Results from a Swedish survey’,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Safety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116, pp. 127–136.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https://doi.org/10.1016/j.ssci.2019.03.011.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Han, Z.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(2017) ‘The effects of trust in government on earthquake survivors’ risk perception and preparedness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86(1), pp. 437–452. Available at: https://doi.org/10.1007/s11069-016-2699-9.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Han, Z., Wang, L. and Cui, K. (2021) ‘Trust in stakeholders and social support: risk perception and preparedness by the Wenchuan earthquake survivors’,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 pp. 132–145. Available at: https://doi.org/10.1080/17477891.2020.1725410.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Hernández Aguilar, B. and Ruiz Rivera, N. (2016) ‘The production of vulnerability to landslides: the risk habitus in two landslide-prone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in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Teziutlan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Mexico’,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Investigaciones</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Geográficas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(90).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https://doi.org/10.14350/rig.50663.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Houston, D.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(2019) ‘The Influence of Hazard Maps and Trust of Flood Controls on Coastal Flood Spatial Awareness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51(4), pp. 347–375. Available at: https://doi.org/10.1177/0013916517748711.</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Kerstholt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J.,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Duijnhoven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and Paton, D. (2017) ‘Flooding in The Netherlands: How people’s interpretation of personal, social and institutional resources influence flooding preparedness’,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 pp. 52–57.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https://doi.org/10.1016/j.ijdrr.2017.05.013.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Lavigne,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(2008) ‘People’s behaviour in the face of volcanic hazards: Perspectives from Javanese communities, Indonesia’,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Volcanology and Geothermal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172(3–4), pp. 273–287.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https://doi.org/10.1016/j.jvolgeores.2007.12.013.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Le Dang, H.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(2014) ‘Farmers’ Perceived Risks of Climate Change and Influencing Factors: A Study in the Mekong Delta, Vietnam’,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54(2), pp. 331–345. Available at: https://doi.org/10.1007/s00267-014-0299-6.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Liang, Y. (2016) ‘Trust in Chinese Government and Quality of Life (QOL) of Sichuan Earthquake Survivors: Does Trust in Government Help to Promote QOL?’,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Indicators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127(2), pp. 541–564. Available at: https://doi.org/10.1007/s11205-015-0967-9.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Lin, S., Shaw, D. and Ho, M.-C. (2008) ‘Why are flood and landslide victims less willing to take mitigation measures than the public?’,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305–314. Available at: https://doi.org/10.1007/s11069-007-9136-z.</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Lo, A.Y.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(2015) ‘Social capital and community preparation for urban flooding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Applied Geography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1–11.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https://doi.org/10.1016/j.apgeog.2015.08.003.</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Mahdavian</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‘Risk behaviour and people’s attitude towards public authorities – A survey of 2007 UK and 2013 German floods’,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49, p. 101685. Available at: https://doi.org/10.1016/j.ijdrr.2020.101685.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Martinez, G., Costas, S. and Ferreira, Ó. (2020) ‘The role of culture for coastal disaster risk reduction measures: Empirical evidence from northern and southern Europe’,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Advances in Climate Change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11(4), pp. 297–309. Available at: https://doi.org/10.1016/j.accre.2020.11.001.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Moreno, J., Lara, A. and Torres, M. (2019) ‘Community resilience in response to the 2010 tsunami in Chile: The survival of a small-scale fishing community’,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33, pp. 376–384.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https://doi.org/10.1016/j.ijdrr.2018.10.024.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Morss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R.E.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‘How do people perceive, understand, and anticipate responding to flash flood risks and warnings? Results from a public survey in Boulder, Colorado, USA’,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Hydrology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541, pp. 649–664. Available at: https://doi.org/10.1016/j.jhydrol.2015.11.047.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Nguyen-Trung, K.,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Uekusa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Matthewman, S. (2024) ‘Locked into a permanent position of vulnerability? Farmers’ trust and social capital with the government from Critical Disaster Studies perspectives’,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Available at: https://doi.org/10.1007/s11069-023-06383-2.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Nicholls, K. and Picou, J.S. (2013) ‘The Impact of Hurricane Katrina on Trust in Government’,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Quarterly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94(2), pp. 344–361. Available at: https://doi.org/10.1111/j.1540-6237.2012.00932.x.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Parreira, N. and Mouro, C. (2023) ‘Living by the sea: place attachment, coastal risk perception, and eco-anxiety when coping with climate change’,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Psychology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 p. 1155635. Available at: https://doi.org/10.3389/fpsyg.2023.1155635.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Plümper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 Quiroz Flores, A. and Neumayer, E. (2017) ‘The double-edged sword of learning from disasters: Mortality in the Tohoku tsunami’,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 pp. 49–56. Available at: https://doi.org/10.1016/j.gloenvcha.2017.03.002.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Rainear, A.M. and Lin, C.A. (2021) ‘Communication Factors Influencing Flood-Risk-Mitigation Motivation and Intention among College Students’,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Weather, Climate,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13(1), pp. 125–135. Available at: https://doi.org/10.1175/WCAS-D-20-0016.1.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Reininger, B.M.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(2013) ‘Social capital and disaster preparedness among low income Mexican Americans in a disaster prone area’,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&amp; Medicine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83, pp. 50–60. Available at: https://doi.org/10.1016/j.socscimed.2013.01.037.</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Salah, P. and Sasaki, J. (2021) ‘Knowledge, Awareness, and Attitudes toward Tsunamis: A Local Survey in the Southern Coast of Iran’,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 p. 449.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https://doi.org/10.3390/su13020449.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Schwaller</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N.L.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‘(Mis)trusting the Process: How Post-Disaster Home Buyout Processes Can Degrade Public Trust’.</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(2018) ‘Trust and the communication of flood risks: comparing the roles of local governments, volunteers in emergency services, and neighbours’,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Flood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11(3), pp. 305–316.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https://doi.org/10.1111/jfr3.12313.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Sharp, E.A.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(2013) ‘Factors affecting community-agency trust before, during and after a wildfire: An Australian case study’,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130, pp. 10–19. Available at: https://doi.org/10.1016/j.jenvman.2013.08.037.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Sherman-Morris, K. (2005) ‘Tornadoes, television and trust—A closer look at the influence of the local weathercaster during severe weather’,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201–210.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https://doi.org/10.1016/j.hazards.2006.10.002.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Soane, 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(2010) ‘Flood Perception and Mitigation: The Role of Severity, Agency, and Experience in the Purchase of Flood Protection, and the Communication of Flood Information’,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Planning A: Economy and Space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42(12), pp. 3023–3038. Available at: https://doi.org/10.1068/a43238.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Stasiewicz, A.M. and Paveglio, T.B. (2022) ‘Exploring relationships between perceived suppression capabilities and resident performance of wildfire mitigations’,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316, p. 115176. Available at: https://doi.org/10.1016/j.jenvman.2022.115176.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Terpstra, T. (2011) ‘Emotions, Trust, and Perceived Risk: Affective and Cognitive Routes to Flood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31(10), pp. 1658–1675. Available at: https://doi.org/10.1111/j.1539-6924.2011.01616.x.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Walch, C. (2018) ‘Evacuation ahead of natural disasters: Evidence from cyclone Phailin in India and typhoon Haiyan in the Philippines’,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Geo: Geography and Environment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 p. e00051.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https://doi.org/10.1002/geo2.51.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Wang, T.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(2022) ‘The determinants affecting the intention of urban residents to prepare for flood risk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 and Earth System Sciences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22(6), pp. 2185–2199. Available at: https://doi.org/10.5194/nhess-22-2185-2022.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Wei, H.-H., Sim, T. and Han, Z. (2019) ‘Confidence in authorities,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cohesion and natural hazards preparedness in Taiwan’,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40, p. 101265. Available at: https://doi.org/10.1016/j.ijdrr.2019.101265.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Wong, S.D., Walker, J.L. and Shaheen, S.A. (2021) ‘Trust and compassion in willingness to share mobility and sheltering resources in evacuations: A case study of the 2017 and 2018 California Wildfires’,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52, p. 101900. Available at: https://doi.org/10.1016/j.ijdrr.2020.101900.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Xie, L., Wang, Y. and Li, S. (2023) ‘How government-public collaboration affects individual mitigation responses to flooding: A case study in Yellow River Delta area,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Forest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7(2), pp. 184–199.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https://doi.org/10.24259/fs.v7i2.22601.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Yong, A.G.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‘Community social capital and individual disaster preparedness in immigrants and Canadian-born individuals: an ecological perspective’,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23(5), pp. 678–694. Available at: https://doi.org/10.1080/13669877.2019.1628090.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Zhang, F.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‘Does Trust Help to Improve Residents’ Perceptions of the Efficacy of Disaster Preparedness? Evidence from Wenchuan and Lushan Earthquakes in Sichuan Province,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Environmental Research and Public Health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19(8), p. 4515.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https://doi.org/10.3390/ijerph19084515.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Zhang,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‘Beyond Flood Preparedness: Effects of Experience, Trust, and Perceived Risk on Preparation Intentions and Financial Risk-Taking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13(24), p. 13625.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https://doi.org/10.3390/su132413625.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Zinda</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J.A.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‘Flood risk perception and responses among urban residents in the northeastern United States’,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 102528. Available at: https://doi.org/10.1016/j.ijdrr.2021.102528.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A5AF8F8F-089F-82DB-1B7E-3052CB88141F}"/>
              </a:ext>
            </a:extLst>
          </p:cNvPr>
          <p:cNvSpPr/>
          <p:nvPr/>
        </p:nvSpPr>
        <p:spPr>
          <a:xfrm>
            <a:off x="-2" y="-707"/>
            <a:ext cx="12192000"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04607592-351D-6E04-A4B6-C41F27C32636}"/>
              </a:ext>
            </a:extLst>
          </p:cNvPr>
          <p:cNvSpPr/>
          <p:nvPr/>
        </p:nvSpPr>
        <p:spPr>
          <a:xfrm>
            <a:off x="1214763" y="6144279"/>
            <a:ext cx="10977234"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5C931B3-009F-B344-0A82-3DC16DDBD914}"/>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70543334-BCD2-6956-8E22-9BC0CA8A2324}"/>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References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9" name="Isosceles Triangle 28">
            <a:hlinkClick r:id="" action="ppaction://hlinkshowjump?jump=previousslide"/>
            <a:extLst>
              <a:ext uri="{FF2B5EF4-FFF2-40B4-BE49-F238E27FC236}">
                <a16:creationId xmlns:a16="http://schemas.microsoft.com/office/drawing/2014/main" id="{BEF356C7-8B2B-F8AC-96C5-DC51CB32BC96}"/>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BDA75A3E-6C3E-A0A9-43B2-C44F4D46739F}"/>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Home with solid fill">
            <a:hlinkClick r:id="rId2" action="ppaction://hlinksldjump"/>
            <a:extLst>
              <a:ext uri="{FF2B5EF4-FFF2-40B4-BE49-F238E27FC236}">
                <a16:creationId xmlns:a16="http://schemas.microsoft.com/office/drawing/2014/main" id="{AF866462-6D75-5FC6-31A4-4A4CF33593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015" y="31787"/>
            <a:ext cx="427551" cy="427551"/>
          </a:xfrm>
          <a:prstGeom prst="rect">
            <a:avLst/>
          </a:prstGeom>
        </p:spPr>
      </p:pic>
      <p:sp>
        <p:nvSpPr>
          <p:cNvPr id="32" name="Rectangle 31">
            <a:extLst>
              <a:ext uri="{FF2B5EF4-FFF2-40B4-BE49-F238E27FC236}">
                <a16:creationId xmlns:a16="http://schemas.microsoft.com/office/drawing/2014/main" id="{9BE5C734-D211-177A-3A7F-16FF824BD8D1}"/>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Subtitle 2">
            <a:hlinkClick r:id="rId2" action="ppaction://hlinksldjump"/>
            <a:extLst>
              <a:ext uri="{FF2B5EF4-FFF2-40B4-BE49-F238E27FC236}">
                <a16:creationId xmlns:a16="http://schemas.microsoft.com/office/drawing/2014/main" id="{DD3ED6CF-4F0E-DFBC-BD73-BBDF1E17323E}"/>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34" name="Subtitle 2">
            <a:hlinkClick r:id="rId5" action="ppaction://hlinksldjump"/>
            <a:extLst>
              <a:ext uri="{FF2B5EF4-FFF2-40B4-BE49-F238E27FC236}">
                <a16:creationId xmlns:a16="http://schemas.microsoft.com/office/drawing/2014/main" id="{BE4AB0BB-CFF7-C593-56EE-D7F98F56FFE8}"/>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35" name="Subtitle 2">
            <a:hlinkClick r:id="rId6" action="ppaction://hlinksldjump"/>
            <a:extLst>
              <a:ext uri="{FF2B5EF4-FFF2-40B4-BE49-F238E27FC236}">
                <a16:creationId xmlns:a16="http://schemas.microsoft.com/office/drawing/2014/main" id="{700C7D12-7B14-E06B-ECE5-6EF453E98DF9}"/>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36" name="Subtitle 2">
            <a:hlinkClick r:id="rId7" action="ppaction://hlinksldjump"/>
            <a:extLst>
              <a:ext uri="{FF2B5EF4-FFF2-40B4-BE49-F238E27FC236}">
                <a16:creationId xmlns:a16="http://schemas.microsoft.com/office/drawing/2014/main" id="{5BC2A11A-6204-F374-2531-9411B30AE288}"/>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38" name="Subtitle 2">
            <a:hlinkClick r:id="rId8" action="ppaction://hlinksldjump"/>
            <a:extLst>
              <a:ext uri="{FF2B5EF4-FFF2-40B4-BE49-F238E27FC236}">
                <a16:creationId xmlns:a16="http://schemas.microsoft.com/office/drawing/2014/main" id="{09268ED2-62C5-6044-696C-813084C4CFBF}"/>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5" name="Rectangle: Rounded Corners 4">
            <a:hlinkClick r:id="rId9" action="ppaction://hlinksldjump"/>
            <a:extLst>
              <a:ext uri="{FF2B5EF4-FFF2-40B4-BE49-F238E27FC236}">
                <a16:creationId xmlns:a16="http://schemas.microsoft.com/office/drawing/2014/main" id="{4D395CBF-645F-D955-9DC5-F1439B796FD6}"/>
              </a:ext>
            </a:extLst>
          </p:cNvPr>
          <p:cNvSpPr/>
          <p:nvPr/>
        </p:nvSpPr>
        <p:spPr>
          <a:xfrm>
            <a:off x="426418" y="990781"/>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A-B</a:t>
            </a:r>
          </a:p>
        </p:txBody>
      </p:sp>
      <p:sp>
        <p:nvSpPr>
          <p:cNvPr id="6" name="Rectangle: Rounded Corners 5">
            <a:hlinkClick r:id="rId10" action="ppaction://hlinksldjump"/>
            <a:extLst>
              <a:ext uri="{FF2B5EF4-FFF2-40B4-BE49-F238E27FC236}">
                <a16:creationId xmlns:a16="http://schemas.microsoft.com/office/drawing/2014/main" id="{FA1FBAFB-AAC4-2CB6-897B-3EED75DEE375}"/>
              </a:ext>
            </a:extLst>
          </p:cNvPr>
          <p:cNvSpPr/>
          <p:nvPr/>
        </p:nvSpPr>
        <p:spPr>
          <a:xfrm>
            <a:off x="426418" y="1617630"/>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C-D</a:t>
            </a:r>
          </a:p>
        </p:txBody>
      </p:sp>
      <p:sp>
        <p:nvSpPr>
          <p:cNvPr id="7" name="Rectangle: Rounded Corners 6">
            <a:hlinkClick r:id="rId11" action="ppaction://hlinksldjump"/>
            <a:extLst>
              <a:ext uri="{FF2B5EF4-FFF2-40B4-BE49-F238E27FC236}">
                <a16:creationId xmlns:a16="http://schemas.microsoft.com/office/drawing/2014/main" id="{F86A75EB-3862-C3F8-9A24-2A697F3116AB}"/>
              </a:ext>
            </a:extLst>
          </p:cNvPr>
          <p:cNvSpPr/>
          <p:nvPr/>
        </p:nvSpPr>
        <p:spPr>
          <a:xfrm>
            <a:off x="427130" y="2244479"/>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E-H</a:t>
            </a:r>
          </a:p>
        </p:txBody>
      </p:sp>
      <p:sp>
        <p:nvSpPr>
          <p:cNvPr id="8" name="Rectangle: Rounded Corners 7">
            <a:hlinkClick r:id="rId12" action="ppaction://hlinksldjump"/>
            <a:extLst>
              <a:ext uri="{FF2B5EF4-FFF2-40B4-BE49-F238E27FC236}">
                <a16:creationId xmlns:a16="http://schemas.microsoft.com/office/drawing/2014/main" id="{B8C1F442-A27C-6D78-B6C9-A119552B287A}"/>
              </a:ext>
            </a:extLst>
          </p:cNvPr>
          <p:cNvSpPr/>
          <p:nvPr/>
        </p:nvSpPr>
        <p:spPr>
          <a:xfrm>
            <a:off x="426418" y="2867555"/>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K-L</a:t>
            </a:r>
          </a:p>
        </p:txBody>
      </p:sp>
      <p:sp>
        <p:nvSpPr>
          <p:cNvPr id="9" name="Rectangle: Rounded Corners 8">
            <a:hlinkClick r:id="rId13" action="ppaction://hlinksldjump"/>
            <a:extLst>
              <a:ext uri="{FF2B5EF4-FFF2-40B4-BE49-F238E27FC236}">
                <a16:creationId xmlns:a16="http://schemas.microsoft.com/office/drawing/2014/main" id="{B672D91A-92DE-32FB-2687-5B9C5E66096D}"/>
              </a:ext>
            </a:extLst>
          </p:cNvPr>
          <p:cNvSpPr/>
          <p:nvPr/>
        </p:nvSpPr>
        <p:spPr>
          <a:xfrm>
            <a:off x="426418" y="3498177"/>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M-N</a:t>
            </a:r>
          </a:p>
        </p:txBody>
      </p:sp>
      <p:sp>
        <p:nvSpPr>
          <p:cNvPr id="10" name="Rectangle: Rounded Corners 9">
            <a:hlinkClick r:id="rId14" action="ppaction://hlinksldjump"/>
            <a:extLst>
              <a:ext uri="{FF2B5EF4-FFF2-40B4-BE49-F238E27FC236}">
                <a16:creationId xmlns:a16="http://schemas.microsoft.com/office/drawing/2014/main" id="{E55241CA-4274-0DAB-A06A-833ACEE87855}"/>
              </a:ext>
            </a:extLst>
          </p:cNvPr>
          <p:cNvSpPr/>
          <p:nvPr/>
        </p:nvSpPr>
        <p:spPr>
          <a:xfrm>
            <a:off x="422127" y="4117480"/>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a:t>
            </a:r>
          </a:p>
        </p:txBody>
      </p:sp>
      <p:sp>
        <p:nvSpPr>
          <p:cNvPr id="11" name="Rectangle: Rounded Corners 10">
            <a:hlinkClick r:id="rId15" action="ppaction://hlinksldjump"/>
            <a:extLst>
              <a:ext uri="{FF2B5EF4-FFF2-40B4-BE49-F238E27FC236}">
                <a16:creationId xmlns:a16="http://schemas.microsoft.com/office/drawing/2014/main" id="{AA382945-0A5F-1860-CD90-55982DC8A3F7}"/>
              </a:ext>
            </a:extLst>
          </p:cNvPr>
          <p:cNvSpPr/>
          <p:nvPr/>
        </p:nvSpPr>
        <p:spPr>
          <a:xfrm>
            <a:off x="422127" y="4736783"/>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a:t>
            </a:r>
          </a:p>
        </p:txBody>
      </p:sp>
      <p:sp>
        <p:nvSpPr>
          <p:cNvPr id="14" name="Rectangle: Rounded Corners 13">
            <a:hlinkClick r:id="rId16" action="ppaction://hlinksldjump"/>
            <a:extLst>
              <a:ext uri="{FF2B5EF4-FFF2-40B4-BE49-F238E27FC236}">
                <a16:creationId xmlns:a16="http://schemas.microsoft.com/office/drawing/2014/main" id="{FF3C7188-4A30-17B4-3B4A-0A229A8DECAD}"/>
              </a:ext>
            </a:extLst>
          </p:cNvPr>
          <p:cNvSpPr/>
          <p:nvPr/>
        </p:nvSpPr>
        <p:spPr>
          <a:xfrm>
            <a:off x="422127" y="5356048"/>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W-Z</a:t>
            </a:r>
          </a:p>
        </p:txBody>
      </p:sp>
      <p:cxnSp>
        <p:nvCxnSpPr>
          <p:cNvPr id="15" name="Straight Connector 14">
            <a:extLst>
              <a:ext uri="{FF2B5EF4-FFF2-40B4-BE49-F238E27FC236}">
                <a16:creationId xmlns:a16="http://schemas.microsoft.com/office/drawing/2014/main" id="{0F9E5608-A35C-5F28-C75D-0976CBB414BE}"/>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 name="Subtitle 2">
            <a:hlinkClick r:id="rId17" action="ppaction://hlinksldjump"/>
            <a:extLst>
              <a:ext uri="{FF2B5EF4-FFF2-40B4-BE49-F238E27FC236}">
                <a16:creationId xmlns:a16="http://schemas.microsoft.com/office/drawing/2014/main" id="{B527220A-C448-CB3A-A730-92A3B6CD3A93}"/>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7722487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EBD54-03D7-AE40-B78E-10621B98A6C6}"/>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773C573B-916C-7C52-2056-4062725C6EBD}"/>
              </a:ext>
            </a:extLst>
          </p:cNvPr>
          <p:cNvSpPr txBox="1"/>
          <p:nvPr/>
        </p:nvSpPr>
        <p:spPr>
          <a:xfrm>
            <a:off x="1551817" y="-10596374"/>
            <a:ext cx="10243456" cy="44996420"/>
          </a:xfrm>
          <a:prstGeom prst="rect">
            <a:avLst/>
          </a:prstGeom>
          <a:noFill/>
        </p:spPr>
        <p:txBody>
          <a:bodyPr wrap="square">
            <a:spAutoFit/>
          </a:bodyPr>
          <a:lstStyle/>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Ao, 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‘Households’ Earthquake Disaster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The Role of Trust in and Help From Stakeholders’,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Environmental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 p. 926432. Available at: https://doi.org/10.3389/fenvs.2022.926432.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Asfaw, H.W., McGee, T.K. and Correia, F.J. (2022) ‘Wildfire preparedness and response during the 2016 Arouca wildfires in rural Portugal’,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73, p. 102895. Available at: https://doi.org/10.1016/j.ijdrr.2022.102895.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(2020) ‘Collective efficacy and natural hazards: differing roles of social cohesion and task-specific efficacy in shaping risk and coping beliefs’,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23(6), pp. 695–712. Available at: https://doi.org/10.1080/13669877.2019.1628096.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Bixler, R.P.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(2021) ‘Unpacking Adaptive Capacity to Flooding in Urban Environments: Social Capital, Social Vulnerability,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Water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 p. 728730.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https://doi.org/10.3389/frwa.2021.728730.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Bronfman, N.C.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‘Trust and risk perception of natural hazards: implications for risk preparedness in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81(1), pp. 307–327. Available at: https://doi.org/10.1007/s11069-015-2080-4.</a:t>
            </a: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Cadwell, P. (2019) ‘Trust, distrust and translation in a disaster’,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Disaster Prevention and Management: An International Journal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29(2), pp. 157–174.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https://doi.org/10.1108/DPM-11-2018-0374.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‘The climate change double whammy: Flood damage and the determinants of flood insurance coverage, the case of post-Katrina New Orleans’,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Climate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27, p. 100210.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https://doi.org/10.1016/j.crm.2019.100210.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‘From the general to the specific: the influence of confidence and trust on flood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24(9), pp. 1161–1179.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https://doi.org/10.1080/13669877.2020.1806909.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Castro-Correa, C.-P.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‘Transformation of social capital during and after a disaster event: the cases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Chañaral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and Diego de Almagro, Atacama Region,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103(2), pp. 2427–2440. Available at: https://doi.org/10.1007/s11069-020-04091-9.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Choi, J. and Wehde, W. (2020) ‘Trust in Emergency Management Authorities and Individual Emergency Preparedness for Tornadoes’,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Hazards &amp; Crisis in Public Policy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11(1), pp. 12–34.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https://doi.org/10.1002/rhc3.12185.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Cisternas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P.C.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(2024) ‘The influence of risk awareness and government trust on risk perception and preparedness for natural hazards’,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333–348. Available at: https://doi.org/10.1111/risa.14151.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Diakakis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Priskos, G.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Skordoulis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(2018) ‘Public perception of flood risk in flash flood prone areas of Eastern Mediterranean: The case of Attica Region in Greece’,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28, pp. 404–413.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https://doi.org/10.1016/j.ijdrr.2018.03.018.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Dias, 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‘Trust in Public Risk Management and Social Dynamics in the Case of Flood Risk’,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CES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Psicología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14(1), pp. 49–63.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https://doi.org/10.21615/cesp.14.1.5.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Donovan, 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(2018) ‘Risk perception at a persistently active volcano: warnings and trust at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Popocatépetl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volcano in Mexico, 2012–2014’,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Bulletin of Volcanology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80(5), p. 47. Available at: https://doi.org/10.1007/s00445-018-1218-0.</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Ekoh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S.S., Teron, L. and Ajibade, I. (2023) ‘Climate change and coastal megacities: Adapting through mobility’,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 p. 102666. Available at: https://doi.org/10.1016/j.gloenvcha.2023.102666.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Gammoh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L.A., Dawson, I.G.J.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Katsikopoulos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K. (2023) ‘How flood preparedness among Jordanian citizens is influenced by self-efficacy, sense of community, experience, communication, trust and training’,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87, p. 103585.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https://doi.org/10.1016/j.ijdrr.2023.103585.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Goidel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(2023) ‘After the rain falls: A panel survey of disaster</a:t>
            </a:r>
            <a:r>
              <a:rPr lang="en-GB" sz="1300" kern="100" dirty="0">
                <a:effectLst/>
                <a:latin typeface="Cambria Math" panose="02040503050406030204" pitchFamily="18" charset="0"/>
                <a:ea typeface="Aptos" panose="020B0004020202020204" pitchFamily="34" charset="0"/>
                <a:cs typeface="Cambria Math" panose="02040503050406030204" pitchFamily="18"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related attitudes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behaviors</a:t>
            </a:r>
            <a:r>
              <a:rPr lang="en-GB" sz="1300" kern="100" dirty="0">
                <a:effectLst/>
                <a:latin typeface="Verdana Pro Cond" panose="020B0606030504040204" pitchFamily="34" charset="0"/>
                <a:ea typeface="Aptos" panose="020B0004020202020204" pitchFamily="34" charset="0"/>
                <a:cs typeface="Aptos" panose="020B0004020202020204" pitchFamily="34"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95, p. 103885. Available at: https://doi.org/10.1016/j.ijdrr.2023.103885.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Grahn, T.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Jaldell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(2019) ‘Households (un)willingness to perform private flood risk reduction – Results from a Swedish survey’,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Safety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116, pp. 127–136.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https://doi.org/10.1016/j.ssci.2019.03.011.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Han, Z.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(2017) ‘The effects of trust in government on earthquake survivors’ risk perception and preparedness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86(1), pp. 437–452. Available at: https://doi.org/10.1007/s11069-016-2699-9.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Han, Z., Wang, L. and Cui, K. (2021) ‘Trust in stakeholders and social support: risk perception and preparedness by the Wenchuan earthquake survivors’,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 pp. 132–145. Available at: https://doi.org/10.1080/17477891.2020.1725410.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Hernández Aguilar, B. and Ruiz Rivera, N. (2016) ‘The production of vulnerability to landslides: the risk habitus in two landslide-prone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in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Teziutlan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Mexico’,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Investigaciones</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Geográficas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(90).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https://doi.org/10.14350/rig.50663.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Houston, D.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(2019) ‘The Influence of Hazard Maps and Trust of Flood Controls on Coastal Flood Spatial Awareness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51(4), pp. 347–375. Available at: https://doi.org/10.1177/0013916517748711.</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Kerstholt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J.,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Duijnhoven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and Paton, D. (2017) ‘Flooding in The Netherlands: How people’s interpretation of personal, social and institutional resources influence flooding preparedness’,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 pp. 52–57.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https://doi.org/10.1016/j.ijdrr.2017.05.013.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Lavigne,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(2008) ‘People’s behaviour in the face of volcanic hazards: Perspectives from Javanese communities, Indonesia’,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Volcanology and Geothermal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172(3–4), pp. 273–287.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https://doi.org/10.1016/j.jvolgeores.2007.12.013.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Le Dang, H.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(2014) ‘Farmers’ Perceived Risks of Climate Change and Influencing Factors: A Study in the Mekong Delta, Vietnam’,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54(2), pp. 331–345. Available at: https://doi.org/10.1007/s00267-014-0299-6.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Liang, Y. (2016) ‘Trust in Chinese Government and Quality of Life (QOL) of Sichuan Earthquake Survivors: Does Trust in Government Help to Promote QOL?’,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Indicators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127(2), pp. 541–564. Available at: https://doi.org/10.1007/s11205-015-0967-9.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Lin, S., Shaw, D. and Ho, M.-C. (2008) ‘Why are flood and landslide victims less willing to take mitigation measures than the public?’,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305–314. Available at: https://doi.org/10.1007/s11069-007-9136-z.</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Lo, A.Y.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(2015) ‘Social capital and community preparation for urban flooding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Applied Geography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1–11.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https://doi.org/10.1016/j.apgeog.2015.08.003.</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Mahdavian</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‘Risk behaviour and people’s attitude towards public authorities – A survey of 2007 UK and 2013 German floods’,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49, p. 101685. Available at: https://doi.org/10.1016/j.ijdrr.2020.101685.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Martinez, G., Costas, S. and Ferreira, Ó. (2020) ‘The role of culture for coastal disaster risk reduction measures: Empirical evidence from northern and southern Europe’,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Advances in Climate Change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11(4), pp. 297–309. Available at: https://doi.org/10.1016/j.accre.2020.11.001.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Moreno, J., Lara, A. and Torres, M. (2019) ‘Community resilience in response to the 2010 tsunami in Chile: The survival of a small-scale fishing community’,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33, pp. 376–384.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https://doi.org/10.1016/j.ijdrr.2018.10.024.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Morss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R.E.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‘How do people perceive, understand, and anticipate responding to flash flood risks and warnings? Results from a public survey in Boulder, Colorado, USA’,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Hydrology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541, pp. 649–664. Available at: https://doi.org/10.1016/j.jhydrol.2015.11.047.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Nguyen-Trung, K.,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Uekusa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Matthewman, S. (2024) ‘Locked into a permanent position of vulnerability? Farmers’ trust and social capital with the government from Critical Disaster Studies perspectives’,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Available at: https://doi.org/10.1007/s11069-023-06383-2.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Nicholls, K. and Picou, J.S. (2013) ‘The Impact of Hurricane Katrina on Trust in Government’,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Quarterly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94(2), pp. 344–361. Available at: https://doi.org/10.1111/j.1540-6237.2012.00932.x.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Parreira, N. and Mouro, C. (2023) ‘Living by the sea: place attachment, coastal risk perception, and eco-anxiety when coping with climate change’,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Psychology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 p. 1155635. Available at: https://doi.org/10.3389/fpsyg.2023.1155635.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Plümper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 Quiroz Flores, A. and Neumayer, E. (2017) ‘The double-edged sword of learning from disasters: Mortality in the Tohoku tsunami’,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 pp. 49–56. Available at: https://doi.org/10.1016/j.gloenvcha.2017.03.002.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Rainear, A.M. and Lin, C.A. (2021) ‘Communication Factors Influencing Flood-Risk-Mitigation Motivation and Intention among College Students’,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Weather, Climate,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13(1), pp. 125–135. Available at: https://doi.org/10.1175/WCAS-D-20-0016.1.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Reininger, B.M.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(2013) ‘Social capital and disaster preparedness among low income Mexican Americans in a disaster prone area’,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&amp; Medicine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83, pp. 50–60. Available at: https://doi.org/10.1016/j.socscimed.2013.01.037.</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Salah, P. and Sasaki, J. (2021) ‘Knowledge, Awareness, and Attitudes toward Tsunamis: A Local Survey in the Southern Coast of Iran’,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 p. 449.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https://doi.org/10.3390/su13020449.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Schwaller</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N.L.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‘(Mis)trusting the Process: How Post-Disaster Home Buyout Processes Can Degrade Public Trust’.</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(2018) ‘Trust and the communication of flood risks: comparing the roles of local governments, volunteers in emergency services, and neighbours’,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Flood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11(3), pp. 305–316.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https://doi.org/10.1111/jfr3.12313.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Sharp, E.A.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(2013) ‘Factors affecting community-agency trust before, during and after a wildfire: An Australian case study’,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130, pp. 10–19. Available at: https://doi.org/10.1016/j.jenvman.2013.08.037.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Sherman-Morris, K. (2005) ‘Tornadoes, television and trust—A closer look at the influence of the local weathercaster during severe weather’,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201–210.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https://doi.org/10.1016/j.hazards.2006.10.002.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Soane, 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(2010) ‘Flood Perception and Mitigation: The Role of Severity, Agency, and Experience in the Purchase of Flood Protection, and the Communication of Flood Information’,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Planning A: Economy and Space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42(12), pp. 3023–3038. Available at: https://doi.org/10.1068/a43238.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Stasiewicz, A.M. and Paveglio, T.B. (2022) ‘Exploring relationships between perceived suppression capabilities and resident performance of wildfire mitigations’,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316, p. 115176. Available at: https://doi.org/10.1016/j.jenvman.2022.115176.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Terpstra, T. (2011) ‘Emotions, Trust, and Perceived Risk: Affective and Cognitive Routes to Flood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31(10), pp. 1658–1675. Available at: https://doi.org/10.1111/j.1539-6924.2011.01616.x.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Walch, C. (2018) ‘Evacuation ahead of natural disasters: Evidence from cyclone Phailin in India and typhoon Haiyan in the Philippines’,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Geo: Geography and Environment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 p. e00051.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https://doi.org/10.1002/geo2.51.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Wang, T.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(2022) ‘The determinants affecting the intention of urban residents to prepare for flood risk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 and Earth System Sciences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22(6), pp. 2185–2199. Available at: https://doi.org/10.5194/nhess-22-2185-2022.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Wei, H.-H., Sim, T. and Han, Z. (2019) ‘Confidence in authorities,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cohesion and natural hazards preparedness in Taiwan’,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40, p. 101265. Available at: https://doi.org/10.1016/j.ijdrr.2019.101265.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Wong, S.D., Walker, J.L. and Shaheen, S.A. (2021) ‘Trust and compassion in willingness to share mobility and sheltering resources in evacuations: A case study of the 2017 and 2018 California Wildfires’,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52, p. 101900. Available at: https://doi.org/10.1016/j.ijdrr.2020.101900.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Xie, L., Wang, Y. and Li, S. (2023) ‘How government-public collaboration affects individual mitigation responses to flooding: A case study in Yellow River Delta area,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Forest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7(2), pp. 184–199.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https://doi.org/10.24259/fs.v7i2.22601.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Yong, A.G.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‘Community social capital and individual disaster preparedness in immigrants and Canadian-born individuals: an ecological perspective’,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23(5), pp. 678–694. Available at: https://doi.org/10.1080/13669877.2019.1628090.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Zhang, F.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‘Does Trust Help to Improve Residents’ Perceptions of the Efficacy of Disaster Preparedness? Evidence from Wenchuan and Lushan Earthquakes in Sichuan Province,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Environmental Research and Public Health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19(8), p. 4515.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https://doi.org/10.3390/ijerph19084515.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Zhang,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‘Beyond Flood Preparedness: Effects of Experience, Trust, and Perceived Risk on Preparation Intentions and Financial Risk-Taking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13(24), p. 13625.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https://doi.org/10.3390/su132413625.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Zinda</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J.A.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‘Flood risk perception and responses among urban residents in the northeastern United States’,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 102528. Available at: https://doi.org/10.1016/j.ijdrr.2021.102528.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5AB035AF-C1D8-458D-425F-C7BBCD6B1AD7}"/>
              </a:ext>
            </a:extLst>
          </p:cNvPr>
          <p:cNvSpPr/>
          <p:nvPr/>
        </p:nvSpPr>
        <p:spPr>
          <a:xfrm>
            <a:off x="-2" y="-707"/>
            <a:ext cx="12192000"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C5B07D2F-B5DE-7420-5931-4D2825AD1706}"/>
              </a:ext>
            </a:extLst>
          </p:cNvPr>
          <p:cNvSpPr/>
          <p:nvPr/>
        </p:nvSpPr>
        <p:spPr>
          <a:xfrm>
            <a:off x="1214763" y="6144279"/>
            <a:ext cx="10977234"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488B761-BC04-2E93-A2B0-7D32407EF841}"/>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5B912BC9-9548-B9CE-76AF-95CD5FC17CED}"/>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References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9" name="Isosceles Triangle 28">
            <a:hlinkClick r:id="" action="ppaction://hlinkshowjump?jump=previousslide"/>
            <a:extLst>
              <a:ext uri="{FF2B5EF4-FFF2-40B4-BE49-F238E27FC236}">
                <a16:creationId xmlns:a16="http://schemas.microsoft.com/office/drawing/2014/main" id="{EAF9CB75-0109-4AA1-5E2D-FCF1071937EC}"/>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680BF3B7-25E8-3955-AE9D-B91E7CF67204}"/>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Home with solid fill">
            <a:hlinkClick r:id="rId2" action="ppaction://hlinksldjump"/>
            <a:extLst>
              <a:ext uri="{FF2B5EF4-FFF2-40B4-BE49-F238E27FC236}">
                <a16:creationId xmlns:a16="http://schemas.microsoft.com/office/drawing/2014/main" id="{B1CEF461-9DA7-341B-FE71-A6FFDDEB8C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015" y="31787"/>
            <a:ext cx="427551" cy="427551"/>
          </a:xfrm>
          <a:prstGeom prst="rect">
            <a:avLst/>
          </a:prstGeom>
        </p:spPr>
      </p:pic>
      <p:sp>
        <p:nvSpPr>
          <p:cNvPr id="32" name="Rectangle 31">
            <a:extLst>
              <a:ext uri="{FF2B5EF4-FFF2-40B4-BE49-F238E27FC236}">
                <a16:creationId xmlns:a16="http://schemas.microsoft.com/office/drawing/2014/main" id="{11502E5E-98A5-2768-9923-B26A9CD3868B}"/>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Subtitle 2">
            <a:hlinkClick r:id="rId2" action="ppaction://hlinksldjump"/>
            <a:extLst>
              <a:ext uri="{FF2B5EF4-FFF2-40B4-BE49-F238E27FC236}">
                <a16:creationId xmlns:a16="http://schemas.microsoft.com/office/drawing/2014/main" id="{6CBA4C59-833E-DE92-9909-0F049537C97A}"/>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34" name="Subtitle 2">
            <a:hlinkClick r:id="rId5" action="ppaction://hlinksldjump"/>
            <a:extLst>
              <a:ext uri="{FF2B5EF4-FFF2-40B4-BE49-F238E27FC236}">
                <a16:creationId xmlns:a16="http://schemas.microsoft.com/office/drawing/2014/main" id="{4EA15AFC-3E9B-ACDD-F0F5-3326008607EF}"/>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35" name="Subtitle 2">
            <a:hlinkClick r:id="rId6" action="ppaction://hlinksldjump"/>
            <a:extLst>
              <a:ext uri="{FF2B5EF4-FFF2-40B4-BE49-F238E27FC236}">
                <a16:creationId xmlns:a16="http://schemas.microsoft.com/office/drawing/2014/main" id="{883C7B09-E8A0-39DE-9299-06F424E4C5BA}"/>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36" name="Subtitle 2">
            <a:hlinkClick r:id="rId7" action="ppaction://hlinksldjump"/>
            <a:extLst>
              <a:ext uri="{FF2B5EF4-FFF2-40B4-BE49-F238E27FC236}">
                <a16:creationId xmlns:a16="http://schemas.microsoft.com/office/drawing/2014/main" id="{6A30F189-581B-8097-EFD9-E557EE683090}"/>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38" name="Subtitle 2">
            <a:hlinkClick r:id="rId8" action="ppaction://hlinksldjump"/>
            <a:extLst>
              <a:ext uri="{FF2B5EF4-FFF2-40B4-BE49-F238E27FC236}">
                <a16:creationId xmlns:a16="http://schemas.microsoft.com/office/drawing/2014/main" id="{8D12965E-6287-45EB-102A-B1721B332FCA}"/>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5" name="Rectangle: Rounded Corners 4">
            <a:hlinkClick r:id="rId9" action="ppaction://hlinksldjump"/>
            <a:extLst>
              <a:ext uri="{FF2B5EF4-FFF2-40B4-BE49-F238E27FC236}">
                <a16:creationId xmlns:a16="http://schemas.microsoft.com/office/drawing/2014/main" id="{C2E6F043-8D57-1EDB-1E3E-E6B0FD0A60D5}"/>
              </a:ext>
            </a:extLst>
          </p:cNvPr>
          <p:cNvSpPr/>
          <p:nvPr/>
        </p:nvSpPr>
        <p:spPr>
          <a:xfrm>
            <a:off x="426418" y="990781"/>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A-B</a:t>
            </a:r>
          </a:p>
        </p:txBody>
      </p:sp>
      <p:sp>
        <p:nvSpPr>
          <p:cNvPr id="6" name="Rectangle: Rounded Corners 5">
            <a:hlinkClick r:id="rId10" action="ppaction://hlinksldjump"/>
            <a:extLst>
              <a:ext uri="{FF2B5EF4-FFF2-40B4-BE49-F238E27FC236}">
                <a16:creationId xmlns:a16="http://schemas.microsoft.com/office/drawing/2014/main" id="{57837907-F169-6D33-D08B-E62087AE4E59}"/>
              </a:ext>
            </a:extLst>
          </p:cNvPr>
          <p:cNvSpPr/>
          <p:nvPr/>
        </p:nvSpPr>
        <p:spPr>
          <a:xfrm>
            <a:off x="426418" y="1617630"/>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C-D</a:t>
            </a:r>
          </a:p>
        </p:txBody>
      </p:sp>
      <p:sp>
        <p:nvSpPr>
          <p:cNvPr id="7" name="Rectangle: Rounded Corners 6">
            <a:hlinkClick r:id="rId11" action="ppaction://hlinksldjump"/>
            <a:extLst>
              <a:ext uri="{FF2B5EF4-FFF2-40B4-BE49-F238E27FC236}">
                <a16:creationId xmlns:a16="http://schemas.microsoft.com/office/drawing/2014/main" id="{FB731148-6BC7-8A0A-6FB7-42B35BB73222}"/>
              </a:ext>
            </a:extLst>
          </p:cNvPr>
          <p:cNvSpPr/>
          <p:nvPr/>
        </p:nvSpPr>
        <p:spPr>
          <a:xfrm>
            <a:off x="427130" y="2244479"/>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E-H</a:t>
            </a:r>
          </a:p>
        </p:txBody>
      </p:sp>
      <p:sp>
        <p:nvSpPr>
          <p:cNvPr id="8" name="Rectangle: Rounded Corners 7">
            <a:hlinkClick r:id="rId12" action="ppaction://hlinksldjump"/>
            <a:extLst>
              <a:ext uri="{FF2B5EF4-FFF2-40B4-BE49-F238E27FC236}">
                <a16:creationId xmlns:a16="http://schemas.microsoft.com/office/drawing/2014/main" id="{C0D0E63A-6374-F628-7C55-F47F46406229}"/>
              </a:ext>
            </a:extLst>
          </p:cNvPr>
          <p:cNvSpPr/>
          <p:nvPr/>
        </p:nvSpPr>
        <p:spPr>
          <a:xfrm>
            <a:off x="426418" y="2867555"/>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K-L</a:t>
            </a:r>
          </a:p>
        </p:txBody>
      </p:sp>
      <p:sp>
        <p:nvSpPr>
          <p:cNvPr id="9" name="Rectangle: Rounded Corners 8">
            <a:hlinkClick r:id="rId13" action="ppaction://hlinksldjump"/>
            <a:extLst>
              <a:ext uri="{FF2B5EF4-FFF2-40B4-BE49-F238E27FC236}">
                <a16:creationId xmlns:a16="http://schemas.microsoft.com/office/drawing/2014/main" id="{DF9A535B-F053-1725-7D10-939BE6811979}"/>
              </a:ext>
            </a:extLst>
          </p:cNvPr>
          <p:cNvSpPr/>
          <p:nvPr/>
        </p:nvSpPr>
        <p:spPr>
          <a:xfrm>
            <a:off x="426418" y="3498177"/>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M-N</a:t>
            </a:r>
          </a:p>
        </p:txBody>
      </p:sp>
      <p:sp>
        <p:nvSpPr>
          <p:cNvPr id="10" name="Rectangle: Rounded Corners 9">
            <a:hlinkClick r:id="rId14" action="ppaction://hlinksldjump"/>
            <a:extLst>
              <a:ext uri="{FF2B5EF4-FFF2-40B4-BE49-F238E27FC236}">
                <a16:creationId xmlns:a16="http://schemas.microsoft.com/office/drawing/2014/main" id="{94AA049F-17C3-E5D3-D66F-EB742E96A20B}"/>
              </a:ext>
            </a:extLst>
          </p:cNvPr>
          <p:cNvSpPr/>
          <p:nvPr/>
        </p:nvSpPr>
        <p:spPr>
          <a:xfrm>
            <a:off x="422127" y="4117480"/>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a:t>
            </a:r>
          </a:p>
        </p:txBody>
      </p:sp>
      <p:sp>
        <p:nvSpPr>
          <p:cNvPr id="11" name="Rectangle: Rounded Corners 10">
            <a:hlinkClick r:id="rId15" action="ppaction://hlinksldjump"/>
            <a:extLst>
              <a:ext uri="{FF2B5EF4-FFF2-40B4-BE49-F238E27FC236}">
                <a16:creationId xmlns:a16="http://schemas.microsoft.com/office/drawing/2014/main" id="{F99C6FD1-D826-EB67-9507-74CEE1571883}"/>
              </a:ext>
            </a:extLst>
          </p:cNvPr>
          <p:cNvSpPr/>
          <p:nvPr/>
        </p:nvSpPr>
        <p:spPr>
          <a:xfrm>
            <a:off x="422127" y="4736783"/>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a:t>
            </a:r>
          </a:p>
        </p:txBody>
      </p:sp>
      <p:sp>
        <p:nvSpPr>
          <p:cNvPr id="14" name="Rectangle: Rounded Corners 13">
            <a:hlinkClick r:id="rId16" action="ppaction://hlinksldjump"/>
            <a:extLst>
              <a:ext uri="{FF2B5EF4-FFF2-40B4-BE49-F238E27FC236}">
                <a16:creationId xmlns:a16="http://schemas.microsoft.com/office/drawing/2014/main" id="{47C57D34-958D-FA0E-B526-F91C9C73D8D8}"/>
              </a:ext>
            </a:extLst>
          </p:cNvPr>
          <p:cNvSpPr/>
          <p:nvPr/>
        </p:nvSpPr>
        <p:spPr>
          <a:xfrm>
            <a:off x="422127" y="5356048"/>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W-Z</a:t>
            </a:r>
          </a:p>
        </p:txBody>
      </p:sp>
      <p:cxnSp>
        <p:nvCxnSpPr>
          <p:cNvPr id="15" name="Straight Connector 14">
            <a:extLst>
              <a:ext uri="{FF2B5EF4-FFF2-40B4-BE49-F238E27FC236}">
                <a16:creationId xmlns:a16="http://schemas.microsoft.com/office/drawing/2014/main" id="{D9000BEC-4BD3-BAA3-5189-174453D6FAF8}"/>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 name="Subtitle 2">
            <a:hlinkClick r:id="rId17" action="ppaction://hlinksldjump"/>
            <a:extLst>
              <a:ext uri="{FF2B5EF4-FFF2-40B4-BE49-F238E27FC236}">
                <a16:creationId xmlns:a16="http://schemas.microsoft.com/office/drawing/2014/main" id="{A819911E-7E3D-2504-6C95-ADEE82A5A855}"/>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40123665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8F1B5-A72D-6BF1-A6C5-52597EC32593}"/>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7B95692F-EE39-6DD1-BCE1-BC1C7D7AEDCC}"/>
              </a:ext>
            </a:extLst>
          </p:cNvPr>
          <p:cNvSpPr txBox="1"/>
          <p:nvPr/>
        </p:nvSpPr>
        <p:spPr>
          <a:xfrm>
            <a:off x="1551817" y="-16285974"/>
            <a:ext cx="10243456" cy="44996420"/>
          </a:xfrm>
          <a:prstGeom prst="rect">
            <a:avLst/>
          </a:prstGeom>
          <a:noFill/>
        </p:spPr>
        <p:txBody>
          <a:bodyPr wrap="square">
            <a:spAutoFit/>
          </a:bodyPr>
          <a:lstStyle/>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Ao, 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‘Households’ Earthquake Disaster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The Role of Trust in and Help From Stakeholders’,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Environmental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 p. 926432. Available at: https://doi.org/10.3389/fenvs.2022.926432.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Asfaw, H.W., McGee, T.K. and Correia, F.J. (2022) ‘Wildfire preparedness and response during the 2016 Arouca wildfires in rural Portugal’,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73, p. 102895. Available at: https://doi.org/10.1016/j.ijdrr.2022.102895.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(2020) ‘Collective efficacy and natural hazards: differing roles of social cohesion and task-specific efficacy in shaping risk and coping beliefs’,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23(6), pp. 695–712. Available at: https://doi.org/10.1080/13669877.2019.1628096.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Bixler, R.P.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(2021) ‘Unpacking Adaptive Capacity to Flooding in Urban Environments: Social Capital, Social Vulnerability,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Water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 p. 728730.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https://doi.org/10.3389/frwa.2021.728730.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Bronfman, N.C.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‘Trust and risk perception of natural hazards: implications for risk preparedness in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81(1), pp. 307–327. Available at: https://doi.org/10.1007/s11069-015-2080-4.</a:t>
            </a: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Cadwell, P. (2019) ‘Trust, distrust and translation in a disaster’,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Disaster Prevention and Management: An International Journal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29(2), pp. 157–174.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https://doi.org/10.1108/DPM-11-2018-0374.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‘The climate change double whammy: Flood damage and the determinants of flood insurance coverage, the case of post-Katrina New Orleans’,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Climate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27, p. 100210.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https://doi.org/10.1016/j.crm.2019.100210.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‘From the general to the specific: the influence of confidence and trust on flood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24(9), pp. 1161–1179.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https://doi.org/10.1080/13669877.2020.1806909.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Castro-Correa, C.-P.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‘Transformation of social capital during and after a disaster event: the cases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Chañaral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and Diego de Almagro, Atacama Region,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103(2), pp. 2427–2440. Available at: https://doi.org/10.1007/s11069-020-04091-9.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Choi, J. and Wehde, W. (2020) ‘Trust in Emergency Management Authorities and Individual Emergency Preparedness for Tornadoes’,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Hazards &amp; Crisis in Public Policy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11(1), pp. 12–34.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https://doi.org/10.1002/rhc3.12185.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Cisternas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P.C.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(2024) ‘The influence of risk awareness and government trust on risk perception and preparedness for natural hazards’,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333–348. Available at: https://doi.org/10.1111/risa.14151.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Diakakis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Priskos, G.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Skordoulis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(2018) ‘Public perception of flood risk in flash flood prone areas of Eastern Mediterranean: The case of Attica Region in Greece’,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28, pp. 404–413.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https://doi.org/10.1016/j.ijdrr.2018.03.018.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Dias, 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‘Trust in Public Risk Management and Social Dynamics in the Case of Flood Risk’,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CES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Psicología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14(1), pp. 49–63.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https://doi.org/10.21615/cesp.14.1.5.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Donovan, 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(2018) ‘Risk perception at a persistently active volcano: warnings and trust at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Popocatépetl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volcano in Mexico, 2012–2014’,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Bulletin of Volcanology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80(5), p. 47. Available at: https://doi.org/10.1007/s00445-018-1218-0.</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Ekoh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S.S., Teron, L. and Ajibade, I. (2023) ‘Climate change and coastal megacities: Adapting through mobility’,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 p. 102666. Available at: https://doi.org/10.1016/j.gloenvcha.2023.102666.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Gammoh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L.A., Dawson, I.G.J.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Katsikopoulos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K. (2023) ‘How flood preparedness among Jordanian citizens is influenced by self-efficacy, sense of community, experience, communication, trust and training’,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87, p. 103585.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https://doi.org/10.1016/j.ijdrr.2023.103585.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Goidel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(2023) ‘After the rain falls: A panel survey of disaster</a:t>
            </a:r>
            <a:r>
              <a:rPr lang="en-GB" sz="1300" kern="100" dirty="0">
                <a:effectLst/>
                <a:latin typeface="Cambria Math" panose="02040503050406030204" pitchFamily="18" charset="0"/>
                <a:ea typeface="Aptos" panose="020B0004020202020204" pitchFamily="34" charset="0"/>
                <a:cs typeface="Cambria Math" panose="02040503050406030204" pitchFamily="18"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related attitudes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behaviors</a:t>
            </a:r>
            <a:r>
              <a:rPr lang="en-GB" sz="1300" kern="100" dirty="0">
                <a:effectLst/>
                <a:latin typeface="Verdana Pro Cond" panose="020B0606030504040204" pitchFamily="34" charset="0"/>
                <a:ea typeface="Aptos" panose="020B0004020202020204" pitchFamily="34" charset="0"/>
                <a:cs typeface="Aptos" panose="020B0004020202020204" pitchFamily="34"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95, p. 103885. Available at: https://doi.org/10.1016/j.ijdrr.2023.103885.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Grahn, T.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Jaldell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(2019) ‘Households (un)willingness to perform private flood risk reduction – Results from a Swedish survey’,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Safety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116, pp. 127–136.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https://doi.org/10.1016/j.ssci.2019.03.011.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Han, Z.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(2017) ‘The effects of trust in government on earthquake survivors’ risk perception and preparedness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86(1), pp. 437–452. Available at: https://doi.org/10.1007/s11069-016-2699-9.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Han, Z., Wang, L. and Cui, K. (2021) ‘Trust in stakeholders and social support: risk perception and preparedness by the Wenchuan earthquake survivors’,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 pp. 132–145. Available at: https://doi.org/10.1080/17477891.2020.1725410.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Hernández Aguilar, B. and Ruiz Rivera, N. (2016) ‘The production of vulnerability to landslides: the risk habitus in two landslide-prone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in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Teziutlan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Mexico’,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Investigaciones</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Geográficas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(90).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https://doi.org/10.14350/rig.50663.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Houston, D.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(2019) ‘The Influence of Hazard Maps and Trust of Flood Controls on Coastal Flood Spatial Awareness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51(4), pp. 347–375. Available at: https://doi.org/10.1177/0013916517748711.</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Kerstholt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J.,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Duijnhoven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and Paton, D. (2017) ‘Flooding in The Netherlands: How people’s interpretation of personal, social and institutional resources influence flooding preparedness’,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 pp. 52–57.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https://doi.org/10.1016/j.ijdrr.2017.05.013.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Lavigne,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(2008) ‘People’s behaviour in the face of volcanic hazards: Perspectives from Javanese communities, Indonesia’,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Volcanology and Geothermal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172(3–4), pp. 273–287.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https://doi.org/10.1016/j.jvolgeores.2007.12.013.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Le Dang, H.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(2014) ‘Farmers’ Perceived Risks of Climate Change and Influencing Factors: A Study in the Mekong Delta, Vietnam’,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54(2), pp. 331–345. Available at: https://doi.org/10.1007/s00267-014-0299-6.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Liang, Y. (2016) ‘Trust in Chinese Government and Quality of Life (QOL) of Sichuan Earthquake Survivors: Does Trust in Government Help to Promote QOL?’,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Indicators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127(2), pp. 541–564. Available at: https://doi.org/10.1007/s11205-015-0967-9.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Lin, S., Shaw, D. and Ho, M.-C. (2008) ‘Why are flood and landslide victims less willing to take mitigation measures than the public?’,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305–314. Available at: https://doi.org/10.1007/s11069-007-9136-z.</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Lo, A.Y.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(2015) ‘Social capital and community preparation for urban flooding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Applied Geography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1–11.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https://doi.org/10.1016/j.apgeog.2015.08.003.</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Mahdavian</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‘Risk behaviour and people’s attitude towards public authorities – A survey of 2007 UK and 2013 German floods’,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49, p. 101685. Available at: https://doi.org/10.1016/j.ijdrr.2020.101685.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Martinez, G., Costas, S. and Ferreira, Ó. (2020) ‘The role of culture for coastal disaster risk reduction measures: Empirical evidence from northern and southern Europe’,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Advances in Climate Change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11(4), pp. 297–309. Available at: https://doi.org/10.1016/j.accre.2020.11.001.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Moreno, J., Lara, A. and Torres, M. (2019) ‘Community resilience in response to the 2010 tsunami in Chile: The survival of a small-scale fishing community’,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33, pp. 376–384.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https://doi.org/10.1016/j.ijdrr.2018.10.024.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Morss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R.E.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‘How do people perceive, understand, and anticipate responding to flash flood risks and warnings? Results from a public survey in Boulder, Colorado, USA’,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Hydrology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541, pp. 649–664. Available at: https://doi.org/10.1016/j.jhydrol.2015.11.047.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Nguyen-Trung, K.,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Uekusa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Matthewman, S. (2024) ‘Locked into a permanent position of vulnerability? Farmers’ trust and social capital with the government from Critical Disaster Studies perspectives’,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Available at: https://doi.org/10.1007/s11069-023-06383-2.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Nicholls, K. and Picou, J.S. (2013) ‘The Impact of Hurricane Katrina on Trust in Government’,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Quarterly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94(2), pp. 344–361. Available at: https://doi.org/10.1111/j.1540-6237.2012.00932.x.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Parreira, N. and Mouro, C. (2023) ‘Living by the sea: place attachment, coastal risk perception, and eco-anxiety when coping with climate change’,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Psychology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 p. 1155635. Available at: https://doi.org/10.3389/fpsyg.2023.1155635.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Plümper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 Quiroz Flores, A. and Neumayer, E. (2017) ‘The double-edged sword of learning from disasters: Mortality in the Tohoku tsunami’,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 pp. 49–56. Available at: https://doi.org/10.1016/j.gloenvcha.2017.03.002.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Rainear, A.M. and Lin, C.A. (2021) ‘Communication Factors Influencing Flood-Risk-Mitigation Motivation and Intention among College Students’,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Weather, Climate,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13(1), pp. 125–135. Available at: https://doi.org/10.1175/WCAS-D-20-0016.1.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Reininger, B.M.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(2013) ‘Social capital and disaster preparedness among low income Mexican Americans in a disaster prone area’,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&amp; Medicine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83, pp. 50–60. Available at: https://doi.org/10.1016/j.socscimed.2013.01.037.</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Salah, P. and Sasaki, J. (2021) ‘Knowledge, Awareness, and Attitudes toward Tsunamis: A Local Survey in the Southern Coast of Iran’,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 p. 449.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https://doi.org/10.3390/su13020449.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Schwaller</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N.L.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‘(Mis)trusting the Process: How Post-Disaster Home Buyout Processes Can Degrade Public Trust’.</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(2018) ‘Trust and the communication of flood risks: comparing the roles of local governments, volunteers in emergency services, and neighbours’,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Flood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11(3), pp. 305–316.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https://doi.org/10.1111/jfr3.12313.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Sharp, E.A.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(2013) ‘Factors affecting community-agency trust before, during and after a wildfire: An Australian case study’,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130, pp. 10–19. Available at: https://doi.org/10.1016/j.jenvman.2013.08.037.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Sherman-Morris, K. (2005) ‘Tornadoes, television and trust—A closer look at the influence of the local weathercaster during severe weather’,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201–210.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https://doi.org/10.1016/j.hazards.2006.10.002.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Soane, 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(2010) ‘Flood Perception and Mitigation: The Role of Severity, Agency, and Experience in the Purchase of Flood Protection, and the Communication of Flood Information’,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Planning A: Economy and Space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42(12), pp. 3023–3038. Available at: https://doi.org/10.1068/a43238.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Stasiewicz, A.M. and Paveglio, T.B. (2022) ‘Exploring relationships between perceived suppression capabilities and resident performance of wildfire mitigations’,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316, p. 115176. Available at: https://doi.org/10.1016/j.jenvman.2022.115176.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Terpstra, T. (2011) ‘Emotions, Trust, and Perceived Risk: Affective and Cognitive Routes to Flood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31(10), pp. 1658–1675. Available at: https://doi.org/10.1111/j.1539-6924.2011.01616.x.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Walch, C. (2018) ‘Evacuation ahead of natural disasters: Evidence from cyclone Phailin in India and typhoon Haiyan in the Philippines’,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Geo: Geography and Environment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 p. e00051.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https://doi.org/10.1002/geo2.51.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Wang, T.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(2022) ‘The determinants affecting the intention of urban residents to prepare for flood risk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 and Earth System Sciences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22(6), pp. 2185–2199. Available at: https://doi.org/10.5194/nhess-22-2185-2022.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Wei, H.-H., Sim, T. and Han, Z. (2019) ‘Confidence in authorities,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cohesion and natural hazards preparedness in Taiwan’,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40, p. 101265. Available at: https://doi.org/10.1016/j.ijdrr.2019.101265.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Wong, S.D., Walker, J.L. and Shaheen, S.A. (2021) ‘Trust and compassion in willingness to share mobility and sheltering resources in evacuations: A case study of the 2017 and 2018 California Wildfires’,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52, p. 101900. Available at: https://doi.org/10.1016/j.ijdrr.2020.101900.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Xie, L., Wang, Y. and Li, S. (2023) ‘How government-public collaboration affects individual mitigation responses to flooding: A case study in Yellow River Delta area,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Forest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7(2), pp. 184–199.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https://doi.org/10.24259/fs.v7i2.22601.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Yong, A.G.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‘Community social capital and individual disaster preparedness in immigrants and Canadian-born individuals: an ecological perspective’,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23(5), pp. 678–694. Available at: https://doi.org/10.1080/13669877.2019.1628090.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Zhang, F.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‘Does Trust Help to Improve Residents’ Perceptions of the Efficacy of Disaster Preparedness? Evidence from Wenchuan and Lushan Earthquakes in Sichuan Province,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Environmental Research and Public Health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19(8), p. 4515.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https://doi.org/10.3390/ijerph19084515.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Zhang,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‘Beyond Flood Preparedness: Effects of Experience, Trust, and Perceived Risk on Preparation Intentions and Financial Risk-Taking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13(24), p. 13625.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https://doi.org/10.3390/su132413625.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Zinda</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J.A.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‘Flood risk perception and responses among urban residents in the northeastern United States’,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 102528. Available at: https://doi.org/10.1016/j.ijdrr.2021.102528.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5A3D31B3-4BB5-C79A-33A5-3E006668FC12}"/>
              </a:ext>
            </a:extLst>
          </p:cNvPr>
          <p:cNvSpPr/>
          <p:nvPr/>
        </p:nvSpPr>
        <p:spPr>
          <a:xfrm>
            <a:off x="-2" y="-707"/>
            <a:ext cx="12192000"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EDD73F62-6110-3BB5-6083-3F0773C67883}"/>
              </a:ext>
            </a:extLst>
          </p:cNvPr>
          <p:cNvSpPr/>
          <p:nvPr/>
        </p:nvSpPr>
        <p:spPr>
          <a:xfrm>
            <a:off x="1214763" y="6144279"/>
            <a:ext cx="10977234"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9D67235-7673-510E-21A9-0D707E5CA7EB}"/>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2B976CCB-DBE8-BF3E-EC92-9BEB2CB19CB7}"/>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References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9" name="Isosceles Triangle 28">
            <a:hlinkClick r:id="" action="ppaction://hlinkshowjump?jump=previousslide"/>
            <a:extLst>
              <a:ext uri="{FF2B5EF4-FFF2-40B4-BE49-F238E27FC236}">
                <a16:creationId xmlns:a16="http://schemas.microsoft.com/office/drawing/2014/main" id="{9E1B8286-468A-7A00-87F3-09ACA598BA2B}"/>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3F1D03E8-1581-1F4A-06A4-92A64FF9E8ED}"/>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Home with solid fill">
            <a:hlinkClick r:id="rId2" action="ppaction://hlinksldjump"/>
            <a:extLst>
              <a:ext uri="{FF2B5EF4-FFF2-40B4-BE49-F238E27FC236}">
                <a16:creationId xmlns:a16="http://schemas.microsoft.com/office/drawing/2014/main" id="{705EC28C-FAE1-119A-A5E2-B0D6B2ABD1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015" y="31787"/>
            <a:ext cx="427551" cy="427551"/>
          </a:xfrm>
          <a:prstGeom prst="rect">
            <a:avLst/>
          </a:prstGeom>
        </p:spPr>
      </p:pic>
      <p:sp>
        <p:nvSpPr>
          <p:cNvPr id="32" name="Rectangle 31">
            <a:extLst>
              <a:ext uri="{FF2B5EF4-FFF2-40B4-BE49-F238E27FC236}">
                <a16:creationId xmlns:a16="http://schemas.microsoft.com/office/drawing/2014/main" id="{C12596A9-7C46-240E-523C-743D20A76DA1}"/>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Subtitle 2">
            <a:hlinkClick r:id="rId2" action="ppaction://hlinksldjump"/>
            <a:extLst>
              <a:ext uri="{FF2B5EF4-FFF2-40B4-BE49-F238E27FC236}">
                <a16:creationId xmlns:a16="http://schemas.microsoft.com/office/drawing/2014/main" id="{91D41F3A-1CC2-A3F1-0FDC-0EBBBF64C149}"/>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34" name="Subtitle 2">
            <a:hlinkClick r:id="rId5" action="ppaction://hlinksldjump"/>
            <a:extLst>
              <a:ext uri="{FF2B5EF4-FFF2-40B4-BE49-F238E27FC236}">
                <a16:creationId xmlns:a16="http://schemas.microsoft.com/office/drawing/2014/main" id="{C5C915D5-85E1-16B1-7B2B-5AACC49B7E62}"/>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35" name="Subtitle 2">
            <a:hlinkClick r:id="rId6" action="ppaction://hlinksldjump"/>
            <a:extLst>
              <a:ext uri="{FF2B5EF4-FFF2-40B4-BE49-F238E27FC236}">
                <a16:creationId xmlns:a16="http://schemas.microsoft.com/office/drawing/2014/main" id="{A5A5E95D-7F84-13F6-F992-A0EC9B5069C5}"/>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36" name="Subtitle 2">
            <a:hlinkClick r:id="rId7" action="ppaction://hlinksldjump"/>
            <a:extLst>
              <a:ext uri="{FF2B5EF4-FFF2-40B4-BE49-F238E27FC236}">
                <a16:creationId xmlns:a16="http://schemas.microsoft.com/office/drawing/2014/main" id="{DA13D89A-FCF9-7CCF-4B4B-EC85C21B3F70}"/>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38" name="Subtitle 2">
            <a:hlinkClick r:id="rId8" action="ppaction://hlinksldjump"/>
            <a:extLst>
              <a:ext uri="{FF2B5EF4-FFF2-40B4-BE49-F238E27FC236}">
                <a16:creationId xmlns:a16="http://schemas.microsoft.com/office/drawing/2014/main" id="{213938EE-77CE-95CB-6001-CE07B5C35D6C}"/>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5" name="Rectangle: Rounded Corners 4">
            <a:hlinkClick r:id="rId9" action="ppaction://hlinksldjump"/>
            <a:extLst>
              <a:ext uri="{FF2B5EF4-FFF2-40B4-BE49-F238E27FC236}">
                <a16:creationId xmlns:a16="http://schemas.microsoft.com/office/drawing/2014/main" id="{B2E676E0-BEF9-0574-87D7-A37C0094E332}"/>
              </a:ext>
            </a:extLst>
          </p:cNvPr>
          <p:cNvSpPr/>
          <p:nvPr/>
        </p:nvSpPr>
        <p:spPr>
          <a:xfrm>
            <a:off x="426418" y="990781"/>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A-B</a:t>
            </a:r>
          </a:p>
        </p:txBody>
      </p:sp>
      <p:sp>
        <p:nvSpPr>
          <p:cNvPr id="6" name="Rectangle: Rounded Corners 5">
            <a:hlinkClick r:id="rId10" action="ppaction://hlinksldjump"/>
            <a:extLst>
              <a:ext uri="{FF2B5EF4-FFF2-40B4-BE49-F238E27FC236}">
                <a16:creationId xmlns:a16="http://schemas.microsoft.com/office/drawing/2014/main" id="{819A7087-388B-33CC-8502-87D204E2F139}"/>
              </a:ext>
            </a:extLst>
          </p:cNvPr>
          <p:cNvSpPr/>
          <p:nvPr/>
        </p:nvSpPr>
        <p:spPr>
          <a:xfrm>
            <a:off x="426418" y="1617630"/>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C-D</a:t>
            </a:r>
          </a:p>
        </p:txBody>
      </p:sp>
      <p:sp>
        <p:nvSpPr>
          <p:cNvPr id="7" name="Rectangle: Rounded Corners 6">
            <a:hlinkClick r:id="rId11" action="ppaction://hlinksldjump"/>
            <a:extLst>
              <a:ext uri="{FF2B5EF4-FFF2-40B4-BE49-F238E27FC236}">
                <a16:creationId xmlns:a16="http://schemas.microsoft.com/office/drawing/2014/main" id="{6EDC0A44-39E8-FCA7-04C3-490E5DE19B9F}"/>
              </a:ext>
            </a:extLst>
          </p:cNvPr>
          <p:cNvSpPr/>
          <p:nvPr/>
        </p:nvSpPr>
        <p:spPr>
          <a:xfrm>
            <a:off x="427130" y="2244479"/>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E-H</a:t>
            </a:r>
          </a:p>
        </p:txBody>
      </p:sp>
      <p:sp>
        <p:nvSpPr>
          <p:cNvPr id="8" name="Rectangle: Rounded Corners 7">
            <a:hlinkClick r:id="rId12" action="ppaction://hlinksldjump"/>
            <a:extLst>
              <a:ext uri="{FF2B5EF4-FFF2-40B4-BE49-F238E27FC236}">
                <a16:creationId xmlns:a16="http://schemas.microsoft.com/office/drawing/2014/main" id="{9CD3A65B-E2DE-2489-0EB0-1F471483069C}"/>
              </a:ext>
            </a:extLst>
          </p:cNvPr>
          <p:cNvSpPr/>
          <p:nvPr/>
        </p:nvSpPr>
        <p:spPr>
          <a:xfrm>
            <a:off x="426418" y="2867555"/>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K-L</a:t>
            </a:r>
          </a:p>
        </p:txBody>
      </p:sp>
      <p:sp>
        <p:nvSpPr>
          <p:cNvPr id="9" name="Rectangle: Rounded Corners 8">
            <a:hlinkClick r:id="rId13" action="ppaction://hlinksldjump"/>
            <a:extLst>
              <a:ext uri="{FF2B5EF4-FFF2-40B4-BE49-F238E27FC236}">
                <a16:creationId xmlns:a16="http://schemas.microsoft.com/office/drawing/2014/main" id="{B273084E-B5F7-97FC-6851-825D7687A35C}"/>
              </a:ext>
            </a:extLst>
          </p:cNvPr>
          <p:cNvSpPr/>
          <p:nvPr/>
        </p:nvSpPr>
        <p:spPr>
          <a:xfrm>
            <a:off x="426418" y="3498177"/>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M-N</a:t>
            </a:r>
          </a:p>
        </p:txBody>
      </p:sp>
      <p:sp>
        <p:nvSpPr>
          <p:cNvPr id="10" name="Rectangle: Rounded Corners 9">
            <a:hlinkClick r:id="rId14" action="ppaction://hlinksldjump"/>
            <a:extLst>
              <a:ext uri="{FF2B5EF4-FFF2-40B4-BE49-F238E27FC236}">
                <a16:creationId xmlns:a16="http://schemas.microsoft.com/office/drawing/2014/main" id="{47B06A34-53B7-3821-C30D-432F1AFA1EC0}"/>
              </a:ext>
            </a:extLst>
          </p:cNvPr>
          <p:cNvSpPr/>
          <p:nvPr/>
        </p:nvSpPr>
        <p:spPr>
          <a:xfrm>
            <a:off x="422127" y="4117480"/>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a:t>
            </a:r>
          </a:p>
        </p:txBody>
      </p:sp>
      <p:sp>
        <p:nvSpPr>
          <p:cNvPr id="11" name="Rectangle: Rounded Corners 10">
            <a:hlinkClick r:id="rId15" action="ppaction://hlinksldjump"/>
            <a:extLst>
              <a:ext uri="{FF2B5EF4-FFF2-40B4-BE49-F238E27FC236}">
                <a16:creationId xmlns:a16="http://schemas.microsoft.com/office/drawing/2014/main" id="{190CED39-F18B-14B4-1696-0AE155442EAD}"/>
              </a:ext>
            </a:extLst>
          </p:cNvPr>
          <p:cNvSpPr/>
          <p:nvPr/>
        </p:nvSpPr>
        <p:spPr>
          <a:xfrm>
            <a:off x="422127" y="4736783"/>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a:t>
            </a:r>
          </a:p>
        </p:txBody>
      </p:sp>
      <p:sp>
        <p:nvSpPr>
          <p:cNvPr id="14" name="Rectangle: Rounded Corners 13">
            <a:hlinkClick r:id="rId16" action="ppaction://hlinksldjump"/>
            <a:extLst>
              <a:ext uri="{FF2B5EF4-FFF2-40B4-BE49-F238E27FC236}">
                <a16:creationId xmlns:a16="http://schemas.microsoft.com/office/drawing/2014/main" id="{CFFA72F4-27CC-CEF6-9A71-A8EDB57C1107}"/>
              </a:ext>
            </a:extLst>
          </p:cNvPr>
          <p:cNvSpPr/>
          <p:nvPr/>
        </p:nvSpPr>
        <p:spPr>
          <a:xfrm>
            <a:off x="422127" y="5356048"/>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W-Z</a:t>
            </a:r>
          </a:p>
        </p:txBody>
      </p:sp>
      <p:cxnSp>
        <p:nvCxnSpPr>
          <p:cNvPr id="15" name="Straight Connector 14">
            <a:extLst>
              <a:ext uri="{FF2B5EF4-FFF2-40B4-BE49-F238E27FC236}">
                <a16:creationId xmlns:a16="http://schemas.microsoft.com/office/drawing/2014/main" id="{9DBA9648-7407-5F23-1293-A7B76BAF34DE}"/>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 name="Subtitle 2">
            <a:hlinkClick r:id="rId17" action="ppaction://hlinksldjump"/>
            <a:extLst>
              <a:ext uri="{FF2B5EF4-FFF2-40B4-BE49-F238E27FC236}">
                <a16:creationId xmlns:a16="http://schemas.microsoft.com/office/drawing/2014/main" id="{C5DB50CA-87E6-88F4-86EF-57DC362E9097}"/>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29393101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52B56-58C4-894C-2AC0-CCD59A92F8F3}"/>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F4A70DC7-8A0D-25DE-FB70-AEC50A2D7536}"/>
              </a:ext>
            </a:extLst>
          </p:cNvPr>
          <p:cNvSpPr txBox="1"/>
          <p:nvPr/>
        </p:nvSpPr>
        <p:spPr>
          <a:xfrm>
            <a:off x="1551817" y="-21835874"/>
            <a:ext cx="10243456" cy="44996420"/>
          </a:xfrm>
          <a:prstGeom prst="rect">
            <a:avLst/>
          </a:prstGeom>
          <a:noFill/>
        </p:spPr>
        <p:txBody>
          <a:bodyPr wrap="square">
            <a:spAutoFit/>
          </a:bodyPr>
          <a:lstStyle/>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Ao, 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‘Households’ Earthquake Disaster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The Role of Trust in and Help From Stakeholders’,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Environmental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 p. 926432. Available at: https://doi.org/10.3389/fenvs.2022.926432.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Asfaw, H.W., McGee, T.K. and Correia, F.J. (2022) ‘Wildfire preparedness and response during the 2016 Arouca wildfires in rural Portugal’,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73, p. 102895. Available at: https://doi.org/10.1016/j.ijdrr.2022.102895.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(2020) ‘Collective efficacy and natural hazards: differing roles of social cohesion and task-specific efficacy in shaping risk and coping beliefs’,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23(6), pp. 695–712. Available at: https://doi.org/10.1080/13669877.2019.1628096.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Bixler, R.P.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(2021) ‘Unpacking Adaptive Capacity to Flooding in Urban Environments: Social Capital, Social Vulnerability,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Water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 p. 728730.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https://doi.org/10.3389/frwa.2021.728730.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Bronfman, N.C.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‘Trust and risk perception of natural hazards: implications for risk preparedness in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81(1), pp. 307–327. Available at: https://doi.org/10.1007/s11069-015-2080-4.</a:t>
            </a: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Cadwell, P. (2019) ‘Trust, distrust and translation in a disaster’,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Disaster Prevention and Management: An International Journal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29(2), pp. 157–174.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https://doi.org/10.1108/DPM-11-2018-0374.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‘The climate change double whammy: Flood damage and the determinants of flood insurance coverage, the case of post-Katrina New Orleans’,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Climate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27, p. 100210.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https://doi.org/10.1016/j.crm.2019.100210.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‘From the general to the specific: the influence of confidence and trust on flood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24(9), pp. 1161–1179.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https://doi.org/10.1080/13669877.2020.1806909.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Castro-Correa, C.-P.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‘Transformation of social capital during and after a disaster event: the cases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Chañaral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and Diego de Almagro, Atacama Region,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103(2), pp. 2427–2440. Available at: https://doi.org/10.1007/s11069-020-04091-9.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Choi, J. and Wehde, W. (2020) ‘Trust in Emergency Management Authorities and Individual Emergency Preparedness for Tornadoes’,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Hazards &amp; Crisis in Public Policy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11(1), pp. 12–34.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https://doi.org/10.1002/rhc3.12185.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Cisternas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P.C.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(2024) ‘The influence of risk awareness and government trust on risk perception and preparedness for natural hazards’,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333–348. Available at: https://doi.org/10.1111/risa.14151.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Diakakis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Priskos, G.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Skordoulis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(2018) ‘Public perception of flood risk in flash flood prone areas of Eastern Mediterranean: The case of Attica Region in Greece’,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28, pp. 404–413.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https://doi.org/10.1016/j.ijdrr.2018.03.018.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Dias, 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‘Trust in Public Risk Management and Social Dynamics in the Case of Flood Risk’,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CES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Psicología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14(1), pp. 49–63.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https://doi.org/10.21615/cesp.14.1.5.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Donovan, 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(2018) ‘Risk perception at a persistently active volcano: warnings and trust at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Popocatépetl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volcano in Mexico, 2012–2014’,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Bulletin of Volcanology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80(5), p. 47. Available at: https://doi.org/10.1007/s00445-018-1218-0.</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Ekoh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S.S., Teron, L. and Ajibade, I. (2023) ‘Climate change and coastal megacities: Adapting through mobility’,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 p. 102666. Available at: https://doi.org/10.1016/j.gloenvcha.2023.102666.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Gammoh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L.A., Dawson, I.G.J.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Katsikopoulos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K. (2023) ‘How flood preparedness among Jordanian citizens is influenced by self-efficacy, sense of community, experience, communication, trust and training’,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87, p. 103585.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https://doi.org/10.1016/j.ijdrr.2023.103585.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Goidel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(2023) ‘After the rain falls: A panel survey of disaster</a:t>
            </a:r>
            <a:r>
              <a:rPr lang="en-GB" sz="1300" kern="100" dirty="0">
                <a:effectLst/>
                <a:latin typeface="Cambria Math" panose="02040503050406030204" pitchFamily="18" charset="0"/>
                <a:ea typeface="Aptos" panose="020B0004020202020204" pitchFamily="34" charset="0"/>
                <a:cs typeface="Cambria Math" panose="02040503050406030204" pitchFamily="18"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related attitudes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behaviors</a:t>
            </a:r>
            <a:r>
              <a:rPr lang="en-GB" sz="1300" kern="100" dirty="0">
                <a:effectLst/>
                <a:latin typeface="Verdana Pro Cond" panose="020B0606030504040204" pitchFamily="34" charset="0"/>
                <a:ea typeface="Aptos" panose="020B0004020202020204" pitchFamily="34" charset="0"/>
                <a:cs typeface="Aptos" panose="020B0004020202020204" pitchFamily="34"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95, p. 103885. Available at: https://doi.org/10.1016/j.ijdrr.2023.103885.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Grahn, T.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Jaldell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(2019) ‘Households (un)willingness to perform private flood risk reduction – Results from a Swedish survey’,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Safety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116, pp. 127–136.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https://doi.org/10.1016/j.ssci.2019.03.011.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Han, Z.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(2017) ‘The effects of trust in government on earthquake survivors’ risk perception and preparedness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86(1), pp. 437–452. Available at: https://doi.org/10.1007/s11069-016-2699-9.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Han, Z., Wang, L. and Cui, K. (2021) ‘Trust in stakeholders and social support: risk perception and preparedness by the Wenchuan earthquake survivors’,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 pp. 132–145. Available at: https://doi.org/10.1080/17477891.2020.1725410.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Hernández Aguilar, B. and Ruiz Rivera, N. (2016) ‘The production of vulnerability to landslides: the risk habitus in two landslide-prone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in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Teziutlan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Mexico’,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Investigaciones</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Geográficas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(90).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https://doi.org/10.14350/rig.50663.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Houston, D.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(2019) ‘The Influence of Hazard Maps and Trust of Flood Controls on Coastal Flood Spatial Awareness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51(4), pp. 347–375. Available at: https://doi.org/10.1177/0013916517748711.</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Kerstholt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J.,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Duijnhoven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and Paton, D. (2017) ‘Flooding in The Netherlands: How people’s interpretation of personal, social and institutional resources influence flooding preparedness’,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 pp. 52–57.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https://doi.org/10.1016/j.ijdrr.2017.05.013.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Lavigne,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(2008) ‘People’s behaviour in the face of volcanic hazards: Perspectives from Javanese communities, Indonesia’,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Volcanology and Geothermal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172(3–4), pp. 273–287.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https://doi.org/10.1016/j.jvolgeores.2007.12.013.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Le Dang, H.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(2014) ‘Farmers’ Perceived Risks of Climate Change and Influencing Factors: A Study in the Mekong Delta, Vietnam’,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54(2), pp. 331–345. Available at: https://doi.org/10.1007/s00267-014-0299-6.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Liang, Y. (2016) ‘Trust in Chinese Government and Quality of Life (QOL) of Sichuan Earthquake Survivors: Does Trust in Government Help to Promote QOL?’,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Indicators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127(2), pp. 541–564. Available at: https://doi.org/10.1007/s11205-015-0967-9.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Lin, S., Shaw, D. and Ho, M.-C. (2008) ‘Why are flood and landslide victims less willing to take mitigation measures than the public?’,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305–314. Available at: https://doi.org/10.1007/s11069-007-9136-z.</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Lo, A.Y.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(2015) ‘Social capital and community preparation for urban flooding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Applied Geography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1–11.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https://doi.org/10.1016/j.apgeog.2015.08.003.</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Mahdavian</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‘Risk behaviour and people’s attitude towards public authorities – A survey of 2007 UK and 2013 German floods’,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49, p. 101685. Available at: https://doi.org/10.1016/j.ijdrr.2020.101685.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Martinez, G., Costas, S. and Ferreira, Ó. (2020) ‘The role of culture for coastal disaster risk reduction measures: Empirical evidence from northern and southern Europe’,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Advances in Climate Change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11(4), pp. 297–309. Available at: https://doi.org/10.1016/j.accre.2020.11.001.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Moreno, J., Lara, A. and Torres, M. (2019) ‘Community resilience in response to the 2010 tsunami in Chile: The survival of a small-scale fishing community’,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33, pp. 376–384.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https://doi.org/10.1016/j.ijdrr.2018.10.024.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Morss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R.E.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‘How do people perceive, understand, and anticipate responding to flash flood risks and warnings? Results from a public survey in Boulder, Colorado, USA’,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Hydrology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541, pp. 649–664. Available at: https://doi.org/10.1016/j.jhydrol.2015.11.047.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Nguyen-Trung, K.,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Uekusa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Matthewman, S. (2024) ‘Locked into a permanent position of vulnerability? Farmers’ trust and social capital with the government from Critical Disaster Studies perspectives’,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Available at: https://doi.org/10.1007/s11069-023-06383-2.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Nicholls, K. and Picou, J.S. (2013) ‘The Impact of Hurricane Katrina on Trust in Government’,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Quarterly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94(2), pp. 344–361. Available at: https://doi.org/10.1111/j.1540-6237.2012.00932.x.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Parreira, N. and Mouro, C. (2023) ‘Living by the sea: place attachment, coastal risk perception, and eco-anxiety when coping with climate change’,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Psychology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 p. 1155635. Available at: https://doi.org/10.3389/fpsyg.2023.1155635.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Plümper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 Quiroz Flores, A. and Neumayer, E. (2017) ‘The double-edged sword of learning from disasters: Mortality in the Tohoku tsunami’,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 pp. 49–56. Available at: https://doi.org/10.1016/j.gloenvcha.2017.03.002.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Rainear, A.M. and Lin, C.A. (2021) ‘Communication Factors Influencing Flood-Risk-Mitigation Motivation and Intention among College Students’,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Weather, Climate,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13(1), pp. 125–135. Available at: https://doi.org/10.1175/WCAS-D-20-0016.1.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Reininger, B.M.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(2013) ‘Social capital and disaster preparedness among low income Mexican Americans in a disaster prone area’,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&amp; Medicine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83, pp. 50–60. Available at: https://doi.org/10.1016/j.socscimed.2013.01.037.</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Salah, P. and Sasaki, J. (2021) ‘Knowledge, Awareness, and Attitudes toward Tsunamis: A Local Survey in the Southern Coast of Iran’,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 p. 449.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https://doi.org/10.3390/su13020449.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Schwaller</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N.L.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‘(Mis)trusting the Process: How Post-Disaster Home Buyout Processes Can Degrade Public Trust’.</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(2018) ‘Trust and the communication of flood risks: comparing the roles of local governments, volunteers in emergency services, and neighbours’,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Flood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11(3), pp. 305–316.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https://doi.org/10.1111/jfr3.12313.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Sharp, E.A.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(2013) ‘Factors affecting community-agency trust before, during and after a wildfire: An Australian case study’,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130, pp. 10–19. Available at: https://doi.org/10.1016/j.jenvman.2013.08.037.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Sherman-Morris, K. (2005) ‘Tornadoes, television and trust—A closer look at the influence of the local weathercaster during severe weather’,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201–210.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https://doi.org/10.1016/j.hazards.2006.10.002.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Soane, 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(2010) ‘Flood Perception and Mitigation: The Role of Severity, Agency, and Experience in the Purchase of Flood Protection, and the Communication of Flood Information’,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Planning A: Economy and Space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42(12), pp. 3023–3038. Available at: https://doi.org/10.1068/a43238.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Stasiewicz, A.M. and Paveglio, T.B. (2022) ‘Exploring relationships between perceived suppression capabilities and resident performance of wildfire mitigations’,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316, p. 115176. Available at: https://doi.org/10.1016/j.jenvman.2022.115176.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Terpstra, T. (2011) ‘Emotions, Trust, and Perceived Risk: Affective and Cognitive Routes to Flood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31(10), pp. 1658–1675. Available at: https://doi.org/10.1111/j.1539-6924.2011.01616.x.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Walch, C. (2018) ‘Evacuation ahead of natural disasters: Evidence from cyclone Phailin in India and typhoon Haiyan in the Philippines’,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Geo: Geography and Environment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 p. e00051.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https://doi.org/10.1002/geo2.51.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Wang, T.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(2022) ‘The determinants affecting the intention of urban residents to prepare for flood risk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 and Earth System Sciences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22(6), pp. 2185–2199. Available at: https://doi.org/10.5194/nhess-22-2185-2022.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Wei, H.-H., Sim, T. and Han, Z. (2019) ‘Confidence in authorities,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cohesion and natural hazards preparedness in Taiwan’,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40, p. 101265. Available at: https://doi.org/10.1016/j.ijdrr.2019.101265.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Wong, S.D., Walker, J.L. and Shaheen, S.A. (2021) ‘Trust and compassion in willingness to share mobility and sheltering resources in evacuations: A case study of the 2017 and 2018 California Wildfires’,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52, p. 101900. Available at: https://doi.org/10.1016/j.ijdrr.2020.101900.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Xie, L., Wang, Y. and Li, S. (2023) ‘How government-public collaboration affects individual mitigation responses to flooding: A case study in Yellow River Delta area,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Forest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7(2), pp. 184–199.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https://doi.org/10.24259/fs.v7i2.22601.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Yong, A.G.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‘Community social capital and individual disaster preparedness in immigrants and Canadian-born individuals: an ecological perspective’,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23(5), pp. 678–694. Available at: https://doi.org/10.1080/13669877.2019.1628090.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Zhang, F.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‘Does Trust Help to Improve Residents’ Perceptions of the Efficacy of Disaster Preparedness? Evidence from Wenchuan and Lushan Earthquakes in Sichuan Province,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Environmental Research and Public Health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19(8), p. 4515.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https://doi.org/10.3390/ijerph19084515.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Zhang,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‘Beyond Flood Preparedness: Effects of Experience, Trust, and Perceived Risk on Preparation Intentions and Financial Risk-Taking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13(24), p. 13625.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https://doi.org/10.3390/su132413625.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Zinda</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J.A.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‘Flood risk perception and responses among urban residents in the northeastern United States’,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 102528. Available at: https://doi.org/10.1016/j.ijdrr.2021.102528.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A992FC08-1C34-C7DB-8D45-ED63F51946B5}"/>
              </a:ext>
            </a:extLst>
          </p:cNvPr>
          <p:cNvSpPr/>
          <p:nvPr/>
        </p:nvSpPr>
        <p:spPr>
          <a:xfrm>
            <a:off x="-2" y="-707"/>
            <a:ext cx="12192000"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21F8CA8F-2655-5638-A895-0833B0A56F1B}"/>
              </a:ext>
            </a:extLst>
          </p:cNvPr>
          <p:cNvSpPr/>
          <p:nvPr/>
        </p:nvSpPr>
        <p:spPr>
          <a:xfrm>
            <a:off x="1214763" y="6144279"/>
            <a:ext cx="10977234"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04FF047-4E2E-3C63-3DFC-2AC9132C76B9}"/>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9939120F-A267-B02F-E020-0DEFE94A248C}"/>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References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9" name="Isosceles Triangle 28">
            <a:hlinkClick r:id="" action="ppaction://hlinkshowjump?jump=previousslide"/>
            <a:extLst>
              <a:ext uri="{FF2B5EF4-FFF2-40B4-BE49-F238E27FC236}">
                <a16:creationId xmlns:a16="http://schemas.microsoft.com/office/drawing/2014/main" id="{A4D54BEF-DAFF-C632-B4C4-E09E549C02F8}"/>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5F142E26-6203-DFD5-1436-5D10FBF5D4E7}"/>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Home with solid fill">
            <a:hlinkClick r:id="rId2" action="ppaction://hlinksldjump"/>
            <a:extLst>
              <a:ext uri="{FF2B5EF4-FFF2-40B4-BE49-F238E27FC236}">
                <a16:creationId xmlns:a16="http://schemas.microsoft.com/office/drawing/2014/main" id="{E840994B-CAA0-36FE-F6A6-B64ED34A71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015" y="31787"/>
            <a:ext cx="427551" cy="427551"/>
          </a:xfrm>
          <a:prstGeom prst="rect">
            <a:avLst/>
          </a:prstGeom>
        </p:spPr>
      </p:pic>
      <p:sp>
        <p:nvSpPr>
          <p:cNvPr id="32" name="Rectangle 31">
            <a:extLst>
              <a:ext uri="{FF2B5EF4-FFF2-40B4-BE49-F238E27FC236}">
                <a16:creationId xmlns:a16="http://schemas.microsoft.com/office/drawing/2014/main" id="{20217E51-A53E-9CBC-3706-7F4A6DB77976}"/>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Subtitle 2">
            <a:hlinkClick r:id="rId2" action="ppaction://hlinksldjump"/>
            <a:extLst>
              <a:ext uri="{FF2B5EF4-FFF2-40B4-BE49-F238E27FC236}">
                <a16:creationId xmlns:a16="http://schemas.microsoft.com/office/drawing/2014/main" id="{AD9A3B1F-50E0-B66F-03B7-6ED8A11AB987}"/>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34" name="Subtitle 2">
            <a:hlinkClick r:id="rId5" action="ppaction://hlinksldjump"/>
            <a:extLst>
              <a:ext uri="{FF2B5EF4-FFF2-40B4-BE49-F238E27FC236}">
                <a16:creationId xmlns:a16="http://schemas.microsoft.com/office/drawing/2014/main" id="{F28BA934-3AD5-B2C0-58E3-4C4F837B1C89}"/>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35" name="Subtitle 2">
            <a:hlinkClick r:id="rId6" action="ppaction://hlinksldjump"/>
            <a:extLst>
              <a:ext uri="{FF2B5EF4-FFF2-40B4-BE49-F238E27FC236}">
                <a16:creationId xmlns:a16="http://schemas.microsoft.com/office/drawing/2014/main" id="{FB841D62-E76D-D61B-7E65-EB9E4386864C}"/>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36" name="Subtitle 2">
            <a:hlinkClick r:id="rId7" action="ppaction://hlinksldjump"/>
            <a:extLst>
              <a:ext uri="{FF2B5EF4-FFF2-40B4-BE49-F238E27FC236}">
                <a16:creationId xmlns:a16="http://schemas.microsoft.com/office/drawing/2014/main" id="{A5D51807-5001-D0AC-326E-A6C0AB359DA7}"/>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38" name="Subtitle 2">
            <a:hlinkClick r:id="rId8" action="ppaction://hlinksldjump"/>
            <a:extLst>
              <a:ext uri="{FF2B5EF4-FFF2-40B4-BE49-F238E27FC236}">
                <a16:creationId xmlns:a16="http://schemas.microsoft.com/office/drawing/2014/main" id="{0063435F-5090-ED23-331F-FFFE369BCD5D}"/>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5" name="Rectangle: Rounded Corners 4">
            <a:hlinkClick r:id="rId9" action="ppaction://hlinksldjump"/>
            <a:extLst>
              <a:ext uri="{FF2B5EF4-FFF2-40B4-BE49-F238E27FC236}">
                <a16:creationId xmlns:a16="http://schemas.microsoft.com/office/drawing/2014/main" id="{87BF07C4-D3DE-C556-C92A-3A4370593D63}"/>
              </a:ext>
            </a:extLst>
          </p:cNvPr>
          <p:cNvSpPr/>
          <p:nvPr/>
        </p:nvSpPr>
        <p:spPr>
          <a:xfrm>
            <a:off x="426418" y="990781"/>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A-B</a:t>
            </a:r>
          </a:p>
        </p:txBody>
      </p:sp>
      <p:sp>
        <p:nvSpPr>
          <p:cNvPr id="6" name="Rectangle: Rounded Corners 5">
            <a:hlinkClick r:id="rId10" action="ppaction://hlinksldjump"/>
            <a:extLst>
              <a:ext uri="{FF2B5EF4-FFF2-40B4-BE49-F238E27FC236}">
                <a16:creationId xmlns:a16="http://schemas.microsoft.com/office/drawing/2014/main" id="{DE9BCF26-AB01-D44B-FE3A-757FCA0C3670}"/>
              </a:ext>
            </a:extLst>
          </p:cNvPr>
          <p:cNvSpPr/>
          <p:nvPr/>
        </p:nvSpPr>
        <p:spPr>
          <a:xfrm>
            <a:off x="426418" y="1617630"/>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C-D</a:t>
            </a:r>
          </a:p>
        </p:txBody>
      </p:sp>
      <p:sp>
        <p:nvSpPr>
          <p:cNvPr id="7" name="Rectangle: Rounded Corners 6">
            <a:hlinkClick r:id="rId11" action="ppaction://hlinksldjump"/>
            <a:extLst>
              <a:ext uri="{FF2B5EF4-FFF2-40B4-BE49-F238E27FC236}">
                <a16:creationId xmlns:a16="http://schemas.microsoft.com/office/drawing/2014/main" id="{2E8A1672-4429-828E-AD6B-9360CE9C36DF}"/>
              </a:ext>
            </a:extLst>
          </p:cNvPr>
          <p:cNvSpPr/>
          <p:nvPr/>
        </p:nvSpPr>
        <p:spPr>
          <a:xfrm>
            <a:off x="427130" y="2244479"/>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E-H</a:t>
            </a:r>
          </a:p>
        </p:txBody>
      </p:sp>
      <p:sp>
        <p:nvSpPr>
          <p:cNvPr id="8" name="Rectangle: Rounded Corners 7">
            <a:hlinkClick r:id="rId12" action="ppaction://hlinksldjump"/>
            <a:extLst>
              <a:ext uri="{FF2B5EF4-FFF2-40B4-BE49-F238E27FC236}">
                <a16:creationId xmlns:a16="http://schemas.microsoft.com/office/drawing/2014/main" id="{68434F7D-DE13-2333-4B68-41FD45E32313}"/>
              </a:ext>
            </a:extLst>
          </p:cNvPr>
          <p:cNvSpPr/>
          <p:nvPr/>
        </p:nvSpPr>
        <p:spPr>
          <a:xfrm>
            <a:off x="426418" y="2867555"/>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K-L</a:t>
            </a:r>
          </a:p>
        </p:txBody>
      </p:sp>
      <p:sp>
        <p:nvSpPr>
          <p:cNvPr id="9" name="Rectangle: Rounded Corners 8">
            <a:hlinkClick r:id="rId13" action="ppaction://hlinksldjump"/>
            <a:extLst>
              <a:ext uri="{FF2B5EF4-FFF2-40B4-BE49-F238E27FC236}">
                <a16:creationId xmlns:a16="http://schemas.microsoft.com/office/drawing/2014/main" id="{C33C061B-1B32-9208-0DA5-612BE6F24EEE}"/>
              </a:ext>
            </a:extLst>
          </p:cNvPr>
          <p:cNvSpPr/>
          <p:nvPr/>
        </p:nvSpPr>
        <p:spPr>
          <a:xfrm>
            <a:off x="426418" y="3498177"/>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M-N</a:t>
            </a:r>
          </a:p>
        </p:txBody>
      </p:sp>
      <p:sp>
        <p:nvSpPr>
          <p:cNvPr id="10" name="Rectangle: Rounded Corners 9">
            <a:hlinkClick r:id="rId14" action="ppaction://hlinksldjump"/>
            <a:extLst>
              <a:ext uri="{FF2B5EF4-FFF2-40B4-BE49-F238E27FC236}">
                <a16:creationId xmlns:a16="http://schemas.microsoft.com/office/drawing/2014/main" id="{19C9414F-6CB7-5520-57B6-0386A969144C}"/>
              </a:ext>
            </a:extLst>
          </p:cNvPr>
          <p:cNvSpPr/>
          <p:nvPr/>
        </p:nvSpPr>
        <p:spPr>
          <a:xfrm>
            <a:off x="422127" y="4117480"/>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a:t>
            </a:r>
          </a:p>
        </p:txBody>
      </p:sp>
      <p:sp>
        <p:nvSpPr>
          <p:cNvPr id="11" name="Rectangle: Rounded Corners 10">
            <a:hlinkClick r:id="rId15" action="ppaction://hlinksldjump"/>
            <a:extLst>
              <a:ext uri="{FF2B5EF4-FFF2-40B4-BE49-F238E27FC236}">
                <a16:creationId xmlns:a16="http://schemas.microsoft.com/office/drawing/2014/main" id="{4AEBCA8B-DFD9-0099-5922-37A688F8D637}"/>
              </a:ext>
            </a:extLst>
          </p:cNvPr>
          <p:cNvSpPr/>
          <p:nvPr/>
        </p:nvSpPr>
        <p:spPr>
          <a:xfrm>
            <a:off x="422127" y="4736783"/>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a:t>
            </a:r>
          </a:p>
        </p:txBody>
      </p:sp>
      <p:sp>
        <p:nvSpPr>
          <p:cNvPr id="14" name="Rectangle: Rounded Corners 13">
            <a:hlinkClick r:id="rId16" action="ppaction://hlinksldjump"/>
            <a:extLst>
              <a:ext uri="{FF2B5EF4-FFF2-40B4-BE49-F238E27FC236}">
                <a16:creationId xmlns:a16="http://schemas.microsoft.com/office/drawing/2014/main" id="{8010EA34-96E9-BF9A-46D4-F1DC595BA274}"/>
              </a:ext>
            </a:extLst>
          </p:cNvPr>
          <p:cNvSpPr/>
          <p:nvPr/>
        </p:nvSpPr>
        <p:spPr>
          <a:xfrm>
            <a:off x="422127" y="5356048"/>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W-Z</a:t>
            </a:r>
          </a:p>
        </p:txBody>
      </p:sp>
      <p:cxnSp>
        <p:nvCxnSpPr>
          <p:cNvPr id="15" name="Straight Connector 14">
            <a:extLst>
              <a:ext uri="{FF2B5EF4-FFF2-40B4-BE49-F238E27FC236}">
                <a16:creationId xmlns:a16="http://schemas.microsoft.com/office/drawing/2014/main" id="{64F38D26-E5B2-5E86-57FB-D644CBD817B7}"/>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 name="Subtitle 2">
            <a:hlinkClick r:id="rId17" action="ppaction://hlinksldjump"/>
            <a:extLst>
              <a:ext uri="{FF2B5EF4-FFF2-40B4-BE49-F238E27FC236}">
                <a16:creationId xmlns:a16="http://schemas.microsoft.com/office/drawing/2014/main" id="{371BA689-9410-0054-4F02-BED021CD3624}"/>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35679948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51D0E-E853-9307-7765-DB2DD048833E}"/>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37F90B63-0D3D-3D4D-D08C-2A5990D0EEE0}"/>
              </a:ext>
            </a:extLst>
          </p:cNvPr>
          <p:cNvSpPr txBox="1"/>
          <p:nvPr/>
        </p:nvSpPr>
        <p:spPr>
          <a:xfrm>
            <a:off x="1551817" y="-27055574"/>
            <a:ext cx="10243456" cy="44996420"/>
          </a:xfrm>
          <a:prstGeom prst="rect">
            <a:avLst/>
          </a:prstGeom>
          <a:noFill/>
        </p:spPr>
        <p:txBody>
          <a:bodyPr wrap="square">
            <a:spAutoFit/>
          </a:bodyPr>
          <a:lstStyle/>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Ao, 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‘Households’ Earthquake Disaster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The Role of Trust in and Help From Stakeholders’,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Environmental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 p. 926432. Available at: https://doi.org/10.3389/fenvs.2022.926432.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Asfaw, H.W., McGee, T.K. and Correia, F.J. (2022) ‘Wildfire preparedness and response during the 2016 Arouca wildfires in rural Portugal’,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73, p. 102895. Available at: https://doi.org/10.1016/j.ijdrr.2022.102895.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(2020) ‘Collective efficacy and natural hazards: differing roles of social cohesion and task-specific efficacy in shaping risk and coping beliefs’,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23(6), pp. 695–712. Available at: https://doi.org/10.1080/13669877.2019.1628096.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Bixler, R.P.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(2021) ‘Unpacking Adaptive Capacity to Flooding in Urban Environments: Social Capital, Social Vulnerability,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Water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 p. 728730.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https://doi.org/10.3389/frwa.2021.728730.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Bronfman, N.C.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‘Trust and risk perception of natural hazards: implications for risk preparedness in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81(1), pp. 307–327. Available at: https://doi.org/10.1007/s11069-015-2080-4.</a:t>
            </a: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Cadwell, P. (2019) ‘Trust, distrust and translation in a disaster’,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Disaster Prevention and Management: An International Journal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29(2), pp. 157–174.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https://doi.org/10.1108/DPM-11-2018-0374.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‘The climate change double whammy: Flood damage and the determinants of flood insurance coverage, the case of post-Katrina New Orleans’,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Climate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27, p. 100210.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https://doi.org/10.1016/j.crm.2019.100210.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‘From the general to the specific: the influence of confidence and trust on flood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24(9), pp. 1161–1179.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https://doi.org/10.1080/13669877.2020.1806909.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Castro-Correa, C.-P.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‘Transformation of social capital during and after a disaster event: the cases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Chañaral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and Diego de Almagro, Atacama Region,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103(2), pp. 2427–2440. Available at: https://doi.org/10.1007/s11069-020-04091-9.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Choi, J. and Wehde, W. (2020) ‘Trust in Emergency Management Authorities and Individual Emergency Preparedness for Tornadoes’,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Hazards &amp; Crisis in Public Policy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11(1), pp. 12–34.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https://doi.org/10.1002/rhc3.12185.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Cisternas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P.C.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(2024) ‘The influence of risk awareness and government trust on risk perception and preparedness for natural hazards’,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333–348. Available at: https://doi.org/10.1111/risa.14151.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Diakakis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Priskos, G.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Skordoulis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(2018) ‘Public perception of flood risk in flash flood prone areas of Eastern Mediterranean: The case of Attica Region in Greece’,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28, pp. 404–413.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https://doi.org/10.1016/j.ijdrr.2018.03.018.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Dias, 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‘Trust in Public Risk Management and Social Dynamics in the Case of Flood Risk’,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CES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Psicología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14(1), pp. 49–63.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https://doi.org/10.21615/cesp.14.1.5.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Donovan, 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(2018) ‘Risk perception at a persistently active volcano: warnings and trust at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Popocatépetl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volcano in Mexico, 2012–2014’,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Bulletin of Volcanology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80(5), p. 47. Available at: https://doi.org/10.1007/s00445-018-1218-0.</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Ekoh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S.S., Teron, L. and Ajibade, I. (2023) ‘Climate change and coastal megacities: Adapting through mobility’,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 p. 102666. Available at: https://doi.org/10.1016/j.gloenvcha.2023.102666.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Gammoh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L.A., Dawson, I.G.J.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Katsikopoulos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K. (2023) ‘How flood preparedness among Jordanian citizens is influenced by self-efficacy, sense of community, experience, communication, trust and training’,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87, p. 103585.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https://doi.org/10.1016/j.ijdrr.2023.103585.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Goidel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(2023) ‘After the rain falls: A panel survey of disaster</a:t>
            </a:r>
            <a:r>
              <a:rPr lang="en-GB" sz="1300" kern="100" dirty="0">
                <a:effectLst/>
                <a:latin typeface="Cambria Math" panose="02040503050406030204" pitchFamily="18" charset="0"/>
                <a:ea typeface="Aptos" panose="020B0004020202020204" pitchFamily="34" charset="0"/>
                <a:cs typeface="Cambria Math" panose="02040503050406030204" pitchFamily="18"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related attitudes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behaviors</a:t>
            </a:r>
            <a:r>
              <a:rPr lang="en-GB" sz="1300" kern="100" dirty="0">
                <a:effectLst/>
                <a:latin typeface="Verdana Pro Cond" panose="020B0606030504040204" pitchFamily="34" charset="0"/>
                <a:ea typeface="Aptos" panose="020B0004020202020204" pitchFamily="34" charset="0"/>
                <a:cs typeface="Aptos" panose="020B0004020202020204" pitchFamily="34"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95, p. 103885. Available at: https://doi.org/10.1016/j.ijdrr.2023.103885.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Grahn, T.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Jaldell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(2019) ‘Households (un)willingness to perform private flood risk reduction – Results from a Swedish survey’,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Safety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116, pp. 127–136.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https://doi.org/10.1016/j.ssci.2019.03.011.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Han, Z.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(2017) ‘The effects of trust in government on earthquake survivors’ risk perception and preparedness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86(1), pp. 437–452. Available at: https://doi.org/10.1007/s11069-016-2699-9.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Han, Z., Wang, L. and Cui, K. (2021) ‘Trust in stakeholders and social support: risk perception and preparedness by the Wenchuan earthquake survivors’,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 pp. 132–145. Available at: https://doi.org/10.1080/17477891.2020.1725410.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Hernández Aguilar, B. and Ruiz Rivera, N. (2016) ‘The production of vulnerability to landslides: the risk habitus in two landslide-prone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in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Teziutlan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Mexico’,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Investigaciones</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Geográficas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(90).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https://doi.org/10.14350/rig.50663.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Houston, D.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(2019) ‘The Influence of Hazard Maps and Trust of Flood Controls on Coastal Flood Spatial Awareness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51(4), pp. 347–375. Available at: https://doi.org/10.1177/0013916517748711.</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Kerstholt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J.,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Duijnhoven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and Paton, D. (2017) ‘Flooding in The Netherlands: How people’s interpretation of personal, social and institutional resources influence flooding preparedness’,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 pp. 52–57.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https://doi.org/10.1016/j.ijdrr.2017.05.013.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Lavigne,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(2008) ‘People’s behaviour in the face of volcanic hazards: Perspectives from Javanese communities, Indonesia’,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Volcanology and Geothermal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172(3–4), pp. 273–287.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https://doi.org/10.1016/j.jvolgeores.2007.12.013.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Le Dang, H.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(2014) ‘Farmers’ Perceived Risks of Climate Change and Influencing Factors: A Study in the Mekong Delta, Vietnam’,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54(2), pp. 331–345. Available at: https://doi.org/10.1007/s00267-014-0299-6.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Liang, Y. (2016) ‘Trust in Chinese Government and Quality of Life (QOL) of Sichuan Earthquake Survivors: Does Trust in Government Help to Promote QOL?’,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Indicators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127(2), pp. 541–564. Available at: https://doi.org/10.1007/s11205-015-0967-9.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Lin, S., Shaw, D. and Ho, M.-C. (2008) ‘Why are flood and landslide victims less willing to take mitigation measures than the public?’,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305–314. Available at: https://doi.org/10.1007/s11069-007-9136-z.</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Lo, A.Y.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(2015) ‘Social capital and community preparation for urban flooding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Applied Geography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1–11.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https://doi.org/10.1016/j.apgeog.2015.08.003.</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Mahdavian</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‘Risk behaviour and people’s attitude towards public authorities – A survey of 2007 UK and 2013 German floods’,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49, p. 101685. Available at: https://doi.org/10.1016/j.ijdrr.2020.101685.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Martinez, G., Costas, S. and Ferreira, Ó. (2020) ‘The role of culture for coastal disaster risk reduction measures: Empirical evidence from northern and southern Europe’,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Advances in Climate Change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11(4), pp. 297–309. Available at: https://doi.org/10.1016/j.accre.2020.11.001.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Moreno, J., Lara, A. and Torres, M. (2019) ‘Community resilience in response to the 2010 tsunami in Chile: The survival of a small-scale fishing community’,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33, pp. 376–384.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https://doi.org/10.1016/j.ijdrr.2018.10.024.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Morss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R.E.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‘How do people perceive, understand, and anticipate responding to flash flood risks and warnings? Results from a public survey in Boulder, Colorado, USA’,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Hydrology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541, pp. 649–664. Available at: https://doi.org/10.1016/j.jhydrol.2015.11.047.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Nguyen-Trung, K.,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Uekusa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Matthewman, S. (2024) ‘Locked into a permanent position of vulnerability? Farmers’ trust and social capital with the government from Critical Disaster Studies perspectives’,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Available at: https://doi.org/10.1007/s11069-023-06383-2.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Nicholls, K. and Picou, J.S. (2013) ‘The Impact of Hurricane Katrina on Trust in Government’,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Quarterly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94(2), pp. 344–361. Available at: https://doi.org/10.1111/j.1540-6237.2012.00932.x.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Parreira, N. and Mouro, C. (2023) ‘Living by the sea: place attachment, coastal risk perception, and eco-anxiety when coping with climate change’,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Psychology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 p. 1155635. Available at: https://doi.org/10.3389/fpsyg.2023.1155635.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Plümper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 Quiroz Flores, A. and Neumayer, E. (2017) ‘The double-edged sword of learning from disasters: Mortality in the Tohoku tsunami’,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 pp. 49–56. Available at: https://doi.org/10.1016/j.gloenvcha.2017.03.002.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Rainear, A.M. and Lin, C.A. (2021) ‘Communication Factors Influencing Flood-Risk-Mitigation Motivation and Intention among College Students’,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Weather, Climate,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13(1), pp. 125–135. Available at: https://doi.org/10.1175/WCAS-D-20-0016.1.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Reininger, B.M.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(2013) ‘Social capital and disaster preparedness among low income Mexican Americans in a disaster prone area’,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&amp; Medicine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83, pp. 50–60. Available at: https://doi.org/10.1016/j.socscimed.2013.01.037.</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Salah, P. and Sasaki, J. (2021) ‘Knowledge, Awareness, and Attitudes toward Tsunamis: A Local Survey in the Southern Coast of Iran’,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 p. 449.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https://doi.org/10.3390/su13020449.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Schwaller</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N.L.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‘(Mis)trusting the Process: How Post-Disaster Home Buyout Processes Can Degrade Public Trust’.</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(2018) ‘Trust and the communication of flood risks: comparing the roles of local governments, volunteers in emergency services, and neighbours’,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Flood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11(3), pp. 305–316.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https://doi.org/10.1111/jfr3.12313.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Sharp, E.A.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(2013) ‘Factors affecting community-agency trust before, during and after a wildfire: An Australian case study’,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130, pp. 10–19. Available at: https://doi.org/10.1016/j.jenvman.2013.08.037.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Sherman-Morris, K. (2005) ‘Tornadoes, television and trust—A closer look at the influence of the local weathercaster during severe weather’,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201–210.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https://doi.org/10.1016/j.hazards.2006.10.002.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Soane, 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(2010) ‘Flood Perception and Mitigation: The Role of Severity, Agency, and Experience in the Purchase of Flood Protection, and the Communication of Flood Information’,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Planning A: Economy and Space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42(12), pp. 3023–3038. Available at: https://doi.org/10.1068/a43238.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Stasiewicz, A.M. and Paveglio, T.B. (2022) ‘Exploring relationships between perceived suppression capabilities and resident performance of wildfire mitigations’,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316, p. 115176. Available at: https://doi.org/10.1016/j.jenvman.2022.115176.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Terpstra, T. (2011) ‘Emotions, Trust, and Perceived Risk: Affective and Cognitive Routes to Flood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31(10), pp. 1658–1675. Available at: https://doi.org/10.1111/j.1539-6924.2011.01616.x.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Walch, C. (2018) ‘Evacuation ahead of natural disasters: Evidence from cyclone Phailin in India and typhoon Haiyan in the Philippines’,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Geo: Geography and Environment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 p. e00051.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https://doi.org/10.1002/geo2.51.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Wang, T.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(2022) ‘The determinants affecting the intention of urban residents to prepare for flood risk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 and Earth System Sciences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22(6), pp. 2185–2199. Available at: https://doi.org/10.5194/nhess-22-2185-2022.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Wei, H.-H., Sim, T. and Han, Z. (2019) ‘Confidence in authorities,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cohesion and natural hazards preparedness in Taiwan’,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40, p. 101265. Available at: https://doi.org/10.1016/j.ijdrr.2019.101265.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Wong, S.D., Walker, J.L. and Shaheen, S.A. (2021) ‘Trust and compassion in willingness to share mobility and sheltering resources in evacuations: A case study of the 2017 and 2018 California Wildfires’,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52, p. 101900. Available at: https://doi.org/10.1016/j.ijdrr.2020.101900.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Xie, L., Wang, Y. and Li, S. (2023) ‘How government-public collaboration affects individual mitigation responses to flooding: A case study in Yellow River Delta area,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Forest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7(2), pp. 184–199.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https://doi.org/10.24259/fs.v7i2.22601.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Yong, A.G.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‘Community social capital and individual disaster preparedness in immigrants and Canadian-born individuals: an ecological perspective’,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23(5), pp. 678–694. Available at: https://doi.org/10.1080/13669877.2019.1628090.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Zhang, F.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‘Does Trust Help to Improve Residents’ Perceptions of the Efficacy of Disaster Preparedness? Evidence from Wenchuan and Lushan Earthquakes in Sichuan Province,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Environmental Research and Public Health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19(8), p. 4515.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https://doi.org/10.3390/ijerph19084515.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Zhang,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‘Beyond Flood Preparedness: Effects of Experience, Trust, and Perceived Risk on Preparation Intentions and Financial Risk-Taking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13(24), p. 13625.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https://doi.org/10.3390/su132413625.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Zinda</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J.A.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‘Flood risk perception and responses among urban residents in the northeastern United States’,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 102528. Available at: https://doi.org/10.1016/j.ijdrr.2021.102528.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A4203DEB-F999-E39D-7060-7221210282E1}"/>
              </a:ext>
            </a:extLst>
          </p:cNvPr>
          <p:cNvSpPr/>
          <p:nvPr/>
        </p:nvSpPr>
        <p:spPr>
          <a:xfrm>
            <a:off x="-2" y="-707"/>
            <a:ext cx="12192000"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E679E6F6-2214-02E9-394B-5A1A1CB67418}"/>
              </a:ext>
            </a:extLst>
          </p:cNvPr>
          <p:cNvSpPr/>
          <p:nvPr/>
        </p:nvSpPr>
        <p:spPr>
          <a:xfrm>
            <a:off x="1214763" y="6144279"/>
            <a:ext cx="10977234"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02C1DEF-7E97-C596-BF91-06370B61A15A}"/>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847D9B70-AD9C-B6A4-7B98-99646A5D6305}"/>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References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9" name="Isosceles Triangle 28">
            <a:hlinkClick r:id="" action="ppaction://hlinkshowjump?jump=previousslide"/>
            <a:extLst>
              <a:ext uri="{FF2B5EF4-FFF2-40B4-BE49-F238E27FC236}">
                <a16:creationId xmlns:a16="http://schemas.microsoft.com/office/drawing/2014/main" id="{F2559005-0558-DC5B-1E1A-4EFA1D923099}"/>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F733C68D-D6BB-205E-7EFD-DE2DDD21B09C}"/>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Home with solid fill">
            <a:hlinkClick r:id="rId2" action="ppaction://hlinksldjump"/>
            <a:extLst>
              <a:ext uri="{FF2B5EF4-FFF2-40B4-BE49-F238E27FC236}">
                <a16:creationId xmlns:a16="http://schemas.microsoft.com/office/drawing/2014/main" id="{0696DCDA-691C-B3FF-B19B-8919343C55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015" y="31787"/>
            <a:ext cx="427551" cy="427551"/>
          </a:xfrm>
          <a:prstGeom prst="rect">
            <a:avLst/>
          </a:prstGeom>
        </p:spPr>
      </p:pic>
      <p:sp>
        <p:nvSpPr>
          <p:cNvPr id="32" name="Rectangle 31">
            <a:extLst>
              <a:ext uri="{FF2B5EF4-FFF2-40B4-BE49-F238E27FC236}">
                <a16:creationId xmlns:a16="http://schemas.microsoft.com/office/drawing/2014/main" id="{E521271E-6973-8BA1-B737-F10BE9250DF5}"/>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Subtitle 2">
            <a:hlinkClick r:id="rId2" action="ppaction://hlinksldjump"/>
            <a:extLst>
              <a:ext uri="{FF2B5EF4-FFF2-40B4-BE49-F238E27FC236}">
                <a16:creationId xmlns:a16="http://schemas.microsoft.com/office/drawing/2014/main" id="{6F3D6999-37F9-7C89-6AED-C65470C57B9F}"/>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34" name="Subtitle 2">
            <a:hlinkClick r:id="rId5" action="ppaction://hlinksldjump"/>
            <a:extLst>
              <a:ext uri="{FF2B5EF4-FFF2-40B4-BE49-F238E27FC236}">
                <a16:creationId xmlns:a16="http://schemas.microsoft.com/office/drawing/2014/main" id="{5EAE7DB5-6036-A31D-142D-8640D6C34FBE}"/>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35" name="Subtitle 2">
            <a:hlinkClick r:id="rId6" action="ppaction://hlinksldjump"/>
            <a:extLst>
              <a:ext uri="{FF2B5EF4-FFF2-40B4-BE49-F238E27FC236}">
                <a16:creationId xmlns:a16="http://schemas.microsoft.com/office/drawing/2014/main" id="{4196052D-032E-33DD-8FA1-CA4012748F2D}"/>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36" name="Subtitle 2">
            <a:hlinkClick r:id="rId7" action="ppaction://hlinksldjump"/>
            <a:extLst>
              <a:ext uri="{FF2B5EF4-FFF2-40B4-BE49-F238E27FC236}">
                <a16:creationId xmlns:a16="http://schemas.microsoft.com/office/drawing/2014/main" id="{0394BC68-A49D-8357-8F3C-3F233EB60A10}"/>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38" name="Subtitle 2">
            <a:hlinkClick r:id="rId8" action="ppaction://hlinksldjump"/>
            <a:extLst>
              <a:ext uri="{FF2B5EF4-FFF2-40B4-BE49-F238E27FC236}">
                <a16:creationId xmlns:a16="http://schemas.microsoft.com/office/drawing/2014/main" id="{073C0013-0CAD-2696-3646-01B22FAF5ADE}"/>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15" name="Rectangle: Rounded Corners 14">
            <a:hlinkClick r:id="rId9" action="ppaction://hlinksldjump"/>
            <a:extLst>
              <a:ext uri="{FF2B5EF4-FFF2-40B4-BE49-F238E27FC236}">
                <a16:creationId xmlns:a16="http://schemas.microsoft.com/office/drawing/2014/main" id="{2CC946D9-2B26-4464-BDCE-2BAB209E6BE9}"/>
              </a:ext>
            </a:extLst>
          </p:cNvPr>
          <p:cNvSpPr/>
          <p:nvPr/>
        </p:nvSpPr>
        <p:spPr>
          <a:xfrm>
            <a:off x="426418" y="990781"/>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A-B</a:t>
            </a:r>
          </a:p>
        </p:txBody>
      </p:sp>
      <p:sp>
        <p:nvSpPr>
          <p:cNvPr id="16" name="Rectangle: Rounded Corners 15">
            <a:hlinkClick r:id="rId10" action="ppaction://hlinksldjump"/>
            <a:extLst>
              <a:ext uri="{FF2B5EF4-FFF2-40B4-BE49-F238E27FC236}">
                <a16:creationId xmlns:a16="http://schemas.microsoft.com/office/drawing/2014/main" id="{1F325C3C-EB3C-FA61-2338-B4BFD74092BA}"/>
              </a:ext>
            </a:extLst>
          </p:cNvPr>
          <p:cNvSpPr/>
          <p:nvPr/>
        </p:nvSpPr>
        <p:spPr>
          <a:xfrm>
            <a:off x="426418" y="1617630"/>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C-D</a:t>
            </a:r>
          </a:p>
        </p:txBody>
      </p:sp>
      <p:sp>
        <p:nvSpPr>
          <p:cNvPr id="17" name="Rectangle: Rounded Corners 16">
            <a:hlinkClick r:id="rId11" action="ppaction://hlinksldjump"/>
            <a:extLst>
              <a:ext uri="{FF2B5EF4-FFF2-40B4-BE49-F238E27FC236}">
                <a16:creationId xmlns:a16="http://schemas.microsoft.com/office/drawing/2014/main" id="{74667F34-C33D-9046-EC57-D7C0D766C6D7}"/>
              </a:ext>
            </a:extLst>
          </p:cNvPr>
          <p:cNvSpPr/>
          <p:nvPr/>
        </p:nvSpPr>
        <p:spPr>
          <a:xfrm>
            <a:off x="427130" y="2244479"/>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E-H</a:t>
            </a:r>
          </a:p>
        </p:txBody>
      </p:sp>
      <p:sp>
        <p:nvSpPr>
          <p:cNvPr id="18" name="Rectangle: Rounded Corners 17">
            <a:hlinkClick r:id="rId12" action="ppaction://hlinksldjump"/>
            <a:extLst>
              <a:ext uri="{FF2B5EF4-FFF2-40B4-BE49-F238E27FC236}">
                <a16:creationId xmlns:a16="http://schemas.microsoft.com/office/drawing/2014/main" id="{7C521770-C11C-C227-C3A9-F8E0CE2DB019}"/>
              </a:ext>
            </a:extLst>
          </p:cNvPr>
          <p:cNvSpPr/>
          <p:nvPr/>
        </p:nvSpPr>
        <p:spPr>
          <a:xfrm>
            <a:off x="426418" y="2867555"/>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K-L</a:t>
            </a:r>
          </a:p>
        </p:txBody>
      </p:sp>
      <p:sp>
        <p:nvSpPr>
          <p:cNvPr id="21" name="Rectangle: Rounded Corners 20">
            <a:hlinkClick r:id="rId13" action="ppaction://hlinksldjump"/>
            <a:extLst>
              <a:ext uri="{FF2B5EF4-FFF2-40B4-BE49-F238E27FC236}">
                <a16:creationId xmlns:a16="http://schemas.microsoft.com/office/drawing/2014/main" id="{C78BF803-DEC9-958C-91F6-4ACF916FCE1A}"/>
              </a:ext>
            </a:extLst>
          </p:cNvPr>
          <p:cNvSpPr/>
          <p:nvPr/>
        </p:nvSpPr>
        <p:spPr>
          <a:xfrm>
            <a:off x="426418" y="3498177"/>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M-N</a:t>
            </a:r>
          </a:p>
        </p:txBody>
      </p:sp>
      <p:sp>
        <p:nvSpPr>
          <p:cNvPr id="24" name="Rectangle: Rounded Corners 23">
            <a:hlinkClick r:id="rId14" action="ppaction://hlinksldjump"/>
            <a:extLst>
              <a:ext uri="{FF2B5EF4-FFF2-40B4-BE49-F238E27FC236}">
                <a16:creationId xmlns:a16="http://schemas.microsoft.com/office/drawing/2014/main" id="{6300D196-BE87-CDB6-E798-A380D11BAEB5}"/>
              </a:ext>
            </a:extLst>
          </p:cNvPr>
          <p:cNvSpPr/>
          <p:nvPr/>
        </p:nvSpPr>
        <p:spPr>
          <a:xfrm>
            <a:off x="422127" y="4117480"/>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a:t>
            </a:r>
          </a:p>
        </p:txBody>
      </p:sp>
      <p:sp>
        <p:nvSpPr>
          <p:cNvPr id="39" name="Rectangle: Rounded Corners 38">
            <a:hlinkClick r:id="rId15" action="ppaction://hlinksldjump"/>
            <a:extLst>
              <a:ext uri="{FF2B5EF4-FFF2-40B4-BE49-F238E27FC236}">
                <a16:creationId xmlns:a16="http://schemas.microsoft.com/office/drawing/2014/main" id="{FD66BA65-7B40-22EE-3B22-5DEA505470BE}"/>
              </a:ext>
            </a:extLst>
          </p:cNvPr>
          <p:cNvSpPr/>
          <p:nvPr/>
        </p:nvSpPr>
        <p:spPr>
          <a:xfrm>
            <a:off x="422127" y="4736783"/>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a:t>
            </a:r>
          </a:p>
        </p:txBody>
      </p:sp>
      <p:sp>
        <p:nvSpPr>
          <p:cNvPr id="40" name="Rectangle: Rounded Corners 39">
            <a:hlinkClick r:id="rId16" action="ppaction://hlinksldjump"/>
            <a:extLst>
              <a:ext uri="{FF2B5EF4-FFF2-40B4-BE49-F238E27FC236}">
                <a16:creationId xmlns:a16="http://schemas.microsoft.com/office/drawing/2014/main" id="{3A8FED7A-C698-7B01-4E22-0B936D05DA0B}"/>
              </a:ext>
            </a:extLst>
          </p:cNvPr>
          <p:cNvSpPr/>
          <p:nvPr/>
        </p:nvSpPr>
        <p:spPr>
          <a:xfrm>
            <a:off x="422127" y="5356048"/>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W-Z</a:t>
            </a:r>
          </a:p>
        </p:txBody>
      </p:sp>
      <p:cxnSp>
        <p:nvCxnSpPr>
          <p:cNvPr id="41" name="Straight Connector 40">
            <a:extLst>
              <a:ext uri="{FF2B5EF4-FFF2-40B4-BE49-F238E27FC236}">
                <a16:creationId xmlns:a16="http://schemas.microsoft.com/office/drawing/2014/main" id="{2BB2DE7C-7F7B-CAC8-0871-FD0EA4732700}"/>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 name="Subtitle 2">
            <a:hlinkClick r:id="rId17" action="ppaction://hlinksldjump"/>
            <a:extLst>
              <a:ext uri="{FF2B5EF4-FFF2-40B4-BE49-F238E27FC236}">
                <a16:creationId xmlns:a16="http://schemas.microsoft.com/office/drawing/2014/main" id="{9173146D-DD36-A223-4E71-7D598B00E082}"/>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28100854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30E1F-1D47-93F6-F92A-438C03771930}"/>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5FB681B4-9EA9-CD7C-753A-C255860354A5}"/>
              </a:ext>
            </a:extLst>
          </p:cNvPr>
          <p:cNvSpPr txBox="1"/>
          <p:nvPr/>
        </p:nvSpPr>
        <p:spPr>
          <a:xfrm>
            <a:off x="1551817" y="-32249874"/>
            <a:ext cx="10243456" cy="44996420"/>
          </a:xfrm>
          <a:prstGeom prst="rect">
            <a:avLst/>
          </a:prstGeom>
          <a:noFill/>
        </p:spPr>
        <p:txBody>
          <a:bodyPr wrap="square">
            <a:spAutoFit/>
          </a:bodyPr>
          <a:lstStyle/>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Ao, 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‘Households’ Earthquake Disaster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The Role of Trust in and Help From Stakeholders’,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Environmental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 p. 926432. Available at: https://doi.org/10.3389/fenvs.2022.926432.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Asfaw, H.W., McGee, T.K. and Correia, F.J. (2022) ‘Wildfire preparedness and response during the 2016 Arouca wildfires in rural Portugal’,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73, p. 102895. Available at: https://doi.org/10.1016/j.ijdrr.2022.102895.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(2020) ‘Collective efficacy and natural hazards: differing roles of social cohesion and task-specific efficacy in shaping risk and coping beliefs’,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23(6), pp. 695–712. Available at: https://doi.org/10.1080/13669877.2019.1628096.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Bixler, R.P.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(2021) ‘Unpacking Adaptive Capacity to Flooding in Urban Environments: Social Capital, Social Vulnerability,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Water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 p. 728730.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https://doi.org/10.3389/frwa.2021.728730.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Bronfman, N.C.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‘Trust and risk perception of natural hazards: implications for risk preparedness in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81(1), pp. 307–327. Available at: https://doi.org/10.1007/s11069-015-2080-4.</a:t>
            </a: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Cadwell, P. (2019) ‘Trust, distrust and translation in a disaster’,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Disaster Prevention and Management: An International Journal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29(2), pp. 157–174.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https://doi.org/10.1108/DPM-11-2018-0374.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‘The climate change double whammy: Flood damage and the determinants of flood insurance coverage, the case of post-Katrina New Orleans’,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Climate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27, p. 100210.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https://doi.org/10.1016/j.crm.2019.100210.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‘From the general to the specific: the influence of confidence and trust on flood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24(9), pp. 1161–1179.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https://doi.org/10.1080/13669877.2020.1806909.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Castro-Correa, C.-P.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‘Transformation of social capital during and after a disaster event: the cases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Chañaral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and Diego de Almagro, Atacama Region,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103(2), pp. 2427–2440. Available at: https://doi.org/10.1007/s11069-020-04091-9.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Choi, J. and Wehde, W. (2020) ‘Trust in Emergency Management Authorities and Individual Emergency Preparedness for Tornadoes’,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Hazards &amp; Crisis in Public Policy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11(1), pp. 12–34.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https://doi.org/10.1002/rhc3.12185.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Cisternas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P.C.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(2024) ‘The influence of risk awareness and government trust on risk perception and preparedness for natural hazards’,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333–348. Available at: https://doi.org/10.1111/risa.14151.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Diakakis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Priskos, G.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Skordoulis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(2018) ‘Public perception of flood risk in flash flood prone areas of Eastern Mediterranean: The case of Attica Region in Greece’,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28, pp. 404–413.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https://doi.org/10.1016/j.ijdrr.2018.03.018.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Dias, 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‘Trust in Public Risk Management and Social Dynamics in the Case of Flood Risk’,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CES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Psicología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14(1), pp. 49–63.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https://doi.org/10.21615/cesp.14.1.5.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Donovan, 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(2018) ‘Risk perception at a persistently active volcano: warnings and trust at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Popocatépetl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volcano in Mexico, 2012–2014’,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Bulletin of Volcanology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80(5), p. 47. Available at: https://doi.org/10.1007/s00445-018-1218-0.</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Ekoh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S.S., Teron, L. and Ajibade, I. (2023) ‘Climate change and coastal megacities: Adapting through mobility’,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 p. 102666. Available at: https://doi.org/10.1016/j.gloenvcha.2023.102666.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Gammoh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L.A., Dawson, I.G.J.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Katsikopoulos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K. (2023) ‘How flood preparedness among Jordanian citizens is influenced by self-efficacy, sense of community, experience, communication, trust and training’,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87, p. 103585.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https://doi.org/10.1016/j.ijdrr.2023.103585.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Goidel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(2023) ‘After the rain falls: A panel survey of disaster</a:t>
            </a:r>
            <a:r>
              <a:rPr lang="en-GB" sz="1300" kern="100" dirty="0">
                <a:effectLst/>
                <a:latin typeface="Cambria Math" panose="02040503050406030204" pitchFamily="18" charset="0"/>
                <a:ea typeface="Aptos" panose="020B0004020202020204" pitchFamily="34" charset="0"/>
                <a:cs typeface="Cambria Math" panose="02040503050406030204" pitchFamily="18"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related attitudes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behaviors</a:t>
            </a:r>
            <a:r>
              <a:rPr lang="en-GB" sz="1300" kern="100" dirty="0">
                <a:effectLst/>
                <a:latin typeface="Verdana Pro Cond" panose="020B0606030504040204" pitchFamily="34" charset="0"/>
                <a:ea typeface="Aptos" panose="020B0004020202020204" pitchFamily="34" charset="0"/>
                <a:cs typeface="Aptos" panose="020B0004020202020204" pitchFamily="34"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95, p. 103885. Available at: https://doi.org/10.1016/j.ijdrr.2023.103885.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Grahn, T.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Jaldell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(2019) ‘Households (un)willingness to perform private flood risk reduction – Results from a Swedish survey’,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Safety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116, pp. 127–136.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https://doi.org/10.1016/j.ssci.2019.03.011.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Han, Z.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(2017) ‘The effects of trust in government on earthquake survivors’ risk perception and preparedness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86(1), pp. 437–452. Available at: https://doi.org/10.1007/s11069-016-2699-9.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Han, Z., Wang, L. and Cui, K. (2021) ‘Trust in stakeholders and social support: risk perception and preparedness by the Wenchuan earthquake survivors’,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 pp. 132–145. Available at: https://doi.org/10.1080/17477891.2020.1725410.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Hernández Aguilar, B. and Ruiz Rivera, N. (2016) ‘The production of vulnerability to landslides: the risk habitus in two landslide-prone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in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Teziutlan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Mexico’,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Investigaciones</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Geográficas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(90).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https://doi.org/10.14350/rig.50663.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Houston, D.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(2019) ‘The Influence of Hazard Maps and Trust of Flood Controls on Coastal Flood Spatial Awareness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51(4), pp. 347–375. Available at: https://doi.org/10.1177/0013916517748711.</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Kerstholt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J.,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Duijnhoven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and Paton, D. (2017) ‘Flooding in The Netherlands: How people’s interpretation of personal, social and institutional resources influence flooding preparedness’,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 pp. 52–57.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https://doi.org/10.1016/j.ijdrr.2017.05.013.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Lavigne,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(2008) ‘People’s behaviour in the face of volcanic hazards: Perspectives from Javanese communities, Indonesia’,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Volcanology and Geothermal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172(3–4), pp. 273–287.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https://doi.org/10.1016/j.jvolgeores.2007.12.013.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Le Dang, H.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(2014) ‘Farmers’ Perceived Risks of Climate Change and Influencing Factors: A Study in the Mekong Delta, Vietnam’,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54(2), pp. 331–345. Available at: https://doi.org/10.1007/s00267-014-0299-6.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Liang, Y. (2016) ‘Trust in Chinese Government and Quality of Life (QOL) of Sichuan Earthquake Survivors: Does Trust in Government Help to Promote QOL?’,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Indicators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127(2), pp. 541–564. Available at: https://doi.org/10.1007/s11205-015-0967-9.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Lin, S., Shaw, D. and Ho, M.-C. (2008) ‘Why are flood and landslide victims less willing to take mitigation measures than the public?’,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305–314. Available at: https://doi.org/10.1007/s11069-007-9136-z.</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Lo, A.Y.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(2015) ‘Social capital and community preparation for urban flooding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Applied Geography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1–11.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https://doi.org/10.1016/j.apgeog.2015.08.003.</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Mahdavian</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‘Risk behaviour and people’s attitude towards public authorities – A survey of 2007 UK and 2013 German floods’,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49, p. 101685. Available at: https://doi.org/10.1016/j.ijdrr.2020.101685.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Martinez, G., Costas, S. and Ferreira, Ó. (2020) ‘The role of culture for coastal disaster risk reduction measures: Empirical evidence from northern and southern Europe’,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Advances in Climate Change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11(4), pp. 297–309. Available at: https://doi.org/10.1016/j.accre.2020.11.001.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Moreno, J., Lara, A. and Torres, M. (2019) ‘Community resilience in response to the 2010 tsunami in Chile: The survival of a small-scale fishing community’,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33, pp. 376–384.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https://doi.org/10.1016/j.ijdrr.2018.10.024.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Morss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R.E.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‘How do people perceive, understand, and anticipate responding to flash flood risks and warnings? Results from a public survey in Boulder, Colorado, USA’,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Hydrology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541, pp. 649–664. Available at: https://doi.org/10.1016/j.jhydrol.2015.11.047.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Nguyen-Trung, K.,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Uekusa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Matthewman, S. (2024) ‘Locked into a permanent position of vulnerability? Farmers’ trust and social capital with the government from Critical Disaster Studies perspectives’,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Available at: https://doi.org/10.1007/s11069-023-06383-2.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Nicholls, K. and Picou, J.S. (2013) ‘The Impact of Hurricane Katrina on Trust in Government’,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Quarterly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94(2), pp. 344–361. Available at: https://doi.org/10.1111/j.1540-6237.2012.00932.x.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Parreira, N. and Mouro, C. (2023) ‘Living by the sea: place attachment, coastal risk perception, and eco-anxiety when coping with climate change’,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Psychology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 p. 1155635. Available at: https://doi.org/10.3389/fpsyg.2023.1155635.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Plümper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 Quiroz Flores, A. and Neumayer, E. (2017) ‘The double-edged sword of learning from disasters: Mortality in the Tohoku tsunami’,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 pp. 49–56. Available at: https://doi.org/10.1016/j.gloenvcha.2017.03.002.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Rainear, A.M. and Lin, C.A. (2021) ‘Communication Factors Influencing Flood-Risk-Mitigation Motivation and Intention among College Students’,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Weather, Climate,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13(1), pp. 125–135. Available at: https://doi.org/10.1175/WCAS-D-20-0016.1.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Reininger, B.M.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(2013) ‘Social capital and disaster preparedness among low income Mexican Americans in a disaster prone area’,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&amp; Medicine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83, pp. 50–60. Available at: https://doi.org/10.1016/j.socscimed.2013.01.037.</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Salah, P. and Sasaki, J. (2021) ‘Knowledge, Awareness, and Attitudes toward Tsunamis: A Local Survey in the Southern Coast of Iran’,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 p. 449.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https://doi.org/10.3390/su13020449.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Schwaller</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N.L.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‘(Mis)trusting the Process: How Post-Disaster Home Buyout Processes Can Degrade Public Trust’.</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(2018) ‘Trust and the communication of flood risks: comparing the roles of local governments, volunteers in emergency services, and neighbours’,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Flood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11(3), pp. 305–316.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https://doi.org/10.1111/jfr3.12313.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Sharp, E.A.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(2013) ‘Factors affecting community-agency trust before, during and after a wildfire: An Australian case study’,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130, pp. 10–19. Available at: https://doi.org/10.1016/j.jenvman.2013.08.037.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Sherman-Morris, K. (2005) ‘Tornadoes, television and trust—A closer look at the influence of the local weathercaster during severe weather’,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201–210.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https://doi.org/10.1016/j.hazards.2006.10.002.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Soane, 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(2010) ‘Flood Perception and Mitigation: The Role of Severity, Agency, and Experience in the Purchase of Flood Protection, and the Communication of Flood Information’,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Planning A: Economy and Space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42(12), pp. 3023–3038. Available at: https://doi.org/10.1068/a43238.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Stasiewicz, A.M. and Paveglio, T.B. (2022) ‘Exploring relationships between perceived suppression capabilities and resident performance of wildfire mitigations’,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316, p. 115176. Available at: https://doi.org/10.1016/j.jenvman.2022.115176.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Terpstra, T. (2011) ‘Emotions, Trust, and Perceived Risk: Affective and Cognitive Routes to Flood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31(10), pp. 1658–1675. Available at: https://doi.org/10.1111/j.1539-6924.2011.01616.x.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Walch, C. (2018) ‘Evacuation ahead of natural disasters: Evidence from cyclone Phailin in India and typhoon Haiyan in the Philippines’,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Geo: Geography and Environment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 p. e00051.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https://doi.org/10.1002/geo2.51.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Wang, T.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(2022) ‘The determinants affecting the intention of urban residents to prepare for flood risk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 and Earth System Sciences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22(6), pp. 2185–2199. Available at: https://doi.org/10.5194/nhess-22-2185-2022.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Wei, H.-H., Sim, T. and Han, Z. (2019) ‘Confidence in authorities,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cohesion and natural hazards preparedness in Taiwan’,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40, p. 101265. Available at: https://doi.org/10.1016/j.ijdrr.2019.101265.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Wong, S.D., Walker, J.L. and Shaheen, S.A. (2021) ‘Trust and compassion in willingness to share mobility and sheltering resources in evacuations: A case study of the 2017 and 2018 California Wildfires’,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52, p. 101900. Available at: https://doi.org/10.1016/j.ijdrr.2020.101900.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Xie, L., Wang, Y. and Li, S. (2023) ‘How government-public collaboration affects individual mitigation responses to flooding: A case study in Yellow River Delta area,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Forest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7(2), pp. 184–199.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https://doi.org/10.24259/fs.v7i2.22601.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Yong, A.G.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‘Community social capital and individual disaster preparedness in immigrants and Canadian-born individuals: an ecological perspective’,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23(5), pp. 678–694. Available at: https://doi.org/10.1080/13669877.2019.1628090.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Zhang, F.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‘Does Trust Help to Improve Residents’ Perceptions of the Efficacy of Disaster Preparedness? Evidence from Wenchuan and Lushan Earthquakes in Sichuan Province,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Environmental Research and Public Health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19(8), p. 4515.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https://doi.org/10.3390/ijerph19084515.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Zhang,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‘Beyond Flood Preparedness: Effects of Experience, Trust, and Perceived Risk on Preparation Intentions and Financial Risk-Taking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13(24), p. 13625.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https://doi.org/10.3390/su132413625.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Zinda</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J.A.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‘Flood risk perception and responses among urban residents in the northeastern United States’,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 102528. Available at: https://doi.org/10.1016/j.ijdrr.2021.102528.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E0E20713-2218-B00C-DEA1-205E01D0F8E7}"/>
              </a:ext>
            </a:extLst>
          </p:cNvPr>
          <p:cNvSpPr/>
          <p:nvPr/>
        </p:nvSpPr>
        <p:spPr>
          <a:xfrm>
            <a:off x="-2" y="-707"/>
            <a:ext cx="12192000"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D074DE03-802F-7C8C-89F1-FCCF7C57C518}"/>
              </a:ext>
            </a:extLst>
          </p:cNvPr>
          <p:cNvSpPr/>
          <p:nvPr/>
        </p:nvSpPr>
        <p:spPr>
          <a:xfrm>
            <a:off x="1214763" y="6144279"/>
            <a:ext cx="10977234"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487A1B5-9E87-4A80-C995-B55AEF590337}"/>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16DFA8EE-4548-6006-507D-C9F7864D4D8C}"/>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References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9" name="Isosceles Triangle 28">
            <a:hlinkClick r:id="" action="ppaction://hlinkshowjump?jump=previousslide"/>
            <a:extLst>
              <a:ext uri="{FF2B5EF4-FFF2-40B4-BE49-F238E27FC236}">
                <a16:creationId xmlns:a16="http://schemas.microsoft.com/office/drawing/2014/main" id="{CBC98DB3-4B33-1E68-2F0B-DBE579CBD4B7}"/>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6C66CA38-63B6-ED60-D7D0-EF58B1AB3534}"/>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Home with solid fill">
            <a:hlinkClick r:id="rId2" action="ppaction://hlinksldjump"/>
            <a:extLst>
              <a:ext uri="{FF2B5EF4-FFF2-40B4-BE49-F238E27FC236}">
                <a16:creationId xmlns:a16="http://schemas.microsoft.com/office/drawing/2014/main" id="{81BA0404-C197-72EF-9BF0-EC5B371CF4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8015" y="31787"/>
            <a:ext cx="427551" cy="427551"/>
          </a:xfrm>
          <a:prstGeom prst="rect">
            <a:avLst/>
          </a:prstGeom>
        </p:spPr>
      </p:pic>
      <p:sp>
        <p:nvSpPr>
          <p:cNvPr id="32" name="Rectangle 31">
            <a:extLst>
              <a:ext uri="{FF2B5EF4-FFF2-40B4-BE49-F238E27FC236}">
                <a16:creationId xmlns:a16="http://schemas.microsoft.com/office/drawing/2014/main" id="{ED0C2AF4-2A97-45BB-0E88-D9F912577B55}"/>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Subtitle 2">
            <a:hlinkClick r:id="rId2" action="ppaction://hlinksldjump"/>
            <a:extLst>
              <a:ext uri="{FF2B5EF4-FFF2-40B4-BE49-F238E27FC236}">
                <a16:creationId xmlns:a16="http://schemas.microsoft.com/office/drawing/2014/main" id="{A0FA8CC5-BF43-C3CD-B522-E5612633688B}"/>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34" name="Subtitle 2">
            <a:hlinkClick r:id="rId5" action="ppaction://hlinksldjump"/>
            <a:extLst>
              <a:ext uri="{FF2B5EF4-FFF2-40B4-BE49-F238E27FC236}">
                <a16:creationId xmlns:a16="http://schemas.microsoft.com/office/drawing/2014/main" id="{AA49423E-D9D4-508C-6C50-59F572527C3C}"/>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35" name="Subtitle 2">
            <a:hlinkClick r:id="rId6" action="ppaction://hlinksldjump"/>
            <a:extLst>
              <a:ext uri="{FF2B5EF4-FFF2-40B4-BE49-F238E27FC236}">
                <a16:creationId xmlns:a16="http://schemas.microsoft.com/office/drawing/2014/main" id="{840FD019-EA59-5D56-CB95-B5C8B2089DD1}"/>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36" name="Subtitle 2">
            <a:hlinkClick r:id="rId7" action="ppaction://hlinksldjump"/>
            <a:extLst>
              <a:ext uri="{FF2B5EF4-FFF2-40B4-BE49-F238E27FC236}">
                <a16:creationId xmlns:a16="http://schemas.microsoft.com/office/drawing/2014/main" id="{A908618D-62DD-7A53-F934-E971993845A8}"/>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38" name="Subtitle 2">
            <a:hlinkClick r:id="rId8" action="ppaction://hlinksldjump"/>
            <a:extLst>
              <a:ext uri="{FF2B5EF4-FFF2-40B4-BE49-F238E27FC236}">
                <a16:creationId xmlns:a16="http://schemas.microsoft.com/office/drawing/2014/main" id="{687541E3-E3B1-7C4F-AA89-F290D201C4AA}"/>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5" name="Rectangle: Rounded Corners 4">
            <a:hlinkClick r:id="rId9" action="ppaction://hlinksldjump"/>
            <a:extLst>
              <a:ext uri="{FF2B5EF4-FFF2-40B4-BE49-F238E27FC236}">
                <a16:creationId xmlns:a16="http://schemas.microsoft.com/office/drawing/2014/main" id="{C2C25D58-9366-8EF6-AFA5-410C6E5442FB}"/>
              </a:ext>
            </a:extLst>
          </p:cNvPr>
          <p:cNvSpPr/>
          <p:nvPr/>
        </p:nvSpPr>
        <p:spPr>
          <a:xfrm>
            <a:off x="426418" y="990781"/>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A-B</a:t>
            </a:r>
          </a:p>
        </p:txBody>
      </p:sp>
      <p:sp>
        <p:nvSpPr>
          <p:cNvPr id="6" name="Rectangle: Rounded Corners 5">
            <a:hlinkClick r:id="rId10" action="ppaction://hlinksldjump"/>
            <a:extLst>
              <a:ext uri="{FF2B5EF4-FFF2-40B4-BE49-F238E27FC236}">
                <a16:creationId xmlns:a16="http://schemas.microsoft.com/office/drawing/2014/main" id="{9C30AC95-C37D-CF8C-0A6C-8B2B7BF4D1F7}"/>
              </a:ext>
            </a:extLst>
          </p:cNvPr>
          <p:cNvSpPr/>
          <p:nvPr/>
        </p:nvSpPr>
        <p:spPr>
          <a:xfrm>
            <a:off x="426418" y="1617630"/>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C-D</a:t>
            </a:r>
          </a:p>
        </p:txBody>
      </p:sp>
      <p:sp>
        <p:nvSpPr>
          <p:cNvPr id="7" name="Rectangle: Rounded Corners 6">
            <a:hlinkClick r:id="rId11" action="ppaction://hlinksldjump"/>
            <a:extLst>
              <a:ext uri="{FF2B5EF4-FFF2-40B4-BE49-F238E27FC236}">
                <a16:creationId xmlns:a16="http://schemas.microsoft.com/office/drawing/2014/main" id="{1E4E0BE2-A298-A3AA-91AC-C679ADD6F086}"/>
              </a:ext>
            </a:extLst>
          </p:cNvPr>
          <p:cNvSpPr/>
          <p:nvPr/>
        </p:nvSpPr>
        <p:spPr>
          <a:xfrm>
            <a:off x="427130" y="2244479"/>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E-H</a:t>
            </a:r>
          </a:p>
        </p:txBody>
      </p:sp>
      <p:sp>
        <p:nvSpPr>
          <p:cNvPr id="8" name="Rectangle: Rounded Corners 7">
            <a:hlinkClick r:id="rId12" action="ppaction://hlinksldjump"/>
            <a:extLst>
              <a:ext uri="{FF2B5EF4-FFF2-40B4-BE49-F238E27FC236}">
                <a16:creationId xmlns:a16="http://schemas.microsoft.com/office/drawing/2014/main" id="{903E45EF-6E26-C266-7611-D0C14DC023D2}"/>
              </a:ext>
            </a:extLst>
          </p:cNvPr>
          <p:cNvSpPr/>
          <p:nvPr/>
        </p:nvSpPr>
        <p:spPr>
          <a:xfrm>
            <a:off x="426418" y="2867555"/>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K-L</a:t>
            </a:r>
          </a:p>
        </p:txBody>
      </p:sp>
      <p:sp>
        <p:nvSpPr>
          <p:cNvPr id="9" name="Rectangle: Rounded Corners 8">
            <a:hlinkClick r:id="rId13" action="ppaction://hlinksldjump"/>
            <a:extLst>
              <a:ext uri="{FF2B5EF4-FFF2-40B4-BE49-F238E27FC236}">
                <a16:creationId xmlns:a16="http://schemas.microsoft.com/office/drawing/2014/main" id="{A535AE2F-4ECF-7C98-C0F9-3073EA4EED85}"/>
              </a:ext>
            </a:extLst>
          </p:cNvPr>
          <p:cNvSpPr/>
          <p:nvPr/>
        </p:nvSpPr>
        <p:spPr>
          <a:xfrm>
            <a:off x="426418" y="3498177"/>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M-N</a:t>
            </a:r>
          </a:p>
        </p:txBody>
      </p:sp>
      <p:sp>
        <p:nvSpPr>
          <p:cNvPr id="10" name="Rectangle: Rounded Corners 9">
            <a:hlinkClick r:id="rId14" action="ppaction://hlinksldjump"/>
            <a:extLst>
              <a:ext uri="{FF2B5EF4-FFF2-40B4-BE49-F238E27FC236}">
                <a16:creationId xmlns:a16="http://schemas.microsoft.com/office/drawing/2014/main" id="{CADFE1FF-0D7E-545F-26FD-C8671AA848C6}"/>
              </a:ext>
            </a:extLst>
          </p:cNvPr>
          <p:cNvSpPr/>
          <p:nvPr/>
        </p:nvSpPr>
        <p:spPr>
          <a:xfrm>
            <a:off x="422127" y="4117480"/>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a:t>
            </a:r>
          </a:p>
        </p:txBody>
      </p:sp>
      <p:sp>
        <p:nvSpPr>
          <p:cNvPr id="11" name="Rectangle: Rounded Corners 10">
            <a:hlinkClick r:id="rId15" action="ppaction://hlinksldjump"/>
            <a:extLst>
              <a:ext uri="{FF2B5EF4-FFF2-40B4-BE49-F238E27FC236}">
                <a16:creationId xmlns:a16="http://schemas.microsoft.com/office/drawing/2014/main" id="{6792DA7F-601B-4F65-705D-A7523595C1CA}"/>
              </a:ext>
            </a:extLst>
          </p:cNvPr>
          <p:cNvSpPr/>
          <p:nvPr/>
        </p:nvSpPr>
        <p:spPr>
          <a:xfrm>
            <a:off x="422127" y="4736783"/>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a:t>
            </a:r>
          </a:p>
        </p:txBody>
      </p:sp>
      <p:sp>
        <p:nvSpPr>
          <p:cNvPr id="14" name="Rectangle: Rounded Corners 13">
            <a:hlinkClick r:id="rId16" action="ppaction://hlinksldjump"/>
            <a:extLst>
              <a:ext uri="{FF2B5EF4-FFF2-40B4-BE49-F238E27FC236}">
                <a16:creationId xmlns:a16="http://schemas.microsoft.com/office/drawing/2014/main" id="{E9F53733-8F21-75AA-4D1E-2FDA17C0A5CA}"/>
              </a:ext>
            </a:extLst>
          </p:cNvPr>
          <p:cNvSpPr/>
          <p:nvPr/>
        </p:nvSpPr>
        <p:spPr>
          <a:xfrm>
            <a:off x="422127" y="5356048"/>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W-Z</a:t>
            </a:r>
          </a:p>
        </p:txBody>
      </p:sp>
      <p:cxnSp>
        <p:nvCxnSpPr>
          <p:cNvPr id="15" name="Straight Connector 14">
            <a:extLst>
              <a:ext uri="{FF2B5EF4-FFF2-40B4-BE49-F238E27FC236}">
                <a16:creationId xmlns:a16="http://schemas.microsoft.com/office/drawing/2014/main" id="{DDE82A5A-F119-F6D0-D9FC-85A8C5AB44F3}"/>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 name="Subtitle 2">
            <a:hlinkClick r:id="rId17" action="ppaction://hlinksldjump"/>
            <a:extLst>
              <a:ext uri="{FF2B5EF4-FFF2-40B4-BE49-F238E27FC236}">
                <a16:creationId xmlns:a16="http://schemas.microsoft.com/office/drawing/2014/main" id="{30E30104-56C3-F68A-4BA6-3AF3D703AFBA}"/>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29831258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201D8-32F2-A3D5-0AED-6ABEBA1508F7}"/>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449FA646-92A4-A564-A6D9-26328E61BF08}"/>
              </a:ext>
            </a:extLst>
          </p:cNvPr>
          <p:cNvSpPr txBox="1"/>
          <p:nvPr/>
        </p:nvSpPr>
        <p:spPr>
          <a:xfrm>
            <a:off x="1551817" y="-38180774"/>
            <a:ext cx="10243456" cy="44996420"/>
          </a:xfrm>
          <a:prstGeom prst="rect">
            <a:avLst/>
          </a:prstGeom>
          <a:noFill/>
        </p:spPr>
        <p:txBody>
          <a:bodyPr wrap="square">
            <a:spAutoFit/>
          </a:bodyPr>
          <a:lstStyle/>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Ao, 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‘Households’ Earthquake Disaster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The Role of Trust in and Help From Stakeholders’,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Environmental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 p. 926432. Available at: https://doi.org/10.3389/fenvs.2022.926432.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Asfaw, H.W., McGee, T.K. and Correia, F.J. (2022) ‘Wildfire preparedness and response during the 2016 Arouca wildfires in rural Portugal’,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73, p. 102895. Available at: https://doi.org/10.1016/j.ijdrr.2022.102895.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(2020) ‘Collective efficacy and natural hazards: differing roles of social cohesion and task-specific efficacy in shaping risk and coping beliefs’,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23(6), pp. 695–712. Available at: https://doi.org/10.1080/13669877.2019.1628096.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Bixler, R.P.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(2021) ‘Unpacking Adaptive Capacity to Flooding in Urban Environments: Social Capital, Social Vulnerability,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Water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 p. 728730.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https://doi.org/10.3389/frwa.2021.728730.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Bronfman, N.C.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‘Trust and risk perception of natural hazards: implications for risk preparedness in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81(1), pp. 307–327. Available at: https://doi.org/10.1007/s11069-015-2080-4.</a:t>
            </a: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Cadwell, P. (2019) ‘Trust, distrust and translation in a disaster’,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Disaster Prevention and Management: An International Journal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29(2), pp. 157–174.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https://doi.org/10.1108/DPM-11-2018-0374.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‘The climate change double whammy: Flood damage and the determinants of flood insurance coverage, the case of post-Katrina New Orleans’,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Climate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27, p. 100210.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https://doi.org/10.1016/j.crm.2019.100210.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Cannon, 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‘From the general to the specific: the influence of confidence and trust on flood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24(9), pp. 1161–1179.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https://doi.org/10.1080/13669877.2020.1806909.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Castro-Correa, C.-P.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‘Transformation of social capital during and after a disaster event: the cases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Chañaral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and Diego de Almagro, Atacama Region, Chile’,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103(2), pp. 2427–2440. Available at: https://doi.org/10.1007/s11069-020-04091-9.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Choi, J. and Wehde, W. (2020) ‘Trust in Emergency Management Authorities and Individual Emergency Preparedness for Tornadoes’,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Hazards &amp; Crisis in Public Policy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11(1), pp. 12–34.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https://doi.org/10.1002/rhc3.12185.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Cisternas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P.C.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(2024) ‘The influence of risk awareness and government trust on risk perception and preparedness for natural hazards’,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333–348. Available at: https://doi.org/10.1111/risa.14151.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Diakakis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Priskos, G.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Skordoulis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 (2018) ‘Public perception of flood risk in flash flood prone areas of Eastern Mediterranean: The case of Attica Region in Greece’,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28, pp. 404–413.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https://doi.org/10.1016/j.ijdrr.2018.03.018.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Dias, P.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‘Trust in Public Risk Management and Social Dynamics in the Case of Flood Risk’,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CES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Psicología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14(1), pp. 49–63.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https://doi.org/10.21615/cesp.14.1.5.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Donovan, 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(2018) ‘Risk perception at a persistently active volcano: warnings and trust at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Popocatépetl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volcano in Mexico, 2012–2014’,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Bulletin of Volcanology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80(5), p. 47. Available at: https://doi.org/10.1007/s00445-018-1218-0.</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Ekoh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S.S., Teron, L. and Ajibade, I. (2023) ‘Climate change and coastal megacities: Adapting through mobility’,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80, p. 102666. Available at: https://doi.org/10.1016/j.gloenvcha.2023.102666.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Gammoh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L.A., Dawson, I.G.J.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Katsikopoulos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K. (2023) ‘How flood preparedness among Jordanian citizens is influenced by self-efficacy, sense of community, experience, communication, trust and training’,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87, p. 103585.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https://doi.org/10.1016/j.ijdrr.2023.103585.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Goidel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(2023) ‘After the rain falls: A panel survey of disaster</a:t>
            </a:r>
            <a:r>
              <a:rPr lang="en-GB" sz="1300" kern="100" dirty="0">
                <a:effectLst/>
                <a:latin typeface="Cambria Math" panose="02040503050406030204" pitchFamily="18" charset="0"/>
                <a:ea typeface="Aptos" panose="020B0004020202020204" pitchFamily="34" charset="0"/>
                <a:cs typeface="Cambria Math" panose="02040503050406030204" pitchFamily="18"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related attitudes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behaviors</a:t>
            </a:r>
            <a:r>
              <a:rPr lang="en-GB" sz="1300" kern="100" dirty="0">
                <a:effectLst/>
                <a:latin typeface="Verdana Pro Cond" panose="020B0606030504040204" pitchFamily="34" charset="0"/>
                <a:ea typeface="Aptos" panose="020B0004020202020204" pitchFamily="34" charset="0"/>
                <a:cs typeface="Aptos" panose="020B0004020202020204" pitchFamily="34" charset="0"/>
              </a:rPr>
              <a: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95, p. 103885. Available at: https://doi.org/10.1016/j.ijdrr.2023.103885.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Grahn, T.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Jaldell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(2019) ‘Households (un)willingness to perform private flood risk reduction – Results from a Swedish survey’,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Safety Science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116, pp. 127–136.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https://doi.org/10.1016/j.ssci.2019.03.011.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Han, Z.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(2017) ‘The effects of trust in government on earthquake survivors’ risk perception and preparedness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86(1), pp. 437–452. Available at: https://doi.org/10.1007/s11069-016-2699-9.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Han, Z., Wang, L. and Cui, K. (2021) ‘Trust in stakeholders and social support: risk perception and preparedness by the Wenchuan earthquake survivors’,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 pp. 132–145. Available at: https://doi.org/10.1080/17477891.2020.1725410.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Hernández Aguilar, B. and Ruiz Rivera, N. (2016) ‘The production of vulnerability to landslides: the risk habitus in two landslide-prone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in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Teziutlan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Mexico’,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Investigaciones</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Geográficas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(90).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https://doi.org/10.14350/rig.50663.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Houston, D.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(2019) ‘The Influence of Hazard Maps and Trust of Flood Controls on Coastal Flood Spatial Awareness and Risk Perception’,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a:t>
            </a:r>
            <a:r>
              <a:rPr lang="en-GB" sz="1300" i="1"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51(4), pp. 347–375. Available at: https://doi.org/10.1177/0013916517748711.</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Kerstholt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J.,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Duijnhoven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H. and Paton, D. (2017) ‘Flooding in The Netherlands: How people’s interpretation of personal, social and institutional resources influence flooding preparedness’,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24, pp. 52–57.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https://doi.org/10.1016/j.ijdrr.2017.05.013.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Lavigne,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(2008) ‘People’s behaviour in the face of volcanic hazards: Perspectives from Javanese communities, Indonesia’,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Volcanology and Geothermal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172(3–4), pp. 273–287.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https://doi.org/10.1016/j.jvolgeores.2007.12.013.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Le Dang, H.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(2014) ‘Farmers’ Perceived Risks of Climate Change and Influencing Factors: A Study in the Mekong Delta, Vietnam’,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54(2), pp. 331–345. Available at: https://doi.org/10.1007/s00267-014-0299-6.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Liang, Y. (2016) ‘Trust in Chinese Government and Quality of Life (QOL) of Sichuan Earthquake Survivors: Does Trust in Government Help to Promote QOL?’,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Indicators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127(2), pp. 541–564. Available at: https://doi.org/10.1007/s11205-015-0967-9.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Lin, S., Shaw, D. and Ho, M.-C. (2008) ‘Why are flood and landslide victims less willing to take mitigation measures than the public?’,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44(2), pp. 305–314. Available at: https://doi.org/10.1007/s11069-007-9136-z.</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Lo, A.Y.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(2015) ‘Social capital and community preparation for urban flooding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Applied Geography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1–11.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https://doi.org/10.1016/j.apgeog.2015.08.003.</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Mahdavian</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F.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‘Risk behaviour and people’s attitude towards public authorities – A survey of 2007 UK and 2013 German floods’,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49, p. 101685. Available at: https://doi.org/10.1016/j.ijdrr.2020.101685.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Martinez, G., Costas, S. and Ferreira, Ó. (2020) ‘The role of culture for coastal disaster risk reduction measures: Empirical evidence from northern and southern Europe’,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Advances in Climate Change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11(4), pp. 297–309. Available at: https://doi.org/10.1016/j.accre.2020.11.001.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Moreno, J., Lara, A. and Torres, M. (2019) ‘Community resilience in response to the 2010 tsunami in Chile: The survival of a small-scale fishing community’,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33, pp. 376–384.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https://doi.org/10.1016/j.ijdrr.2018.10.024.</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Morss</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R.E.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(2016) ‘How do people perceive, understand, and anticipate responding to flash flood risks and warnings? Results from a public survey in Boulder, Colorado, USA’,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Hydrology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541, pp. 649–664. Available at: https://doi.org/10.1016/j.jhydrol.2015.11.047.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Nguyen-Trung, K.,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Uekusa</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Matthewman, S. (2024) ‘Locked into a permanent position of vulnerability? Farmers’ trust and social capital with the government from Critical Disaster Studies perspectives’,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[Preprint]. Available at: https://doi.org/10.1007/s11069-023-06383-2.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Nicholls, K. and Picou, J.S. (2013) ‘The Impact of Hurricane Katrina on Trust in Government’,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Quarterly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94(2), pp. 344–361. Available at: https://doi.org/10.1111/j.1540-6237.2012.00932.x.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Parreira, N. and Mouro, C. (2023) ‘Living by the sea: place attachment, coastal risk perception, and eco-anxiety when coping with climate change’,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Frontiers in Psychology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14, p. 1155635. Available at: https://doi.org/10.3389/fpsyg.2023.1155635.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Plümper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T., Quiroz Flores, A. and Neumayer, E. (2017) ‘The double-edged sword of learning from disasters: Mortality in the Tohoku tsunami’,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Global Environmental Change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44, pp. 49–56. Available at: https://doi.org/10.1016/j.gloenvcha.2017.03.002.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Rainear, A.M. and Lin, C.A. (2021) ‘Communication Factors Influencing Flood-Risk-Mitigation Motivation and Intention among College Students’,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Weather, Climate,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13(1), pp. 125–135. Available at: https://doi.org/10.1175/WCAS-D-20-0016.1.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Reininger, B.M.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(2013) ‘Social capital and disaster preparedness among low income Mexican Americans in a disaster prone area’,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Social Science &amp; Medicine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83, pp. 50–60. Available at: https://doi.org/10.1016/j.socscimed.2013.01.037.</a:t>
            </a: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Salah, P. and Sasaki, J. (2021) ‘Knowledge, Awareness, and Attitudes toward Tsunamis: A Local Survey in the Southern Coast of Iran’,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 p. 449.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https://doi.org/10.3390/su13020449.</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Schwaller</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N.L.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‘(Mis)trusting the Process: How Post-Disaster Home Buyout Processes Can Degrade Public Trust’.</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Seebauer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S. and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Babcicky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P. (2018) ‘Trust and the communication of flood risks: comparing the roles of local governments, volunteers in emergency services, and neighbours’,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Flood Risk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11(3), pp. 305–316.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https://doi.org/10.1111/jfr3.12313.</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Sharp, E.A.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(2013) ‘Factors affecting community-agency trust before, during and after a wildfire: An Australian case study’,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130, pp. 10–19. Available at: https://doi.org/10.1016/j.jenvman.2013.08.037.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Sherman-Morris, K. (2005) ‘Tornadoes, television and trust—A closer look at the influence of the local weathercaster during severe weather’,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Environmental Hazards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pp. 201–210.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https://doi.org/10.1016/j.hazards.2006.10.002.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Soane, E.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(2010) ‘Flood Perception and Mitigation: The Role of Severity, Agency, and Experience in the Purchase of Flood Protection, and the Communication of Flood Information’,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Environment and Planning A: Economy and Space</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42(12), pp. 3023–3038. Available at: https://doi.org/10.1068/a43238.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Stasiewicz, A.M. and Paveglio, T.B. (2022) ‘Exploring relationships between perceived suppression capabilities and resident performance of wildfire mitigations’,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Environmental Management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316, p. 115176. Available at: https://doi.org/10.1016/j.jenvman.2022.115176.</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Terpstra, T. (2011) ‘Emotions, Trust, and Perceived Risk: Affective and Cognitive Routes to Flood Preparedness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Behavior</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Risk Analysis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31(10), pp. 1658–1675. Available at: https://doi.org/10.1111/j.1539-6924.2011.01616.x.</a:t>
            </a:r>
          </a:p>
          <a:p>
            <a:pPr marL="450215" indent="-450215">
              <a:lnSpc>
                <a:spcPct val="115000"/>
              </a:lnSpc>
              <a:spcAft>
                <a:spcPts val="800"/>
              </a:spcAft>
              <a:buNone/>
            </a:pPr>
            <a:endParaRPr lang="en-GB" sz="1300" kern="100" dirty="0">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Verdana Pro Cond" panose="020B060603050404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Walch, C. (2018) ‘Evacuation ahead of natural disasters: Evidence from cyclone Phailin in India and typhoon Haiyan in the Philippines’,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Geo: Geography and Environment</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5(1), p. e00051.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https://doi.org/10.1002/geo2.51.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Wang, T.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(2022) ‘The determinants affecting the intention of urban residents to prepare for flood risk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Natural Hazards and Earth System Sciences</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22(6), pp. 2185–2199. Available at: https://doi.org/10.5194/nhess-22-2185-2022.</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Wei, H.-H., Sim, T. and Han, Z. (2019) ‘Confidence in authorities, </a:t>
            </a:r>
            <a:r>
              <a:rPr lang="en-GB" sz="1300" kern="100" dirty="0" err="1">
                <a:effectLst/>
                <a:latin typeface="Verdana Pro Cond" panose="020B0606030504040204" pitchFamily="34" charset="0"/>
                <a:ea typeface="Aptos" panose="020B0004020202020204" pitchFamily="34" charset="0"/>
                <a:cs typeface="Times New Roman" panose="02020603050405020304" pitchFamily="18" charset="0"/>
              </a:rPr>
              <a:t>neighborhood</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cohesion and natural hazards preparedness in Taiwan’,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40, p. 101265. Available at: https://doi.org/10.1016/j.ijdrr.2019.101265.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Wong, S.D., Walker, J.L. and Shaheen, S.A. (2021) ‘Trust and compassion in willingness to share mobility and sheltering resources in evacuations: A case study of the 2017 and 2018 California Wildfires’,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52, p. 101900. Available at: https://doi.org/10.1016/j.ijdrr.2020.101900.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Xie, L., Wang, Y. and Li, S. (2023) ‘How government-public collaboration affects individual mitigation responses to flooding: A case study in Yellow River Delta area,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Forest and Society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7(2), pp. 184–199.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https://doi.org/10.24259/fs.v7i2.22601.</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Yong, A.G.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(2020) ‘Community social capital and individual disaster preparedness in immigrants and Canadian-born individuals: an ecological perspective’,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Journal of Risk Research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23(5), pp. 678–694. Available at: https://doi.org/10.1080/13669877.2019.1628090.</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Zhang, F.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(2022) ‘Does Trust Help to Improve Residents’ Perceptions of the Efficacy of Disaster Preparedness? Evidence from Wenchuan and Lushan Earthquakes in Sichuan Province,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Environmental Research and Public Health</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19(8), p. 4515.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https://doi.org/10.3390/ijerph19084515.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buNone/>
            </a:pP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Zhang, K.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‘Beyond Flood Preparedness: Effects of Experience, Trust, and Perceived Risk on Preparation Intentions and Financial Risk-Taking in China’,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Sustainability</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13(24), p. 13625. </a:t>
            </a: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Available</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https://doi.org/10.3390/su132413625.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p>
            <a:pPr marL="450215" indent="-450215">
              <a:lnSpc>
                <a:spcPct val="115000"/>
              </a:lnSpc>
              <a:spcAft>
                <a:spcPts val="800"/>
              </a:spcAft>
            </a:pPr>
            <a:r>
              <a:rPr lang="fr-FR" sz="1300" kern="100" dirty="0" err="1">
                <a:effectLst/>
                <a:latin typeface="Verdana Pro Cond" panose="020B0606030504040204" pitchFamily="34" charset="0"/>
                <a:ea typeface="Aptos" panose="020B0004020202020204" pitchFamily="34" charset="0"/>
                <a:cs typeface="Times New Roman" panose="02020603050405020304" pitchFamily="18" charset="0"/>
              </a:rPr>
              <a:t>Zinda</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J.A. </a:t>
            </a:r>
            <a:r>
              <a:rPr lang="fr-FR" sz="1300" i="1" kern="100" dirty="0">
                <a:effectLst/>
                <a:latin typeface="Verdana Pro Cond" panose="020B0606030504040204" pitchFamily="34" charset="0"/>
                <a:ea typeface="Aptos" panose="020B0004020202020204" pitchFamily="34" charset="0"/>
                <a:cs typeface="Times New Roman" panose="02020603050405020304" pitchFamily="18" charset="0"/>
              </a:rPr>
              <a:t>et al.</a:t>
            </a:r>
            <a:r>
              <a:rPr lang="fr-FR" sz="1300" kern="100" dirty="0">
                <a:effectLst/>
                <a:latin typeface="Verdana Pro Cond" panose="020B0606030504040204" pitchFamily="34" charset="0"/>
                <a:ea typeface="Aptos" panose="020B0004020202020204" pitchFamily="34" charset="0"/>
                <a:cs typeface="Times New Roman" panose="02020603050405020304" pitchFamily="18" charset="0"/>
              </a:rPr>
              <a:t> </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(2021) ‘Flood risk perception and responses among urban residents in the northeastern United States’, </a:t>
            </a:r>
            <a:r>
              <a:rPr lang="en-GB" sz="1300" i="1" kern="100" dirty="0">
                <a:effectLst/>
                <a:latin typeface="Verdana Pro Cond" panose="020B0606030504040204" pitchFamily="34" charset="0"/>
                <a:ea typeface="Aptos" panose="020B0004020202020204" pitchFamily="34" charset="0"/>
                <a:cs typeface="Times New Roman" panose="02020603050405020304" pitchFamily="18" charset="0"/>
              </a:rPr>
              <a:t>International Journal of Disaster Risk Reduction</a:t>
            </a:r>
            <a:r>
              <a:rPr lang="en-GB" sz="1300" kern="100" dirty="0">
                <a:effectLst/>
                <a:latin typeface="Verdana Pro Cond" panose="020B0606030504040204" pitchFamily="34" charset="0"/>
                <a:ea typeface="Aptos" panose="020B0004020202020204" pitchFamily="34" charset="0"/>
                <a:cs typeface="Times New Roman" panose="02020603050405020304" pitchFamily="18" charset="0"/>
              </a:rPr>
              <a:t>, 64, p. 102528. Available at: https://doi.org/10.1016/j.ijdrr.2021.102528.</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Rectangle: Rounded Corners 22">
            <a:hlinkClick r:id="rId2" action="ppaction://hlinksldjump"/>
            <a:extLst>
              <a:ext uri="{FF2B5EF4-FFF2-40B4-BE49-F238E27FC236}">
                <a16:creationId xmlns:a16="http://schemas.microsoft.com/office/drawing/2014/main" id="{2B640F9C-CB70-BACD-9DA9-0C312368C7AD}"/>
              </a:ext>
            </a:extLst>
          </p:cNvPr>
          <p:cNvSpPr/>
          <p:nvPr/>
        </p:nvSpPr>
        <p:spPr>
          <a:xfrm>
            <a:off x="426418" y="990781"/>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A-B</a:t>
            </a:r>
          </a:p>
        </p:txBody>
      </p:sp>
      <p:sp>
        <p:nvSpPr>
          <p:cNvPr id="2" name="Rectangle: Rounded Corners 1">
            <a:hlinkClick r:id="rId3" action="ppaction://hlinksldjump"/>
            <a:extLst>
              <a:ext uri="{FF2B5EF4-FFF2-40B4-BE49-F238E27FC236}">
                <a16:creationId xmlns:a16="http://schemas.microsoft.com/office/drawing/2014/main" id="{3B3B6F09-0794-33AA-16A6-3F1565E2C983}"/>
              </a:ext>
            </a:extLst>
          </p:cNvPr>
          <p:cNvSpPr/>
          <p:nvPr/>
        </p:nvSpPr>
        <p:spPr>
          <a:xfrm>
            <a:off x="426418" y="1617630"/>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C-D</a:t>
            </a:r>
          </a:p>
        </p:txBody>
      </p:sp>
      <p:sp>
        <p:nvSpPr>
          <p:cNvPr id="3" name="Rectangle: Rounded Corners 2">
            <a:hlinkClick r:id="rId4" action="ppaction://hlinksldjump"/>
            <a:extLst>
              <a:ext uri="{FF2B5EF4-FFF2-40B4-BE49-F238E27FC236}">
                <a16:creationId xmlns:a16="http://schemas.microsoft.com/office/drawing/2014/main" id="{2A48BF68-E907-6B81-9629-3342189C7001}"/>
              </a:ext>
            </a:extLst>
          </p:cNvPr>
          <p:cNvSpPr/>
          <p:nvPr/>
        </p:nvSpPr>
        <p:spPr>
          <a:xfrm>
            <a:off x="427130" y="2244479"/>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E-H</a:t>
            </a:r>
          </a:p>
        </p:txBody>
      </p:sp>
      <p:sp>
        <p:nvSpPr>
          <p:cNvPr id="4" name="Rectangle: Rounded Corners 3">
            <a:hlinkClick r:id="rId5" action="ppaction://hlinksldjump"/>
            <a:extLst>
              <a:ext uri="{FF2B5EF4-FFF2-40B4-BE49-F238E27FC236}">
                <a16:creationId xmlns:a16="http://schemas.microsoft.com/office/drawing/2014/main" id="{249CFD73-FF80-1CD9-B80F-59F5F6E8956A}"/>
              </a:ext>
            </a:extLst>
          </p:cNvPr>
          <p:cNvSpPr/>
          <p:nvPr/>
        </p:nvSpPr>
        <p:spPr>
          <a:xfrm>
            <a:off x="426418" y="2867555"/>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K-L</a:t>
            </a:r>
          </a:p>
        </p:txBody>
      </p:sp>
      <p:sp>
        <p:nvSpPr>
          <p:cNvPr id="12" name="Rectangle: Rounded Corners 11">
            <a:hlinkClick r:id="rId6" action="ppaction://hlinksldjump"/>
            <a:extLst>
              <a:ext uri="{FF2B5EF4-FFF2-40B4-BE49-F238E27FC236}">
                <a16:creationId xmlns:a16="http://schemas.microsoft.com/office/drawing/2014/main" id="{E0E3E42E-3E38-788D-F69E-04D9DF29AC9B}"/>
              </a:ext>
            </a:extLst>
          </p:cNvPr>
          <p:cNvSpPr/>
          <p:nvPr/>
        </p:nvSpPr>
        <p:spPr>
          <a:xfrm>
            <a:off x="426418" y="3498177"/>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M-N</a:t>
            </a:r>
          </a:p>
        </p:txBody>
      </p:sp>
      <p:sp>
        <p:nvSpPr>
          <p:cNvPr id="13" name="Rectangle: Rounded Corners 12">
            <a:hlinkClick r:id="rId7" action="ppaction://hlinksldjump"/>
            <a:extLst>
              <a:ext uri="{FF2B5EF4-FFF2-40B4-BE49-F238E27FC236}">
                <a16:creationId xmlns:a16="http://schemas.microsoft.com/office/drawing/2014/main" id="{12B6C664-3FD6-1FBD-A724-DBC1185632D5}"/>
              </a:ext>
            </a:extLst>
          </p:cNvPr>
          <p:cNvSpPr/>
          <p:nvPr/>
        </p:nvSpPr>
        <p:spPr>
          <a:xfrm>
            <a:off x="422127" y="4117480"/>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a:t>
            </a:r>
          </a:p>
        </p:txBody>
      </p:sp>
      <p:sp>
        <p:nvSpPr>
          <p:cNvPr id="19" name="Rectangle: Rounded Corners 18">
            <a:hlinkClick r:id="rId8" action="ppaction://hlinksldjump"/>
            <a:extLst>
              <a:ext uri="{FF2B5EF4-FFF2-40B4-BE49-F238E27FC236}">
                <a16:creationId xmlns:a16="http://schemas.microsoft.com/office/drawing/2014/main" id="{0D1F92A5-97D5-37EF-CB23-52D82F421E2E}"/>
              </a:ext>
            </a:extLst>
          </p:cNvPr>
          <p:cNvSpPr/>
          <p:nvPr/>
        </p:nvSpPr>
        <p:spPr>
          <a:xfrm>
            <a:off x="422127" y="4736783"/>
            <a:ext cx="674914" cy="424543"/>
          </a:xfrm>
          <a:prstGeom prst="round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a:t>
            </a:r>
          </a:p>
        </p:txBody>
      </p:sp>
      <p:sp>
        <p:nvSpPr>
          <p:cNvPr id="20" name="Rectangle: Rounded Corners 19">
            <a:hlinkClick r:id="rId9" action="ppaction://hlinksldjump"/>
            <a:extLst>
              <a:ext uri="{FF2B5EF4-FFF2-40B4-BE49-F238E27FC236}">
                <a16:creationId xmlns:a16="http://schemas.microsoft.com/office/drawing/2014/main" id="{6F2045D6-7443-B4A3-1CF9-CB281691C8C4}"/>
              </a:ext>
            </a:extLst>
          </p:cNvPr>
          <p:cNvSpPr/>
          <p:nvPr/>
        </p:nvSpPr>
        <p:spPr>
          <a:xfrm>
            <a:off x="422127" y="5356048"/>
            <a:ext cx="674914" cy="424543"/>
          </a:xfrm>
          <a:prstGeom prst="roundRect">
            <a:avLst/>
          </a:prstGeom>
          <a:solidFill>
            <a:srgbClr val="DD3E12"/>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W-Z</a:t>
            </a:r>
          </a:p>
        </p:txBody>
      </p:sp>
      <p:sp>
        <p:nvSpPr>
          <p:cNvPr id="25" name="Rectangle 24">
            <a:extLst>
              <a:ext uri="{FF2B5EF4-FFF2-40B4-BE49-F238E27FC236}">
                <a16:creationId xmlns:a16="http://schemas.microsoft.com/office/drawing/2014/main" id="{F6879A96-A3A2-1FCD-8DC4-21F793EFB531}"/>
              </a:ext>
            </a:extLst>
          </p:cNvPr>
          <p:cNvSpPr/>
          <p:nvPr/>
        </p:nvSpPr>
        <p:spPr>
          <a:xfrm>
            <a:off x="-2" y="-707"/>
            <a:ext cx="12192000"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7618509C-8EA3-460E-6F09-8C721DED2893}"/>
              </a:ext>
            </a:extLst>
          </p:cNvPr>
          <p:cNvSpPr/>
          <p:nvPr/>
        </p:nvSpPr>
        <p:spPr>
          <a:xfrm>
            <a:off x="1214763" y="6144279"/>
            <a:ext cx="10977234" cy="713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835DD9D-55E8-2DEB-5DCB-2FA5E9B88C59}"/>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BF038712-CD43-FDDD-B776-6E382FE652CF}"/>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References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9" name="Isosceles Triangle 28">
            <a:hlinkClick r:id="" action="ppaction://hlinkshowjump?jump=previousslide"/>
            <a:extLst>
              <a:ext uri="{FF2B5EF4-FFF2-40B4-BE49-F238E27FC236}">
                <a16:creationId xmlns:a16="http://schemas.microsoft.com/office/drawing/2014/main" id="{6E01B03E-7246-D101-AEA5-899EB2EA1E58}"/>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hlinkClick r:id="" action="ppaction://hlinkshowjump?jump=nextslide"/>
            <a:extLst>
              <a:ext uri="{FF2B5EF4-FFF2-40B4-BE49-F238E27FC236}">
                <a16:creationId xmlns:a16="http://schemas.microsoft.com/office/drawing/2014/main" id="{F35A0779-0F2E-2FD0-A24B-A3D757A1B412}"/>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Home with solid fill">
            <a:hlinkClick r:id="rId10" action="ppaction://hlinksldjump"/>
            <a:extLst>
              <a:ext uri="{FF2B5EF4-FFF2-40B4-BE49-F238E27FC236}">
                <a16:creationId xmlns:a16="http://schemas.microsoft.com/office/drawing/2014/main" id="{A4369C42-9B94-29F5-3DDE-58C6A9523C3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28015" y="31787"/>
            <a:ext cx="427551" cy="427551"/>
          </a:xfrm>
          <a:prstGeom prst="rect">
            <a:avLst/>
          </a:prstGeom>
        </p:spPr>
      </p:pic>
      <p:sp>
        <p:nvSpPr>
          <p:cNvPr id="32" name="Rectangle 31">
            <a:extLst>
              <a:ext uri="{FF2B5EF4-FFF2-40B4-BE49-F238E27FC236}">
                <a16:creationId xmlns:a16="http://schemas.microsoft.com/office/drawing/2014/main" id="{FAF871E9-E773-57E3-69EC-436B778A4393}"/>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Subtitle 2">
            <a:hlinkClick r:id="rId10" action="ppaction://hlinksldjump"/>
            <a:extLst>
              <a:ext uri="{FF2B5EF4-FFF2-40B4-BE49-F238E27FC236}">
                <a16:creationId xmlns:a16="http://schemas.microsoft.com/office/drawing/2014/main" id="{A5FDAEA4-7B90-BAAC-692B-0AAC0A8FD9D4}"/>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34" name="Subtitle 2">
            <a:hlinkClick r:id="rId13" action="ppaction://hlinksldjump"/>
            <a:extLst>
              <a:ext uri="{FF2B5EF4-FFF2-40B4-BE49-F238E27FC236}">
                <a16:creationId xmlns:a16="http://schemas.microsoft.com/office/drawing/2014/main" id="{A6DF34CF-AF1E-AC69-4812-17197092C2AC}"/>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35" name="Subtitle 2">
            <a:hlinkClick r:id="rId14" action="ppaction://hlinksldjump"/>
            <a:extLst>
              <a:ext uri="{FF2B5EF4-FFF2-40B4-BE49-F238E27FC236}">
                <a16:creationId xmlns:a16="http://schemas.microsoft.com/office/drawing/2014/main" id="{8A064BDD-EC9A-72AD-8240-12F6B0EFDB30}"/>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36" name="Subtitle 2">
            <a:hlinkClick r:id="rId15" action="ppaction://hlinksldjump"/>
            <a:extLst>
              <a:ext uri="{FF2B5EF4-FFF2-40B4-BE49-F238E27FC236}">
                <a16:creationId xmlns:a16="http://schemas.microsoft.com/office/drawing/2014/main" id="{D91D7DC5-1A49-3F15-E4FD-148EA6F75A62}"/>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38" name="Subtitle 2">
            <a:hlinkClick r:id="rId16" action="ppaction://hlinksldjump"/>
            <a:extLst>
              <a:ext uri="{FF2B5EF4-FFF2-40B4-BE49-F238E27FC236}">
                <a16:creationId xmlns:a16="http://schemas.microsoft.com/office/drawing/2014/main" id="{56D0F08A-E41D-A9BF-93BE-76F9C9A74B77}"/>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cxnSp>
        <p:nvCxnSpPr>
          <p:cNvPr id="5" name="Straight Connector 4">
            <a:extLst>
              <a:ext uri="{FF2B5EF4-FFF2-40B4-BE49-F238E27FC236}">
                <a16:creationId xmlns:a16="http://schemas.microsoft.com/office/drawing/2014/main" id="{C083767F-F4DD-7E9B-CEB0-1132D4CC9AAC}"/>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6" name="Subtitle 2">
            <a:hlinkClick r:id="rId17" action="ppaction://hlinksldjump"/>
            <a:extLst>
              <a:ext uri="{FF2B5EF4-FFF2-40B4-BE49-F238E27FC236}">
                <a16:creationId xmlns:a16="http://schemas.microsoft.com/office/drawing/2014/main" id="{E1E9A927-513C-0898-1180-EB7934F16869}"/>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17202203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AB083-6908-4D4C-3A2B-EAD6B02439B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34365C6-5869-C869-267F-3AD697921790}"/>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ubtitle 2">
            <a:hlinkClick r:id="rId2" action="ppaction://hlinksldjump"/>
            <a:extLst>
              <a:ext uri="{FF2B5EF4-FFF2-40B4-BE49-F238E27FC236}">
                <a16:creationId xmlns:a16="http://schemas.microsoft.com/office/drawing/2014/main" id="{32B2FE5D-7D30-8A11-0B80-FEB2EF57602D}"/>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7" name="Subtitle 2">
            <a:hlinkClick r:id="rId3" action="ppaction://hlinksldjump"/>
            <a:extLst>
              <a:ext uri="{FF2B5EF4-FFF2-40B4-BE49-F238E27FC236}">
                <a16:creationId xmlns:a16="http://schemas.microsoft.com/office/drawing/2014/main" id="{9C3BE6DC-1E51-1E14-B083-C8F521B66C07}"/>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8" name="Subtitle 2">
            <a:hlinkClick r:id="rId4" action="ppaction://hlinksldjump"/>
            <a:extLst>
              <a:ext uri="{FF2B5EF4-FFF2-40B4-BE49-F238E27FC236}">
                <a16:creationId xmlns:a16="http://schemas.microsoft.com/office/drawing/2014/main" id="{92A6679E-2C46-7643-A625-AB7B082575E2}"/>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9" name="Subtitle 2">
            <a:hlinkClick r:id="rId5" action="ppaction://hlinksldjump"/>
            <a:extLst>
              <a:ext uri="{FF2B5EF4-FFF2-40B4-BE49-F238E27FC236}">
                <a16:creationId xmlns:a16="http://schemas.microsoft.com/office/drawing/2014/main" id="{7CBA2262-8BF6-7CD3-B12A-35F96782649A}"/>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11" name="Subtitle 2">
            <a:hlinkClick r:id="rId6" action="ppaction://hlinksldjump"/>
            <a:extLst>
              <a:ext uri="{FF2B5EF4-FFF2-40B4-BE49-F238E27FC236}">
                <a16:creationId xmlns:a16="http://schemas.microsoft.com/office/drawing/2014/main" id="{8D600502-2395-84EA-0BC7-DB8CA44B8245}"/>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grpSp>
        <p:nvGrpSpPr>
          <p:cNvPr id="48" name="Group 47">
            <a:extLst>
              <a:ext uri="{FF2B5EF4-FFF2-40B4-BE49-F238E27FC236}">
                <a16:creationId xmlns:a16="http://schemas.microsoft.com/office/drawing/2014/main" id="{0AF8BE11-FD7D-132C-6315-EA83517BA9AD}"/>
              </a:ext>
            </a:extLst>
          </p:cNvPr>
          <p:cNvGrpSpPr/>
          <p:nvPr/>
        </p:nvGrpSpPr>
        <p:grpSpPr>
          <a:xfrm rot="1454506">
            <a:off x="8940610" y="1600314"/>
            <a:ext cx="2427229" cy="3746500"/>
            <a:chOff x="5559896" y="776288"/>
            <a:chExt cx="2427229" cy="3746500"/>
          </a:xfrm>
        </p:grpSpPr>
        <p:grpSp>
          <p:nvGrpSpPr>
            <p:cNvPr id="49" name="Group 48">
              <a:extLst>
                <a:ext uri="{FF2B5EF4-FFF2-40B4-BE49-F238E27FC236}">
                  <a16:creationId xmlns:a16="http://schemas.microsoft.com/office/drawing/2014/main" id="{987CE7F4-8B3B-DC88-5A28-E45E0817EA4A}"/>
                </a:ext>
              </a:extLst>
            </p:cNvPr>
            <p:cNvGrpSpPr/>
            <p:nvPr/>
          </p:nvGrpSpPr>
          <p:grpSpPr>
            <a:xfrm>
              <a:off x="5559896" y="776288"/>
              <a:ext cx="2427229" cy="3746500"/>
              <a:chOff x="355600" y="1409700"/>
              <a:chExt cx="2427229" cy="3746500"/>
            </a:xfrm>
          </p:grpSpPr>
          <p:sp>
            <p:nvSpPr>
              <p:cNvPr id="51" name="Rectangle: Rounded Corners 50">
                <a:extLst>
                  <a:ext uri="{FF2B5EF4-FFF2-40B4-BE49-F238E27FC236}">
                    <a16:creationId xmlns:a16="http://schemas.microsoft.com/office/drawing/2014/main" id="{3640B8C9-8C4B-275C-1447-B3E580CE1851}"/>
                  </a:ext>
                </a:extLst>
              </p:cNvPr>
              <p:cNvSpPr/>
              <p:nvPr/>
            </p:nvSpPr>
            <p:spPr>
              <a:xfrm>
                <a:off x="355600" y="1409700"/>
                <a:ext cx="2324100" cy="3746500"/>
              </a:xfrm>
              <a:prstGeom prst="roundRect">
                <a:avLst/>
              </a:prstGeom>
              <a:solidFill>
                <a:schemeClr val="bg1">
                  <a:lumMod val="85000"/>
                </a:schemeClr>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TextBox 51">
                <a:extLst>
                  <a:ext uri="{FF2B5EF4-FFF2-40B4-BE49-F238E27FC236}">
                    <a16:creationId xmlns:a16="http://schemas.microsoft.com/office/drawing/2014/main" id="{27012C39-05E0-0639-8113-76E1B6E978D0}"/>
                  </a:ext>
                </a:extLst>
              </p:cNvPr>
              <p:cNvSpPr txBox="1"/>
              <p:nvPr/>
            </p:nvSpPr>
            <p:spPr>
              <a:xfrm>
                <a:off x="458729" y="3096252"/>
                <a:ext cx="2324100" cy="1815882"/>
              </a:xfrm>
              <a:prstGeom prst="rect">
                <a:avLst/>
              </a:prstGeom>
              <a:noFill/>
            </p:spPr>
            <p:txBody>
              <a:bodyPr wrap="square" rtlCol="0">
                <a:spAutoFit/>
              </a:bodyPr>
              <a:lstStyle/>
              <a:p>
                <a:r>
                  <a:rPr lang="en-GB" sz="1400" b="1" dirty="0">
                    <a:latin typeface="Verdana Pro Cond" panose="020B0606030504040204" pitchFamily="34" charset="0"/>
                  </a:rPr>
                  <a:t>Dr. Max Van Wyk de Vries</a:t>
                </a:r>
              </a:p>
              <a:p>
                <a:r>
                  <a:rPr lang="en-GB" sz="1400" i="1" dirty="0">
                    <a:latin typeface="Verdana Pro Cond" panose="020B0606030504040204" pitchFamily="34" charset="0"/>
                  </a:rPr>
                  <a:t>Assistant Professor</a:t>
                </a:r>
              </a:p>
              <a:p>
                <a:endParaRPr lang="en-GB" sz="1400" dirty="0">
                  <a:latin typeface="Verdana Pro Cond" panose="020B0606030504040204" pitchFamily="34" charset="0"/>
                </a:endParaRPr>
              </a:p>
              <a:p>
                <a:r>
                  <a:rPr lang="en-GB" sz="1400" dirty="0">
                    <a:latin typeface="Verdana Pro Cond" panose="020B0606030504040204" pitchFamily="34" charset="0"/>
                  </a:rPr>
                  <a:t>Departments of Geography</a:t>
                </a:r>
              </a:p>
              <a:p>
                <a:r>
                  <a:rPr lang="en-GB" sz="1400" dirty="0">
                    <a:latin typeface="Verdana Pro Cond" panose="020B0606030504040204" pitchFamily="34" charset="0"/>
                  </a:rPr>
                  <a:t>&amp; Earth Sciences</a:t>
                </a:r>
              </a:p>
              <a:p>
                <a:r>
                  <a:rPr lang="en-GB" sz="1400" dirty="0">
                    <a:latin typeface="Verdana Pro Cond" panose="020B0606030504040204" pitchFamily="34" charset="0"/>
                  </a:rPr>
                  <a:t>University of Cambridge</a:t>
                </a:r>
              </a:p>
              <a:p>
                <a:endParaRPr lang="en-GB" sz="1400" dirty="0">
                  <a:latin typeface="Verdana Pro Cond" panose="020B0606030504040204" pitchFamily="34" charset="0"/>
                </a:endParaRPr>
              </a:p>
              <a:p>
                <a:r>
                  <a:rPr lang="en-GB" sz="1400" dirty="0">
                    <a:latin typeface="Verdana Pro Cond" panose="020B0606030504040204" pitchFamily="34" charset="0"/>
                  </a:rPr>
                  <a:t>msv27@cam.ac.uk</a:t>
                </a:r>
              </a:p>
            </p:txBody>
          </p:sp>
        </p:grpSp>
        <p:pic>
          <p:nvPicPr>
            <p:cNvPr id="50" name="Picture 49" descr="A person wearing a helmet and standing in front of snow covered mountains&#10;&#10;AI-generated content may be incorrect.">
              <a:extLst>
                <a:ext uri="{FF2B5EF4-FFF2-40B4-BE49-F238E27FC236}">
                  <a16:creationId xmlns:a16="http://schemas.microsoft.com/office/drawing/2014/main" id="{3A3CA880-9A97-43C2-DDEF-D50ED6DA1DA6}"/>
                </a:ext>
              </a:extLst>
            </p:cNvPr>
            <p:cNvPicPr>
              <a:picLocks noChangeAspect="1"/>
            </p:cNvPicPr>
            <p:nvPr/>
          </p:nvPicPr>
          <p:blipFill>
            <a:blip r:embed="rId7">
              <a:extLst>
                <a:ext uri="{28A0092B-C50C-407E-A947-70E740481C1C}">
                  <a14:useLocalDpi xmlns:a14="http://schemas.microsoft.com/office/drawing/2010/main" val="0"/>
                </a:ext>
              </a:extLst>
            </a:blip>
            <a:srcRect l="11077" t="7092" r="9845" b="1"/>
            <a:stretch/>
          </p:blipFill>
          <p:spPr>
            <a:xfrm>
              <a:off x="5718530" y="1004390"/>
              <a:ext cx="1162162" cy="1365406"/>
            </a:xfrm>
            <a:prstGeom prst="rect">
              <a:avLst/>
            </a:prstGeom>
            <a:effectLst>
              <a:outerShdw blurRad="50800" dist="38100" dir="2700000" algn="tl" rotWithShape="0">
                <a:prstClr val="black">
                  <a:alpha val="40000"/>
                </a:prstClr>
              </a:outerShdw>
            </a:effectLst>
          </p:spPr>
        </p:pic>
      </p:grpSp>
      <p:grpSp>
        <p:nvGrpSpPr>
          <p:cNvPr id="53" name="Group 52">
            <a:extLst>
              <a:ext uri="{FF2B5EF4-FFF2-40B4-BE49-F238E27FC236}">
                <a16:creationId xmlns:a16="http://schemas.microsoft.com/office/drawing/2014/main" id="{6E37FCF3-0373-9829-27D7-0C9306381595}"/>
              </a:ext>
            </a:extLst>
          </p:cNvPr>
          <p:cNvGrpSpPr/>
          <p:nvPr/>
        </p:nvGrpSpPr>
        <p:grpSpPr>
          <a:xfrm rot="585551">
            <a:off x="8297340" y="1445811"/>
            <a:ext cx="2427229" cy="3746500"/>
            <a:chOff x="355600" y="1409700"/>
            <a:chExt cx="2427229" cy="3746500"/>
          </a:xfrm>
        </p:grpSpPr>
        <p:sp>
          <p:nvSpPr>
            <p:cNvPr id="54" name="Rectangle: Rounded Corners 53">
              <a:extLst>
                <a:ext uri="{FF2B5EF4-FFF2-40B4-BE49-F238E27FC236}">
                  <a16:creationId xmlns:a16="http://schemas.microsoft.com/office/drawing/2014/main" id="{36385472-62E3-9F67-5BAC-0FCC52440071}"/>
                </a:ext>
              </a:extLst>
            </p:cNvPr>
            <p:cNvSpPr/>
            <p:nvPr/>
          </p:nvSpPr>
          <p:spPr>
            <a:xfrm>
              <a:off x="355600" y="1409700"/>
              <a:ext cx="2324100" cy="3746500"/>
            </a:xfrm>
            <a:prstGeom prst="roundRect">
              <a:avLst/>
            </a:prstGeom>
            <a:solidFill>
              <a:schemeClr val="bg1">
                <a:lumMod val="85000"/>
              </a:schemeClr>
            </a:solidFill>
            <a:ln w="5715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Picture 54">
              <a:extLst>
                <a:ext uri="{FF2B5EF4-FFF2-40B4-BE49-F238E27FC236}">
                  <a16:creationId xmlns:a16="http://schemas.microsoft.com/office/drawing/2014/main" id="{A7706725-30F1-A9AD-4DDC-AFD2781BDFA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43827" y="1637802"/>
              <a:ext cx="1132569" cy="1359082"/>
            </a:xfrm>
            <a:prstGeom prst="rect">
              <a:avLst/>
            </a:prstGeom>
            <a:effectLst>
              <a:outerShdw blurRad="50800" dist="38100" dir="2700000" algn="tl" rotWithShape="0">
                <a:prstClr val="black">
                  <a:alpha val="40000"/>
                </a:prstClr>
              </a:outerShdw>
            </a:effectLst>
          </p:spPr>
        </p:pic>
        <p:sp>
          <p:nvSpPr>
            <p:cNvPr id="56" name="TextBox 55">
              <a:extLst>
                <a:ext uri="{FF2B5EF4-FFF2-40B4-BE49-F238E27FC236}">
                  <a16:creationId xmlns:a16="http://schemas.microsoft.com/office/drawing/2014/main" id="{0F709D9C-EC36-E546-D3B8-833C29CD278D}"/>
                </a:ext>
              </a:extLst>
            </p:cNvPr>
            <p:cNvSpPr txBox="1"/>
            <p:nvPr/>
          </p:nvSpPr>
          <p:spPr>
            <a:xfrm>
              <a:off x="458729" y="3096252"/>
              <a:ext cx="2324100" cy="1815882"/>
            </a:xfrm>
            <a:prstGeom prst="rect">
              <a:avLst/>
            </a:prstGeom>
            <a:noFill/>
          </p:spPr>
          <p:txBody>
            <a:bodyPr wrap="square" rtlCol="0">
              <a:spAutoFit/>
            </a:bodyPr>
            <a:lstStyle/>
            <a:p>
              <a:r>
                <a:rPr lang="en-GB" sz="1400" b="1" dirty="0">
                  <a:latin typeface="Verdana Pro Cond" panose="020B0606030504040204" pitchFamily="34" charset="0"/>
                </a:rPr>
                <a:t>Mr. Louie Bell</a:t>
              </a:r>
            </a:p>
            <a:p>
              <a:r>
                <a:rPr lang="en-GB" sz="1400" i="1" dirty="0">
                  <a:latin typeface="Verdana Pro Cond" panose="020B0606030504040204" pitchFamily="34" charset="0"/>
                </a:rPr>
                <a:t>PhD Candidate</a:t>
              </a:r>
            </a:p>
            <a:p>
              <a:endParaRPr lang="en-GB" sz="1400" dirty="0">
                <a:latin typeface="Verdana Pro Cond" panose="020B0606030504040204" pitchFamily="34" charset="0"/>
              </a:endParaRPr>
            </a:p>
            <a:p>
              <a:r>
                <a:rPr lang="en-GB" sz="1400" dirty="0">
                  <a:latin typeface="Verdana Pro Cond" panose="020B0606030504040204" pitchFamily="34" charset="0"/>
                </a:rPr>
                <a:t>Departments of Geography</a:t>
              </a:r>
            </a:p>
            <a:p>
              <a:r>
                <a:rPr lang="en-GB" sz="1400" dirty="0">
                  <a:latin typeface="Verdana Pro Cond" panose="020B0606030504040204" pitchFamily="34" charset="0"/>
                </a:rPr>
                <a:t>&amp; Earth Sciences</a:t>
              </a:r>
            </a:p>
            <a:p>
              <a:r>
                <a:rPr lang="en-GB" sz="1400" dirty="0">
                  <a:latin typeface="Verdana Pro Cond" panose="020B0606030504040204" pitchFamily="34" charset="0"/>
                </a:rPr>
                <a:t>University of Cambridge</a:t>
              </a:r>
            </a:p>
            <a:p>
              <a:endParaRPr lang="en-GB" sz="1400" dirty="0">
                <a:latin typeface="Verdana Pro Cond" panose="020B0606030504040204" pitchFamily="34" charset="0"/>
              </a:endParaRPr>
            </a:p>
            <a:p>
              <a:r>
                <a:rPr lang="en-GB" sz="1400" dirty="0">
                  <a:latin typeface="Verdana Pro Cond" panose="020B0606030504040204" pitchFamily="34" charset="0"/>
                </a:rPr>
                <a:t>leb79@cam.ac.uk</a:t>
              </a:r>
            </a:p>
          </p:txBody>
        </p:sp>
      </p:grpSp>
      <p:grpSp>
        <p:nvGrpSpPr>
          <p:cNvPr id="1536" name="Group 1535">
            <a:extLst>
              <a:ext uri="{FF2B5EF4-FFF2-40B4-BE49-F238E27FC236}">
                <a16:creationId xmlns:a16="http://schemas.microsoft.com/office/drawing/2014/main" id="{77A87811-7AEC-E5A4-A7B6-FD28D81D6AF9}"/>
              </a:ext>
            </a:extLst>
          </p:cNvPr>
          <p:cNvGrpSpPr/>
          <p:nvPr/>
        </p:nvGrpSpPr>
        <p:grpSpPr>
          <a:xfrm>
            <a:off x="7365552" y="1379882"/>
            <a:ext cx="2427229" cy="3746500"/>
            <a:chOff x="10837450" y="776288"/>
            <a:chExt cx="2427229" cy="3746500"/>
          </a:xfrm>
        </p:grpSpPr>
        <p:grpSp>
          <p:nvGrpSpPr>
            <p:cNvPr id="1537" name="Group 1536">
              <a:extLst>
                <a:ext uri="{FF2B5EF4-FFF2-40B4-BE49-F238E27FC236}">
                  <a16:creationId xmlns:a16="http://schemas.microsoft.com/office/drawing/2014/main" id="{0665B80D-B05E-B294-44ED-2C21F1CF30E5}"/>
                </a:ext>
              </a:extLst>
            </p:cNvPr>
            <p:cNvGrpSpPr/>
            <p:nvPr/>
          </p:nvGrpSpPr>
          <p:grpSpPr>
            <a:xfrm>
              <a:off x="10837450" y="776288"/>
              <a:ext cx="2427229" cy="3746500"/>
              <a:chOff x="355600" y="1409700"/>
              <a:chExt cx="2427229" cy="3746500"/>
            </a:xfrm>
          </p:grpSpPr>
          <p:sp>
            <p:nvSpPr>
              <p:cNvPr id="1539" name="Rectangle: Rounded Corners 1538">
                <a:extLst>
                  <a:ext uri="{FF2B5EF4-FFF2-40B4-BE49-F238E27FC236}">
                    <a16:creationId xmlns:a16="http://schemas.microsoft.com/office/drawing/2014/main" id="{0717E796-AD0B-FA55-40A7-BEA829717CF7}"/>
                  </a:ext>
                </a:extLst>
              </p:cNvPr>
              <p:cNvSpPr/>
              <p:nvPr/>
            </p:nvSpPr>
            <p:spPr>
              <a:xfrm>
                <a:off x="355600" y="1409700"/>
                <a:ext cx="2324100" cy="3746500"/>
              </a:xfrm>
              <a:prstGeom prst="roundRect">
                <a:avLst/>
              </a:prstGeom>
              <a:solidFill>
                <a:schemeClr val="bg1">
                  <a:lumMod val="85000"/>
                </a:schemeClr>
              </a:solidFill>
              <a:ln w="571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0" name="TextBox 1539">
                <a:extLst>
                  <a:ext uri="{FF2B5EF4-FFF2-40B4-BE49-F238E27FC236}">
                    <a16:creationId xmlns:a16="http://schemas.microsoft.com/office/drawing/2014/main" id="{88AE095E-107D-646B-1FAA-411EF6740C0A}"/>
                  </a:ext>
                </a:extLst>
              </p:cNvPr>
              <p:cNvSpPr txBox="1"/>
              <p:nvPr/>
            </p:nvSpPr>
            <p:spPr>
              <a:xfrm>
                <a:off x="458729" y="3096252"/>
                <a:ext cx="2324100" cy="1600438"/>
              </a:xfrm>
              <a:prstGeom prst="rect">
                <a:avLst/>
              </a:prstGeom>
              <a:noFill/>
            </p:spPr>
            <p:txBody>
              <a:bodyPr wrap="square" rtlCol="0">
                <a:spAutoFit/>
              </a:bodyPr>
              <a:lstStyle/>
              <a:p>
                <a:r>
                  <a:rPr lang="en-GB" sz="1400" b="1" dirty="0">
                    <a:latin typeface="Verdana Pro Cond" panose="020B0606030504040204" pitchFamily="34" charset="0"/>
                  </a:rPr>
                  <a:t>Prof. Amy Donovan</a:t>
                </a:r>
              </a:p>
              <a:p>
                <a:r>
                  <a:rPr lang="en-GB" sz="1400" i="1" dirty="0">
                    <a:latin typeface="Verdana Pro Cond" panose="020B0606030504040204" pitchFamily="34" charset="0"/>
                  </a:rPr>
                  <a:t>Professor</a:t>
                </a:r>
              </a:p>
              <a:p>
                <a:endParaRPr lang="en-GB" sz="1400" dirty="0">
                  <a:latin typeface="Verdana Pro Cond" panose="020B0606030504040204" pitchFamily="34" charset="0"/>
                </a:endParaRPr>
              </a:p>
              <a:p>
                <a:r>
                  <a:rPr lang="en-GB" sz="1400" dirty="0">
                    <a:latin typeface="Verdana Pro Cond" panose="020B0606030504040204" pitchFamily="34" charset="0"/>
                  </a:rPr>
                  <a:t>Department of Geography</a:t>
                </a:r>
              </a:p>
              <a:p>
                <a:r>
                  <a:rPr lang="en-GB" sz="1400" dirty="0">
                    <a:latin typeface="Verdana Pro Cond" panose="020B0606030504040204" pitchFamily="34" charset="0"/>
                  </a:rPr>
                  <a:t>University of Cambridge</a:t>
                </a:r>
              </a:p>
              <a:p>
                <a:endParaRPr lang="en-GB" sz="1400" dirty="0">
                  <a:latin typeface="Verdana Pro Cond" panose="020B0606030504040204" pitchFamily="34" charset="0"/>
                </a:endParaRPr>
              </a:p>
              <a:p>
                <a:r>
                  <a:rPr lang="en-GB" sz="1400" dirty="0">
                    <a:latin typeface="Verdana Pro Cond" panose="020B0606030504040204" pitchFamily="34" charset="0"/>
                  </a:rPr>
                  <a:t>ard31@cam.ac.uk</a:t>
                </a:r>
              </a:p>
            </p:txBody>
          </p:sp>
        </p:grpSp>
        <p:pic>
          <p:nvPicPr>
            <p:cNvPr id="1538" name="Picture 1537">
              <a:extLst>
                <a:ext uri="{FF2B5EF4-FFF2-40B4-BE49-F238E27FC236}">
                  <a16:creationId xmlns:a16="http://schemas.microsoft.com/office/drawing/2014/main" id="{339478CB-B9BA-4DC4-DC62-CF84319B14E0}"/>
                </a:ext>
              </a:extLst>
            </p:cNvPr>
            <p:cNvPicPr>
              <a:picLocks noChangeAspect="1"/>
            </p:cNvPicPr>
            <p:nvPr/>
          </p:nvPicPr>
          <p:blipFill>
            <a:blip r:embed="rId9">
              <a:extLst>
                <a:ext uri="{28A0092B-C50C-407E-A947-70E740481C1C}">
                  <a14:useLocalDpi xmlns:a14="http://schemas.microsoft.com/office/drawing/2010/main" val="0"/>
                </a:ext>
              </a:extLst>
            </a:blip>
            <a:srcRect l="7185" r="7185"/>
            <a:stretch/>
          </p:blipFill>
          <p:spPr>
            <a:xfrm>
              <a:off x="10996082" y="1004391"/>
              <a:ext cx="1163791" cy="1359081"/>
            </a:xfrm>
            <a:prstGeom prst="rect">
              <a:avLst/>
            </a:prstGeom>
          </p:spPr>
        </p:pic>
      </p:grpSp>
      <p:grpSp>
        <p:nvGrpSpPr>
          <p:cNvPr id="1541" name="Group 1540">
            <a:extLst>
              <a:ext uri="{FF2B5EF4-FFF2-40B4-BE49-F238E27FC236}">
                <a16:creationId xmlns:a16="http://schemas.microsoft.com/office/drawing/2014/main" id="{82F89552-9C2F-D286-1E48-0588BB2D2F26}"/>
              </a:ext>
            </a:extLst>
          </p:cNvPr>
          <p:cNvGrpSpPr/>
          <p:nvPr/>
        </p:nvGrpSpPr>
        <p:grpSpPr>
          <a:xfrm rot="21137922">
            <a:off x="6424710" y="1412939"/>
            <a:ext cx="2427229" cy="3746500"/>
            <a:chOff x="8198673" y="776288"/>
            <a:chExt cx="2427229" cy="3746500"/>
          </a:xfrm>
        </p:grpSpPr>
        <p:grpSp>
          <p:nvGrpSpPr>
            <p:cNvPr id="1542" name="Group 1541">
              <a:extLst>
                <a:ext uri="{FF2B5EF4-FFF2-40B4-BE49-F238E27FC236}">
                  <a16:creationId xmlns:a16="http://schemas.microsoft.com/office/drawing/2014/main" id="{057AC25A-CCAC-3BB9-9F3D-EEF3E3298A02}"/>
                </a:ext>
              </a:extLst>
            </p:cNvPr>
            <p:cNvGrpSpPr/>
            <p:nvPr/>
          </p:nvGrpSpPr>
          <p:grpSpPr>
            <a:xfrm>
              <a:off x="8198673" y="776288"/>
              <a:ext cx="2427229" cy="3746500"/>
              <a:chOff x="355600" y="1409700"/>
              <a:chExt cx="2427229" cy="3746500"/>
            </a:xfrm>
          </p:grpSpPr>
          <p:sp>
            <p:nvSpPr>
              <p:cNvPr id="1544" name="Rectangle: Rounded Corners 1543">
                <a:extLst>
                  <a:ext uri="{FF2B5EF4-FFF2-40B4-BE49-F238E27FC236}">
                    <a16:creationId xmlns:a16="http://schemas.microsoft.com/office/drawing/2014/main" id="{9798A1A3-8A9B-B444-CB52-865850ABFE87}"/>
                  </a:ext>
                </a:extLst>
              </p:cNvPr>
              <p:cNvSpPr/>
              <p:nvPr/>
            </p:nvSpPr>
            <p:spPr>
              <a:xfrm>
                <a:off x="355600" y="1409700"/>
                <a:ext cx="2324100" cy="3746500"/>
              </a:xfrm>
              <a:prstGeom prst="roundRect">
                <a:avLst/>
              </a:prstGeom>
              <a:solidFill>
                <a:schemeClr val="bg1">
                  <a:lumMod val="85000"/>
                </a:schemeClr>
              </a:solidFill>
              <a:ln w="5715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5" name="TextBox 1544">
                <a:extLst>
                  <a:ext uri="{FF2B5EF4-FFF2-40B4-BE49-F238E27FC236}">
                    <a16:creationId xmlns:a16="http://schemas.microsoft.com/office/drawing/2014/main" id="{1B1A3C65-6EBA-11A1-127D-9B9F9A685D0D}"/>
                  </a:ext>
                </a:extLst>
              </p:cNvPr>
              <p:cNvSpPr txBox="1"/>
              <p:nvPr/>
            </p:nvSpPr>
            <p:spPr>
              <a:xfrm>
                <a:off x="458729" y="3096252"/>
                <a:ext cx="2324100" cy="1600438"/>
              </a:xfrm>
              <a:prstGeom prst="rect">
                <a:avLst/>
              </a:prstGeom>
              <a:noFill/>
            </p:spPr>
            <p:txBody>
              <a:bodyPr wrap="square" rtlCol="0">
                <a:spAutoFit/>
              </a:bodyPr>
              <a:lstStyle/>
              <a:p>
                <a:r>
                  <a:rPr lang="en-GB" sz="1400" b="1" dirty="0">
                    <a:latin typeface="Verdana Pro Cond" panose="020B0606030504040204" pitchFamily="34" charset="0"/>
                  </a:rPr>
                  <a:t>Prof. Clive Oppenheimer</a:t>
                </a:r>
              </a:p>
              <a:p>
                <a:r>
                  <a:rPr lang="en-GB" sz="1400" i="1" dirty="0">
                    <a:latin typeface="Verdana Pro Cond" panose="020B0606030504040204" pitchFamily="34" charset="0"/>
                  </a:rPr>
                  <a:t>Professor</a:t>
                </a:r>
              </a:p>
              <a:p>
                <a:endParaRPr lang="en-GB" sz="1400" dirty="0">
                  <a:latin typeface="Verdana Pro Cond" panose="020B0606030504040204" pitchFamily="34" charset="0"/>
                </a:endParaRPr>
              </a:p>
              <a:p>
                <a:r>
                  <a:rPr lang="en-GB" sz="1400" dirty="0">
                    <a:latin typeface="Verdana Pro Cond" panose="020B0606030504040204" pitchFamily="34" charset="0"/>
                  </a:rPr>
                  <a:t>Department of Geography</a:t>
                </a:r>
              </a:p>
              <a:p>
                <a:r>
                  <a:rPr lang="en-GB" sz="1400" dirty="0">
                    <a:latin typeface="Verdana Pro Cond" panose="020B0606030504040204" pitchFamily="34" charset="0"/>
                  </a:rPr>
                  <a:t>University of Cambridge</a:t>
                </a:r>
              </a:p>
              <a:p>
                <a:endParaRPr lang="en-GB" sz="1400" dirty="0">
                  <a:latin typeface="Verdana Pro Cond" panose="020B0606030504040204" pitchFamily="34" charset="0"/>
                </a:endParaRPr>
              </a:p>
              <a:p>
                <a:r>
                  <a:rPr lang="en-GB" sz="1400" dirty="0">
                    <a:latin typeface="Verdana Pro Cond" panose="020B0606030504040204" pitchFamily="34" charset="0"/>
                  </a:rPr>
                  <a:t>co200@cam.ac.uk</a:t>
                </a:r>
              </a:p>
            </p:txBody>
          </p:sp>
        </p:grpSp>
        <p:pic>
          <p:nvPicPr>
            <p:cNvPr id="1543" name="Picture 1542" descr="A person with nice hair&#10;&#10;AI-generated content may be incorrect.">
              <a:extLst>
                <a:ext uri="{FF2B5EF4-FFF2-40B4-BE49-F238E27FC236}">
                  <a16:creationId xmlns:a16="http://schemas.microsoft.com/office/drawing/2014/main" id="{2BFCE0B9-86B2-D9BA-F4B8-6817FCFFA792}"/>
                </a:ext>
              </a:extLst>
            </p:cNvPr>
            <p:cNvPicPr>
              <a:picLocks noChangeAspect="1"/>
            </p:cNvPicPr>
            <p:nvPr/>
          </p:nvPicPr>
          <p:blipFill>
            <a:blip r:embed="rId10">
              <a:extLst>
                <a:ext uri="{28A0092B-C50C-407E-A947-70E740481C1C}">
                  <a14:useLocalDpi xmlns:a14="http://schemas.microsoft.com/office/drawing/2010/main" val="0"/>
                </a:ext>
              </a:extLst>
            </a:blip>
            <a:srcRect l="24684" t="-1058" r="17223" b="-1"/>
            <a:stretch/>
          </p:blipFill>
          <p:spPr>
            <a:xfrm>
              <a:off x="8357307" y="1004390"/>
              <a:ext cx="1163790" cy="1359082"/>
            </a:xfrm>
            <a:prstGeom prst="rect">
              <a:avLst/>
            </a:prstGeom>
            <a:effectLst>
              <a:outerShdw blurRad="50800" dist="38100" dir="2700000" algn="tl" rotWithShape="0">
                <a:prstClr val="black">
                  <a:alpha val="40000"/>
                </a:prstClr>
              </a:outerShdw>
            </a:effectLst>
          </p:spPr>
        </p:pic>
      </p:grpSp>
      <p:grpSp>
        <p:nvGrpSpPr>
          <p:cNvPr id="1546" name="Group 1545">
            <a:extLst>
              <a:ext uri="{FF2B5EF4-FFF2-40B4-BE49-F238E27FC236}">
                <a16:creationId xmlns:a16="http://schemas.microsoft.com/office/drawing/2014/main" id="{EE7BAC54-ED78-E7E0-1170-8EAAC71EC97D}"/>
              </a:ext>
            </a:extLst>
          </p:cNvPr>
          <p:cNvGrpSpPr/>
          <p:nvPr/>
        </p:nvGrpSpPr>
        <p:grpSpPr>
          <a:xfrm rot="20679040">
            <a:off x="5553625" y="1574747"/>
            <a:ext cx="2427228" cy="3746500"/>
            <a:chOff x="355600" y="1409700"/>
            <a:chExt cx="2427228" cy="3746500"/>
          </a:xfrm>
        </p:grpSpPr>
        <p:sp>
          <p:nvSpPr>
            <p:cNvPr id="1547" name="Rectangle: Rounded Corners 1546">
              <a:extLst>
                <a:ext uri="{FF2B5EF4-FFF2-40B4-BE49-F238E27FC236}">
                  <a16:creationId xmlns:a16="http://schemas.microsoft.com/office/drawing/2014/main" id="{A21ED1F4-9C28-372B-1868-DB9737CF8333}"/>
                </a:ext>
              </a:extLst>
            </p:cNvPr>
            <p:cNvSpPr/>
            <p:nvPr/>
          </p:nvSpPr>
          <p:spPr>
            <a:xfrm>
              <a:off x="355600" y="1409700"/>
              <a:ext cx="2324100" cy="3746500"/>
            </a:xfrm>
            <a:prstGeom prst="roundRect">
              <a:avLst/>
            </a:prstGeom>
            <a:solidFill>
              <a:schemeClr val="bg1">
                <a:lumMod val="85000"/>
              </a:schemeClr>
            </a:solidFill>
            <a:ln w="57150">
              <a:solidFill>
                <a:srgbClr val="02A9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48" name="Picture 1547" descr="A person smiling for a picture&#10;&#10;AI-generated content may be incorrect.">
              <a:extLst>
                <a:ext uri="{FF2B5EF4-FFF2-40B4-BE49-F238E27FC236}">
                  <a16:creationId xmlns:a16="http://schemas.microsoft.com/office/drawing/2014/main" id="{FE328194-EF6B-7FED-96F7-8E52456D63A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27" y="1637802"/>
              <a:ext cx="1132569" cy="1359083"/>
            </a:xfrm>
            <a:prstGeom prst="rect">
              <a:avLst/>
            </a:prstGeom>
            <a:effectLst>
              <a:outerShdw blurRad="50800" dist="38100" dir="2700000" algn="tl" rotWithShape="0">
                <a:prstClr val="black">
                  <a:alpha val="40000"/>
                </a:prstClr>
              </a:outerShdw>
            </a:effectLst>
          </p:spPr>
        </p:pic>
        <p:sp>
          <p:nvSpPr>
            <p:cNvPr id="1549" name="TextBox 1548">
              <a:extLst>
                <a:ext uri="{FF2B5EF4-FFF2-40B4-BE49-F238E27FC236}">
                  <a16:creationId xmlns:a16="http://schemas.microsoft.com/office/drawing/2014/main" id="{4772004F-B145-18FF-481C-E9EF59E857A1}"/>
                </a:ext>
              </a:extLst>
            </p:cNvPr>
            <p:cNvSpPr txBox="1"/>
            <p:nvPr/>
          </p:nvSpPr>
          <p:spPr>
            <a:xfrm>
              <a:off x="458729" y="3096252"/>
              <a:ext cx="2324099" cy="1600438"/>
            </a:xfrm>
            <a:prstGeom prst="rect">
              <a:avLst/>
            </a:prstGeom>
            <a:noFill/>
          </p:spPr>
          <p:txBody>
            <a:bodyPr wrap="square" rtlCol="0">
              <a:spAutoFit/>
            </a:bodyPr>
            <a:lstStyle/>
            <a:p>
              <a:r>
                <a:rPr lang="en-GB" sz="1400" b="1" dirty="0">
                  <a:latin typeface="Verdana Pro Cond" panose="020B0606030504040204" pitchFamily="34" charset="0"/>
                </a:rPr>
                <a:t>Mr. Joshua Nicholas</a:t>
              </a:r>
            </a:p>
            <a:p>
              <a:r>
                <a:rPr lang="en-GB" sz="1400" i="1" dirty="0">
                  <a:latin typeface="Verdana Pro Cond" panose="020B0606030504040204" pitchFamily="34" charset="0"/>
                </a:rPr>
                <a:t>PhD Candidate</a:t>
              </a:r>
            </a:p>
            <a:p>
              <a:endParaRPr lang="en-GB" sz="1400" dirty="0">
                <a:latin typeface="Verdana Pro Cond" panose="020B0606030504040204" pitchFamily="34" charset="0"/>
              </a:endParaRPr>
            </a:p>
            <a:p>
              <a:r>
                <a:rPr lang="en-GB" sz="1400" dirty="0">
                  <a:latin typeface="Verdana Pro Cond" panose="020B0606030504040204" pitchFamily="34" charset="0"/>
                </a:rPr>
                <a:t>Department of Geography</a:t>
              </a:r>
            </a:p>
            <a:p>
              <a:r>
                <a:rPr lang="en-GB" sz="1400" dirty="0">
                  <a:latin typeface="Verdana Pro Cond" panose="020B0606030504040204" pitchFamily="34" charset="0"/>
                </a:rPr>
                <a:t>University of Cambridge</a:t>
              </a:r>
            </a:p>
            <a:p>
              <a:endParaRPr lang="en-GB" sz="1400" dirty="0">
                <a:latin typeface="Verdana Pro Cond" panose="020B0606030504040204" pitchFamily="34" charset="0"/>
              </a:endParaRPr>
            </a:p>
            <a:p>
              <a:r>
                <a:rPr lang="en-GB" sz="1400" dirty="0">
                  <a:latin typeface="Verdana Pro Cond" panose="020B0606030504040204" pitchFamily="34" charset="0"/>
                </a:rPr>
                <a:t>jpn39@cam.ac.uk</a:t>
              </a:r>
            </a:p>
          </p:txBody>
        </p:sp>
      </p:grpSp>
      <p:sp>
        <p:nvSpPr>
          <p:cNvPr id="2" name="Rectangle 1">
            <a:hlinkClick r:id="rId12" action="ppaction://hlinksldjump"/>
            <a:extLst>
              <a:ext uri="{FF2B5EF4-FFF2-40B4-BE49-F238E27FC236}">
                <a16:creationId xmlns:a16="http://schemas.microsoft.com/office/drawing/2014/main" id="{24A65016-DA69-FCDE-8A82-89743991FE6F}"/>
              </a:ext>
            </a:extLst>
          </p:cNvPr>
          <p:cNvSpPr/>
          <p:nvPr/>
        </p:nvSpPr>
        <p:spPr>
          <a:xfrm>
            <a:off x="317290" y="1446230"/>
            <a:ext cx="4158343" cy="510892"/>
          </a:xfrm>
          <a:prstGeom prst="rect">
            <a:avLst/>
          </a:prstGeom>
          <a:solidFill>
            <a:srgbClr val="F7DCAD"/>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1204E"/>
                </a:solidFill>
              </a:rPr>
              <a:t>Joshua Nicholas</a:t>
            </a:r>
          </a:p>
        </p:txBody>
      </p:sp>
      <p:sp>
        <p:nvSpPr>
          <p:cNvPr id="3" name="Rectangle 2">
            <a:hlinkClick r:id="rId13" action="ppaction://hlinksldjump"/>
            <a:extLst>
              <a:ext uri="{FF2B5EF4-FFF2-40B4-BE49-F238E27FC236}">
                <a16:creationId xmlns:a16="http://schemas.microsoft.com/office/drawing/2014/main" id="{78D4D5A5-5738-E4A3-2373-3BF9590DCEE2}"/>
              </a:ext>
            </a:extLst>
          </p:cNvPr>
          <p:cNvSpPr/>
          <p:nvPr/>
        </p:nvSpPr>
        <p:spPr>
          <a:xfrm>
            <a:off x="317290" y="2255678"/>
            <a:ext cx="4158343" cy="510892"/>
          </a:xfrm>
          <a:prstGeom prst="rect">
            <a:avLst/>
          </a:prstGeom>
          <a:solidFill>
            <a:srgbClr val="F7DCAD"/>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1204E"/>
                </a:solidFill>
              </a:rPr>
              <a:t>Clive Oppenheimer</a:t>
            </a:r>
          </a:p>
        </p:txBody>
      </p:sp>
      <p:sp>
        <p:nvSpPr>
          <p:cNvPr id="4" name="Rectangle 3">
            <a:hlinkClick r:id="rId14" action="ppaction://hlinksldjump"/>
            <a:extLst>
              <a:ext uri="{FF2B5EF4-FFF2-40B4-BE49-F238E27FC236}">
                <a16:creationId xmlns:a16="http://schemas.microsoft.com/office/drawing/2014/main" id="{A72F7197-4CDC-4AA1-5EF4-AE53FDADAB31}"/>
              </a:ext>
            </a:extLst>
          </p:cNvPr>
          <p:cNvSpPr/>
          <p:nvPr/>
        </p:nvSpPr>
        <p:spPr>
          <a:xfrm>
            <a:off x="317290" y="3065126"/>
            <a:ext cx="4158343" cy="510892"/>
          </a:xfrm>
          <a:prstGeom prst="rect">
            <a:avLst/>
          </a:prstGeom>
          <a:solidFill>
            <a:srgbClr val="F7DCAD"/>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1204E"/>
                </a:solidFill>
              </a:rPr>
              <a:t>Amy Donovan</a:t>
            </a:r>
          </a:p>
        </p:txBody>
      </p:sp>
      <p:sp>
        <p:nvSpPr>
          <p:cNvPr id="12" name="Rectangle 11">
            <a:hlinkClick r:id="rId15" action="ppaction://hlinksldjump"/>
            <a:extLst>
              <a:ext uri="{FF2B5EF4-FFF2-40B4-BE49-F238E27FC236}">
                <a16:creationId xmlns:a16="http://schemas.microsoft.com/office/drawing/2014/main" id="{AB624009-BB09-16E3-B1E1-0139E972F3B2}"/>
              </a:ext>
            </a:extLst>
          </p:cNvPr>
          <p:cNvSpPr/>
          <p:nvPr/>
        </p:nvSpPr>
        <p:spPr>
          <a:xfrm>
            <a:off x="317290" y="3874574"/>
            <a:ext cx="4158343" cy="510892"/>
          </a:xfrm>
          <a:prstGeom prst="rect">
            <a:avLst/>
          </a:prstGeom>
          <a:solidFill>
            <a:srgbClr val="F7DCAD"/>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1204E"/>
                </a:solidFill>
              </a:rPr>
              <a:t>Louie Bell</a:t>
            </a:r>
          </a:p>
        </p:txBody>
      </p:sp>
      <p:sp>
        <p:nvSpPr>
          <p:cNvPr id="13" name="Rectangle 12">
            <a:hlinkClick r:id="rId16" action="ppaction://hlinksldjump"/>
            <a:extLst>
              <a:ext uri="{FF2B5EF4-FFF2-40B4-BE49-F238E27FC236}">
                <a16:creationId xmlns:a16="http://schemas.microsoft.com/office/drawing/2014/main" id="{994DAB92-80A4-C51A-A8D1-A185D9721933}"/>
              </a:ext>
            </a:extLst>
          </p:cNvPr>
          <p:cNvSpPr/>
          <p:nvPr/>
        </p:nvSpPr>
        <p:spPr>
          <a:xfrm>
            <a:off x="365971" y="4684022"/>
            <a:ext cx="4158343" cy="510892"/>
          </a:xfrm>
          <a:prstGeom prst="rect">
            <a:avLst/>
          </a:prstGeom>
          <a:solidFill>
            <a:srgbClr val="F7DCAD"/>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1204E"/>
                </a:solidFill>
              </a:rPr>
              <a:t>Max Van Wyk de Vries</a:t>
            </a:r>
          </a:p>
        </p:txBody>
      </p:sp>
      <p:sp>
        <p:nvSpPr>
          <p:cNvPr id="14" name="Rectangle 13">
            <a:extLst>
              <a:ext uri="{FF2B5EF4-FFF2-40B4-BE49-F238E27FC236}">
                <a16:creationId xmlns:a16="http://schemas.microsoft.com/office/drawing/2014/main" id="{69DE6C32-2B38-1C4D-A95F-6355DB6A5467}"/>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72A6539B-4428-9B96-7DCD-0E83CD441435}"/>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Contacts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16" name="Isosceles Triangle 15">
            <a:hlinkClick r:id="" action="ppaction://hlinkshowjump?jump=previousslide"/>
            <a:extLst>
              <a:ext uri="{FF2B5EF4-FFF2-40B4-BE49-F238E27FC236}">
                <a16:creationId xmlns:a16="http://schemas.microsoft.com/office/drawing/2014/main" id="{78F9AAB2-893C-8D58-2282-6D2B83236911}"/>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hlinkClick r:id="" action="ppaction://hlinkshowjump?jump=nextslide"/>
            <a:extLst>
              <a:ext uri="{FF2B5EF4-FFF2-40B4-BE49-F238E27FC236}">
                <a16:creationId xmlns:a16="http://schemas.microsoft.com/office/drawing/2014/main" id="{305EA4EF-29A8-63C9-D6A1-97BD3E7A9413}"/>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Home with solid fill">
            <a:hlinkClick r:id="rId2" action="ppaction://hlinksldjump"/>
            <a:extLst>
              <a:ext uri="{FF2B5EF4-FFF2-40B4-BE49-F238E27FC236}">
                <a16:creationId xmlns:a16="http://schemas.microsoft.com/office/drawing/2014/main" id="{D707BF92-AF7B-BED6-2850-B04711583FE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28015" y="31787"/>
            <a:ext cx="427551" cy="427551"/>
          </a:xfrm>
          <a:prstGeom prst="rect">
            <a:avLst/>
          </a:prstGeom>
        </p:spPr>
      </p:pic>
      <p:cxnSp>
        <p:nvCxnSpPr>
          <p:cNvPr id="19" name="Straight Connector 18">
            <a:extLst>
              <a:ext uri="{FF2B5EF4-FFF2-40B4-BE49-F238E27FC236}">
                <a16:creationId xmlns:a16="http://schemas.microsoft.com/office/drawing/2014/main" id="{32004432-8047-8F14-2B2C-43422E486BC7}"/>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0" name="Subtitle 2">
            <a:hlinkClick r:id="rId19" action="ppaction://hlinksldjump"/>
            <a:extLst>
              <a:ext uri="{FF2B5EF4-FFF2-40B4-BE49-F238E27FC236}">
                <a16:creationId xmlns:a16="http://schemas.microsoft.com/office/drawing/2014/main" id="{DC1CBBE9-6E4F-07B9-8346-0D37B7A75E27}"/>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2FA738ED-01F9-A1D8-7B1C-B1BCAB4E297A}"/>
              </a:ext>
            </a:extLst>
          </p:cNvPr>
          <p:cNvSpPr txBox="1"/>
          <p:nvPr/>
        </p:nvSpPr>
        <p:spPr>
          <a:xfrm>
            <a:off x="225475" y="773293"/>
            <a:ext cx="6287361" cy="369332"/>
          </a:xfrm>
          <a:prstGeom prst="rect">
            <a:avLst/>
          </a:prstGeom>
          <a:noFill/>
        </p:spPr>
        <p:txBody>
          <a:bodyPr wrap="square" rtlCol="0">
            <a:spAutoFit/>
          </a:bodyPr>
          <a:lstStyle/>
          <a:p>
            <a:pPr>
              <a:spcAft>
                <a:spcPts val="1000"/>
              </a:spcAft>
            </a:pPr>
            <a:r>
              <a:rPr lang="en-GB" dirty="0">
                <a:solidFill>
                  <a:srgbClr val="DD3E12"/>
                </a:solidFill>
                <a:latin typeface="Verdana Pro Cond" panose="020B0606030504040204" pitchFamily="34" charset="0"/>
              </a:rPr>
              <a:t>CLICK ON AN AUTHOR FOR CONTACT DETAILS</a:t>
            </a:r>
          </a:p>
        </p:txBody>
      </p:sp>
    </p:spTree>
    <p:extLst>
      <p:ext uri="{BB962C8B-B14F-4D97-AF65-F5344CB8AC3E}">
        <p14:creationId xmlns:p14="http://schemas.microsoft.com/office/powerpoint/2010/main" val="4144185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FCC07C-157C-A65A-425A-5D88CEF16F73}"/>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5" name="Parallelogram 14">
            <a:extLst>
              <a:ext uri="{FF2B5EF4-FFF2-40B4-BE49-F238E27FC236}">
                <a16:creationId xmlns:a16="http://schemas.microsoft.com/office/drawing/2014/main" id="{0D42BA0D-63AC-4855-8B2F-4EB7856F427A}"/>
              </a:ext>
            </a:extLst>
          </p:cNvPr>
          <p:cNvSpPr/>
          <p:nvPr/>
        </p:nvSpPr>
        <p:spPr>
          <a:xfrm>
            <a:off x="-654050" y="6346825"/>
            <a:ext cx="3083635"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6" name="Rectangle: Rounded Corners 1555">
            <a:extLst>
              <a:ext uri="{FF2B5EF4-FFF2-40B4-BE49-F238E27FC236}">
                <a16:creationId xmlns:a16="http://schemas.microsoft.com/office/drawing/2014/main" id="{F4BF8E90-5731-D45B-97A4-F36EAA389B3D}"/>
              </a:ext>
            </a:extLst>
          </p:cNvPr>
          <p:cNvSpPr/>
          <p:nvPr/>
        </p:nvSpPr>
        <p:spPr>
          <a:xfrm>
            <a:off x="7849228" y="789645"/>
            <a:ext cx="4100715" cy="5278710"/>
          </a:xfrm>
          <a:prstGeom prst="roundRect">
            <a:avLst/>
          </a:prstGeom>
          <a:solidFill>
            <a:srgbClr val="F7DCAD"/>
          </a:solidFill>
          <a:ln w="571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000"/>
              </a:spcAft>
            </a:pPr>
            <a:r>
              <a:rPr lang="en-GB" sz="2200" u="sng" dirty="0">
                <a:solidFill>
                  <a:srgbClr val="02214F"/>
                </a:solidFill>
                <a:latin typeface="Verdana Pro Cond" panose="020B0606030504040204" pitchFamily="34" charset="0"/>
              </a:rPr>
              <a:t>Research Purpose</a:t>
            </a:r>
          </a:p>
          <a:p>
            <a:pPr marL="457200" indent="-457200">
              <a:spcAft>
                <a:spcPts val="1000"/>
              </a:spcAft>
              <a:buAutoNum type="arabicPeriod"/>
            </a:pPr>
            <a:r>
              <a:rPr lang="en-GB" sz="2200" b="1" dirty="0">
                <a:solidFill>
                  <a:srgbClr val="02214F"/>
                </a:solidFill>
                <a:latin typeface="Verdana Pro Cond" panose="020B0606030504040204" pitchFamily="34" charset="0"/>
              </a:rPr>
              <a:t>Assess</a:t>
            </a:r>
            <a:r>
              <a:rPr lang="en-GB" sz="2200" dirty="0">
                <a:solidFill>
                  <a:srgbClr val="02214F"/>
                </a:solidFill>
                <a:latin typeface="Verdana Pro Cond" panose="020B0606030504040204" pitchFamily="34" charset="0"/>
              </a:rPr>
              <a:t> the varied conceptualisations of “trust” and “resilience” within the DRR literature.</a:t>
            </a:r>
          </a:p>
          <a:p>
            <a:pPr marL="457200" indent="-457200">
              <a:buAutoNum type="arabicPeriod"/>
            </a:pPr>
            <a:r>
              <a:rPr lang="en-GB" sz="2200" b="1" dirty="0">
                <a:solidFill>
                  <a:srgbClr val="02214F"/>
                </a:solidFill>
                <a:latin typeface="Verdana Pro Cond" panose="020B0606030504040204" pitchFamily="34" charset="0"/>
              </a:rPr>
              <a:t>Synthesise</a:t>
            </a:r>
            <a:r>
              <a:rPr lang="en-GB" sz="2200" dirty="0">
                <a:solidFill>
                  <a:srgbClr val="02214F"/>
                </a:solidFill>
                <a:latin typeface="Verdana Pro Cond" panose="020B0606030504040204" pitchFamily="34" charset="0"/>
              </a:rPr>
              <a:t> the current state of research, highlighting key patterns in how trust is measured and how it may support or undermine resilience outcomes.</a:t>
            </a:r>
          </a:p>
        </p:txBody>
      </p:sp>
      <p:sp>
        <p:nvSpPr>
          <p:cNvPr id="1557" name="Title 1">
            <a:extLst>
              <a:ext uri="{FF2B5EF4-FFF2-40B4-BE49-F238E27FC236}">
                <a16:creationId xmlns:a16="http://schemas.microsoft.com/office/drawing/2014/main" id="{DBED35DF-2973-9DBB-A23B-A687341716B8}"/>
              </a:ext>
            </a:extLst>
          </p:cNvPr>
          <p:cNvSpPr txBox="1">
            <a:spLocks/>
          </p:cNvSpPr>
          <p:nvPr/>
        </p:nvSpPr>
        <p:spPr>
          <a:xfrm>
            <a:off x="121664" y="758593"/>
            <a:ext cx="7432105" cy="119315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400" b="1" dirty="0">
                <a:solidFill>
                  <a:schemeClr val="bg1">
                    <a:lumMod val="75000"/>
                  </a:schemeClr>
                </a:solidFill>
                <a:latin typeface="Verdana Pro Cond" panose="020B0606030504040204" pitchFamily="34" charset="0"/>
                <a:cs typeface="Times New Roman" panose="02020603050405020304" pitchFamily="18" charset="0"/>
              </a:rPr>
              <a:t>Problem: </a:t>
            </a:r>
            <a:r>
              <a:rPr lang="en-GB" sz="2400" dirty="0">
                <a:solidFill>
                  <a:schemeClr val="bg1">
                    <a:lumMod val="75000"/>
                  </a:schemeClr>
                </a:solidFill>
                <a:latin typeface="Verdana Pro Cond" panose="020B0606030504040204" pitchFamily="34" charset="0"/>
                <a:cs typeface="Times New Roman" panose="02020603050405020304" pitchFamily="18" charset="0"/>
              </a:rPr>
              <a:t>Trust is a crucial but poorly defined factor in DRR, often leading to inconsistent findings about its influence on resilience.</a:t>
            </a:r>
            <a:endParaRPr lang="en-US" sz="24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1558" name="Title 1">
            <a:extLst>
              <a:ext uri="{FF2B5EF4-FFF2-40B4-BE49-F238E27FC236}">
                <a16:creationId xmlns:a16="http://schemas.microsoft.com/office/drawing/2014/main" id="{C2371DA0-2D4F-1BAF-C20F-612FA499D356}"/>
              </a:ext>
            </a:extLst>
          </p:cNvPr>
          <p:cNvSpPr txBox="1">
            <a:spLocks/>
          </p:cNvSpPr>
          <p:nvPr/>
        </p:nvSpPr>
        <p:spPr>
          <a:xfrm>
            <a:off x="122815" y="1985980"/>
            <a:ext cx="7348749" cy="214109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400" b="1" dirty="0">
                <a:solidFill>
                  <a:schemeClr val="bg1">
                    <a:lumMod val="75000"/>
                  </a:schemeClr>
                </a:solidFill>
                <a:latin typeface="Verdana Pro Cond" panose="020B0606030504040204" pitchFamily="34" charset="0"/>
                <a:cs typeface="Times New Roman" panose="02020603050405020304" pitchFamily="18" charset="0"/>
              </a:rPr>
              <a:t>Example: </a:t>
            </a:r>
            <a:r>
              <a:rPr lang="en-GB" sz="2400" dirty="0">
                <a:solidFill>
                  <a:schemeClr val="bg1">
                    <a:lumMod val="75000"/>
                  </a:schemeClr>
                </a:solidFill>
                <a:latin typeface="Verdana Pro Cond" panose="020B0606030504040204" pitchFamily="34" charset="0"/>
                <a:cs typeface="Times New Roman" panose="02020603050405020304" pitchFamily="18" charset="0"/>
              </a:rPr>
              <a:t>Situations like Hurricane Katrina show how misplaced or excessive trust in infrastructure can lead to under-preparedness. Contrastingly, other contexts reveal that trust in local government or community leaders can boost cooperation and recovery efforts.</a:t>
            </a:r>
            <a:endParaRPr lang="en-US" sz="2400" dirty="0">
              <a:solidFill>
                <a:schemeClr val="bg1">
                  <a:lumMod val="75000"/>
                </a:schemeClr>
              </a:solidFill>
              <a:latin typeface="Verdana Pro Cond" panose="020B0606030504040204" pitchFamily="34" charset="0"/>
              <a:cs typeface="Times New Roman" panose="02020603050405020304" pitchFamily="18" charset="0"/>
            </a:endParaRPr>
          </a:p>
        </p:txBody>
      </p:sp>
      <p:cxnSp>
        <p:nvCxnSpPr>
          <p:cNvPr id="1559" name="Straight Connector 1558">
            <a:extLst>
              <a:ext uri="{FF2B5EF4-FFF2-40B4-BE49-F238E27FC236}">
                <a16:creationId xmlns:a16="http://schemas.microsoft.com/office/drawing/2014/main" id="{F6F6DF8D-BEED-EABB-6CA2-5F204850707D}"/>
              </a:ext>
            </a:extLst>
          </p:cNvPr>
          <p:cNvCxnSpPr>
            <a:cxnSpLocks/>
          </p:cNvCxnSpPr>
          <p:nvPr/>
        </p:nvCxnSpPr>
        <p:spPr>
          <a:xfrm>
            <a:off x="7635974" y="809449"/>
            <a:ext cx="0" cy="5159551"/>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1560" name="Rectangle: Rounded Corners 1559">
            <a:extLst>
              <a:ext uri="{FF2B5EF4-FFF2-40B4-BE49-F238E27FC236}">
                <a16:creationId xmlns:a16="http://schemas.microsoft.com/office/drawing/2014/main" id="{F4FEB14C-745F-1416-723E-5C4C285446F7}"/>
              </a:ext>
            </a:extLst>
          </p:cNvPr>
          <p:cNvSpPr/>
          <p:nvPr/>
        </p:nvSpPr>
        <p:spPr>
          <a:xfrm>
            <a:off x="4757093" y="-3215160"/>
            <a:ext cx="3425448" cy="737606"/>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Verdana Pro Cond" panose="020B0606030504040204" pitchFamily="34" charset="0"/>
              </a:rPr>
              <a:t>METHODS</a:t>
            </a:r>
          </a:p>
        </p:txBody>
      </p:sp>
      <p:sp>
        <p:nvSpPr>
          <p:cNvPr id="1561" name="Rectangle: Rounded Corners 1560">
            <a:extLst>
              <a:ext uri="{FF2B5EF4-FFF2-40B4-BE49-F238E27FC236}">
                <a16:creationId xmlns:a16="http://schemas.microsoft.com/office/drawing/2014/main" id="{887127E0-A6FD-0F28-BAEA-3D9816D58107}"/>
              </a:ext>
            </a:extLst>
          </p:cNvPr>
          <p:cNvSpPr/>
          <p:nvPr/>
        </p:nvSpPr>
        <p:spPr>
          <a:xfrm>
            <a:off x="13977293" y="0"/>
            <a:ext cx="3425448" cy="737606"/>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Verdana Pro Cond" panose="020B0606030504040204" pitchFamily="34" charset="0"/>
              </a:rPr>
              <a:t>RESULTS</a:t>
            </a:r>
          </a:p>
        </p:txBody>
      </p:sp>
      <p:sp>
        <p:nvSpPr>
          <p:cNvPr id="1562" name="Rectangle: Rounded Corners 1561">
            <a:extLst>
              <a:ext uri="{FF2B5EF4-FFF2-40B4-BE49-F238E27FC236}">
                <a16:creationId xmlns:a16="http://schemas.microsoft.com/office/drawing/2014/main" id="{F1E8AA13-98DC-B125-8515-E757524D32DF}"/>
              </a:ext>
            </a:extLst>
          </p:cNvPr>
          <p:cNvSpPr/>
          <p:nvPr/>
        </p:nvSpPr>
        <p:spPr>
          <a:xfrm>
            <a:off x="13977293" y="6858000"/>
            <a:ext cx="3425448" cy="737606"/>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Verdana Pro Cond" panose="020B0606030504040204" pitchFamily="34" charset="0"/>
              </a:rPr>
              <a:t>DISCUSSION</a:t>
            </a:r>
          </a:p>
        </p:txBody>
      </p:sp>
      <p:sp>
        <p:nvSpPr>
          <p:cNvPr id="1563" name="Rectangle: Rounded Corners 1562">
            <a:extLst>
              <a:ext uri="{FF2B5EF4-FFF2-40B4-BE49-F238E27FC236}">
                <a16:creationId xmlns:a16="http://schemas.microsoft.com/office/drawing/2014/main" id="{A1BE797E-2DA0-5516-199E-3E71AB20C9EB}"/>
              </a:ext>
            </a:extLst>
          </p:cNvPr>
          <p:cNvSpPr/>
          <p:nvPr/>
        </p:nvSpPr>
        <p:spPr>
          <a:xfrm>
            <a:off x="5050745" y="9048201"/>
            <a:ext cx="3425448" cy="737606"/>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Verdana Pro Cond" panose="020B0606030504040204" pitchFamily="34" charset="0"/>
              </a:rPr>
              <a:t>RECOMMENDATIONS</a:t>
            </a:r>
          </a:p>
        </p:txBody>
      </p:sp>
      <p:sp>
        <p:nvSpPr>
          <p:cNvPr id="1569" name="Title 1">
            <a:extLst>
              <a:ext uri="{FF2B5EF4-FFF2-40B4-BE49-F238E27FC236}">
                <a16:creationId xmlns:a16="http://schemas.microsoft.com/office/drawing/2014/main" id="{27ED83DE-846E-1887-2328-B12D59237A15}"/>
              </a:ext>
            </a:extLst>
          </p:cNvPr>
          <p:cNvSpPr txBox="1">
            <a:spLocks/>
          </p:cNvSpPr>
          <p:nvPr/>
        </p:nvSpPr>
        <p:spPr>
          <a:xfrm>
            <a:off x="122815" y="4336143"/>
            <a:ext cx="7299906" cy="159283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400" b="1" dirty="0">
                <a:solidFill>
                  <a:schemeClr val="bg1">
                    <a:lumMod val="75000"/>
                  </a:schemeClr>
                </a:solidFill>
                <a:latin typeface="Verdana Pro Cond" panose="020B0606030504040204" pitchFamily="34" charset="0"/>
                <a:cs typeface="Times New Roman" panose="02020603050405020304" pitchFamily="18" charset="0"/>
              </a:rPr>
              <a:t>Task: </a:t>
            </a:r>
            <a:r>
              <a:rPr lang="en-GB" sz="2400" dirty="0">
                <a:solidFill>
                  <a:schemeClr val="bg1">
                    <a:lumMod val="75000"/>
                  </a:schemeClr>
                </a:solidFill>
                <a:latin typeface="Verdana Pro Cond" panose="020B0606030504040204" pitchFamily="34" charset="0"/>
                <a:cs typeface="Times New Roman" panose="02020603050405020304" pitchFamily="18" charset="0"/>
              </a:rPr>
              <a:t>By systematically reviewing the literature, this research aims to develop a more coherent understanding of how trust (in various forms) shapes natural hazard resilience, ultimately guiding more effective DRR policies and practices.</a:t>
            </a:r>
            <a:endParaRPr lang="en-US" sz="24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1573" name="Subtitle 2">
            <a:hlinkClick r:id="rId2" action="ppaction://hlinksldjump"/>
            <a:extLst>
              <a:ext uri="{FF2B5EF4-FFF2-40B4-BE49-F238E27FC236}">
                <a16:creationId xmlns:a16="http://schemas.microsoft.com/office/drawing/2014/main" id="{4EC8DA69-45CF-75CC-3A00-316CA3448CEA}"/>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1574" name="Subtitle 2">
            <a:hlinkClick r:id="rId3" action="ppaction://hlinksldjump"/>
            <a:extLst>
              <a:ext uri="{FF2B5EF4-FFF2-40B4-BE49-F238E27FC236}">
                <a16:creationId xmlns:a16="http://schemas.microsoft.com/office/drawing/2014/main" id="{81A8EED8-36EC-4173-5A93-2A0C73DC3E4D}"/>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1575" name="Subtitle 2">
            <a:hlinkClick r:id="rId4" action="ppaction://hlinksldjump"/>
            <a:extLst>
              <a:ext uri="{FF2B5EF4-FFF2-40B4-BE49-F238E27FC236}">
                <a16:creationId xmlns:a16="http://schemas.microsoft.com/office/drawing/2014/main" id="{A0F0FAAB-900D-DEAB-A699-9F5D193399F4}"/>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1576" name="Subtitle 2">
            <a:hlinkClick r:id="rId5" action="ppaction://hlinksldjump"/>
            <a:extLst>
              <a:ext uri="{FF2B5EF4-FFF2-40B4-BE49-F238E27FC236}">
                <a16:creationId xmlns:a16="http://schemas.microsoft.com/office/drawing/2014/main" id="{A7FA0274-6E04-B88D-B629-4604B1E06278}"/>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1578" name="Subtitle 2">
            <a:hlinkClick r:id="rId6" action="ppaction://hlinksldjump"/>
            <a:extLst>
              <a:ext uri="{FF2B5EF4-FFF2-40B4-BE49-F238E27FC236}">
                <a16:creationId xmlns:a16="http://schemas.microsoft.com/office/drawing/2014/main" id="{0B93E41A-204B-9B5A-E6CF-EF631F017996}"/>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Introduction</a:t>
            </a:r>
            <a:endParaRPr lang="en-US" sz="1800" dirty="0">
              <a:solidFill>
                <a:srgbClr val="02214F"/>
              </a:solidFill>
              <a:latin typeface="Century Gothic" panose="020B0502020202020204" pitchFamily="34" charset="0"/>
            </a:endParaRPr>
          </a:p>
        </p:txBody>
      </p:sp>
      <p:sp>
        <p:nvSpPr>
          <p:cNvPr id="1580" name="Rectangle 1579">
            <a:extLst>
              <a:ext uri="{FF2B5EF4-FFF2-40B4-BE49-F238E27FC236}">
                <a16:creationId xmlns:a16="http://schemas.microsoft.com/office/drawing/2014/main" id="{ADA12428-E2E5-D2E8-B25C-6D44ED1BADF4}"/>
              </a:ext>
            </a:extLst>
          </p:cNvPr>
          <p:cNvSpPr/>
          <p:nvPr/>
        </p:nvSpPr>
        <p:spPr>
          <a:xfrm>
            <a:off x="1" y="-184"/>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1" name="Title 1">
            <a:extLst>
              <a:ext uri="{FF2B5EF4-FFF2-40B4-BE49-F238E27FC236}">
                <a16:creationId xmlns:a16="http://schemas.microsoft.com/office/drawing/2014/main" id="{C0AD4742-559A-2CB5-EC76-C378A3CE7A4E}"/>
              </a:ext>
            </a:extLst>
          </p:cNvPr>
          <p:cNvSpPr txBox="1">
            <a:spLocks/>
          </p:cNvSpPr>
          <p:nvPr/>
        </p:nvSpPr>
        <p:spPr>
          <a:xfrm>
            <a:off x="58365" y="70103"/>
            <a:ext cx="12115090"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Century Gothic" panose="020B0502020202020204" pitchFamily="34" charset="0"/>
                <a:cs typeface="Times New Roman" panose="02020603050405020304" pitchFamily="18" charset="0"/>
              </a:rPr>
              <a:t>Title: The role of trust in influencing natural hazard resilience</a:t>
            </a:r>
            <a:endParaRPr lang="en-US" sz="2000" dirty="0">
              <a:solidFill>
                <a:schemeClr val="bg1">
                  <a:lumMod val="75000"/>
                </a:schemeClr>
              </a:solidFill>
              <a:latin typeface="Century Gothic" panose="020B0502020202020204" pitchFamily="34" charset="0"/>
              <a:cs typeface="Times New Roman" panose="02020603050405020304" pitchFamily="18" charset="0"/>
            </a:endParaRPr>
          </a:p>
        </p:txBody>
      </p:sp>
      <p:sp>
        <p:nvSpPr>
          <p:cNvPr id="2" name="Subtitle 2">
            <a:hlinkClick r:id="rId7" action="ppaction://hlinksldjump"/>
            <a:extLst>
              <a:ext uri="{FF2B5EF4-FFF2-40B4-BE49-F238E27FC236}">
                <a16:creationId xmlns:a16="http://schemas.microsoft.com/office/drawing/2014/main" id="{AC5FDB1A-10BC-0C82-DDFF-B5214FA28F33}"/>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
        <p:nvSpPr>
          <p:cNvPr id="3" name="Isosceles Triangle 2">
            <a:hlinkClick r:id="" action="ppaction://hlinkshowjump?jump=previousslide"/>
            <a:extLst>
              <a:ext uri="{FF2B5EF4-FFF2-40B4-BE49-F238E27FC236}">
                <a16:creationId xmlns:a16="http://schemas.microsoft.com/office/drawing/2014/main" id="{7DB0DBD9-326A-0859-0F59-CF117A5A42D3}"/>
              </a:ext>
            </a:extLst>
          </p:cNvPr>
          <p:cNvSpPr/>
          <p:nvPr/>
        </p:nvSpPr>
        <p:spPr>
          <a:xfrm rot="16200000">
            <a:off x="1093790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hlinkClick r:id="" action="ppaction://hlinkshowjump?jump=nextslide"/>
            <a:extLst>
              <a:ext uri="{FF2B5EF4-FFF2-40B4-BE49-F238E27FC236}">
                <a16:creationId xmlns:a16="http://schemas.microsoft.com/office/drawing/2014/main" id="{D2226847-40FD-4721-6804-54BFBD44A3E2}"/>
              </a:ext>
            </a:extLst>
          </p:cNvPr>
          <p:cNvSpPr/>
          <p:nvPr/>
        </p:nvSpPr>
        <p:spPr>
          <a:xfrm rot="5400000">
            <a:off x="1179350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Home with solid fill">
            <a:hlinkClick r:id="rId2" action="ppaction://hlinksldjump"/>
            <a:extLst>
              <a:ext uri="{FF2B5EF4-FFF2-40B4-BE49-F238E27FC236}">
                <a16:creationId xmlns:a16="http://schemas.microsoft.com/office/drawing/2014/main" id="{F2D17BFC-9DF4-759B-C522-7D96E02ECF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47231" y="31787"/>
            <a:ext cx="427551" cy="427551"/>
          </a:xfrm>
          <a:prstGeom prst="rect">
            <a:avLst/>
          </a:prstGeom>
        </p:spPr>
      </p:pic>
    </p:spTree>
    <p:extLst>
      <p:ext uri="{BB962C8B-B14F-4D97-AF65-F5344CB8AC3E}">
        <p14:creationId xmlns:p14="http://schemas.microsoft.com/office/powerpoint/2010/main" val="7417747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17FBC-39F8-B6A9-F00D-9BAE04D53B3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883EBF4-3332-1243-C0C6-550768D6AB6F}"/>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ubtitle 2">
            <a:hlinkClick r:id="rId2" action="ppaction://hlinksldjump"/>
            <a:extLst>
              <a:ext uri="{FF2B5EF4-FFF2-40B4-BE49-F238E27FC236}">
                <a16:creationId xmlns:a16="http://schemas.microsoft.com/office/drawing/2014/main" id="{89168C21-A0E0-97B4-298E-EC892CD2FAE6}"/>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7" name="Subtitle 2">
            <a:hlinkClick r:id="rId3" action="ppaction://hlinksldjump"/>
            <a:extLst>
              <a:ext uri="{FF2B5EF4-FFF2-40B4-BE49-F238E27FC236}">
                <a16:creationId xmlns:a16="http://schemas.microsoft.com/office/drawing/2014/main" id="{D7CDBD5A-A67A-9595-8436-6EEE322A0F88}"/>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8" name="Subtitle 2">
            <a:hlinkClick r:id="rId4" action="ppaction://hlinksldjump"/>
            <a:extLst>
              <a:ext uri="{FF2B5EF4-FFF2-40B4-BE49-F238E27FC236}">
                <a16:creationId xmlns:a16="http://schemas.microsoft.com/office/drawing/2014/main" id="{D0DCDAD0-67C7-5351-D88D-618BF3F8AE4F}"/>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9" name="Subtitle 2">
            <a:hlinkClick r:id="rId5" action="ppaction://hlinksldjump"/>
            <a:extLst>
              <a:ext uri="{FF2B5EF4-FFF2-40B4-BE49-F238E27FC236}">
                <a16:creationId xmlns:a16="http://schemas.microsoft.com/office/drawing/2014/main" id="{0CBD4728-7B98-1649-0347-377EFD7A8488}"/>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11" name="Subtitle 2">
            <a:hlinkClick r:id="rId6" action="ppaction://hlinksldjump"/>
            <a:extLst>
              <a:ext uri="{FF2B5EF4-FFF2-40B4-BE49-F238E27FC236}">
                <a16:creationId xmlns:a16="http://schemas.microsoft.com/office/drawing/2014/main" id="{F1DEC8D2-6C33-8B00-A914-D6E4833734DC}"/>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grpSp>
        <p:nvGrpSpPr>
          <p:cNvPr id="48" name="Group 47">
            <a:extLst>
              <a:ext uri="{FF2B5EF4-FFF2-40B4-BE49-F238E27FC236}">
                <a16:creationId xmlns:a16="http://schemas.microsoft.com/office/drawing/2014/main" id="{4C5E29A5-8BCF-861D-752C-E0CB3FEBDAF3}"/>
              </a:ext>
            </a:extLst>
          </p:cNvPr>
          <p:cNvGrpSpPr/>
          <p:nvPr/>
        </p:nvGrpSpPr>
        <p:grpSpPr>
          <a:xfrm rot="1454506">
            <a:off x="9212755" y="1600314"/>
            <a:ext cx="2427229" cy="3746500"/>
            <a:chOff x="5559896" y="776288"/>
            <a:chExt cx="2427229" cy="3746500"/>
          </a:xfrm>
        </p:grpSpPr>
        <p:grpSp>
          <p:nvGrpSpPr>
            <p:cNvPr id="49" name="Group 48">
              <a:extLst>
                <a:ext uri="{FF2B5EF4-FFF2-40B4-BE49-F238E27FC236}">
                  <a16:creationId xmlns:a16="http://schemas.microsoft.com/office/drawing/2014/main" id="{B1774C85-F94F-2C53-C293-C6AF1F7668FB}"/>
                </a:ext>
              </a:extLst>
            </p:cNvPr>
            <p:cNvGrpSpPr/>
            <p:nvPr/>
          </p:nvGrpSpPr>
          <p:grpSpPr>
            <a:xfrm>
              <a:off x="5559896" y="776288"/>
              <a:ext cx="2427229" cy="3746500"/>
              <a:chOff x="355600" y="1409700"/>
              <a:chExt cx="2427229" cy="3746500"/>
            </a:xfrm>
          </p:grpSpPr>
          <p:sp>
            <p:nvSpPr>
              <p:cNvPr id="51" name="Rectangle: Rounded Corners 50">
                <a:extLst>
                  <a:ext uri="{FF2B5EF4-FFF2-40B4-BE49-F238E27FC236}">
                    <a16:creationId xmlns:a16="http://schemas.microsoft.com/office/drawing/2014/main" id="{37CD5319-3A77-8C3D-3F40-D14649E7DCE8}"/>
                  </a:ext>
                </a:extLst>
              </p:cNvPr>
              <p:cNvSpPr/>
              <p:nvPr/>
            </p:nvSpPr>
            <p:spPr>
              <a:xfrm>
                <a:off x="355600" y="1409700"/>
                <a:ext cx="2324100" cy="3746500"/>
              </a:xfrm>
              <a:prstGeom prst="roundRect">
                <a:avLst/>
              </a:prstGeom>
              <a:solidFill>
                <a:schemeClr val="bg1">
                  <a:lumMod val="85000"/>
                </a:schemeClr>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52" name="TextBox 51">
                <a:extLst>
                  <a:ext uri="{FF2B5EF4-FFF2-40B4-BE49-F238E27FC236}">
                    <a16:creationId xmlns:a16="http://schemas.microsoft.com/office/drawing/2014/main" id="{3E8AB8E9-2C01-AD29-ABC8-FF2378C7379A}"/>
                  </a:ext>
                </a:extLst>
              </p:cNvPr>
              <p:cNvSpPr txBox="1"/>
              <p:nvPr/>
            </p:nvSpPr>
            <p:spPr>
              <a:xfrm>
                <a:off x="458729" y="3096252"/>
                <a:ext cx="2324100" cy="1815882"/>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Dr. Max Van Wyk de Vries</a:t>
                </a:r>
              </a:p>
              <a:p>
                <a:r>
                  <a:rPr lang="en-GB" sz="1400" i="1" dirty="0">
                    <a:solidFill>
                      <a:schemeClr val="bg1">
                        <a:lumMod val="50000"/>
                      </a:schemeClr>
                    </a:solidFill>
                    <a:latin typeface="Verdana Pro Cond" panose="020B0606030504040204" pitchFamily="34" charset="0"/>
                  </a:rPr>
                  <a:t>Assistant Professor</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Departments of Geography</a:t>
                </a:r>
              </a:p>
              <a:p>
                <a:r>
                  <a:rPr lang="en-GB" sz="1400" dirty="0">
                    <a:solidFill>
                      <a:schemeClr val="bg1">
                        <a:lumMod val="50000"/>
                      </a:schemeClr>
                    </a:solidFill>
                    <a:latin typeface="Verdana Pro Cond" panose="020B0606030504040204" pitchFamily="34" charset="0"/>
                  </a:rPr>
                  <a:t>&amp; Earth Sciences</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msv27@cam.ac.uk</a:t>
                </a:r>
              </a:p>
            </p:txBody>
          </p:sp>
        </p:grpSp>
        <p:pic>
          <p:nvPicPr>
            <p:cNvPr id="50" name="Picture 49" descr="A person wearing a helmet and standing in front of snow covered mountains&#10;&#10;AI-generated content may be incorrect.">
              <a:extLst>
                <a:ext uri="{FF2B5EF4-FFF2-40B4-BE49-F238E27FC236}">
                  <a16:creationId xmlns:a16="http://schemas.microsoft.com/office/drawing/2014/main" id="{A0CD990B-475E-A8E4-FC4B-C3ACE81EE49F}"/>
                </a:ext>
              </a:extLst>
            </p:cNvPr>
            <p:cNvPicPr>
              <a:picLocks noChangeAspect="1"/>
            </p:cNvPicPr>
            <p:nvPr/>
          </p:nvPicPr>
          <p:blipFill>
            <a:blip r:embed="rId7">
              <a:alphaModFix amt="50000"/>
              <a:extLst>
                <a:ext uri="{28A0092B-C50C-407E-A947-70E740481C1C}">
                  <a14:useLocalDpi xmlns:a14="http://schemas.microsoft.com/office/drawing/2010/main" val="0"/>
                </a:ext>
              </a:extLst>
            </a:blip>
            <a:srcRect l="11077" t="7092" r="9845" b="1"/>
            <a:stretch/>
          </p:blipFill>
          <p:spPr>
            <a:xfrm>
              <a:off x="5718530" y="1004390"/>
              <a:ext cx="1162162" cy="1365406"/>
            </a:xfrm>
            <a:prstGeom prst="rect">
              <a:avLst/>
            </a:prstGeom>
            <a:effectLst>
              <a:outerShdw blurRad="50800" dist="38100" dir="2700000" algn="tl" rotWithShape="0">
                <a:prstClr val="black">
                  <a:alpha val="40000"/>
                </a:prstClr>
              </a:outerShdw>
            </a:effectLst>
          </p:spPr>
        </p:pic>
      </p:grpSp>
      <p:grpSp>
        <p:nvGrpSpPr>
          <p:cNvPr id="53" name="Group 52">
            <a:extLst>
              <a:ext uri="{FF2B5EF4-FFF2-40B4-BE49-F238E27FC236}">
                <a16:creationId xmlns:a16="http://schemas.microsoft.com/office/drawing/2014/main" id="{F331EF2F-9222-206A-A1C5-41CCC5E80A8A}"/>
              </a:ext>
            </a:extLst>
          </p:cNvPr>
          <p:cNvGrpSpPr/>
          <p:nvPr/>
        </p:nvGrpSpPr>
        <p:grpSpPr>
          <a:xfrm rot="585551">
            <a:off x="9132646" y="1574747"/>
            <a:ext cx="2427229" cy="3746500"/>
            <a:chOff x="355600" y="1409700"/>
            <a:chExt cx="2427229" cy="3746500"/>
          </a:xfrm>
        </p:grpSpPr>
        <p:sp>
          <p:nvSpPr>
            <p:cNvPr id="54" name="Rectangle: Rounded Corners 53">
              <a:extLst>
                <a:ext uri="{FF2B5EF4-FFF2-40B4-BE49-F238E27FC236}">
                  <a16:creationId xmlns:a16="http://schemas.microsoft.com/office/drawing/2014/main" id="{22C9D827-089B-3DBF-65FA-2DC91CEA3D15}"/>
                </a:ext>
              </a:extLst>
            </p:cNvPr>
            <p:cNvSpPr/>
            <p:nvPr/>
          </p:nvSpPr>
          <p:spPr>
            <a:xfrm>
              <a:off x="355600" y="1409700"/>
              <a:ext cx="2324100" cy="3746500"/>
            </a:xfrm>
            <a:prstGeom prst="roundRect">
              <a:avLst/>
            </a:prstGeom>
            <a:solidFill>
              <a:schemeClr val="bg1">
                <a:lumMod val="85000"/>
              </a:schemeClr>
            </a:solidFill>
            <a:ln w="5715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pic>
          <p:nvPicPr>
            <p:cNvPr id="55" name="Picture 54">
              <a:extLst>
                <a:ext uri="{FF2B5EF4-FFF2-40B4-BE49-F238E27FC236}">
                  <a16:creationId xmlns:a16="http://schemas.microsoft.com/office/drawing/2014/main" id="{36476DBA-D2B1-8CC7-25BE-C9D366326D88}"/>
                </a:ext>
              </a:extLst>
            </p:cNvPr>
            <p:cNvPicPr>
              <a:picLocks noChangeAspect="1"/>
            </p:cNvPicPr>
            <p:nvPr/>
          </p:nvPicPr>
          <p:blipFill>
            <a:blip r:embed="rId8">
              <a:alphaModFix amt="50000"/>
              <a:extLst>
                <a:ext uri="{28A0092B-C50C-407E-A947-70E740481C1C}">
                  <a14:useLocalDpi xmlns:a14="http://schemas.microsoft.com/office/drawing/2010/main" val="0"/>
                </a:ext>
              </a:extLst>
            </a:blip>
            <a:srcRect/>
            <a:stretch/>
          </p:blipFill>
          <p:spPr>
            <a:xfrm>
              <a:off x="543827" y="1637802"/>
              <a:ext cx="1132569" cy="1359082"/>
            </a:xfrm>
            <a:prstGeom prst="rect">
              <a:avLst/>
            </a:prstGeom>
            <a:effectLst>
              <a:outerShdw blurRad="50800" dist="38100" dir="2700000" algn="tl" rotWithShape="0">
                <a:prstClr val="black">
                  <a:alpha val="40000"/>
                </a:prstClr>
              </a:outerShdw>
            </a:effectLst>
          </p:spPr>
        </p:pic>
        <p:sp>
          <p:nvSpPr>
            <p:cNvPr id="56" name="TextBox 55">
              <a:extLst>
                <a:ext uri="{FF2B5EF4-FFF2-40B4-BE49-F238E27FC236}">
                  <a16:creationId xmlns:a16="http://schemas.microsoft.com/office/drawing/2014/main" id="{2E39B75C-5369-E2D6-C5F2-C880E2670F76}"/>
                </a:ext>
              </a:extLst>
            </p:cNvPr>
            <p:cNvSpPr txBox="1"/>
            <p:nvPr/>
          </p:nvSpPr>
          <p:spPr>
            <a:xfrm>
              <a:off x="458729" y="3096252"/>
              <a:ext cx="2324100" cy="1815882"/>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Mr. Louie Bell</a:t>
              </a:r>
            </a:p>
            <a:p>
              <a:r>
                <a:rPr lang="en-GB" sz="1400" i="1" dirty="0">
                  <a:solidFill>
                    <a:schemeClr val="bg1">
                      <a:lumMod val="50000"/>
                    </a:schemeClr>
                  </a:solidFill>
                  <a:latin typeface="Verdana Pro Cond" panose="020B0606030504040204" pitchFamily="34" charset="0"/>
                </a:rPr>
                <a:t>PhD Candidate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Departments of Geography</a:t>
              </a:r>
            </a:p>
            <a:p>
              <a:r>
                <a:rPr lang="en-GB" sz="1400" dirty="0">
                  <a:solidFill>
                    <a:schemeClr val="bg1">
                      <a:lumMod val="50000"/>
                    </a:schemeClr>
                  </a:solidFill>
                  <a:latin typeface="Verdana Pro Cond" panose="020B0606030504040204" pitchFamily="34" charset="0"/>
                </a:rPr>
                <a:t>&amp; Earth Sciences</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leb79@cam.ac.uk</a:t>
              </a:r>
            </a:p>
          </p:txBody>
        </p:sp>
      </p:grpSp>
      <p:grpSp>
        <p:nvGrpSpPr>
          <p:cNvPr id="1536" name="Group 1535">
            <a:extLst>
              <a:ext uri="{FF2B5EF4-FFF2-40B4-BE49-F238E27FC236}">
                <a16:creationId xmlns:a16="http://schemas.microsoft.com/office/drawing/2014/main" id="{6AED6304-0910-4875-948E-BB91DEE7FB38}"/>
              </a:ext>
            </a:extLst>
          </p:cNvPr>
          <p:cNvGrpSpPr/>
          <p:nvPr/>
        </p:nvGrpSpPr>
        <p:grpSpPr>
          <a:xfrm>
            <a:off x="9081827" y="1586370"/>
            <a:ext cx="2427229" cy="3746500"/>
            <a:chOff x="10837450" y="776288"/>
            <a:chExt cx="2427229" cy="3746500"/>
          </a:xfrm>
        </p:grpSpPr>
        <p:grpSp>
          <p:nvGrpSpPr>
            <p:cNvPr id="1537" name="Group 1536">
              <a:extLst>
                <a:ext uri="{FF2B5EF4-FFF2-40B4-BE49-F238E27FC236}">
                  <a16:creationId xmlns:a16="http://schemas.microsoft.com/office/drawing/2014/main" id="{5A75578F-4EE4-627A-CE79-1AB38DA7FAAB}"/>
                </a:ext>
              </a:extLst>
            </p:cNvPr>
            <p:cNvGrpSpPr/>
            <p:nvPr/>
          </p:nvGrpSpPr>
          <p:grpSpPr>
            <a:xfrm>
              <a:off x="10837450" y="776288"/>
              <a:ext cx="2427229" cy="3746500"/>
              <a:chOff x="355600" y="1409700"/>
              <a:chExt cx="2427229" cy="3746500"/>
            </a:xfrm>
          </p:grpSpPr>
          <p:sp>
            <p:nvSpPr>
              <p:cNvPr id="1539" name="Rectangle: Rounded Corners 1538">
                <a:extLst>
                  <a:ext uri="{FF2B5EF4-FFF2-40B4-BE49-F238E27FC236}">
                    <a16:creationId xmlns:a16="http://schemas.microsoft.com/office/drawing/2014/main" id="{F36A51A2-3BD2-6C4C-D6CA-B4F5741DC47F}"/>
                  </a:ext>
                </a:extLst>
              </p:cNvPr>
              <p:cNvSpPr/>
              <p:nvPr/>
            </p:nvSpPr>
            <p:spPr>
              <a:xfrm>
                <a:off x="355600" y="1409700"/>
                <a:ext cx="2324100" cy="3746500"/>
              </a:xfrm>
              <a:prstGeom prst="roundRect">
                <a:avLst/>
              </a:prstGeom>
              <a:solidFill>
                <a:schemeClr val="bg1">
                  <a:lumMod val="85000"/>
                </a:schemeClr>
              </a:solidFill>
              <a:ln w="571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1540" name="TextBox 1539">
                <a:extLst>
                  <a:ext uri="{FF2B5EF4-FFF2-40B4-BE49-F238E27FC236}">
                    <a16:creationId xmlns:a16="http://schemas.microsoft.com/office/drawing/2014/main" id="{214147BB-1981-7171-5A5A-7F9F7AF1084A}"/>
                  </a:ext>
                </a:extLst>
              </p:cNvPr>
              <p:cNvSpPr txBox="1"/>
              <p:nvPr/>
            </p:nvSpPr>
            <p:spPr>
              <a:xfrm>
                <a:off x="458729" y="3096252"/>
                <a:ext cx="2324100" cy="1600438"/>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Prof. Amy Donovan</a:t>
                </a:r>
              </a:p>
              <a:p>
                <a:r>
                  <a:rPr lang="en-GB" sz="1400" i="1" dirty="0">
                    <a:solidFill>
                      <a:schemeClr val="bg1">
                        <a:lumMod val="50000"/>
                      </a:schemeClr>
                    </a:solidFill>
                    <a:latin typeface="Verdana Pro Cond" panose="020B0606030504040204" pitchFamily="34" charset="0"/>
                  </a:rPr>
                  <a:t>Professor</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 of Geography</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ard31@cam.ac.uk</a:t>
                </a:r>
              </a:p>
            </p:txBody>
          </p:sp>
        </p:grpSp>
        <p:pic>
          <p:nvPicPr>
            <p:cNvPr id="1538" name="Picture 1537">
              <a:extLst>
                <a:ext uri="{FF2B5EF4-FFF2-40B4-BE49-F238E27FC236}">
                  <a16:creationId xmlns:a16="http://schemas.microsoft.com/office/drawing/2014/main" id="{2977E6DC-F089-D88D-4097-298DB68B0BFA}"/>
                </a:ext>
              </a:extLst>
            </p:cNvPr>
            <p:cNvPicPr>
              <a:picLocks noChangeAspect="1"/>
            </p:cNvPicPr>
            <p:nvPr/>
          </p:nvPicPr>
          <p:blipFill>
            <a:blip r:embed="rId9">
              <a:alphaModFix amt="50000"/>
              <a:extLst>
                <a:ext uri="{28A0092B-C50C-407E-A947-70E740481C1C}">
                  <a14:useLocalDpi xmlns:a14="http://schemas.microsoft.com/office/drawing/2010/main" val="0"/>
                </a:ext>
              </a:extLst>
            </a:blip>
            <a:srcRect l="7185" r="7185"/>
            <a:stretch/>
          </p:blipFill>
          <p:spPr>
            <a:xfrm>
              <a:off x="10996082" y="1004391"/>
              <a:ext cx="1163791" cy="1359081"/>
            </a:xfrm>
            <a:prstGeom prst="rect">
              <a:avLst/>
            </a:prstGeom>
          </p:spPr>
        </p:pic>
      </p:grpSp>
      <p:sp>
        <p:nvSpPr>
          <p:cNvPr id="14" name="Rectangle 13">
            <a:hlinkClick r:id="rId10" action="ppaction://hlinksldjump"/>
            <a:extLst>
              <a:ext uri="{FF2B5EF4-FFF2-40B4-BE49-F238E27FC236}">
                <a16:creationId xmlns:a16="http://schemas.microsoft.com/office/drawing/2014/main" id="{7110189F-044E-216D-0A3B-EC9567284DA2}"/>
              </a:ext>
            </a:extLst>
          </p:cNvPr>
          <p:cNvSpPr/>
          <p:nvPr/>
        </p:nvSpPr>
        <p:spPr>
          <a:xfrm>
            <a:off x="317290" y="1446230"/>
            <a:ext cx="4158343" cy="510892"/>
          </a:xfrm>
          <a:prstGeom prst="rect">
            <a:avLst/>
          </a:prstGeom>
          <a:solidFill>
            <a:srgbClr val="F7DCAD"/>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1204E"/>
                </a:solidFill>
              </a:rPr>
              <a:t>Joshua Nicholas</a:t>
            </a:r>
          </a:p>
        </p:txBody>
      </p:sp>
      <p:sp>
        <p:nvSpPr>
          <p:cNvPr id="15" name="Rectangle 14">
            <a:hlinkClick r:id="rId11" action="ppaction://hlinksldjump"/>
            <a:extLst>
              <a:ext uri="{FF2B5EF4-FFF2-40B4-BE49-F238E27FC236}">
                <a16:creationId xmlns:a16="http://schemas.microsoft.com/office/drawing/2014/main" id="{E708523F-7083-E0B2-F216-446EF7F9522D}"/>
              </a:ext>
            </a:extLst>
          </p:cNvPr>
          <p:cNvSpPr/>
          <p:nvPr/>
        </p:nvSpPr>
        <p:spPr>
          <a:xfrm>
            <a:off x="317290" y="2255678"/>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Clive Oppenheimer</a:t>
            </a:r>
          </a:p>
        </p:txBody>
      </p:sp>
      <p:sp>
        <p:nvSpPr>
          <p:cNvPr id="16" name="Rectangle 15">
            <a:hlinkClick r:id="rId12" action="ppaction://hlinksldjump"/>
            <a:extLst>
              <a:ext uri="{FF2B5EF4-FFF2-40B4-BE49-F238E27FC236}">
                <a16:creationId xmlns:a16="http://schemas.microsoft.com/office/drawing/2014/main" id="{0C36F2F7-3485-5001-6EF3-E05EE29B198A}"/>
              </a:ext>
            </a:extLst>
          </p:cNvPr>
          <p:cNvSpPr/>
          <p:nvPr/>
        </p:nvSpPr>
        <p:spPr>
          <a:xfrm>
            <a:off x="317290" y="3065126"/>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Amy Donovan</a:t>
            </a:r>
          </a:p>
        </p:txBody>
      </p:sp>
      <p:sp>
        <p:nvSpPr>
          <p:cNvPr id="17" name="Rectangle 16">
            <a:hlinkClick r:id="rId13" action="ppaction://hlinksldjump"/>
            <a:extLst>
              <a:ext uri="{FF2B5EF4-FFF2-40B4-BE49-F238E27FC236}">
                <a16:creationId xmlns:a16="http://schemas.microsoft.com/office/drawing/2014/main" id="{83536BE7-E40F-37CD-7662-5B63A342B097}"/>
              </a:ext>
            </a:extLst>
          </p:cNvPr>
          <p:cNvSpPr/>
          <p:nvPr/>
        </p:nvSpPr>
        <p:spPr>
          <a:xfrm>
            <a:off x="317290" y="3874574"/>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Louie Bell</a:t>
            </a:r>
          </a:p>
        </p:txBody>
      </p:sp>
      <p:sp>
        <p:nvSpPr>
          <p:cNvPr id="18" name="Rectangle 17">
            <a:hlinkClick r:id="rId14" action="ppaction://hlinksldjump"/>
            <a:extLst>
              <a:ext uri="{FF2B5EF4-FFF2-40B4-BE49-F238E27FC236}">
                <a16:creationId xmlns:a16="http://schemas.microsoft.com/office/drawing/2014/main" id="{F88FC0ED-E94A-B693-9B49-E3A3A37BEFF3}"/>
              </a:ext>
            </a:extLst>
          </p:cNvPr>
          <p:cNvSpPr/>
          <p:nvPr/>
        </p:nvSpPr>
        <p:spPr>
          <a:xfrm>
            <a:off x="365971" y="4684022"/>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Max Van Wyk de Vries</a:t>
            </a:r>
          </a:p>
        </p:txBody>
      </p:sp>
      <p:grpSp>
        <p:nvGrpSpPr>
          <p:cNvPr id="1541" name="Group 1540">
            <a:extLst>
              <a:ext uri="{FF2B5EF4-FFF2-40B4-BE49-F238E27FC236}">
                <a16:creationId xmlns:a16="http://schemas.microsoft.com/office/drawing/2014/main" id="{1CF91B98-B2F3-9F8D-C0D4-77BBFBEFD753}"/>
              </a:ext>
            </a:extLst>
          </p:cNvPr>
          <p:cNvGrpSpPr/>
          <p:nvPr/>
        </p:nvGrpSpPr>
        <p:grpSpPr>
          <a:xfrm rot="21137922">
            <a:off x="9030262" y="1574747"/>
            <a:ext cx="2427229" cy="3746500"/>
            <a:chOff x="8198673" y="776288"/>
            <a:chExt cx="2427229" cy="3746500"/>
          </a:xfrm>
        </p:grpSpPr>
        <p:grpSp>
          <p:nvGrpSpPr>
            <p:cNvPr id="1542" name="Group 1541">
              <a:extLst>
                <a:ext uri="{FF2B5EF4-FFF2-40B4-BE49-F238E27FC236}">
                  <a16:creationId xmlns:a16="http://schemas.microsoft.com/office/drawing/2014/main" id="{3E1B7946-894F-A52B-6E08-D8DDE539F757}"/>
                </a:ext>
              </a:extLst>
            </p:cNvPr>
            <p:cNvGrpSpPr/>
            <p:nvPr/>
          </p:nvGrpSpPr>
          <p:grpSpPr>
            <a:xfrm>
              <a:off x="8198673" y="776288"/>
              <a:ext cx="2427229" cy="3746500"/>
              <a:chOff x="355600" y="1409700"/>
              <a:chExt cx="2427229" cy="3746500"/>
            </a:xfrm>
          </p:grpSpPr>
          <p:sp>
            <p:nvSpPr>
              <p:cNvPr id="1544" name="Rectangle: Rounded Corners 1543">
                <a:extLst>
                  <a:ext uri="{FF2B5EF4-FFF2-40B4-BE49-F238E27FC236}">
                    <a16:creationId xmlns:a16="http://schemas.microsoft.com/office/drawing/2014/main" id="{1C5036FB-99EF-6782-24E4-A1323CF16D65}"/>
                  </a:ext>
                </a:extLst>
              </p:cNvPr>
              <p:cNvSpPr/>
              <p:nvPr/>
            </p:nvSpPr>
            <p:spPr>
              <a:xfrm>
                <a:off x="355600" y="1409700"/>
                <a:ext cx="2324100" cy="3746500"/>
              </a:xfrm>
              <a:prstGeom prst="roundRect">
                <a:avLst/>
              </a:prstGeom>
              <a:solidFill>
                <a:schemeClr val="bg1">
                  <a:lumMod val="85000"/>
                </a:schemeClr>
              </a:solidFill>
              <a:ln w="5715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1545" name="TextBox 1544">
                <a:extLst>
                  <a:ext uri="{FF2B5EF4-FFF2-40B4-BE49-F238E27FC236}">
                    <a16:creationId xmlns:a16="http://schemas.microsoft.com/office/drawing/2014/main" id="{DF724F77-6577-3362-5C63-9856B082928D}"/>
                  </a:ext>
                </a:extLst>
              </p:cNvPr>
              <p:cNvSpPr txBox="1"/>
              <p:nvPr/>
            </p:nvSpPr>
            <p:spPr>
              <a:xfrm>
                <a:off x="458729" y="3096252"/>
                <a:ext cx="2324100" cy="1600438"/>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Prof. Clive Oppenheimer</a:t>
                </a:r>
              </a:p>
              <a:p>
                <a:r>
                  <a:rPr lang="en-GB" sz="1400" i="1" dirty="0">
                    <a:solidFill>
                      <a:schemeClr val="bg1">
                        <a:lumMod val="50000"/>
                      </a:schemeClr>
                    </a:solidFill>
                    <a:latin typeface="Verdana Pro Cond" panose="020B0606030504040204" pitchFamily="34" charset="0"/>
                  </a:rPr>
                  <a:t>Professor</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 of Geography</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co200@cam.ac.uk</a:t>
                </a:r>
              </a:p>
            </p:txBody>
          </p:sp>
        </p:grpSp>
        <p:pic>
          <p:nvPicPr>
            <p:cNvPr id="1543" name="Picture 1542" descr="A person with nice hair&#10;&#10;AI-generated content may be incorrect.">
              <a:extLst>
                <a:ext uri="{FF2B5EF4-FFF2-40B4-BE49-F238E27FC236}">
                  <a16:creationId xmlns:a16="http://schemas.microsoft.com/office/drawing/2014/main" id="{C509E075-C11B-0AEF-5C74-C4725771FAA5}"/>
                </a:ext>
              </a:extLst>
            </p:cNvPr>
            <p:cNvPicPr>
              <a:picLocks noChangeAspect="1"/>
            </p:cNvPicPr>
            <p:nvPr/>
          </p:nvPicPr>
          <p:blipFill>
            <a:blip r:embed="rId15">
              <a:alphaModFix amt="50000"/>
              <a:extLst>
                <a:ext uri="{28A0092B-C50C-407E-A947-70E740481C1C}">
                  <a14:useLocalDpi xmlns:a14="http://schemas.microsoft.com/office/drawing/2010/main" val="0"/>
                </a:ext>
              </a:extLst>
            </a:blip>
            <a:srcRect l="24684" t="-1058" r="17223" b="-1"/>
            <a:stretch/>
          </p:blipFill>
          <p:spPr>
            <a:xfrm>
              <a:off x="8357307" y="1004390"/>
              <a:ext cx="1163790" cy="1359082"/>
            </a:xfrm>
            <a:prstGeom prst="rect">
              <a:avLst/>
            </a:prstGeom>
            <a:effectLst>
              <a:outerShdw blurRad="50800" dist="38100" dir="2700000" algn="tl" rotWithShape="0">
                <a:prstClr val="black">
                  <a:alpha val="40000"/>
                </a:prstClr>
              </a:outerShdw>
            </a:effectLst>
          </p:spPr>
        </p:pic>
      </p:grpSp>
      <p:grpSp>
        <p:nvGrpSpPr>
          <p:cNvPr id="1546" name="Group 1545">
            <a:extLst>
              <a:ext uri="{FF2B5EF4-FFF2-40B4-BE49-F238E27FC236}">
                <a16:creationId xmlns:a16="http://schemas.microsoft.com/office/drawing/2014/main" id="{502C5196-7973-BBF7-9D2F-111DA8F15133}"/>
              </a:ext>
            </a:extLst>
          </p:cNvPr>
          <p:cNvGrpSpPr/>
          <p:nvPr/>
        </p:nvGrpSpPr>
        <p:grpSpPr>
          <a:xfrm>
            <a:off x="5553625" y="1574747"/>
            <a:ext cx="2427228" cy="3746500"/>
            <a:chOff x="355600" y="1409700"/>
            <a:chExt cx="2427228" cy="3746500"/>
          </a:xfrm>
        </p:grpSpPr>
        <p:sp>
          <p:nvSpPr>
            <p:cNvPr id="1547" name="Rectangle: Rounded Corners 1546">
              <a:extLst>
                <a:ext uri="{FF2B5EF4-FFF2-40B4-BE49-F238E27FC236}">
                  <a16:creationId xmlns:a16="http://schemas.microsoft.com/office/drawing/2014/main" id="{D57BD7E7-7F62-E671-335E-6D37630378CB}"/>
                </a:ext>
              </a:extLst>
            </p:cNvPr>
            <p:cNvSpPr/>
            <p:nvPr/>
          </p:nvSpPr>
          <p:spPr>
            <a:xfrm>
              <a:off x="355600" y="1409700"/>
              <a:ext cx="2324100" cy="3746500"/>
            </a:xfrm>
            <a:prstGeom prst="roundRect">
              <a:avLst/>
            </a:prstGeom>
            <a:solidFill>
              <a:schemeClr val="bg1">
                <a:lumMod val="85000"/>
              </a:schemeClr>
            </a:solidFill>
            <a:ln w="57150">
              <a:solidFill>
                <a:srgbClr val="02A9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48" name="Picture 1547" descr="A person smiling for a picture&#10;&#10;AI-generated content may be incorrect.">
              <a:extLst>
                <a:ext uri="{FF2B5EF4-FFF2-40B4-BE49-F238E27FC236}">
                  <a16:creationId xmlns:a16="http://schemas.microsoft.com/office/drawing/2014/main" id="{14E2B474-1E61-6FF9-B8BC-C64AEF41FCE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3827" y="1637802"/>
              <a:ext cx="1132569" cy="1359083"/>
            </a:xfrm>
            <a:prstGeom prst="rect">
              <a:avLst/>
            </a:prstGeom>
            <a:effectLst>
              <a:outerShdw blurRad="50800" dist="38100" dir="2700000" algn="tl" rotWithShape="0">
                <a:prstClr val="black">
                  <a:alpha val="40000"/>
                </a:prstClr>
              </a:outerShdw>
            </a:effectLst>
          </p:spPr>
        </p:pic>
        <p:sp>
          <p:nvSpPr>
            <p:cNvPr id="1549" name="TextBox 1548">
              <a:extLst>
                <a:ext uri="{FF2B5EF4-FFF2-40B4-BE49-F238E27FC236}">
                  <a16:creationId xmlns:a16="http://schemas.microsoft.com/office/drawing/2014/main" id="{09821965-DCAC-8A9E-D8A3-186F48F70B4F}"/>
                </a:ext>
              </a:extLst>
            </p:cNvPr>
            <p:cNvSpPr txBox="1"/>
            <p:nvPr/>
          </p:nvSpPr>
          <p:spPr>
            <a:xfrm>
              <a:off x="458729" y="3096252"/>
              <a:ext cx="2324099" cy="1600438"/>
            </a:xfrm>
            <a:prstGeom prst="rect">
              <a:avLst/>
            </a:prstGeom>
            <a:noFill/>
          </p:spPr>
          <p:txBody>
            <a:bodyPr wrap="square" rtlCol="0">
              <a:spAutoFit/>
            </a:bodyPr>
            <a:lstStyle/>
            <a:p>
              <a:r>
                <a:rPr lang="en-GB" sz="1400" b="1" dirty="0">
                  <a:latin typeface="Verdana Pro Cond" panose="020B0606030504040204" pitchFamily="34" charset="0"/>
                </a:rPr>
                <a:t>Mr. Joshua Nicholas</a:t>
              </a:r>
            </a:p>
            <a:p>
              <a:r>
                <a:rPr lang="en-GB" sz="1400" i="1" dirty="0">
                  <a:latin typeface="Verdana Pro Cond" panose="020B0606030504040204" pitchFamily="34" charset="0"/>
                </a:rPr>
                <a:t>PhD Candidate</a:t>
              </a:r>
            </a:p>
            <a:p>
              <a:endParaRPr lang="en-GB" sz="1400" dirty="0">
                <a:latin typeface="Verdana Pro Cond" panose="020B0606030504040204" pitchFamily="34" charset="0"/>
              </a:endParaRPr>
            </a:p>
            <a:p>
              <a:r>
                <a:rPr lang="en-GB" sz="1400" dirty="0">
                  <a:latin typeface="Verdana Pro Cond" panose="020B0606030504040204" pitchFamily="34" charset="0"/>
                </a:rPr>
                <a:t>Department of Geography</a:t>
              </a:r>
            </a:p>
            <a:p>
              <a:r>
                <a:rPr lang="en-GB" sz="1400" dirty="0">
                  <a:latin typeface="Verdana Pro Cond" panose="020B0606030504040204" pitchFamily="34" charset="0"/>
                </a:rPr>
                <a:t>University of Cambridge</a:t>
              </a:r>
            </a:p>
            <a:p>
              <a:endParaRPr lang="en-GB" sz="1400" dirty="0">
                <a:latin typeface="Verdana Pro Cond" panose="020B0606030504040204" pitchFamily="34" charset="0"/>
              </a:endParaRPr>
            </a:p>
            <a:p>
              <a:r>
                <a:rPr lang="en-GB" sz="1400" dirty="0">
                  <a:latin typeface="Verdana Pro Cond" panose="020B0606030504040204" pitchFamily="34" charset="0"/>
                </a:rPr>
                <a:t>jpn39@cam.ac.uk</a:t>
              </a:r>
            </a:p>
          </p:txBody>
        </p:sp>
      </p:grpSp>
      <p:sp>
        <p:nvSpPr>
          <p:cNvPr id="19" name="Rectangle 18">
            <a:extLst>
              <a:ext uri="{FF2B5EF4-FFF2-40B4-BE49-F238E27FC236}">
                <a16:creationId xmlns:a16="http://schemas.microsoft.com/office/drawing/2014/main" id="{E8F45CED-17BA-A0FE-AFF9-8B9226BC2093}"/>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9D6D6149-F8D4-4BDD-2FD6-9C5B5D94B9C6}"/>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Contacts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1" name="Isosceles Triangle 20">
            <a:hlinkClick r:id="" action="ppaction://hlinkshowjump?jump=previousslide"/>
            <a:extLst>
              <a:ext uri="{FF2B5EF4-FFF2-40B4-BE49-F238E27FC236}">
                <a16:creationId xmlns:a16="http://schemas.microsoft.com/office/drawing/2014/main" id="{26735E5C-45FB-054E-FF07-29D553D20346}"/>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hlinkClick r:id="" action="ppaction://hlinkshowjump?jump=nextslide"/>
            <a:extLst>
              <a:ext uri="{FF2B5EF4-FFF2-40B4-BE49-F238E27FC236}">
                <a16:creationId xmlns:a16="http://schemas.microsoft.com/office/drawing/2014/main" id="{DED5B2AD-60A8-EE4E-F174-3AC1EBDF5FC8}"/>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Home with solid fill">
            <a:hlinkClick r:id="rId2" action="ppaction://hlinksldjump"/>
            <a:extLst>
              <a:ext uri="{FF2B5EF4-FFF2-40B4-BE49-F238E27FC236}">
                <a16:creationId xmlns:a16="http://schemas.microsoft.com/office/drawing/2014/main" id="{140324A3-E11F-5CEF-D1A6-1289B7C0997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28015" y="31787"/>
            <a:ext cx="427551" cy="427551"/>
          </a:xfrm>
          <a:prstGeom prst="rect">
            <a:avLst/>
          </a:prstGeom>
        </p:spPr>
      </p:pic>
      <p:cxnSp>
        <p:nvCxnSpPr>
          <p:cNvPr id="2" name="Straight Connector 1">
            <a:extLst>
              <a:ext uri="{FF2B5EF4-FFF2-40B4-BE49-F238E27FC236}">
                <a16:creationId xmlns:a16="http://schemas.microsoft.com/office/drawing/2014/main" id="{033239E0-A842-1098-9249-33FAFB705BA6}"/>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3" name="Subtitle 2">
            <a:hlinkClick r:id="rId19" action="ppaction://hlinksldjump"/>
            <a:extLst>
              <a:ext uri="{FF2B5EF4-FFF2-40B4-BE49-F238E27FC236}">
                <a16:creationId xmlns:a16="http://schemas.microsoft.com/office/drawing/2014/main" id="{271BD326-CAAA-4A14-2CEC-6BBB9043AF44}"/>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291416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02F30-DDC6-4A08-558D-16245900363E}"/>
            </a:ext>
          </a:extLst>
        </p:cNvPr>
        <p:cNvGrpSpPr/>
        <p:nvPr/>
      </p:nvGrpSpPr>
      <p:grpSpPr>
        <a:xfrm>
          <a:off x="0" y="0"/>
          <a:ext cx="0" cy="0"/>
          <a:chOff x="0" y="0"/>
          <a:chExt cx="0" cy="0"/>
        </a:xfrm>
      </p:grpSpPr>
      <p:grpSp>
        <p:nvGrpSpPr>
          <p:cNvPr id="1546" name="Group 1545">
            <a:extLst>
              <a:ext uri="{FF2B5EF4-FFF2-40B4-BE49-F238E27FC236}">
                <a16:creationId xmlns:a16="http://schemas.microsoft.com/office/drawing/2014/main" id="{0D013BB3-CC6D-24D0-6CB9-8FF310AD83D4}"/>
              </a:ext>
            </a:extLst>
          </p:cNvPr>
          <p:cNvGrpSpPr/>
          <p:nvPr/>
        </p:nvGrpSpPr>
        <p:grpSpPr>
          <a:xfrm>
            <a:off x="9128236" y="1574787"/>
            <a:ext cx="2427228" cy="3746500"/>
            <a:chOff x="355600" y="1409700"/>
            <a:chExt cx="2427228" cy="3746500"/>
          </a:xfrm>
        </p:grpSpPr>
        <p:sp>
          <p:nvSpPr>
            <p:cNvPr id="1547" name="Rectangle: Rounded Corners 1546">
              <a:extLst>
                <a:ext uri="{FF2B5EF4-FFF2-40B4-BE49-F238E27FC236}">
                  <a16:creationId xmlns:a16="http://schemas.microsoft.com/office/drawing/2014/main" id="{F276A807-3B2E-D9A0-CB39-7F44E02B7BB2}"/>
                </a:ext>
              </a:extLst>
            </p:cNvPr>
            <p:cNvSpPr/>
            <p:nvPr/>
          </p:nvSpPr>
          <p:spPr>
            <a:xfrm>
              <a:off x="355600" y="1409700"/>
              <a:ext cx="2324100" cy="3746500"/>
            </a:xfrm>
            <a:prstGeom prst="roundRect">
              <a:avLst/>
            </a:prstGeom>
            <a:solidFill>
              <a:schemeClr val="bg1">
                <a:lumMod val="85000"/>
              </a:schemeClr>
            </a:solidFill>
            <a:ln w="57150">
              <a:solidFill>
                <a:srgbClr val="02A9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pic>
          <p:nvPicPr>
            <p:cNvPr id="1548" name="Picture 1547" descr="A person smiling for a picture&#10;&#10;AI-generated content may be incorrect.">
              <a:extLst>
                <a:ext uri="{FF2B5EF4-FFF2-40B4-BE49-F238E27FC236}">
                  <a16:creationId xmlns:a16="http://schemas.microsoft.com/office/drawing/2014/main" id="{2953C867-AC9F-1CB0-4A02-45212F2B655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543827" y="1637802"/>
              <a:ext cx="1132569" cy="1359083"/>
            </a:xfrm>
            <a:prstGeom prst="rect">
              <a:avLst/>
            </a:prstGeom>
            <a:effectLst>
              <a:outerShdw blurRad="50800" dist="38100" dir="2700000" algn="tl" rotWithShape="0">
                <a:prstClr val="black">
                  <a:alpha val="40000"/>
                </a:prstClr>
              </a:outerShdw>
            </a:effectLst>
          </p:spPr>
        </p:pic>
        <p:sp>
          <p:nvSpPr>
            <p:cNvPr id="1549" name="TextBox 1548">
              <a:extLst>
                <a:ext uri="{FF2B5EF4-FFF2-40B4-BE49-F238E27FC236}">
                  <a16:creationId xmlns:a16="http://schemas.microsoft.com/office/drawing/2014/main" id="{C12D5B20-958A-E353-E49F-EA6C4BCCB6B9}"/>
                </a:ext>
              </a:extLst>
            </p:cNvPr>
            <p:cNvSpPr txBox="1"/>
            <p:nvPr/>
          </p:nvSpPr>
          <p:spPr>
            <a:xfrm>
              <a:off x="458729" y="3096252"/>
              <a:ext cx="2324099" cy="1600438"/>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Mr. Joshua Nicholas</a:t>
              </a:r>
            </a:p>
            <a:p>
              <a:r>
                <a:rPr lang="en-GB" sz="1400" i="1" dirty="0">
                  <a:solidFill>
                    <a:schemeClr val="bg1">
                      <a:lumMod val="50000"/>
                    </a:schemeClr>
                  </a:solidFill>
                  <a:latin typeface="Verdana Pro Cond" panose="020B0606030504040204" pitchFamily="34" charset="0"/>
                </a:rPr>
                <a:t>PhD Candidate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 of Geography</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jpn39@cam.ac.uk</a:t>
              </a:r>
            </a:p>
          </p:txBody>
        </p:sp>
      </p:grpSp>
      <p:sp>
        <p:nvSpPr>
          <p:cNvPr id="5" name="Rectangle 4">
            <a:extLst>
              <a:ext uri="{FF2B5EF4-FFF2-40B4-BE49-F238E27FC236}">
                <a16:creationId xmlns:a16="http://schemas.microsoft.com/office/drawing/2014/main" id="{C1BDC562-1E81-690D-3C03-9D41F43A7C57}"/>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ubtitle 2">
            <a:hlinkClick r:id="rId3" action="ppaction://hlinksldjump"/>
            <a:extLst>
              <a:ext uri="{FF2B5EF4-FFF2-40B4-BE49-F238E27FC236}">
                <a16:creationId xmlns:a16="http://schemas.microsoft.com/office/drawing/2014/main" id="{1BDD7A26-B2CC-B27A-BD66-01A962F50545}"/>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7" name="Subtitle 2">
            <a:hlinkClick r:id="rId4" action="ppaction://hlinksldjump"/>
            <a:extLst>
              <a:ext uri="{FF2B5EF4-FFF2-40B4-BE49-F238E27FC236}">
                <a16:creationId xmlns:a16="http://schemas.microsoft.com/office/drawing/2014/main" id="{7170A6B9-6ACC-4A65-3E46-17FEB8877926}"/>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8" name="Subtitle 2">
            <a:hlinkClick r:id="rId5" action="ppaction://hlinksldjump"/>
            <a:extLst>
              <a:ext uri="{FF2B5EF4-FFF2-40B4-BE49-F238E27FC236}">
                <a16:creationId xmlns:a16="http://schemas.microsoft.com/office/drawing/2014/main" id="{283B4679-0C58-DD4A-07C0-27ADF7838E7D}"/>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9" name="Subtitle 2">
            <a:hlinkClick r:id="rId6" action="ppaction://hlinksldjump"/>
            <a:extLst>
              <a:ext uri="{FF2B5EF4-FFF2-40B4-BE49-F238E27FC236}">
                <a16:creationId xmlns:a16="http://schemas.microsoft.com/office/drawing/2014/main" id="{8D724A88-00AD-4111-E9EC-C96606B4FBC7}"/>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11" name="Subtitle 2">
            <a:hlinkClick r:id="rId7" action="ppaction://hlinksldjump"/>
            <a:extLst>
              <a:ext uri="{FF2B5EF4-FFF2-40B4-BE49-F238E27FC236}">
                <a16:creationId xmlns:a16="http://schemas.microsoft.com/office/drawing/2014/main" id="{23D12E2B-34EF-BD52-1B48-95F84B1FB770}"/>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grpSp>
        <p:nvGrpSpPr>
          <p:cNvPr id="48" name="Group 47">
            <a:extLst>
              <a:ext uri="{FF2B5EF4-FFF2-40B4-BE49-F238E27FC236}">
                <a16:creationId xmlns:a16="http://schemas.microsoft.com/office/drawing/2014/main" id="{D4CDF787-F027-B586-0EB2-0470A89BCF0C}"/>
              </a:ext>
            </a:extLst>
          </p:cNvPr>
          <p:cNvGrpSpPr/>
          <p:nvPr/>
        </p:nvGrpSpPr>
        <p:grpSpPr>
          <a:xfrm rot="1454506">
            <a:off x="9212755" y="1600314"/>
            <a:ext cx="2427229" cy="3746500"/>
            <a:chOff x="5559896" y="776288"/>
            <a:chExt cx="2427229" cy="3746500"/>
          </a:xfrm>
        </p:grpSpPr>
        <p:grpSp>
          <p:nvGrpSpPr>
            <p:cNvPr id="49" name="Group 48">
              <a:extLst>
                <a:ext uri="{FF2B5EF4-FFF2-40B4-BE49-F238E27FC236}">
                  <a16:creationId xmlns:a16="http://schemas.microsoft.com/office/drawing/2014/main" id="{F9B08712-D1DB-1D3E-E558-7559BFB0DF22}"/>
                </a:ext>
              </a:extLst>
            </p:cNvPr>
            <p:cNvGrpSpPr/>
            <p:nvPr/>
          </p:nvGrpSpPr>
          <p:grpSpPr>
            <a:xfrm>
              <a:off x="5559896" y="776288"/>
              <a:ext cx="2427229" cy="3746500"/>
              <a:chOff x="355600" y="1409700"/>
              <a:chExt cx="2427229" cy="3746500"/>
            </a:xfrm>
          </p:grpSpPr>
          <p:sp>
            <p:nvSpPr>
              <p:cNvPr id="51" name="Rectangle: Rounded Corners 50">
                <a:extLst>
                  <a:ext uri="{FF2B5EF4-FFF2-40B4-BE49-F238E27FC236}">
                    <a16:creationId xmlns:a16="http://schemas.microsoft.com/office/drawing/2014/main" id="{6757C0B0-DDDC-1D60-876F-62C516D700D8}"/>
                  </a:ext>
                </a:extLst>
              </p:cNvPr>
              <p:cNvSpPr/>
              <p:nvPr/>
            </p:nvSpPr>
            <p:spPr>
              <a:xfrm>
                <a:off x="355600" y="1409700"/>
                <a:ext cx="2324100" cy="3746500"/>
              </a:xfrm>
              <a:prstGeom prst="roundRect">
                <a:avLst/>
              </a:prstGeom>
              <a:solidFill>
                <a:schemeClr val="bg1">
                  <a:lumMod val="85000"/>
                </a:schemeClr>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52" name="TextBox 51">
                <a:extLst>
                  <a:ext uri="{FF2B5EF4-FFF2-40B4-BE49-F238E27FC236}">
                    <a16:creationId xmlns:a16="http://schemas.microsoft.com/office/drawing/2014/main" id="{2F8504E5-A515-41F0-1FEA-6784A035C18E}"/>
                  </a:ext>
                </a:extLst>
              </p:cNvPr>
              <p:cNvSpPr txBox="1"/>
              <p:nvPr/>
            </p:nvSpPr>
            <p:spPr>
              <a:xfrm>
                <a:off x="458729" y="3096252"/>
                <a:ext cx="2324100" cy="1815882"/>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Dr. Max Van Wyk de Vries</a:t>
                </a:r>
              </a:p>
              <a:p>
                <a:r>
                  <a:rPr lang="en-GB" sz="1400" i="1" dirty="0">
                    <a:solidFill>
                      <a:schemeClr val="bg1">
                        <a:lumMod val="50000"/>
                      </a:schemeClr>
                    </a:solidFill>
                    <a:latin typeface="Verdana Pro Cond" panose="020B0606030504040204" pitchFamily="34" charset="0"/>
                  </a:rPr>
                  <a:t>Assistant Professor</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Departments of Geography</a:t>
                </a:r>
              </a:p>
              <a:p>
                <a:r>
                  <a:rPr lang="en-GB" sz="1400" dirty="0">
                    <a:solidFill>
                      <a:schemeClr val="bg1">
                        <a:lumMod val="50000"/>
                      </a:schemeClr>
                    </a:solidFill>
                    <a:latin typeface="Verdana Pro Cond" panose="020B0606030504040204" pitchFamily="34" charset="0"/>
                  </a:rPr>
                  <a:t>&amp; Earth Sciences</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msv27@cam.ac.uk</a:t>
                </a:r>
              </a:p>
            </p:txBody>
          </p:sp>
        </p:grpSp>
        <p:pic>
          <p:nvPicPr>
            <p:cNvPr id="50" name="Picture 49" descr="A person wearing a helmet and standing in front of snow covered mountains&#10;&#10;AI-generated content may be incorrect.">
              <a:extLst>
                <a:ext uri="{FF2B5EF4-FFF2-40B4-BE49-F238E27FC236}">
                  <a16:creationId xmlns:a16="http://schemas.microsoft.com/office/drawing/2014/main" id="{52D19407-9C5C-FABB-8429-4A3FF2B22894}"/>
                </a:ext>
              </a:extLst>
            </p:cNvPr>
            <p:cNvPicPr>
              <a:picLocks noChangeAspect="1"/>
            </p:cNvPicPr>
            <p:nvPr/>
          </p:nvPicPr>
          <p:blipFill>
            <a:blip r:embed="rId8">
              <a:alphaModFix amt="50000"/>
              <a:extLst>
                <a:ext uri="{28A0092B-C50C-407E-A947-70E740481C1C}">
                  <a14:useLocalDpi xmlns:a14="http://schemas.microsoft.com/office/drawing/2010/main" val="0"/>
                </a:ext>
              </a:extLst>
            </a:blip>
            <a:srcRect l="11077" t="7092" r="9845" b="1"/>
            <a:stretch/>
          </p:blipFill>
          <p:spPr>
            <a:xfrm>
              <a:off x="5718530" y="1004390"/>
              <a:ext cx="1162162" cy="1365406"/>
            </a:xfrm>
            <a:prstGeom prst="rect">
              <a:avLst/>
            </a:prstGeom>
            <a:effectLst>
              <a:outerShdw blurRad="50800" dist="38100" dir="2700000" algn="tl" rotWithShape="0">
                <a:prstClr val="black">
                  <a:alpha val="40000"/>
                </a:prstClr>
              </a:outerShdw>
            </a:effectLst>
          </p:spPr>
        </p:pic>
      </p:grpSp>
      <p:grpSp>
        <p:nvGrpSpPr>
          <p:cNvPr id="53" name="Group 52">
            <a:extLst>
              <a:ext uri="{FF2B5EF4-FFF2-40B4-BE49-F238E27FC236}">
                <a16:creationId xmlns:a16="http://schemas.microsoft.com/office/drawing/2014/main" id="{D5A01DB9-AB99-51FA-4DF0-DC1EFC2A3628}"/>
              </a:ext>
            </a:extLst>
          </p:cNvPr>
          <p:cNvGrpSpPr/>
          <p:nvPr/>
        </p:nvGrpSpPr>
        <p:grpSpPr>
          <a:xfrm rot="585551">
            <a:off x="9132646" y="1574747"/>
            <a:ext cx="2427229" cy="3746500"/>
            <a:chOff x="355600" y="1409700"/>
            <a:chExt cx="2427229" cy="3746500"/>
          </a:xfrm>
        </p:grpSpPr>
        <p:sp>
          <p:nvSpPr>
            <p:cNvPr id="54" name="Rectangle: Rounded Corners 53">
              <a:extLst>
                <a:ext uri="{FF2B5EF4-FFF2-40B4-BE49-F238E27FC236}">
                  <a16:creationId xmlns:a16="http://schemas.microsoft.com/office/drawing/2014/main" id="{79B8F48C-835D-394B-8957-0DCC39CB2362}"/>
                </a:ext>
              </a:extLst>
            </p:cNvPr>
            <p:cNvSpPr/>
            <p:nvPr/>
          </p:nvSpPr>
          <p:spPr>
            <a:xfrm>
              <a:off x="355600" y="1409700"/>
              <a:ext cx="2324100" cy="3746500"/>
            </a:xfrm>
            <a:prstGeom prst="roundRect">
              <a:avLst/>
            </a:prstGeom>
            <a:solidFill>
              <a:schemeClr val="bg1">
                <a:lumMod val="85000"/>
              </a:schemeClr>
            </a:solidFill>
            <a:ln w="5715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pic>
          <p:nvPicPr>
            <p:cNvPr id="55" name="Picture 54">
              <a:extLst>
                <a:ext uri="{FF2B5EF4-FFF2-40B4-BE49-F238E27FC236}">
                  <a16:creationId xmlns:a16="http://schemas.microsoft.com/office/drawing/2014/main" id="{11AA1C9D-334A-4C3F-0F7B-950B9A920FF0}"/>
                </a:ext>
              </a:extLst>
            </p:cNvPr>
            <p:cNvPicPr>
              <a:picLocks noChangeAspect="1"/>
            </p:cNvPicPr>
            <p:nvPr/>
          </p:nvPicPr>
          <p:blipFill>
            <a:blip r:embed="rId9">
              <a:alphaModFix amt="50000"/>
              <a:extLst>
                <a:ext uri="{28A0092B-C50C-407E-A947-70E740481C1C}">
                  <a14:useLocalDpi xmlns:a14="http://schemas.microsoft.com/office/drawing/2010/main" val="0"/>
                </a:ext>
              </a:extLst>
            </a:blip>
            <a:srcRect/>
            <a:stretch/>
          </p:blipFill>
          <p:spPr>
            <a:xfrm>
              <a:off x="543827" y="1637802"/>
              <a:ext cx="1132569" cy="1359082"/>
            </a:xfrm>
            <a:prstGeom prst="rect">
              <a:avLst/>
            </a:prstGeom>
            <a:effectLst>
              <a:outerShdw blurRad="50800" dist="38100" dir="2700000" algn="tl" rotWithShape="0">
                <a:prstClr val="black">
                  <a:alpha val="40000"/>
                </a:prstClr>
              </a:outerShdw>
            </a:effectLst>
          </p:spPr>
        </p:pic>
        <p:sp>
          <p:nvSpPr>
            <p:cNvPr id="56" name="TextBox 55">
              <a:extLst>
                <a:ext uri="{FF2B5EF4-FFF2-40B4-BE49-F238E27FC236}">
                  <a16:creationId xmlns:a16="http://schemas.microsoft.com/office/drawing/2014/main" id="{DE4D3B92-1B1E-9171-F055-ED8786221E6D}"/>
                </a:ext>
              </a:extLst>
            </p:cNvPr>
            <p:cNvSpPr txBox="1"/>
            <p:nvPr/>
          </p:nvSpPr>
          <p:spPr>
            <a:xfrm>
              <a:off x="458729" y="3096252"/>
              <a:ext cx="2324100" cy="1815882"/>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Mr. Louie Bell</a:t>
              </a:r>
            </a:p>
            <a:p>
              <a:r>
                <a:rPr lang="en-GB" sz="1400" i="1" dirty="0">
                  <a:solidFill>
                    <a:schemeClr val="bg1">
                      <a:lumMod val="50000"/>
                    </a:schemeClr>
                  </a:solidFill>
                  <a:latin typeface="Verdana Pro Cond" panose="020B0606030504040204" pitchFamily="34" charset="0"/>
                </a:rPr>
                <a:t>PhD Candidate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Departments of Geography</a:t>
              </a:r>
            </a:p>
            <a:p>
              <a:r>
                <a:rPr lang="en-GB" sz="1400" dirty="0">
                  <a:solidFill>
                    <a:schemeClr val="bg1">
                      <a:lumMod val="50000"/>
                    </a:schemeClr>
                  </a:solidFill>
                  <a:latin typeface="Verdana Pro Cond" panose="020B0606030504040204" pitchFamily="34" charset="0"/>
                </a:rPr>
                <a:t>&amp; Earth Sciences</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leb79@cam.ac.uk</a:t>
              </a:r>
            </a:p>
          </p:txBody>
        </p:sp>
      </p:grpSp>
      <p:sp>
        <p:nvSpPr>
          <p:cNvPr id="14" name="Rectangle 13">
            <a:hlinkClick r:id="rId10" action="ppaction://hlinksldjump"/>
            <a:extLst>
              <a:ext uri="{FF2B5EF4-FFF2-40B4-BE49-F238E27FC236}">
                <a16:creationId xmlns:a16="http://schemas.microsoft.com/office/drawing/2014/main" id="{485D3AE3-5727-72FA-26D4-CDF7BD714B38}"/>
              </a:ext>
            </a:extLst>
          </p:cNvPr>
          <p:cNvSpPr/>
          <p:nvPr/>
        </p:nvSpPr>
        <p:spPr>
          <a:xfrm>
            <a:off x="317290" y="1446230"/>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Joshua Nicholas</a:t>
            </a:r>
          </a:p>
        </p:txBody>
      </p:sp>
      <p:sp>
        <p:nvSpPr>
          <p:cNvPr id="15" name="Rectangle 14">
            <a:hlinkClick r:id="rId11" action="ppaction://hlinksldjump"/>
            <a:extLst>
              <a:ext uri="{FF2B5EF4-FFF2-40B4-BE49-F238E27FC236}">
                <a16:creationId xmlns:a16="http://schemas.microsoft.com/office/drawing/2014/main" id="{BEF822A7-153F-E6B0-1330-FD354DFD2CE8}"/>
              </a:ext>
            </a:extLst>
          </p:cNvPr>
          <p:cNvSpPr/>
          <p:nvPr/>
        </p:nvSpPr>
        <p:spPr>
          <a:xfrm>
            <a:off x="317290" y="2255678"/>
            <a:ext cx="4158343" cy="510892"/>
          </a:xfrm>
          <a:prstGeom prst="rect">
            <a:avLst/>
          </a:prstGeom>
          <a:solidFill>
            <a:srgbClr val="F7DCAD"/>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1204E"/>
                </a:solidFill>
              </a:rPr>
              <a:t>Clive Oppenheimer</a:t>
            </a:r>
          </a:p>
        </p:txBody>
      </p:sp>
      <p:sp>
        <p:nvSpPr>
          <p:cNvPr id="16" name="Rectangle 15">
            <a:hlinkClick r:id="rId12" action="ppaction://hlinksldjump"/>
            <a:extLst>
              <a:ext uri="{FF2B5EF4-FFF2-40B4-BE49-F238E27FC236}">
                <a16:creationId xmlns:a16="http://schemas.microsoft.com/office/drawing/2014/main" id="{6739D7F7-38C5-4DC9-BB41-A8B4FCCE1E57}"/>
              </a:ext>
            </a:extLst>
          </p:cNvPr>
          <p:cNvSpPr/>
          <p:nvPr/>
        </p:nvSpPr>
        <p:spPr>
          <a:xfrm>
            <a:off x="317290" y="3065126"/>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Amy Donovan</a:t>
            </a:r>
          </a:p>
        </p:txBody>
      </p:sp>
      <p:sp>
        <p:nvSpPr>
          <p:cNvPr id="17" name="Rectangle 16">
            <a:hlinkClick r:id="rId13" action="ppaction://hlinksldjump"/>
            <a:extLst>
              <a:ext uri="{FF2B5EF4-FFF2-40B4-BE49-F238E27FC236}">
                <a16:creationId xmlns:a16="http://schemas.microsoft.com/office/drawing/2014/main" id="{E1F019F8-9A09-67EF-1763-9FDAD3E6D9D1}"/>
              </a:ext>
            </a:extLst>
          </p:cNvPr>
          <p:cNvSpPr/>
          <p:nvPr/>
        </p:nvSpPr>
        <p:spPr>
          <a:xfrm>
            <a:off x="317290" y="3874574"/>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Louie Bell</a:t>
            </a:r>
          </a:p>
        </p:txBody>
      </p:sp>
      <p:sp>
        <p:nvSpPr>
          <p:cNvPr id="18" name="Rectangle 17">
            <a:hlinkClick r:id="rId14" action="ppaction://hlinksldjump"/>
            <a:extLst>
              <a:ext uri="{FF2B5EF4-FFF2-40B4-BE49-F238E27FC236}">
                <a16:creationId xmlns:a16="http://schemas.microsoft.com/office/drawing/2014/main" id="{80017EEF-C763-D253-4950-9A99551760A7}"/>
              </a:ext>
            </a:extLst>
          </p:cNvPr>
          <p:cNvSpPr/>
          <p:nvPr/>
        </p:nvSpPr>
        <p:spPr>
          <a:xfrm>
            <a:off x="365971" y="4684022"/>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Max Van Wyk de Vries</a:t>
            </a:r>
          </a:p>
        </p:txBody>
      </p:sp>
      <p:grpSp>
        <p:nvGrpSpPr>
          <p:cNvPr id="1536" name="Group 1535">
            <a:extLst>
              <a:ext uri="{FF2B5EF4-FFF2-40B4-BE49-F238E27FC236}">
                <a16:creationId xmlns:a16="http://schemas.microsoft.com/office/drawing/2014/main" id="{68200AE9-1807-9A96-3B55-3F6B1F63CD39}"/>
              </a:ext>
            </a:extLst>
          </p:cNvPr>
          <p:cNvGrpSpPr/>
          <p:nvPr/>
        </p:nvGrpSpPr>
        <p:grpSpPr>
          <a:xfrm>
            <a:off x="9081827" y="1586370"/>
            <a:ext cx="2427229" cy="3746500"/>
            <a:chOff x="10837450" y="776288"/>
            <a:chExt cx="2427229" cy="3746500"/>
          </a:xfrm>
        </p:grpSpPr>
        <p:grpSp>
          <p:nvGrpSpPr>
            <p:cNvPr id="1537" name="Group 1536">
              <a:extLst>
                <a:ext uri="{FF2B5EF4-FFF2-40B4-BE49-F238E27FC236}">
                  <a16:creationId xmlns:a16="http://schemas.microsoft.com/office/drawing/2014/main" id="{FD9F980B-1D4B-6AC6-06A1-26EF62452DCF}"/>
                </a:ext>
              </a:extLst>
            </p:cNvPr>
            <p:cNvGrpSpPr/>
            <p:nvPr/>
          </p:nvGrpSpPr>
          <p:grpSpPr>
            <a:xfrm>
              <a:off x="10837450" y="776288"/>
              <a:ext cx="2427229" cy="3746500"/>
              <a:chOff x="355600" y="1409700"/>
              <a:chExt cx="2427229" cy="3746500"/>
            </a:xfrm>
          </p:grpSpPr>
          <p:sp>
            <p:nvSpPr>
              <p:cNvPr id="1539" name="Rectangle: Rounded Corners 1538">
                <a:extLst>
                  <a:ext uri="{FF2B5EF4-FFF2-40B4-BE49-F238E27FC236}">
                    <a16:creationId xmlns:a16="http://schemas.microsoft.com/office/drawing/2014/main" id="{E4D17257-06EC-5E16-2893-DA2EE21D3701}"/>
                  </a:ext>
                </a:extLst>
              </p:cNvPr>
              <p:cNvSpPr/>
              <p:nvPr/>
            </p:nvSpPr>
            <p:spPr>
              <a:xfrm>
                <a:off x="355600" y="1409700"/>
                <a:ext cx="2324100" cy="3746500"/>
              </a:xfrm>
              <a:prstGeom prst="roundRect">
                <a:avLst/>
              </a:prstGeom>
              <a:solidFill>
                <a:schemeClr val="bg1">
                  <a:lumMod val="85000"/>
                </a:schemeClr>
              </a:solidFill>
              <a:ln w="571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1540" name="TextBox 1539">
                <a:extLst>
                  <a:ext uri="{FF2B5EF4-FFF2-40B4-BE49-F238E27FC236}">
                    <a16:creationId xmlns:a16="http://schemas.microsoft.com/office/drawing/2014/main" id="{EE5E534C-FE71-8C85-97BD-AFC06B03B800}"/>
                  </a:ext>
                </a:extLst>
              </p:cNvPr>
              <p:cNvSpPr txBox="1"/>
              <p:nvPr/>
            </p:nvSpPr>
            <p:spPr>
              <a:xfrm>
                <a:off x="458729" y="3096252"/>
                <a:ext cx="2324100" cy="1600438"/>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Prof. Amy Donovan</a:t>
                </a:r>
              </a:p>
              <a:p>
                <a:r>
                  <a:rPr lang="en-GB" sz="1400" i="1" dirty="0">
                    <a:solidFill>
                      <a:schemeClr val="bg1">
                        <a:lumMod val="50000"/>
                      </a:schemeClr>
                    </a:solidFill>
                    <a:latin typeface="Verdana Pro Cond" panose="020B0606030504040204" pitchFamily="34" charset="0"/>
                  </a:rPr>
                  <a:t>Professor</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 of Geography</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ard31@cam.ac.uk</a:t>
                </a:r>
              </a:p>
            </p:txBody>
          </p:sp>
        </p:grpSp>
        <p:pic>
          <p:nvPicPr>
            <p:cNvPr id="1538" name="Picture 1537">
              <a:extLst>
                <a:ext uri="{FF2B5EF4-FFF2-40B4-BE49-F238E27FC236}">
                  <a16:creationId xmlns:a16="http://schemas.microsoft.com/office/drawing/2014/main" id="{F8D58C28-98CB-8EFE-E891-FFD8053F653F}"/>
                </a:ext>
              </a:extLst>
            </p:cNvPr>
            <p:cNvPicPr>
              <a:picLocks noChangeAspect="1"/>
            </p:cNvPicPr>
            <p:nvPr/>
          </p:nvPicPr>
          <p:blipFill>
            <a:blip r:embed="rId15">
              <a:alphaModFix amt="50000"/>
              <a:extLst>
                <a:ext uri="{28A0092B-C50C-407E-A947-70E740481C1C}">
                  <a14:useLocalDpi xmlns:a14="http://schemas.microsoft.com/office/drawing/2010/main" val="0"/>
                </a:ext>
              </a:extLst>
            </a:blip>
            <a:srcRect l="7185" r="7185"/>
            <a:stretch/>
          </p:blipFill>
          <p:spPr>
            <a:xfrm>
              <a:off x="10996082" y="1004391"/>
              <a:ext cx="1163791" cy="1359081"/>
            </a:xfrm>
            <a:prstGeom prst="rect">
              <a:avLst/>
            </a:prstGeom>
          </p:spPr>
        </p:pic>
      </p:grpSp>
      <p:grpSp>
        <p:nvGrpSpPr>
          <p:cNvPr id="1541" name="Group 1540">
            <a:extLst>
              <a:ext uri="{FF2B5EF4-FFF2-40B4-BE49-F238E27FC236}">
                <a16:creationId xmlns:a16="http://schemas.microsoft.com/office/drawing/2014/main" id="{21C6B159-9156-B444-97B7-0B9B3A2E8D25}"/>
              </a:ext>
            </a:extLst>
          </p:cNvPr>
          <p:cNvGrpSpPr/>
          <p:nvPr/>
        </p:nvGrpSpPr>
        <p:grpSpPr>
          <a:xfrm>
            <a:off x="5546140" y="1587778"/>
            <a:ext cx="2427229" cy="3746500"/>
            <a:chOff x="8198673" y="776288"/>
            <a:chExt cx="2427229" cy="3746500"/>
          </a:xfrm>
        </p:grpSpPr>
        <p:grpSp>
          <p:nvGrpSpPr>
            <p:cNvPr id="1542" name="Group 1541">
              <a:extLst>
                <a:ext uri="{FF2B5EF4-FFF2-40B4-BE49-F238E27FC236}">
                  <a16:creationId xmlns:a16="http://schemas.microsoft.com/office/drawing/2014/main" id="{DB7BE5A1-AA8F-8C31-D404-F36F67D9FBBA}"/>
                </a:ext>
              </a:extLst>
            </p:cNvPr>
            <p:cNvGrpSpPr/>
            <p:nvPr/>
          </p:nvGrpSpPr>
          <p:grpSpPr>
            <a:xfrm>
              <a:off x="8198673" y="776288"/>
              <a:ext cx="2427229" cy="3746500"/>
              <a:chOff x="355600" y="1409700"/>
              <a:chExt cx="2427229" cy="3746500"/>
            </a:xfrm>
          </p:grpSpPr>
          <p:sp>
            <p:nvSpPr>
              <p:cNvPr id="1544" name="Rectangle: Rounded Corners 1543">
                <a:extLst>
                  <a:ext uri="{FF2B5EF4-FFF2-40B4-BE49-F238E27FC236}">
                    <a16:creationId xmlns:a16="http://schemas.microsoft.com/office/drawing/2014/main" id="{80917929-DEE4-AC1D-3FB4-019373EDD2D7}"/>
                  </a:ext>
                </a:extLst>
              </p:cNvPr>
              <p:cNvSpPr/>
              <p:nvPr/>
            </p:nvSpPr>
            <p:spPr>
              <a:xfrm>
                <a:off x="355600" y="1409700"/>
                <a:ext cx="2324100" cy="3746500"/>
              </a:xfrm>
              <a:prstGeom prst="roundRect">
                <a:avLst/>
              </a:prstGeom>
              <a:solidFill>
                <a:schemeClr val="bg1">
                  <a:lumMod val="85000"/>
                </a:schemeClr>
              </a:solidFill>
              <a:ln w="5715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5" name="TextBox 1544">
                <a:extLst>
                  <a:ext uri="{FF2B5EF4-FFF2-40B4-BE49-F238E27FC236}">
                    <a16:creationId xmlns:a16="http://schemas.microsoft.com/office/drawing/2014/main" id="{25CD47BD-6322-76E5-4301-CFAE30BE226F}"/>
                  </a:ext>
                </a:extLst>
              </p:cNvPr>
              <p:cNvSpPr txBox="1"/>
              <p:nvPr/>
            </p:nvSpPr>
            <p:spPr>
              <a:xfrm>
                <a:off x="458729" y="3096252"/>
                <a:ext cx="2324100" cy="1600438"/>
              </a:xfrm>
              <a:prstGeom prst="rect">
                <a:avLst/>
              </a:prstGeom>
              <a:noFill/>
            </p:spPr>
            <p:txBody>
              <a:bodyPr wrap="square" rtlCol="0">
                <a:spAutoFit/>
              </a:bodyPr>
              <a:lstStyle/>
              <a:p>
                <a:r>
                  <a:rPr lang="en-GB" sz="1400" b="1" dirty="0">
                    <a:latin typeface="Verdana Pro Cond" panose="020B0606030504040204" pitchFamily="34" charset="0"/>
                  </a:rPr>
                  <a:t>Prof. Clive Oppenheimer</a:t>
                </a:r>
              </a:p>
              <a:p>
                <a:r>
                  <a:rPr lang="en-GB" sz="1400" i="1" dirty="0">
                    <a:latin typeface="Verdana Pro Cond" panose="020B0606030504040204" pitchFamily="34" charset="0"/>
                  </a:rPr>
                  <a:t>Professor</a:t>
                </a:r>
              </a:p>
              <a:p>
                <a:endParaRPr lang="en-GB" sz="1400" dirty="0">
                  <a:latin typeface="Verdana Pro Cond" panose="020B0606030504040204" pitchFamily="34" charset="0"/>
                </a:endParaRPr>
              </a:p>
              <a:p>
                <a:r>
                  <a:rPr lang="en-GB" sz="1400" dirty="0">
                    <a:latin typeface="Verdana Pro Cond" panose="020B0606030504040204" pitchFamily="34" charset="0"/>
                  </a:rPr>
                  <a:t>Department of Geography</a:t>
                </a:r>
              </a:p>
              <a:p>
                <a:r>
                  <a:rPr lang="en-GB" sz="1400" dirty="0">
                    <a:latin typeface="Verdana Pro Cond" panose="020B0606030504040204" pitchFamily="34" charset="0"/>
                  </a:rPr>
                  <a:t>University of Cambridge</a:t>
                </a:r>
              </a:p>
              <a:p>
                <a:endParaRPr lang="en-GB" sz="1400" dirty="0">
                  <a:latin typeface="Verdana Pro Cond" panose="020B0606030504040204" pitchFamily="34" charset="0"/>
                </a:endParaRPr>
              </a:p>
              <a:p>
                <a:r>
                  <a:rPr lang="en-GB" sz="1400" dirty="0">
                    <a:latin typeface="Verdana Pro Cond" panose="020B0606030504040204" pitchFamily="34" charset="0"/>
                  </a:rPr>
                  <a:t>co200@cam.ac.uk</a:t>
                </a:r>
              </a:p>
            </p:txBody>
          </p:sp>
        </p:grpSp>
        <p:pic>
          <p:nvPicPr>
            <p:cNvPr id="1543" name="Picture 1542" descr="A person with nice hair&#10;&#10;AI-generated content may be incorrect.">
              <a:extLst>
                <a:ext uri="{FF2B5EF4-FFF2-40B4-BE49-F238E27FC236}">
                  <a16:creationId xmlns:a16="http://schemas.microsoft.com/office/drawing/2014/main" id="{7A288558-A526-707E-5ED6-A54F31033317}"/>
                </a:ext>
              </a:extLst>
            </p:cNvPr>
            <p:cNvPicPr>
              <a:picLocks noChangeAspect="1"/>
            </p:cNvPicPr>
            <p:nvPr/>
          </p:nvPicPr>
          <p:blipFill>
            <a:blip r:embed="rId16">
              <a:extLst>
                <a:ext uri="{28A0092B-C50C-407E-A947-70E740481C1C}">
                  <a14:useLocalDpi xmlns:a14="http://schemas.microsoft.com/office/drawing/2010/main" val="0"/>
                </a:ext>
              </a:extLst>
            </a:blip>
            <a:srcRect l="24684" t="-1058" r="17223" b="-1"/>
            <a:stretch/>
          </p:blipFill>
          <p:spPr>
            <a:xfrm>
              <a:off x="8357307" y="1004390"/>
              <a:ext cx="1163790" cy="1359082"/>
            </a:xfrm>
            <a:prstGeom prst="rect">
              <a:avLst/>
            </a:prstGeom>
            <a:effectLst>
              <a:outerShdw blurRad="50800" dist="38100" dir="2700000" algn="tl" rotWithShape="0">
                <a:prstClr val="black">
                  <a:alpha val="40000"/>
                </a:prstClr>
              </a:outerShdw>
            </a:effectLst>
          </p:spPr>
        </p:pic>
      </p:grpSp>
      <p:sp>
        <p:nvSpPr>
          <p:cNvPr id="19" name="Rectangle 18">
            <a:extLst>
              <a:ext uri="{FF2B5EF4-FFF2-40B4-BE49-F238E27FC236}">
                <a16:creationId xmlns:a16="http://schemas.microsoft.com/office/drawing/2014/main" id="{DE361B12-8BBC-BD3F-DEF9-14BCF39C3845}"/>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CA8EC096-165A-2FDE-42C8-CA393149EA63}"/>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Contacts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1" name="Isosceles Triangle 20">
            <a:hlinkClick r:id="" action="ppaction://hlinkshowjump?jump=previousslide"/>
            <a:extLst>
              <a:ext uri="{FF2B5EF4-FFF2-40B4-BE49-F238E27FC236}">
                <a16:creationId xmlns:a16="http://schemas.microsoft.com/office/drawing/2014/main" id="{DE732424-F3F8-7AC6-3CC1-8115458A9B36}"/>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hlinkClick r:id="" action="ppaction://hlinkshowjump?jump=nextslide"/>
            <a:extLst>
              <a:ext uri="{FF2B5EF4-FFF2-40B4-BE49-F238E27FC236}">
                <a16:creationId xmlns:a16="http://schemas.microsoft.com/office/drawing/2014/main" id="{C78EEBEA-0F2F-4B9D-9A46-8B7B853268FD}"/>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Home with solid fill">
            <a:hlinkClick r:id="rId3" action="ppaction://hlinksldjump"/>
            <a:extLst>
              <a:ext uri="{FF2B5EF4-FFF2-40B4-BE49-F238E27FC236}">
                <a16:creationId xmlns:a16="http://schemas.microsoft.com/office/drawing/2014/main" id="{98D56622-D68C-412C-2B17-C45F5E66118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28015" y="31787"/>
            <a:ext cx="427551" cy="427551"/>
          </a:xfrm>
          <a:prstGeom prst="rect">
            <a:avLst/>
          </a:prstGeom>
        </p:spPr>
      </p:pic>
      <p:cxnSp>
        <p:nvCxnSpPr>
          <p:cNvPr id="2" name="Straight Connector 1">
            <a:extLst>
              <a:ext uri="{FF2B5EF4-FFF2-40B4-BE49-F238E27FC236}">
                <a16:creationId xmlns:a16="http://schemas.microsoft.com/office/drawing/2014/main" id="{BA205AD5-6CB2-9C8F-2D4A-A2C9AF72F4CE}"/>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3" name="Subtitle 2">
            <a:hlinkClick r:id="rId19" action="ppaction://hlinksldjump"/>
            <a:extLst>
              <a:ext uri="{FF2B5EF4-FFF2-40B4-BE49-F238E27FC236}">
                <a16:creationId xmlns:a16="http://schemas.microsoft.com/office/drawing/2014/main" id="{5E74CB18-26EB-0B04-5161-FB922AC9C778}"/>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2269632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DA22E-3181-878C-B5EA-CD0D0520DE64}"/>
            </a:ext>
          </a:extLst>
        </p:cNvPr>
        <p:cNvGrpSpPr/>
        <p:nvPr/>
      </p:nvGrpSpPr>
      <p:grpSpPr>
        <a:xfrm>
          <a:off x="0" y="0"/>
          <a:ext cx="0" cy="0"/>
          <a:chOff x="0" y="0"/>
          <a:chExt cx="0" cy="0"/>
        </a:xfrm>
      </p:grpSpPr>
      <p:grpSp>
        <p:nvGrpSpPr>
          <p:cNvPr id="1541" name="Group 1540">
            <a:extLst>
              <a:ext uri="{FF2B5EF4-FFF2-40B4-BE49-F238E27FC236}">
                <a16:creationId xmlns:a16="http://schemas.microsoft.com/office/drawing/2014/main" id="{A58AD1B4-055A-2BFF-2EF8-355CB9BC8D31}"/>
              </a:ext>
            </a:extLst>
          </p:cNvPr>
          <p:cNvGrpSpPr/>
          <p:nvPr/>
        </p:nvGrpSpPr>
        <p:grpSpPr>
          <a:xfrm rot="20953247">
            <a:off x="9146731" y="1598678"/>
            <a:ext cx="2427229" cy="3746500"/>
            <a:chOff x="8198673" y="776288"/>
            <a:chExt cx="2427229" cy="3746500"/>
          </a:xfrm>
        </p:grpSpPr>
        <p:grpSp>
          <p:nvGrpSpPr>
            <p:cNvPr id="1542" name="Group 1541">
              <a:extLst>
                <a:ext uri="{FF2B5EF4-FFF2-40B4-BE49-F238E27FC236}">
                  <a16:creationId xmlns:a16="http://schemas.microsoft.com/office/drawing/2014/main" id="{9140BE61-59EA-2EC4-9BE2-642D946D4211}"/>
                </a:ext>
              </a:extLst>
            </p:cNvPr>
            <p:cNvGrpSpPr/>
            <p:nvPr/>
          </p:nvGrpSpPr>
          <p:grpSpPr>
            <a:xfrm>
              <a:off x="8198673" y="776288"/>
              <a:ext cx="2427229" cy="3746500"/>
              <a:chOff x="355600" y="1409700"/>
              <a:chExt cx="2427229" cy="3746500"/>
            </a:xfrm>
          </p:grpSpPr>
          <p:sp>
            <p:nvSpPr>
              <p:cNvPr id="1544" name="Rectangle: Rounded Corners 1543">
                <a:extLst>
                  <a:ext uri="{FF2B5EF4-FFF2-40B4-BE49-F238E27FC236}">
                    <a16:creationId xmlns:a16="http://schemas.microsoft.com/office/drawing/2014/main" id="{2424BE5C-F31F-E61E-6C38-68C15E6B0005}"/>
                  </a:ext>
                </a:extLst>
              </p:cNvPr>
              <p:cNvSpPr/>
              <p:nvPr/>
            </p:nvSpPr>
            <p:spPr>
              <a:xfrm>
                <a:off x="355600" y="1409700"/>
                <a:ext cx="2324100" cy="3746500"/>
              </a:xfrm>
              <a:prstGeom prst="roundRect">
                <a:avLst/>
              </a:prstGeom>
              <a:solidFill>
                <a:schemeClr val="bg1">
                  <a:lumMod val="85000"/>
                </a:schemeClr>
              </a:solidFill>
              <a:ln w="5715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1545" name="TextBox 1544">
                <a:extLst>
                  <a:ext uri="{FF2B5EF4-FFF2-40B4-BE49-F238E27FC236}">
                    <a16:creationId xmlns:a16="http://schemas.microsoft.com/office/drawing/2014/main" id="{B6CE672D-D431-5036-80CA-684FC9F7A4A8}"/>
                  </a:ext>
                </a:extLst>
              </p:cNvPr>
              <p:cNvSpPr txBox="1"/>
              <p:nvPr/>
            </p:nvSpPr>
            <p:spPr>
              <a:xfrm>
                <a:off x="458729" y="3096252"/>
                <a:ext cx="2324100" cy="1600438"/>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Prof. Clive Oppenheimer</a:t>
                </a:r>
              </a:p>
              <a:p>
                <a:r>
                  <a:rPr lang="en-GB" sz="1400" i="1" dirty="0">
                    <a:solidFill>
                      <a:schemeClr val="bg1">
                        <a:lumMod val="50000"/>
                      </a:schemeClr>
                    </a:solidFill>
                    <a:latin typeface="Verdana Pro Cond" panose="020B0606030504040204" pitchFamily="34" charset="0"/>
                  </a:rPr>
                  <a:t>Professor</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 of Geography</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co200@cam.ac.uk</a:t>
                </a:r>
              </a:p>
            </p:txBody>
          </p:sp>
        </p:grpSp>
        <p:pic>
          <p:nvPicPr>
            <p:cNvPr id="1543" name="Picture 1542" descr="A person with nice hair&#10;&#10;AI-generated content may be incorrect.">
              <a:extLst>
                <a:ext uri="{FF2B5EF4-FFF2-40B4-BE49-F238E27FC236}">
                  <a16:creationId xmlns:a16="http://schemas.microsoft.com/office/drawing/2014/main" id="{5BB96745-08E9-AD24-093D-011CA1BB4A81}"/>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24684" t="-1058" r="17223" b="-1"/>
            <a:stretch/>
          </p:blipFill>
          <p:spPr>
            <a:xfrm>
              <a:off x="8357307" y="1004390"/>
              <a:ext cx="1163790" cy="1359082"/>
            </a:xfrm>
            <a:prstGeom prst="rect">
              <a:avLst/>
            </a:prstGeom>
            <a:effectLst>
              <a:outerShdw blurRad="50800" dist="38100" dir="2700000" algn="tl" rotWithShape="0">
                <a:prstClr val="black">
                  <a:alpha val="40000"/>
                </a:prstClr>
              </a:outerShdw>
            </a:effectLst>
          </p:spPr>
        </p:pic>
      </p:grpSp>
      <p:grpSp>
        <p:nvGrpSpPr>
          <p:cNvPr id="1546" name="Group 1545">
            <a:extLst>
              <a:ext uri="{FF2B5EF4-FFF2-40B4-BE49-F238E27FC236}">
                <a16:creationId xmlns:a16="http://schemas.microsoft.com/office/drawing/2014/main" id="{62BD0E55-1254-3FD0-240D-F29DA155ACA7}"/>
              </a:ext>
            </a:extLst>
          </p:cNvPr>
          <p:cNvGrpSpPr/>
          <p:nvPr/>
        </p:nvGrpSpPr>
        <p:grpSpPr>
          <a:xfrm>
            <a:off x="9128236" y="1574787"/>
            <a:ext cx="2427228" cy="3746500"/>
            <a:chOff x="355600" y="1409700"/>
            <a:chExt cx="2427228" cy="3746500"/>
          </a:xfrm>
        </p:grpSpPr>
        <p:sp>
          <p:nvSpPr>
            <p:cNvPr id="1547" name="Rectangle: Rounded Corners 1546">
              <a:extLst>
                <a:ext uri="{FF2B5EF4-FFF2-40B4-BE49-F238E27FC236}">
                  <a16:creationId xmlns:a16="http://schemas.microsoft.com/office/drawing/2014/main" id="{9EF8CB77-1D8A-CD35-3D59-A4FD41B29B58}"/>
                </a:ext>
              </a:extLst>
            </p:cNvPr>
            <p:cNvSpPr/>
            <p:nvPr/>
          </p:nvSpPr>
          <p:spPr>
            <a:xfrm>
              <a:off x="355600" y="1409700"/>
              <a:ext cx="2324100" cy="3746500"/>
            </a:xfrm>
            <a:prstGeom prst="roundRect">
              <a:avLst/>
            </a:prstGeom>
            <a:solidFill>
              <a:schemeClr val="bg1">
                <a:lumMod val="85000"/>
              </a:schemeClr>
            </a:solidFill>
            <a:ln w="57150">
              <a:solidFill>
                <a:srgbClr val="02A9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pic>
          <p:nvPicPr>
            <p:cNvPr id="1548" name="Picture 1547" descr="A person smiling for a picture&#10;&#10;AI-generated content may be incorrect.">
              <a:extLst>
                <a:ext uri="{FF2B5EF4-FFF2-40B4-BE49-F238E27FC236}">
                  <a16:creationId xmlns:a16="http://schemas.microsoft.com/office/drawing/2014/main" id="{9E0B9829-7445-1F9D-7DF1-F29B6ED8E191}"/>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543827" y="1637802"/>
              <a:ext cx="1132569" cy="1359083"/>
            </a:xfrm>
            <a:prstGeom prst="rect">
              <a:avLst/>
            </a:prstGeom>
            <a:effectLst>
              <a:outerShdw blurRad="50800" dist="38100" dir="2700000" algn="tl" rotWithShape="0">
                <a:prstClr val="black">
                  <a:alpha val="40000"/>
                </a:prstClr>
              </a:outerShdw>
            </a:effectLst>
          </p:spPr>
        </p:pic>
        <p:sp>
          <p:nvSpPr>
            <p:cNvPr id="1549" name="TextBox 1548">
              <a:extLst>
                <a:ext uri="{FF2B5EF4-FFF2-40B4-BE49-F238E27FC236}">
                  <a16:creationId xmlns:a16="http://schemas.microsoft.com/office/drawing/2014/main" id="{37CECBA1-EDDB-184C-9D32-E073B19B96B3}"/>
                </a:ext>
              </a:extLst>
            </p:cNvPr>
            <p:cNvSpPr txBox="1"/>
            <p:nvPr/>
          </p:nvSpPr>
          <p:spPr>
            <a:xfrm>
              <a:off x="458729" y="3096252"/>
              <a:ext cx="2324099" cy="1600438"/>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Mr. Joshua Nicholas</a:t>
              </a:r>
            </a:p>
            <a:p>
              <a:r>
                <a:rPr lang="en-GB" sz="1400" i="1" dirty="0">
                  <a:solidFill>
                    <a:schemeClr val="bg1">
                      <a:lumMod val="50000"/>
                    </a:schemeClr>
                  </a:solidFill>
                  <a:latin typeface="Verdana Pro Cond" panose="020B0606030504040204" pitchFamily="34" charset="0"/>
                </a:rPr>
                <a:t>PhD Candidate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 of Geography</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jpn39@cam.ac.uk</a:t>
              </a:r>
            </a:p>
          </p:txBody>
        </p:sp>
      </p:grpSp>
      <p:sp>
        <p:nvSpPr>
          <p:cNvPr id="5" name="Rectangle 4">
            <a:extLst>
              <a:ext uri="{FF2B5EF4-FFF2-40B4-BE49-F238E27FC236}">
                <a16:creationId xmlns:a16="http://schemas.microsoft.com/office/drawing/2014/main" id="{D26CDDD5-DC3E-30FD-8649-DC72F4F7A5D2}"/>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ubtitle 2">
            <a:hlinkClick r:id="rId4" action="ppaction://hlinksldjump"/>
            <a:extLst>
              <a:ext uri="{FF2B5EF4-FFF2-40B4-BE49-F238E27FC236}">
                <a16:creationId xmlns:a16="http://schemas.microsoft.com/office/drawing/2014/main" id="{490476D0-18E4-BF35-6671-0B98ADF11281}"/>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7" name="Subtitle 2">
            <a:hlinkClick r:id="rId5" action="ppaction://hlinksldjump"/>
            <a:extLst>
              <a:ext uri="{FF2B5EF4-FFF2-40B4-BE49-F238E27FC236}">
                <a16:creationId xmlns:a16="http://schemas.microsoft.com/office/drawing/2014/main" id="{9C59E728-F4E5-24F8-F7DE-F8993EFCFDB4}"/>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8" name="Subtitle 2">
            <a:hlinkClick r:id="rId6" action="ppaction://hlinksldjump"/>
            <a:extLst>
              <a:ext uri="{FF2B5EF4-FFF2-40B4-BE49-F238E27FC236}">
                <a16:creationId xmlns:a16="http://schemas.microsoft.com/office/drawing/2014/main" id="{34B6F80C-871C-3CCD-274B-9D9B7F12833F}"/>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9" name="Subtitle 2">
            <a:hlinkClick r:id="rId7" action="ppaction://hlinksldjump"/>
            <a:extLst>
              <a:ext uri="{FF2B5EF4-FFF2-40B4-BE49-F238E27FC236}">
                <a16:creationId xmlns:a16="http://schemas.microsoft.com/office/drawing/2014/main" id="{5C49C5FA-AD04-D1E9-B1A3-1724C29BB01A}"/>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11" name="Subtitle 2">
            <a:hlinkClick r:id="rId8" action="ppaction://hlinksldjump"/>
            <a:extLst>
              <a:ext uri="{FF2B5EF4-FFF2-40B4-BE49-F238E27FC236}">
                <a16:creationId xmlns:a16="http://schemas.microsoft.com/office/drawing/2014/main" id="{55D1AD58-E7EB-BAA4-29AF-FF52DA047097}"/>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grpSp>
        <p:nvGrpSpPr>
          <p:cNvPr id="48" name="Group 47">
            <a:extLst>
              <a:ext uri="{FF2B5EF4-FFF2-40B4-BE49-F238E27FC236}">
                <a16:creationId xmlns:a16="http://schemas.microsoft.com/office/drawing/2014/main" id="{41811AA3-A728-7E5F-CE7D-DCD1024C530F}"/>
              </a:ext>
            </a:extLst>
          </p:cNvPr>
          <p:cNvGrpSpPr/>
          <p:nvPr/>
        </p:nvGrpSpPr>
        <p:grpSpPr>
          <a:xfrm rot="1454506">
            <a:off x="9212755" y="1600314"/>
            <a:ext cx="2427229" cy="3746500"/>
            <a:chOff x="5559896" y="776288"/>
            <a:chExt cx="2427229" cy="3746500"/>
          </a:xfrm>
        </p:grpSpPr>
        <p:grpSp>
          <p:nvGrpSpPr>
            <p:cNvPr id="49" name="Group 48">
              <a:extLst>
                <a:ext uri="{FF2B5EF4-FFF2-40B4-BE49-F238E27FC236}">
                  <a16:creationId xmlns:a16="http://schemas.microsoft.com/office/drawing/2014/main" id="{D2381693-32C6-02B3-979F-47413C778940}"/>
                </a:ext>
              </a:extLst>
            </p:cNvPr>
            <p:cNvGrpSpPr/>
            <p:nvPr/>
          </p:nvGrpSpPr>
          <p:grpSpPr>
            <a:xfrm>
              <a:off x="5559896" y="776288"/>
              <a:ext cx="2427229" cy="3746500"/>
              <a:chOff x="355600" y="1409700"/>
              <a:chExt cx="2427229" cy="3746500"/>
            </a:xfrm>
          </p:grpSpPr>
          <p:sp>
            <p:nvSpPr>
              <p:cNvPr id="51" name="Rectangle: Rounded Corners 50">
                <a:extLst>
                  <a:ext uri="{FF2B5EF4-FFF2-40B4-BE49-F238E27FC236}">
                    <a16:creationId xmlns:a16="http://schemas.microsoft.com/office/drawing/2014/main" id="{9E93FE1A-DCC7-246F-EAB6-89D47067D632}"/>
                  </a:ext>
                </a:extLst>
              </p:cNvPr>
              <p:cNvSpPr/>
              <p:nvPr/>
            </p:nvSpPr>
            <p:spPr>
              <a:xfrm>
                <a:off x="355600" y="1409700"/>
                <a:ext cx="2324100" cy="3746500"/>
              </a:xfrm>
              <a:prstGeom prst="roundRect">
                <a:avLst/>
              </a:prstGeom>
              <a:solidFill>
                <a:schemeClr val="bg1">
                  <a:lumMod val="85000"/>
                </a:schemeClr>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52" name="TextBox 51">
                <a:extLst>
                  <a:ext uri="{FF2B5EF4-FFF2-40B4-BE49-F238E27FC236}">
                    <a16:creationId xmlns:a16="http://schemas.microsoft.com/office/drawing/2014/main" id="{E31E6BC4-1C16-D683-BB7A-106DE096DD6A}"/>
                  </a:ext>
                </a:extLst>
              </p:cNvPr>
              <p:cNvSpPr txBox="1"/>
              <p:nvPr/>
            </p:nvSpPr>
            <p:spPr>
              <a:xfrm>
                <a:off x="458729" y="3096252"/>
                <a:ext cx="2324100" cy="1815882"/>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Dr. Max Van Wyk de Vries</a:t>
                </a:r>
              </a:p>
              <a:p>
                <a:r>
                  <a:rPr lang="en-GB" sz="1400" i="1" dirty="0">
                    <a:solidFill>
                      <a:schemeClr val="bg1">
                        <a:lumMod val="50000"/>
                      </a:schemeClr>
                    </a:solidFill>
                    <a:latin typeface="Verdana Pro Cond" panose="020B0606030504040204" pitchFamily="34" charset="0"/>
                  </a:rPr>
                  <a:t>Assistant Professor</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Departments of Geography</a:t>
                </a:r>
              </a:p>
              <a:p>
                <a:r>
                  <a:rPr lang="en-GB" sz="1400" dirty="0">
                    <a:solidFill>
                      <a:schemeClr val="bg1">
                        <a:lumMod val="50000"/>
                      </a:schemeClr>
                    </a:solidFill>
                    <a:latin typeface="Verdana Pro Cond" panose="020B0606030504040204" pitchFamily="34" charset="0"/>
                  </a:rPr>
                  <a:t>&amp; Earth Sciences</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msv27@cam.ac.uk</a:t>
                </a:r>
              </a:p>
            </p:txBody>
          </p:sp>
        </p:grpSp>
        <p:pic>
          <p:nvPicPr>
            <p:cNvPr id="50" name="Picture 49" descr="A person wearing a helmet and standing in front of snow covered mountains&#10;&#10;AI-generated content may be incorrect.">
              <a:extLst>
                <a:ext uri="{FF2B5EF4-FFF2-40B4-BE49-F238E27FC236}">
                  <a16:creationId xmlns:a16="http://schemas.microsoft.com/office/drawing/2014/main" id="{0F44DC1D-7A56-1DAB-B55C-EAC56C4CE622}"/>
                </a:ext>
              </a:extLst>
            </p:cNvPr>
            <p:cNvPicPr>
              <a:picLocks noChangeAspect="1"/>
            </p:cNvPicPr>
            <p:nvPr/>
          </p:nvPicPr>
          <p:blipFill>
            <a:blip r:embed="rId9">
              <a:alphaModFix amt="50000"/>
              <a:extLst>
                <a:ext uri="{28A0092B-C50C-407E-A947-70E740481C1C}">
                  <a14:useLocalDpi xmlns:a14="http://schemas.microsoft.com/office/drawing/2010/main" val="0"/>
                </a:ext>
              </a:extLst>
            </a:blip>
            <a:srcRect l="11077" t="7092" r="9845" b="1"/>
            <a:stretch/>
          </p:blipFill>
          <p:spPr>
            <a:xfrm>
              <a:off x="5718530" y="1004390"/>
              <a:ext cx="1162162" cy="1365406"/>
            </a:xfrm>
            <a:prstGeom prst="rect">
              <a:avLst/>
            </a:prstGeom>
            <a:effectLst>
              <a:outerShdw blurRad="50800" dist="38100" dir="2700000" algn="tl" rotWithShape="0">
                <a:prstClr val="black">
                  <a:alpha val="40000"/>
                </a:prstClr>
              </a:outerShdw>
            </a:effectLst>
          </p:spPr>
        </p:pic>
      </p:grpSp>
      <p:sp>
        <p:nvSpPr>
          <p:cNvPr id="14" name="Rectangle 13">
            <a:hlinkClick r:id="rId10" action="ppaction://hlinksldjump"/>
            <a:extLst>
              <a:ext uri="{FF2B5EF4-FFF2-40B4-BE49-F238E27FC236}">
                <a16:creationId xmlns:a16="http://schemas.microsoft.com/office/drawing/2014/main" id="{28093F3C-DCF1-2FAD-3760-C2F846B5DABF}"/>
              </a:ext>
            </a:extLst>
          </p:cNvPr>
          <p:cNvSpPr/>
          <p:nvPr/>
        </p:nvSpPr>
        <p:spPr>
          <a:xfrm>
            <a:off x="317290" y="1446230"/>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Joshua Nicholas</a:t>
            </a:r>
          </a:p>
        </p:txBody>
      </p:sp>
      <p:sp>
        <p:nvSpPr>
          <p:cNvPr id="15" name="Rectangle 14">
            <a:hlinkClick r:id="rId11" action="ppaction://hlinksldjump"/>
            <a:extLst>
              <a:ext uri="{FF2B5EF4-FFF2-40B4-BE49-F238E27FC236}">
                <a16:creationId xmlns:a16="http://schemas.microsoft.com/office/drawing/2014/main" id="{D45A2714-925B-9515-4070-2ED23ED11598}"/>
              </a:ext>
            </a:extLst>
          </p:cNvPr>
          <p:cNvSpPr/>
          <p:nvPr/>
        </p:nvSpPr>
        <p:spPr>
          <a:xfrm>
            <a:off x="317290" y="2255678"/>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Clive Oppenheimer</a:t>
            </a:r>
          </a:p>
        </p:txBody>
      </p:sp>
      <p:sp>
        <p:nvSpPr>
          <p:cNvPr id="16" name="Rectangle 15">
            <a:hlinkClick r:id="rId12" action="ppaction://hlinksldjump"/>
            <a:extLst>
              <a:ext uri="{FF2B5EF4-FFF2-40B4-BE49-F238E27FC236}">
                <a16:creationId xmlns:a16="http://schemas.microsoft.com/office/drawing/2014/main" id="{56640393-B139-4AC2-6178-2C8D9A46A48C}"/>
              </a:ext>
            </a:extLst>
          </p:cNvPr>
          <p:cNvSpPr/>
          <p:nvPr/>
        </p:nvSpPr>
        <p:spPr>
          <a:xfrm>
            <a:off x="317290" y="3065126"/>
            <a:ext cx="4158343" cy="510892"/>
          </a:xfrm>
          <a:prstGeom prst="rect">
            <a:avLst/>
          </a:prstGeom>
          <a:solidFill>
            <a:srgbClr val="F7DCAD"/>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1204E"/>
                </a:solidFill>
              </a:rPr>
              <a:t>Amy Donovan</a:t>
            </a:r>
          </a:p>
        </p:txBody>
      </p:sp>
      <p:sp>
        <p:nvSpPr>
          <p:cNvPr id="17" name="Rectangle 16">
            <a:hlinkClick r:id="rId13" action="ppaction://hlinksldjump"/>
            <a:extLst>
              <a:ext uri="{FF2B5EF4-FFF2-40B4-BE49-F238E27FC236}">
                <a16:creationId xmlns:a16="http://schemas.microsoft.com/office/drawing/2014/main" id="{889DE4A5-06E1-2671-DEE0-1C01447E9B1B}"/>
              </a:ext>
            </a:extLst>
          </p:cNvPr>
          <p:cNvSpPr/>
          <p:nvPr/>
        </p:nvSpPr>
        <p:spPr>
          <a:xfrm>
            <a:off x="317290" y="3874574"/>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Louie Bell</a:t>
            </a:r>
          </a:p>
        </p:txBody>
      </p:sp>
      <p:sp>
        <p:nvSpPr>
          <p:cNvPr id="18" name="Rectangle 17">
            <a:hlinkClick r:id="rId14" action="ppaction://hlinksldjump"/>
            <a:extLst>
              <a:ext uri="{FF2B5EF4-FFF2-40B4-BE49-F238E27FC236}">
                <a16:creationId xmlns:a16="http://schemas.microsoft.com/office/drawing/2014/main" id="{09E799A5-C474-1ECA-CFD9-3146D84340ED}"/>
              </a:ext>
            </a:extLst>
          </p:cNvPr>
          <p:cNvSpPr/>
          <p:nvPr/>
        </p:nvSpPr>
        <p:spPr>
          <a:xfrm>
            <a:off x="365971" y="4684022"/>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Max Van Wyk de Vries</a:t>
            </a:r>
          </a:p>
        </p:txBody>
      </p:sp>
      <p:grpSp>
        <p:nvGrpSpPr>
          <p:cNvPr id="53" name="Group 52">
            <a:extLst>
              <a:ext uri="{FF2B5EF4-FFF2-40B4-BE49-F238E27FC236}">
                <a16:creationId xmlns:a16="http://schemas.microsoft.com/office/drawing/2014/main" id="{138EF060-AC9D-3904-81E2-5CCAF4A64DBA}"/>
              </a:ext>
            </a:extLst>
          </p:cNvPr>
          <p:cNvGrpSpPr/>
          <p:nvPr/>
        </p:nvGrpSpPr>
        <p:grpSpPr>
          <a:xfrm rot="585551">
            <a:off x="9132646" y="1574747"/>
            <a:ext cx="2427229" cy="3746500"/>
            <a:chOff x="355600" y="1409700"/>
            <a:chExt cx="2427229" cy="3746500"/>
          </a:xfrm>
        </p:grpSpPr>
        <p:sp>
          <p:nvSpPr>
            <p:cNvPr id="54" name="Rectangle: Rounded Corners 53">
              <a:extLst>
                <a:ext uri="{FF2B5EF4-FFF2-40B4-BE49-F238E27FC236}">
                  <a16:creationId xmlns:a16="http://schemas.microsoft.com/office/drawing/2014/main" id="{F07B283F-59BB-2D08-DF1A-26F2AF169FDF}"/>
                </a:ext>
              </a:extLst>
            </p:cNvPr>
            <p:cNvSpPr/>
            <p:nvPr/>
          </p:nvSpPr>
          <p:spPr>
            <a:xfrm>
              <a:off x="355600" y="1409700"/>
              <a:ext cx="2324100" cy="3746500"/>
            </a:xfrm>
            <a:prstGeom prst="roundRect">
              <a:avLst/>
            </a:prstGeom>
            <a:solidFill>
              <a:schemeClr val="bg1">
                <a:lumMod val="85000"/>
              </a:schemeClr>
            </a:solidFill>
            <a:ln w="5715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pic>
          <p:nvPicPr>
            <p:cNvPr id="55" name="Picture 54">
              <a:extLst>
                <a:ext uri="{FF2B5EF4-FFF2-40B4-BE49-F238E27FC236}">
                  <a16:creationId xmlns:a16="http://schemas.microsoft.com/office/drawing/2014/main" id="{B58FC3CF-5059-197C-9C65-507F165D58D0}"/>
                </a:ext>
              </a:extLst>
            </p:cNvPr>
            <p:cNvPicPr>
              <a:picLocks noChangeAspect="1"/>
            </p:cNvPicPr>
            <p:nvPr/>
          </p:nvPicPr>
          <p:blipFill>
            <a:blip r:embed="rId15">
              <a:alphaModFix amt="50000"/>
              <a:extLst>
                <a:ext uri="{28A0092B-C50C-407E-A947-70E740481C1C}">
                  <a14:useLocalDpi xmlns:a14="http://schemas.microsoft.com/office/drawing/2010/main" val="0"/>
                </a:ext>
              </a:extLst>
            </a:blip>
            <a:srcRect/>
            <a:stretch/>
          </p:blipFill>
          <p:spPr>
            <a:xfrm>
              <a:off x="543827" y="1637802"/>
              <a:ext cx="1132569" cy="1359082"/>
            </a:xfrm>
            <a:prstGeom prst="rect">
              <a:avLst/>
            </a:prstGeom>
            <a:effectLst>
              <a:outerShdw blurRad="50800" dist="38100" dir="2700000" algn="tl" rotWithShape="0">
                <a:prstClr val="black">
                  <a:alpha val="40000"/>
                </a:prstClr>
              </a:outerShdw>
            </a:effectLst>
          </p:spPr>
        </p:pic>
        <p:sp>
          <p:nvSpPr>
            <p:cNvPr id="56" name="TextBox 55">
              <a:extLst>
                <a:ext uri="{FF2B5EF4-FFF2-40B4-BE49-F238E27FC236}">
                  <a16:creationId xmlns:a16="http://schemas.microsoft.com/office/drawing/2014/main" id="{F8992EDD-5283-2945-6670-049E4BBE8091}"/>
                </a:ext>
              </a:extLst>
            </p:cNvPr>
            <p:cNvSpPr txBox="1"/>
            <p:nvPr/>
          </p:nvSpPr>
          <p:spPr>
            <a:xfrm>
              <a:off x="458729" y="3096252"/>
              <a:ext cx="2324100" cy="1815882"/>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Mr. Louie Bell</a:t>
              </a:r>
            </a:p>
            <a:p>
              <a:r>
                <a:rPr lang="en-GB" sz="1400" i="1" dirty="0">
                  <a:solidFill>
                    <a:schemeClr val="bg1">
                      <a:lumMod val="50000"/>
                    </a:schemeClr>
                  </a:solidFill>
                  <a:latin typeface="Verdana Pro Cond" panose="020B0606030504040204" pitchFamily="34" charset="0"/>
                </a:rPr>
                <a:t>PhD Candidate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Departments of Geography</a:t>
              </a:r>
            </a:p>
            <a:p>
              <a:r>
                <a:rPr lang="en-GB" sz="1400" dirty="0">
                  <a:solidFill>
                    <a:schemeClr val="bg1">
                      <a:lumMod val="50000"/>
                    </a:schemeClr>
                  </a:solidFill>
                  <a:latin typeface="Verdana Pro Cond" panose="020B0606030504040204" pitchFamily="34" charset="0"/>
                </a:rPr>
                <a:t>&amp; Earth Sciences</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leb79@cam.ac.uk</a:t>
              </a:r>
            </a:p>
          </p:txBody>
        </p:sp>
      </p:grpSp>
      <p:grpSp>
        <p:nvGrpSpPr>
          <p:cNvPr id="1536" name="Group 1535">
            <a:extLst>
              <a:ext uri="{FF2B5EF4-FFF2-40B4-BE49-F238E27FC236}">
                <a16:creationId xmlns:a16="http://schemas.microsoft.com/office/drawing/2014/main" id="{2F364ECE-8E6A-9AFD-4996-FCF30CFDF1E9}"/>
              </a:ext>
            </a:extLst>
          </p:cNvPr>
          <p:cNvGrpSpPr/>
          <p:nvPr/>
        </p:nvGrpSpPr>
        <p:grpSpPr>
          <a:xfrm>
            <a:off x="5533346" y="1588202"/>
            <a:ext cx="2427229" cy="3746500"/>
            <a:chOff x="10837450" y="776288"/>
            <a:chExt cx="2427229" cy="3746500"/>
          </a:xfrm>
        </p:grpSpPr>
        <p:grpSp>
          <p:nvGrpSpPr>
            <p:cNvPr id="1537" name="Group 1536">
              <a:extLst>
                <a:ext uri="{FF2B5EF4-FFF2-40B4-BE49-F238E27FC236}">
                  <a16:creationId xmlns:a16="http://schemas.microsoft.com/office/drawing/2014/main" id="{A1455F17-5511-3943-9BB8-29D5B842B7A2}"/>
                </a:ext>
              </a:extLst>
            </p:cNvPr>
            <p:cNvGrpSpPr/>
            <p:nvPr/>
          </p:nvGrpSpPr>
          <p:grpSpPr>
            <a:xfrm>
              <a:off x="10837450" y="776288"/>
              <a:ext cx="2427229" cy="3746500"/>
              <a:chOff x="355600" y="1409700"/>
              <a:chExt cx="2427229" cy="3746500"/>
            </a:xfrm>
          </p:grpSpPr>
          <p:sp>
            <p:nvSpPr>
              <p:cNvPr id="1539" name="Rectangle: Rounded Corners 1538">
                <a:extLst>
                  <a:ext uri="{FF2B5EF4-FFF2-40B4-BE49-F238E27FC236}">
                    <a16:creationId xmlns:a16="http://schemas.microsoft.com/office/drawing/2014/main" id="{92C9F39B-83D3-D7BA-12C5-4AE0BF08E1EF}"/>
                  </a:ext>
                </a:extLst>
              </p:cNvPr>
              <p:cNvSpPr/>
              <p:nvPr/>
            </p:nvSpPr>
            <p:spPr>
              <a:xfrm>
                <a:off x="355600" y="1409700"/>
                <a:ext cx="2324100" cy="3746500"/>
              </a:xfrm>
              <a:prstGeom prst="roundRect">
                <a:avLst/>
              </a:prstGeom>
              <a:solidFill>
                <a:schemeClr val="bg1">
                  <a:lumMod val="85000"/>
                </a:schemeClr>
              </a:solidFill>
              <a:ln w="571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0" name="TextBox 1539">
                <a:extLst>
                  <a:ext uri="{FF2B5EF4-FFF2-40B4-BE49-F238E27FC236}">
                    <a16:creationId xmlns:a16="http://schemas.microsoft.com/office/drawing/2014/main" id="{10CBEAF7-47B8-00CB-4FFE-28F0D557F288}"/>
                  </a:ext>
                </a:extLst>
              </p:cNvPr>
              <p:cNvSpPr txBox="1"/>
              <p:nvPr/>
            </p:nvSpPr>
            <p:spPr>
              <a:xfrm>
                <a:off x="458729" y="3096252"/>
                <a:ext cx="2324100" cy="1600438"/>
              </a:xfrm>
              <a:prstGeom prst="rect">
                <a:avLst/>
              </a:prstGeom>
              <a:noFill/>
            </p:spPr>
            <p:txBody>
              <a:bodyPr wrap="square" rtlCol="0">
                <a:spAutoFit/>
              </a:bodyPr>
              <a:lstStyle/>
              <a:p>
                <a:r>
                  <a:rPr lang="en-GB" sz="1400" b="1" dirty="0">
                    <a:latin typeface="Verdana Pro Cond" panose="020B0606030504040204" pitchFamily="34" charset="0"/>
                  </a:rPr>
                  <a:t>Prof. Amy Donovan</a:t>
                </a:r>
              </a:p>
              <a:p>
                <a:r>
                  <a:rPr lang="en-GB" sz="1400" i="1" dirty="0">
                    <a:latin typeface="Verdana Pro Cond" panose="020B0606030504040204" pitchFamily="34" charset="0"/>
                  </a:rPr>
                  <a:t>Professor</a:t>
                </a:r>
              </a:p>
              <a:p>
                <a:endParaRPr lang="en-GB" sz="1400" dirty="0">
                  <a:latin typeface="Verdana Pro Cond" panose="020B0606030504040204" pitchFamily="34" charset="0"/>
                </a:endParaRPr>
              </a:p>
              <a:p>
                <a:r>
                  <a:rPr lang="en-GB" sz="1400" dirty="0">
                    <a:latin typeface="Verdana Pro Cond" panose="020B0606030504040204" pitchFamily="34" charset="0"/>
                  </a:rPr>
                  <a:t>Department of Geography</a:t>
                </a:r>
              </a:p>
              <a:p>
                <a:r>
                  <a:rPr lang="en-GB" sz="1400" dirty="0">
                    <a:latin typeface="Verdana Pro Cond" panose="020B0606030504040204" pitchFamily="34" charset="0"/>
                  </a:rPr>
                  <a:t>University of Cambridge</a:t>
                </a:r>
              </a:p>
              <a:p>
                <a:endParaRPr lang="en-GB" sz="1400" dirty="0">
                  <a:latin typeface="Verdana Pro Cond" panose="020B0606030504040204" pitchFamily="34" charset="0"/>
                </a:endParaRPr>
              </a:p>
              <a:p>
                <a:r>
                  <a:rPr lang="en-GB" sz="1400" dirty="0">
                    <a:latin typeface="Verdana Pro Cond" panose="020B0606030504040204" pitchFamily="34" charset="0"/>
                  </a:rPr>
                  <a:t>ard31@cam.ac.uk</a:t>
                </a:r>
              </a:p>
            </p:txBody>
          </p:sp>
        </p:grpSp>
        <p:pic>
          <p:nvPicPr>
            <p:cNvPr id="1538" name="Picture 1537">
              <a:extLst>
                <a:ext uri="{FF2B5EF4-FFF2-40B4-BE49-F238E27FC236}">
                  <a16:creationId xmlns:a16="http://schemas.microsoft.com/office/drawing/2014/main" id="{A09977E7-9FE6-7DBE-E2FF-A04BCE3EB690}"/>
                </a:ext>
              </a:extLst>
            </p:cNvPr>
            <p:cNvPicPr>
              <a:picLocks noChangeAspect="1"/>
            </p:cNvPicPr>
            <p:nvPr/>
          </p:nvPicPr>
          <p:blipFill>
            <a:blip r:embed="rId16">
              <a:extLst>
                <a:ext uri="{28A0092B-C50C-407E-A947-70E740481C1C}">
                  <a14:useLocalDpi xmlns:a14="http://schemas.microsoft.com/office/drawing/2010/main" val="0"/>
                </a:ext>
              </a:extLst>
            </a:blip>
            <a:srcRect l="7185" r="7185"/>
            <a:stretch/>
          </p:blipFill>
          <p:spPr>
            <a:xfrm>
              <a:off x="10996082" y="1004391"/>
              <a:ext cx="1163791" cy="1359081"/>
            </a:xfrm>
            <a:prstGeom prst="rect">
              <a:avLst/>
            </a:prstGeom>
          </p:spPr>
        </p:pic>
      </p:grpSp>
      <p:sp>
        <p:nvSpPr>
          <p:cNvPr id="19" name="Rectangle 18">
            <a:extLst>
              <a:ext uri="{FF2B5EF4-FFF2-40B4-BE49-F238E27FC236}">
                <a16:creationId xmlns:a16="http://schemas.microsoft.com/office/drawing/2014/main" id="{6244216C-AD07-E0A6-3850-0B81BA1882B5}"/>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8281EFA9-FD31-DEEB-9D56-A49AAF59054B}"/>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Contacts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1" name="Isosceles Triangle 20">
            <a:hlinkClick r:id="" action="ppaction://hlinkshowjump?jump=previousslide"/>
            <a:extLst>
              <a:ext uri="{FF2B5EF4-FFF2-40B4-BE49-F238E27FC236}">
                <a16:creationId xmlns:a16="http://schemas.microsoft.com/office/drawing/2014/main" id="{61DA5919-E7F5-DAD5-EFAE-2FB31BA87F46}"/>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hlinkClick r:id="" action="ppaction://hlinkshowjump?jump=nextslide"/>
            <a:extLst>
              <a:ext uri="{FF2B5EF4-FFF2-40B4-BE49-F238E27FC236}">
                <a16:creationId xmlns:a16="http://schemas.microsoft.com/office/drawing/2014/main" id="{9A963BF5-1208-7B1E-F887-B621DC44DEB1}"/>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Home with solid fill">
            <a:hlinkClick r:id="rId4" action="ppaction://hlinksldjump"/>
            <a:extLst>
              <a:ext uri="{FF2B5EF4-FFF2-40B4-BE49-F238E27FC236}">
                <a16:creationId xmlns:a16="http://schemas.microsoft.com/office/drawing/2014/main" id="{17C90AB5-F4F6-E23C-53BC-8A9F703CA17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28015" y="31787"/>
            <a:ext cx="427551" cy="427551"/>
          </a:xfrm>
          <a:prstGeom prst="rect">
            <a:avLst/>
          </a:prstGeom>
        </p:spPr>
      </p:pic>
      <p:cxnSp>
        <p:nvCxnSpPr>
          <p:cNvPr id="2" name="Straight Connector 1">
            <a:extLst>
              <a:ext uri="{FF2B5EF4-FFF2-40B4-BE49-F238E27FC236}">
                <a16:creationId xmlns:a16="http://schemas.microsoft.com/office/drawing/2014/main" id="{C6A5EF0B-EBCB-CD1F-486B-BB9E1D0215B3}"/>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3" name="Subtitle 2">
            <a:hlinkClick r:id="rId19" action="ppaction://hlinksldjump"/>
            <a:extLst>
              <a:ext uri="{FF2B5EF4-FFF2-40B4-BE49-F238E27FC236}">
                <a16:creationId xmlns:a16="http://schemas.microsoft.com/office/drawing/2014/main" id="{D79AE276-7659-9E2A-B69E-1254A60E6D77}"/>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3737897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2AF68-E9D9-77AE-F83F-2E03B0502CD8}"/>
            </a:ext>
          </a:extLst>
        </p:cNvPr>
        <p:cNvGrpSpPr/>
        <p:nvPr/>
      </p:nvGrpSpPr>
      <p:grpSpPr>
        <a:xfrm>
          <a:off x="0" y="0"/>
          <a:ext cx="0" cy="0"/>
          <a:chOff x="0" y="0"/>
          <a:chExt cx="0" cy="0"/>
        </a:xfrm>
      </p:grpSpPr>
      <p:grpSp>
        <p:nvGrpSpPr>
          <p:cNvPr id="1536" name="Group 1535">
            <a:extLst>
              <a:ext uri="{FF2B5EF4-FFF2-40B4-BE49-F238E27FC236}">
                <a16:creationId xmlns:a16="http://schemas.microsoft.com/office/drawing/2014/main" id="{86DD620B-FD9E-4545-867C-BE2D77669E76}"/>
              </a:ext>
            </a:extLst>
          </p:cNvPr>
          <p:cNvGrpSpPr/>
          <p:nvPr/>
        </p:nvGrpSpPr>
        <p:grpSpPr>
          <a:xfrm rot="842692">
            <a:off x="9096076" y="1514967"/>
            <a:ext cx="2427229" cy="3746500"/>
            <a:chOff x="10837450" y="776288"/>
            <a:chExt cx="2427229" cy="3746500"/>
          </a:xfrm>
        </p:grpSpPr>
        <p:grpSp>
          <p:nvGrpSpPr>
            <p:cNvPr id="1537" name="Group 1536">
              <a:extLst>
                <a:ext uri="{FF2B5EF4-FFF2-40B4-BE49-F238E27FC236}">
                  <a16:creationId xmlns:a16="http://schemas.microsoft.com/office/drawing/2014/main" id="{D2567C07-B556-1827-9D29-74F361D73E0D}"/>
                </a:ext>
              </a:extLst>
            </p:cNvPr>
            <p:cNvGrpSpPr/>
            <p:nvPr/>
          </p:nvGrpSpPr>
          <p:grpSpPr>
            <a:xfrm>
              <a:off x="10837450" y="776288"/>
              <a:ext cx="2427229" cy="3746500"/>
              <a:chOff x="355600" y="1409700"/>
              <a:chExt cx="2427229" cy="3746500"/>
            </a:xfrm>
          </p:grpSpPr>
          <p:sp>
            <p:nvSpPr>
              <p:cNvPr id="1539" name="Rectangle: Rounded Corners 1538">
                <a:extLst>
                  <a:ext uri="{FF2B5EF4-FFF2-40B4-BE49-F238E27FC236}">
                    <a16:creationId xmlns:a16="http://schemas.microsoft.com/office/drawing/2014/main" id="{435C5331-5A3C-8B72-A194-52F9A0A5BAE4}"/>
                  </a:ext>
                </a:extLst>
              </p:cNvPr>
              <p:cNvSpPr/>
              <p:nvPr/>
            </p:nvSpPr>
            <p:spPr>
              <a:xfrm>
                <a:off x="355600" y="1409700"/>
                <a:ext cx="2324100" cy="3746500"/>
              </a:xfrm>
              <a:prstGeom prst="roundRect">
                <a:avLst/>
              </a:prstGeom>
              <a:solidFill>
                <a:schemeClr val="bg1">
                  <a:lumMod val="85000"/>
                </a:schemeClr>
              </a:solidFill>
              <a:ln w="571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1540" name="TextBox 1539">
                <a:extLst>
                  <a:ext uri="{FF2B5EF4-FFF2-40B4-BE49-F238E27FC236}">
                    <a16:creationId xmlns:a16="http://schemas.microsoft.com/office/drawing/2014/main" id="{05CE8284-34E4-272F-CE21-FAF6A9085B4E}"/>
                  </a:ext>
                </a:extLst>
              </p:cNvPr>
              <p:cNvSpPr txBox="1"/>
              <p:nvPr/>
            </p:nvSpPr>
            <p:spPr>
              <a:xfrm>
                <a:off x="458729" y="3096252"/>
                <a:ext cx="2324100" cy="1600438"/>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Prof. Amy Donovan</a:t>
                </a:r>
              </a:p>
              <a:p>
                <a:r>
                  <a:rPr lang="en-GB" sz="1400" i="1" dirty="0">
                    <a:solidFill>
                      <a:schemeClr val="bg1">
                        <a:lumMod val="50000"/>
                      </a:schemeClr>
                    </a:solidFill>
                    <a:latin typeface="Verdana Pro Cond" panose="020B0606030504040204" pitchFamily="34" charset="0"/>
                  </a:rPr>
                  <a:t>Professor</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 of Geography</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ard31@cam.ac.uk</a:t>
                </a:r>
              </a:p>
            </p:txBody>
          </p:sp>
        </p:grpSp>
        <p:pic>
          <p:nvPicPr>
            <p:cNvPr id="1538" name="Picture 1537">
              <a:extLst>
                <a:ext uri="{FF2B5EF4-FFF2-40B4-BE49-F238E27FC236}">
                  <a16:creationId xmlns:a16="http://schemas.microsoft.com/office/drawing/2014/main" id="{57AC4017-E2AA-D763-09C2-0C84AB332002}"/>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7185" r="7185"/>
            <a:stretch/>
          </p:blipFill>
          <p:spPr>
            <a:xfrm>
              <a:off x="10996082" y="1004391"/>
              <a:ext cx="1163791" cy="1359081"/>
            </a:xfrm>
            <a:prstGeom prst="rect">
              <a:avLst/>
            </a:prstGeom>
          </p:spPr>
        </p:pic>
      </p:grpSp>
      <p:grpSp>
        <p:nvGrpSpPr>
          <p:cNvPr id="1541" name="Group 1540">
            <a:extLst>
              <a:ext uri="{FF2B5EF4-FFF2-40B4-BE49-F238E27FC236}">
                <a16:creationId xmlns:a16="http://schemas.microsoft.com/office/drawing/2014/main" id="{E154F45A-D560-F69E-03FB-BEA2D665C7A1}"/>
              </a:ext>
            </a:extLst>
          </p:cNvPr>
          <p:cNvGrpSpPr/>
          <p:nvPr/>
        </p:nvGrpSpPr>
        <p:grpSpPr>
          <a:xfrm rot="20953247">
            <a:off x="9146731" y="1598678"/>
            <a:ext cx="2427229" cy="3746500"/>
            <a:chOff x="8198673" y="776288"/>
            <a:chExt cx="2427229" cy="3746500"/>
          </a:xfrm>
        </p:grpSpPr>
        <p:grpSp>
          <p:nvGrpSpPr>
            <p:cNvPr id="1542" name="Group 1541">
              <a:extLst>
                <a:ext uri="{FF2B5EF4-FFF2-40B4-BE49-F238E27FC236}">
                  <a16:creationId xmlns:a16="http://schemas.microsoft.com/office/drawing/2014/main" id="{E264CC4B-F054-269D-E1E4-6A402E7856D8}"/>
                </a:ext>
              </a:extLst>
            </p:cNvPr>
            <p:cNvGrpSpPr/>
            <p:nvPr/>
          </p:nvGrpSpPr>
          <p:grpSpPr>
            <a:xfrm>
              <a:off x="8198673" y="776288"/>
              <a:ext cx="2427229" cy="3746500"/>
              <a:chOff x="355600" y="1409700"/>
              <a:chExt cx="2427229" cy="3746500"/>
            </a:xfrm>
          </p:grpSpPr>
          <p:sp>
            <p:nvSpPr>
              <p:cNvPr id="1544" name="Rectangle: Rounded Corners 1543">
                <a:extLst>
                  <a:ext uri="{FF2B5EF4-FFF2-40B4-BE49-F238E27FC236}">
                    <a16:creationId xmlns:a16="http://schemas.microsoft.com/office/drawing/2014/main" id="{56E07E16-9030-B1A5-230E-274681E4972F}"/>
                  </a:ext>
                </a:extLst>
              </p:cNvPr>
              <p:cNvSpPr/>
              <p:nvPr/>
            </p:nvSpPr>
            <p:spPr>
              <a:xfrm>
                <a:off x="355600" y="1409700"/>
                <a:ext cx="2324100" cy="3746500"/>
              </a:xfrm>
              <a:prstGeom prst="roundRect">
                <a:avLst/>
              </a:prstGeom>
              <a:solidFill>
                <a:schemeClr val="bg1">
                  <a:lumMod val="85000"/>
                </a:schemeClr>
              </a:solidFill>
              <a:ln w="5715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1545" name="TextBox 1544">
                <a:extLst>
                  <a:ext uri="{FF2B5EF4-FFF2-40B4-BE49-F238E27FC236}">
                    <a16:creationId xmlns:a16="http://schemas.microsoft.com/office/drawing/2014/main" id="{8670E4BC-F47B-93F8-79F4-0175705BDB64}"/>
                  </a:ext>
                </a:extLst>
              </p:cNvPr>
              <p:cNvSpPr txBox="1"/>
              <p:nvPr/>
            </p:nvSpPr>
            <p:spPr>
              <a:xfrm>
                <a:off x="458729" y="3096252"/>
                <a:ext cx="2324100" cy="1600438"/>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Prof. Clive Oppenheimer</a:t>
                </a:r>
              </a:p>
              <a:p>
                <a:r>
                  <a:rPr lang="en-GB" sz="1400" i="1" dirty="0">
                    <a:solidFill>
                      <a:schemeClr val="bg1">
                        <a:lumMod val="50000"/>
                      </a:schemeClr>
                    </a:solidFill>
                    <a:latin typeface="Verdana Pro Cond" panose="020B0606030504040204" pitchFamily="34" charset="0"/>
                  </a:rPr>
                  <a:t>Professor</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 of Geography</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co200@cam.ac.uk</a:t>
                </a:r>
              </a:p>
            </p:txBody>
          </p:sp>
        </p:grpSp>
        <p:pic>
          <p:nvPicPr>
            <p:cNvPr id="1543" name="Picture 1542" descr="A person with nice hair&#10;&#10;AI-generated content may be incorrect.">
              <a:extLst>
                <a:ext uri="{FF2B5EF4-FFF2-40B4-BE49-F238E27FC236}">
                  <a16:creationId xmlns:a16="http://schemas.microsoft.com/office/drawing/2014/main" id="{41683D19-A733-1AF0-4BAC-92CAA3B7F9DC}"/>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24684" t="-1058" r="17223" b="-1"/>
            <a:stretch/>
          </p:blipFill>
          <p:spPr>
            <a:xfrm>
              <a:off x="8357307" y="1004390"/>
              <a:ext cx="1163790" cy="1359082"/>
            </a:xfrm>
            <a:prstGeom prst="rect">
              <a:avLst/>
            </a:prstGeom>
            <a:effectLst>
              <a:outerShdw blurRad="50800" dist="38100" dir="2700000" algn="tl" rotWithShape="0">
                <a:prstClr val="black">
                  <a:alpha val="40000"/>
                </a:prstClr>
              </a:outerShdw>
            </a:effectLst>
          </p:spPr>
        </p:pic>
      </p:grpSp>
      <p:grpSp>
        <p:nvGrpSpPr>
          <p:cNvPr id="1546" name="Group 1545">
            <a:extLst>
              <a:ext uri="{FF2B5EF4-FFF2-40B4-BE49-F238E27FC236}">
                <a16:creationId xmlns:a16="http://schemas.microsoft.com/office/drawing/2014/main" id="{1F544744-5112-E6EC-3809-11DCBCA67A5D}"/>
              </a:ext>
            </a:extLst>
          </p:cNvPr>
          <p:cNvGrpSpPr/>
          <p:nvPr/>
        </p:nvGrpSpPr>
        <p:grpSpPr>
          <a:xfrm>
            <a:off x="9128236" y="1574787"/>
            <a:ext cx="2427228" cy="3746500"/>
            <a:chOff x="355600" y="1409700"/>
            <a:chExt cx="2427228" cy="3746500"/>
          </a:xfrm>
        </p:grpSpPr>
        <p:sp>
          <p:nvSpPr>
            <p:cNvPr id="1547" name="Rectangle: Rounded Corners 1546">
              <a:extLst>
                <a:ext uri="{FF2B5EF4-FFF2-40B4-BE49-F238E27FC236}">
                  <a16:creationId xmlns:a16="http://schemas.microsoft.com/office/drawing/2014/main" id="{FE77170A-5C92-0C48-1852-BBE221BA6956}"/>
                </a:ext>
              </a:extLst>
            </p:cNvPr>
            <p:cNvSpPr/>
            <p:nvPr/>
          </p:nvSpPr>
          <p:spPr>
            <a:xfrm>
              <a:off x="355600" y="1409700"/>
              <a:ext cx="2324100" cy="3746500"/>
            </a:xfrm>
            <a:prstGeom prst="roundRect">
              <a:avLst/>
            </a:prstGeom>
            <a:solidFill>
              <a:schemeClr val="bg1">
                <a:lumMod val="85000"/>
              </a:schemeClr>
            </a:solidFill>
            <a:ln w="57150">
              <a:solidFill>
                <a:srgbClr val="02A9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pic>
          <p:nvPicPr>
            <p:cNvPr id="1548" name="Picture 1547" descr="A person smiling for a picture&#10;&#10;AI-generated content may be incorrect.">
              <a:extLst>
                <a:ext uri="{FF2B5EF4-FFF2-40B4-BE49-F238E27FC236}">
                  <a16:creationId xmlns:a16="http://schemas.microsoft.com/office/drawing/2014/main" id="{C7B13406-0381-C9A3-CACD-EB321A6082F6}"/>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543827" y="1637802"/>
              <a:ext cx="1132569" cy="1359083"/>
            </a:xfrm>
            <a:prstGeom prst="rect">
              <a:avLst/>
            </a:prstGeom>
            <a:effectLst>
              <a:outerShdw blurRad="50800" dist="38100" dir="2700000" algn="tl" rotWithShape="0">
                <a:prstClr val="black">
                  <a:alpha val="40000"/>
                </a:prstClr>
              </a:outerShdw>
            </a:effectLst>
          </p:spPr>
        </p:pic>
        <p:sp>
          <p:nvSpPr>
            <p:cNvPr id="1549" name="TextBox 1548">
              <a:extLst>
                <a:ext uri="{FF2B5EF4-FFF2-40B4-BE49-F238E27FC236}">
                  <a16:creationId xmlns:a16="http://schemas.microsoft.com/office/drawing/2014/main" id="{0BFF4B45-CAD9-C162-60F9-6F18D938FF50}"/>
                </a:ext>
              </a:extLst>
            </p:cNvPr>
            <p:cNvSpPr txBox="1"/>
            <p:nvPr/>
          </p:nvSpPr>
          <p:spPr>
            <a:xfrm>
              <a:off x="458729" y="3096252"/>
              <a:ext cx="2324099" cy="1600438"/>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Mr. Joshua Nicholas</a:t>
              </a:r>
            </a:p>
            <a:p>
              <a:r>
                <a:rPr lang="en-GB" sz="1400" i="1" dirty="0">
                  <a:solidFill>
                    <a:schemeClr val="bg1">
                      <a:lumMod val="50000"/>
                    </a:schemeClr>
                  </a:solidFill>
                  <a:latin typeface="Verdana Pro Cond" panose="020B0606030504040204" pitchFamily="34" charset="0"/>
                </a:rPr>
                <a:t>PhD Candidate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 of Geography</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jpn39@cam.ac.uk</a:t>
              </a:r>
            </a:p>
          </p:txBody>
        </p:sp>
      </p:grpSp>
      <p:sp>
        <p:nvSpPr>
          <p:cNvPr id="5" name="Rectangle 4">
            <a:extLst>
              <a:ext uri="{FF2B5EF4-FFF2-40B4-BE49-F238E27FC236}">
                <a16:creationId xmlns:a16="http://schemas.microsoft.com/office/drawing/2014/main" id="{4BC13682-45F5-DB4A-71FE-C4AE4DF0DACC}"/>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ubtitle 2">
            <a:hlinkClick r:id="rId5" action="ppaction://hlinksldjump"/>
            <a:extLst>
              <a:ext uri="{FF2B5EF4-FFF2-40B4-BE49-F238E27FC236}">
                <a16:creationId xmlns:a16="http://schemas.microsoft.com/office/drawing/2014/main" id="{3A232D74-54F8-11BE-F45C-1E28B9BA5738}"/>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7" name="Subtitle 2">
            <a:hlinkClick r:id="rId6" action="ppaction://hlinksldjump"/>
            <a:extLst>
              <a:ext uri="{FF2B5EF4-FFF2-40B4-BE49-F238E27FC236}">
                <a16:creationId xmlns:a16="http://schemas.microsoft.com/office/drawing/2014/main" id="{D1A7F9AE-D46A-A4DB-5CE0-04D308D84443}"/>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8" name="Subtitle 2">
            <a:hlinkClick r:id="rId7" action="ppaction://hlinksldjump"/>
            <a:extLst>
              <a:ext uri="{FF2B5EF4-FFF2-40B4-BE49-F238E27FC236}">
                <a16:creationId xmlns:a16="http://schemas.microsoft.com/office/drawing/2014/main" id="{108EA8B4-CA15-7328-EF26-9B6B087426C0}"/>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9" name="Subtitle 2">
            <a:hlinkClick r:id="rId8" action="ppaction://hlinksldjump"/>
            <a:extLst>
              <a:ext uri="{FF2B5EF4-FFF2-40B4-BE49-F238E27FC236}">
                <a16:creationId xmlns:a16="http://schemas.microsoft.com/office/drawing/2014/main" id="{E220B9D5-024D-5FCB-7BF6-A8388B039B8F}"/>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11" name="Subtitle 2">
            <a:hlinkClick r:id="rId9" action="ppaction://hlinksldjump"/>
            <a:extLst>
              <a:ext uri="{FF2B5EF4-FFF2-40B4-BE49-F238E27FC236}">
                <a16:creationId xmlns:a16="http://schemas.microsoft.com/office/drawing/2014/main" id="{19FEF86A-FC9E-1859-325D-98D956681190}"/>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14" name="Rectangle 13">
            <a:hlinkClick r:id="rId10" action="ppaction://hlinksldjump"/>
            <a:extLst>
              <a:ext uri="{FF2B5EF4-FFF2-40B4-BE49-F238E27FC236}">
                <a16:creationId xmlns:a16="http://schemas.microsoft.com/office/drawing/2014/main" id="{48820DE7-CFB3-7DD0-343C-7FB8D8207791}"/>
              </a:ext>
            </a:extLst>
          </p:cNvPr>
          <p:cNvSpPr/>
          <p:nvPr/>
        </p:nvSpPr>
        <p:spPr>
          <a:xfrm>
            <a:off x="317290" y="1446230"/>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Joshua Nicholas</a:t>
            </a:r>
          </a:p>
        </p:txBody>
      </p:sp>
      <p:sp>
        <p:nvSpPr>
          <p:cNvPr id="15" name="Rectangle 14">
            <a:hlinkClick r:id="rId11" action="ppaction://hlinksldjump"/>
            <a:extLst>
              <a:ext uri="{FF2B5EF4-FFF2-40B4-BE49-F238E27FC236}">
                <a16:creationId xmlns:a16="http://schemas.microsoft.com/office/drawing/2014/main" id="{AB09A834-E98E-A0F0-9A16-74F0A96D214C}"/>
              </a:ext>
            </a:extLst>
          </p:cNvPr>
          <p:cNvSpPr/>
          <p:nvPr/>
        </p:nvSpPr>
        <p:spPr>
          <a:xfrm>
            <a:off x="317290" y="2255678"/>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Clive Oppenheimer</a:t>
            </a:r>
          </a:p>
        </p:txBody>
      </p:sp>
      <p:sp>
        <p:nvSpPr>
          <p:cNvPr id="16" name="Rectangle 15">
            <a:hlinkClick r:id="rId12" action="ppaction://hlinksldjump"/>
            <a:extLst>
              <a:ext uri="{FF2B5EF4-FFF2-40B4-BE49-F238E27FC236}">
                <a16:creationId xmlns:a16="http://schemas.microsoft.com/office/drawing/2014/main" id="{F3C0ECA0-E984-58C7-BD75-4A9E396E3218}"/>
              </a:ext>
            </a:extLst>
          </p:cNvPr>
          <p:cNvSpPr/>
          <p:nvPr/>
        </p:nvSpPr>
        <p:spPr>
          <a:xfrm>
            <a:off x="317290" y="3065126"/>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Amy Donovan</a:t>
            </a:r>
          </a:p>
        </p:txBody>
      </p:sp>
      <p:sp>
        <p:nvSpPr>
          <p:cNvPr id="17" name="Rectangle 16">
            <a:hlinkClick r:id="rId13" action="ppaction://hlinksldjump"/>
            <a:extLst>
              <a:ext uri="{FF2B5EF4-FFF2-40B4-BE49-F238E27FC236}">
                <a16:creationId xmlns:a16="http://schemas.microsoft.com/office/drawing/2014/main" id="{A5C2C7A1-031C-405F-F762-CC78CCC20295}"/>
              </a:ext>
            </a:extLst>
          </p:cNvPr>
          <p:cNvSpPr/>
          <p:nvPr/>
        </p:nvSpPr>
        <p:spPr>
          <a:xfrm>
            <a:off x="317290" y="3874574"/>
            <a:ext cx="4158343" cy="510892"/>
          </a:xfrm>
          <a:prstGeom prst="rect">
            <a:avLst/>
          </a:prstGeom>
          <a:solidFill>
            <a:srgbClr val="F7DCAD"/>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1204E"/>
                </a:solidFill>
              </a:rPr>
              <a:t>Louie Bell</a:t>
            </a:r>
          </a:p>
        </p:txBody>
      </p:sp>
      <p:sp>
        <p:nvSpPr>
          <p:cNvPr id="18" name="Rectangle 17">
            <a:hlinkClick r:id="rId14" action="ppaction://hlinksldjump"/>
            <a:extLst>
              <a:ext uri="{FF2B5EF4-FFF2-40B4-BE49-F238E27FC236}">
                <a16:creationId xmlns:a16="http://schemas.microsoft.com/office/drawing/2014/main" id="{345AD33D-9D19-B36A-0FBA-8179CD7A678B}"/>
              </a:ext>
            </a:extLst>
          </p:cNvPr>
          <p:cNvSpPr/>
          <p:nvPr/>
        </p:nvSpPr>
        <p:spPr>
          <a:xfrm>
            <a:off x="365971" y="4684022"/>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Max Van Wyk de Vries</a:t>
            </a:r>
          </a:p>
        </p:txBody>
      </p:sp>
      <p:grpSp>
        <p:nvGrpSpPr>
          <p:cNvPr id="48" name="Group 47">
            <a:extLst>
              <a:ext uri="{FF2B5EF4-FFF2-40B4-BE49-F238E27FC236}">
                <a16:creationId xmlns:a16="http://schemas.microsoft.com/office/drawing/2014/main" id="{9EEA4C24-41ED-C704-0CE4-E7BDB23BFB7F}"/>
              </a:ext>
            </a:extLst>
          </p:cNvPr>
          <p:cNvGrpSpPr/>
          <p:nvPr/>
        </p:nvGrpSpPr>
        <p:grpSpPr>
          <a:xfrm rot="1454506">
            <a:off x="9212755" y="1600314"/>
            <a:ext cx="2427229" cy="3746500"/>
            <a:chOff x="5559896" y="776288"/>
            <a:chExt cx="2427229" cy="3746500"/>
          </a:xfrm>
        </p:grpSpPr>
        <p:grpSp>
          <p:nvGrpSpPr>
            <p:cNvPr id="49" name="Group 48">
              <a:extLst>
                <a:ext uri="{FF2B5EF4-FFF2-40B4-BE49-F238E27FC236}">
                  <a16:creationId xmlns:a16="http://schemas.microsoft.com/office/drawing/2014/main" id="{7860BBE6-A0EC-1D2E-F526-0236D145B816}"/>
                </a:ext>
              </a:extLst>
            </p:cNvPr>
            <p:cNvGrpSpPr/>
            <p:nvPr/>
          </p:nvGrpSpPr>
          <p:grpSpPr>
            <a:xfrm>
              <a:off x="5559896" y="776288"/>
              <a:ext cx="2427229" cy="3746500"/>
              <a:chOff x="355600" y="1409700"/>
              <a:chExt cx="2427229" cy="3746500"/>
            </a:xfrm>
          </p:grpSpPr>
          <p:sp>
            <p:nvSpPr>
              <p:cNvPr id="51" name="Rectangle: Rounded Corners 50">
                <a:extLst>
                  <a:ext uri="{FF2B5EF4-FFF2-40B4-BE49-F238E27FC236}">
                    <a16:creationId xmlns:a16="http://schemas.microsoft.com/office/drawing/2014/main" id="{6B16BBFC-A749-6579-29DE-E97CF10BDADC}"/>
                  </a:ext>
                </a:extLst>
              </p:cNvPr>
              <p:cNvSpPr/>
              <p:nvPr/>
            </p:nvSpPr>
            <p:spPr>
              <a:xfrm>
                <a:off x="355600" y="1409700"/>
                <a:ext cx="2324100" cy="3746500"/>
              </a:xfrm>
              <a:prstGeom prst="roundRect">
                <a:avLst/>
              </a:prstGeom>
              <a:solidFill>
                <a:schemeClr val="bg1">
                  <a:lumMod val="85000"/>
                </a:schemeClr>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52" name="TextBox 51">
                <a:extLst>
                  <a:ext uri="{FF2B5EF4-FFF2-40B4-BE49-F238E27FC236}">
                    <a16:creationId xmlns:a16="http://schemas.microsoft.com/office/drawing/2014/main" id="{3462B4CE-A213-84A9-C989-BA00F88044C3}"/>
                  </a:ext>
                </a:extLst>
              </p:cNvPr>
              <p:cNvSpPr txBox="1"/>
              <p:nvPr/>
            </p:nvSpPr>
            <p:spPr>
              <a:xfrm>
                <a:off x="458729" y="3096252"/>
                <a:ext cx="2324100" cy="1815882"/>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Dr. Max Van Wyk de Vries</a:t>
                </a:r>
              </a:p>
              <a:p>
                <a:r>
                  <a:rPr lang="en-GB" sz="1400" i="1" dirty="0">
                    <a:solidFill>
                      <a:schemeClr val="bg1">
                        <a:lumMod val="50000"/>
                      </a:schemeClr>
                    </a:solidFill>
                    <a:latin typeface="Verdana Pro Cond" panose="020B0606030504040204" pitchFamily="34" charset="0"/>
                  </a:rPr>
                  <a:t>Assistant Professor</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Departments of Geography</a:t>
                </a:r>
              </a:p>
              <a:p>
                <a:r>
                  <a:rPr lang="en-GB" sz="1400" dirty="0">
                    <a:solidFill>
                      <a:schemeClr val="bg1">
                        <a:lumMod val="50000"/>
                      </a:schemeClr>
                    </a:solidFill>
                    <a:latin typeface="Verdana Pro Cond" panose="020B0606030504040204" pitchFamily="34" charset="0"/>
                  </a:rPr>
                  <a:t>&amp; Earth Sciences</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msv27@cam.ac.uk</a:t>
                </a:r>
              </a:p>
            </p:txBody>
          </p:sp>
        </p:grpSp>
        <p:pic>
          <p:nvPicPr>
            <p:cNvPr id="50" name="Picture 49" descr="A person wearing a helmet and standing in front of snow covered mountains&#10;&#10;AI-generated content may be incorrect.">
              <a:extLst>
                <a:ext uri="{FF2B5EF4-FFF2-40B4-BE49-F238E27FC236}">
                  <a16:creationId xmlns:a16="http://schemas.microsoft.com/office/drawing/2014/main" id="{5A45C098-8CD7-17F5-CDBF-4D868B95F3D4}"/>
                </a:ext>
              </a:extLst>
            </p:cNvPr>
            <p:cNvPicPr>
              <a:picLocks noChangeAspect="1"/>
            </p:cNvPicPr>
            <p:nvPr/>
          </p:nvPicPr>
          <p:blipFill>
            <a:blip r:embed="rId15">
              <a:alphaModFix amt="50000"/>
              <a:extLst>
                <a:ext uri="{28A0092B-C50C-407E-A947-70E740481C1C}">
                  <a14:useLocalDpi xmlns:a14="http://schemas.microsoft.com/office/drawing/2010/main" val="0"/>
                </a:ext>
              </a:extLst>
            </a:blip>
            <a:srcRect l="11077" t="7092" r="9845" b="1"/>
            <a:stretch/>
          </p:blipFill>
          <p:spPr>
            <a:xfrm>
              <a:off x="5718530" y="1004390"/>
              <a:ext cx="1162162" cy="1365406"/>
            </a:xfrm>
            <a:prstGeom prst="rect">
              <a:avLst/>
            </a:prstGeom>
            <a:effectLst>
              <a:outerShdw blurRad="50800" dist="38100" dir="2700000" algn="tl" rotWithShape="0">
                <a:prstClr val="black">
                  <a:alpha val="40000"/>
                </a:prstClr>
              </a:outerShdw>
            </a:effectLst>
          </p:spPr>
        </p:pic>
      </p:grpSp>
      <p:grpSp>
        <p:nvGrpSpPr>
          <p:cNvPr id="53" name="Group 52">
            <a:extLst>
              <a:ext uri="{FF2B5EF4-FFF2-40B4-BE49-F238E27FC236}">
                <a16:creationId xmlns:a16="http://schemas.microsoft.com/office/drawing/2014/main" id="{97014D4C-8A78-BBD2-36E3-EFF718CD9668}"/>
              </a:ext>
            </a:extLst>
          </p:cNvPr>
          <p:cNvGrpSpPr/>
          <p:nvPr/>
        </p:nvGrpSpPr>
        <p:grpSpPr>
          <a:xfrm>
            <a:off x="5532289" y="1587130"/>
            <a:ext cx="2427229" cy="3746500"/>
            <a:chOff x="355600" y="1409700"/>
            <a:chExt cx="2427229" cy="3746500"/>
          </a:xfrm>
        </p:grpSpPr>
        <p:sp>
          <p:nvSpPr>
            <p:cNvPr id="54" name="Rectangle: Rounded Corners 53">
              <a:extLst>
                <a:ext uri="{FF2B5EF4-FFF2-40B4-BE49-F238E27FC236}">
                  <a16:creationId xmlns:a16="http://schemas.microsoft.com/office/drawing/2014/main" id="{B45BFCBF-4706-2CF8-139F-14E6413F40E1}"/>
                </a:ext>
              </a:extLst>
            </p:cNvPr>
            <p:cNvSpPr/>
            <p:nvPr/>
          </p:nvSpPr>
          <p:spPr>
            <a:xfrm>
              <a:off x="355600" y="1409700"/>
              <a:ext cx="2324100" cy="3746500"/>
            </a:xfrm>
            <a:prstGeom prst="roundRect">
              <a:avLst/>
            </a:prstGeom>
            <a:solidFill>
              <a:schemeClr val="bg1">
                <a:lumMod val="85000"/>
              </a:schemeClr>
            </a:solidFill>
            <a:ln w="5715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Picture 54">
              <a:extLst>
                <a:ext uri="{FF2B5EF4-FFF2-40B4-BE49-F238E27FC236}">
                  <a16:creationId xmlns:a16="http://schemas.microsoft.com/office/drawing/2014/main" id="{5F983ABA-4B36-AF20-1F52-D896F50D668C}"/>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43827" y="1637802"/>
              <a:ext cx="1132569" cy="1359082"/>
            </a:xfrm>
            <a:prstGeom prst="rect">
              <a:avLst/>
            </a:prstGeom>
            <a:effectLst>
              <a:outerShdw blurRad="50800" dist="38100" dir="2700000" algn="tl" rotWithShape="0">
                <a:prstClr val="black">
                  <a:alpha val="40000"/>
                </a:prstClr>
              </a:outerShdw>
            </a:effectLst>
          </p:spPr>
        </p:pic>
        <p:sp>
          <p:nvSpPr>
            <p:cNvPr id="56" name="TextBox 55">
              <a:extLst>
                <a:ext uri="{FF2B5EF4-FFF2-40B4-BE49-F238E27FC236}">
                  <a16:creationId xmlns:a16="http://schemas.microsoft.com/office/drawing/2014/main" id="{CFB1BCA2-9D0C-9D3A-0B24-5CC692D42EE3}"/>
                </a:ext>
              </a:extLst>
            </p:cNvPr>
            <p:cNvSpPr txBox="1"/>
            <p:nvPr/>
          </p:nvSpPr>
          <p:spPr>
            <a:xfrm>
              <a:off x="458729" y="3096252"/>
              <a:ext cx="2324100" cy="1815882"/>
            </a:xfrm>
            <a:prstGeom prst="rect">
              <a:avLst/>
            </a:prstGeom>
            <a:noFill/>
          </p:spPr>
          <p:txBody>
            <a:bodyPr wrap="square" rtlCol="0">
              <a:spAutoFit/>
            </a:bodyPr>
            <a:lstStyle/>
            <a:p>
              <a:r>
                <a:rPr lang="en-GB" sz="1400" b="1" dirty="0">
                  <a:latin typeface="Verdana Pro Cond" panose="020B0606030504040204" pitchFamily="34" charset="0"/>
                </a:rPr>
                <a:t>Mr. Louie Bell</a:t>
              </a:r>
            </a:p>
            <a:p>
              <a:r>
                <a:rPr lang="en-GB" sz="1400" i="1" dirty="0">
                  <a:latin typeface="Verdana Pro Cond" panose="020B0606030504040204" pitchFamily="34" charset="0"/>
                </a:rPr>
                <a:t>PhD Candidate</a:t>
              </a:r>
            </a:p>
            <a:p>
              <a:endParaRPr lang="en-GB" sz="1400" dirty="0">
                <a:latin typeface="Verdana Pro Cond" panose="020B0606030504040204" pitchFamily="34" charset="0"/>
              </a:endParaRPr>
            </a:p>
            <a:p>
              <a:r>
                <a:rPr lang="en-GB" sz="1400" dirty="0">
                  <a:latin typeface="Verdana Pro Cond" panose="020B0606030504040204" pitchFamily="34" charset="0"/>
                </a:rPr>
                <a:t>Departments of Geography</a:t>
              </a:r>
            </a:p>
            <a:p>
              <a:r>
                <a:rPr lang="en-GB" sz="1400" dirty="0">
                  <a:latin typeface="Verdana Pro Cond" panose="020B0606030504040204" pitchFamily="34" charset="0"/>
                </a:rPr>
                <a:t>&amp; Earth Sciences</a:t>
              </a:r>
            </a:p>
            <a:p>
              <a:r>
                <a:rPr lang="en-GB" sz="1400" dirty="0">
                  <a:latin typeface="Verdana Pro Cond" panose="020B0606030504040204" pitchFamily="34" charset="0"/>
                </a:rPr>
                <a:t>University of Cambridge</a:t>
              </a:r>
            </a:p>
            <a:p>
              <a:endParaRPr lang="en-GB" sz="1400" dirty="0">
                <a:latin typeface="Verdana Pro Cond" panose="020B0606030504040204" pitchFamily="34" charset="0"/>
              </a:endParaRPr>
            </a:p>
            <a:p>
              <a:r>
                <a:rPr lang="en-GB" sz="1400" dirty="0">
                  <a:latin typeface="Verdana Pro Cond" panose="020B0606030504040204" pitchFamily="34" charset="0"/>
                </a:rPr>
                <a:t>leb79@cam.ac.uk</a:t>
              </a:r>
            </a:p>
          </p:txBody>
        </p:sp>
      </p:grpSp>
      <p:sp>
        <p:nvSpPr>
          <p:cNvPr id="19" name="Rectangle 18">
            <a:extLst>
              <a:ext uri="{FF2B5EF4-FFF2-40B4-BE49-F238E27FC236}">
                <a16:creationId xmlns:a16="http://schemas.microsoft.com/office/drawing/2014/main" id="{58DAD406-3CA6-7CF9-6206-C84FB8D3B153}"/>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DB128743-F01D-CF4A-12FD-1208C6232444}"/>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Contacts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1" name="Isosceles Triangle 20">
            <a:hlinkClick r:id="" action="ppaction://hlinkshowjump?jump=previousslide"/>
            <a:extLst>
              <a:ext uri="{FF2B5EF4-FFF2-40B4-BE49-F238E27FC236}">
                <a16:creationId xmlns:a16="http://schemas.microsoft.com/office/drawing/2014/main" id="{45835F1A-30BA-C9B6-1301-4326DD2B829D}"/>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hlinkClick r:id="" action="ppaction://hlinkshowjump?jump=nextslide"/>
            <a:extLst>
              <a:ext uri="{FF2B5EF4-FFF2-40B4-BE49-F238E27FC236}">
                <a16:creationId xmlns:a16="http://schemas.microsoft.com/office/drawing/2014/main" id="{4E81ACFE-4235-E758-7262-B31BBD8D9293}"/>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Home with solid fill">
            <a:hlinkClick r:id="rId5" action="ppaction://hlinksldjump"/>
            <a:extLst>
              <a:ext uri="{FF2B5EF4-FFF2-40B4-BE49-F238E27FC236}">
                <a16:creationId xmlns:a16="http://schemas.microsoft.com/office/drawing/2014/main" id="{081BB319-000D-9C9E-BD8C-503BB28EA9B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28015" y="31787"/>
            <a:ext cx="427551" cy="427551"/>
          </a:xfrm>
          <a:prstGeom prst="rect">
            <a:avLst/>
          </a:prstGeom>
        </p:spPr>
      </p:pic>
      <p:cxnSp>
        <p:nvCxnSpPr>
          <p:cNvPr id="2" name="Straight Connector 1">
            <a:extLst>
              <a:ext uri="{FF2B5EF4-FFF2-40B4-BE49-F238E27FC236}">
                <a16:creationId xmlns:a16="http://schemas.microsoft.com/office/drawing/2014/main" id="{32C9F818-4D4D-5D09-F9B0-DDC4AA9B0D5B}"/>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3" name="Subtitle 2">
            <a:hlinkClick r:id="rId19" action="ppaction://hlinksldjump"/>
            <a:extLst>
              <a:ext uri="{FF2B5EF4-FFF2-40B4-BE49-F238E27FC236}">
                <a16:creationId xmlns:a16="http://schemas.microsoft.com/office/drawing/2014/main" id="{3806CCCB-7C01-5D7F-2C25-9ED3D9EB45C1}"/>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2674986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B1519-37C5-ECE0-0E9E-CA5D02DDEB87}"/>
            </a:ext>
          </a:extLst>
        </p:cNvPr>
        <p:cNvGrpSpPr/>
        <p:nvPr/>
      </p:nvGrpSpPr>
      <p:grpSpPr>
        <a:xfrm>
          <a:off x="0" y="0"/>
          <a:ext cx="0" cy="0"/>
          <a:chOff x="0" y="0"/>
          <a:chExt cx="0" cy="0"/>
        </a:xfrm>
      </p:grpSpPr>
      <p:grpSp>
        <p:nvGrpSpPr>
          <p:cNvPr id="53" name="Group 52">
            <a:extLst>
              <a:ext uri="{FF2B5EF4-FFF2-40B4-BE49-F238E27FC236}">
                <a16:creationId xmlns:a16="http://schemas.microsoft.com/office/drawing/2014/main" id="{08F77C87-582F-7A2F-A2A3-9322E69DBB5D}"/>
              </a:ext>
            </a:extLst>
          </p:cNvPr>
          <p:cNvGrpSpPr/>
          <p:nvPr/>
        </p:nvGrpSpPr>
        <p:grpSpPr>
          <a:xfrm>
            <a:off x="8919931" y="1510648"/>
            <a:ext cx="2427229" cy="3746500"/>
            <a:chOff x="355600" y="1409700"/>
            <a:chExt cx="2427229" cy="3746500"/>
          </a:xfrm>
        </p:grpSpPr>
        <p:sp>
          <p:nvSpPr>
            <p:cNvPr id="54" name="Rectangle: Rounded Corners 53">
              <a:extLst>
                <a:ext uri="{FF2B5EF4-FFF2-40B4-BE49-F238E27FC236}">
                  <a16:creationId xmlns:a16="http://schemas.microsoft.com/office/drawing/2014/main" id="{A0F42325-F7A3-F608-4A82-F9757A29B6B7}"/>
                </a:ext>
              </a:extLst>
            </p:cNvPr>
            <p:cNvSpPr/>
            <p:nvPr/>
          </p:nvSpPr>
          <p:spPr>
            <a:xfrm>
              <a:off x="355600" y="1409700"/>
              <a:ext cx="2324100" cy="3746500"/>
            </a:xfrm>
            <a:prstGeom prst="roundRect">
              <a:avLst/>
            </a:prstGeom>
            <a:solidFill>
              <a:schemeClr val="bg1">
                <a:lumMod val="85000"/>
              </a:schemeClr>
            </a:solidFill>
            <a:ln w="5715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pic>
          <p:nvPicPr>
            <p:cNvPr id="55" name="Picture 54">
              <a:extLst>
                <a:ext uri="{FF2B5EF4-FFF2-40B4-BE49-F238E27FC236}">
                  <a16:creationId xmlns:a16="http://schemas.microsoft.com/office/drawing/2014/main" id="{44840940-E9D7-AEC7-B6A7-7D4C2889B4CD}"/>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543827" y="1637802"/>
              <a:ext cx="1132569" cy="1359082"/>
            </a:xfrm>
            <a:prstGeom prst="rect">
              <a:avLst/>
            </a:prstGeom>
            <a:effectLst>
              <a:outerShdw blurRad="50800" dist="38100" dir="2700000" algn="tl" rotWithShape="0">
                <a:prstClr val="black">
                  <a:alpha val="40000"/>
                </a:prstClr>
              </a:outerShdw>
            </a:effectLst>
          </p:spPr>
        </p:pic>
        <p:sp>
          <p:nvSpPr>
            <p:cNvPr id="56" name="TextBox 55">
              <a:extLst>
                <a:ext uri="{FF2B5EF4-FFF2-40B4-BE49-F238E27FC236}">
                  <a16:creationId xmlns:a16="http://schemas.microsoft.com/office/drawing/2014/main" id="{BEE80A34-F804-1F25-C345-42569A3CE45B}"/>
                </a:ext>
              </a:extLst>
            </p:cNvPr>
            <p:cNvSpPr txBox="1"/>
            <p:nvPr/>
          </p:nvSpPr>
          <p:spPr>
            <a:xfrm>
              <a:off x="458729" y="3096252"/>
              <a:ext cx="2324100" cy="1815882"/>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Mr. Louie Bell</a:t>
              </a:r>
            </a:p>
            <a:p>
              <a:r>
                <a:rPr lang="en-GB" sz="1400" i="1" dirty="0">
                  <a:solidFill>
                    <a:schemeClr val="bg1">
                      <a:lumMod val="50000"/>
                    </a:schemeClr>
                  </a:solidFill>
                  <a:latin typeface="Verdana Pro Cond" panose="020B0606030504040204" pitchFamily="34" charset="0"/>
                </a:rPr>
                <a:t>PhD Candidate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Departments of Geography</a:t>
              </a:r>
            </a:p>
            <a:p>
              <a:r>
                <a:rPr lang="en-GB" sz="1400" dirty="0">
                  <a:solidFill>
                    <a:schemeClr val="bg1">
                      <a:lumMod val="50000"/>
                    </a:schemeClr>
                  </a:solidFill>
                  <a:latin typeface="Verdana Pro Cond" panose="020B0606030504040204" pitchFamily="34" charset="0"/>
                </a:rPr>
                <a:t>&amp; Earth Sciences</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leb79@cam.ac.uk</a:t>
              </a:r>
            </a:p>
          </p:txBody>
        </p:sp>
      </p:grpSp>
      <p:grpSp>
        <p:nvGrpSpPr>
          <p:cNvPr id="1536" name="Group 1535">
            <a:extLst>
              <a:ext uri="{FF2B5EF4-FFF2-40B4-BE49-F238E27FC236}">
                <a16:creationId xmlns:a16="http://schemas.microsoft.com/office/drawing/2014/main" id="{FA95E229-6960-B692-094B-FBFD60EAA6F1}"/>
              </a:ext>
            </a:extLst>
          </p:cNvPr>
          <p:cNvGrpSpPr/>
          <p:nvPr/>
        </p:nvGrpSpPr>
        <p:grpSpPr>
          <a:xfrm rot="842692">
            <a:off x="9096076" y="1514967"/>
            <a:ext cx="2427229" cy="3746500"/>
            <a:chOff x="10837450" y="776288"/>
            <a:chExt cx="2427229" cy="3746500"/>
          </a:xfrm>
        </p:grpSpPr>
        <p:grpSp>
          <p:nvGrpSpPr>
            <p:cNvPr id="1537" name="Group 1536">
              <a:extLst>
                <a:ext uri="{FF2B5EF4-FFF2-40B4-BE49-F238E27FC236}">
                  <a16:creationId xmlns:a16="http://schemas.microsoft.com/office/drawing/2014/main" id="{76094A6E-AF92-4F5C-9EC8-33AA6BF4C8C8}"/>
                </a:ext>
              </a:extLst>
            </p:cNvPr>
            <p:cNvGrpSpPr/>
            <p:nvPr/>
          </p:nvGrpSpPr>
          <p:grpSpPr>
            <a:xfrm>
              <a:off x="10837450" y="776288"/>
              <a:ext cx="2427229" cy="3746500"/>
              <a:chOff x="355600" y="1409700"/>
              <a:chExt cx="2427229" cy="3746500"/>
            </a:xfrm>
          </p:grpSpPr>
          <p:sp>
            <p:nvSpPr>
              <p:cNvPr id="1539" name="Rectangle: Rounded Corners 1538">
                <a:extLst>
                  <a:ext uri="{FF2B5EF4-FFF2-40B4-BE49-F238E27FC236}">
                    <a16:creationId xmlns:a16="http://schemas.microsoft.com/office/drawing/2014/main" id="{EC3C0D6C-A3CF-09E9-0759-D8C63779A365}"/>
                  </a:ext>
                </a:extLst>
              </p:cNvPr>
              <p:cNvSpPr/>
              <p:nvPr/>
            </p:nvSpPr>
            <p:spPr>
              <a:xfrm>
                <a:off x="355600" y="1409700"/>
                <a:ext cx="2324100" cy="3746500"/>
              </a:xfrm>
              <a:prstGeom prst="roundRect">
                <a:avLst/>
              </a:prstGeom>
              <a:solidFill>
                <a:schemeClr val="bg1">
                  <a:lumMod val="85000"/>
                </a:schemeClr>
              </a:solidFill>
              <a:ln w="571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1540" name="TextBox 1539">
                <a:extLst>
                  <a:ext uri="{FF2B5EF4-FFF2-40B4-BE49-F238E27FC236}">
                    <a16:creationId xmlns:a16="http://schemas.microsoft.com/office/drawing/2014/main" id="{7CD7FE9E-E0CE-AF24-F15E-32669E024502}"/>
                  </a:ext>
                </a:extLst>
              </p:cNvPr>
              <p:cNvSpPr txBox="1"/>
              <p:nvPr/>
            </p:nvSpPr>
            <p:spPr>
              <a:xfrm>
                <a:off x="458729" y="3096252"/>
                <a:ext cx="2324100" cy="1600438"/>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Prof. Amy Donovan</a:t>
                </a:r>
              </a:p>
              <a:p>
                <a:r>
                  <a:rPr lang="en-GB" sz="1400" i="1" dirty="0">
                    <a:solidFill>
                      <a:schemeClr val="bg1">
                        <a:lumMod val="50000"/>
                      </a:schemeClr>
                    </a:solidFill>
                    <a:latin typeface="Verdana Pro Cond" panose="020B0606030504040204" pitchFamily="34" charset="0"/>
                  </a:rPr>
                  <a:t>Professor</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 of Geography</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ard31@cam.ac.uk</a:t>
                </a:r>
              </a:p>
            </p:txBody>
          </p:sp>
        </p:grpSp>
        <p:pic>
          <p:nvPicPr>
            <p:cNvPr id="1538" name="Picture 1537">
              <a:extLst>
                <a:ext uri="{FF2B5EF4-FFF2-40B4-BE49-F238E27FC236}">
                  <a16:creationId xmlns:a16="http://schemas.microsoft.com/office/drawing/2014/main" id="{1238722E-6591-65E9-C077-FD883BE5258C}"/>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l="7185" r="7185"/>
            <a:stretch/>
          </p:blipFill>
          <p:spPr>
            <a:xfrm>
              <a:off x="10996082" y="1004391"/>
              <a:ext cx="1163791" cy="1359081"/>
            </a:xfrm>
            <a:prstGeom prst="rect">
              <a:avLst/>
            </a:prstGeom>
          </p:spPr>
        </p:pic>
      </p:grpSp>
      <p:grpSp>
        <p:nvGrpSpPr>
          <p:cNvPr id="1541" name="Group 1540">
            <a:extLst>
              <a:ext uri="{FF2B5EF4-FFF2-40B4-BE49-F238E27FC236}">
                <a16:creationId xmlns:a16="http://schemas.microsoft.com/office/drawing/2014/main" id="{32C489B5-53BB-6DCA-C4F4-576F1852E93B}"/>
              </a:ext>
            </a:extLst>
          </p:cNvPr>
          <p:cNvGrpSpPr/>
          <p:nvPr/>
        </p:nvGrpSpPr>
        <p:grpSpPr>
          <a:xfrm rot="20953247">
            <a:off x="9146731" y="1598678"/>
            <a:ext cx="2427229" cy="3746500"/>
            <a:chOff x="8198673" y="776288"/>
            <a:chExt cx="2427229" cy="3746500"/>
          </a:xfrm>
        </p:grpSpPr>
        <p:grpSp>
          <p:nvGrpSpPr>
            <p:cNvPr id="1542" name="Group 1541">
              <a:extLst>
                <a:ext uri="{FF2B5EF4-FFF2-40B4-BE49-F238E27FC236}">
                  <a16:creationId xmlns:a16="http://schemas.microsoft.com/office/drawing/2014/main" id="{595128F6-BD1B-3078-E2E3-E5F5EEDCFCED}"/>
                </a:ext>
              </a:extLst>
            </p:cNvPr>
            <p:cNvGrpSpPr/>
            <p:nvPr/>
          </p:nvGrpSpPr>
          <p:grpSpPr>
            <a:xfrm>
              <a:off x="8198673" y="776288"/>
              <a:ext cx="2427229" cy="3746500"/>
              <a:chOff x="355600" y="1409700"/>
              <a:chExt cx="2427229" cy="3746500"/>
            </a:xfrm>
          </p:grpSpPr>
          <p:sp>
            <p:nvSpPr>
              <p:cNvPr id="1544" name="Rectangle: Rounded Corners 1543">
                <a:extLst>
                  <a:ext uri="{FF2B5EF4-FFF2-40B4-BE49-F238E27FC236}">
                    <a16:creationId xmlns:a16="http://schemas.microsoft.com/office/drawing/2014/main" id="{915716F5-4BEF-687D-2968-2DC5D3751342}"/>
                  </a:ext>
                </a:extLst>
              </p:cNvPr>
              <p:cNvSpPr/>
              <p:nvPr/>
            </p:nvSpPr>
            <p:spPr>
              <a:xfrm>
                <a:off x="355600" y="1409700"/>
                <a:ext cx="2324100" cy="3746500"/>
              </a:xfrm>
              <a:prstGeom prst="roundRect">
                <a:avLst/>
              </a:prstGeom>
              <a:solidFill>
                <a:schemeClr val="bg1">
                  <a:lumMod val="85000"/>
                </a:schemeClr>
              </a:solidFill>
              <a:ln w="57150">
                <a:solidFill>
                  <a:srgbClr val="0120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50000"/>
                    </a:schemeClr>
                  </a:solidFill>
                </a:endParaRPr>
              </a:p>
            </p:txBody>
          </p:sp>
          <p:sp>
            <p:nvSpPr>
              <p:cNvPr id="1545" name="TextBox 1544">
                <a:extLst>
                  <a:ext uri="{FF2B5EF4-FFF2-40B4-BE49-F238E27FC236}">
                    <a16:creationId xmlns:a16="http://schemas.microsoft.com/office/drawing/2014/main" id="{266A8AF5-E507-A07A-936B-06A99889981D}"/>
                  </a:ext>
                </a:extLst>
              </p:cNvPr>
              <p:cNvSpPr txBox="1"/>
              <p:nvPr/>
            </p:nvSpPr>
            <p:spPr>
              <a:xfrm>
                <a:off x="458729" y="3096252"/>
                <a:ext cx="2324100" cy="1600438"/>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Prof. Clive Oppenheimer</a:t>
                </a:r>
              </a:p>
              <a:p>
                <a:r>
                  <a:rPr lang="en-GB" sz="1400" i="1" dirty="0">
                    <a:solidFill>
                      <a:schemeClr val="bg1">
                        <a:lumMod val="50000"/>
                      </a:schemeClr>
                    </a:solidFill>
                    <a:latin typeface="Verdana Pro Cond" panose="020B0606030504040204" pitchFamily="34" charset="0"/>
                  </a:rPr>
                  <a:t>Professor</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 of Geography</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co200@cam.ac.uk</a:t>
                </a:r>
              </a:p>
            </p:txBody>
          </p:sp>
        </p:grpSp>
        <p:pic>
          <p:nvPicPr>
            <p:cNvPr id="1543" name="Picture 1542" descr="A person with nice hair&#10;&#10;AI-generated content may be incorrect.">
              <a:extLst>
                <a:ext uri="{FF2B5EF4-FFF2-40B4-BE49-F238E27FC236}">
                  <a16:creationId xmlns:a16="http://schemas.microsoft.com/office/drawing/2014/main" id="{81E3C732-FEA3-FD82-F970-B6A2CB14D3B0}"/>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l="24684" t="-1058" r="17223" b="-1"/>
            <a:stretch/>
          </p:blipFill>
          <p:spPr>
            <a:xfrm>
              <a:off x="8357307" y="1004390"/>
              <a:ext cx="1163790" cy="1359082"/>
            </a:xfrm>
            <a:prstGeom prst="rect">
              <a:avLst/>
            </a:prstGeom>
            <a:effectLst>
              <a:outerShdw blurRad="50800" dist="38100" dir="2700000" algn="tl" rotWithShape="0">
                <a:prstClr val="black">
                  <a:alpha val="40000"/>
                </a:prstClr>
              </a:outerShdw>
            </a:effectLst>
          </p:spPr>
        </p:pic>
      </p:grpSp>
      <p:sp>
        <p:nvSpPr>
          <p:cNvPr id="5" name="Rectangle 4">
            <a:extLst>
              <a:ext uri="{FF2B5EF4-FFF2-40B4-BE49-F238E27FC236}">
                <a16:creationId xmlns:a16="http://schemas.microsoft.com/office/drawing/2014/main" id="{66BEC0BD-7107-39CC-C3C4-60EE01133234}"/>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ubtitle 2">
            <a:hlinkClick r:id="rId5" action="ppaction://hlinksldjump"/>
            <a:extLst>
              <a:ext uri="{FF2B5EF4-FFF2-40B4-BE49-F238E27FC236}">
                <a16:creationId xmlns:a16="http://schemas.microsoft.com/office/drawing/2014/main" id="{48FCD263-D04B-4D9A-F80E-1D5E90DFF287}"/>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7" name="Subtitle 2">
            <a:hlinkClick r:id="rId6" action="ppaction://hlinksldjump"/>
            <a:extLst>
              <a:ext uri="{FF2B5EF4-FFF2-40B4-BE49-F238E27FC236}">
                <a16:creationId xmlns:a16="http://schemas.microsoft.com/office/drawing/2014/main" id="{D97C3F4B-726B-6EDE-416D-BE6394B12D5C}"/>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8" name="Subtitle 2">
            <a:hlinkClick r:id="rId7" action="ppaction://hlinksldjump"/>
            <a:extLst>
              <a:ext uri="{FF2B5EF4-FFF2-40B4-BE49-F238E27FC236}">
                <a16:creationId xmlns:a16="http://schemas.microsoft.com/office/drawing/2014/main" id="{BF26E63E-8749-469E-A4DC-99C96E59CF9D}"/>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9" name="Subtitle 2">
            <a:hlinkClick r:id="rId8" action="ppaction://hlinksldjump"/>
            <a:extLst>
              <a:ext uri="{FF2B5EF4-FFF2-40B4-BE49-F238E27FC236}">
                <a16:creationId xmlns:a16="http://schemas.microsoft.com/office/drawing/2014/main" id="{87332144-8D35-143D-A48F-BAD332AB02B0}"/>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11" name="Subtitle 2">
            <a:hlinkClick r:id="rId9" action="ppaction://hlinksldjump"/>
            <a:extLst>
              <a:ext uri="{FF2B5EF4-FFF2-40B4-BE49-F238E27FC236}">
                <a16:creationId xmlns:a16="http://schemas.microsoft.com/office/drawing/2014/main" id="{BCC10437-B267-2259-E164-15036E253936}"/>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14" name="Rectangle 13">
            <a:hlinkClick r:id="rId10" action="ppaction://hlinksldjump"/>
            <a:extLst>
              <a:ext uri="{FF2B5EF4-FFF2-40B4-BE49-F238E27FC236}">
                <a16:creationId xmlns:a16="http://schemas.microsoft.com/office/drawing/2014/main" id="{0064DF4D-375E-9911-281E-DD27DF58E89C}"/>
              </a:ext>
            </a:extLst>
          </p:cNvPr>
          <p:cNvSpPr/>
          <p:nvPr/>
        </p:nvSpPr>
        <p:spPr>
          <a:xfrm>
            <a:off x="317290" y="1446230"/>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Joshua Nicholas</a:t>
            </a:r>
          </a:p>
        </p:txBody>
      </p:sp>
      <p:sp>
        <p:nvSpPr>
          <p:cNvPr id="15" name="Rectangle 14">
            <a:hlinkClick r:id="rId11" action="ppaction://hlinksldjump"/>
            <a:extLst>
              <a:ext uri="{FF2B5EF4-FFF2-40B4-BE49-F238E27FC236}">
                <a16:creationId xmlns:a16="http://schemas.microsoft.com/office/drawing/2014/main" id="{3BFF8C4B-7461-3C97-FEBC-2C3D75763525}"/>
              </a:ext>
            </a:extLst>
          </p:cNvPr>
          <p:cNvSpPr/>
          <p:nvPr/>
        </p:nvSpPr>
        <p:spPr>
          <a:xfrm>
            <a:off x="317290" y="2255678"/>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Clive Oppenheimer</a:t>
            </a:r>
          </a:p>
        </p:txBody>
      </p:sp>
      <p:sp>
        <p:nvSpPr>
          <p:cNvPr id="16" name="Rectangle 15">
            <a:hlinkClick r:id="rId12" action="ppaction://hlinksldjump"/>
            <a:extLst>
              <a:ext uri="{FF2B5EF4-FFF2-40B4-BE49-F238E27FC236}">
                <a16:creationId xmlns:a16="http://schemas.microsoft.com/office/drawing/2014/main" id="{FF17AAF0-AE52-B1CB-CF7F-49D07DDE6559}"/>
              </a:ext>
            </a:extLst>
          </p:cNvPr>
          <p:cNvSpPr/>
          <p:nvPr/>
        </p:nvSpPr>
        <p:spPr>
          <a:xfrm>
            <a:off x="317290" y="3065126"/>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Amy Donovan</a:t>
            </a:r>
          </a:p>
        </p:txBody>
      </p:sp>
      <p:sp>
        <p:nvSpPr>
          <p:cNvPr id="17" name="Rectangle 16">
            <a:hlinkClick r:id="rId13" action="ppaction://hlinksldjump"/>
            <a:extLst>
              <a:ext uri="{FF2B5EF4-FFF2-40B4-BE49-F238E27FC236}">
                <a16:creationId xmlns:a16="http://schemas.microsoft.com/office/drawing/2014/main" id="{3552BDC0-3985-FF1C-69AB-774BC4DD6DB7}"/>
              </a:ext>
            </a:extLst>
          </p:cNvPr>
          <p:cNvSpPr/>
          <p:nvPr/>
        </p:nvSpPr>
        <p:spPr>
          <a:xfrm>
            <a:off x="317290" y="3874574"/>
            <a:ext cx="4158343" cy="510892"/>
          </a:xfrm>
          <a:prstGeom prst="rect">
            <a:avLst/>
          </a:prstGeom>
          <a:solidFill>
            <a:schemeClr val="bg1">
              <a:lumMod val="65000"/>
            </a:schemeClr>
          </a:solidFill>
          <a:ln w="381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lumMod val="85000"/>
                  </a:schemeClr>
                </a:solidFill>
              </a:rPr>
              <a:t>Louie Bell</a:t>
            </a:r>
          </a:p>
        </p:txBody>
      </p:sp>
      <p:sp>
        <p:nvSpPr>
          <p:cNvPr id="18" name="Rectangle 17">
            <a:hlinkClick r:id="rId14" action="ppaction://hlinksldjump"/>
            <a:extLst>
              <a:ext uri="{FF2B5EF4-FFF2-40B4-BE49-F238E27FC236}">
                <a16:creationId xmlns:a16="http://schemas.microsoft.com/office/drawing/2014/main" id="{733FF4B1-0FDE-14E8-6117-9A5DCEAA99DA}"/>
              </a:ext>
            </a:extLst>
          </p:cNvPr>
          <p:cNvSpPr/>
          <p:nvPr/>
        </p:nvSpPr>
        <p:spPr>
          <a:xfrm>
            <a:off x="365971" y="4684022"/>
            <a:ext cx="4158343" cy="510892"/>
          </a:xfrm>
          <a:prstGeom prst="rect">
            <a:avLst/>
          </a:prstGeom>
          <a:solidFill>
            <a:srgbClr val="F7DCAD"/>
          </a:solidFill>
          <a:ln w="38100">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1204E"/>
                </a:solidFill>
              </a:rPr>
              <a:t>Max Van Wyk de Vries</a:t>
            </a:r>
          </a:p>
        </p:txBody>
      </p:sp>
      <p:grpSp>
        <p:nvGrpSpPr>
          <p:cNvPr id="1546" name="Group 1545">
            <a:extLst>
              <a:ext uri="{FF2B5EF4-FFF2-40B4-BE49-F238E27FC236}">
                <a16:creationId xmlns:a16="http://schemas.microsoft.com/office/drawing/2014/main" id="{76D693B0-5013-07AE-06E6-49E5EF922140}"/>
              </a:ext>
            </a:extLst>
          </p:cNvPr>
          <p:cNvGrpSpPr/>
          <p:nvPr/>
        </p:nvGrpSpPr>
        <p:grpSpPr>
          <a:xfrm>
            <a:off x="9128236" y="1574787"/>
            <a:ext cx="2427228" cy="3746500"/>
            <a:chOff x="355600" y="1409700"/>
            <a:chExt cx="2427228" cy="3746500"/>
          </a:xfrm>
        </p:grpSpPr>
        <p:sp>
          <p:nvSpPr>
            <p:cNvPr id="1547" name="Rectangle: Rounded Corners 1546">
              <a:extLst>
                <a:ext uri="{FF2B5EF4-FFF2-40B4-BE49-F238E27FC236}">
                  <a16:creationId xmlns:a16="http://schemas.microsoft.com/office/drawing/2014/main" id="{8F6C0F65-B5FF-2429-C33F-5CC522CD97AF}"/>
                </a:ext>
              </a:extLst>
            </p:cNvPr>
            <p:cNvSpPr/>
            <p:nvPr/>
          </p:nvSpPr>
          <p:spPr>
            <a:xfrm>
              <a:off x="355600" y="1409700"/>
              <a:ext cx="2324100" cy="3746500"/>
            </a:xfrm>
            <a:prstGeom prst="roundRect">
              <a:avLst/>
            </a:prstGeom>
            <a:solidFill>
              <a:schemeClr val="bg1">
                <a:lumMod val="85000"/>
              </a:schemeClr>
            </a:solidFill>
            <a:ln w="57150">
              <a:solidFill>
                <a:srgbClr val="02A9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pic>
          <p:nvPicPr>
            <p:cNvPr id="1548" name="Picture 1547" descr="A person smiling for a picture&#10;&#10;AI-generated content may be incorrect.">
              <a:extLst>
                <a:ext uri="{FF2B5EF4-FFF2-40B4-BE49-F238E27FC236}">
                  <a16:creationId xmlns:a16="http://schemas.microsoft.com/office/drawing/2014/main" id="{5F1BECA4-7B37-0DE3-3C8B-FAA1D1F00EAF}"/>
                </a:ext>
              </a:extLst>
            </p:cNvPr>
            <p:cNvPicPr>
              <a:picLocks noChangeAspect="1"/>
            </p:cNvPicPr>
            <p:nvPr/>
          </p:nvPicPr>
          <p:blipFill>
            <a:blip r:embed="rId15">
              <a:alphaModFix amt="35000"/>
              <a:extLst>
                <a:ext uri="{28A0092B-C50C-407E-A947-70E740481C1C}">
                  <a14:useLocalDpi xmlns:a14="http://schemas.microsoft.com/office/drawing/2010/main" val="0"/>
                </a:ext>
              </a:extLst>
            </a:blip>
            <a:stretch>
              <a:fillRect/>
            </a:stretch>
          </p:blipFill>
          <p:spPr>
            <a:xfrm>
              <a:off x="543827" y="1637802"/>
              <a:ext cx="1132569" cy="1359083"/>
            </a:xfrm>
            <a:prstGeom prst="rect">
              <a:avLst/>
            </a:prstGeom>
            <a:effectLst>
              <a:outerShdw blurRad="50800" dist="38100" dir="2700000" algn="tl" rotWithShape="0">
                <a:prstClr val="black">
                  <a:alpha val="40000"/>
                </a:prstClr>
              </a:outerShdw>
            </a:effectLst>
          </p:spPr>
        </p:pic>
        <p:sp>
          <p:nvSpPr>
            <p:cNvPr id="1549" name="TextBox 1548">
              <a:extLst>
                <a:ext uri="{FF2B5EF4-FFF2-40B4-BE49-F238E27FC236}">
                  <a16:creationId xmlns:a16="http://schemas.microsoft.com/office/drawing/2014/main" id="{0D721802-544A-DC70-3286-BC170614358C}"/>
                </a:ext>
              </a:extLst>
            </p:cNvPr>
            <p:cNvSpPr txBox="1"/>
            <p:nvPr/>
          </p:nvSpPr>
          <p:spPr>
            <a:xfrm>
              <a:off x="458729" y="3096252"/>
              <a:ext cx="2324099" cy="1600438"/>
            </a:xfrm>
            <a:prstGeom prst="rect">
              <a:avLst/>
            </a:prstGeom>
            <a:noFill/>
          </p:spPr>
          <p:txBody>
            <a:bodyPr wrap="square" rtlCol="0">
              <a:spAutoFit/>
            </a:bodyPr>
            <a:lstStyle/>
            <a:p>
              <a:r>
                <a:rPr lang="en-GB" sz="1400" b="1" dirty="0">
                  <a:solidFill>
                    <a:schemeClr val="bg1">
                      <a:lumMod val="50000"/>
                    </a:schemeClr>
                  </a:solidFill>
                  <a:latin typeface="Verdana Pro Cond" panose="020B0606030504040204" pitchFamily="34" charset="0"/>
                </a:rPr>
                <a:t>Mr. Joshua Nicholas</a:t>
              </a:r>
            </a:p>
            <a:p>
              <a:r>
                <a:rPr lang="en-GB" sz="1400" i="1" dirty="0">
                  <a:solidFill>
                    <a:schemeClr val="bg1">
                      <a:lumMod val="50000"/>
                    </a:schemeClr>
                  </a:solidFill>
                  <a:latin typeface="Verdana Pro Cond" panose="020B0606030504040204" pitchFamily="34" charset="0"/>
                </a:rPr>
                <a:t>PhD Candidate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Department of Geography</a:t>
              </a:r>
            </a:p>
            <a:p>
              <a:r>
                <a:rPr lang="en-GB" sz="1400" dirty="0">
                  <a:solidFill>
                    <a:schemeClr val="bg1">
                      <a:lumMod val="50000"/>
                    </a:schemeClr>
                  </a:solidFill>
                  <a:latin typeface="Verdana Pro Cond" panose="020B0606030504040204" pitchFamily="34" charset="0"/>
                </a:rPr>
                <a:t>University of Cambridge</a:t>
              </a:r>
            </a:p>
            <a:p>
              <a:endParaRPr lang="en-GB" sz="1400" dirty="0">
                <a:solidFill>
                  <a:schemeClr val="bg1">
                    <a:lumMod val="50000"/>
                  </a:schemeClr>
                </a:solidFill>
                <a:latin typeface="Verdana Pro Cond" panose="020B0606030504040204" pitchFamily="34" charset="0"/>
              </a:endParaRPr>
            </a:p>
            <a:p>
              <a:r>
                <a:rPr lang="en-GB" sz="1400" dirty="0">
                  <a:solidFill>
                    <a:schemeClr val="bg1">
                      <a:lumMod val="50000"/>
                    </a:schemeClr>
                  </a:solidFill>
                  <a:latin typeface="Verdana Pro Cond" panose="020B0606030504040204" pitchFamily="34" charset="0"/>
                </a:rPr>
                <a:t>jpn39@cam.ac.uk</a:t>
              </a:r>
            </a:p>
          </p:txBody>
        </p:sp>
      </p:grpSp>
      <p:grpSp>
        <p:nvGrpSpPr>
          <p:cNvPr id="48" name="Group 47">
            <a:extLst>
              <a:ext uri="{FF2B5EF4-FFF2-40B4-BE49-F238E27FC236}">
                <a16:creationId xmlns:a16="http://schemas.microsoft.com/office/drawing/2014/main" id="{385D9BC5-F74F-23F6-64D8-D94C4FFD714E}"/>
              </a:ext>
            </a:extLst>
          </p:cNvPr>
          <p:cNvGrpSpPr/>
          <p:nvPr/>
        </p:nvGrpSpPr>
        <p:grpSpPr>
          <a:xfrm>
            <a:off x="5533050" y="1586550"/>
            <a:ext cx="2427229" cy="3746500"/>
            <a:chOff x="5559896" y="776288"/>
            <a:chExt cx="2427229" cy="3746500"/>
          </a:xfrm>
        </p:grpSpPr>
        <p:grpSp>
          <p:nvGrpSpPr>
            <p:cNvPr id="49" name="Group 48">
              <a:extLst>
                <a:ext uri="{FF2B5EF4-FFF2-40B4-BE49-F238E27FC236}">
                  <a16:creationId xmlns:a16="http://schemas.microsoft.com/office/drawing/2014/main" id="{2A790AAF-6C64-B490-E1B5-40DE8019AB96}"/>
                </a:ext>
              </a:extLst>
            </p:cNvPr>
            <p:cNvGrpSpPr/>
            <p:nvPr/>
          </p:nvGrpSpPr>
          <p:grpSpPr>
            <a:xfrm>
              <a:off x="5559896" y="776288"/>
              <a:ext cx="2427229" cy="3746500"/>
              <a:chOff x="355600" y="1409700"/>
              <a:chExt cx="2427229" cy="3746500"/>
            </a:xfrm>
          </p:grpSpPr>
          <p:sp>
            <p:nvSpPr>
              <p:cNvPr id="51" name="Rectangle: Rounded Corners 50">
                <a:extLst>
                  <a:ext uri="{FF2B5EF4-FFF2-40B4-BE49-F238E27FC236}">
                    <a16:creationId xmlns:a16="http://schemas.microsoft.com/office/drawing/2014/main" id="{72376BB9-C0AC-DF1D-DD92-CCDE6BF3A6E7}"/>
                  </a:ext>
                </a:extLst>
              </p:cNvPr>
              <p:cNvSpPr/>
              <p:nvPr/>
            </p:nvSpPr>
            <p:spPr>
              <a:xfrm>
                <a:off x="355600" y="1409700"/>
                <a:ext cx="2324100" cy="3746500"/>
              </a:xfrm>
              <a:prstGeom prst="roundRect">
                <a:avLst/>
              </a:prstGeom>
              <a:solidFill>
                <a:schemeClr val="bg1">
                  <a:lumMod val="85000"/>
                </a:schemeClr>
              </a:solidFill>
              <a:ln w="57150">
                <a:solidFill>
                  <a:srgbClr val="F16F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TextBox 51">
                <a:extLst>
                  <a:ext uri="{FF2B5EF4-FFF2-40B4-BE49-F238E27FC236}">
                    <a16:creationId xmlns:a16="http://schemas.microsoft.com/office/drawing/2014/main" id="{EF56837E-E7DD-1E6F-F003-188CAE129E83}"/>
                  </a:ext>
                </a:extLst>
              </p:cNvPr>
              <p:cNvSpPr txBox="1"/>
              <p:nvPr/>
            </p:nvSpPr>
            <p:spPr>
              <a:xfrm>
                <a:off x="458729" y="3096252"/>
                <a:ext cx="2324100" cy="1815882"/>
              </a:xfrm>
              <a:prstGeom prst="rect">
                <a:avLst/>
              </a:prstGeom>
              <a:noFill/>
            </p:spPr>
            <p:txBody>
              <a:bodyPr wrap="square" rtlCol="0">
                <a:spAutoFit/>
              </a:bodyPr>
              <a:lstStyle/>
              <a:p>
                <a:r>
                  <a:rPr lang="en-GB" sz="1400" b="1" dirty="0">
                    <a:latin typeface="Verdana Pro Cond" panose="020B0606030504040204" pitchFamily="34" charset="0"/>
                  </a:rPr>
                  <a:t>Dr. Max Van Wyk de Vries</a:t>
                </a:r>
              </a:p>
              <a:p>
                <a:r>
                  <a:rPr lang="en-GB" sz="1400" i="1" dirty="0">
                    <a:latin typeface="Verdana Pro Cond" panose="020B0606030504040204" pitchFamily="34" charset="0"/>
                  </a:rPr>
                  <a:t>Assistant Professor</a:t>
                </a:r>
              </a:p>
              <a:p>
                <a:endParaRPr lang="en-GB" sz="1400" dirty="0">
                  <a:latin typeface="Verdana Pro Cond" panose="020B0606030504040204" pitchFamily="34" charset="0"/>
                </a:endParaRPr>
              </a:p>
              <a:p>
                <a:r>
                  <a:rPr lang="en-GB" sz="1400" dirty="0">
                    <a:latin typeface="Verdana Pro Cond" panose="020B0606030504040204" pitchFamily="34" charset="0"/>
                  </a:rPr>
                  <a:t>Departments of Geography</a:t>
                </a:r>
              </a:p>
              <a:p>
                <a:r>
                  <a:rPr lang="en-GB" sz="1400" dirty="0">
                    <a:latin typeface="Verdana Pro Cond" panose="020B0606030504040204" pitchFamily="34" charset="0"/>
                  </a:rPr>
                  <a:t>&amp; Earth Sciences</a:t>
                </a:r>
              </a:p>
              <a:p>
                <a:r>
                  <a:rPr lang="en-GB" sz="1400" dirty="0">
                    <a:latin typeface="Verdana Pro Cond" panose="020B0606030504040204" pitchFamily="34" charset="0"/>
                  </a:rPr>
                  <a:t>University of Cambridge</a:t>
                </a:r>
              </a:p>
              <a:p>
                <a:endParaRPr lang="en-GB" sz="1400" dirty="0">
                  <a:latin typeface="Verdana Pro Cond" panose="020B0606030504040204" pitchFamily="34" charset="0"/>
                </a:endParaRPr>
              </a:p>
              <a:p>
                <a:r>
                  <a:rPr lang="en-GB" sz="1400" dirty="0">
                    <a:latin typeface="Verdana Pro Cond" panose="020B0606030504040204" pitchFamily="34" charset="0"/>
                  </a:rPr>
                  <a:t>msv27@cam.ac.uk</a:t>
                </a:r>
              </a:p>
            </p:txBody>
          </p:sp>
        </p:grpSp>
        <p:pic>
          <p:nvPicPr>
            <p:cNvPr id="50" name="Picture 49" descr="A person wearing a helmet and standing in front of snow covered mountains&#10;&#10;AI-generated content may be incorrect.">
              <a:extLst>
                <a:ext uri="{FF2B5EF4-FFF2-40B4-BE49-F238E27FC236}">
                  <a16:creationId xmlns:a16="http://schemas.microsoft.com/office/drawing/2014/main" id="{037AD4C2-29B6-9207-0631-6E91B476C6E4}"/>
                </a:ext>
              </a:extLst>
            </p:cNvPr>
            <p:cNvPicPr>
              <a:picLocks noChangeAspect="1"/>
            </p:cNvPicPr>
            <p:nvPr/>
          </p:nvPicPr>
          <p:blipFill>
            <a:blip r:embed="rId16">
              <a:extLst>
                <a:ext uri="{28A0092B-C50C-407E-A947-70E740481C1C}">
                  <a14:useLocalDpi xmlns:a14="http://schemas.microsoft.com/office/drawing/2010/main" val="0"/>
                </a:ext>
              </a:extLst>
            </a:blip>
            <a:srcRect l="11077" t="7092" r="9845" b="1"/>
            <a:stretch/>
          </p:blipFill>
          <p:spPr>
            <a:xfrm>
              <a:off x="5718530" y="1004390"/>
              <a:ext cx="1162162" cy="1365406"/>
            </a:xfrm>
            <a:prstGeom prst="rect">
              <a:avLst/>
            </a:prstGeom>
            <a:effectLst>
              <a:outerShdw blurRad="50800" dist="38100" dir="2700000" algn="tl" rotWithShape="0">
                <a:prstClr val="black">
                  <a:alpha val="40000"/>
                </a:prstClr>
              </a:outerShdw>
            </a:effectLst>
          </p:spPr>
        </p:pic>
      </p:grpSp>
      <p:sp>
        <p:nvSpPr>
          <p:cNvPr id="19" name="Rectangle 18">
            <a:extLst>
              <a:ext uri="{FF2B5EF4-FFF2-40B4-BE49-F238E27FC236}">
                <a16:creationId xmlns:a16="http://schemas.microsoft.com/office/drawing/2014/main" id="{94AC19AE-98B7-FBEB-DAD9-F0C8EC3749EA}"/>
              </a:ext>
            </a:extLst>
          </p:cNvPr>
          <p:cNvSpPr/>
          <p:nvPr/>
        </p:nvSpPr>
        <p:spPr>
          <a:xfrm>
            <a:off x="1" y="-184"/>
            <a:ext cx="58626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713323F4-0AE1-5BE6-F52C-373773012251}"/>
              </a:ext>
            </a:extLst>
          </p:cNvPr>
          <p:cNvSpPr txBox="1">
            <a:spLocks/>
          </p:cNvSpPr>
          <p:nvPr/>
        </p:nvSpPr>
        <p:spPr>
          <a:xfrm>
            <a:off x="28066" y="70103"/>
            <a:ext cx="5825654"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Contacts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1" name="Isosceles Triangle 20">
            <a:hlinkClick r:id="" action="ppaction://hlinkshowjump?jump=previousslide"/>
            <a:extLst>
              <a:ext uri="{FF2B5EF4-FFF2-40B4-BE49-F238E27FC236}">
                <a16:creationId xmlns:a16="http://schemas.microsoft.com/office/drawing/2014/main" id="{5D547E83-8258-A6C9-125A-90F9C02DFF96}"/>
              </a:ext>
            </a:extLst>
          </p:cNvPr>
          <p:cNvSpPr/>
          <p:nvPr/>
        </p:nvSpPr>
        <p:spPr>
          <a:xfrm rot="16200000">
            <a:off x="4618691"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hlinkClick r:id="" action="ppaction://hlinkshowjump?jump=nextslide"/>
            <a:extLst>
              <a:ext uri="{FF2B5EF4-FFF2-40B4-BE49-F238E27FC236}">
                <a16:creationId xmlns:a16="http://schemas.microsoft.com/office/drawing/2014/main" id="{E59808AA-E972-FCD1-FB91-64D33E1E4E27}"/>
              </a:ext>
            </a:extLst>
          </p:cNvPr>
          <p:cNvSpPr/>
          <p:nvPr/>
        </p:nvSpPr>
        <p:spPr>
          <a:xfrm rot="5400000">
            <a:off x="5474289"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Home with solid fill">
            <a:hlinkClick r:id="rId5" action="ppaction://hlinksldjump"/>
            <a:extLst>
              <a:ext uri="{FF2B5EF4-FFF2-40B4-BE49-F238E27FC236}">
                <a16:creationId xmlns:a16="http://schemas.microsoft.com/office/drawing/2014/main" id="{2714BFEA-2884-57CE-B68B-4B57B4C0206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28015" y="31787"/>
            <a:ext cx="427551" cy="427551"/>
          </a:xfrm>
          <a:prstGeom prst="rect">
            <a:avLst/>
          </a:prstGeom>
        </p:spPr>
      </p:pic>
      <p:cxnSp>
        <p:nvCxnSpPr>
          <p:cNvPr id="2" name="Straight Connector 1">
            <a:extLst>
              <a:ext uri="{FF2B5EF4-FFF2-40B4-BE49-F238E27FC236}">
                <a16:creationId xmlns:a16="http://schemas.microsoft.com/office/drawing/2014/main" id="{287763DA-FC9D-6B55-CB4C-EE83462A0E5B}"/>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3" name="Subtitle 2">
            <a:hlinkClick r:id="rId19" action="ppaction://hlinksldjump"/>
            <a:extLst>
              <a:ext uri="{FF2B5EF4-FFF2-40B4-BE49-F238E27FC236}">
                <a16:creationId xmlns:a16="http://schemas.microsoft.com/office/drawing/2014/main" id="{42C9BB28-6D34-1380-E7B3-859396C657EA}"/>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1781998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2CD90-F83E-E604-1F11-33BC8DC127A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3A5D513-8AB9-65BE-C27E-BEB0D70D4F58}"/>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ubtitle 2">
            <a:hlinkClick r:id="rId2" action="ppaction://hlinksldjump"/>
            <a:extLst>
              <a:ext uri="{FF2B5EF4-FFF2-40B4-BE49-F238E27FC236}">
                <a16:creationId xmlns:a16="http://schemas.microsoft.com/office/drawing/2014/main" id="{9D174DF9-E334-D9AB-4A9B-7E8C2156E910}"/>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7" name="Subtitle 2">
            <a:hlinkClick r:id="rId3" action="ppaction://hlinksldjump"/>
            <a:extLst>
              <a:ext uri="{FF2B5EF4-FFF2-40B4-BE49-F238E27FC236}">
                <a16:creationId xmlns:a16="http://schemas.microsoft.com/office/drawing/2014/main" id="{462B7426-89BC-5012-7AFE-4D35BC26EBB3}"/>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8" name="Subtitle 2">
            <a:hlinkClick r:id="rId4" action="ppaction://hlinksldjump"/>
            <a:extLst>
              <a:ext uri="{FF2B5EF4-FFF2-40B4-BE49-F238E27FC236}">
                <a16:creationId xmlns:a16="http://schemas.microsoft.com/office/drawing/2014/main" id="{32F246FE-9B3D-D330-0C70-12BD89282605}"/>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9" name="Subtitle 2">
            <a:hlinkClick r:id="rId5" action="ppaction://hlinksldjump"/>
            <a:extLst>
              <a:ext uri="{FF2B5EF4-FFF2-40B4-BE49-F238E27FC236}">
                <a16:creationId xmlns:a16="http://schemas.microsoft.com/office/drawing/2014/main" id="{BB5D78CE-743F-E476-8173-8F0425F3626D}"/>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11" name="Subtitle 2">
            <a:hlinkClick r:id="rId6" action="ppaction://hlinksldjump"/>
            <a:extLst>
              <a:ext uri="{FF2B5EF4-FFF2-40B4-BE49-F238E27FC236}">
                <a16:creationId xmlns:a16="http://schemas.microsoft.com/office/drawing/2014/main" id="{9C41E827-058B-7721-A959-DCBBAAF9A6FD}"/>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19" name="Rectangle 18">
            <a:extLst>
              <a:ext uri="{FF2B5EF4-FFF2-40B4-BE49-F238E27FC236}">
                <a16:creationId xmlns:a16="http://schemas.microsoft.com/office/drawing/2014/main" id="{D03DCAE8-1431-AAA9-DBA7-337EB855B614}"/>
              </a:ext>
            </a:extLst>
          </p:cNvPr>
          <p:cNvSpPr/>
          <p:nvPr/>
        </p:nvSpPr>
        <p:spPr>
          <a:xfrm>
            <a:off x="1" y="-184"/>
            <a:ext cx="73618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1FD20E13-4765-5DC7-7E01-68E97BE6A81B}"/>
              </a:ext>
            </a:extLst>
          </p:cNvPr>
          <p:cNvSpPr txBox="1">
            <a:spLocks/>
          </p:cNvSpPr>
          <p:nvPr/>
        </p:nvSpPr>
        <p:spPr>
          <a:xfrm>
            <a:off x="28066" y="70103"/>
            <a:ext cx="7023780"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Outstanding Student and PhD Candidate Presentations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21" name="Isosceles Triangle 20">
            <a:hlinkClick r:id="" action="ppaction://hlinkshowjump?jump=previousslide"/>
            <a:extLst>
              <a:ext uri="{FF2B5EF4-FFF2-40B4-BE49-F238E27FC236}">
                <a16:creationId xmlns:a16="http://schemas.microsoft.com/office/drawing/2014/main" id="{5BCE33B8-F738-76D5-36EA-C7FE915019C8}"/>
              </a:ext>
            </a:extLst>
          </p:cNvPr>
          <p:cNvSpPr/>
          <p:nvPr/>
        </p:nvSpPr>
        <p:spPr>
          <a:xfrm rot="16200000">
            <a:off x="6493459"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Home with solid fill">
            <a:hlinkClick r:id="rId2" action="ppaction://hlinksldjump"/>
            <a:extLst>
              <a:ext uri="{FF2B5EF4-FFF2-40B4-BE49-F238E27FC236}">
                <a16:creationId xmlns:a16="http://schemas.microsoft.com/office/drawing/2014/main" id="{0DD7314D-266F-4C45-EF60-52A77507D4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02783" y="31787"/>
            <a:ext cx="427551" cy="427551"/>
          </a:xfrm>
          <a:prstGeom prst="rect">
            <a:avLst/>
          </a:prstGeom>
        </p:spPr>
      </p:pic>
      <p:cxnSp>
        <p:nvCxnSpPr>
          <p:cNvPr id="2" name="Straight Connector 1">
            <a:extLst>
              <a:ext uri="{FF2B5EF4-FFF2-40B4-BE49-F238E27FC236}">
                <a16:creationId xmlns:a16="http://schemas.microsoft.com/office/drawing/2014/main" id="{6EDDAFD8-40C6-E772-B003-5DA2E73CB400}"/>
              </a:ext>
            </a:extLst>
          </p:cNvPr>
          <p:cNvCxnSpPr>
            <a:cxnSpLocks/>
          </p:cNvCxnSpPr>
          <p:nvPr/>
        </p:nvCxnSpPr>
        <p:spPr>
          <a:xfrm>
            <a:off x="5860143" y="484361"/>
            <a:ext cx="633185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3" name="Subtitle 2">
            <a:hlinkClick r:id="rId9" action="ppaction://hlinksldjump"/>
            <a:extLst>
              <a:ext uri="{FF2B5EF4-FFF2-40B4-BE49-F238E27FC236}">
                <a16:creationId xmlns:a16="http://schemas.microsoft.com/office/drawing/2014/main" id="{28606A2E-0ABB-88FA-85A4-BD58840D2114}"/>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pic>
        <p:nvPicPr>
          <p:cNvPr id="10" name="Picture 9" descr="A qr code on a white background&#10;&#10;AI-generated content may be incorrect.">
            <a:extLst>
              <a:ext uri="{FF2B5EF4-FFF2-40B4-BE49-F238E27FC236}">
                <a16:creationId xmlns:a16="http://schemas.microsoft.com/office/drawing/2014/main" id="{3BB6FB8E-F1A9-8118-9A22-8B2DE046FB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2782" y="820552"/>
            <a:ext cx="5216896" cy="5216896"/>
          </a:xfrm>
          <a:prstGeom prst="rect">
            <a:avLst/>
          </a:prstGeom>
        </p:spPr>
      </p:pic>
      <p:sp>
        <p:nvSpPr>
          <p:cNvPr id="12" name="TextBox 11">
            <a:extLst>
              <a:ext uri="{FF2B5EF4-FFF2-40B4-BE49-F238E27FC236}">
                <a16:creationId xmlns:a16="http://schemas.microsoft.com/office/drawing/2014/main" id="{BFCAAA08-2677-7619-93E5-A36B3A68724D}"/>
              </a:ext>
            </a:extLst>
          </p:cNvPr>
          <p:cNvSpPr txBox="1"/>
          <p:nvPr/>
        </p:nvSpPr>
        <p:spPr>
          <a:xfrm>
            <a:off x="6096000" y="2323510"/>
            <a:ext cx="5605134" cy="1815882"/>
          </a:xfrm>
          <a:prstGeom prst="rect">
            <a:avLst/>
          </a:prstGeom>
          <a:noFill/>
        </p:spPr>
        <p:txBody>
          <a:bodyPr wrap="square">
            <a:spAutoFit/>
          </a:bodyPr>
          <a:lstStyle/>
          <a:p>
            <a:r>
              <a:rPr lang="en-GB" sz="2800" dirty="0">
                <a:latin typeface="Verdana Pro Cond" panose="020B0606030504040204" pitchFamily="34" charset="0"/>
              </a:rPr>
              <a:t>Use the QR code to vote for this presentation in the “Outstanding Student and PhD Candidate Presentations” voting</a:t>
            </a:r>
          </a:p>
        </p:txBody>
      </p:sp>
    </p:spTree>
    <p:extLst>
      <p:ext uri="{BB962C8B-B14F-4D97-AF65-F5344CB8AC3E}">
        <p14:creationId xmlns:p14="http://schemas.microsoft.com/office/powerpoint/2010/main" val="1870739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19555-6F14-7572-20BE-C7CAB0C9A29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54CE76B-FD2F-CA34-3F21-8A4A4E2B0B67}"/>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3" name="Parallelogram 2">
            <a:extLst>
              <a:ext uri="{FF2B5EF4-FFF2-40B4-BE49-F238E27FC236}">
                <a16:creationId xmlns:a16="http://schemas.microsoft.com/office/drawing/2014/main" id="{17B59DC1-F653-E727-0187-18B978888AF7}"/>
              </a:ext>
            </a:extLst>
          </p:cNvPr>
          <p:cNvSpPr/>
          <p:nvPr/>
        </p:nvSpPr>
        <p:spPr>
          <a:xfrm>
            <a:off x="1901119" y="6346825"/>
            <a:ext cx="2581982"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hlinkClick r:id="rId2" action="ppaction://hlinksldjump"/>
            <a:extLst>
              <a:ext uri="{FF2B5EF4-FFF2-40B4-BE49-F238E27FC236}">
                <a16:creationId xmlns:a16="http://schemas.microsoft.com/office/drawing/2014/main" id="{3245E11C-C2ED-24BA-F077-B12C5F45AEE2}"/>
              </a:ext>
            </a:extLst>
          </p:cNvPr>
          <p:cNvSpPr/>
          <p:nvPr/>
        </p:nvSpPr>
        <p:spPr>
          <a:xfrm>
            <a:off x="4742228" y="1199412"/>
            <a:ext cx="3425448" cy="737606"/>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Verdana Pro Cond" panose="020B0606030504040204" pitchFamily="34" charset="0"/>
              </a:rPr>
              <a:t>METHODS</a:t>
            </a:r>
          </a:p>
        </p:txBody>
      </p:sp>
      <p:sp>
        <p:nvSpPr>
          <p:cNvPr id="8" name="Rectangle: Rounded Corners 7">
            <a:hlinkClick r:id="rId3" action="ppaction://hlinksldjump"/>
            <a:extLst>
              <a:ext uri="{FF2B5EF4-FFF2-40B4-BE49-F238E27FC236}">
                <a16:creationId xmlns:a16="http://schemas.microsoft.com/office/drawing/2014/main" id="{1AB1653A-D087-6B5E-79EF-1532DAD90621}"/>
              </a:ext>
            </a:extLst>
          </p:cNvPr>
          <p:cNvSpPr/>
          <p:nvPr/>
        </p:nvSpPr>
        <p:spPr>
          <a:xfrm>
            <a:off x="4742228" y="2318460"/>
            <a:ext cx="3425448" cy="737606"/>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Verdana Pro Cond" panose="020B0606030504040204" pitchFamily="34" charset="0"/>
              </a:rPr>
              <a:t>RESULTS</a:t>
            </a:r>
          </a:p>
        </p:txBody>
      </p:sp>
      <p:sp>
        <p:nvSpPr>
          <p:cNvPr id="9" name="Rectangle: Rounded Corners 8">
            <a:hlinkClick r:id="rId4" action="ppaction://hlinksldjump"/>
            <a:extLst>
              <a:ext uri="{FF2B5EF4-FFF2-40B4-BE49-F238E27FC236}">
                <a16:creationId xmlns:a16="http://schemas.microsoft.com/office/drawing/2014/main" id="{11CFB06C-E0F7-6D5D-DC6E-A70B854BBF70}"/>
              </a:ext>
            </a:extLst>
          </p:cNvPr>
          <p:cNvSpPr/>
          <p:nvPr/>
        </p:nvSpPr>
        <p:spPr>
          <a:xfrm>
            <a:off x="4742228" y="3443275"/>
            <a:ext cx="3425448" cy="737606"/>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Verdana Pro Cond" panose="020B0606030504040204" pitchFamily="34" charset="0"/>
              </a:rPr>
              <a:t>DISCUSSION</a:t>
            </a:r>
          </a:p>
        </p:txBody>
      </p:sp>
      <p:sp>
        <p:nvSpPr>
          <p:cNvPr id="10" name="Rectangle: Rounded Corners 9">
            <a:hlinkClick r:id="rId5" action="ppaction://hlinksldjump"/>
            <a:extLst>
              <a:ext uri="{FF2B5EF4-FFF2-40B4-BE49-F238E27FC236}">
                <a16:creationId xmlns:a16="http://schemas.microsoft.com/office/drawing/2014/main" id="{15BFAD1D-33DA-15E1-45CA-786AB9DE68B3}"/>
              </a:ext>
            </a:extLst>
          </p:cNvPr>
          <p:cNvSpPr/>
          <p:nvPr/>
        </p:nvSpPr>
        <p:spPr>
          <a:xfrm>
            <a:off x="4742228" y="4568090"/>
            <a:ext cx="3425448" cy="737606"/>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Verdana Pro Cond" panose="020B0606030504040204" pitchFamily="34" charset="0"/>
              </a:rPr>
              <a:t>RECOMMENDATIONS</a:t>
            </a:r>
          </a:p>
        </p:txBody>
      </p:sp>
      <p:sp>
        <p:nvSpPr>
          <p:cNvPr id="16" name="Rectangle: Rounded Corners 15">
            <a:extLst>
              <a:ext uri="{FF2B5EF4-FFF2-40B4-BE49-F238E27FC236}">
                <a16:creationId xmlns:a16="http://schemas.microsoft.com/office/drawing/2014/main" id="{CAB1A216-9831-99D6-BB8A-496FF5635EB0}"/>
              </a:ext>
            </a:extLst>
          </p:cNvPr>
          <p:cNvSpPr/>
          <p:nvPr/>
        </p:nvSpPr>
        <p:spPr>
          <a:xfrm>
            <a:off x="166969" y="789645"/>
            <a:ext cx="4100715" cy="5278710"/>
          </a:xfrm>
          <a:prstGeom prst="roundRect">
            <a:avLst/>
          </a:prstGeom>
          <a:solidFill>
            <a:srgbClr val="F7DCAD"/>
          </a:solidFill>
          <a:ln w="571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000"/>
              </a:spcAft>
            </a:pPr>
            <a:r>
              <a:rPr lang="en-GB" sz="2200" u="sng" dirty="0">
                <a:solidFill>
                  <a:srgbClr val="02214F"/>
                </a:solidFill>
                <a:latin typeface="Verdana Pro Cond" panose="020B0606030504040204" pitchFamily="34" charset="0"/>
              </a:rPr>
              <a:t>Research Purpose</a:t>
            </a:r>
          </a:p>
          <a:p>
            <a:pPr marL="457200" indent="-457200">
              <a:spcAft>
                <a:spcPts val="1000"/>
              </a:spcAft>
              <a:buAutoNum type="arabicPeriod"/>
            </a:pPr>
            <a:r>
              <a:rPr lang="en-GB" sz="2200" b="1" dirty="0">
                <a:solidFill>
                  <a:srgbClr val="02214F"/>
                </a:solidFill>
                <a:latin typeface="Verdana Pro Cond" panose="020B0606030504040204" pitchFamily="34" charset="0"/>
              </a:rPr>
              <a:t>Assess</a:t>
            </a:r>
            <a:r>
              <a:rPr lang="en-GB" sz="2200" dirty="0">
                <a:solidFill>
                  <a:srgbClr val="02214F"/>
                </a:solidFill>
                <a:latin typeface="Verdana Pro Cond" panose="020B0606030504040204" pitchFamily="34" charset="0"/>
              </a:rPr>
              <a:t> the varied conceptualisations of “trust” and “resilience” within the DRR literature.</a:t>
            </a:r>
          </a:p>
          <a:p>
            <a:pPr marL="457200" indent="-457200">
              <a:buAutoNum type="arabicPeriod"/>
            </a:pPr>
            <a:r>
              <a:rPr lang="en-GB" sz="2200" b="1" dirty="0">
                <a:solidFill>
                  <a:srgbClr val="02214F"/>
                </a:solidFill>
                <a:latin typeface="Verdana Pro Cond" panose="020B0606030504040204" pitchFamily="34" charset="0"/>
              </a:rPr>
              <a:t>Synthesise</a:t>
            </a:r>
            <a:r>
              <a:rPr lang="en-GB" sz="2200" dirty="0">
                <a:solidFill>
                  <a:srgbClr val="02214F"/>
                </a:solidFill>
                <a:latin typeface="Verdana Pro Cond" panose="020B0606030504040204" pitchFamily="34" charset="0"/>
              </a:rPr>
              <a:t> the current state of research, highlighting key patterns in how trust is measured and how it may support or undermine resilience outcomes.</a:t>
            </a:r>
          </a:p>
        </p:txBody>
      </p:sp>
      <p:cxnSp>
        <p:nvCxnSpPr>
          <p:cNvPr id="21" name="Straight Connector 20">
            <a:extLst>
              <a:ext uri="{FF2B5EF4-FFF2-40B4-BE49-F238E27FC236}">
                <a16:creationId xmlns:a16="http://schemas.microsoft.com/office/drawing/2014/main" id="{77C98CFD-0F27-371F-8152-130061F929A2}"/>
              </a:ext>
            </a:extLst>
          </p:cNvPr>
          <p:cNvCxnSpPr>
            <a:cxnSpLocks/>
          </p:cNvCxnSpPr>
          <p:nvPr/>
        </p:nvCxnSpPr>
        <p:spPr>
          <a:xfrm>
            <a:off x="4506511" y="809449"/>
            <a:ext cx="0" cy="5159551"/>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70D542AD-7319-E262-9C3D-2B87A7BFD8B1}"/>
              </a:ext>
            </a:extLst>
          </p:cNvPr>
          <p:cNvSpPr/>
          <p:nvPr/>
        </p:nvSpPr>
        <p:spPr>
          <a:xfrm>
            <a:off x="4731073" y="448111"/>
            <a:ext cx="3425448" cy="842871"/>
          </a:xfrm>
          <a:prstGeom prst="round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2214F"/>
                </a:solidFill>
                <a:latin typeface="Verdana Pro Cond" panose="020B0606030504040204" pitchFamily="34" charset="0"/>
              </a:rPr>
              <a:t>Main Research Links</a:t>
            </a:r>
          </a:p>
        </p:txBody>
      </p:sp>
      <p:cxnSp>
        <p:nvCxnSpPr>
          <p:cNvPr id="30" name="Straight Connector 29">
            <a:extLst>
              <a:ext uri="{FF2B5EF4-FFF2-40B4-BE49-F238E27FC236}">
                <a16:creationId xmlns:a16="http://schemas.microsoft.com/office/drawing/2014/main" id="{023E3CBF-B15F-6799-B22D-B1963A5D826E}"/>
              </a:ext>
            </a:extLst>
          </p:cNvPr>
          <p:cNvCxnSpPr>
            <a:cxnSpLocks/>
          </p:cNvCxnSpPr>
          <p:nvPr/>
        </p:nvCxnSpPr>
        <p:spPr>
          <a:xfrm>
            <a:off x="8394567" y="820600"/>
            <a:ext cx="0" cy="5159551"/>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78629691-722B-FD52-B04F-10B5A51F42BB}"/>
              </a:ext>
            </a:extLst>
          </p:cNvPr>
          <p:cNvSpPr/>
          <p:nvPr/>
        </p:nvSpPr>
        <p:spPr>
          <a:xfrm>
            <a:off x="8576980" y="380269"/>
            <a:ext cx="3425448" cy="900617"/>
          </a:xfrm>
          <a:prstGeom prst="round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2214F"/>
                </a:solidFill>
                <a:latin typeface="Verdana Pro Cond" panose="020B0606030504040204" pitchFamily="34" charset="0"/>
              </a:rPr>
              <a:t>Additional Info Links</a:t>
            </a:r>
          </a:p>
        </p:txBody>
      </p:sp>
      <p:sp>
        <p:nvSpPr>
          <p:cNvPr id="32" name="Rectangle: Rounded Corners 31">
            <a:hlinkClick r:id="rId6" action="ppaction://hlinksldjump"/>
            <a:extLst>
              <a:ext uri="{FF2B5EF4-FFF2-40B4-BE49-F238E27FC236}">
                <a16:creationId xmlns:a16="http://schemas.microsoft.com/office/drawing/2014/main" id="{2BBCF0A4-A90E-9669-6578-DE7989F9BA0A}"/>
              </a:ext>
            </a:extLst>
          </p:cNvPr>
          <p:cNvSpPr/>
          <p:nvPr/>
        </p:nvSpPr>
        <p:spPr>
          <a:xfrm>
            <a:off x="8588132" y="1176640"/>
            <a:ext cx="3427200" cy="760378"/>
          </a:xfrm>
          <a:prstGeom prst="roundRect">
            <a:avLst/>
          </a:prstGeom>
          <a:solidFill>
            <a:srgbClr val="F7DCAD"/>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2214F"/>
                </a:solidFill>
                <a:latin typeface="Verdana Pro Cond" panose="020B0606030504040204" pitchFamily="34" charset="0"/>
              </a:rPr>
              <a:t>REFERENCES</a:t>
            </a:r>
          </a:p>
        </p:txBody>
      </p:sp>
      <p:sp>
        <p:nvSpPr>
          <p:cNvPr id="33" name="Rectangle: Rounded Corners 32">
            <a:hlinkClick r:id="rId7" action="ppaction://hlinksldjump"/>
            <a:extLst>
              <a:ext uri="{FF2B5EF4-FFF2-40B4-BE49-F238E27FC236}">
                <a16:creationId xmlns:a16="http://schemas.microsoft.com/office/drawing/2014/main" id="{17CB14DA-B3E3-CD93-14FF-67CCD144D214}"/>
              </a:ext>
            </a:extLst>
          </p:cNvPr>
          <p:cNvSpPr/>
          <p:nvPr/>
        </p:nvSpPr>
        <p:spPr>
          <a:xfrm>
            <a:off x="8588131" y="2326701"/>
            <a:ext cx="3427200" cy="760378"/>
          </a:xfrm>
          <a:prstGeom prst="roundRect">
            <a:avLst/>
          </a:prstGeom>
          <a:solidFill>
            <a:srgbClr val="F7DCAD"/>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2214F"/>
                </a:solidFill>
                <a:latin typeface="Verdana Pro Cond" panose="020B0606030504040204" pitchFamily="34" charset="0"/>
              </a:rPr>
              <a:t>CONTACT INFO</a:t>
            </a:r>
          </a:p>
        </p:txBody>
      </p:sp>
      <p:sp>
        <p:nvSpPr>
          <p:cNvPr id="34" name="Subtitle 2">
            <a:hlinkClick r:id="rId8" action="ppaction://hlinksldjump"/>
            <a:extLst>
              <a:ext uri="{FF2B5EF4-FFF2-40B4-BE49-F238E27FC236}">
                <a16:creationId xmlns:a16="http://schemas.microsoft.com/office/drawing/2014/main" id="{98D37085-9767-F8A2-1543-85EA218E5AEE}"/>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Home Page</a:t>
            </a:r>
            <a:endParaRPr lang="en-US" sz="1800" dirty="0">
              <a:solidFill>
                <a:srgbClr val="02214F"/>
              </a:solidFill>
              <a:latin typeface="Century Gothic" panose="020B0502020202020204" pitchFamily="34" charset="0"/>
            </a:endParaRPr>
          </a:p>
        </p:txBody>
      </p:sp>
      <p:sp>
        <p:nvSpPr>
          <p:cNvPr id="35" name="Subtitle 2">
            <a:hlinkClick r:id="rId2" action="ppaction://hlinksldjump"/>
            <a:extLst>
              <a:ext uri="{FF2B5EF4-FFF2-40B4-BE49-F238E27FC236}">
                <a16:creationId xmlns:a16="http://schemas.microsoft.com/office/drawing/2014/main" id="{F633CDF0-F54B-9456-48AE-88A51B79F9F5}"/>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Methods</a:t>
            </a:r>
            <a:endParaRPr lang="en-US" sz="1800" dirty="0">
              <a:solidFill>
                <a:schemeClr val="bg1">
                  <a:lumMod val="75000"/>
                </a:schemeClr>
              </a:solidFill>
              <a:latin typeface="Century Gothic" panose="020B0502020202020204" pitchFamily="34" charset="0"/>
            </a:endParaRPr>
          </a:p>
        </p:txBody>
      </p:sp>
      <p:sp>
        <p:nvSpPr>
          <p:cNvPr id="36" name="Subtitle 2">
            <a:hlinkClick r:id="rId3" action="ppaction://hlinksldjump"/>
            <a:extLst>
              <a:ext uri="{FF2B5EF4-FFF2-40B4-BE49-F238E27FC236}">
                <a16:creationId xmlns:a16="http://schemas.microsoft.com/office/drawing/2014/main" id="{FAF06946-81B8-0856-0C33-9172082E7129}"/>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37" name="Subtitle 2">
            <a:hlinkClick r:id="rId4" action="ppaction://hlinksldjump"/>
            <a:extLst>
              <a:ext uri="{FF2B5EF4-FFF2-40B4-BE49-F238E27FC236}">
                <a16:creationId xmlns:a16="http://schemas.microsoft.com/office/drawing/2014/main" id="{31587255-C6DD-FA9B-9E15-98B520437895}"/>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39" name="Subtitle 2">
            <a:hlinkClick r:id="rId9" action="ppaction://hlinksldjump"/>
            <a:extLst>
              <a:ext uri="{FF2B5EF4-FFF2-40B4-BE49-F238E27FC236}">
                <a16:creationId xmlns:a16="http://schemas.microsoft.com/office/drawing/2014/main" id="{67E3BBCC-0D96-DA60-8576-1F291510FE02}"/>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41" name="Rectangle 40">
            <a:extLst>
              <a:ext uri="{FF2B5EF4-FFF2-40B4-BE49-F238E27FC236}">
                <a16:creationId xmlns:a16="http://schemas.microsoft.com/office/drawing/2014/main" id="{5CE9D0E1-9E1D-F83E-0FC2-2C247CD9F176}"/>
              </a:ext>
            </a:extLst>
          </p:cNvPr>
          <p:cNvSpPr/>
          <p:nvPr/>
        </p:nvSpPr>
        <p:spPr>
          <a:xfrm>
            <a:off x="1" y="-184"/>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itle 1">
            <a:extLst>
              <a:ext uri="{FF2B5EF4-FFF2-40B4-BE49-F238E27FC236}">
                <a16:creationId xmlns:a16="http://schemas.microsoft.com/office/drawing/2014/main" id="{F3EDF411-2632-4645-57FE-AAFBF9EB2FD8}"/>
              </a:ext>
            </a:extLst>
          </p:cNvPr>
          <p:cNvSpPr txBox="1">
            <a:spLocks/>
          </p:cNvSpPr>
          <p:nvPr/>
        </p:nvSpPr>
        <p:spPr>
          <a:xfrm>
            <a:off x="58365" y="70103"/>
            <a:ext cx="12115090"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Century Gothic" panose="020B0502020202020204" pitchFamily="34" charset="0"/>
                <a:cs typeface="Times New Roman" panose="02020603050405020304" pitchFamily="18" charset="0"/>
              </a:rPr>
              <a:t>Title: The role of trust in influencing natural hazard resilience</a:t>
            </a:r>
            <a:endParaRPr lang="en-US" sz="2000" dirty="0">
              <a:solidFill>
                <a:schemeClr val="bg1">
                  <a:lumMod val="75000"/>
                </a:schemeClr>
              </a:solidFill>
              <a:latin typeface="Century Gothic" panose="020B0502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7CA60F3-29F1-0D86-7B0D-0210B4EDF457}"/>
              </a:ext>
            </a:extLst>
          </p:cNvPr>
          <p:cNvSpPr txBox="1"/>
          <p:nvPr/>
        </p:nvSpPr>
        <p:spPr>
          <a:xfrm>
            <a:off x="8534828" y="4369308"/>
            <a:ext cx="1110887" cy="369332"/>
          </a:xfrm>
          <a:prstGeom prst="rect">
            <a:avLst/>
          </a:prstGeom>
          <a:noFill/>
        </p:spPr>
        <p:txBody>
          <a:bodyPr wrap="square" rtlCol="0">
            <a:spAutoFit/>
          </a:bodyPr>
          <a:lstStyle/>
          <a:p>
            <a:pPr>
              <a:spcAft>
                <a:spcPts val="1000"/>
              </a:spcAft>
            </a:pPr>
            <a:r>
              <a:rPr lang="en-GB" dirty="0">
                <a:solidFill>
                  <a:srgbClr val="DD3E12"/>
                </a:solidFill>
                <a:latin typeface="Verdana Pro Cond" panose="020B0606030504040204" pitchFamily="34" charset="0"/>
              </a:rPr>
              <a:t>ABOUT</a:t>
            </a:r>
          </a:p>
        </p:txBody>
      </p:sp>
      <p:cxnSp>
        <p:nvCxnSpPr>
          <p:cNvPr id="4" name="Straight Connector 3">
            <a:extLst>
              <a:ext uri="{FF2B5EF4-FFF2-40B4-BE49-F238E27FC236}">
                <a16:creationId xmlns:a16="http://schemas.microsoft.com/office/drawing/2014/main" id="{2C8FB66A-B935-61CD-3773-B21CE0300D7F}"/>
              </a:ext>
            </a:extLst>
          </p:cNvPr>
          <p:cNvCxnSpPr>
            <a:cxnSpLocks/>
          </p:cNvCxnSpPr>
          <p:nvPr/>
        </p:nvCxnSpPr>
        <p:spPr>
          <a:xfrm flipH="1">
            <a:off x="8588131" y="4300930"/>
            <a:ext cx="3414297" cy="0"/>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616B8F9C-AD71-5D19-C16E-36C78C050A71}"/>
              </a:ext>
            </a:extLst>
          </p:cNvPr>
          <p:cNvGrpSpPr/>
          <p:nvPr/>
        </p:nvGrpSpPr>
        <p:grpSpPr>
          <a:xfrm>
            <a:off x="9785975" y="4492788"/>
            <a:ext cx="1321537" cy="510892"/>
            <a:chOff x="9785975" y="4264188"/>
            <a:chExt cx="1321537" cy="510892"/>
          </a:xfrm>
        </p:grpSpPr>
        <p:sp>
          <p:nvSpPr>
            <p:cNvPr id="20" name="Rectangle 19">
              <a:extLst>
                <a:ext uri="{FF2B5EF4-FFF2-40B4-BE49-F238E27FC236}">
                  <a16:creationId xmlns:a16="http://schemas.microsoft.com/office/drawing/2014/main" id="{8AA7054C-537C-A38F-19D6-A31C296A7666}"/>
                </a:ext>
              </a:extLst>
            </p:cNvPr>
            <p:cNvSpPr/>
            <p:nvPr/>
          </p:nvSpPr>
          <p:spPr>
            <a:xfrm>
              <a:off x="9785975" y="4264188"/>
              <a:ext cx="1321537"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305D9783-69DB-FDA8-B463-7FB20CD31D43}"/>
                </a:ext>
              </a:extLst>
            </p:cNvPr>
            <p:cNvSpPr/>
            <p:nvPr/>
          </p:nvSpPr>
          <p:spPr>
            <a:xfrm rot="16200000">
              <a:off x="9833032" y="4393259"/>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CD942554-D721-1340-E68F-DF8522A5E8EA}"/>
                </a:ext>
              </a:extLst>
            </p:cNvPr>
            <p:cNvSpPr/>
            <p:nvPr/>
          </p:nvSpPr>
          <p:spPr>
            <a:xfrm rot="5400000">
              <a:off x="10688630" y="4402590"/>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descr="Home with solid fill">
              <a:extLst>
                <a:ext uri="{FF2B5EF4-FFF2-40B4-BE49-F238E27FC236}">
                  <a16:creationId xmlns:a16="http://schemas.microsoft.com/office/drawing/2014/main" id="{3B6A19FD-821E-BE38-7A96-853EF8E885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42356" y="4296159"/>
              <a:ext cx="427551" cy="427551"/>
            </a:xfrm>
            <a:prstGeom prst="rect">
              <a:avLst/>
            </a:prstGeom>
          </p:spPr>
        </p:pic>
      </p:grpSp>
      <p:sp>
        <p:nvSpPr>
          <p:cNvPr id="26" name="TextBox 25">
            <a:extLst>
              <a:ext uri="{FF2B5EF4-FFF2-40B4-BE49-F238E27FC236}">
                <a16:creationId xmlns:a16="http://schemas.microsoft.com/office/drawing/2014/main" id="{F468AB2E-6EC1-5973-F03E-2ED5E04E7DE6}"/>
              </a:ext>
            </a:extLst>
          </p:cNvPr>
          <p:cNvSpPr txBox="1"/>
          <p:nvPr/>
        </p:nvSpPr>
        <p:spPr>
          <a:xfrm>
            <a:off x="8513509" y="4704163"/>
            <a:ext cx="1110887" cy="646331"/>
          </a:xfrm>
          <a:prstGeom prst="rect">
            <a:avLst/>
          </a:prstGeom>
          <a:noFill/>
        </p:spPr>
        <p:txBody>
          <a:bodyPr wrap="square" rtlCol="0">
            <a:spAutoFit/>
          </a:bodyPr>
          <a:lstStyle/>
          <a:p>
            <a:pPr>
              <a:spcAft>
                <a:spcPts val="1000"/>
              </a:spcAft>
            </a:pPr>
            <a:r>
              <a:rPr lang="en-GB" dirty="0">
                <a:solidFill>
                  <a:srgbClr val="01204E"/>
                </a:solidFill>
                <a:latin typeface="Verdana Pro Cond" panose="020B0606030504040204" pitchFamily="34" charset="0"/>
              </a:rPr>
              <a:t>Previous Page</a:t>
            </a:r>
          </a:p>
        </p:txBody>
      </p:sp>
      <p:sp>
        <p:nvSpPr>
          <p:cNvPr id="27" name="TextBox 26">
            <a:extLst>
              <a:ext uri="{FF2B5EF4-FFF2-40B4-BE49-F238E27FC236}">
                <a16:creationId xmlns:a16="http://schemas.microsoft.com/office/drawing/2014/main" id="{8A93334F-1C1F-4BD6-B302-94C8C0DE3332}"/>
              </a:ext>
            </a:extLst>
          </p:cNvPr>
          <p:cNvSpPr txBox="1"/>
          <p:nvPr/>
        </p:nvSpPr>
        <p:spPr>
          <a:xfrm>
            <a:off x="11344731" y="4703708"/>
            <a:ext cx="810475" cy="646331"/>
          </a:xfrm>
          <a:prstGeom prst="rect">
            <a:avLst/>
          </a:prstGeom>
          <a:noFill/>
        </p:spPr>
        <p:txBody>
          <a:bodyPr wrap="square" rtlCol="0">
            <a:spAutoFit/>
          </a:bodyPr>
          <a:lstStyle/>
          <a:p>
            <a:pPr>
              <a:spcAft>
                <a:spcPts val="1000"/>
              </a:spcAft>
            </a:pPr>
            <a:r>
              <a:rPr lang="en-GB" dirty="0">
                <a:solidFill>
                  <a:srgbClr val="01204E"/>
                </a:solidFill>
                <a:latin typeface="Verdana Pro Cond" panose="020B0606030504040204" pitchFamily="34" charset="0"/>
              </a:rPr>
              <a:t>Next Page</a:t>
            </a:r>
          </a:p>
        </p:txBody>
      </p:sp>
      <p:sp>
        <p:nvSpPr>
          <p:cNvPr id="28" name="TextBox 27">
            <a:extLst>
              <a:ext uri="{FF2B5EF4-FFF2-40B4-BE49-F238E27FC236}">
                <a16:creationId xmlns:a16="http://schemas.microsoft.com/office/drawing/2014/main" id="{D4D66F83-4306-0DF5-27C5-1E23CC54E64A}"/>
              </a:ext>
            </a:extLst>
          </p:cNvPr>
          <p:cNvSpPr txBox="1"/>
          <p:nvPr/>
        </p:nvSpPr>
        <p:spPr>
          <a:xfrm>
            <a:off x="9895828" y="5142069"/>
            <a:ext cx="1110887" cy="646331"/>
          </a:xfrm>
          <a:prstGeom prst="rect">
            <a:avLst/>
          </a:prstGeom>
          <a:noFill/>
        </p:spPr>
        <p:txBody>
          <a:bodyPr wrap="square" rtlCol="0">
            <a:spAutoFit/>
          </a:bodyPr>
          <a:lstStyle/>
          <a:p>
            <a:pPr algn="ctr">
              <a:spcAft>
                <a:spcPts val="1000"/>
              </a:spcAft>
            </a:pPr>
            <a:r>
              <a:rPr lang="en-GB" dirty="0">
                <a:solidFill>
                  <a:srgbClr val="01204E"/>
                </a:solidFill>
                <a:latin typeface="Verdana Pro Cond" panose="020B0606030504040204" pitchFamily="34" charset="0"/>
              </a:rPr>
              <a:t>Home Page</a:t>
            </a:r>
          </a:p>
        </p:txBody>
      </p:sp>
      <p:sp>
        <p:nvSpPr>
          <p:cNvPr id="40" name="Rectangle: Rounded Corners 39">
            <a:extLst>
              <a:ext uri="{FF2B5EF4-FFF2-40B4-BE49-F238E27FC236}">
                <a16:creationId xmlns:a16="http://schemas.microsoft.com/office/drawing/2014/main" id="{9F18A044-2B70-AF9E-5B1E-2D86B5096464}"/>
              </a:ext>
            </a:extLst>
          </p:cNvPr>
          <p:cNvSpPr/>
          <p:nvPr/>
        </p:nvSpPr>
        <p:spPr>
          <a:xfrm>
            <a:off x="8848095" y="5748369"/>
            <a:ext cx="339294" cy="200586"/>
          </a:xfrm>
          <a:prstGeom prst="roundRect">
            <a:avLst/>
          </a:prstGeom>
          <a:solidFill>
            <a:srgbClr val="018393"/>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dirty="0">
              <a:latin typeface="Verdana Pro Cond" panose="020B0606030504040204" pitchFamily="34" charset="0"/>
            </a:endParaRPr>
          </a:p>
        </p:txBody>
      </p:sp>
      <p:sp>
        <p:nvSpPr>
          <p:cNvPr id="43" name="Rectangle: Rounded Corners 42">
            <a:extLst>
              <a:ext uri="{FF2B5EF4-FFF2-40B4-BE49-F238E27FC236}">
                <a16:creationId xmlns:a16="http://schemas.microsoft.com/office/drawing/2014/main" id="{0B22248C-B5F2-8ABB-FAF4-971A58EE6CCB}"/>
              </a:ext>
            </a:extLst>
          </p:cNvPr>
          <p:cNvSpPr/>
          <p:nvPr/>
        </p:nvSpPr>
        <p:spPr>
          <a:xfrm>
            <a:off x="8848094" y="6051967"/>
            <a:ext cx="339294" cy="200586"/>
          </a:xfrm>
          <a:prstGeom prst="roundRect">
            <a:avLst/>
          </a:prstGeom>
          <a:solidFill>
            <a:srgbClr val="F7DCAD"/>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dirty="0">
              <a:latin typeface="Verdana Pro Cond" panose="020B0606030504040204" pitchFamily="34" charset="0"/>
            </a:endParaRPr>
          </a:p>
        </p:txBody>
      </p:sp>
      <p:sp>
        <p:nvSpPr>
          <p:cNvPr id="44" name="Rectangle: Rounded Corners 43">
            <a:extLst>
              <a:ext uri="{FF2B5EF4-FFF2-40B4-BE49-F238E27FC236}">
                <a16:creationId xmlns:a16="http://schemas.microsoft.com/office/drawing/2014/main" id="{F05B4D15-0E5A-00CA-D5BE-4E9A164384FE}"/>
              </a:ext>
            </a:extLst>
          </p:cNvPr>
          <p:cNvSpPr/>
          <p:nvPr/>
        </p:nvSpPr>
        <p:spPr>
          <a:xfrm>
            <a:off x="9288814" y="5748369"/>
            <a:ext cx="339294" cy="200586"/>
          </a:xfrm>
          <a:prstGeom prst="roundRect">
            <a:avLst/>
          </a:prstGeom>
          <a:solidFill>
            <a:srgbClr val="F16F17"/>
          </a:solidFill>
          <a:ln w="571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dirty="0">
              <a:latin typeface="Verdana Pro Cond" panose="020B0606030504040204" pitchFamily="34" charset="0"/>
            </a:endParaRPr>
          </a:p>
        </p:txBody>
      </p:sp>
      <p:sp>
        <p:nvSpPr>
          <p:cNvPr id="45" name="Rectangle: Rounded Corners 44">
            <a:extLst>
              <a:ext uri="{FF2B5EF4-FFF2-40B4-BE49-F238E27FC236}">
                <a16:creationId xmlns:a16="http://schemas.microsoft.com/office/drawing/2014/main" id="{FD167DE5-7A96-EEA1-2754-C02785A86CE8}"/>
              </a:ext>
            </a:extLst>
          </p:cNvPr>
          <p:cNvSpPr/>
          <p:nvPr/>
        </p:nvSpPr>
        <p:spPr>
          <a:xfrm>
            <a:off x="9288814" y="6057983"/>
            <a:ext cx="339294" cy="200586"/>
          </a:xfrm>
          <a:prstGeom prst="roundRect">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dirty="0">
              <a:latin typeface="Verdana Pro Cond" panose="020B0606030504040204" pitchFamily="34" charset="0"/>
            </a:endParaRPr>
          </a:p>
        </p:txBody>
      </p:sp>
      <p:sp>
        <p:nvSpPr>
          <p:cNvPr id="46" name="TextBox 45">
            <a:extLst>
              <a:ext uri="{FF2B5EF4-FFF2-40B4-BE49-F238E27FC236}">
                <a16:creationId xmlns:a16="http://schemas.microsoft.com/office/drawing/2014/main" id="{2912AC51-16AC-5068-31C1-CF43D7CF7F8E}"/>
              </a:ext>
            </a:extLst>
          </p:cNvPr>
          <p:cNvSpPr txBox="1"/>
          <p:nvPr/>
        </p:nvSpPr>
        <p:spPr>
          <a:xfrm>
            <a:off x="9688120" y="5814746"/>
            <a:ext cx="2162822" cy="369332"/>
          </a:xfrm>
          <a:prstGeom prst="rect">
            <a:avLst/>
          </a:prstGeom>
          <a:noFill/>
        </p:spPr>
        <p:txBody>
          <a:bodyPr wrap="square" rtlCol="0">
            <a:spAutoFit/>
          </a:bodyPr>
          <a:lstStyle/>
          <a:p>
            <a:pPr>
              <a:spcAft>
                <a:spcPts val="1000"/>
              </a:spcAft>
            </a:pPr>
            <a:r>
              <a:rPr lang="en-GB" dirty="0">
                <a:solidFill>
                  <a:srgbClr val="01204E"/>
                </a:solidFill>
                <a:latin typeface="Verdana Pro Cond" panose="020B0606030504040204" pitchFamily="34" charset="0"/>
              </a:rPr>
              <a:t>Clickable buttons</a:t>
            </a:r>
          </a:p>
        </p:txBody>
      </p:sp>
      <p:cxnSp>
        <p:nvCxnSpPr>
          <p:cNvPr id="48" name="Straight Connector 47">
            <a:extLst>
              <a:ext uri="{FF2B5EF4-FFF2-40B4-BE49-F238E27FC236}">
                <a16:creationId xmlns:a16="http://schemas.microsoft.com/office/drawing/2014/main" id="{A4CE95CB-0345-E169-754B-3A79CE2348CD}"/>
              </a:ext>
            </a:extLst>
          </p:cNvPr>
          <p:cNvCxnSpPr>
            <a:cxnSpLocks/>
            <a:endCxn id="27" idx="1"/>
          </p:cNvCxnSpPr>
          <p:nvPr/>
        </p:nvCxnSpPr>
        <p:spPr>
          <a:xfrm>
            <a:off x="11147883" y="4803399"/>
            <a:ext cx="196848" cy="223475"/>
          </a:xfrm>
          <a:prstGeom prst="line">
            <a:avLst/>
          </a:prstGeom>
          <a:ln w="19050">
            <a:solidFill>
              <a:srgbClr val="01204E"/>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702A6C9-EB20-59A7-2AC7-A2EF83EBBE8D}"/>
              </a:ext>
            </a:extLst>
          </p:cNvPr>
          <p:cNvCxnSpPr>
            <a:cxnSpLocks/>
          </p:cNvCxnSpPr>
          <p:nvPr/>
        </p:nvCxnSpPr>
        <p:spPr>
          <a:xfrm flipH="1">
            <a:off x="9490075" y="4826472"/>
            <a:ext cx="215064" cy="192609"/>
          </a:xfrm>
          <a:prstGeom prst="line">
            <a:avLst/>
          </a:prstGeom>
          <a:ln w="19050">
            <a:solidFill>
              <a:srgbClr val="01204E"/>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7AAAAF4-38AD-7268-8417-8FB06911ACAE}"/>
              </a:ext>
            </a:extLst>
          </p:cNvPr>
          <p:cNvCxnSpPr>
            <a:cxnSpLocks/>
          </p:cNvCxnSpPr>
          <p:nvPr/>
        </p:nvCxnSpPr>
        <p:spPr>
          <a:xfrm>
            <a:off x="10456279" y="5037772"/>
            <a:ext cx="0" cy="210503"/>
          </a:xfrm>
          <a:prstGeom prst="line">
            <a:avLst/>
          </a:prstGeom>
          <a:ln w="19050">
            <a:solidFill>
              <a:srgbClr val="01204E"/>
            </a:solidFill>
          </a:ln>
        </p:spPr>
        <p:style>
          <a:lnRef idx="1">
            <a:schemeClr val="accent1"/>
          </a:lnRef>
          <a:fillRef idx="0">
            <a:schemeClr val="accent1"/>
          </a:fillRef>
          <a:effectRef idx="0">
            <a:schemeClr val="accent1"/>
          </a:effectRef>
          <a:fontRef idx="minor">
            <a:schemeClr val="tx1"/>
          </a:fontRef>
        </p:style>
      </p:cxnSp>
      <p:sp>
        <p:nvSpPr>
          <p:cNvPr id="57" name="Subtitle 2">
            <a:hlinkClick r:id="rId5" action="ppaction://hlinksldjump"/>
            <a:extLst>
              <a:ext uri="{FF2B5EF4-FFF2-40B4-BE49-F238E27FC236}">
                <a16:creationId xmlns:a16="http://schemas.microsoft.com/office/drawing/2014/main" id="{33C56636-6EFB-0025-FB0A-80A228280970}"/>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
        <p:nvSpPr>
          <p:cNvPr id="6" name="Isosceles Triangle 5">
            <a:hlinkClick r:id="" action="ppaction://hlinkshowjump?jump=previousslide"/>
            <a:extLst>
              <a:ext uri="{FF2B5EF4-FFF2-40B4-BE49-F238E27FC236}">
                <a16:creationId xmlns:a16="http://schemas.microsoft.com/office/drawing/2014/main" id="{381B2BF3-8BE9-4197-79CE-8888FD9E51D1}"/>
              </a:ext>
            </a:extLst>
          </p:cNvPr>
          <p:cNvSpPr/>
          <p:nvPr/>
        </p:nvSpPr>
        <p:spPr>
          <a:xfrm rot="16200000">
            <a:off x="1093790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hlinkClick r:id="" action="ppaction://hlinkshowjump?jump=nextslide"/>
            <a:extLst>
              <a:ext uri="{FF2B5EF4-FFF2-40B4-BE49-F238E27FC236}">
                <a16:creationId xmlns:a16="http://schemas.microsoft.com/office/drawing/2014/main" id="{305631CB-07A0-804D-3328-0E293057EF48}"/>
              </a:ext>
            </a:extLst>
          </p:cNvPr>
          <p:cNvSpPr/>
          <p:nvPr/>
        </p:nvSpPr>
        <p:spPr>
          <a:xfrm rot="5400000">
            <a:off x="1179350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Home with solid fill">
            <a:hlinkClick r:id="rId8" action="ppaction://hlinksldjump"/>
            <a:extLst>
              <a:ext uri="{FF2B5EF4-FFF2-40B4-BE49-F238E27FC236}">
                <a16:creationId xmlns:a16="http://schemas.microsoft.com/office/drawing/2014/main" id="{F88FC324-D471-8828-CD22-E35B9AFD929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347231" y="31787"/>
            <a:ext cx="427551" cy="427551"/>
          </a:xfrm>
          <a:prstGeom prst="rect">
            <a:avLst/>
          </a:prstGeom>
        </p:spPr>
      </p:pic>
      <p:sp>
        <p:nvSpPr>
          <p:cNvPr id="13" name="Rectangle: Rounded Corners 12">
            <a:hlinkClick r:id="rId12" action="ppaction://hlinksldjump"/>
            <a:extLst>
              <a:ext uri="{FF2B5EF4-FFF2-40B4-BE49-F238E27FC236}">
                <a16:creationId xmlns:a16="http://schemas.microsoft.com/office/drawing/2014/main" id="{63679708-2338-745C-527B-E0753B1C3FB0}"/>
              </a:ext>
            </a:extLst>
          </p:cNvPr>
          <p:cNvSpPr/>
          <p:nvPr/>
        </p:nvSpPr>
        <p:spPr>
          <a:xfrm>
            <a:off x="8599583" y="3443275"/>
            <a:ext cx="3425448" cy="737606"/>
          </a:xfrm>
          <a:prstGeom prst="roundRect">
            <a:avLst/>
          </a:prstGeom>
          <a:solidFill>
            <a:srgbClr val="F7DCAD"/>
          </a:solidFill>
          <a:ln w="57150">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1204E"/>
                </a:solidFill>
                <a:latin typeface="Verdana Pro Cond" panose="020B0606030504040204" pitchFamily="34" charset="0"/>
              </a:rPr>
              <a:t>OSPP VOTING</a:t>
            </a:r>
          </a:p>
        </p:txBody>
      </p:sp>
    </p:spTree>
    <p:extLst>
      <p:ext uri="{BB962C8B-B14F-4D97-AF65-F5344CB8AC3E}">
        <p14:creationId xmlns:p14="http://schemas.microsoft.com/office/powerpoint/2010/main" val="1086403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44C9B-8CC8-120C-755B-B3B08C44844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1C5A5C6-B5B6-FA51-4EB3-7C8341335276}"/>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 name="Parallelogram 5">
            <a:extLst>
              <a:ext uri="{FF2B5EF4-FFF2-40B4-BE49-F238E27FC236}">
                <a16:creationId xmlns:a16="http://schemas.microsoft.com/office/drawing/2014/main" id="{94BE2527-E186-54CD-78AE-18F2B7072034}"/>
              </a:ext>
            </a:extLst>
          </p:cNvPr>
          <p:cNvSpPr/>
          <p:nvPr/>
        </p:nvSpPr>
        <p:spPr>
          <a:xfrm>
            <a:off x="3954281" y="6346826"/>
            <a:ext cx="2285652"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7" name="TextBox 1546">
            <a:extLst>
              <a:ext uri="{FF2B5EF4-FFF2-40B4-BE49-F238E27FC236}">
                <a16:creationId xmlns:a16="http://schemas.microsoft.com/office/drawing/2014/main" id="{F742D216-1857-6994-E2BC-430E68C2ED63}"/>
              </a:ext>
            </a:extLst>
          </p:cNvPr>
          <p:cNvSpPr txBox="1"/>
          <p:nvPr/>
        </p:nvSpPr>
        <p:spPr>
          <a:xfrm>
            <a:off x="7045652" y="1397127"/>
            <a:ext cx="4016044" cy="4385816"/>
          </a:xfrm>
          <a:prstGeom prst="rect">
            <a:avLst/>
          </a:prstGeom>
          <a:noFill/>
        </p:spPr>
        <p:txBody>
          <a:bodyPr wrap="square">
            <a:spAutoFit/>
          </a:bodyPr>
          <a:lstStyle/>
          <a:p>
            <a:pPr>
              <a:lnSpc>
                <a:spcPct val="150000"/>
              </a:lnSpc>
            </a:pPr>
            <a:r>
              <a:rPr lang="en-GB" i="1" dirty="0">
                <a:solidFill>
                  <a:srgbClr val="02214F"/>
                </a:solidFill>
                <a:latin typeface="Verdana Pro Cond" panose="020B0606030504040204" pitchFamily="34" charset="0"/>
              </a:rPr>
              <a:t>("trust")</a:t>
            </a:r>
          </a:p>
          <a:p>
            <a:pPr>
              <a:lnSpc>
                <a:spcPct val="150000"/>
              </a:lnSpc>
            </a:pPr>
            <a:r>
              <a:rPr lang="en-GB" dirty="0">
                <a:solidFill>
                  <a:srgbClr val="02214F"/>
                </a:solidFill>
                <a:latin typeface="Verdana Pro Cond" panose="020B0606030504040204" pitchFamily="34" charset="0"/>
              </a:rPr>
              <a:t>AND </a:t>
            </a:r>
          </a:p>
          <a:p>
            <a:r>
              <a:rPr lang="en-GB" i="1" dirty="0">
                <a:solidFill>
                  <a:srgbClr val="02214F"/>
                </a:solidFill>
                <a:latin typeface="Verdana Pro Cond" panose="020B0606030504040204" pitchFamily="34" charset="0"/>
              </a:rPr>
              <a:t>("resilience" or "resiliency" or</a:t>
            </a:r>
          </a:p>
          <a:p>
            <a:r>
              <a:rPr lang="en-GB" i="1" dirty="0">
                <a:solidFill>
                  <a:srgbClr val="02214F"/>
                </a:solidFill>
                <a:latin typeface="Verdana Pro Cond" panose="020B0606030504040204" pitchFamily="34" charset="0"/>
              </a:rPr>
              <a:t>"vulnerability" or "preparedness“</a:t>
            </a:r>
          </a:p>
          <a:p>
            <a:r>
              <a:rPr lang="en-GB" i="1" dirty="0">
                <a:solidFill>
                  <a:srgbClr val="02214F"/>
                </a:solidFill>
                <a:latin typeface="Verdana Pro Cond" panose="020B0606030504040204" pitchFamily="34" charset="0"/>
              </a:rPr>
              <a:t>or "capacity" or "perception")</a:t>
            </a:r>
          </a:p>
          <a:p>
            <a:pPr>
              <a:lnSpc>
                <a:spcPct val="150000"/>
              </a:lnSpc>
            </a:pPr>
            <a:r>
              <a:rPr lang="en-GB" dirty="0">
                <a:solidFill>
                  <a:srgbClr val="02214F"/>
                </a:solidFill>
                <a:latin typeface="Verdana Pro Cond" panose="020B0606030504040204" pitchFamily="34" charset="0"/>
              </a:rPr>
              <a:t>AND</a:t>
            </a:r>
          </a:p>
          <a:p>
            <a:r>
              <a:rPr lang="en-GB" i="1" dirty="0">
                <a:solidFill>
                  <a:srgbClr val="02214F"/>
                </a:solidFill>
                <a:latin typeface="Verdana Pro Cond" panose="020B0606030504040204" pitchFamily="34" charset="0"/>
              </a:rPr>
              <a:t>("natural hazard" OR "disaster“ OR "avalanche" OR "cyclone" OR "debris flow" OR "drought" OR "earthquake“ OR "extreme cold“ OR "flood" OR "heatwave" OR "hurricane" OR "landslide" OR "sea level rise" OR "tornado" OR "tsunami" OR "volcanic" OR "wildfire”) </a:t>
            </a:r>
          </a:p>
        </p:txBody>
      </p:sp>
      <p:sp>
        <p:nvSpPr>
          <p:cNvPr id="1550" name="TextBox 1549">
            <a:extLst>
              <a:ext uri="{FF2B5EF4-FFF2-40B4-BE49-F238E27FC236}">
                <a16:creationId xmlns:a16="http://schemas.microsoft.com/office/drawing/2014/main" id="{CF670360-8998-B25E-5367-6BF740811802}"/>
              </a:ext>
            </a:extLst>
          </p:cNvPr>
          <p:cNvSpPr txBox="1"/>
          <p:nvPr/>
        </p:nvSpPr>
        <p:spPr>
          <a:xfrm>
            <a:off x="963478" y="695059"/>
            <a:ext cx="3810352" cy="707886"/>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Select databases, timeframe, and search terms.</a:t>
            </a:r>
          </a:p>
        </p:txBody>
      </p:sp>
      <p:sp>
        <p:nvSpPr>
          <p:cNvPr id="1552" name="TextBox 1551">
            <a:extLst>
              <a:ext uri="{FF2B5EF4-FFF2-40B4-BE49-F238E27FC236}">
                <a16:creationId xmlns:a16="http://schemas.microsoft.com/office/drawing/2014/main" id="{024461B5-6E30-6F14-7668-69AF2C298290}"/>
              </a:ext>
            </a:extLst>
          </p:cNvPr>
          <p:cNvSpPr txBox="1"/>
          <p:nvPr/>
        </p:nvSpPr>
        <p:spPr>
          <a:xfrm>
            <a:off x="5198610" y="339619"/>
            <a:ext cx="4708025" cy="464871"/>
          </a:xfrm>
          <a:prstGeom prst="rect">
            <a:avLst/>
          </a:prstGeom>
          <a:noFill/>
        </p:spPr>
        <p:txBody>
          <a:bodyPr wrap="square">
            <a:spAutoFit/>
          </a:bodyPr>
          <a:lstStyle/>
          <a:p>
            <a:pPr>
              <a:lnSpc>
                <a:spcPct val="150000"/>
              </a:lnSpc>
            </a:pPr>
            <a:r>
              <a:rPr lang="en-GB" b="1" dirty="0">
                <a:solidFill>
                  <a:srgbClr val="02214F"/>
                </a:solidFill>
                <a:latin typeface="Verdana Pro Cond" panose="020B0606030504040204" pitchFamily="34" charset="0"/>
              </a:rPr>
              <a:t>Databases:		</a:t>
            </a:r>
            <a:r>
              <a:rPr lang="en-GB" dirty="0">
                <a:solidFill>
                  <a:srgbClr val="02214F"/>
                </a:solidFill>
                <a:latin typeface="Verdana Pro Cond" panose="020B0606030504040204" pitchFamily="34" charset="0"/>
              </a:rPr>
              <a:t>Scopus and Web of Science</a:t>
            </a:r>
            <a:endParaRPr lang="en-GB" i="1" dirty="0">
              <a:solidFill>
                <a:srgbClr val="02214F"/>
              </a:solidFill>
              <a:latin typeface="Verdana Pro Cond" panose="020B0606030504040204" pitchFamily="34" charset="0"/>
            </a:endParaRPr>
          </a:p>
        </p:txBody>
      </p:sp>
      <p:sp>
        <p:nvSpPr>
          <p:cNvPr id="1553" name="TextBox 1552">
            <a:extLst>
              <a:ext uri="{FF2B5EF4-FFF2-40B4-BE49-F238E27FC236}">
                <a16:creationId xmlns:a16="http://schemas.microsoft.com/office/drawing/2014/main" id="{0304DAC8-A385-6E54-3BE9-B9F61EC41A58}"/>
              </a:ext>
            </a:extLst>
          </p:cNvPr>
          <p:cNvSpPr txBox="1"/>
          <p:nvPr/>
        </p:nvSpPr>
        <p:spPr>
          <a:xfrm>
            <a:off x="5198610" y="833501"/>
            <a:ext cx="4708025" cy="464871"/>
          </a:xfrm>
          <a:prstGeom prst="rect">
            <a:avLst/>
          </a:prstGeom>
          <a:noFill/>
        </p:spPr>
        <p:txBody>
          <a:bodyPr wrap="square">
            <a:spAutoFit/>
          </a:bodyPr>
          <a:lstStyle/>
          <a:p>
            <a:pPr>
              <a:lnSpc>
                <a:spcPct val="150000"/>
              </a:lnSpc>
            </a:pPr>
            <a:r>
              <a:rPr lang="en-GB" b="1" dirty="0">
                <a:solidFill>
                  <a:srgbClr val="02214F"/>
                </a:solidFill>
                <a:latin typeface="Verdana Pro Cond" panose="020B0606030504040204" pitchFamily="34" charset="0"/>
              </a:rPr>
              <a:t>Timeframe:		</a:t>
            </a:r>
            <a:r>
              <a:rPr lang="en-GB" dirty="0">
                <a:solidFill>
                  <a:srgbClr val="02214F"/>
                </a:solidFill>
                <a:latin typeface="Verdana Pro Cond" panose="020B0606030504040204" pitchFamily="34" charset="0"/>
              </a:rPr>
              <a:t>Jan 2000 – Feb 2024</a:t>
            </a:r>
            <a:endParaRPr lang="en-GB" i="1" dirty="0">
              <a:solidFill>
                <a:srgbClr val="02214F"/>
              </a:solidFill>
              <a:latin typeface="Verdana Pro Cond" panose="020B0606030504040204" pitchFamily="34" charset="0"/>
            </a:endParaRPr>
          </a:p>
        </p:txBody>
      </p:sp>
      <p:sp>
        <p:nvSpPr>
          <p:cNvPr id="1554" name="TextBox 1553">
            <a:extLst>
              <a:ext uri="{FF2B5EF4-FFF2-40B4-BE49-F238E27FC236}">
                <a16:creationId xmlns:a16="http://schemas.microsoft.com/office/drawing/2014/main" id="{74672CF0-B2D8-E0E8-0E12-14A5B1998818}"/>
              </a:ext>
            </a:extLst>
          </p:cNvPr>
          <p:cNvSpPr txBox="1"/>
          <p:nvPr/>
        </p:nvSpPr>
        <p:spPr>
          <a:xfrm>
            <a:off x="5195782" y="1388765"/>
            <a:ext cx="1887249" cy="464871"/>
          </a:xfrm>
          <a:prstGeom prst="rect">
            <a:avLst/>
          </a:prstGeom>
          <a:noFill/>
        </p:spPr>
        <p:txBody>
          <a:bodyPr wrap="square">
            <a:spAutoFit/>
          </a:bodyPr>
          <a:lstStyle/>
          <a:p>
            <a:pPr>
              <a:lnSpc>
                <a:spcPct val="150000"/>
              </a:lnSpc>
            </a:pPr>
            <a:r>
              <a:rPr lang="en-GB" b="1" dirty="0">
                <a:solidFill>
                  <a:srgbClr val="02214F"/>
                </a:solidFill>
                <a:latin typeface="Verdana Pro Cond" panose="020B0606030504040204" pitchFamily="34" charset="0"/>
              </a:rPr>
              <a:t>Search Terms:</a:t>
            </a:r>
            <a:endParaRPr lang="en-GB" i="1" dirty="0">
              <a:solidFill>
                <a:srgbClr val="02214F"/>
              </a:solidFill>
              <a:latin typeface="Verdana Pro Cond" panose="020B0606030504040204" pitchFamily="34" charset="0"/>
            </a:endParaRPr>
          </a:p>
        </p:txBody>
      </p:sp>
      <p:sp>
        <p:nvSpPr>
          <p:cNvPr id="1563" name="Rectangle 1562">
            <a:extLst>
              <a:ext uri="{FF2B5EF4-FFF2-40B4-BE49-F238E27FC236}">
                <a16:creationId xmlns:a16="http://schemas.microsoft.com/office/drawing/2014/main" id="{53BC740D-14AF-06DE-B62D-9F35E22EBF5A}"/>
              </a:ext>
            </a:extLst>
          </p:cNvPr>
          <p:cNvSpPr/>
          <p:nvPr/>
        </p:nvSpPr>
        <p:spPr>
          <a:xfrm>
            <a:off x="2" y="-184"/>
            <a:ext cx="4953736"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4" name="Title 1">
            <a:extLst>
              <a:ext uri="{FF2B5EF4-FFF2-40B4-BE49-F238E27FC236}">
                <a16:creationId xmlns:a16="http://schemas.microsoft.com/office/drawing/2014/main" id="{12533D3A-DDEC-56DB-7331-AF94298E074E}"/>
              </a:ext>
            </a:extLst>
          </p:cNvPr>
          <p:cNvSpPr txBox="1">
            <a:spLocks/>
          </p:cNvSpPr>
          <p:nvPr/>
        </p:nvSpPr>
        <p:spPr>
          <a:xfrm>
            <a:off x="23716" y="70103"/>
            <a:ext cx="4922487"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Methods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1575" name="Oval 1574">
            <a:hlinkClick r:id="rId2" action="ppaction://hlinksldjump"/>
            <a:extLst>
              <a:ext uri="{FF2B5EF4-FFF2-40B4-BE49-F238E27FC236}">
                <a16:creationId xmlns:a16="http://schemas.microsoft.com/office/drawing/2014/main" id="{97A5F877-2A73-B6F8-A226-558F26489CF2}"/>
              </a:ext>
            </a:extLst>
          </p:cNvPr>
          <p:cNvSpPr/>
          <p:nvPr/>
        </p:nvSpPr>
        <p:spPr>
          <a:xfrm>
            <a:off x="158657" y="693790"/>
            <a:ext cx="683393" cy="683393"/>
          </a:xfrm>
          <a:prstGeom prst="ellipse">
            <a:avLst/>
          </a:prstGeom>
          <a:solidFill>
            <a:srgbClr val="FAA96A"/>
          </a:solidFill>
          <a:ln w="571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1</a:t>
            </a:r>
          </a:p>
        </p:txBody>
      </p:sp>
      <p:sp>
        <p:nvSpPr>
          <p:cNvPr id="1578" name="Oval 1577">
            <a:hlinkClick r:id="rId3" action="ppaction://hlinksldjump"/>
            <a:extLst>
              <a:ext uri="{FF2B5EF4-FFF2-40B4-BE49-F238E27FC236}">
                <a16:creationId xmlns:a16="http://schemas.microsoft.com/office/drawing/2014/main" id="{13169283-6B7C-A0C4-742A-449881473DDD}"/>
              </a:ext>
            </a:extLst>
          </p:cNvPr>
          <p:cNvSpPr/>
          <p:nvPr/>
        </p:nvSpPr>
        <p:spPr>
          <a:xfrm>
            <a:off x="158657" y="1625414"/>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2</a:t>
            </a:r>
          </a:p>
        </p:txBody>
      </p:sp>
      <p:sp>
        <p:nvSpPr>
          <p:cNvPr id="1579" name="Oval 1578">
            <a:hlinkClick r:id="rId4" action="ppaction://hlinksldjump"/>
            <a:extLst>
              <a:ext uri="{FF2B5EF4-FFF2-40B4-BE49-F238E27FC236}">
                <a16:creationId xmlns:a16="http://schemas.microsoft.com/office/drawing/2014/main" id="{CB115984-8B6E-9F93-72CF-DD5984FD52D1}"/>
              </a:ext>
            </a:extLst>
          </p:cNvPr>
          <p:cNvSpPr/>
          <p:nvPr/>
        </p:nvSpPr>
        <p:spPr>
          <a:xfrm>
            <a:off x="158657" y="2532545"/>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3</a:t>
            </a:r>
          </a:p>
        </p:txBody>
      </p:sp>
      <p:sp>
        <p:nvSpPr>
          <p:cNvPr id="1580" name="Oval 1579">
            <a:hlinkClick r:id="rId5" action="ppaction://hlinksldjump"/>
            <a:extLst>
              <a:ext uri="{FF2B5EF4-FFF2-40B4-BE49-F238E27FC236}">
                <a16:creationId xmlns:a16="http://schemas.microsoft.com/office/drawing/2014/main" id="{31D19716-A64E-A6DB-335E-D0F09995968E}"/>
              </a:ext>
            </a:extLst>
          </p:cNvPr>
          <p:cNvSpPr/>
          <p:nvPr/>
        </p:nvSpPr>
        <p:spPr>
          <a:xfrm>
            <a:off x="158657" y="3436940"/>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4</a:t>
            </a:r>
          </a:p>
        </p:txBody>
      </p:sp>
      <p:sp>
        <p:nvSpPr>
          <p:cNvPr id="1582" name="Oval 1581">
            <a:hlinkClick r:id="rId6" action="ppaction://hlinksldjump"/>
            <a:extLst>
              <a:ext uri="{FF2B5EF4-FFF2-40B4-BE49-F238E27FC236}">
                <a16:creationId xmlns:a16="http://schemas.microsoft.com/office/drawing/2014/main" id="{1643D65E-F836-6819-F648-B6E17A4A9124}"/>
              </a:ext>
            </a:extLst>
          </p:cNvPr>
          <p:cNvSpPr/>
          <p:nvPr/>
        </p:nvSpPr>
        <p:spPr>
          <a:xfrm>
            <a:off x="158657" y="4343834"/>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5</a:t>
            </a:r>
          </a:p>
        </p:txBody>
      </p:sp>
      <p:sp>
        <p:nvSpPr>
          <p:cNvPr id="1583" name="Subtitle 2">
            <a:hlinkClick r:id="rId7" action="ppaction://hlinksldjump"/>
            <a:extLst>
              <a:ext uri="{FF2B5EF4-FFF2-40B4-BE49-F238E27FC236}">
                <a16:creationId xmlns:a16="http://schemas.microsoft.com/office/drawing/2014/main" id="{6A11A58F-90DA-E5A1-8EAD-BD151E7993CA}"/>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1584" name="Subtitle 2">
            <a:hlinkClick r:id="rId2" action="ppaction://hlinksldjump"/>
            <a:extLst>
              <a:ext uri="{FF2B5EF4-FFF2-40B4-BE49-F238E27FC236}">
                <a16:creationId xmlns:a16="http://schemas.microsoft.com/office/drawing/2014/main" id="{B2BA344B-20FB-0B22-9575-1D08B00AED0A}"/>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Methods</a:t>
            </a:r>
            <a:endParaRPr lang="en-US" sz="1800" dirty="0">
              <a:solidFill>
                <a:srgbClr val="02214F"/>
              </a:solidFill>
              <a:latin typeface="Century Gothic" panose="020B0502020202020204" pitchFamily="34" charset="0"/>
            </a:endParaRPr>
          </a:p>
        </p:txBody>
      </p:sp>
      <p:sp>
        <p:nvSpPr>
          <p:cNvPr id="1585" name="Subtitle 2">
            <a:hlinkClick r:id="rId8" action="ppaction://hlinksldjump"/>
            <a:extLst>
              <a:ext uri="{FF2B5EF4-FFF2-40B4-BE49-F238E27FC236}">
                <a16:creationId xmlns:a16="http://schemas.microsoft.com/office/drawing/2014/main" id="{1E3EB392-CDD8-3AB3-F4D9-2E457D20B4FA}"/>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1586" name="Subtitle 2">
            <a:hlinkClick r:id="rId9" action="ppaction://hlinksldjump"/>
            <a:extLst>
              <a:ext uri="{FF2B5EF4-FFF2-40B4-BE49-F238E27FC236}">
                <a16:creationId xmlns:a16="http://schemas.microsoft.com/office/drawing/2014/main" id="{940BE9CA-52A8-4E7F-617F-BA45E1230D7D}"/>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1588" name="Subtitle 2">
            <a:hlinkClick r:id="rId10" action="ppaction://hlinksldjump"/>
            <a:extLst>
              <a:ext uri="{FF2B5EF4-FFF2-40B4-BE49-F238E27FC236}">
                <a16:creationId xmlns:a16="http://schemas.microsoft.com/office/drawing/2014/main" id="{5BB3A69C-E999-07A5-0089-0D554DEE0D8F}"/>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cxnSp>
        <p:nvCxnSpPr>
          <p:cNvPr id="2" name="Straight Connector 1">
            <a:extLst>
              <a:ext uri="{FF2B5EF4-FFF2-40B4-BE49-F238E27FC236}">
                <a16:creationId xmlns:a16="http://schemas.microsoft.com/office/drawing/2014/main" id="{0B71D32C-E44B-E88D-3F4B-31459D5BB92A}"/>
              </a:ext>
            </a:extLst>
          </p:cNvPr>
          <p:cNvCxnSpPr>
            <a:cxnSpLocks/>
          </p:cNvCxnSpPr>
          <p:nvPr/>
        </p:nvCxnSpPr>
        <p:spPr>
          <a:xfrm>
            <a:off x="4960567" y="-385011"/>
            <a:ext cx="0" cy="6731837"/>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4" name="Isosceles Triangle 3">
            <a:hlinkClick r:id="" action="ppaction://hlinkshowjump?jump=previousslide"/>
            <a:extLst>
              <a:ext uri="{FF2B5EF4-FFF2-40B4-BE49-F238E27FC236}">
                <a16:creationId xmlns:a16="http://schemas.microsoft.com/office/drawing/2014/main" id="{0FF58113-6A33-1E45-52A6-C6458BACC711}"/>
              </a:ext>
            </a:extLst>
          </p:cNvPr>
          <p:cNvSpPr/>
          <p:nvPr/>
        </p:nvSpPr>
        <p:spPr>
          <a:xfrm rot="16200000">
            <a:off x="367925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hlinkClick r:id="" action="ppaction://hlinkshowjump?jump=nextslide"/>
            <a:extLst>
              <a:ext uri="{FF2B5EF4-FFF2-40B4-BE49-F238E27FC236}">
                <a16:creationId xmlns:a16="http://schemas.microsoft.com/office/drawing/2014/main" id="{CAC422EC-384D-FA9A-7A79-59F39F051F06}"/>
              </a:ext>
            </a:extLst>
          </p:cNvPr>
          <p:cNvSpPr/>
          <p:nvPr/>
        </p:nvSpPr>
        <p:spPr>
          <a:xfrm rot="5400000">
            <a:off x="453485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Home with solid fill">
            <a:hlinkClick r:id="rId7" action="ppaction://hlinksldjump"/>
            <a:extLst>
              <a:ext uri="{FF2B5EF4-FFF2-40B4-BE49-F238E27FC236}">
                <a16:creationId xmlns:a16="http://schemas.microsoft.com/office/drawing/2014/main" id="{FE52C011-4D9D-4C4E-7DDD-9FBFFFF89C7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88581" y="31787"/>
            <a:ext cx="427551" cy="427551"/>
          </a:xfrm>
          <a:prstGeom prst="rect">
            <a:avLst/>
          </a:prstGeom>
        </p:spPr>
      </p:pic>
      <p:sp>
        <p:nvSpPr>
          <p:cNvPr id="3" name="Subtitle 2">
            <a:hlinkClick r:id="rId13" action="ppaction://hlinksldjump"/>
            <a:extLst>
              <a:ext uri="{FF2B5EF4-FFF2-40B4-BE49-F238E27FC236}">
                <a16:creationId xmlns:a16="http://schemas.microsoft.com/office/drawing/2014/main" id="{2E94E82D-3755-2DA7-55A4-803E9DC0C397}"/>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978169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CDF8C-86BC-02CD-B0A4-FA562196909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744A27C-73BA-B293-8B66-FE7A52EC66CF}"/>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 name="Parallelogram 5">
            <a:extLst>
              <a:ext uri="{FF2B5EF4-FFF2-40B4-BE49-F238E27FC236}">
                <a16:creationId xmlns:a16="http://schemas.microsoft.com/office/drawing/2014/main" id="{8CE0EDF3-C597-90FC-5185-0409D0A56287}"/>
              </a:ext>
            </a:extLst>
          </p:cNvPr>
          <p:cNvSpPr/>
          <p:nvPr/>
        </p:nvSpPr>
        <p:spPr>
          <a:xfrm>
            <a:off x="3954281" y="6346826"/>
            <a:ext cx="2285652"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0" name="TextBox 1549">
            <a:extLst>
              <a:ext uri="{FF2B5EF4-FFF2-40B4-BE49-F238E27FC236}">
                <a16:creationId xmlns:a16="http://schemas.microsoft.com/office/drawing/2014/main" id="{B6A80B49-6327-AA4E-50A4-1D755D924BA5}"/>
              </a:ext>
            </a:extLst>
          </p:cNvPr>
          <p:cNvSpPr txBox="1"/>
          <p:nvPr/>
        </p:nvSpPr>
        <p:spPr>
          <a:xfrm>
            <a:off x="963478" y="695059"/>
            <a:ext cx="3810352" cy="707886"/>
          </a:xfrm>
          <a:prstGeom prst="rect">
            <a:avLst/>
          </a:prstGeom>
          <a:noFill/>
        </p:spPr>
        <p:txBody>
          <a:bodyPr wrap="square" rtlCol="0">
            <a:spAutoFit/>
          </a:bodyPr>
          <a:lstStyle/>
          <a:p>
            <a:r>
              <a:rPr lang="en-GB" sz="2000" dirty="0">
                <a:solidFill>
                  <a:schemeClr val="bg1">
                    <a:lumMod val="75000"/>
                  </a:schemeClr>
                </a:solidFill>
                <a:latin typeface="Verdana Pro Cond" panose="020B0606030504040204" pitchFamily="34" charset="0"/>
              </a:rPr>
              <a:t>Select databases, timeframe, and search terms.</a:t>
            </a:r>
          </a:p>
        </p:txBody>
      </p:sp>
      <p:sp>
        <p:nvSpPr>
          <p:cNvPr id="1563" name="Rectangle 1562">
            <a:extLst>
              <a:ext uri="{FF2B5EF4-FFF2-40B4-BE49-F238E27FC236}">
                <a16:creationId xmlns:a16="http://schemas.microsoft.com/office/drawing/2014/main" id="{F266275F-632C-E903-B430-3E60B0EBAAC0}"/>
              </a:ext>
            </a:extLst>
          </p:cNvPr>
          <p:cNvSpPr/>
          <p:nvPr/>
        </p:nvSpPr>
        <p:spPr>
          <a:xfrm>
            <a:off x="2" y="-184"/>
            <a:ext cx="4953736"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4" name="Title 1">
            <a:extLst>
              <a:ext uri="{FF2B5EF4-FFF2-40B4-BE49-F238E27FC236}">
                <a16:creationId xmlns:a16="http://schemas.microsoft.com/office/drawing/2014/main" id="{550CE727-A0D0-EC76-4239-DB03A8825441}"/>
              </a:ext>
            </a:extLst>
          </p:cNvPr>
          <p:cNvSpPr txBox="1">
            <a:spLocks/>
          </p:cNvSpPr>
          <p:nvPr/>
        </p:nvSpPr>
        <p:spPr>
          <a:xfrm>
            <a:off x="23716" y="70103"/>
            <a:ext cx="4922487"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Methods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sp>
        <p:nvSpPr>
          <p:cNvPr id="1576" name="TextBox 1575">
            <a:extLst>
              <a:ext uri="{FF2B5EF4-FFF2-40B4-BE49-F238E27FC236}">
                <a16:creationId xmlns:a16="http://schemas.microsoft.com/office/drawing/2014/main" id="{12CB8FEF-4254-B5FB-4A24-6ECF80186625}"/>
              </a:ext>
            </a:extLst>
          </p:cNvPr>
          <p:cNvSpPr txBox="1"/>
          <p:nvPr/>
        </p:nvSpPr>
        <p:spPr>
          <a:xfrm>
            <a:off x="963478" y="1626683"/>
            <a:ext cx="3810352" cy="707886"/>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Combine results from the two databases.</a:t>
            </a:r>
          </a:p>
        </p:txBody>
      </p:sp>
      <p:sp>
        <p:nvSpPr>
          <p:cNvPr id="10" name="Freeform: Shape 9">
            <a:extLst>
              <a:ext uri="{FF2B5EF4-FFF2-40B4-BE49-F238E27FC236}">
                <a16:creationId xmlns:a16="http://schemas.microsoft.com/office/drawing/2014/main" id="{CCFFFE98-0D50-9A16-AA79-3BD37A03D66C}"/>
              </a:ext>
            </a:extLst>
          </p:cNvPr>
          <p:cNvSpPr/>
          <p:nvPr/>
        </p:nvSpPr>
        <p:spPr>
          <a:xfrm>
            <a:off x="50935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1" name="Freeform: Shape 10">
            <a:extLst>
              <a:ext uri="{FF2B5EF4-FFF2-40B4-BE49-F238E27FC236}">
                <a16:creationId xmlns:a16="http://schemas.microsoft.com/office/drawing/2014/main" id="{EFFF94B0-263D-73E9-D932-B89244AF76DD}"/>
              </a:ext>
            </a:extLst>
          </p:cNvPr>
          <p:cNvSpPr/>
          <p:nvPr/>
        </p:nvSpPr>
        <p:spPr>
          <a:xfrm>
            <a:off x="50935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2" name="Freeform: Shape 11">
            <a:extLst>
              <a:ext uri="{FF2B5EF4-FFF2-40B4-BE49-F238E27FC236}">
                <a16:creationId xmlns:a16="http://schemas.microsoft.com/office/drawing/2014/main" id="{665C033C-54C2-A52F-52AF-4A42883CEA78}"/>
              </a:ext>
            </a:extLst>
          </p:cNvPr>
          <p:cNvSpPr/>
          <p:nvPr/>
        </p:nvSpPr>
        <p:spPr>
          <a:xfrm>
            <a:off x="52650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3" name="Freeform: Shape 12">
            <a:extLst>
              <a:ext uri="{FF2B5EF4-FFF2-40B4-BE49-F238E27FC236}">
                <a16:creationId xmlns:a16="http://schemas.microsoft.com/office/drawing/2014/main" id="{3672AA59-054E-E1F7-FA60-53072D9C1FEB}"/>
              </a:ext>
            </a:extLst>
          </p:cNvPr>
          <p:cNvSpPr/>
          <p:nvPr/>
        </p:nvSpPr>
        <p:spPr>
          <a:xfrm>
            <a:off x="52650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4" name="Freeform: Shape 13">
            <a:extLst>
              <a:ext uri="{FF2B5EF4-FFF2-40B4-BE49-F238E27FC236}">
                <a16:creationId xmlns:a16="http://schemas.microsoft.com/office/drawing/2014/main" id="{3C90EEE1-5C54-B065-B1F3-3126275FA1EA}"/>
              </a:ext>
            </a:extLst>
          </p:cNvPr>
          <p:cNvSpPr/>
          <p:nvPr/>
        </p:nvSpPr>
        <p:spPr>
          <a:xfrm>
            <a:off x="52650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 name="Freeform: Shape 14">
            <a:extLst>
              <a:ext uri="{FF2B5EF4-FFF2-40B4-BE49-F238E27FC236}">
                <a16:creationId xmlns:a16="http://schemas.microsoft.com/office/drawing/2014/main" id="{D642C3B0-D11C-6EFF-01E9-55CD3A59C7A6}"/>
              </a:ext>
            </a:extLst>
          </p:cNvPr>
          <p:cNvSpPr/>
          <p:nvPr/>
        </p:nvSpPr>
        <p:spPr>
          <a:xfrm>
            <a:off x="52650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 name="Freeform: Shape 15">
            <a:extLst>
              <a:ext uri="{FF2B5EF4-FFF2-40B4-BE49-F238E27FC236}">
                <a16:creationId xmlns:a16="http://schemas.microsoft.com/office/drawing/2014/main" id="{CC23FBE2-6F09-BB67-4CD3-7CC809434E39}"/>
              </a:ext>
            </a:extLst>
          </p:cNvPr>
          <p:cNvSpPr/>
          <p:nvPr/>
        </p:nvSpPr>
        <p:spPr>
          <a:xfrm>
            <a:off x="52650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 name="Freeform: Shape 16">
            <a:extLst>
              <a:ext uri="{FF2B5EF4-FFF2-40B4-BE49-F238E27FC236}">
                <a16:creationId xmlns:a16="http://schemas.microsoft.com/office/drawing/2014/main" id="{27ADE652-6B21-435E-2AB1-EBD8529DDC18}"/>
              </a:ext>
            </a:extLst>
          </p:cNvPr>
          <p:cNvSpPr/>
          <p:nvPr/>
        </p:nvSpPr>
        <p:spPr>
          <a:xfrm>
            <a:off x="52650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 name="Freeform: Shape 17">
            <a:extLst>
              <a:ext uri="{FF2B5EF4-FFF2-40B4-BE49-F238E27FC236}">
                <a16:creationId xmlns:a16="http://schemas.microsoft.com/office/drawing/2014/main" id="{C3DA1705-52E1-4905-1793-3676A518787B}"/>
              </a:ext>
            </a:extLst>
          </p:cNvPr>
          <p:cNvSpPr/>
          <p:nvPr/>
        </p:nvSpPr>
        <p:spPr>
          <a:xfrm>
            <a:off x="52650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 name="Freeform: Shape 18">
            <a:extLst>
              <a:ext uri="{FF2B5EF4-FFF2-40B4-BE49-F238E27FC236}">
                <a16:creationId xmlns:a16="http://schemas.microsoft.com/office/drawing/2014/main" id="{C8D680D8-FCC0-A629-55DE-8BBDA8A22563}"/>
              </a:ext>
            </a:extLst>
          </p:cNvPr>
          <p:cNvSpPr/>
          <p:nvPr/>
        </p:nvSpPr>
        <p:spPr>
          <a:xfrm>
            <a:off x="52650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 name="Freeform: Shape 19">
            <a:extLst>
              <a:ext uri="{FF2B5EF4-FFF2-40B4-BE49-F238E27FC236}">
                <a16:creationId xmlns:a16="http://schemas.microsoft.com/office/drawing/2014/main" id="{CB13C982-A55E-D964-070A-A3F793C4A308}"/>
              </a:ext>
            </a:extLst>
          </p:cNvPr>
          <p:cNvSpPr/>
          <p:nvPr/>
        </p:nvSpPr>
        <p:spPr>
          <a:xfrm>
            <a:off x="52650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 name="Freeform: Shape 20">
            <a:extLst>
              <a:ext uri="{FF2B5EF4-FFF2-40B4-BE49-F238E27FC236}">
                <a16:creationId xmlns:a16="http://schemas.microsoft.com/office/drawing/2014/main" id="{12A38D3A-5476-A3F9-DAE3-5F1FC613372D}"/>
              </a:ext>
            </a:extLst>
          </p:cNvPr>
          <p:cNvSpPr/>
          <p:nvPr/>
        </p:nvSpPr>
        <p:spPr>
          <a:xfrm>
            <a:off x="52650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 name="Freeform: Shape 21">
            <a:extLst>
              <a:ext uri="{FF2B5EF4-FFF2-40B4-BE49-F238E27FC236}">
                <a16:creationId xmlns:a16="http://schemas.microsoft.com/office/drawing/2014/main" id="{08125397-39FC-61C1-623B-7C51E25647B2}"/>
              </a:ext>
            </a:extLst>
          </p:cNvPr>
          <p:cNvSpPr/>
          <p:nvPr/>
        </p:nvSpPr>
        <p:spPr>
          <a:xfrm>
            <a:off x="52650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 name="Freeform: Shape 22">
            <a:extLst>
              <a:ext uri="{FF2B5EF4-FFF2-40B4-BE49-F238E27FC236}">
                <a16:creationId xmlns:a16="http://schemas.microsoft.com/office/drawing/2014/main" id="{A2CA87C7-D2ED-0CD4-E05B-8D2190ABD1C1}"/>
              </a:ext>
            </a:extLst>
          </p:cNvPr>
          <p:cNvSpPr/>
          <p:nvPr/>
        </p:nvSpPr>
        <p:spPr>
          <a:xfrm>
            <a:off x="52650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 name="Freeform: Shape 23">
            <a:extLst>
              <a:ext uri="{FF2B5EF4-FFF2-40B4-BE49-F238E27FC236}">
                <a16:creationId xmlns:a16="http://schemas.microsoft.com/office/drawing/2014/main" id="{F6C284BA-06AA-2DE9-1194-22E4763DBD6B}"/>
              </a:ext>
            </a:extLst>
          </p:cNvPr>
          <p:cNvSpPr/>
          <p:nvPr/>
        </p:nvSpPr>
        <p:spPr>
          <a:xfrm>
            <a:off x="52650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 name="Freeform: Shape 24">
            <a:extLst>
              <a:ext uri="{FF2B5EF4-FFF2-40B4-BE49-F238E27FC236}">
                <a16:creationId xmlns:a16="http://schemas.microsoft.com/office/drawing/2014/main" id="{FBDC0A0C-BB2A-6779-D9E9-82015D358D5C}"/>
              </a:ext>
            </a:extLst>
          </p:cNvPr>
          <p:cNvSpPr/>
          <p:nvPr/>
        </p:nvSpPr>
        <p:spPr>
          <a:xfrm>
            <a:off x="52650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 name="Freeform: Shape 25">
            <a:extLst>
              <a:ext uri="{FF2B5EF4-FFF2-40B4-BE49-F238E27FC236}">
                <a16:creationId xmlns:a16="http://schemas.microsoft.com/office/drawing/2014/main" id="{0D75AFCD-7B7A-C069-AF09-CE4AA1CEBFEC}"/>
              </a:ext>
            </a:extLst>
          </p:cNvPr>
          <p:cNvSpPr/>
          <p:nvPr/>
        </p:nvSpPr>
        <p:spPr>
          <a:xfrm>
            <a:off x="52650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 name="Freeform: Shape 26">
            <a:extLst>
              <a:ext uri="{FF2B5EF4-FFF2-40B4-BE49-F238E27FC236}">
                <a16:creationId xmlns:a16="http://schemas.microsoft.com/office/drawing/2014/main" id="{CBB4D027-40C1-7E3A-48EE-76E53ECE203F}"/>
              </a:ext>
            </a:extLst>
          </p:cNvPr>
          <p:cNvSpPr/>
          <p:nvPr/>
        </p:nvSpPr>
        <p:spPr>
          <a:xfrm>
            <a:off x="52650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 name="Freeform: Shape 27">
            <a:extLst>
              <a:ext uri="{FF2B5EF4-FFF2-40B4-BE49-F238E27FC236}">
                <a16:creationId xmlns:a16="http://schemas.microsoft.com/office/drawing/2014/main" id="{966D2DFA-FAC8-9A9F-825D-A537D92BAB0B}"/>
              </a:ext>
            </a:extLst>
          </p:cNvPr>
          <p:cNvSpPr/>
          <p:nvPr/>
        </p:nvSpPr>
        <p:spPr>
          <a:xfrm>
            <a:off x="52650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 name="Freeform: Shape 28">
            <a:extLst>
              <a:ext uri="{FF2B5EF4-FFF2-40B4-BE49-F238E27FC236}">
                <a16:creationId xmlns:a16="http://schemas.microsoft.com/office/drawing/2014/main" id="{6915D7AE-D6B3-3016-DCE2-79919CCD385A}"/>
              </a:ext>
            </a:extLst>
          </p:cNvPr>
          <p:cNvSpPr/>
          <p:nvPr/>
        </p:nvSpPr>
        <p:spPr>
          <a:xfrm>
            <a:off x="52650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 name="Freeform: Shape 29">
            <a:extLst>
              <a:ext uri="{FF2B5EF4-FFF2-40B4-BE49-F238E27FC236}">
                <a16:creationId xmlns:a16="http://schemas.microsoft.com/office/drawing/2014/main" id="{F3376A47-DB5F-A9C4-041D-955C04E07F8D}"/>
              </a:ext>
            </a:extLst>
          </p:cNvPr>
          <p:cNvSpPr/>
          <p:nvPr/>
        </p:nvSpPr>
        <p:spPr>
          <a:xfrm>
            <a:off x="52650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1" name="Freeform: Shape 30">
            <a:extLst>
              <a:ext uri="{FF2B5EF4-FFF2-40B4-BE49-F238E27FC236}">
                <a16:creationId xmlns:a16="http://schemas.microsoft.com/office/drawing/2014/main" id="{218E5F8C-0F2B-B295-59AE-AA7D86012A84}"/>
              </a:ext>
            </a:extLst>
          </p:cNvPr>
          <p:cNvSpPr/>
          <p:nvPr/>
        </p:nvSpPr>
        <p:spPr>
          <a:xfrm>
            <a:off x="52650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2" name="Freeform: Shape 31">
            <a:extLst>
              <a:ext uri="{FF2B5EF4-FFF2-40B4-BE49-F238E27FC236}">
                <a16:creationId xmlns:a16="http://schemas.microsoft.com/office/drawing/2014/main" id="{16E059C3-C082-CD3F-99C2-3C0E082CA7EE}"/>
              </a:ext>
            </a:extLst>
          </p:cNvPr>
          <p:cNvSpPr/>
          <p:nvPr/>
        </p:nvSpPr>
        <p:spPr>
          <a:xfrm>
            <a:off x="52650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3" name="Freeform: Shape 32">
            <a:extLst>
              <a:ext uri="{FF2B5EF4-FFF2-40B4-BE49-F238E27FC236}">
                <a16:creationId xmlns:a16="http://schemas.microsoft.com/office/drawing/2014/main" id="{6AA55BB0-8D25-871F-39EF-48DCB152EE49}"/>
              </a:ext>
            </a:extLst>
          </p:cNvPr>
          <p:cNvSpPr/>
          <p:nvPr/>
        </p:nvSpPr>
        <p:spPr>
          <a:xfrm>
            <a:off x="52650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4" name="Freeform: Shape 33">
            <a:extLst>
              <a:ext uri="{FF2B5EF4-FFF2-40B4-BE49-F238E27FC236}">
                <a16:creationId xmlns:a16="http://schemas.microsoft.com/office/drawing/2014/main" id="{EBE52304-8479-9748-B9D8-ED3E02C268AE}"/>
              </a:ext>
            </a:extLst>
          </p:cNvPr>
          <p:cNvSpPr/>
          <p:nvPr/>
        </p:nvSpPr>
        <p:spPr>
          <a:xfrm>
            <a:off x="52650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5" name="Freeform: Shape 34">
            <a:extLst>
              <a:ext uri="{FF2B5EF4-FFF2-40B4-BE49-F238E27FC236}">
                <a16:creationId xmlns:a16="http://schemas.microsoft.com/office/drawing/2014/main" id="{E381084C-2C60-8C28-14CF-F2C5A17B892C}"/>
              </a:ext>
            </a:extLst>
          </p:cNvPr>
          <p:cNvSpPr/>
          <p:nvPr/>
        </p:nvSpPr>
        <p:spPr>
          <a:xfrm>
            <a:off x="52650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6" name="Freeform: Shape 35">
            <a:extLst>
              <a:ext uri="{FF2B5EF4-FFF2-40B4-BE49-F238E27FC236}">
                <a16:creationId xmlns:a16="http://schemas.microsoft.com/office/drawing/2014/main" id="{14CFEA2B-5882-B31C-7B81-931175293D4F}"/>
              </a:ext>
            </a:extLst>
          </p:cNvPr>
          <p:cNvSpPr/>
          <p:nvPr/>
        </p:nvSpPr>
        <p:spPr>
          <a:xfrm>
            <a:off x="52650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7" name="Freeform: Shape 36">
            <a:extLst>
              <a:ext uri="{FF2B5EF4-FFF2-40B4-BE49-F238E27FC236}">
                <a16:creationId xmlns:a16="http://schemas.microsoft.com/office/drawing/2014/main" id="{38D2A21A-65F3-4D37-4A7B-B6695D8BD9D2}"/>
              </a:ext>
            </a:extLst>
          </p:cNvPr>
          <p:cNvSpPr/>
          <p:nvPr/>
        </p:nvSpPr>
        <p:spPr>
          <a:xfrm>
            <a:off x="52650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8" name="Freeform: Shape 37">
            <a:extLst>
              <a:ext uri="{FF2B5EF4-FFF2-40B4-BE49-F238E27FC236}">
                <a16:creationId xmlns:a16="http://schemas.microsoft.com/office/drawing/2014/main" id="{A651BE78-A3BB-9F44-B7F8-ADD04AC82332}"/>
              </a:ext>
            </a:extLst>
          </p:cNvPr>
          <p:cNvSpPr/>
          <p:nvPr/>
        </p:nvSpPr>
        <p:spPr>
          <a:xfrm>
            <a:off x="52650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9" name="Freeform: Shape 38">
            <a:extLst>
              <a:ext uri="{FF2B5EF4-FFF2-40B4-BE49-F238E27FC236}">
                <a16:creationId xmlns:a16="http://schemas.microsoft.com/office/drawing/2014/main" id="{5902F622-3EBA-468B-954A-692E2935D0D3}"/>
              </a:ext>
            </a:extLst>
          </p:cNvPr>
          <p:cNvSpPr/>
          <p:nvPr/>
        </p:nvSpPr>
        <p:spPr>
          <a:xfrm>
            <a:off x="52650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0" name="Freeform: Shape 39">
            <a:extLst>
              <a:ext uri="{FF2B5EF4-FFF2-40B4-BE49-F238E27FC236}">
                <a16:creationId xmlns:a16="http://schemas.microsoft.com/office/drawing/2014/main" id="{A4BB5A8E-FAB0-EADC-7DBD-E27EA8BC6874}"/>
              </a:ext>
            </a:extLst>
          </p:cNvPr>
          <p:cNvSpPr/>
          <p:nvPr/>
        </p:nvSpPr>
        <p:spPr>
          <a:xfrm>
            <a:off x="52650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1" name="Freeform: Shape 40">
            <a:extLst>
              <a:ext uri="{FF2B5EF4-FFF2-40B4-BE49-F238E27FC236}">
                <a16:creationId xmlns:a16="http://schemas.microsoft.com/office/drawing/2014/main" id="{89DB1326-F918-AE20-10BE-68CA9523D5CF}"/>
              </a:ext>
            </a:extLst>
          </p:cNvPr>
          <p:cNvSpPr/>
          <p:nvPr/>
        </p:nvSpPr>
        <p:spPr>
          <a:xfrm>
            <a:off x="52650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2" name="Freeform: Shape 41">
            <a:extLst>
              <a:ext uri="{FF2B5EF4-FFF2-40B4-BE49-F238E27FC236}">
                <a16:creationId xmlns:a16="http://schemas.microsoft.com/office/drawing/2014/main" id="{45291731-B321-274C-ACDD-CE2CE8516E95}"/>
              </a:ext>
            </a:extLst>
          </p:cNvPr>
          <p:cNvSpPr/>
          <p:nvPr/>
        </p:nvSpPr>
        <p:spPr>
          <a:xfrm>
            <a:off x="52650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3" name="Freeform: Shape 42">
            <a:extLst>
              <a:ext uri="{FF2B5EF4-FFF2-40B4-BE49-F238E27FC236}">
                <a16:creationId xmlns:a16="http://schemas.microsoft.com/office/drawing/2014/main" id="{9601D86B-798F-92C2-9DC6-D4D01729F928}"/>
              </a:ext>
            </a:extLst>
          </p:cNvPr>
          <p:cNvSpPr/>
          <p:nvPr/>
        </p:nvSpPr>
        <p:spPr>
          <a:xfrm>
            <a:off x="52650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4" name="Freeform: Shape 43">
            <a:extLst>
              <a:ext uri="{FF2B5EF4-FFF2-40B4-BE49-F238E27FC236}">
                <a16:creationId xmlns:a16="http://schemas.microsoft.com/office/drawing/2014/main" id="{A4213101-0FFA-5744-590C-CBCE6C337EA4}"/>
              </a:ext>
            </a:extLst>
          </p:cNvPr>
          <p:cNvSpPr/>
          <p:nvPr/>
        </p:nvSpPr>
        <p:spPr>
          <a:xfrm>
            <a:off x="52650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5" name="Freeform: Shape 44">
            <a:extLst>
              <a:ext uri="{FF2B5EF4-FFF2-40B4-BE49-F238E27FC236}">
                <a16:creationId xmlns:a16="http://schemas.microsoft.com/office/drawing/2014/main" id="{1C1AAB84-2C98-DD80-3AA2-027BACFDF5B3}"/>
              </a:ext>
            </a:extLst>
          </p:cNvPr>
          <p:cNvSpPr/>
          <p:nvPr/>
        </p:nvSpPr>
        <p:spPr>
          <a:xfrm>
            <a:off x="52650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6" name="Freeform: Shape 45">
            <a:extLst>
              <a:ext uri="{FF2B5EF4-FFF2-40B4-BE49-F238E27FC236}">
                <a16:creationId xmlns:a16="http://schemas.microsoft.com/office/drawing/2014/main" id="{4205ECE3-7E9D-D4AB-D7E5-0254135B302A}"/>
              </a:ext>
            </a:extLst>
          </p:cNvPr>
          <p:cNvSpPr/>
          <p:nvPr/>
        </p:nvSpPr>
        <p:spPr>
          <a:xfrm>
            <a:off x="52650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7" name="Freeform: Shape 46">
            <a:extLst>
              <a:ext uri="{FF2B5EF4-FFF2-40B4-BE49-F238E27FC236}">
                <a16:creationId xmlns:a16="http://schemas.microsoft.com/office/drawing/2014/main" id="{26A06941-FE9A-3766-A9CF-6C79D7413F88}"/>
              </a:ext>
            </a:extLst>
          </p:cNvPr>
          <p:cNvSpPr/>
          <p:nvPr/>
        </p:nvSpPr>
        <p:spPr>
          <a:xfrm>
            <a:off x="52650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8" name="Freeform: Shape 47">
            <a:extLst>
              <a:ext uri="{FF2B5EF4-FFF2-40B4-BE49-F238E27FC236}">
                <a16:creationId xmlns:a16="http://schemas.microsoft.com/office/drawing/2014/main" id="{7316495B-71D0-8787-8A0E-F26559067D6B}"/>
              </a:ext>
            </a:extLst>
          </p:cNvPr>
          <p:cNvSpPr/>
          <p:nvPr/>
        </p:nvSpPr>
        <p:spPr>
          <a:xfrm>
            <a:off x="52650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49" name="Freeform: Shape 48">
            <a:extLst>
              <a:ext uri="{FF2B5EF4-FFF2-40B4-BE49-F238E27FC236}">
                <a16:creationId xmlns:a16="http://schemas.microsoft.com/office/drawing/2014/main" id="{2739FE1F-C2B6-B889-F5E3-B6B8D8458C1B}"/>
              </a:ext>
            </a:extLst>
          </p:cNvPr>
          <p:cNvSpPr/>
          <p:nvPr/>
        </p:nvSpPr>
        <p:spPr>
          <a:xfrm>
            <a:off x="52650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0" name="Freeform: Shape 49">
            <a:extLst>
              <a:ext uri="{FF2B5EF4-FFF2-40B4-BE49-F238E27FC236}">
                <a16:creationId xmlns:a16="http://schemas.microsoft.com/office/drawing/2014/main" id="{220C369C-5420-FFAF-1A45-F655E38154D5}"/>
              </a:ext>
            </a:extLst>
          </p:cNvPr>
          <p:cNvSpPr/>
          <p:nvPr/>
        </p:nvSpPr>
        <p:spPr>
          <a:xfrm>
            <a:off x="54364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1" name="Freeform: Shape 50">
            <a:extLst>
              <a:ext uri="{FF2B5EF4-FFF2-40B4-BE49-F238E27FC236}">
                <a16:creationId xmlns:a16="http://schemas.microsoft.com/office/drawing/2014/main" id="{D3DBA8D8-108D-1B62-5974-BEBCDA46CBDC}"/>
              </a:ext>
            </a:extLst>
          </p:cNvPr>
          <p:cNvSpPr/>
          <p:nvPr/>
        </p:nvSpPr>
        <p:spPr>
          <a:xfrm>
            <a:off x="54364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2" name="Freeform: Shape 51">
            <a:extLst>
              <a:ext uri="{FF2B5EF4-FFF2-40B4-BE49-F238E27FC236}">
                <a16:creationId xmlns:a16="http://schemas.microsoft.com/office/drawing/2014/main" id="{8D3BD3D7-80CD-357A-2168-7E25E0977769}"/>
              </a:ext>
            </a:extLst>
          </p:cNvPr>
          <p:cNvSpPr/>
          <p:nvPr/>
        </p:nvSpPr>
        <p:spPr>
          <a:xfrm>
            <a:off x="54364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3" name="Freeform: Shape 52">
            <a:extLst>
              <a:ext uri="{FF2B5EF4-FFF2-40B4-BE49-F238E27FC236}">
                <a16:creationId xmlns:a16="http://schemas.microsoft.com/office/drawing/2014/main" id="{942A2999-D39A-E41E-BAAF-E7565070EBA2}"/>
              </a:ext>
            </a:extLst>
          </p:cNvPr>
          <p:cNvSpPr/>
          <p:nvPr/>
        </p:nvSpPr>
        <p:spPr>
          <a:xfrm>
            <a:off x="54364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4" name="Freeform: Shape 53">
            <a:extLst>
              <a:ext uri="{FF2B5EF4-FFF2-40B4-BE49-F238E27FC236}">
                <a16:creationId xmlns:a16="http://schemas.microsoft.com/office/drawing/2014/main" id="{9FCB9175-CF7F-8F6F-7F0F-A7E648B7B0D7}"/>
              </a:ext>
            </a:extLst>
          </p:cNvPr>
          <p:cNvSpPr/>
          <p:nvPr/>
        </p:nvSpPr>
        <p:spPr>
          <a:xfrm>
            <a:off x="54364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5" name="Freeform: Shape 54">
            <a:extLst>
              <a:ext uri="{FF2B5EF4-FFF2-40B4-BE49-F238E27FC236}">
                <a16:creationId xmlns:a16="http://schemas.microsoft.com/office/drawing/2014/main" id="{5E024C93-D2E9-A855-789E-DB3D06DD2744}"/>
              </a:ext>
            </a:extLst>
          </p:cNvPr>
          <p:cNvSpPr/>
          <p:nvPr/>
        </p:nvSpPr>
        <p:spPr>
          <a:xfrm>
            <a:off x="54364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6" name="Freeform: Shape 55">
            <a:extLst>
              <a:ext uri="{FF2B5EF4-FFF2-40B4-BE49-F238E27FC236}">
                <a16:creationId xmlns:a16="http://schemas.microsoft.com/office/drawing/2014/main" id="{BE4DC1B4-D92D-EA25-9AED-0110BC9B2007}"/>
              </a:ext>
            </a:extLst>
          </p:cNvPr>
          <p:cNvSpPr/>
          <p:nvPr/>
        </p:nvSpPr>
        <p:spPr>
          <a:xfrm>
            <a:off x="54364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7" name="Freeform: Shape 56">
            <a:extLst>
              <a:ext uri="{FF2B5EF4-FFF2-40B4-BE49-F238E27FC236}">
                <a16:creationId xmlns:a16="http://schemas.microsoft.com/office/drawing/2014/main" id="{B77FB602-9CD7-67FE-092C-7DFA13F43A1D}"/>
              </a:ext>
            </a:extLst>
          </p:cNvPr>
          <p:cNvSpPr/>
          <p:nvPr/>
        </p:nvSpPr>
        <p:spPr>
          <a:xfrm>
            <a:off x="54364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8" name="Freeform: Shape 57">
            <a:extLst>
              <a:ext uri="{FF2B5EF4-FFF2-40B4-BE49-F238E27FC236}">
                <a16:creationId xmlns:a16="http://schemas.microsoft.com/office/drawing/2014/main" id="{5EA7A831-9050-846B-7640-1329A84A1ED5}"/>
              </a:ext>
            </a:extLst>
          </p:cNvPr>
          <p:cNvSpPr/>
          <p:nvPr/>
        </p:nvSpPr>
        <p:spPr>
          <a:xfrm>
            <a:off x="54364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59" name="Freeform: Shape 58">
            <a:extLst>
              <a:ext uri="{FF2B5EF4-FFF2-40B4-BE49-F238E27FC236}">
                <a16:creationId xmlns:a16="http://schemas.microsoft.com/office/drawing/2014/main" id="{DE2AE9F2-190B-2173-635C-F90A6FA3FA85}"/>
              </a:ext>
            </a:extLst>
          </p:cNvPr>
          <p:cNvSpPr/>
          <p:nvPr/>
        </p:nvSpPr>
        <p:spPr>
          <a:xfrm>
            <a:off x="54364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0" name="Freeform: Shape 59">
            <a:extLst>
              <a:ext uri="{FF2B5EF4-FFF2-40B4-BE49-F238E27FC236}">
                <a16:creationId xmlns:a16="http://schemas.microsoft.com/office/drawing/2014/main" id="{3AEE0920-FE12-B5A7-727E-ECA3281837AF}"/>
              </a:ext>
            </a:extLst>
          </p:cNvPr>
          <p:cNvSpPr/>
          <p:nvPr/>
        </p:nvSpPr>
        <p:spPr>
          <a:xfrm>
            <a:off x="54364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1" name="Freeform: Shape 60">
            <a:extLst>
              <a:ext uri="{FF2B5EF4-FFF2-40B4-BE49-F238E27FC236}">
                <a16:creationId xmlns:a16="http://schemas.microsoft.com/office/drawing/2014/main" id="{B1DA0F7D-83AD-C0D4-EA43-75E3EA315FBE}"/>
              </a:ext>
            </a:extLst>
          </p:cNvPr>
          <p:cNvSpPr/>
          <p:nvPr/>
        </p:nvSpPr>
        <p:spPr>
          <a:xfrm>
            <a:off x="54364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2" name="Freeform: Shape 61">
            <a:extLst>
              <a:ext uri="{FF2B5EF4-FFF2-40B4-BE49-F238E27FC236}">
                <a16:creationId xmlns:a16="http://schemas.microsoft.com/office/drawing/2014/main" id="{76CF3DAD-432C-0E55-58E7-4F992C4052A2}"/>
              </a:ext>
            </a:extLst>
          </p:cNvPr>
          <p:cNvSpPr/>
          <p:nvPr/>
        </p:nvSpPr>
        <p:spPr>
          <a:xfrm>
            <a:off x="54364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63" name="Freeform: Shape 62">
            <a:extLst>
              <a:ext uri="{FF2B5EF4-FFF2-40B4-BE49-F238E27FC236}">
                <a16:creationId xmlns:a16="http://schemas.microsoft.com/office/drawing/2014/main" id="{DC01EF53-16DF-979B-EBC4-CADC8EAE6D62}"/>
              </a:ext>
            </a:extLst>
          </p:cNvPr>
          <p:cNvSpPr/>
          <p:nvPr/>
        </p:nvSpPr>
        <p:spPr>
          <a:xfrm>
            <a:off x="54364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36" name="Freeform: Shape 1535">
            <a:extLst>
              <a:ext uri="{FF2B5EF4-FFF2-40B4-BE49-F238E27FC236}">
                <a16:creationId xmlns:a16="http://schemas.microsoft.com/office/drawing/2014/main" id="{D7AD814B-8959-819E-C6B7-19AC6E952F20}"/>
              </a:ext>
            </a:extLst>
          </p:cNvPr>
          <p:cNvSpPr/>
          <p:nvPr/>
        </p:nvSpPr>
        <p:spPr>
          <a:xfrm>
            <a:off x="54364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37" name="Freeform: Shape 1536">
            <a:extLst>
              <a:ext uri="{FF2B5EF4-FFF2-40B4-BE49-F238E27FC236}">
                <a16:creationId xmlns:a16="http://schemas.microsoft.com/office/drawing/2014/main" id="{1A93554F-F63F-30FF-DC80-81D45CD709F8}"/>
              </a:ext>
            </a:extLst>
          </p:cNvPr>
          <p:cNvSpPr/>
          <p:nvPr/>
        </p:nvSpPr>
        <p:spPr>
          <a:xfrm>
            <a:off x="54364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38" name="Freeform: Shape 1537">
            <a:extLst>
              <a:ext uri="{FF2B5EF4-FFF2-40B4-BE49-F238E27FC236}">
                <a16:creationId xmlns:a16="http://schemas.microsoft.com/office/drawing/2014/main" id="{C7EE7E28-CBB2-C66F-43B1-2D59445476E9}"/>
              </a:ext>
            </a:extLst>
          </p:cNvPr>
          <p:cNvSpPr/>
          <p:nvPr/>
        </p:nvSpPr>
        <p:spPr>
          <a:xfrm>
            <a:off x="54364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39" name="Freeform: Shape 1538">
            <a:extLst>
              <a:ext uri="{FF2B5EF4-FFF2-40B4-BE49-F238E27FC236}">
                <a16:creationId xmlns:a16="http://schemas.microsoft.com/office/drawing/2014/main" id="{67E422EA-BF14-CE6A-DED9-7A234B5766AB}"/>
              </a:ext>
            </a:extLst>
          </p:cNvPr>
          <p:cNvSpPr/>
          <p:nvPr/>
        </p:nvSpPr>
        <p:spPr>
          <a:xfrm>
            <a:off x="54364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40" name="Freeform: Shape 1539">
            <a:extLst>
              <a:ext uri="{FF2B5EF4-FFF2-40B4-BE49-F238E27FC236}">
                <a16:creationId xmlns:a16="http://schemas.microsoft.com/office/drawing/2014/main" id="{0EB49D59-17E3-80A7-8B02-119A17F6555C}"/>
              </a:ext>
            </a:extLst>
          </p:cNvPr>
          <p:cNvSpPr/>
          <p:nvPr/>
        </p:nvSpPr>
        <p:spPr>
          <a:xfrm>
            <a:off x="54364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41" name="Freeform: Shape 1540">
            <a:extLst>
              <a:ext uri="{FF2B5EF4-FFF2-40B4-BE49-F238E27FC236}">
                <a16:creationId xmlns:a16="http://schemas.microsoft.com/office/drawing/2014/main" id="{D8DA8DE2-16D5-CB65-B9E5-0314F4448508}"/>
              </a:ext>
            </a:extLst>
          </p:cNvPr>
          <p:cNvSpPr/>
          <p:nvPr/>
        </p:nvSpPr>
        <p:spPr>
          <a:xfrm>
            <a:off x="54364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42" name="Freeform: Shape 1541">
            <a:extLst>
              <a:ext uri="{FF2B5EF4-FFF2-40B4-BE49-F238E27FC236}">
                <a16:creationId xmlns:a16="http://schemas.microsoft.com/office/drawing/2014/main" id="{2BD306B5-5E20-E822-60D3-1F486BB5CF63}"/>
              </a:ext>
            </a:extLst>
          </p:cNvPr>
          <p:cNvSpPr/>
          <p:nvPr/>
        </p:nvSpPr>
        <p:spPr>
          <a:xfrm>
            <a:off x="54364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43" name="Freeform: Shape 1542">
            <a:extLst>
              <a:ext uri="{FF2B5EF4-FFF2-40B4-BE49-F238E27FC236}">
                <a16:creationId xmlns:a16="http://schemas.microsoft.com/office/drawing/2014/main" id="{7351F942-C4E4-7939-7E3D-00E6DCE6A38D}"/>
              </a:ext>
            </a:extLst>
          </p:cNvPr>
          <p:cNvSpPr/>
          <p:nvPr/>
        </p:nvSpPr>
        <p:spPr>
          <a:xfrm>
            <a:off x="54364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44" name="Freeform: Shape 1543">
            <a:extLst>
              <a:ext uri="{FF2B5EF4-FFF2-40B4-BE49-F238E27FC236}">
                <a16:creationId xmlns:a16="http://schemas.microsoft.com/office/drawing/2014/main" id="{A59CCBF3-4EB2-40E8-C906-4768473DAAC5}"/>
              </a:ext>
            </a:extLst>
          </p:cNvPr>
          <p:cNvSpPr/>
          <p:nvPr/>
        </p:nvSpPr>
        <p:spPr>
          <a:xfrm>
            <a:off x="54364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45" name="Freeform: Shape 1544">
            <a:extLst>
              <a:ext uri="{FF2B5EF4-FFF2-40B4-BE49-F238E27FC236}">
                <a16:creationId xmlns:a16="http://schemas.microsoft.com/office/drawing/2014/main" id="{7FD82138-00CF-BB54-D13E-D42F821BA9AA}"/>
              </a:ext>
            </a:extLst>
          </p:cNvPr>
          <p:cNvSpPr/>
          <p:nvPr/>
        </p:nvSpPr>
        <p:spPr>
          <a:xfrm>
            <a:off x="54364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46" name="Freeform: Shape 1545">
            <a:extLst>
              <a:ext uri="{FF2B5EF4-FFF2-40B4-BE49-F238E27FC236}">
                <a16:creationId xmlns:a16="http://schemas.microsoft.com/office/drawing/2014/main" id="{DAABEC84-1272-A150-BA99-4FD3CF66A7CD}"/>
              </a:ext>
            </a:extLst>
          </p:cNvPr>
          <p:cNvSpPr/>
          <p:nvPr/>
        </p:nvSpPr>
        <p:spPr>
          <a:xfrm>
            <a:off x="54364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48" name="Freeform: Shape 1547">
            <a:extLst>
              <a:ext uri="{FF2B5EF4-FFF2-40B4-BE49-F238E27FC236}">
                <a16:creationId xmlns:a16="http://schemas.microsoft.com/office/drawing/2014/main" id="{B6BCA103-BC53-4CD1-2399-E4DAABCA060E}"/>
              </a:ext>
            </a:extLst>
          </p:cNvPr>
          <p:cNvSpPr/>
          <p:nvPr/>
        </p:nvSpPr>
        <p:spPr>
          <a:xfrm>
            <a:off x="54364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49" name="Freeform: Shape 1548">
            <a:extLst>
              <a:ext uri="{FF2B5EF4-FFF2-40B4-BE49-F238E27FC236}">
                <a16:creationId xmlns:a16="http://schemas.microsoft.com/office/drawing/2014/main" id="{6B044D59-E710-2F26-AE93-7FF00FFB1138}"/>
              </a:ext>
            </a:extLst>
          </p:cNvPr>
          <p:cNvSpPr/>
          <p:nvPr/>
        </p:nvSpPr>
        <p:spPr>
          <a:xfrm>
            <a:off x="54364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51" name="Freeform: Shape 1550">
            <a:extLst>
              <a:ext uri="{FF2B5EF4-FFF2-40B4-BE49-F238E27FC236}">
                <a16:creationId xmlns:a16="http://schemas.microsoft.com/office/drawing/2014/main" id="{A109F15E-D8B2-F551-EB56-01D6B2263652}"/>
              </a:ext>
            </a:extLst>
          </p:cNvPr>
          <p:cNvSpPr/>
          <p:nvPr/>
        </p:nvSpPr>
        <p:spPr>
          <a:xfrm>
            <a:off x="54364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55" name="Freeform: Shape 1554">
            <a:extLst>
              <a:ext uri="{FF2B5EF4-FFF2-40B4-BE49-F238E27FC236}">
                <a16:creationId xmlns:a16="http://schemas.microsoft.com/office/drawing/2014/main" id="{E8F86F59-E85A-405E-9B8C-8EA069EA8C13}"/>
              </a:ext>
            </a:extLst>
          </p:cNvPr>
          <p:cNvSpPr/>
          <p:nvPr/>
        </p:nvSpPr>
        <p:spPr>
          <a:xfrm>
            <a:off x="54364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56" name="Freeform: Shape 1555">
            <a:extLst>
              <a:ext uri="{FF2B5EF4-FFF2-40B4-BE49-F238E27FC236}">
                <a16:creationId xmlns:a16="http://schemas.microsoft.com/office/drawing/2014/main" id="{CBBDC1AC-8939-7478-7663-F21D3F4E9497}"/>
              </a:ext>
            </a:extLst>
          </p:cNvPr>
          <p:cNvSpPr/>
          <p:nvPr/>
        </p:nvSpPr>
        <p:spPr>
          <a:xfrm>
            <a:off x="54364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57" name="Freeform: Shape 1556">
            <a:extLst>
              <a:ext uri="{FF2B5EF4-FFF2-40B4-BE49-F238E27FC236}">
                <a16:creationId xmlns:a16="http://schemas.microsoft.com/office/drawing/2014/main" id="{3A081A5A-66DD-6DFC-57C7-B89E0B55366B}"/>
              </a:ext>
            </a:extLst>
          </p:cNvPr>
          <p:cNvSpPr/>
          <p:nvPr/>
        </p:nvSpPr>
        <p:spPr>
          <a:xfrm>
            <a:off x="54364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58" name="Freeform: Shape 1557">
            <a:extLst>
              <a:ext uri="{FF2B5EF4-FFF2-40B4-BE49-F238E27FC236}">
                <a16:creationId xmlns:a16="http://schemas.microsoft.com/office/drawing/2014/main" id="{B41FB9AB-2527-C3F2-BAF6-4CFD8F9B7400}"/>
              </a:ext>
            </a:extLst>
          </p:cNvPr>
          <p:cNvSpPr/>
          <p:nvPr/>
        </p:nvSpPr>
        <p:spPr>
          <a:xfrm>
            <a:off x="54364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59" name="Freeform: Shape 1558">
            <a:extLst>
              <a:ext uri="{FF2B5EF4-FFF2-40B4-BE49-F238E27FC236}">
                <a16:creationId xmlns:a16="http://schemas.microsoft.com/office/drawing/2014/main" id="{547E24E2-AD4F-F860-E7A7-2270D26361F0}"/>
              </a:ext>
            </a:extLst>
          </p:cNvPr>
          <p:cNvSpPr/>
          <p:nvPr/>
        </p:nvSpPr>
        <p:spPr>
          <a:xfrm>
            <a:off x="54364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60" name="Freeform: Shape 1559">
            <a:extLst>
              <a:ext uri="{FF2B5EF4-FFF2-40B4-BE49-F238E27FC236}">
                <a16:creationId xmlns:a16="http://schemas.microsoft.com/office/drawing/2014/main" id="{A52938B1-49E7-61FC-A6A3-C5797C6D18ED}"/>
              </a:ext>
            </a:extLst>
          </p:cNvPr>
          <p:cNvSpPr/>
          <p:nvPr/>
        </p:nvSpPr>
        <p:spPr>
          <a:xfrm>
            <a:off x="54364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61" name="Freeform: Shape 1560">
            <a:extLst>
              <a:ext uri="{FF2B5EF4-FFF2-40B4-BE49-F238E27FC236}">
                <a16:creationId xmlns:a16="http://schemas.microsoft.com/office/drawing/2014/main" id="{80533F39-9D1E-6A18-ACE6-7A956BF2E0D8}"/>
              </a:ext>
            </a:extLst>
          </p:cNvPr>
          <p:cNvSpPr/>
          <p:nvPr/>
        </p:nvSpPr>
        <p:spPr>
          <a:xfrm>
            <a:off x="54364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65" name="Freeform: Shape 1564">
            <a:extLst>
              <a:ext uri="{FF2B5EF4-FFF2-40B4-BE49-F238E27FC236}">
                <a16:creationId xmlns:a16="http://schemas.microsoft.com/office/drawing/2014/main" id="{5E040D36-8785-223F-F74D-7BA25260C1D8}"/>
              </a:ext>
            </a:extLst>
          </p:cNvPr>
          <p:cNvSpPr/>
          <p:nvPr/>
        </p:nvSpPr>
        <p:spPr>
          <a:xfrm>
            <a:off x="54364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66" name="Freeform: Shape 1565">
            <a:extLst>
              <a:ext uri="{FF2B5EF4-FFF2-40B4-BE49-F238E27FC236}">
                <a16:creationId xmlns:a16="http://schemas.microsoft.com/office/drawing/2014/main" id="{E8B14482-56D1-04C8-0978-775FD4440DAB}"/>
              </a:ext>
            </a:extLst>
          </p:cNvPr>
          <p:cNvSpPr/>
          <p:nvPr/>
        </p:nvSpPr>
        <p:spPr>
          <a:xfrm>
            <a:off x="54364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67" name="Freeform: Shape 1566">
            <a:extLst>
              <a:ext uri="{FF2B5EF4-FFF2-40B4-BE49-F238E27FC236}">
                <a16:creationId xmlns:a16="http://schemas.microsoft.com/office/drawing/2014/main" id="{285EE156-D715-3B35-EC24-4051309857F2}"/>
              </a:ext>
            </a:extLst>
          </p:cNvPr>
          <p:cNvSpPr/>
          <p:nvPr/>
        </p:nvSpPr>
        <p:spPr>
          <a:xfrm>
            <a:off x="54364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68" name="Freeform: Shape 1567">
            <a:extLst>
              <a:ext uri="{FF2B5EF4-FFF2-40B4-BE49-F238E27FC236}">
                <a16:creationId xmlns:a16="http://schemas.microsoft.com/office/drawing/2014/main" id="{D3EFE0C7-3770-9A79-7704-B28BD3B0252C}"/>
              </a:ext>
            </a:extLst>
          </p:cNvPr>
          <p:cNvSpPr/>
          <p:nvPr/>
        </p:nvSpPr>
        <p:spPr>
          <a:xfrm>
            <a:off x="56079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70" name="Freeform: Shape 1569">
            <a:extLst>
              <a:ext uri="{FF2B5EF4-FFF2-40B4-BE49-F238E27FC236}">
                <a16:creationId xmlns:a16="http://schemas.microsoft.com/office/drawing/2014/main" id="{1C3826D8-6F02-7C81-6278-C582100C88F8}"/>
              </a:ext>
            </a:extLst>
          </p:cNvPr>
          <p:cNvSpPr/>
          <p:nvPr/>
        </p:nvSpPr>
        <p:spPr>
          <a:xfrm>
            <a:off x="56079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71" name="Freeform: Shape 1570">
            <a:extLst>
              <a:ext uri="{FF2B5EF4-FFF2-40B4-BE49-F238E27FC236}">
                <a16:creationId xmlns:a16="http://schemas.microsoft.com/office/drawing/2014/main" id="{B41C5A98-6D10-2541-959F-5100B2670B5C}"/>
              </a:ext>
            </a:extLst>
          </p:cNvPr>
          <p:cNvSpPr/>
          <p:nvPr/>
        </p:nvSpPr>
        <p:spPr>
          <a:xfrm>
            <a:off x="56079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72" name="Freeform: Shape 1571">
            <a:extLst>
              <a:ext uri="{FF2B5EF4-FFF2-40B4-BE49-F238E27FC236}">
                <a16:creationId xmlns:a16="http://schemas.microsoft.com/office/drawing/2014/main" id="{C9D572B2-5312-11EC-8C75-9AAE3E58DA50}"/>
              </a:ext>
            </a:extLst>
          </p:cNvPr>
          <p:cNvSpPr/>
          <p:nvPr/>
        </p:nvSpPr>
        <p:spPr>
          <a:xfrm>
            <a:off x="56079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74" name="Freeform: Shape 1573">
            <a:extLst>
              <a:ext uri="{FF2B5EF4-FFF2-40B4-BE49-F238E27FC236}">
                <a16:creationId xmlns:a16="http://schemas.microsoft.com/office/drawing/2014/main" id="{A10D063C-B877-0134-2F38-A635BEF35516}"/>
              </a:ext>
            </a:extLst>
          </p:cNvPr>
          <p:cNvSpPr/>
          <p:nvPr/>
        </p:nvSpPr>
        <p:spPr>
          <a:xfrm>
            <a:off x="56079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78" name="Freeform: Shape 1577">
            <a:extLst>
              <a:ext uri="{FF2B5EF4-FFF2-40B4-BE49-F238E27FC236}">
                <a16:creationId xmlns:a16="http://schemas.microsoft.com/office/drawing/2014/main" id="{0FD7F133-B41B-20B2-2923-2E5BCF07402D}"/>
              </a:ext>
            </a:extLst>
          </p:cNvPr>
          <p:cNvSpPr/>
          <p:nvPr/>
        </p:nvSpPr>
        <p:spPr>
          <a:xfrm>
            <a:off x="56079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79" name="Freeform: Shape 1578">
            <a:extLst>
              <a:ext uri="{FF2B5EF4-FFF2-40B4-BE49-F238E27FC236}">
                <a16:creationId xmlns:a16="http://schemas.microsoft.com/office/drawing/2014/main" id="{F3D66EB7-959C-438C-2066-70B917CCDB06}"/>
              </a:ext>
            </a:extLst>
          </p:cNvPr>
          <p:cNvSpPr/>
          <p:nvPr/>
        </p:nvSpPr>
        <p:spPr>
          <a:xfrm>
            <a:off x="56079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80" name="Freeform: Shape 1579">
            <a:extLst>
              <a:ext uri="{FF2B5EF4-FFF2-40B4-BE49-F238E27FC236}">
                <a16:creationId xmlns:a16="http://schemas.microsoft.com/office/drawing/2014/main" id="{309C668B-82DE-0025-95C1-52F3DD58ECFF}"/>
              </a:ext>
            </a:extLst>
          </p:cNvPr>
          <p:cNvSpPr/>
          <p:nvPr/>
        </p:nvSpPr>
        <p:spPr>
          <a:xfrm>
            <a:off x="56079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81" name="Freeform: Shape 1580">
            <a:extLst>
              <a:ext uri="{FF2B5EF4-FFF2-40B4-BE49-F238E27FC236}">
                <a16:creationId xmlns:a16="http://schemas.microsoft.com/office/drawing/2014/main" id="{21D646CC-4763-312B-F068-07A1F70931ED}"/>
              </a:ext>
            </a:extLst>
          </p:cNvPr>
          <p:cNvSpPr/>
          <p:nvPr/>
        </p:nvSpPr>
        <p:spPr>
          <a:xfrm>
            <a:off x="56079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82" name="Freeform: Shape 1581">
            <a:extLst>
              <a:ext uri="{FF2B5EF4-FFF2-40B4-BE49-F238E27FC236}">
                <a16:creationId xmlns:a16="http://schemas.microsoft.com/office/drawing/2014/main" id="{79C2E969-A87A-9CD1-84D3-CDD3499EA2D6}"/>
              </a:ext>
            </a:extLst>
          </p:cNvPr>
          <p:cNvSpPr/>
          <p:nvPr/>
        </p:nvSpPr>
        <p:spPr>
          <a:xfrm>
            <a:off x="56079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83" name="Freeform: Shape 1582">
            <a:extLst>
              <a:ext uri="{FF2B5EF4-FFF2-40B4-BE49-F238E27FC236}">
                <a16:creationId xmlns:a16="http://schemas.microsoft.com/office/drawing/2014/main" id="{854C42F4-50AF-F3E6-4BFB-77E5C1DDE3EB}"/>
              </a:ext>
            </a:extLst>
          </p:cNvPr>
          <p:cNvSpPr/>
          <p:nvPr/>
        </p:nvSpPr>
        <p:spPr>
          <a:xfrm>
            <a:off x="56079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84" name="Freeform: Shape 1583">
            <a:extLst>
              <a:ext uri="{FF2B5EF4-FFF2-40B4-BE49-F238E27FC236}">
                <a16:creationId xmlns:a16="http://schemas.microsoft.com/office/drawing/2014/main" id="{9025735C-EBC8-459B-2684-5110F74485FF}"/>
              </a:ext>
            </a:extLst>
          </p:cNvPr>
          <p:cNvSpPr/>
          <p:nvPr/>
        </p:nvSpPr>
        <p:spPr>
          <a:xfrm>
            <a:off x="56079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85" name="Freeform: Shape 1584">
            <a:extLst>
              <a:ext uri="{FF2B5EF4-FFF2-40B4-BE49-F238E27FC236}">
                <a16:creationId xmlns:a16="http://schemas.microsoft.com/office/drawing/2014/main" id="{A0D5864A-7089-5BD5-1C33-19B9A819840B}"/>
              </a:ext>
            </a:extLst>
          </p:cNvPr>
          <p:cNvSpPr/>
          <p:nvPr/>
        </p:nvSpPr>
        <p:spPr>
          <a:xfrm>
            <a:off x="56079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86" name="Freeform: Shape 1585">
            <a:extLst>
              <a:ext uri="{FF2B5EF4-FFF2-40B4-BE49-F238E27FC236}">
                <a16:creationId xmlns:a16="http://schemas.microsoft.com/office/drawing/2014/main" id="{901F5FE9-3103-2692-5F4F-A76808F046B6}"/>
              </a:ext>
            </a:extLst>
          </p:cNvPr>
          <p:cNvSpPr/>
          <p:nvPr/>
        </p:nvSpPr>
        <p:spPr>
          <a:xfrm>
            <a:off x="56079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87" name="Freeform: Shape 1586">
            <a:extLst>
              <a:ext uri="{FF2B5EF4-FFF2-40B4-BE49-F238E27FC236}">
                <a16:creationId xmlns:a16="http://schemas.microsoft.com/office/drawing/2014/main" id="{114F8718-B166-3ACB-CD94-B39F2160E357}"/>
              </a:ext>
            </a:extLst>
          </p:cNvPr>
          <p:cNvSpPr/>
          <p:nvPr/>
        </p:nvSpPr>
        <p:spPr>
          <a:xfrm>
            <a:off x="56079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88" name="Freeform: Shape 1587">
            <a:extLst>
              <a:ext uri="{FF2B5EF4-FFF2-40B4-BE49-F238E27FC236}">
                <a16:creationId xmlns:a16="http://schemas.microsoft.com/office/drawing/2014/main" id="{3A595244-D110-AB9D-766D-F890F7D3D18C}"/>
              </a:ext>
            </a:extLst>
          </p:cNvPr>
          <p:cNvSpPr/>
          <p:nvPr/>
        </p:nvSpPr>
        <p:spPr>
          <a:xfrm>
            <a:off x="56079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89" name="Freeform: Shape 1588">
            <a:extLst>
              <a:ext uri="{FF2B5EF4-FFF2-40B4-BE49-F238E27FC236}">
                <a16:creationId xmlns:a16="http://schemas.microsoft.com/office/drawing/2014/main" id="{451E7389-14AC-96D7-374B-525BEF46FEA2}"/>
              </a:ext>
            </a:extLst>
          </p:cNvPr>
          <p:cNvSpPr/>
          <p:nvPr/>
        </p:nvSpPr>
        <p:spPr>
          <a:xfrm>
            <a:off x="56079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90" name="Freeform: Shape 1589">
            <a:extLst>
              <a:ext uri="{FF2B5EF4-FFF2-40B4-BE49-F238E27FC236}">
                <a16:creationId xmlns:a16="http://schemas.microsoft.com/office/drawing/2014/main" id="{7E161C7A-3316-217E-8EEC-34BB592DAF66}"/>
              </a:ext>
            </a:extLst>
          </p:cNvPr>
          <p:cNvSpPr/>
          <p:nvPr/>
        </p:nvSpPr>
        <p:spPr>
          <a:xfrm>
            <a:off x="56079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91" name="Freeform: Shape 1590">
            <a:extLst>
              <a:ext uri="{FF2B5EF4-FFF2-40B4-BE49-F238E27FC236}">
                <a16:creationId xmlns:a16="http://schemas.microsoft.com/office/drawing/2014/main" id="{AABC8D38-ED95-042F-EE9E-DB11ED9DE5D8}"/>
              </a:ext>
            </a:extLst>
          </p:cNvPr>
          <p:cNvSpPr/>
          <p:nvPr/>
        </p:nvSpPr>
        <p:spPr>
          <a:xfrm>
            <a:off x="56079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92" name="Freeform: Shape 1591">
            <a:extLst>
              <a:ext uri="{FF2B5EF4-FFF2-40B4-BE49-F238E27FC236}">
                <a16:creationId xmlns:a16="http://schemas.microsoft.com/office/drawing/2014/main" id="{F479722B-6414-83B7-BCB3-D87B8A42F0B3}"/>
              </a:ext>
            </a:extLst>
          </p:cNvPr>
          <p:cNvSpPr/>
          <p:nvPr/>
        </p:nvSpPr>
        <p:spPr>
          <a:xfrm>
            <a:off x="56079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93" name="Freeform: Shape 1592">
            <a:extLst>
              <a:ext uri="{FF2B5EF4-FFF2-40B4-BE49-F238E27FC236}">
                <a16:creationId xmlns:a16="http://schemas.microsoft.com/office/drawing/2014/main" id="{B5BFEDC7-64BB-299C-BF1A-A93637389833}"/>
              </a:ext>
            </a:extLst>
          </p:cNvPr>
          <p:cNvSpPr/>
          <p:nvPr/>
        </p:nvSpPr>
        <p:spPr>
          <a:xfrm>
            <a:off x="56079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94" name="Freeform: Shape 1593">
            <a:extLst>
              <a:ext uri="{FF2B5EF4-FFF2-40B4-BE49-F238E27FC236}">
                <a16:creationId xmlns:a16="http://schemas.microsoft.com/office/drawing/2014/main" id="{AAB12B67-F5EC-A5A6-D25A-28E359FFAB9D}"/>
              </a:ext>
            </a:extLst>
          </p:cNvPr>
          <p:cNvSpPr/>
          <p:nvPr/>
        </p:nvSpPr>
        <p:spPr>
          <a:xfrm>
            <a:off x="56079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95" name="Freeform: Shape 1594">
            <a:extLst>
              <a:ext uri="{FF2B5EF4-FFF2-40B4-BE49-F238E27FC236}">
                <a16:creationId xmlns:a16="http://schemas.microsoft.com/office/drawing/2014/main" id="{32CD7DBC-1393-5D7D-A559-7E526A0F8801}"/>
              </a:ext>
            </a:extLst>
          </p:cNvPr>
          <p:cNvSpPr/>
          <p:nvPr/>
        </p:nvSpPr>
        <p:spPr>
          <a:xfrm>
            <a:off x="56079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96" name="Freeform: Shape 1595">
            <a:extLst>
              <a:ext uri="{FF2B5EF4-FFF2-40B4-BE49-F238E27FC236}">
                <a16:creationId xmlns:a16="http://schemas.microsoft.com/office/drawing/2014/main" id="{04E47B08-FA4A-C76D-E529-AC37118A3F54}"/>
              </a:ext>
            </a:extLst>
          </p:cNvPr>
          <p:cNvSpPr/>
          <p:nvPr/>
        </p:nvSpPr>
        <p:spPr>
          <a:xfrm>
            <a:off x="56079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97" name="Freeform: Shape 1596">
            <a:extLst>
              <a:ext uri="{FF2B5EF4-FFF2-40B4-BE49-F238E27FC236}">
                <a16:creationId xmlns:a16="http://schemas.microsoft.com/office/drawing/2014/main" id="{4EB6756F-13BF-8866-5DAD-F143DAFC85D3}"/>
              </a:ext>
            </a:extLst>
          </p:cNvPr>
          <p:cNvSpPr/>
          <p:nvPr/>
        </p:nvSpPr>
        <p:spPr>
          <a:xfrm>
            <a:off x="56079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98" name="Freeform: Shape 1597">
            <a:extLst>
              <a:ext uri="{FF2B5EF4-FFF2-40B4-BE49-F238E27FC236}">
                <a16:creationId xmlns:a16="http://schemas.microsoft.com/office/drawing/2014/main" id="{14B8A66C-82C7-04E2-6B65-57C81CEEA4F4}"/>
              </a:ext>
            </a:extLst>
          </p:cNvPr>
          <p:cNvSpPr/>
          <p:nvPr/>
        </p:nvSpPr>
        <p:spPr>
          <a:xfrm>
            <a:off x="56079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599" name="Freeform: Shape 1598">
            <a:extLst>
              <a:ext uri="{FF2B5EF4-FFF2-40B4-BE49-F238E27FC236}">
                <a16:creationId xmlns:a16="http://schemas.microsoft.com/office/drawing/2014/main" id="{6EB98DD7-F636-C9A0-B1D3-E30B0CBABB35}"/>
              </a:ext>
            </a:extLst>
          </p:cNvPr>
          <p:cNvSpPr/>
          <p:nvPr/>
        </p:nvSpPr>
        <p:spPr>
          <a:xfrm>
            <a:off x="56079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00" name="Freeform: Shape 1599">
            <a:extLst>
              <a:ext uri="{FF2B5EF4-FFF2-40B4-BE49-F238E27FC236}">
                <a16:creationId xmlns:a16="http://schemas.microsoft.com/office/drawing/2014/main" id="{C6AE27FD-37EA-7FB1-7277-16F15160C24D}"/>
              </a:ext>
            </a:extLst>
          </p:cNvPr>
          <p:cNvSpPr/>
          <p:nvPr/>
        </p:nvSpPr>
        <p:spPr>
          <a:xfrm>
            <a:off x="56079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01" name="Freeform: Shape 1600">
            <a:extLst>
              <a:ext uri="{FF2B5EF4-FFF2-40B4-BE49-F238E27FC236}">
                <a16:creationId xmlns:a16="http://schemas.microsoft.com/office/drawing/2014/main" id="{FD2934E8-BA2D-D442-028D-1204DF960AE7}"/>
              </a:ext>
            </a:extLst>
          </p:cNvPr>
          <p:cNvSpPr/>
          <p:nvPr/>
        </p:nvSpPr>
        <p:spPr>
          <a:xfrm>
            <a:off x="56079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02" name="Freeform: Shape 1601">
            <a:extLst>
              <a:ext uri="{FF2B5EF4-FFF2-40B4-BE49-F238E27FC236}">
                <a16:creationId xmlns:a16="http://schemas.microsoft.com/office/drawing/2014/main" id="{F60C964E-57E5-2D5E-939C-829F13B86520}"/>
              </a:ext>
            </a:extLst>
          </p:cNvPr>
          <p:cNvSpPr/>
          <p:nvPr/>
        </p:nvSpPr>
        <p:spPr>
          <a:xfrm>
            <a:off x="56079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03" name="Freeform: Shape 1602">
            <a:extLst>
              <a:ext uri="{FF2B5EF4-FFF2-40B4-BE49-F238E27FC236}">
                <a16:creationId xmlns:a16="http://schemas.microsoft.com/office/drawing/2014/main" id="{C3D6C112-2169-4A93-599D-ED3EDBE2BF6E}"/>
              </a:ext>
            </a:extLst>
          </p:cNvPr>
          <p:cNvSpPr/>
          <p:nvPr/>
        </p:nvSpPr>
        <p:spPr>
          <a:xfrm>
            <a:off x="56079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04" name="Freeform: Shape 1603">
            <a:extLst>
              <a:ext uri="{FF2B5EF4-FFF2-40B4-BE49-F238E27FC236}">
                <a16:creationId xmlns:a16="http://schemas.microsoft.com/office/drawing/2014/main" id="{6F0612A6-CCCD-4902-9584-22566402AB87}"/>
              </a:ext>
            </a:extLst>
          </p:cNvPr>
          <p:cNvSpPr/>
          <p:nvPr/>
        </p:nvSpPr>
        <p:spPr>
          <a:xfrm>
            <a:off x="56079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05" name="Freeform: Shape 1604">
            <a:extLst>
              <a:ext uri="{FF2B5EF4-FFF2-40B4-BE49-F238E27FC236}">
                <a16:creationId xmlns:a16="http://schemas.microsoft.com/office/drawing/2014/main" id="{46D8AB55-0CF6-ED94-9064-7ADE8F318584}"/>
              </a:ext>
            </a:extLst>
          </p:cNvPr>
          <p:cNvSpPr/>
          <p:nvPr/>
        </p:nvSpPr>
        <p:spPr>
          <a:xfrm>
            <a:off x="56079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06" name="Freeform: Shape 1605">
            <a:extLst>
              <a:ext uri="{FF2B5EF4-FFF2-40B4-BE49-F238E27FC236}">
                <a16:creationId xmlns:a16="http://schemas.microsoft.com/office/drawing/2014/main" id="{4FC268E6-6416-7C72-CEDB-2AFDDADD2488}"/>
              </a:ext>
            </a:extLst>
          </p:cNvPr>
          <p:cNvSpPr/>
          <p:nvPr/>
        </p:nvSpPr>
        <p:spPr>
          <a:xfrm>
            <a:off x="56079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07" name="Freeform: Shape 1606">
            <a:extLst>
              <a:ext uri="{FF2B5EF4-FFF2-40B4-BE49-F238E27FC236}">
                <a16:creationId xmlns:a16="http://schemas.microsoft.com/office/drawing/2014/main" id="{D5228485-BEEF-8F66-8CF2-BD94525EFBD5}"/>
              </a:ext>
            </a:extLst>
          </p:cNvPr>
          <p:cNvSpPr/>
          <p:nvPr/>
        </p:nvSpPr>
        <p:spPr>
          <a:xfrm>
            <a:off x="56079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08" name="Freeform: Shape 1607">
            <a:extLst>
              <a:ext uri="{FF2B5EF4-FFF2-40B4-BE49-F238E27FC236}">
                <a16:creationId xmlns:a16="http://schemas.microsoft.com/office/drawing/2014/main" id="{2F24CF1D-A60B-342C-6319-ED1B61ED311D}"/>
              </a:ext>
            </a:extLst>
          </p:cNvPr>
          <p:cNvSpPr/>
          <p:nvPr/>
        </p:nvSpPr>
        <p:spPr>
          <a:xfrm>
            <a:off x="56079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09" name="Freeform: Shape 1608">
            <a:extLst>
              <a:ext uri="{FF2B5EF4-FFF2-40B4-BE49-F238E27FC236}">
                <a16:creationId xmlns:a16="http://schemas.microsoft.com/office/drawing/2014/main" id="{3313B33A-63F9-BC44-51B9-33CD27A8FEA9}"/>
              </a:ext>
            </a:extLst>
          </p:cNvPr>
          <p:cNvSpPr/>
          <p:nvPr/>
        </p:nvSpPr>
        <p:spPr>
          <a:xfrm>
            <a:off x="56079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10" name="Freeform: Shape 1609">
            <a:extLst>
              <a:ext uri="{FF2B5EF4-FFF2-40B4-BE49-F238E27FC236}">
                <a16:creationId xmlns:a16="http://schemas.microsoft.com/office/drawing/2014/main" id="{CD2D2DB3-0EA4-BFEC-414B-C906C39D4045}"/>
              </a:ext>
            </a:extLst>
          </p:cNvPr>
          <p:cNvSpPr/>
          <p:nvPr/>
        </p:nvSpPr>
        <p:spPr>
          <a:xfrm>
            <a:off x="56079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11" name="Freeform: Shape 1610">
            <a:extLst>
              <a:ext uri="{FF2B5EF4-FFF2-40B4-BE49-F238E27FC236}">
                <a16:creationId xmlns:a16="http://schemas.microsoft.com/office/drawing/2014/main" id="{F0686966-0001-CE78-DF99-A2AC59D2FEFC}"/>
              </a:ext>
            </a:extLst>
          </p:cNvPr>
          <p:cNvSpPr/>
          <p:nvPr/>
        </p:nvSpPr>
        <p:spPr>
          <a:xfrm>
            <a:off x="57793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12" name="Freeform: Shape 1611">
            <a:extLst>
              <a:ext uri="{FF2B5EF4-FFF2-40B4-BE49-F238E27FC236}">
                <a16:creationId xmlns:a16="http://schemas.microsoft.com/office/drawing/2014/main" id="{59A3F578-4703-1239-34B4-AA36A6C4AFA7}"/>
              </a:ext>
            </a:extLst>
          </p:cNvPr>
          <p:cNvSpPr/>
          <p:nvPr/>
        </p:nvSpPr>
        <p:spPr>
          <a:xfrm>
            <a:off x="57793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13" name="Freeform: Shape 1612">
            <a:extLst>
              <a:ext uri="{FF2B5EF4-FFF2-40B4-BE49-F238E27FC236}">
                <a16:creationId xmlns:a16="http://schemas.microsoft.com/office/drawing/2014/main" id="{535F1318-5D63-9E13-434B-89B49ABB0846}"/>
              </a:ext>
            </a:extLst>
          </p:cNvPr>
          <p:cNvSpPr/>
          <p:nvPr/>
        </p:nvSpPr>
        <p:spPr>
          <a:xfrm>
            <a:off x="57793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14" name="Freeform: Shape 1613">
            <a:extLst>
              <a:ext uri="{FF2B5EF4-FFF2-40B4-BE49-F238E27FC236}">
                <a16:creationId xmlns:a16="http://schemas.microsoft.com/office/drawing/2014/main" id="{908958E2-D894-21CA-DB44-237B1192DEF7}"/>
              </a:ext>
            </a:extLst>
          </p:cNvPr>
          <p:cNvSpPr/>
          <p:nvPr/>
        </p:nvSpPr>
        <p:spPr>
          <a:xfrm>
            <a:off x="57793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15" name="Freeform: Shape 1614">
            <a:extLst>
              <a:ext uri="{FF2B5EF4-FFF2-40B4-BE49-F238E27FC236}">
                <a16:creationId xmlns:a16="http://schemas.microsoft.com/office/drawing/2014/main" id="{7186143D-AF73-C5D0-504B-600CC3B56054}"/>
              </a:ext>
            </a:extLst>
          </p:cNvPr>
          <p:cNvSpPr/>
          <p:nvPr/>
        </p:nvSpPr>
        <p:spPr>
          <a:xfrm>
            <a:off x="57793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16" name="Freeform: Shape 1615">
            <a:extLst>
              <a:ext uri="{FF2B5EF4-FFF2-40B4-BE49-F238E27FC236}">
                <a16:creationId xmlns:a16="http://schemas.microsoft.com/office/drawing/2014/main" id="{7D958C3E-81BF-E0C5-A297-BC7A1D8FF5F9}"/>
              </a:ext>
            </a:extLst>
          </p:cNvPr>
          <p:cNvSpPr/>
          <p:nvPr/>
        </p:nvSpPr>
        <p:spPr>
          <a:xfrm>
            <a:off x="57793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17" name="Freeform: Shape 1616">
            <a:extLst>
              <a:ext uri="{FF2B5EF4-FFF2-40B4-BE49-F238E27FC236}">
                <a16:creationId xmlns:a16="http://schemas.microsoft.com/office/drawing/2014/main" id="{73A78E25-1D9F-E3EF-0262-3E72D0CCBA2D}"/>
              </a:ext>
            </a:extLst>
          </p:cNvPr>
          <p:cNvSpPr/>
          <p:nvPr/>
        </p:nvSpPr>
        <p:spPr>
          <a:xfrm>
            <a:off x="57793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18" name="Freeform: Shape 1617">
            <a:extLst>
              <a:ext uri="{FF2B5EF4-FFF2-40B4-BE49-F238E27FC236}">
                <a16:creationId xmlns:a16="http://schemas.microsoft.com/office/drawing/2014/main" id="{4F035DEA-0DE6-AD86-DAFF-C221F0A38039}"/>
              </a:ext>
            </a:extLst>
          </p:cNvPr>
          <p:cNvSpPr/>
          <p:nvPr/>
        </p:nvSpPr>
        <p:spPr>
          <a:xfrm>
            <a:off x="57793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19" name="Freeform: Shape 1618">
            <a:extLst>
              <a:ext uri="{FF2B5EF4-FFF2-40B4-BE49-F238E27FC236}">
                <a16:creationId xmlns:a16="http://schemas.microsoft.com/office/drawing/2014/main" id="{AF39EAF9-0130-218F-CAA9-632202E2BCF4}"/>
              </a:ext>
            </a:extLst>
          </p:cNvPr>
          <p:cNvSpPr/>
          <p:nvPr/>
        </p:nvSpPr>
        <p:spPr>
          <a:xfrm>
            <a:off x="57793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20" name="Freeform: Shape 1619">
            <a:extLst>
              <a:ext uri="{FF2B5EF4-FFF2-40B4-BE49-F238E27FC236}">
                <a16:creationId xmlns:a16="http://schemas.microsoft.com/office/drawing/2014/main" id="{5A587CE5-1A96-D827-C525-4CD9D028F651}"/>
              </a:ext>
            </a:extLst>
          </p:cNvPr>
          <p:cNvSpPr/>
          <p:nvPr/>
        </p:nvSpPr>
        <p:spPr>
          <a:xfrm>
            <a:off x="57793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21" name="Freeform: Shape 1620">
            <a:extLst>
              <a:ext uri="{FF2B5EF4-FFF2-40B4-BE49-F238E27FC236}">
                <a16:creationId xmlns:a16="http://schemas.microsoft.com/office/drawing/2014/main" id="{7505CC29-FF4F-C9CC-4AC3-2A5F69A51C38}"/>
              </a:ext>
            </a:extLst>
          </p:cNvPr>
          <p:cNvSpPr/>
          <p:nvPr/>
        </p:nvSpPr>
        <p:spPr>
          <a:xfrm>
            <a:off x="57793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22" name="Freeform: Shape 1621">
            <a:extLst>
              <a:ext uri="{FF2B5EF4-FFF2-40B4-BE49-F238E27FC236}">
                <a16:creationId xmlns:a16="http://schemas.microsoft.com/office/drawing/2014/main" id="{47DD10F9-B5D1-1B0C-1152-688EADA48CC8}"/>
              </a:ext>
            </a:extLst>
          </p:cNvPr>
          <p:cNvSpPr/>
          <p:nvPr/>
        </p:nvSpPr>
        <p:spPr>
          <a:xfrm>
            <a:off x="57793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23" name="Freeform: Shape 1622">
            <a:extLst>
              <a:ext uri="{FF2B5EF4-FFF2-40B4-BE49-F238E27FC236}">
                <a16:creationId xmlns:a16="http://schemas.microsoft.com/office/drawing/2014/main" id="{18673D5C-2557-7E05-67BD-E01FA23ECE93}"/>
              </a:ext>
            </a:extLst>
          </p:cNvPr>
          <p:cNvSpPr/>
          <p:nvPr/>
        </p:nvSpPr>
        <p:spPr>
          <a:xfrm>
            <a:off x="57793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24" name="Freeform: Shape 1623">
            <a:extLst>
              <a:ext uri="{FF2B5EF4-FFF2-40B4-BE49-F238E27FC236}">
                <a16:creationId xmlns:a16="http://schemas.microsoft.com/office/drawing/2014/main" id="{C6123896-2303-7487-962A-D320923B0B4D}"/>
              </a:ext>
            </a:extLst>
          </p:cNvPr>
          <p:cNvSpPr/>
          <p:nvPr/>
        </p:nvSpPr>
        <p:spPr>
          <a:xfrm>
            <a:off x="57793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25" name="Freeform: Shape 1624">
            <a:extLst>
              <a:ext uri="{FF2B5EF4-FFF2-40B4-BE49-F238E27FC236}">
                <a16:creationId xmlns:a16="http://schemas.microsoft.com/office/drawing/2014/main" id="{A3985157-5746-8FF7-AF7B-D7F3B63273A8}"/>
              </a:ext>
            </a:extLst>
          </p:cNvPr>
          <p:cNvSpPr/>
          <p:nvPr/>
        </p:nvSpPr>
        <p:spPr>
          <a:xfrm>
            <a:off x="57793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26" name="Freeform: Shape 1625">
            <a:extLst>
              <a:ext uri="{FF2B5EF4-FFF2-40B4-BE49-F238E27FC236}">
                <a16:creationId xmlns:a16="http://schemas.microsoft.com/office/drawing/2014/main" id="{8080CE86-947B-5435-E647-6EC77ECCB133}"/>
              </a:ext>
            </a:extLst>
          </p:cNvPr>
          <p:cNvSpPr/>
          <p:nvPr/>
        </p:nvSpPr>
        <p:spPr>
          <a:xfrm>
            <a:off x="57793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27" name="Freeform: Shape 1626">
            <a:extLst>
              <a:ext uri="{FF2B5EF4-FFF2-40B4-BE49-F238E27FC236}">
                <a16:creationId xmlns:a16="http://schemas.microsoft.com/office/drawing/2014/main" id="{FAEDC5F3-627B-51C2-FDA9-BCC73670C40C}"/>
              </a:ext>
            </a:extLst>
          </p:cNvPr>
          <p:cNvSpPr/>
          <p:nvPr/>
        </p:nvSpPr>
        <p:spPr>
          <a:xfrm>
            <a:off x="57793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28" name="Freeform: Shape 1627">
            <a:extLst>
              <a:ext uri="{FF2B5EF4-FFF2-40B4-BE49-F238E27FC236}">
                <a16:creationId xmlns:a16="http://schemas.microsoft.com/office/drawing/2014/main" id="{5C6D2027-A607-2F7B-6853-582CB9EC3EE4}"/>
              </a:ext>
            </a:extLst>
          </p:cNvPr>
          <p:cNvSpPr/>
          <p:nvPr/>
        </p:nvSpPr>
        <p:spPr>
          <a:xfrm>
            <a:off x="57793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29" name="Freeform: Shape 1628">
            <a:extLst>
              <a:ext uri="{FF2B5EF4-FFF2-40B4-BE49-F238E27FC236}">
                <a16:creationId xmlns:a16="http://schemas.microsoft.com/office/drawing/2014/main" id="{107045F6-2195-B6AB-AF11-06239E46E29D}"/>
              </a:ext>
            </a:extLst>
          </p:cNvPr>
          <p:cNvSpPr/>
          <p:nvPr/>
        </p:nvSpPr>
        <p:spPr>
          <a:xfrm>
            <a:off x="57793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30" name="Freeform: Shape 1629">
            <a:extLst>
              <a:ext uri="{FF2B5EF4-FFF2-40B4-BE49-F238E27FC236}">
                <a16:creationId xmlns:a16="http://schemas.microsoft.com/office/drawing/2014/main" id="{9772E98F-E187-1E0C-B8DD-B52903234BD5}"/>
              </a:ext>
            </a:extLst>
          </p:cNvPr>
          <p:cNvSpPr/>
          <p:nvPr/>
        </p:nvSpPr>
        <p:spPr>
          <a:xfrm>
            <a:off x="57793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31" name="Freeform: Shape 1630">
            <a:extLst>
              <a:ext uri="{FF2B5EF4-FFF2-40B4-BE49-F238E27FC236}">
                <a16:creationId xmlns:a16="http://schemas.microsoft.com/office/drawing/2014/main" id="{05D23CED-430B-7D72-4E79-407C2995F2B0}"/>
              </a:ext>
            </a:extLst>
          </p:cNvPr>
          <p:cNvSpPr/>
          <p:nvPr/>
        </p:nvSpPr>
        <p:spPr>
          <a:xfrm>
            <a:off x="57793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32" name="Freeform: Shape 1631">
            <a:extLst>
              <a:ext uri="{FF2B5EF4-FFF2-40B4-BE49-F238E27FC236}">
                <a16:creationId xmlns:a16="http://schemas.microsoft.com/office/drawing/2014/main" id="{A274D672-9DF2-ED75-3E09-450ECC0C7D49}"/>
              </a:ext>
            </a:extLst>
          </p:cNvPr>
          <p:cNvSpPr/>
          <p:nvPr/>
        </p:nvSpPr>
        <p:spPr>
          <a:xfrm>
            <a:off x="57793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33" name="Freeform: Shape 1632">
            <a:extLst>
              <a:ext uri="{FF2B5EF4-FFF2-40B4-BE49-F238E27FC236}">
                <a16:creationId xmlns:a16="http://schemas.microsoft.com/office/drawing/2014/main" id="{D464D009-EB66-AE00-F2D6-64F046F0AAF2}"/>
              </a:ext>
            </a:extLst>
          </p:cNvPr>
          <p:cNvSpPr/>
          <p:nvPr/>
        </p:nvSpPr>
        <p:spPr>
          <a:xfrm>
            <a:off x="57793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34" name="Freeform: Shape 1633">
            <a:extLst>
              <a:ext uri="{FF2B5EF4-FFF2-40B4-BE49-F238E27FC236}">
                <a16:creationId xmlns:a16="http://schemas.microsoft.com/office/drawing/2014/main" id="{95080B5F-5E95-EC10-D7D2-8727513F3837}"/>
              </a:ext>
            </a:extLst>
          </p:cNvPr>
          <p:cNvSpPr/>
          <p:nvPr/>
        </p:nvSpPr>
        <p:spPr>
          <a:xfrm>
            <a:off x="57793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35" name="Freeform: Shape 1634">
            <a:extLst>
              <a:ext uri="{FF2B5EF4-FFF2-40B4-BE49-F238E27FC236}">
                <a16:creationId xmlns:a16="http://schemas.microsoft.com/office/drawing/2014/main" id="{389E7BC3-6BCF-6F1F-AD4F-D9F93753C542}"/>
              </a:ext>
            </a:extLst>
          </p:cNvPr>
          <p:cNvSpPr/>
          <p:nvPr/>
        </p:nvSpPr>
        <p:spPr>
          <a:xfrm>
            <a:off x="57793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36" name="Freeform: Shape 1635">
            <a:extLst>
              <a:ext uri="{FF2B5EF4-FFF2-40B4-BE49-F238E27FC236}">
                <a16:creationId xmlns:a16="http://schemas.microsoft.com/office/drawing/2014/main" id="{BAC16050-7921-E189-F14C-CF6053C65987}"/>
              </a:ext>
            </a:extLst>
          </p:cNvPr>
          <p:cNvSpPr/>
          <p:nvPr/>
        </p:nvSpPr>
        <p:spPr>
          <a:xfrm>
            <a:off x="57793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37" name="Freeform: Shape 1636">
            <a:extLst>
              <a:ext uri="{FF2B5EF4-FFF2-40B4-BE49-F238E27FC236}">
                <a16:creationId xmlns:a16="http://schemas.microsoft.com/office/drawing/2014/main" id="{DE81C9F4-DA4E-B197-C006-E79C2F1B79F4}"/>
              </a:ext>
            </a:extLst>
          </p:cNvPr>
          <p:cNvSpPr/>
          <p:nvPr/>
        </p:nvSpPr>
        <p:spPr>
          <a:xfrm>
            <a:off x="57793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38" name="Freeform: Shape 1637">
            <a:extLst>
              <a:ext uri="{FF2B5EF4-FFF2-40B4-BE49-F238E27FC236}">
                <a16:creationId xmlns:a16="http://schemas.microsoft.com/office/drawing/2014/main" id="{04134EF9-FC70-F933-A428-52F8EB3FA158}"/>
              </a:ext>
            </a:extLst>
          </p:cNvPr>
          <p:cNvSpPr/>
          <p:nvPr/>
        </p:nvSpPr>
        <p:spPr>
          <a:xfrm>
            <a:off x="57793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39" name="Freeform: Shape 1638">
            <a:extLst>
              <a:ext uri="{FF2B5EF4-FFF2-40B4-BE49-F238E27FC236}">
                <a16:creationId xmlns:a16="http://schemas.microsoft.com/office/drawing/2014/main" id="{D6F0BC17-6B1D-C247-514D-89C007366213}"/>
              </a:ext>
            </a:extLst>
          </p:cNvPr>
          <p:cNvSpPr/>
          <p:nvPr/>
        </p:nvSpPr>
        <p:spPr>
          <a:xfrm>
            <a:off x="57793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40" name="Freeform: Shape 1639">
            <a:extLst>
              <a:ext uri="{FF2B5EF4-FFF2-40B4-BE49-F238E27FC236}">
                <a16:creationId xmlns:a16="http://schemas.microsoft.com/office/drawing/2014/main" id="{BF85DBFC-7C59-1553-E9E2-DC0741BA7182}"/>
              </a:ext>
            </a:extLst>
          </p:cNvPr>
          <p:cNvSpPr/>
          <p:nvPr/>
        </p:nvSpPr>
        <p:spPr>
          <a:xfrm>
            <a:off x="57793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41" name="Freeform: Shape 1640">
            <a:extLst>
              <a:ext uri="{FF2B5EF4-FFF2-40B4-BE49-F238E27FC236}">
                <a16:creationId xmlns:a16="http://schemas.microsoft.com/office/drawing/2014/main" id="{E2C61426-5525-DEE1-DE06-DDC05866CD22}"/>
              </a:ext>
            </a:extLst>
          </p:cNvPr>
          <p:cNvSpPr/>
          <p:nvPr/>
        </p:nvSpPr>
        <p:spPr>
          <a:xfrm>
            <a:off x="57793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42" name="Freeform: Shape 1641">
            <a:extLst>
              <a:ext uri="{FF2B5EF4-FFF2-40B4-BE49-F238E27FC236}">
                <a16:creationId xmlns:a16="http://schemas.microsoft.com/office/drawing/2014/main" id="{4425C9DB-AE96-BD1B-0649-2A6CE2CC2BF1}"/>
              </a:ext>
            </a:extLst>
          </p:cNvPr>
          <p:cNvSpPr/>
          <p:nvPr/>
        </p:nvSpPr>
        <p:spPr>
          <a:xfrm>
            <a:off x="57793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43" name="Freeform: Shape 1642">
            <a:extLst>
              <a:ext uri="{FF2B5EF4-FFF2-40B4-BE49-F238E27FC236}">
                <a16:creationId xmlns:a16="http://schemas.microsoft.com/office/drawing/2014/main" id="{F23FEE23-E0AD-5EB4-582E-3310D542A027}"/>
              </a:ext>
            </a:extLst>
          </p:cNvPr>
          <p:cNvSpPr/>
          <p:nvPr/>
        </p:nvSpPr>
        <p:spPr>
          <a:xfrm>
            <a:off x="57793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44" name="Freeform: Shape 1643">
            <a:extLst>
              <a:ext uri="{FF2B5EF4-FFF2-40B4-BE49-F238E27FC236}">
                <a16:creationId xmlns:a16="http://schemas.microsoft.com/office/drawing/2014/main" id="{99424A7A-821F-7FD4-C211-44A464B5A6AE}"/>
              </a:ext>
            </a:extLst>
          </p:cNvPr>
          <p:cNvSpPr/>
          <p:nvPr/>
        </p:nvSpPr>
        <p:spPr>
          <a:xfrm>
            <a:off x="57793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45" name="Freeform: Shape 1644">
            <a:extLst>
              <a:ext uri="{FF2B5EF4-FFF2-40B4-BE49-F238E27FC236}">
                <a16:creationId xmlns:a16="http://schemas.microsoft.com/office/drawing/2014/main" id="{23BA5589-ECBF-5356-A5BA-761A624B0069}"/>
              </a:ext>
            </a:extLst>
          </p:cNvPr>
          <p:cNvSpPr/>
          <p:nvPr/>
        </p:nvSpPr>
        <p:spPr>
          <a:xfrm>
            <a:off x="57793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46" name="Freeform: Shape 1645">
            <a:extLst>
              <a:ext uri="{FF2B5EF4-FFF2-40B4-BE49-F238E27FC236}">
                <a16:creationId xmlns:a16="http://schemas.microsoft.com/office/drawing/2014/main" id="{65723480-6B98-EE49-8FB6-AD4619A7D811}"/>
              </a:ext>
            </a:extLst>
          </p:cNvPr>
          <p:cNvSpPr/>
          <p:nvPr/>
        </p:nvSpPr>
        <p:spPr>
          <a:xfrm>
            <a:off x="57793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47" name="Freeform: Shape 1646">
            <a:extLst>
              <a:ext uri="{FF2B5EF4-FFF2-40B4-BE49-F238E27FC236}">
                <a16:creationId xmlns:a16="http://schemas.microsoft.com/office/drawing/2014/main" id="{DFC3DE90-6FFF-406C-B396-458245D70D86}"/>
              </a:ext>
            </a:extLst>
          </p:cNvPr>
          <p:cNvSpPr/>
          <p:nvPr/>
        </p:nvSpPr>
        <p:spPr>
          <a:xfrm>
            <a:off x="57793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48" name="Freeform: Shape 1647">
            <a:extLst>
              <a:ext uri="{FF2B5EF4-FFF2-40B4-BE49-F238E27FC236}">
                <a16:creationId xmlns:a16="http://schemas.microsoft.com/office/drawing/2014/main" id="{0E036621-AD99-F64E-F853-8AF998575DDB}"/>
              </a:ext>
            </a:extLst>
          </p:cNvPr>
          <p:cNvSpPr/>
          <p:nvPr/>
        </p:nvSpPr>
        <p:spPr>
          <a:xfrm>
            <a:off x="57793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49" name="Freeform: Shape 1648">
            <a:extLst>
              <a:ext uri="{FF2B5EF4-FFF2-40B4-BE49-F238E27FC236}">
                <a16:creationId xmlns:a16="http://schemas.microsoft.com/office/drawing/2014/main" id="{1927E5F5-9D77-DF4C-4CF5-ED7FFA477667}"/>
              </a:ext>
            </a:extLst>
          </p:cNvPr>
          <p:cNvSpPr/>
          <p:nvPr/>
        </p:nvSpPr>
        <p:spPr>
          <a:xfrm>
            <a:off x="59508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50" name="Freeform: Shape 1649">
            <a:extLst>
              <a:ext uri="{FF2B5EF4-FFF2-40B4-BE49-F238E27FC236}">
                <a16:creationId xmlns:a16="http://schemas.microsoft.com/office/drawing/2014/main" id="{DDA30466-0701-82F0-F006-48C4DBA23B3C}"/>
              </a:ext>
            </a:extLst>
          </p:cNvPr>
          <p:cNvSpPr/>
          <p:nvPr/>
        </p:nvSpPr>
        <p:spPr>
          <a:xfrm>
            <a:off x="59508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51" name="Freeform: Shape 1650">
            <a:extLst>
              <a:ext uri="{FF2B5EF4-FFF2-40B4-BE49-F238E27FC236}">
                <a16:creationId xmlns:a16="http://schemas.microsoft.com/office/drawing/2014/main" id="{FECB742D-1E91-4E9B-294A-F3F6D6F33519}"/>
              </a:ext>
            </a:extLst>
          </p:cNvPr>
          <p:cNvSpPr/>
          <p:nvPr/>
        </p:nvSpPr>
        <p:spPr>
          <a:xfrm>
            <a:off x="59508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52" name="Freeform: Shape 1651">
            <a:extLst>
              <a:ext uri="{FF2B5EF4-FFF2-40B4-BE49-F238E27FC236}">
                <a16:creationId xmlns:a16="http://schemas.microsoft.com/office/drawing/2014/main" id="{8AD8E049-E007-59AA-432E-277046F39958}"/>
              </a:ext>
            </a:extLst>
          </p:cNvPr>
          <p:cNvSpPr/>
          <p:nvPr/>
        </p:nvSpPr>
        <p:spPr>
          <a:xfrm>
            <a:off x="59508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53" name="Freeform: Shape 1652">
            <a:extLst>
              <a:ext uri="{FF2B5EF4-FFF2-40B4-BE49-F238E27FC236}">
                <a16:creationId xmlns:a16="http://schemas.microsoft.com/office/drawing/2014/main" id="{22D301C3-C04D-A436-1687-FA86E04CEA87}"/>
              </a:ext>
            </a:extLst>
          </p:cNvPr>
          <p:cNvSpPr/>
          <p:nvPr/>
        </p:nvSpPr>
        <p:spPr>
          <a:xfrm>
            <a:off x="59508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54" name="Freeform: Shape 1653">
            <a:extLst>
              <a:ext uri="{FF2B5EF4-FFF2-40B4-BE49-F238E27FC236}">
                <a16:creationId xmlns:a16="http://schemas.microsoft.com/office/drawing/2014/main" id="{A9B32021-8F33-F658-480E-A97EE06E5E44}"/>
              </a:ext>
            </a:extLst>
          </p:cNvPr>
          <p:cNvSpPr/>
          <p:nvPr/>
        </p:nvSpPr>
        <p:spPr>
          <a:xfrm>
            <a:off x="59508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55" name="Freeform: Shape 1654">
            <a:extLst>
              <a:ext uri="{FF2B5EF4-FFF2-40B4-BE49-F238E27FC236}">
                <a16:creationId xmlns:a16="http://schemas.microsoft.com/office/drawing/2014/main" id="{1C55B066-6CFC-7C79-49EF-FFB730FC9747}"/>
              </a:ext>
            </a:extLst>
          </p:cNvPr>
          <p:cNvSpPr/>
          <p:nvPr/>
        </p:nvSpPr>
        <p:spPr>
          <a:xfrm>
            <a:off x="59508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56" name="Freeform: Shape 1655">
            <a:extLst>
              <a:ext uri="{FF2B5EF4-FFF2-40B4-BE49-F238E27FC236}">
                <a16:creationId xmlns:a16="http://schemas.microsoft.com/office/drawing/2014/main" id="{67DE07BB-C4F5-1F86-9AF2-3E302CEF017F}"/>
              </a:ext>
            </a:extLst>
          </p:cNvPr>
          <p:cNvSpPr/>
          <p:nvPr/>
        </p:nvSpPr>
        <p:spPr>
          <a:xfrm>
            <a:off x="59508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57" name="Freeform: Shape 1656">
            <a:extLst>
              <a:ext uri="{FF2B5EF4-FFF2-40B4-BE49-F238E27FC236}">
                <a16:creationId xmlns:a16="http://schemas.microsoft.com/office/drawing/2014/main" id="{3BCB5908-6727-7453-30C6-C846A0EC3C5C}"/>
              </a:ext>
            </a:extLst>
          </p:cNvPr>
          <p:cNvSpPr/>
          <p:nvPr/>
        </p:nvSpPr>
        <p:spPr>
          <a:xfrm>
            <a:off x="59508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58" name="Freeform: Shape 1657">
            <a:extLst>
              <a:ext uri="{FF2B5EF4-FFF2-40B4-BE49-F238E27FC236}">
                <a16:creationId xmlns:a16="http://schemas.microsoft.com/office/drawing/2014/main" id="{D0DD8717-63D8-504C-C4BF-386C2652F93A}"/>
              </a:ext>
            </a:extLst>
          </p:cNvPr>
          <p:cNvSpPr/>
          <p:nvPr/>
        </p:nvSpPr>
        <p:spPr>
          <a:xfrm>
            <a:off x="59508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59" name="Freeform: Shape 1658">
            <a:extLst>
              <a:ext uri="{FF2B5EF4-FFF2-40B4-BE49-F238E27FC236}">
                <a16:creationId xmlns:a16="http://schemas.microsoft.com/office/drawing/2014/main" id="{B8D94F95-0D05-89AE-F800-0207C04CA63F}"/>
              </a:ext>
            </a:extLst>
          </p:cNvPr>
          <p:cNvSpPr/>
          <p:nvPr/>
        </p:nvSpPr>
        <p:spPr>
          <a:xfrm>
            <a:off x="59508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60" name="Freeform: Shape 1659">
            <a:extLst>
              <a:ext uri="{FF2B5EF4-FFF2-40B4-BE49-F238E27FC236}">
                <a16:creationId xmlns:a16="http://schemas.microsoft.com/office/drawing/2014/main" id="{8B603C32-2FDA-8858-3ABC-161027286B78}"/>
              </a:ext>
            </a:extLst>
          </p:cNvPr>
          <p:cNvSpPr/>
          <p:nvPr/>
        </p:nvSpPr>
        <p:spPr>
          <a:xfrm>
            <a:off x="59508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61" name="Freeform: Shape 1660">
            <a:extLst>
              <a:ext uri="{FF2B5EF4-FFF2-40B4-BE49-F238E27FC236}">
                <a16:creationId xmlns:a16="http://schemas.microsoft.com/office/drawing/2014/main" id="{5BEB66EC-B311-74DC-3743-721F749DB960}"/>
              </a:ext>
            </a:extLst>
          </p:cNvPr>
          <p:cNvSpPr/>
          <p:nvPr/>
        </p:nvSpPr>
        <p:spPr>
          <a:xfrm>
            <a:off x="59508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62" name="Freeform: Shape 1661">
            <a:extLst>
              <a:ext uri="{FF2B5EF4-FFF2-40B4-BE49-F238E27FC236}">
                <a16:creationId xmlns:a16="http://schemas.microsoft.com/office/drawing/2014/main" id="{7548B231-1803-A3CA-DE5C-EDE9B456187F}"/>
              </a:ext>
            </a:extLst>
          </p:cNvPr>
          <p:cNvSpPr/>
          <p:nvPr/>
        </p:nvSpPr>
        <p:spPr>
          <a:xfrm>
            <a:off x="59508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63" name="Freeform: Shape 1662">
            <a:extLst>
              <a:ext uri="{FF2B5EF4-FFF2-40B4-BE49-F238E27FC236}">
                <a16:creationId xmlns:a16="http://schemas.microsoft.com/office/drawing/2014/main" id="{CE5BE7FC-350F-15C7-A926-B58D62BEE9E2}"/>
              </a:ext>
            </a:extLst>
          </p:cNvPr>
          <p:cNvSpPr/>
          <p:nvPr/>
        </p:nvSpPr>
        <p:spPr>
          <a:xfrm>
            <a:off x="59508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64" name="Freeform: Shape 1663">
            <a:extLst>
              <a:ext uri="{FF2B5EF4-FFF2-40B4-BE49-F238E27FC236}">
                <a16:creationId xmlns:a16="http://schemas.microsoft.com/office/drawing/2014/main" id="{7439A894-2C98-DE93-5641-F41D2B03036C}"/>
              </a:ext>
            </a:extLst>
          </p:cNvPr>
          <p:cNvSpPr/>
          <p:nvPr/>
        </p:nvSpPr>
        <p:spPr>
          <a:xfrm>
            <a:off x="59508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65" name="Freeform: Shape 1664">
            <a:extLst>
              <a:ext uri="{FF2B5EF4-FFF2-40B4-BE49-F238E27FC236}">
                <a16:creationId xmlns:a16="http://schemas.microsoft.com/office/drawing/2014/main" id="{DC814A4F-9340-ED5A-6860-16C899F7C49F}"/>
              </a:ext>
            </a:extLst>
          </p:cNvPr>
          <p:cNvSpPr/>
          <p:nvPr/>
        </p:nvSpPr>
        <p:spPr>
          <a:xfrm>
            <a:off x="59508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66" name="Freeform: Shape 1665">
            <a:extLst>
              <a:ext uri="{FF2B5EF4-FFF2-40B4-BE49-F238E27FC236}">
                <a16:creationId xmlns:a16="http://schemas.microsoft.com/office/drawing/2014/main" id="{34ABB7C6-D847-CF83-1D6F-D17E262EC73F}"/>
              </a:ext>
            </a:extLst>
          </p:cNvPr>
          <p:cNvSpPr/>
          <p:nvPr/>
        </p:nvSpPr>
        <p:spPr>
          <a:xfrm>
            <a:off x="59508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67" name="Freeform: Shape 1666">
            <a:extLst>
              <a:ext uri="{FF2B5EF4-FFF2-40B4-BE49-F238E27FC236}">
                <a16:creationId xmlns:a16="http://schemas.microsoft.com/office/drawing/2014/main" id="{3E12E4BB-1B83-9D41-C484-8F3BB76D393B}"/>
              </a:ext>
            </a:extLst>
          </p:cNvPr>
          <p:cNvSpPr/>
          <p:nvPr/>
        </p:nvSpPr>
        <p:spPr>
          <a:xfrm>
            <a:off x="59508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68" name="Freeform: Shape 1667">
            <a:extLst>
              <a:ext uri="{FF2B5EF4-FFF2-40B4-BE49-F238E27FC236}">
                <a16:creationId xmlns:a16="http://schemas.microsoft.com/office/drawing/2014/main" id="{528115EB-E517-4146-8D0A-92B3ECEEDBE9}"/>
              </a:ext>
            </a:extLst>
          </p:cNvPr>
          <p:cNvSpPr/>
          <p:nvPr/>
        </p:nvSpPr>
        <p:spPr>
          <a:xfrm>
            <a:off x="59508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69" name="Freeform: Shape 1668">
            <a:extLst>
              <a:ext uri="{FF2B5EF4-FFF2-40B4-BE49-F238E27FC236}">
                <a16:creationId xmlns:a16="http://schemas.microsoft.com/office/drawing/2014/main" id="{CB15C95D-589D-5358-3566-BA9C5079E88F}"/>
              </a:ext>
            </a:extLst>
          </p:cNvPr>
          <p:cNvSpPr/>
          <p:nvPr/>
        </p:nvSpPr>
        <p:spPr>
          <a:xfrm>
            <a:off x="59508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70" name="Freeform: Shape 1669">
            <a:extLst>
              <a:ext uri="{FF2B5EF4-FFF2-40B4-BE49-F238E27FC236}">
                <a16:creationId xmlns:a16="http://schemas.microsoft.com/office/drawing/2014/main" id="{12DE7226-967F-F3EF-8F22-C54B4A2EBB6B}"/>
              </a:ext>
            </a:extLst>
          </p:cNvPr>
          <p:cNvSpPr/>
          <p:nvPr/>
        </p:nvSpPr>
        <p:spPr>
          <a:xfrm>
            <a:off x="59508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71" name="Freeform: Shape 1670">
            <a:extLst>
              <a:ext uri="{FF2B5EF4-FFF2-40B4-BE49-F238E27FC236}">
                <a16:creationId xmlns:a16="http://schemas.microsoft.com/office/drawing/2014/main" id="{4A1951E6-8D15-0514-8D64-85B42C0B6C72}"/>
              </a:ext>
            </a:extLst>
          </p:cNvPr>
          <p:cNvSpPr/>
          <p:nvPr/>
        </p:nvSpPr>
        <p:spPr>
          <a:xfrm>
            <a:off x="59508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72" name="Freeform: Shape 1671">
            <a:extLst>
              <a:ext uri="{FF2B5EF4-FFF2-40B4-BE49-F238E27FC236}">
                <a16:creationId xmlns:a16="http://schemas.microsoft.com/office/drawing/2014/main" id="{F7343889-EDE4-2EE0-9438-4017D4A90083}"/>
              </a:ext>
            </a:extLst>
          </p:cNvPr>
          <p:cNvSpPr/>
          <p:nvPr/>
        </p:nvSpPr>
        <p:spPr>
          <a:xfrm>
            <a:off x="59508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73" name="Freeform: Shape 1672">
            <a:extLst>
              <a:ext uri="{FF2B5EF4-FFF2-40B4-BE49-F238E27FC236}">
                <a16:creationId xmlns:a16="http://schemas.microsoft.com/office/drawing/2014/main" id="{BB20C6CE-0AA4-3AD3-8366-06A57CFEF19B}"/>
              </a:ext>
            </a:extLst>
          </p:cNvPr>
          <p:cNvSpPr/>
          <p:nvPr/>
        </p:nvSpPr>
        <p:spPr>
          <a:xfrm>
            <a:off x="59508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74" name="Freeform: Shape 1673">
            <a:extLst>
              <a:ext uri="{FF2B5EF4-FFF2-40B4-BE49-F238E27FC236}">
                <a16:creationId xmlns:a16="http://schemas.microsoft.com/office/drawing/2014/main" id="{A28F257A-3B01-5BD9-0B1E-8C214E010881}"/>
              </a:ext>
            </a:extLst>
          </p:cNvPr>
          <p:cNvSpPr/>
          <p:nvPr/>
        </p:nvSpPr>
        <p:spPr>
          <a:xfrm>
            <a:off x="59508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75" name="Freeform: Shape 1674">
            <a:extLst>
              <a:ext uri="{FF2B5EF4-FFF2-40B4-BE49-F238E27FC236}">
                <a16:creationId xmlns:a16="http://schemas.microsoft.com/office/drawing/2014/main" id="{6AAB359A-1C92-A8A2-FA24-2D0B9206B138}"/>
              </a:ext>
            </a:extLst>
          </p:cNvPr>
          <p:cNvSpPr/>
          <p:nvPr/>
        </p:nvSpPr>
        <p:spPr>
          <a:xfrm>
            <a:off x="59508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76" name="Freeform: Shape 1675">
            <a:extLst>
              <a:ext uri="{FF2B5EF4-FFF2-40B4-BE49-F238E27FC236}">
                <a16:creationId xmlns:a16="http://schemas.microsoft.com/office/drawing/2014/main" id="{B175EE36-314D-1596-F863-156E77DB2C0A}"/>
              </a:ext>
            </a:extLst>
          </p:cNvPr>
          <p:cNvSpPr/>
          <p:nvPr/>
        </p:nvSpPr>
        <p:spPr>
          <a:xfrm>
            <a:off x="59508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77" name="Freeform: Shape 1676">
            <a:extLst>
              <a:ext uri="{FF2B5EF4-FFF2-40B4-BE49-F238E27FC236}">
                <a16:creationId xmlns:a16="http://schemas.microsoft.com/office/drawing/2014/main" id="{5F3B09E2-A112-D0CE-3BB4-3649B5CE88BC}"/>
              </a:ext>
            </a:extLst>
          </p:cNvPr>
          <p:cNvSpPr/>
          <p:nvPr/>
        </p:nvSpPr>
        <p:spPr>
          <a:xfrm>
            <a:off x="59508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78" name="Freeform: Shape 1677">
            <a:extLst>
              <a:ext uri="{FF2B5EF4-FFF2-40B4-BE49-F238E27FC236}">
                <a16:creationId xmlns:a16="http://schemas.microsoft.com/office/drawing/2014/main" id="{9D13F232-5B74-E1CB-BF37-B4FF597C96AD}"/>
              </a:ext>
            </a:extLst>
          </p:cNvPr>
          <p:cNvSpPr/>
          <p:nvPr/>
        </p:nvSpPr>
        <p:spPr>
          <a:xfrm>
            <a:off x="59508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79" name="Freeform: Shape 1678">
            <a:extLst>
              <a:ext uri="{FF2B5EF4-FFF2-40B4-BE49-F238E27FC236}">
                <a16:creationId xmlns:a16="http://schemas.microsoft.com/office/drawing/2014/main" id="{EF32B364-B065-8E3F-6A02-D16FEF29EA4E}"/>
              </a:ext>
            </a:extLst>
          </p:cNvPr>
          <p:cNvSpPr/>
          <p:nvPr/>
        </p:nvSpPr>
        <p:spPr>
          <a:xfrm>
            <a:off x="59508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80" name="Freeform: Shape 1679">
            <a:extLst>
              <a:ext uri="{FF2B5EF4-FFF2-40B4-BE49-F238E27FC236}">
                <a16:creationId xmlns:a16="http://schemas.microsoft.com/office/drawing/2014/main" id="{552C4125-F5D9-2D8D-0A8E-0449DA4062F2}"/>
              </a:ext>
            </a:extLst>
          </p:cNvPr>
          <p:cNvSpPr/>
          <p:nvPr/>
        </p:nvSpPr>
        <p:spPr>
          <a:xfrm>
            <a:off x="59508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81" name="Freeform: Shape 1680">
            <a:extLst>
              <a:ext uri="{FF2B5EF4-FFF2-40B4-BE49-F238E27FC236}">
                <a16:creationId xmlns:a16="http://schemas.microsoft.com/office/drawing/2014/main" id="{580B25BF-A5D8-CED5-A3B9-3BA034982FC8}"/>
              </a:ext>
            </a:extLst>
          </p:cNvPr>
          <p:cNvSpPr/>
          <p:nvPr/>
        </p:nvSpPr>
        <p:spPr>
          <a:xfrm>
            <a:off x="59508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82" name="Freeform: Shape 1681">
            <a:extLst>
              <a:ext uri="{FF2B5EF4-FFF2-40B4-BE49-F238E27FC236}">
                <a16:creationId xmlns:a16="http://schemas.microsoft.com/office/drawing/2014/main" id="{E2483A5B-4985-AD02-6F23-F99D4B912DFB}"/>
              </a:ext>
            </a:extLst>
          </p:cNvPr>
          <p:cNvSpPr/>
          <p:nvPr/>
        </p:nvSpPr>
        <p:spPr>
          <a:xfrm>
            <a:off x="59508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83" name="Freeform: Shape 1682">
            <a:extLst>
              <a:ext uri="{FF2B5EF4-FFF2-40B4-BE49-F238E27FC236}">
                <a16:creationId xmlns:a16="http://schemas.microsoft.com/office/drawing/2014/main" id="{079B0273-4B05-A4C6-82B7-8A7C46A9C240}"/>
              </a:ext>
            </a:extLst>
          </p:cNvPr>
          <p:cNvSpPr/>
          <p:nvPr/>
        </p:nvSpPr>
        <p:spPr>
          <a:xfrm>
            <a:off x="59508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84" name="Freeform: Shape 1683">
            <a:extLst>
              <a:ext uri="{FF2B5EF4-FFF2-40B4-BE49-F238E27FC236}">
                <a16:creationId xmlns:a16="http://schemas.microsoft.com/office/drawing/2014/main" id="{9891993A-A270-E4E8-F759-F3877A7E783C}"/>
              </a:ext>
            </a:extLst>
          </p:cNvPr>
          <p:cNvSpPr/>
          <p:nvPr/>
        </p:nvSpPr>
        <p:spPr>
          <a:xfrm>
            <a:off x="59508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85" name="Freeform: Shape 1684">
            <a:extLst>
              <a:ext uri="{FF2B5EF4-FFF2-40B4-BE49-F238E27FC236}">
                <a16:creationId xmlns:a16="http://schemas.microsoft.com/office/drawing/2014/main" id="{81B6FA5D-77FA-8D3C-C6EC-2CEB9A022234}"/>
              </a:ext>
            </a:extLst>
          </p:cNvPr>
          <p:cNvSpPr/>
          <p:nvPr/>
        </p:nvSpPr>
        <p:spPr>
          <a:xfrm>
            <a:off x="59508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86" name="Freeform: Shape 1685">
            <a:extLst>
              <a:ext uri="{FF2B5EF4-FFF2-40B4-BE49-F238E27FC236}">
                <a16:creationId xmlns:a16="http://schemas.microsoft.com/office/drawing/2014/main" id="{79F30FFB-7B30-3EDF-0F5A-8941EFCDD4DE}"/>
              </a:ext>
            </a:extLst>
          </p:cNvPr>
          <p:cNvSpPr/>
          <p:nvPr/>
        </p:nvSpPr>
        <p:spPr>
          <a:xfrm>
            <a:off x="59508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87" name="Freeform: Shape 1686">
            <a:extLst>
              <a:ext uri="{FF2B5EF4-FFF2-40B4-BE49-F238E27FC236}">
                <a16:creationId xmlns:a16="http://schemas.microsoft.com/office/drawing/2014/main" id="{152CEB6D-CD46-7385-0DA7-0E43039D336A}"/>
              </a:ext>
            </a:extLst>
          </p:cNvPr>
          <p:cNvSpPr/>
          <p:nvPr/>
        </p:nvSpPr>
        <p:spPr>
          <a:xfrm>
            <a:off x="61222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88" name="Freeform: Shape 1687">
            <a:extLst>
              <a:ext uri="{FF2B5EF4-FFF2-40B4-BE49-F238E27FC236}">
                <a16:creationId xmlns:a16="http://schemas.microsoft.com/office/drawing/2014/main" id="{F05ADBD1-837F-9285-B4E4-F18749CF1DD1}"/>
              </a:ext>
            </a:extLst>
          </p:cNvPr>
          <p:cNvSpPr/>
          <p:nvPr/>
        </p:nvSpPr>
        <p:spPr>
          <a:xfrm>
            <a:off x="61222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89" name="Freeform: Shape 1688">
            <a:extLst>
              <a:ext uri="{FF2B5EF4-FFF2-40B4-BE49-F238E27FC236}">
                <a16:creationId xmlns:a16="http://schemas.microsoft.com/office/drawing/2014/main" id="{E1552102-AF26-ADAD-3297-C33FBA806F56}"/>
              </a:ext>
            </a:extLst>
          </p:cNvPr>
          <p:cNvSpPr/>
          <p:nvPr/>
        </p:nvSpPr>
        <p:spPr>
          <a:xfrm>
            <a:off x="61222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90" name="Freeform: Shape 1689">
            <a:extLst>
              <a:ext uri="{FF2B5EF4-FFF2-40B4-BE49-F238E27FC236}">
                <a16:creationId xmlns:a16="http://schemas.microsoft.com/office/drawing/2014/main" id="{74A7A188-A1EC-D902-FE97-D49C6FDB5F3B}"/>
              </a:ext>
            </a:extLst>
          </p:cNvPr>
          <p:cNvSpPr/>
          <p:nvPr/>
        </p:nvSpPr>
        <p:spPr>
          <a:xfrm>
            <a:off x="61222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91" name="Freeform: Shape 1690">
            <a:extLst>
              <a:ext uri="{FF2B5EF4-FFF2-40B4-BE49-F238E27FC236}">
                <a16:creationId xmlns:a16="http://schemas.microsoft.com/office/drawing/2014/main" id="{5B66B0E3-AADA-4F15-F7AE-9826ADAB7737}"/>
              </a:ext>
            </a:extLst>
          </p:cNvPr>
          <p:cNvSpPr/>
          <p:nvPr/>
        </p:nvSpPr>
        <p:spPr>
          <a:xfrm>
            <a:off x="61222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92" name="Freeform: Shape 1691">
            <a:extLst>
              <a:ext uri="{FF2B5EF4-FFF2-40B4-BE49-F238E27FC236}">
                <a16:creationId xmlns:a16="http://schemas.microsoft.com/office/drawing/2014/main" id="{5187B046-A01A-B1FB-D002-403EB864A112}"/>
              </a:ext>
            </a:extLst>
          </p:cNvPr>
          <p:cNvSpPr/>
          <p:nvPr/>
        </p:nvSpPr>
        <p:spPr>
          <a:xfrm>
            <a:off x="61222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93" name="Freeform: Shape 1692">
            <a:extLst>
              <a:ext uri="{FF2B5EF4-FFF2-40B4-BE49-F238E27FC236}">
                <a16:creationId xmlns:a16="http://schemas.microsoft.com/office/drawing/2014/main" id="{73B5B3FD-3C4F-7D87-09F9-DF2EFC1FA1AD}"/>
              </a:ext>
            </a:extLst>
          </p:cNvPr>
          <p:cNvSpPr/>
          <p:nvPr/>
        </p:nvSpPr>
        <p:spPr>
          <a:xfrm>
            <a:off x="61222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94" name="Freeform: Shape 1693">
            <a:extLst>
              <a:ext uri="{FF2B5EF4-FFF2-40B4-BE49-F238E27FC236}">
                <a16:creationId xmlns:a16="http://schemas.microsoft.com/office/drawing/2014/main" id="{F35C82A6-44E9-7621-A20A-4F8BE870572C}"/>
              </a:ext>
            </a:extLst>
          </p:cNvPr>
          <p:cNvSpPr/>
          <p:nvPr/>
        </p:nvSpPr>
        <p:spPr>
          <a:xfrm>
            <a:off x="61222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95" name="Freeform: Shape 1694">
            <a:extLst>
              <a:ext uri="{FF2B5EF4-FFF2-40B4-BE49-F238E27FC236}">
                <a16:creationId xmlns:a16="http://schemas.microsoft.com/office/drawing/2014/main" id="{A82F1855-6E27-99DE-9256-ADAB72BD6A42}"/>
              </a:ext>
            </a:extLst>
          </p:cNvPr>
          <p:cNvSpPr/>
          <p:nvPr/>
        </p:nvSpPr>
        <p:spPr>
          <a:xfrm>
            <a:off x="61222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96" name="Freeform: Shape 1695">
            <a:extLst>
              <a:ext uri="{FF2B5EF4-FFF2-40B4-BE49-F238E27FC236}">
                <a16:creationId xmlns:a16="http://schemas.microsoft.com/office/drawing/2014/main" id="{F0E3C0EC-0D0A-C502-C8D9-D25E7AC04E1B}"/>
              </a:ext>
            </a:extLst>
          </p:cNvPr>
          <p:cNvSpPr/>
          <p:nvPr/>
        </p:nvSpPr>
        <p:spPr>
          <a:xfrm>
            <a:off x="61222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97" name="Freeform: Shape 1696">
            <a:extLst>
              <a:ext uri="{FF2B5EF4-FFF2-40B4-BE49-F238E27FC236}">
                <a16:creationId xmlns:a16="http://schemas.microsoft.com/office/drawing/2014/main" id="{94D2F353-A439-027E-F808-E3291BB7F918}"/>
              </a:ext>
            </a:extLst>
          </p:cNvPr>
          <p:cNvSpPr/>
          <p:nvPr/>
        </p:nvSpPr>
        <p:spPr>
          <a:xfrm>
            <a:off x="61222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98" name="Freeform: Shape 1697">
            <a:extLst>
              <a:ext uri="{FF2B5EF4-FFF2-40B4-BE49-F238E27FC236}">
                <a16:creationId xmlns:a16="http://schemas.microsoft.com/office/drawing/2014/main" id="{BADB6F6A-7E11-A0CF-31E9-A230FD900B30}"/>
              </a:ext>
            </a:extLst>
          </p:cNvPr>
          <p:cNvSpPr/>
          <p:nvPr/>
        </p:nvSpPr>
        <p:spPr>
          <a:xfrm>
            <a:off x="61222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699" name="Freeform: Shape 1698">
            <a:extLst>
              <a:ext uri="{FF2B5EF4-FFF2-40B4-BE49-F238E27FC236}">
                <a16:creationId xmlns:a16="http://schemas.microsoft.com/office/drawing/2014/main" id="{B83E6F3B-C53A-CBA0-644E-06A334E90BA7}"/>
              </a:ext>
            </a:extLst>
          </p:cNvPr>
          <p:cNvSpPr/>
          <p:nvPr/>
        </p:nvSpPr>
        <p:spPr>
          <a:xfrm>
            <a:off x="61222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00" name="Freeform: Shape 1699">
            <a:extLst>
              <a:ext uri="{FF2B5EF4-FFF2-40B4-BE49-F238E27FC236}">
                <a16:creationId xmlns:a16="http://schemas.microsoft.com/office/drawing/2014/main" id="{6387FB43-FC4B-8DA7-72CC-CB372AF84A17}"/>
              </a:ext>
            </a:extLst>
          </p:cNvPr>
          <p:cNvSpPr/>
          <p:nvPr/>
        </p:nvSpPr>
        <p:spPr>
          <a:xfrm>
            <a:off x="61222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01" name="Freeform: Shape 1700">
            <a:extLst>
              <a:ext uri="{FF2B5EF4-FFF2-40B4-BE49-F238E27FC236}">
                <a16:creationId xmlns:a16="http://schemas.microsoft.com/office/drawing/2014/main" id="{3D321E74-E2A7-EE1B-65AE-675228AA664F}"/>
              </a:ext>
            </a:extLst>
          </p:cNvPr>
          <p:cNvSpPr/>
          <p:nvPr/>
        </p:nvSpPr>
        <p:spPr>
          <a:xfrm>
            <a:off x="61222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02" name="Freeform: Shape 1701">
            <a:extLst>
              <a:ext uri="{FF2B5EF4-FFF2-40B4-BE49-F238E27FC236}">
                <a16:creationId xmlns:a16="http://schemas.microsoft.com/office/drawing/2014/main" id="{4CEE021E-3426-0B2E-AFA3-D95E51148865}"/>
              </a:ext>
            </a:extLst>
          </p:cNvPr>
          <p:cNvSpPr/>
          <p:nvPr/>
        </p:nvSpPr>
        <p:spPr>
          <a:xfrm>
            <a:off x="61222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03" name="Freeform: Shape 1702">
            <a:extLst>
              <a:ext uri="{FF2B5EF4-FFF2-40B4-BE49-F238E27FC236}">
                <a16:creationId xmlns:a16="http://schemas.microsoft.com/office/drawing/2014/main" id="{C15DF2D1-BA32-2C74-DD06-FAEBB188E4EE}"/>
              </a:ext>
            </a:extLst>
          </p:cNvPr>
          <p:cNvSpPr/>
          <p:nvPr/>
        </p:nvSpPr>
        <p:spPr>
          <a:xfrm>
            <a:off x="61222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04" name="Freeform: Shape 1703">
            <a:extLst>
              <a:ext uri="{FF2B5EF4-FFF2-40B4-BE49-F238E27FC236}">
                <a16:creationId xmlns:a16="http://schemas.microsoft.com/office/drawing/2014/main" id="{6B247583-90C8-D2C6-C8DA-BADC39BA84C2}"/>
              </a:ext>
            </a:extLst>
          </p:cNvPr>
          <p:cNvSpPr/>
          <p:nvPr/>
        </p:nvSpPr>
        <p:spPr>
          <a:xfrm>
            <a:off x="61222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05" name="Freeform: Shape 1704">
            <a:extLst>
              <a:ext uri="{FF2B5EF4-FFF2-40B4-BE49-F238E27FC236}">
                <a16:creationId xmlns:a16="http://schemas.microsoft.com/office/drawing/2014/main" id="{DC054D77-1C54-46FB-C286-276C5FA0BB78}"/>
              </a:ext>
            </a:extLst>
          </p:cNvPr>
          <p:cNvSpPr/>
          <p:nvPr/>
        </p:nvSpPr>
        <p:spPr>
          <a:xfrm>
            <a:off x="61222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06" name="Freeform: Shape 1705">
            <a:extLst>
              <a:ext uri="{FF2B5EF4-FFF2-40B4-BE49-F238E27FC236}">
                <a16:creationId xmlns:a16="http://schemas.microsoft.com/office/drawing/2014/main" id="{FDBF1068-CE4E-75A2-2947-B1F6FEBBCE89}"/>
              </a:ext>
            </a:extLst>
          </p:cNvPr>
          <p:cNvSpPr/>
          <p:nvPr/>
        </p:nvSpPr>
        <p:spPr>
          <a:xfrm>
            <a:off x="61222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07" name="Freeform: Shape 1706">
            <a:extLst>
              <a:ext uri="{FF2B5EF4-FFF2-40B4-BE49-F238E27FC236}">
                <a16:creationId xmlns:a16="http://schemas.microsoft.com/office/drawing/2014/main" id="{42E0E83C-7F6E-A9BB-04D4-ED3421C8D451}"/>
              </a:ext>
            </a:extLst>
          </p:cNvPr>
          <p:cNvSpPr/>
          <p:nvPr/>
        </p:nvSpPr>
        <p:spPr>
          <a:xfrm>
            <a:off x="61222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08" name="Freeform: Shape 1707">
            <a:extLst>
              <a:ext uri="{FF2B5EF4-FFF2-40B4-BE49-F238E27FC236}">
                <a16:creationId xmlns:a16="http://schemas.microsoft.com/office/drawing/2014/main" id="{7D9525B3-505F-3B51-83C6-B280E1A6DC52}"/>
              </a:ext>
            </a:extLst>
          </p:cNvPr>
          <p:cNvSpPr/>
          <p:nvPr/>
        </p:nvSpPr>
        <p:spPr>
          <a:xfrm>
            <a:off x="61222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09" name="Freeform: Shape 1708">
            <a:extLst>
              <a:ext uri="{FF2B5EF4-FFF2-40B4-BE49-F238E27FC236}">
                <a16:creationId xmlns:a16="http://schemas.microsoft.com/office/drawing/2014/main" id="{D89DE6BE-71D5-2E31-02CB-7DDE126088F8}"/>
              </a:ext>
            </a:extLst>
          </p:cNvPr>
          <p:cNvSpPr/>
          <p:nvPr/>
        </p:nvSpPr>
        <p:spPr>
          <a:xfrm>
            <a:off x="61222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10" name="Freeform: Shape 1709">
            <a:extLst>
              <a:ext uri="{FF2B5EF4-FFF2-40B4-BE49-F238E27FC236}">
                <a16:creationId xmlns:a16="http://schemas.microsoft.com/office/drawing/2014/main" id="{5A436DE1-F038-F5E5-F59A-BFF999633942}"/>
              </a:ext>
            </a:extLst>
          </p:cNvPr>
          <p:cNvSpPr/>
          <p:nvPr/>
        </p:nvSpPr>
        <p:spPr>
          <a:xfrm>
            <a:off x="61222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11" name="Freeform: Shape 1710">
            <a:extLst>
              <a:ext uri="{FF2B5EF4-FFF2-40B4-BE49-F238E27FC236}">
                <a16:creationId xmlns:a16="http://schemas.microsoft.com/office/drawing/2014/main" id="{432A4F7B-9525-44CA-38A3-F98EED2E4ED8}"/>
              </a:ext>
            </a:extLst>
          </p:cNvPr>
          <p:cNvSpPr/>
          <p:nvPr/>
        </p:nvSpPr>
        <p:spPr>
          <a:xfrm>
            <a:off x="61222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12" name="Freeform: Shape 1711">
            <a:extLst>
              <a:ext uri="{FF2B5EF4-FFF2-40B4-BE49-F238E27FC236}">
                <a16:creationId xmlns:a16="http://schemas.microsoft.com/office/drawing/2014/main" id="{824110F0-7580-AA7C-8CF5-8AF467053A94}"/>
              </a:ext>
            </a:extLst>
          </p:cNvPr>
          <p:cNvSpPr/>
          <p:nvPr/>
        </p:nvSpPr>
        <p:spPr>
          <a:xfrm>
            <a:off x="61222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13" name="Freeform: Shape 1712">
            <a:extLst>
              <a:ext uri="{FF2B5EF4-FFF2-40B4-BE49-F238E27FC236}">
                <a16:creationId xmlns:a16="http://schemas.microsoft.com/office/drawing/2014/main" id="{7D057497-1BCB-5ED8-B5EF-D942F1F15D7F}"/>
              </a:ext>
            </a:extLst>
          </p:cNvPr>
          <p:cNvSpPr/>
          <p:nvPr/>
        </p:nvSpPr>
        <p:spPr>
          <a:xfrm>
            <a:off x="61222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14" name="Freeform: Shape 1713">
            <a:extLst>
              <a:ext uri="{FF2B5EF4-FFF2-40B4-BE49-F238E27FC236}">
                <a16:creationId xmlns:a16="http://schemas.microsoft.com/office/drawing/2014/main" id="{64D820A3-0945-C5F5-0CA7-4DEAE2A6437E}"/>
              </a:ext>
            </a:extLst>
          </p:cNvPr>
          <p:cNvSpPr/>
          <p:nvPr/>
        </p:nvSpPr>
        <p:spPr>
          <a:xfrm>
            <a:off x="61222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15" name="Freeform: Shape 1714">
            <a:extLst>
              <a:ext uri="{FF2B5EF4-FFF2-40B4-BE49-F238E27FC236}">
                <a16:creationId xmlns:a16="http://schemas.microsoft.com/office/drawing/2014/main" id="{F590EB9A-46AA-25BE-42E9-C3517A8EBAF4}"/>
              </a:ext>
            </a:extLst>
          </p:cNvPr>
          <p:cNvSpPr/>
          <p:nvPr/>
        </p:nvSpPr>
        <p:spPr>
          <a:xfrm>
            <a:off x="61222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16" name="Freeform: Shape 1715">
            <a:extLst>
              <a:ext uri="{FF2B5EF4-FFF2-40B4-BE49-F238E27FC236}">
                <a16:creationId xmlns:a16="http://schemas.microsoft.com/office/drawing/2014/main" id="{9D054C28-73EB-5EBC-6653-56E60C15D206}"/>
              </a:ext>
            </a:extLst>
          </p:cNvPr>
          <p:cNvSpPr/>
          <p:nvPr/>
        </p:nvSpPr>
        <p:spPr>
          <a:xfrm>
            <a:off x="61222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17" name="Freeform: Shape 1716">
            <a:extLst>
              <a:ext uri="{FF2B5EF4-FFF2-40B4-BE49-F238E27FC236}">
                <a16:creationId xmlns:a16="http://schemas.microsoft.com/office/drawing/2014/main" id="{48CABA58-DCF6-55A5-0ED6-D92F5B01F34B}"/>
              </a:ext>
            </a:extLst>
          </p:cNvPr>
          <p:cNvSpPr/>
          <p:nvPr/>
        </p:nvSpPr>
        <p:spPr>
          <a:xfrm>
            <a:off x="61222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18" name="Freeform: Shape 1717">
            <a:extLst>
              <a:ext uri="{FF2B5EF4-FFF2-40B4-BE49-F238E27FC236}">
                <a16:creationId xmlns:a16="http://schemas.microsoft.com/office/drawing/2014/main" id="{C9A42D12-7B0C-F299-3F1F-3B1B7980B083}"/>
              </a:ext>
            </a:extLst>
          </p:cNvPr>
          <p:cNvSpPr/>
          <p:nvPr/>
        </p:nvSpPr>
        <p:spPr>
          <a:xfrm>
            <a:off x="61222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19" name="Freeform: Shape 1718">
            <a:extLst>
              <a:ext uri="{FF2B5EF4-FFF2-40B4-BE49-F238E27FC236}">
                <a16:creationId xmlns:a16="http://schemas.microsoft.com/office/drawing/2014/main" id="{D222B163-D370-8213-7E91-6E126AB247D7}"/>
              </a:ext>
            </a:extLst>
          </p:cNvPr>
          <p:cNvSpPr/>
          <p:nvPr/>
        </p:nvSpPr>
        <p:spPr>
          <a:xfrm>
            <a:off x="61222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20" name="Freeform: Shape 1719">
            <a:extLst>
              <a:ext uri="{FF2B5EF4-FFF2-40B4-BE49-F238E27FC236}">
                <a16:creationId xmlns:a16="http://schemas.microsoft.com/office/drawing/2014/main" id="{C45E3EE5-7C76-AA84-577F-9A8764DC5BF5}"/>
              </a:ext>
            </a:extLst>
          </p:cNvPr>
          <p:cNvSpPr/>
          <p:nvPr/>
        </p:nvSpPr>
        <p:spPr>
          <a:xfrm>
            <a:off x="61222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21" name="Freeform: Shape 1720">
            <a:extLst>
              <a:ext uri="{FF2B5EF4-FFF2-40B4-BE49-F238E27FC236}">
                <a16:creationId xmlns:a16="http://schemas.microsoft.com/office/drawing/2014/main" id="{A6F38D8E-A669-BCFF-D589-71FDCF9425B4}"/>
              </a:ext>
            </a:extLst>
          </p:cNvPr>
          <p:cNvSpPr/>
          <p:nvPr/>
        </p:nvSpPr>
        <p:spPr>
          <a:xfrm>
            <a:off x="61222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22" name="Freeform: Shape 1721">
            <a:extLst>
              <a:ext uri="{FF2B5EF4-FFF2-40B4-BE49-F238E27FC236}">
                <a16:creationId xmlns:a16="http://schemas.microsoft.com/office/drawing/2014/main" id="{1C9CCA78-4988-9031-ED55-823FBC06CB9A}"/>
              </a:ext>
            </a:extLst>
          </p:cNvPr>
          <p:cNvSpPr/>
          <p:nvPr/>
        </p:nvSpPr>
        <p:spPr>
          <a:xfrm>
            <a:off x="61222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23" name="Freeform: Shape 1722">
            <a:extLst>
              <a:ext uri="{FF2B5EF4-FFF2-40B4-BE49-F238E27FC236}">
                <a16:creationId xmlns:a16="http://schemas.microsoft.com/office/drawing/2014/main" id="{78F4EAB0-457C-2235-E6CC-DD1DD34DB0C3}"/>
              </a:ext>
            </a:extLst>
          </p:cNvPr>
          <p:cNvSpPr/>
          <p:nvPr/>
        </p:nvSpPr>
        <p:spPr>
          <a:xfrm>
            <a:off x="61222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24" name="Freeform: Shape 1723">
            <a:extLst>
              <a:ext uri="{FF2B5EF4-FFF2-40B4-BE49-F238E27FC236}">
                <a16:creationId xmlns:a16="http://schemas.microsoft.com/office/drawing/2014/main" id="{8869C230-A187-C901-11ED-DC0F67A922AE}"/>
              </a:ext>
            </a:extLst>
          </p:cNvPr>
          <p:cNvSpPr/>
          <p:nvPr/>
        </p:nvSpPr>
        <p:spPr>
          <a:xfrm>
            <a:off x="61222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25" name="Freeform: Shape 1724">
            <a:extLst>
              <a:ext uri="{FF2B5EF4-FFF2-40B4-BE49-F238E27FC236}">
                <a16:creationId xmlns:a16="http://schemas.microsoft.com/office/drawing/2014/main" id="{7D006515-8627-B311-AB79-9539D48FF14A}"/>
              </a:ext>
            </a:extLst>
          </p:cNvPr>
          <p:cNvSpPr/>
          <p:nvPr/>
        </p:nvSpPr>
        <p:spPr>
          <a:xfrm>
            <a:off x="62937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26" name="Freeform: Shape 1725">
            <a:extLst>
              <a:ext uri="{FF2B5EF4-FFF2-40B4-BE49-F238E27FC236}">
                <a16:creationId xmlns:a16="http://schemas.microsoft.com/office/drawing/2014/main" id="{1B4EEDE7-E642-F9DC-DE5B-C1F037A21B01}"/>
              </a:ext>
            </a:extLst>
          </p:cNvPr>
          <p:cNvSpPr/>
          <p:nvPr/>
        </p:nvSpPr>
        <p:spPr>
          <a:xfrm>
            <a:off x="62937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27" name="Freeform: Shape 1726">
            <a:extLst>
              <a:ext uri="{FF2B5EF4-FFF2-40B4-BE49-F238E27FC236}">
                <a16:creationId xmlns:a16="http://schemas.microsoft.com/office/drawing/2014/main" id="{53B52CF5-3A49-2BBB-BF75-619B8C497972}"/>
              </a:ext>
            </a:extLst>
          </p:cNvPr>
          <p:cNvSpPr/>
          <p:nvPr/>
        </p:nvSpPr>
        <p:spPr>
          <a:xfrm>
            <a:off x="62937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28" name="Freeform: Shape 1727">
            <a:extLst>
              <a:ext uri="{FF2B5EF4-FFF2-40B4-BE49-F238E27FC236}">
                <a16:creationId xmlns:a16="http://schemas.microsoft.com/office/drawing/2014/main" id="{CE4394B2-2A26-945D-2681-3C1D0D5922F9}"/>
              </a:ext>
            </a:extLst>
          </p:cNvPr>
          <p:cNvSpPr/>
          <p:nvPr/>
        </p:nvSpPr>
        <p:spPr>
          <a:xfrm>
            <a:off x="62937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29" name="Freeform: Shape 1728">
            <a:extLst>
              <a:ext uri="{FF2B5EF4-FFF2-40B4-BE49-F238E27FC236}">
                <a16:creationId xmlns:a16="http://schemas.microsoft.com/office/drawing/2014/main" id="{7B1A5601-CCC3-6B0C-35D3-ADD124F27257}"/>
              </a:ext>
            </a:extLst>
          </p:cNvPr>
          <p:cNvSpPr/>
          <p:nvPr/>
        </p:nvSpPr>
        <p:spPr>
          <a:xfrm>
            <a:off x="62937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30" name="Freeform: Shape 1729">
            <a:extLst>
              <a:ext uri="{FF2B5EF4-FFF2-40B4-BE49-F238E27FC236}">
                <a16:creationId xmlns:a16="http://schemas.microsoft.com/office/drawing/2014/main" id="{7D00C591-7B77-083E-E06D-0B7ED28594AB}"/>
              </a:ext>
            </a:extLst>
          </p:cNvPr>
          <p:cNvSpPr/>
          <p:nvPr/>
        </p:nvSpPr>
        <p:spPr>
          <a:xfrm>
            <a:off x="62937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31" name="Freeform: Shape 1730">
            <a:extLst>
              <a:ext uri="{FF2B5EF4-FFF2-40B4-BE49-F238E27FC236}">
                <a16:creationId xmlns:a16="http://schemas.microsoft.com/office/drawing/2014/main" id="{090E543B-B012-536A-6C83-EA74444BBC4A}"/>
              </a:ext>
            </a:extLst>
          </p:cNvPr>
          <p:cNvSpPr/>
          <p:nvPr/>
        </p:nvSpPr>
        <p:spPr>
          <a:xfrm>
            <a:off x="62937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32" name="Freeform: Shape 1731">
            <a:extLst>
              <a:ext uri="{FF2B5EF4-FFF2-40B4-BE49-F238E27FC236}">
                <a16:creationId xmlns:a16="http://schemas.microsoft.com/office/drawing/2014/main" id="{17BC3D0B-8F96-0FFE-FFC2-408E4951E9D8}"/>
              </a:ext>
            </a:extLst>
          </p:cNvPr>
          <p:cNvSpPr/>
          <p:nvPr/>
        </p:nvSpPr>
        <p:spPr>
          <a:xfrm>
            <a:off x="62937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33" name="Freeform: Shape 1732">
            <a:extLst>
              <a:ext uri="{FF2B5EF4-FFF2-40B4-BE49-F238E27FC236}">
                <a16:creationId xmlns:a16="http://schemas.microsoft.com/office/drawing/2014/main" id="{9B98801F-CDD1-7B51-C299-F0E95C2BDFD7}"/>
              </a:ext>
            </a:extLst>
          </p:cNvPr>
          <p:cNvSpPr/>
          <p:nvPr/>
        </p:nvSpPr>
        <p:spPr>
          <a:xfrm>
            <a:off x="62937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34" name="Freeform: Shape 1733">
            <a:extLst>
              <a:ext uri="{FF2B5EF4-FFF2-40B4-BE49-F238E27FC236}">
                <a16:creationId xmlns:a16="http://schemas.microsoft.com/office/drawing/2014/main" id="{28D15BB9-2618-7775-6776-2E07AF9D4018}"/>
              </a:ext>
            </a:extLst>
          </p:cNvPr>
          <p:cNvSpPr/>
          <p:nvPr/>
        </p:nvSpPr>
        <p:spPr>
          <a:xfrm>
            <a:off x="62937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35" name="Freeform: Shape 1734">
            <a:extLst>
              <a:ext uri="{FF2B5EF4-FFF2-40B4-BE49-F238E27FC236}">
                <a16:creationId xmlns:a16="http://schemas.microsoft.com/office/drawing/2014/main" id="{6C33335A-458D-4352-4DCD-1D6E8581BA9B}"/>
              </a:ext>
            </a:extLst>
          </p:cNvPr>
          <p:cNvSpPr/>
          <p:nvPr/>
        </p:nvSpPr>
        <p:spPr>
          <a:xfrm>
            <a:off x="62937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36" name="Freeform: Shape 1735">
            <a:extLst>
              <a:ext uri="{FF2B5EF4-FFF2-40B4-BE49-F238E27FC236}">
                <a16:creationId xmlns:a16="http://schemas.microsoft.com/office/drawing/2014/main" id="{BF9AB5F6-B09A-C22F-9146-FC92A161B03F}"/>
              </a:ext>
            </a:extLst>
          </p:cNvPr>
          <p:cNvSpPr/>
          <p:nvPr/>
        </p:nvSpPr>
        <p:spPr>
          <a:xfrm>
            <a:off x="62937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37" name="Freeform: Shape 1736">
            <a:extLst>
              <a:ext uri="{FF2B5EF4-FFF2-40B4-BE49-F238E27FC236}">
                <a16:creationId xmlns:a16="http://schemas.microsoft.com/office/drawing/2014/main" id="{4E9FBF3D-0AF1-DDDC-DEBF-7240F0D7DF66}"/>
              </a:ext>
            </a:extLst>
          </p:cNvPr>
          <p:cNvSpPr/>
          <p:nvPr/>
        </p:nvSpPr>
        <p:spPr>
          <a:xfrm>
            <a:off x="62937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38" name="Freeform: Shape 1737">
            <a:extLst>
              <a:ext uri="{FF2B5EF4-FFF2-40B4-BE49-F238E27FC236}">
                <a16:creationId xmlns:a16="http://schemas.microsoft.com/office/drawing/2014/main" id="{15702A43-809D-195B-3CDB-069E672F1262}"/>
              </a:ext>
            </a:extLst>
          </p:cNvPr>
          <p:cNvSpPr/>
          <p:nvPr/>
        </p:nvSpPr>
        <p:spPr>
          <a:xfrm>
            <a:off x="62937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39" name="Freeform: Shape 1738">
            <a:extLst>
              <a:ext uri="{FF2B5EF4-FFF2-40B4-BE49-F238E27FC236}">
                <a16:creationId xmlns:a16="http://schemas.microsoft.com/office/drawing/2014/main" id="{08E0D698-D3C2-4552-88DE-ED70107A5982}"/>
              </a:ext>
            </a:extLst>
          </p:cNvPr>
          <p:cNvSpPr/>
          <p:nvPr/>
        </p:nvSpPr>
        <p:spPr>
          <a:xfrm>
            <a:off x="62937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40" name="Freeform: Shape 1739">
            <a:extLst>
              <a:ext uri="{FF2B5EF4-FFF2-40B4-BE49-F238E27FC236}">
                <a16:creationId xmlns:a16="http://schemas.microsoft.com/office/drawing/2014/main" id="{696B537E-043C-542E-B218-DEA707A9645D}"/>
              </a:ext>
            </a:extLst>
          </p:cNvPr>
          <p:cNvSpPr/>
          <p:nvPr/>
        </p:nvSpPr>
        <p:spPr>
          <a:xfrm>
            <a:off x="62937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41" name="Freeform: Shape 1740">
            <a:extLst>
              <a:ext uri="{FF2B5EF4-FFF2-40B4-BE49-F238E27FC236}">
                <a16:creationId xmlns:a16="http://schemas.microsoft.com/office/drawing/2014/main" id="{6A3EF077-0809-2ABA-7A06-6FD2DDD1A099}"/>
              </a:ext>
            </a:extLst>
          </p:cNvPr>
          <p:cNvSpPr/>
          <p:nvPr/>
        </p:nvSpPr>
        <p:spPr>
          <a:xfrm>
            <a:off x="62937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42" name="Freeform: Shape 1741">
            <a:extLst>
              <a:ext uri="{FF2B5EF4-FFF2-40B4-BE49-F238E27FC236}">
                <a16:creationId xmlns:a16="http://schemas.microsoft.com/office/drawing/2014/main" id="{4D86FAAA-4284-0894-556D-4A3198DC162E}"/>
              </a:ext>
            </a:extLst>
          </p:cNvPr>
          <p:cNvSpPr/>
          <p:nvPr/>
        </p:nvSpPr>
        <p:spPr>
          <a:xfrm>
            <a:off x="62937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43" name="Freeform: Shape 1742">
            <a:extLst>
              <a:ext uri="{FF2B5EF4-FFF2-40B4-BE49-F238E27FC236}">
                <a16:creationId xmlns:a16="http://schemas.microsoft.com/office/drawing/2014/main" id="{680BF69A-012E-D109-3D6F-BFDD7485B28C}"/>
              </a:ext>
            </a:extLst>
          </p:cNvPr>
          <p:cNvSpPr/>
          <p:nvPr/>
        </p:nvSpPr>
        <p:spPr>
          <a:xfrm>
            <a:off x="62937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44" name="Freeform: Shape 1743">
            <a:extLst>
              <a:ext uri="{FF2B5EF4-FFF2-40B4-BE49-F238E27FC236}">
                <a16:creationId xmlns:a16="http://schemas.microsoft.com/office/drawing/2014/main" id="{722F6E24-6F92-9EC0-3D91-E4CF67912727}"/>
              </a:ext>
            </a:extLst>
          </p:cNvPr>
          <p:cNvSpPr/>
          <p:nvPr/>
        </p:nvSpPr>
        <p:spPr>
          <a:xfrm>
            <a:off x="62937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45" name="Freeform: Shape 1744">
            <a:extLst>
              <a:ext uri="{FF2B5EF4-FFF2-40B4-BE49-F238E27FC236}">
                <a16:creationId xmlns:a16="http://schemas.microsoft.com/office/drawing/2014/main" id="{63F93CB7-F782-4E42-6C3E-BD0307ED6B1B}"/>
              </a:ext>
            </a:extLst>
          </p:cNvPr>
          <p:cNvSpPr/>
          <p:nvPr/>
        </p:nvSpPr>
        <p:spPr>
          <a:xfrm>
            <a:off x="62937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46" name="Freeform: Shape 1745">
            <a:extLst>
              <a:ext uri="{FF2B5EF4-FFF2-40B4-BE49-F238E27FC236}">
                <a16:creationId xmlns:a16="http://schemas.microsoft.com/office/drawing/2014/main" id="{8B7F30B2-E214-EAFA-8A78-F2988D2843FE}"/>
              </a:ext>
            </a:extLst>
          </p:cNvPr>
          <p:cNvSpPr/>
          <p:nvPr/>
        </p:nvSpPr>
        <p:spPr>
          <a:xfrm>
            <a:off x="62937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47" name="Freeform: Shape 1746">
            <a:extLst>
              <a:ext uri="{FF2B5EF4-FFF2-40B4-BE49-F238E27FC236}">
                <a16:creationId xmlns:a16="http://schemas.microsoft.com/office/drawing/2014/main" id="{F092C436-9421-5A4D-4CDA-7D67EEB9FAB3}"/>
              </a:ext>
            </a:extLst>
          </p:cNvPr>
          <p:cNvSpPr/>
          <p:nvPr/>
        </p:nvSpPr>
        <p:spPr>
          <a:xfrm>
            <a:off x="62937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48" name="Freeform: Shape 1747">
            <a:extLst>
              <a:ext uri="{FF2B5EF4-FFF2-40B4-BE49-F238E27FC236}">
                <a16:creationId xmlns:a16="http://schemas.microsoft.com/office/drawing/2014/main" id="{33A79162-8869-3D97-9949-F31496BCD46B}"/>
              </a:ext>
            </a:extLst>
          </p:cNvPr>
          <p:cNvSpPr/>
          <p:nvPr/>
        </p:nvSpPr>
        <p:spPr>
          <a:xfrm>
            <a:off x="62937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49" name="Freeform: Shape 1748">
            <a:extLst>
              <a:ext uri="{FF2B5EF4-FFF2-40B4-BE49-F238E27FC236}">
                <a16:creationId xmlns:a16="http://schemas.microsoft.com/office/drawing/2014/main" id="{69AE02F9-94A0-3D36-3E41-93CE7B229CB6}"/>
              </a:ext>
            </a:extLst>
          </p:cNvPr>
          <p:cNvSpPr/>
          <p:nvPr/>
        </p:nvSpPr>
        <p:spPr>
          <a:xfrm>
            <a:off x="62937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50" name="Freeform: Shape 1749">
            <a:extLst>
              <a:ext uri="{FF2B5EF4-FFF2-40B4-BE49-F238E27FC236}">
                <a16:creationId xmlns:a16="http://schemas.microsoft.com/office/drawing/2014/main" id="{CBA2C8A3-F368-4CAF-DA39-488DB51F4800}"/>
              </a:ext>
            </a:extLst>
          </p:cNvPr>
          <p:cNvSpPr/>
          <p:nvPr/>
        </p:nvSpPr>
        <p:spPr>
          <a:xfrm>
            <a:off x="62937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51" name="Freeform: Shape 1750">
            <a:extLst>
              <a:ext uri="{FF2B5EF4-FFF2-40B4-BE49-F238E27FC236}">
                <a16:creationId xmlns:a16="http://schemas.microsoft.com/office/drawing/2014/main" id="{B3521DF3-6132-D635-0168-C3432E392ED2}"/>
              </a:ext>
            </a:extLst>
          </p:cNvPr>
          <p:cNvSpPr/>
          <p:nvPr/>
        </p:nvSpPr>
        <p:spPr>
          <a:xfrm>
            <a:off x="62937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52" name="Freeform: Shape 1751">
            <a:extLst>
              <a:ext uri="{FF2B5EF4-FFF2-40B4-BE49-F238E27FC236}">
                <a16:creationId xmlns:a16="http://schemas.microsoft.com/office/drawing/2014/main" id="{C87BB61B-5C38-09FE-4551-5A0F0E4169CB}"/>
              </a:ext>
            </a:extLst>
          </p:cNvPr>
          <p:cNvSpPr/>
          <p:nvPr/>
        </p:nvSpPr>
        <p:spPr>
          <a:xfrm>
            <a:off x="62937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53" name="Freeform: Shape 1752">
            <a:extLst>
              <a:ext uri="{FF2B5EF4-FFF2-40B4-BE49-F238E27FC236}">
                <a16:creationId xmlns:a16="http://schemas.microsoft.com/office/drawing/2014/main" id="{EFC1C6E5-20A1-8468-75E1-F624243E4EB5}"/>
              </a:ext>
            </a:extLst>
          </p:cNvPr>
          <p:cNvSpPr/>
          <p:nvPr/>
        </p:nvSpPr>
        <p:spPr>
          <a:xfrm>
            <a:off x="62937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54" name="Freeform: Shape 1753">
            <a:extLst>
              <a:ext uri="{FF2B5EF4-FFF2-40B4-BE49-F238E27FC236}">
                <a16:creationId xmlns:a16="http://schemas.microsoft.com/office/drawing/2014/main" id="{EEEAC490-E009-BD90-53FA-558DDD4DF454}"/>
              </a:ext>
            </a:extLst>
          </p:cNvPr>
          <p:cNvSpPr/>
          <p:nvPr/>
        </p:nvSpPr>
        <p:spPr>
          <a:xfrm>
            <a:off x="62937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55" name="Freeform: Shape 1754">
            <a:extLst>
              <a:ext uri="{FF2B5EF4-FFF2-40B4-BE49-F238E27FC236}">
                <a16:creationId xmlns:a16="http://schemas.microsoft.com/office/drawing/2014/main" id="{7FBC47C4-29D9-F3F3-C15F-5C1F2673F700}"/>
              </a:ext>
            </a:extLst>
          </p:cNvPr>
          <p:cNvSpPr/>
          <p:nvPr/>
        </p:nvSpPr>
        <p:spPr>
          <a:xfrm>
            <a:off x="62937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56" name="Freeform: Shape 1755">
            <a:extLst>
              <a:ext uri="{FF2B5EF4-FFF2-40B4-BE49-F238E27FC236}">
                <a16:creationId xmlns:a16="http://schemas.microsoft.com/office/drawing/2014/main" id="{5E237798-1ECE-1A13-9EEE-0A021354071B}"/>
              </a:ext>
            </a:extLst>
          </p:cNvPr>
          <p:cNvSpPr/>
          <p:nvPr/>
        </p:nvSpPr>
        <p:spPr>
          <a:xfrm>
            <a:off x="62937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57" name="Freeform: Shape 1756">
            <a:extLst>
              <a:ext uri="{FF2B5EF4-FFF2-40B4-BE49-F238E27FC236}">
                <a16:creationId xmlns:a16="http://schemas.microsoft.com/office/drawing/2014/main" id="{EECE2980-C9BC-DA9F-74B1-B67C765A1F00}"/>
              </a:ext>
            </a:extLst>
          </p:cNvPr>
          <p:cNvSpPr/>
          <p:nvPr/>
        </p:nvSpPr>
        <p:spPr>
          <a:xfrm>
            <a:off x="62937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58" name="Freeform: Shape 1757">
            <a:extLst>
              <a:ext uri="{FF2B5EF4-FFF2-40B4-BE49-F238E27FC236}">
                <a16:creationId xmlns:a16="http://schemas.microsoft.com/office/drawing/2014/main" id="{E9FD8CFD-3B92-4177-7B2C-CF62F0CB81B4}"/>
              </a:ext>
            </a:extLst>
          </p:cNvPr>
          <p:cNvSpPr/>
          <p:nvPr/>
        </p:nvSpPr>
        <p:spPr>
          <a:xfrm>
            <a:off x="62937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59" name="Freeform: Shape 1758">
            <a:extLst>
              <a:ext uri="{FF2B5EF4-FFF2-40B4-BE49-F238E27FC236}">
                <a16:creationId xmlns:a16="http://schemas.microsoft.com/office/drawing/2014/main" id="{3093B9CA-B869-6FC9-E260-0A15E32573FC}"/>
              </a:ext>
            </a:extLst>
          </p:cNvPr>
          <p:cNvSpPr/>
          <p:nvPr/>
        </p:nvSpPr>
        <p:spPr>
          <a:xfrm>
            <a:off x="62937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60" name="Freeform: Shape 1759">
            <a:extLst>
              <a:ext uri="{FF2B5EF4-FFF2-40B4-BE49-F238E27FC236}">
                <a16:creationId xmlns:a16="http://schemas.microsoft.com/office/drawing/2014/main" id="{38F7455C-87A4-8A83-2AAE-B3A5E474216C}"/>
              </a:ext>
            </a:extLst>
          </p:cNvPr>
          <p:cNvSpPr/>
          <p:nvPr/>
        </p:nvSpPr>
        <p:spPr>
          <a:xfrm>
            <a:off x="62937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61" name="Freeform: Shape 1760">
            <a:extLst>
              <a:ext uri="{FF2B5EF4-FFF2-40B4-BE49-F238E27FC236}">
                <a16:creationId xmlns:a16="http://schemas.microsoft.com/office/drawing/2014/main" id="{0F19CB58-7875-9CD9-987A-96EA33610B88}"/>
              </a:ext>
            </a:extLst>
          </p:cNvPr>
          <p:cNvSpPr/>
          <p:nvPr/>
        </p:nvSpPr>
        <p:spPr>
          <a:xfrm>
            <a:off x="62937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62" name="Freeform: Shape 1761">
            <a:extLst>
              <a:ext uri="{FF2B5EF4-FFF2-40B4-BE49-F238E27FC236}">
                <a16:creationId xmlns:a16="http://schemas.microsoft.com/office/drawing/2014/main" id="{E6C52A74-B734-0D9F-E170-C98AD5DAE55B}"/>
              </a:ext>
            </a:extLst>
          </p:cNvPr>
          <p:cNvSpPr/>
          <p:nvPr/>
        </p:nvSpPr>
        <p:spPr>
          <a:xfrm>
            <a:off x="62937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63" name="Freeform: Shape 1762">
            <a:extLst>
              <a:ext uri="{FF2B5EF4-FFF2-40B4-BE49-F238E27FC236}">
                <a16:creationId xmlns:a16="http://schemas.microsoft.com/office/drawing/2014/main" id="{F1F39FEA-A21E-D4B7-16A6-655464634FCD}"/>
              </a:ext>
            </a:extLst>
          </p:cNvPr>
          <p:cNvSpPr/>
          <p:nvPr/>
        </p:nvSpPr>
        <p:spPr>
          <a:xfrm>
            <a:off x="64651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64" name="Freeform: Shape 1763">
            <a:extLst>
              <a:ext uri="{FF2B5EF4-FFF2-40B4-BE49-F238E27FC236}">
                <a16:creationId xmlns:a16="http://schemas.microsoft.com/office/drawing/2014/main" id="{1BA8C9F5-7DB7-6286-6631-06DA18E36573}"/>
              </a:ext>
            </a:extLst>
          </p:cNvPr>
          <p:cNvSpPr/>
          <p:nvPr/>
        </p:nvSpPr>
        <p:spPr>
          <a:xfrm>
            <a:off x="64651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65" name="Freeform: Shape 1764">
            <a:extLst>
              <a:ext uri="{FF2B5EF4-FFF2-40B4-BE49-F238E27FC236}">
                <a16:creationId xmlns:a16="http://schemas.microsoft.com/office/drawing/2014/main" id="{937E0E81-4137-88C7-6019-DB445883DC6C}"/>
              </a:ext>
            </a:extLst>
          </p:cNvPr>
          <p:cNvSpPr/>
          <p:nvPr/>
        </p:nvSpPr>
        <p:spPr>
          <a:xfrm>
            <a:off x="64651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66" name="Freeform: Shape 1765">
            <a:extLst>
              <a:ext uri="{FF2B5EF4-FFF2-40B4-BE49-F238E27FC236}">
                <a16:creationId xmlns:a16="http://schemas.microsoft.com/office/drawing/2014/main" id="{3F8386A4-709D-F3AB-FA66-205D434FB4F3}"/>
              </a:ext>
            </a:extLst>
          </p:cNvPr>
          <p:cNvSpPr/>
          <p:nvPr/>
        </p:nvSpPr>
        <p:spPr>
          <a:xfrm>
            <a:off x="64651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67" name="Freeform: Shape 1766">
            <a:extLst>
              <a:ext uri="{FF2B5EF4-FFF2-40B4-BE49-F238E27FC236}">
                <a16:creationId xmlns:a16="http://schemas.microsoft.com/office/drawing/2014/main" id="{71508945-5090-1EDD-FC88-446BEE41B057}"/>
              </a:ext>
            </a:extLst>
          </p:cNvPr>
          <p:cNvSpPr/>
          <p:nvPr/>
        </p:nvSpPr>
        <p:spPr>
          <a:xfrm>
            <a:off x="64651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68" name="Freeform: Shape 1767">
            <a:extLst>
              <a:ext uri="{FF2B5EF4-FFF2-40B4-BE49-F238E27FC236}">
                <a16:creationId xmlns:a16="http://schemas.microsoft.com/office/drawing/2014/main" id="{8D42C1C7-8580-BF30-1BDE-2CB4ED451ACD}"/>
              </a:ext>
            </a:extLst>
          </p:cNvPr>
          <p:cNvSpPr/>
          <p:nvPr/>
        </p:nvSpPr>
        <p:spPr>
          <a:xfrm>
            <a:off x="64651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69" name="Freeform: Shape 1768">
            <a:extLst>
              <a:ext uri="{FF2B5EF4-FFF2-40B4-BE49-F238E27FC236}">
                <a16:creationId xmlns:a16="http://schemas.microsoft.com/office/drawing/2014/main" id="{7B771CA0-45E2-876B-949B-470B1D03A06F}"/>
              </a:ext>
            </a:extLst>
          </p:cNvPr>
          <p:cNvSpPr/>
          <p:nvPr/>
        </p:nvSpPr>
        <p:spPr>
          <a:xfrm>
            <a:off x="64651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70" name="Freeform: Shape 1769">
            <a:extLst>
              <a:ext uri="{FF2B5EF4-FFF2-40B4-BE49-F238E27FC236}">
                <a16:creationId xmlns:a16="http://schemas.microsoft.com/office/drawing/2014/main" id="{BD2A7508-F11F-8AA8-998E-3B6578438C5C}"/>
              </a:ext>
            </a:extLst>
          </p:cNvPr>
          <p:cNvSpPr/>
          <p:nvPr/>
        </p:nvSpPr>
        <p:spPr>
          <a:xfrm>
            <a:off x="64651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71" name="Freeform: Shape 1770">
            <a:extLst>
              <a:ext uri="{FF2B5EF4-FFF2-40B4-BE49-F238E27FC236}">
                <a16:creationId xmlns:a16="http://schemas.microsoft.com/office/drawing/2014/main" id="{9C21B05B-4981-E205-59A8-5CC628D8A55D}"/>
              </a:ext>
            </a:extLst>
          </p:cNvPr>
          <p:cNvSpPr/>
          <p:nvPr/>
        </p:nvSpPr>
        <p:spPr>
          <a:xfrm>
            <a:off x="64651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72" name="Freeform: Shape 1771">
            <a:extLst>
              <a:ext uri="{FF2B5EF4-FFF2-40B4-BE49-F238E27FC236}">
                <a16:creationId xmlns:a16="http://schemas.microsoft.com/office/drawing/2014/main" id="{04B963D6-FD7C-8FB4-D2FB-A0C85B33E053}"/>
              </a:ext>
            </a:extLst>
          </p:cNvPr>
          <p:cNvSpPr/>
          <p:nvPr/>
        </p:nvSpPr>
        <p:spPr>
          <a:xfrm>
            <a:off x="64651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73" name="Freeform: Shape 1772">
            <a:extLst>
              <a:ext uri="{FF2B5EF4-FFF2-40B4-BE49-F238E27FC236}">
                <a16:creationId xmlns:a16="http://schemas.microsoft.com/office/drawing/2014/main" id="{1DB06076-3491-ECA0-129F-43D1FD5DECD5}"/>
              </a:ext>
            </a:extLst>
          </p:cNvPr>
          <p:cNvSpPr/>
          <p:nvPr/>
        </p:nvSpPr>
        <p:spPr>
          <a:xfrm>
            <a:off x="64651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74" name="Freeform: Shape 1773">
            <a:extLst>
              <a:ext uri="{FF2B5EF4-FFF2-40B4-BE49-F238E27FC236}">
                <a16:creationId xmlns:a16="http://schemas.microsoft.com/office/drawing/2014/main" id="{5171CA2F-99C1-3E3A-B693-194ADBEFFE88}"/>
              </a:ext>
            </a:extLst>
          </p:cNvPr>
          <p:cNvSpPr/>
          <p:nvPr/>
        </p:nvSpPr>
        <p:spPr>
          <a:xfrm>
            <a:off x="64651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75" name="Freeform: Shape 1774">
            <a:extLst>
              <a:ext uri="{FF2B5EF4-FFF2-40B4-BE49-F238E27FC236}">
                <a16:creationId xmlns:a16="http://schemas.microsoft.com/office/drawing/2014/main" id="{5508CC83-3963-6070-EEE3-1D5F356A091E}"/>
              </a:ext>
            </a:extLst>
          </p:cNvPr>
          <p:cNvSpPr/>
          <p:nvPr/>
        </p:nvSpPr>
        <p:spPr>
          <a:xfrm>
            <a:off x="64651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76" name="Freeform: Shape 1775">
            <a:extLst>
              <a:ext uri="{FF2B5EF4-FFF2-40B4-BE49-F238E27FC236}">
                <a16:creationId xmlns:a16="http://schemas.microsoft.com/office/drawing/2014/main" id="{5BA8CF9F-5DC2-ABD1-0805-6C65DEEE8C5A}"/>
              </a:ext>
            </a:extLst>
          </p:cNvPr>
          <p:cNvSpPr/>
          <p:nvPr/>
        </p:nvSpPr>
        <p:spPr>
          <a:xfrm>
            <a:off x="64651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77" name="Freeform: Shape 1776">
            <a:extLst>
              <a:ext uri="{FF2B5EF4-FFF2-40B4-BE49-F238E27FC236}">
                <a16:creationId xmlns:a16="http://schemas.microsoft.com/office/drawing/2014/main" id="{4AADC5E7-B275-479D-F93F-52527478F3FF}"/>
              </a:ext>
            </a:extLst>
          </p:cNvPr>
          <p:cNvSpPr/>
          <p:nvPr/>
        </p:nvSpPr>
        <p:spPr>
          <a:xfrm>
            <a:off x="64651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78" name="Freeform: Shape 1777">
            <a:extLst>
              <a:ext uri="{FF2B5EF4-FFF2-40B4-BE49-F238E27FC236}">
                <a16:creationId xmlns:a16="http://schemas.microsoft.com/office/drawing/2014/main" id="{F9D22945-7F5B-F681-4F36-3CAC9A72A0B4}"/>
              </a:ext>
            </a:extLst>
          </p:cNvPr>
          <p:cNvSpPr/>
          <p:nvPr/>
        </p:nvSpPr>
        <p:spPr>
          <a:xfrm>
            <a:off x="64651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79" name="Freeform: Shape 1778">
            <a:extLst>
              <a:ext uri="{FF2B5EF4-FFF2-40B4-BE49-F238E27FC236}">
                <a16:creationId xmlns:a16="http://schemas.microsoft.com/office/drawing/2014/main" id="{0158739E-80F8-8744-29B8-D049B951F540}"/>
              </a:ext>
            </a:extLst>
          </p:cNvPr>
          <p:cNvSpPr/>
          <p:nvPr/>
        </p:nvSpPr>
        <p:spPr>
          <a:xfrm>
            <a:off x="64651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80" name="Freeform: Shape 1779">
            <a:extLst>
              <a:ext uri="{FF2B5EF4-FFF2-40B4-BE49-F238E27FC236}">
                <a16:creationId xmlns:a16="http://schemas.microsoft.com/office/drawing/2014/main" id="{2F8D068C-3254-6C14-7E8C-6D12E244F0A4}"/>
              </a:ext>
            </a:extLst>
          </p:cNvPr>
          <p:cNvSpPr/>
          <p:nvPr/>
        </p:nvSpPr>
        <p:spPr>
          <a:xfrm>
            <a:off x="64651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81" name="Freeform: Shape 1780">
            <a:extLst>
              <a:ext uri="{FF2B5EF4-FFF2-40B4-BE49-F238E27FC236}">
                <a16:creationId xmlns:a16="http://schemas.microsoft.com/office/drawing/2014/main" id="{FD157873-D173-CB97-DCCB-8CB60EC5724F}"/>
              </a:ext>
            </a:extLst>
          </p:cNvPr>
          <p:cNvSpPr/>
          <p:nvPr/>
        </p:nvSpPr>
        <p:spPr>
          <a:xfrm>
            <a:off x="64651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82" name="Freeform: Shape 1781">
            <a:extLst>
              <a:ext uri="{FF2B5EF4-FFF2-40B4-BE49-F238E27FC236}">
                <a16:creationId xmlns:a16="http://schemas.microsoft.com/office/drawing/2014/main" id="{30AE0CA9-699A-C220-E813-B134BAF2FF4D}"/>
              </a:ext>
            </a:extLst>
          </p:cNvPr>
          <p:cNvSpPr/>
          <p:nvPr/>
        </p:nvSpPr>
        <p:spPr>
          <a:xfrm>
            <a:off x="64651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83" name="Freeform: Shape 1782">
            <a:extLst>
              <a:ext uri="{FF2B5EF4-FFF2-40B4-BE49-F238E27FC236}">
                <a16:creationId xmlns:a16="http://schemas.microsoft.com/office/drawing/2014/main" id="{DE323FC5-EBCB-0484-CCD8-C8729BB81FB9}"/>
              </a:ext>
            </a:extLst>
          </p:cNvPr>
          <p:cNvSpPr/>
          <p:nvPr/>
        </p:nvSpPr>
        <p:spPr>
          <a:xfrm>
            <a:off x="64651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84" name="Freeform: Shape 1783">
            <a:extLst>
              <a:ext uri="{FF2B5EF4-FFF2-40B4-BE49-F238E27FC236}">
                <a16:creationId xmlns:a16="http://schemas.microsoft.com/office/drawing/2014/main" id="{326DC9D7-2B0E-1DBD-9636-C3CA9986656E}"/>
              </a:ext>
            </a:extLst>
          </p:cNvPr>
          <p:cNvSpPr/>
          <p:nvPr/>
        </p:nvSpPr>
        <p:spPr>
          <a:xfrm>
            <a:off x="64651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85" name="Freeform: Shape 1784">
            <a:extLst>
              <a:ext uri="{FF2B5EF4-FFF2-40B4-BE49-F238E27FC236}">
                <a16:creationId xmlns:a16="http://schemas.microsoft.com/office/drawing/2014/main" id="{7CD22FE0-E19E-059B-5E8E-2F213E1BFDB6}"/>
              </a:ext>
            </a:extLst>
          </p:cNvPr>
          <p:cNvSpPr/>
          <p:nvPr/>
        </p:nvSpPr>
        <p:spPr>
          <a:xfrm>
            <a:off x="64651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86" name="Freeform: Shape 1785">
            <a:extLst>
              <a:ext uri="{FF2B5EF4-FFF2-40B4-BE49-F238E27FC236}">
                <a16:creationId xmlns:a16="http://schemas.microsoft.com/office/drawing/2014/main" id="{D5574E69-9B9C-6F3F-136F-5462C11A9AFF}"/>
              </a:ext>
            </a:extLst>
          </p:cNvPr>
          <p:cNvSpPr/>
          <p:nvPr/>
        </p:nvSpPr>
        <p:spPr>
          <a:xfrm>
            <a:off x="64651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87" name="Freeform: Shape 1786">
            <a:extLst>
              <a:ext uri="{FF2B5EF4-FFF2-40B4-BE49-F238E27FC236}">
                <a16:creationId xmlns:a16="http://schemas.microsoft.com/office/drawing/2014/main" id="{A5FABE72-7C9D-5EDA-64C0-85572A6FB501}"/>
              </a:ext>
            </a:extLst>
          </p:cNvPr>
          <p:cNvSpPr/>
          <p:nvPr/>
        </p:nvSpPr>
        <p:spPr>
          <a:xfrm>
            <a:off x="64651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88" name="Freeform: Shape 1787">
            <a:extLst>
              <a:ext uri="{FF2B5EF4-FFF2-40B4-BE49-F238E27FC236}">
                <a16:creationId xmlns:a16="http://schemas.microsoft.com/office/drawing/2014/main" id="{F9D752CC-38DE-A8E2-3893-58D5A61B1028}"/>
              </a:ext>
            </a:extLst>
          </p:cNvPr>
          <p:cNvSpPr/>
          <p:nvPr/>
        </p:nvSpPr>
        <p:spPr>
          <a:xfrm>
            <a:off x="64651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89" name="Freeform: Shape 1788">
            <a:extLst>
              <a:ext uri="{FF2B5EF4-FFF2-40B4-BE49-F238E27FC236}">
                <a16:creationId xmlns:a16="http://schemas.microsoft.com/office/drawing/2014/main" id="{D21C84CA-7988-59FF-2A1F-3D01D26573B9}"/>
              </a:ext>
            </a:extLst>
          </p:cNvPr>
          <p:cNvSpPr/>
          <p:nvPr/>
        </p:nvSpPr>
        <p:spPr>
          <a:xfrm>
            <a:off x="64651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90" name="Freeform: Shape 1789">
            <a:extLst>
              <a:ext uri="{FF2B5EF4-FFF2-40B4-BE49-F238E27FC236}">
                <a16:creationId xmlns:a16="http://schemas.microsoft.com/office/drawing/2014/main" id="{C1D1171D-A16D-EA96-0A53-0B8912F81F13}"/>
              </a:ext>
            </a:extLst>
          </p:cNvPr>
          <p:cNvSpPr/>
          <p:nvPr/>
        </p:nvSpPr>
        <p:spPr>
          <a:xfrm>
            <a:off x="64651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91" name="Freeform: Shape 1790">
            <a:extLst>
              <a:ext uri="{FF2B5EF4-FFF2-40B4-BE49-F238E27FC236}">
                <a16:creationId xmlns:a16="http://schemas.microsoft.com/office/drawing/2014/main" id="{1B58DFC1-B5C5-D2FB-8211-2C38BEFE867F}"/>
              </a:ext>
            </a:extLst>
          </p:cNvPr>
          <p:cNvSpPr/>
          <p:nvPr/>
        </p:nvSpPr>
        <p:spPr>
          <a:xfrm>
            <a:off x="64651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92" name="Freeform: Shape 1791">
            <a:extLst>
              <a:ext uri="{FF2B5EF4-FFF2-40B4-BE49-F238E27FC236}">
                <a16:creationId xmlns:a16="http://schemas.microsoft.com/office/drawing/2014/main" id="{E21B340A-B9FC-C644-499F-BB22AC9A9C70}"/>
              </a:ext>
            </a:extLst>
          </p:cNvPr>
          <p:cNvSpPr/>
          <p:nvPr/>
        </p:nvSpPr>
        <p:spPr>
          <a:xfrm>
            <a:off x="64651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93" name="Freeform: Shape 1792">
            <a:extLst>
              <a:ext uri="{FF2B5EF4-FFF2-40B4-BE49-F238E27FC236}">
                <a16:creationId xmlns:a16="http://schemas.microsoft.com/office/drawing/2014/main" id="{FCCEBD1D-5B46-12FF-293C-FAE9E3AAAD58}"/>
              </a:ext>
            </a:extLst>
          </p:cNvPr>
          <p:cNvSpPr/>
          <p:nvPr/>
        </p:nvSpPr>
        <p:spPr>
          <a:xfrm>
            <a:off x="64651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94" name="Freeform: Shape 1793">
            <a:extLst>
              <a:ext uri="{FF2B5EF4-FFF2-40B4-BE49-F238E27FC236}">
                <a16:creationId xmlns:a16="http://schemas.microsoft.com/office/drawing/2014/main" id="{7B60BAFA-02CE-B4DF-189B-F47383AFFB39}"/>
              </a:ext>
            </a:extLst>
          </p:cNvPr>
          <p:cNvSpPr/>
          <p:nvPr/>
        </p:nvSpPr>
        <p:spPr>
          <a:xfrm>
            <a:off x="64651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95" name="Freeform: Shape 1794">
            <a:extLst>
              <a:ext uri="{FF2B5EF4-FFF2-40B4-BE49-F238E27FC236}">
                <a16:creationId xmlns:a16="http://schemas.microsoft.com/office/drawing/2014/main" id="{69263DB6-FBD8-7ABB-0A9B-BDCC62274A31}"/>
              </a:ext>
            </a:extLst>
          </p:cNvPr>
          <p:cNvSpPr/>
          <p:nvPr/>
        </p:nvSpPr>
        <p:spPr>
          <a:xfrm>
            <a:off x="64651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96" name="Freeform: Shape 1795">
            <a:extLst>
              <a:ext uri="{FF2B5EF4-FFF2-40B4-BE49-F238E27FC236}">
                <a16:creationId xmlns:a16="http://schemas.microsoft.com/office/drawing/2014/main" id="{7BAF5972-8603-F88A-F58A-1999F8CEDF3F}"/>
              </a:ext>
            </a:extLst>
          </p:cNvPr>
          <p:cNvSpPr/>
          <p:nvPr/>
        </p:nvSpPr>
        <p:spPr>
          <a:xfrm>
            <a:off x="64651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97" name="Freeform: Shape 1796">
            <a:extLst>
              <a:ext uri="{FF2B5EF4-FFF2-40B4-BE49-F238E27FC236}">
                <a16:creationId xmlns:a16="http://schemas.microsoft.com/office/drawing/2014/main" id="{D6A968E5-953A-B5A1-EEFD-B04A22C6E5A5}"/>
              </a:ext>
            </a:extLst>
          </p:cNvPr>
          <p:cNvSpPr/>
          <p:nvPr/>
        </p:nvSpPr>
        <p:spPr>
          <a:xfrm>
            <a:off x="64651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98" name="Freeform: Shape 1797">
            <a:extLst>
              <a:ext uri="{FF2B5EF4-FFF2-40B4-BE49-F238E27FC236}">
                <a16:creationId xmlns:a16="http://schemas.microsoft.com/office/drawing/2014/main" id="{A7FB6B1E-2DDE-F20A-AC2F-2DD39E5D9BD9}"/>
              </a:ext>
            </a:extLst>
          </p:cNvPr>
          <p:cNvSpPr/>
          <p:nvPr/>
        </p:nvSpPr>
        <p:spPr>
          <a:xfrm>
            <a:off x="64651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799" name="Freeform: Shape 1798">
            <a:extLst>
              <a:ext uri="{FF2B5EF4-FFF2-40B4-BE49-F238E27FC236}">
                <a16:creationId xmlns:a16="http://schemas.microsoft.com/office/drawing/2014/main" id="{B4D09A9B-9F1A-B513-F2DB-58204A450482}"/>
              </a:ext>
            </a:extLst>
          </p:cNvPr>
          <p:cNvSpPr/>
          <p:nvPr/>
        </p:nvSpPr>
        <p:spPr>
          <a:xfrm>
            <a:off x="64651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00" name="Freeform: Shape 1799">
            <a:extLst>
              <a:ext uri="{FF2B5EF4-FFF2-40B4-BE49-F238E27FC236}">
                <a16:creationId xmlns:a16="http://schemas.microsoft.com/office/drawing/2014/main" id="{E693546A-1D7B-4385-7711-E58CFDEBC80E}"/>
              </a:ext>
            </a:extLst>
          </p:cNvPr>
          <p:cNvSpPr/>
          <p:nvPr/>
        </p:nvSpPr>
        <p:spPr>
          <a:xfrm>
            <a:off x="64651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01" name="Freeform: Shape 1800">
            <a:extLst>
              <a:ext uri="{FF2B5EF4-FFF2-40B4-BE49-F238E27FC236}">
                <a16:creationId xmlns:a16="http://schemas.microsoft.com/office/drawing/2014/main" id="{07A27349-0D11-FEC1-3827-E5ACC7C13411}"/>
              </a:ext>
            </a:extLst>
          </p:cNvPr>
          <p:cNvSpPr/>
          <p:nvPr/>
        </p:nvSpPr>
        <p:spPr>
          <a:xfrm>
            <a:off x="66366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02" name="Freeform: Shape 1801">
            <a:extLst>
              <a:ext uri="{FF2B5EF4-FFF2-40B4-BE49-F238E27FC236}">
                <a16:creationId xmlns:a16="http://schemas.microsoft.com/office/drawing/2014/main" id="{529F7E9C-3252-B586-455C-F9F40677A17C}"/>
              </a:ext>
            </a:extLst>
          </p:cNvPr>
          <p:cNvSpPr/>
          <p:nvPr/>
        </p:nvSpPr>
        <p:spPr>
          <a:xfrm>
            <a:off x="66366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03" name="Freeform: Shape 1802">
            <a:extLst>
              <a:ext uri="{FF2B5EF4-FFF2-40B4-BE49-F238E27FC236}">
                <a16:creationId xmlns:a16="http://schemas.microsoft.com/office/drawing/2014/main" id="{A4FEF125-F296-B386-2D7B-D4D61F85C94A}"/>
              </a:ext>
            </a:extLst>
          </p:cNvPr>
          <p:cNvSpPr/>
          <p:nvPr/>
        </p:nvSpPr>
        <p:spPr>
          <a:xfrm>
            <a:off x="66366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04" name="Freeform: Shape 1803">
            <a:extLst>
              <a:ext uri="{FF2B5EF4-FFF2-40B4-BE49-F238E27FC236}">
                <a16:creationId xmlns:a16="http://schemas.microsoft.com/office/drawing/2014/main" id="{2617E26C-BA5A-3E86-6912-83B3440ADDB5}"/>
              </a:ext>
            </a:extLst>
          </p:cNvPr>
          <p:cNvSpPr/>
          <p:nvPr/>
        </p:nvSpPr>
        <p:spPr>
          <a:xfrm>
            <a:off x="66366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05" name="Freeform: Shape 1804">
            <a:extLst>
              <a:ext uri="{FF2B5EF4-FFF2-40B4-BE49-F238E27FC236}">
                <a16:creationId xmlns:a16="http://schemas.microsoft.com/office/drawing/2014/main" id="{F3C8224C-9550-7939-F058-8A3607B1D0D3}"/>
              </a:ext>
            </a:extLst>
          </p:cNvPr>
          <p:cNvSpPr/>
          <p:nvPr/>
        </p:nvSpPr>
        <p:spPr>
          <a:xfrm>
            <a:off x="66366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06" name="Freeform: Shape 1805">
            <a:extLst>
              <a:ext uri="{FF2B5EF4-FFF2-40B4-BE49-F238E27FC236}">
                <a16:creationId xmlns:a16="http://schemas.microsoft.com/office/drawing/2014/main" id="{755B937F-2537-AD0C-7422-A522524CD039}"/>
              </a:ext>
            </a:extLst>
          </p:cNvPr>
          <p:cNvSpPr/>
          <p:nvPr/>
        </p:nvSpPr>
        <p:spPr>
          <a:xfrm>
            <a:off x="66366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07" name="Freeform: Shape 1806">
            <a:extLst>
              <a:ext uri="{FF2B5EF4-FFF2-40B4-BE49-F238E27FC236}">
                <a16:creationId xmlns:a16="http://schemas.microsoft.com/office/drawing/2014/main" id="{ED4C5D1D-FD7B-A159-B879-AD3791148348}"/>
              </a:ext>
            </a:extLst>
          </p:cNvPr>
          <p:cNvSpPr/>
          <p:nvPr/>
        </p:nvSpPr>
        <p:spPr>
          <a:xfrm>
            <a:off x="66366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08" name="Freeform: Shape 1807">
            <a:extLst>
              <a:ext uri="{FF2B5EF4-FFF2-40B4-BE49-F238E27FC236}">
                <a16:creationId xmlns:a16="http://schemas.microsoft.com/office/drawing/2014/main" id="{9F2A9294-8810-448C-BE2A-13FA60D678CC}"/>
              </a:ext>
            </a:extLst>
          </p:cNvPr>
          <p:cNvSpPr/>
          <p:nvPr/>
        </p:nvSpPr>
        <p:spPr>
          <a:xfrm>
            <a:off x="66366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09" name="Freeform: Shape 1808">
            <a:extLst>
              <a:ext uri="{FF2B5EF4-FFF2-40B4-BE49-F238E27FC236}">
                <a16:creationId xmlns:a16="http://schemas.microsoft.com/office/drawing/2014/main" id="{23D68C4F-7F4F-91A9-D442-E09606FD2BCE}"/>
              </a:ext>
            </a:extLst>
          </p:cNvPr>
          <p:cNvSpPr/>
          <p:nvPr/>
        </p:nvSpPr>
        <p:spPr>
          <a:xfrm>
            <a:off x="66366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10" name="Freeform: Shape 1809">
            <a:extLst>
              <a:ext uri="{FF2B5EF4-FFF2-40B4-BE49-F238E27FC236}">
                <a16:creationId xmlns:a16="http://schemas.microsoft.com/office/drawing/2014/main" id="{756E774A-730C-CFF8-8F0A-9AAF5FC35C1E}"/>
              </a:ext>
            </a:extLst>
          </p:cNvPr>
          <p:cNvSpPr/>
          <p:nvPr/>
        </p:nvSpPr>
        <p:spPr>
          <a:xfrm>
            <a:off x="66366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11" name="Freeform: Shape 1810">
            <a:extLst>
              <a:ext uri="{FF2B5EF4-FFF2-40B4-BE49-F238E27FC236}">
                <a16:creationId xmlns:a16="http://schemas.microsoft.com/office/drawing/2014/main" id="{4DB8A8B9-B5F8-5616-129B-44FAA09A3230}"/>
              </a:ext>
            </a:extLst>
          </p:cNvPr>
          <p:cNvSpPr/>
          <p:nvPr/>
        </p:nvSpPr>
        <p:spPr>
          <a:xfrm>
            <a:off x="66366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12" name="Freeform: Shape 1811">
            <a:extLst>
              <a:ext uri="{FF2B5EF4-FFF2-40B4-BE49-F238E27FC236}">
                <a16:creationId xmlns:a16="http://schemas.microsoft.com/office/drawing/2014/main" id="{F5B7C22A-7799-C55F-D646-A98EAD5B45C2}"/>
              </a:ext>
            </a:extLst>
          </p:cNvPr>
          <p:cNvSpPr/>
          <p:nvPr/>
        </p:nvSpPr>
        <p:spPr>
          <a:xfrm>
            <a:off x="66366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13" name="Freeform: Shape 1812">
            <a:extLst>
              <a:ext uri="{FF2B5EF4-FFF2-40B4-BE49-F238E27FC236}">
                <a16:creationId xmlns:a16="http://schemas.microsoft.com/office/drawing/2014/main" id="{1D43C98D-B117-ED90-819F-B80DC311516A}"/>
              </a:ext>
            </a:extLst>
          </p:cNvPr>
          <p:cNvSpPr/>
          <p:nvPr/>
        </p:nvSpPr>
        <p:spPr>
          <a:xfrm>
            <a:off x="66366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14" name="Freeform: Shape 1813">
            <a:extLst>
              <a:ext uri="{FF2B5EF4-FFF2-40B4-BE49-F238E27FC236}">
                <a16:creationId xmlns:a16="http://schemas.microsoft.com/office/drawing/2014/main" id="{A85E9329-7868-998B-C956-3E3C57675534}"/>
              </a:ext>
            </a:extLst>
          </p:cNvPr>
          <p:cNvSpPr/>
          <p:nvPr/>
        </p:nvSpPr>
        <p:spPr>
          <a:xfrm>
            <a:off x="66366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15" name="Freeform: Shape 1814">
            <a:extLst>
              <a:ext uri="{FF2B5EF4-FFF2-40B4-BE49-F238E27FC236}">
                <a16:creationId xmlns:a16="http://schemas.microsoft.com/office/drawing/2014/main" id="{44313F59-ED83-5A01-C1D2-B132B668C91B}"/>
              </a:ext>
            </a:extLst>
          </p:cNvPr>
          <p:cNvSpPr/>
          <p:nvPr/>
        </p:nvSpPr>
        <p:spPr>
          <a:xfrm>
            <a:off x="66366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16" name="Freeform: Shape 1815">
            <a:extLst>
              <a:ext uri="{FF2B5EF4-FFF2-40B4-BE49-F238E27FC236}">
                <a16:creationId xmlns:a16="http://schemas.microsoft.com/office/drawing/2014/main" id="{F8D6B5C5-A615-EFB8-7179-3E61822375F2}"/>
              </a:ext>
            </a:extLst>
          </p:cNvPr>
          <p:cNvSpPr/>
          <p:nvPr/>
        </p:nvSpPr>
        <p:spPr>
          <a:xfrm>
            <a:off x="66366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17" name="Freeform: Shape 1816">
            <a:extLst>
              <a:ext uri="{FF2B5EF4-FFF2-40B4-BE49-F238E27FC236}">
                <a16:creationId xmlns:a16="http://schemas.microsoft.com/office/drawing/2014/main" id="{CDA984A7-42BB-FAE5-B6B5-1BA782BF6B0D}"/>
              </a:ext>
            </a:extLst>
          </p:cNvPr>
          <p:cNvSpPr/>
          <p:nvPr/>
        </p:nvSpPr>
        <p:spPr>
          <a:xfrm>
            <a:off x="66366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18" name="Freeform: Shape 1817">
            <a:extLst>
              <a:ext uri="{FF2B5EF4-FFF2-40B4-BE49-F238E27FC236}">
                <a16:creationId xmlns:a16="http://schemas.microsoft.com/office/drawing/2014/main" id="{D8D874D8-1C61-3920-3B43-3FF3AA67032A}"/>
              </a:ext>
            </a:extLst>
          </p:cNvPr>
          <p:cNvSpPr/>
          <p:nvPr/>
        </p:nvSpPr>
        <p:spPr>
          <a:xfrm>
            <a:off x="66366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19" name="Freeform: Shape 1818">
            <a:extLst>
              <a:ext uri="{FF2B5EF4-FFF2-40B4-BE49-F238E27FC236}">
                <a16:creationId xmlns:a16="http://schemas.microsoft.com/office/drawing/2014/main" id="{789F07D4-13AE-6FA6-E722-4886994CB1F7}"/>
              </a:ext>
            </a:extLst>
          </p:cNvPr>
          <p:cNvSpPr/>
          <p:nvPr/>
        </p:nvSpPr>
        <p:spPr>
          <a:xfrm>
            <a:off x="66366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20" name="Freeform: Shape 1819">
            <a:extLst>
              <a:ext uri="{FF2B5EF4-FFF2-40B4-BE49-F238E27FC236}">
                <a16:creationId xmlns:a16="http://schemas.microsoft.com/office/drawing/2014/main" id="{1F2BE319-6547-335D-D8D1-9BA858289E33}"/>
              </a:ext>
            </a:extLst>
          </p:cNvPr>
          <p:cNvSpPr/>
          <p:nvPr/>
        </p:nvSpPr>
        <p:spPr>
          <a:xfrm>
            <a:off x="66366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21" name="Freeform: Shape 1820">
            <a:extLst>
              <a:ext uri="{FF2B5EF4-FFF2-40B4-BE49-F238E27FC236}">
                <a16:creationId xmlns:a16="http://schemas.microsoft.com/office/drawing/2014/main" id="{E34B8EED-7A94-B21D-8DB9-32E765698DC8}"/>
              </a:ext>
            </a:extLst>
          </p:cNvPr>
          <p:cNvSpPr/>
          <p:nvPr/>
        </p:nvSpPr>
        <p:spPr>
          <a:xfrm>
            <a:off x="66366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22" name="Freeform: Shape 1821">
            <a:extLst>
              <a:ext uri="{FF2B5EF4-FFF2-40B4-BE49-F238E27FC236}">
                <a16:creationId xmlns:a16="http://schemas.microsoft.com/office/drawing/2014/main" id="{A473B639-8A13-903E-41B4-AD8603647EAD}"/>
              </a:ext>
            </a:extLst>
          </p:cNvPr>
          <p:cNvSpPr/>
          <p:nvPr/>
        </p:nvSpPr>
        <p:spPr>
          <a:xfrm>
            <a:off x="66366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23" name="Freeform: Shape 1822">
            <a:extLst>
              <a:ext uri="{FF2B5EF4-FFF2-40B4-BE49-F238E27FC236}">
                <a16:creationId xmlns:a16="http://schemas.microsoft.com/office/drawing/2014/main" id="{C13B3254-E5B9-187D-A9A1-5DDAB80B1BB7}"/>
              </a:ext>
            </a:extLst>
          </p:cNvPr>
          <p:cNvSpPr/>
          <p:nvPr/>
        </p:nvSpPr>
        <p:spPr>
          <a:xfrm>
            <a:off x="66366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24" name="Freeform: Shape 1823">
            <a:extLst>
              <a:ext uri="{FF2B5EF4-FFF2-40B4-BE49-F238E27FC236}">
                <a16:creationId xmlns:a16="http://schemas.microsoft.com/office/drawing/2014/main" id="{72B32BAB-D769-D05B-F7AE-6ECF845ED316}"/>
              </a:ext>
            </a:extLst>
          </p:cNvPr>
          <p:cNvSpPr/>
          <p:nvPr/>
        </p:nvSpPr>
        <p:spPr>
          <a:xfrm>
            <a:off x="66366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25" name="Freeform: Shape 1824">
            <a:extLst>
              <a:ext uri="{FF2B5EF4-FFF2-40B4-BE49-F238E27FC236}">
                <a16:creationId xmlns:a16="http://schemas.microsoft.com/office/drawing/2014/main" id="{9C66EC55-2CE3-957F-7D42-50C1ED3D6DB2}"/>
              </a:ext>
            </a:extLst>
          </p:cNvPr>
          <p:cNvSpPr/>
          <p:nvPr/>
        </p:nvSpPr>
        <p:spPr>
          <a:xfrm>
            <a:off x="66366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26" name="Freeform: Shape 1825">
            <a:extLst>
              <a:ext uri="{FF2B5EF4-FFF2-40B4-BE49-F238E27FC236}">
                <a16:creationId xmlns:a16="http://schemas.microsoft.com/office/drawing/2014/main" id="{4224A371-C882-540A-2876-5AF83DD71A74}"/>
              </a:ext>
            </a:extLst>
          </p:cNvPr>
          <p:cNvSpPr/>
          <p:nvPr/>
        </p:nvSpPr>
        <p:spPr>
          <a:xfrm>
            <a:off x="66366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27" name="Freeform: Shape 1826">
            <a:extLst>
              <a:ext uri="{FF2B5EF4-FFF2-40B4-BE49-F238E27FC236}">
                <a16:creationId xmlns:a16="http://schemas.microsoft.com/office/drawing/2014/main" id="{310D6A76-6FE2-B2CE-AE4A-127FBB580A74}"/>
              </a:ext>
            </a:extLst>
          </p:cNvPr>
          <p:cNvSpPr/>
          <p:nvPr/>
        </p:nvSpPr>
        <p:spPr>
          <a:xfrm>
            <a:off x="66366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28" name="Freeform: Shape 1827">
            <a:extLst>
              <a:ext uri="{FF2B5EF4-FFF2-40B4-BE49-F238E27FC236}">
                <a16:creationId xmlns:a16="http://schemas.microsoft.com/office/drawing/2014/main" id="{80C4AE19-D40F-A038-F248-903FA7CC66AF}"/>
              </a:ext>
            </a:extLst>
          </p:cNvPr>
          <p:cNvSpPr/>
          <p:nvPr/>
        </p:nvSpPr>
        <p:spPr>
          <a:xfrm>
            <a:off x="66366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29" name="Freeform: Shape 1828">
            <a:extLst>
              <a:ext uri="{FF2B5EF4-FFF2-40B4-BE49-F238E27FC236}">
                <a16:creationId xmlns:a16="http://schemas.microsoft.com/office/drawing/2014/main" id="{AADD526B-3C89-5436-DE32-2F7C35917904}"/>
              </a:ext>
            </a:extLst>
          </p:cNvPr>
          <p:cNvSpPr/>
          <p:nvPr/>
        </p:nvSpPr>
        <p:spPr>
          <a:xfrm>
            <a:off x="66366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30" name="Freeform: Shape 1829">
            <a:extLst>
              <a:ext uri="{FF2B5EF4-FFF2-40B4-BE49-F238E27FC236}">
                <a16:creationId xmlns:a16="http://schemas.microsoft.com/office/drawing/2014/main" id="{EA26ED72-58D2-0EA9-921D-C8F191A36155}"/>
              </a:ext>
            </a:extLst>
          </p:cNvPr>
          <p:cNvSpPr/>
          <p:nvPr/>
        </p:nvSpPr>
        <p:spPr>
          <a:xfrm>
            <a:off x="66366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31" name="Freeform: Shape 1830">
            <a:extLst>
              <a:ext uri="{FF2B5EF4-FFF2-40B4-BE49-F238E27FC236}">
                <a16:creationId xmlns:a16="http://schemas.microsoft.com/office/drawing/2014/main" id="{B9831706-920A-A2AA-D073-52114B63589C}"/>
              </a:ext>
            </a:extLst>
          </p:cNvPr>
          <p:cNvSpPr/>
          <p:nvPr/>
        </p:nvSpPr>
        <p:spPr>
          <a:xfrm>
            <a:off x="66366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32" name="Freeform: Shape 1831">
            <a:extLst>
              <a:ext uri="{FF2B5EF4-FFF2-40B4-BE49-F238E27FC236}">
                <a16:creationId xmlns:a16="http://schemas.microsoft.com/office/drawing/2014/main" id="{2C57A576-E07B-E2DE-FF0B-A51CF240DD4A}"/>
              </a:ext>
            </a:extLst>
          </p:cNvPr>
          <p:cNvSpPr/>
          <p:nvPr/>
        </p:nvSpPr>
        <p:spPr>
          <a:xfrm>
            <a:off x="66366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33" name="Freeform: Shape 1832">
            <a:extLst>
              <a:ext uri="{FF2B5EF4-FFF2-40B4-BE49-F238E27FC236}">
                <a16:creationId xmlns:a16="http://schemas.microsoft.com/office/drawing/2014/main" id="{D0EFDDC0-E746-4F74-75A2-D56FF33AA305}"/>
              </a:ext>
            </a:extLst>
          </p:cNvPr>
          <p:cNvSpPr/>
          <p:nvPr/>
        </p:nvSpPr>
        <p:spPr>
          <a:xfrm>
            <a:off x="66366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34" name="Freeform: Shape 1833">
            <a:extLst>
              <a:ext uri="{FF2B5EF4-FFF2-40B4-BE49-F238E27FC236}">
                <a16:creationId xmlns:a16="http://schemas.microsoft.com/office/drawing/2014/main" id="{01A73E1C-6E1F-3785-04CB-440ACC7C030E}"/>
              </a:ext>
            </a:extLst>
          </p:cNvPr>
          <p:cNvSpPr/>
          <p:nvPr/>
        </p:nvSpPr>
        <p:spPr>
          <a:xfrm>
            <a:off x="66366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35" name="Freeform: Shape 1834">
            <a:extLst>
              <a:ext uri="{FF2B5EF4-FFF2-40B4-BE49-F238E27FC236}">
                <a16:creationId xmlns:a16="http://schemas.microsoft.com/office/drawing/2014/main" id="{10605D11-24AE-D742-93D9-327A84BF1B53}"/>
              </a:ext>
            </a:extLst>
          </p:cNvPr>
          <p:cNvSpPr/>
          <p:nvPr/>
        </p:nvSpPr>
        <p:spPr>
          <a:xfrm>
            <a:off x="66366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36" name="Freeform: Shape 1835">
            <a:extLst>
              <a:ext uri="{FF2B5EF4-FFF2-40B4-BE49-F238E27FC236}">
                <a16:creationId xmlns:a16="http://schemas.microsoft.com/office/drawing/2014/main" id="{7480AE67-5278-4EFD-EF70-84A0BAFB76E8}"/>
              </a:ext>
            </a:extLst>
          </p:cNvPr>
          <p:cNvSpPr/>
          <p:nvPr/>
        </p:nvSpPr>
        <p:spPr>
          <a:xfrm>
            <a:off x="66366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37" name="Freeform: Shape 1836">
            <a:extLst>
              <a:ext uri="{FF2B5EF4-FFF2-40B4-BE49-F238E27FC236}">
                <a16:creationId xmlns:a16="http://schemas.microsoft.com/office/drawing/2014/main" id="{7512DA9D-968D-66F0-C43F-B2594231CB40}"/>
              </a:ext>
            </a:extLst>
          </p:cNvPr>
          <p:cNvSpPr/>
          <p:nvPr/>
        </p:nvSpPr>
        <p:spPr>
          <a:xfrm>
            <a:off x="66366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38" name="Freeform: Shape 1837">
            <a:extLst>
              <a:ext uri="{FF2B5EF4-FFF2-40B4-BE49-F238E27FC236}">
                <a16:creationId xmlns:a16="http://schemas.microsoft.com/office/drawing/2014/main" id="{2612A2D7-D33D-CF2E-7792-A1FBE8EA8A50}"/>
              </a:ext>
            </a:extLst>
          </p:cNvPr>
          <p:cNvSpPr/>
          <p:nvPr/>
        </p:nvSpPr>
        <p:spPr>
          <a:xfrm>
            <a:off x="66366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39" name="Freeform: Shape 1838">
            <a:extLst>
              <a:ext uri="{FF2B5EF4-FFF2-40B4-BE49-F238E27FC236}">
                <a16:creationId xmlns:a16="http://schemas.microsoft.com/office/drawing/2014/main" id="{AA987EBD-2313-0F0D-4E76-90A0747168B5}"/>
              </a:ext>
            </a:extLst>
          </p:cNvPr>
          <p:cNvSpPr/>
          <p:nvPr/>
        </p:nvSpPr>
        <p:spPr>
          <a:xfrm>
            <a:off x="68080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40" name="Freeform: Shape 1839">
            <a:extLst>
              <a:ext uri="{FF2B5EF4-FFF2-40B4-BE49-F238E27FC236}">
                <a16:creationId xmlns:a16="http://schemas.microsoft.com/office/drawing/2014/main" id="{243DF090-E3E2-8BE5-AE19-7614F928B87A}"/>
              </a:ext>
            </a:extLst>
          </p:cNvPr>
          <p:cNvSpPr/>
          <p:nvPr/>
        </p:nvSpPr>
        <p:spPr>
          <a:xfrm>
            <a:off x="68080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41" name="Freeform: Shape 1840">
            <a:extLst>
              <a:ext uri="{FF2B5EF4-FFF2-40B4-BE49-F238E27FC236}">
                <a16:creationId xmlns:a16="http://schemas.microsoft.com/office/drawing/2014/main" id="{268FE325-0AFD-C920-6A59-E0853C2AAE28}"/>
              </a:ext>
            </a:extLst>
          </p:cNvPr>
          <p:cNvSpPr/>
          <p:nvPr/>
        </p:nvSpPr>
        <p:spPr>
          <a:xfrm>
            <a:off x="68080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42" name="Freeform: Shape 1841">
            <a:extLst>
              <a:ext uri="{FF2B5EF4-FFF2-40B4-BE49-F238E27FC236}">
                <a16:creationId xmlns:a16="http://schemas.microsoft.com/office/drawing/2014/main" id="{FCB3FB49-B520-A2EF-07C5-DB11C27DAC0A}"/>
              </a:ext>
            </a:extLst>
          </p:cNvPr>
          <p:cNvSpPr/>
          <p:nvPr/>
        </p:nvSpPr>
        <p:spPr>
          <a:xfrm>
            <a:off x="68080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43" name="Freeform: Shape 1842">
            <a:extLst>
              <a:ext uri="{FF2B5EF4-FFF2-40B4-BE49-F238E27FC236}">
                <a16:creationId xmlns:a16="http://schemas.microsoft.com/office/drawing/2014/main" id="{2B1416DC-3174-D9CE-7DA0-8507B149DCA9}"/>
              </a:ext>
            </a:extLst>
          </p:cNvPr>
          <p:cNvSpPr/>
          <p:nvPr/>
        </p:nvSpPr>
        <p:spPr>
          <a:xfrm>
            <a:off x="68080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44" name="Freeform: Shape 1843">
            <a:extLst>
              <a:ext uri="{FF2B5EF4-FFF2-40B4-BE49-F238E27FC236}">
                <a16:creationId xmlns:a16="http://schemas.microsoft.com/office/drawing/2014/main" id="{7A8E5A07-ED06-64E4-2C83-3FA2E3EF3300}"/>
              </a:ext>
            </a:extLst>
          </p:cNvPr>
          <p:cNvSpPr/>
          <p:nvPr/>
        </p:nvSpPr>
        <p:spPr>
          <a:xfrm>
            <a:off x="68080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45" name="Freeform: Shape 1844">
            <a:extLst>
              <a:ext uri="{FF2B5EF4-FFF2-40B4-BE49-F238E27FC236}">
                <a16:creationId xmlns:a16="http://schemas.microsoft.com/office/drawing/2014/main" id="{77B3D0DA-D7A0-CCE6-13F0-72193E8EBA65}"/>
              </a:ext>
            </a:extLst>
          </p:cNvPr>
          <p:cNvSpPr/>
          <p:nvPr/>
        </p:nvSpPr>
        <p:spPr>
          <a:xfrm>
            <a:off x="68080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46" name="Freeform: Shape 1845">
            <a:extLst>
              <a:ext uri="{FF2B5EF4-FFF2-40B4-BE49-F238E27FC236}">
                <a16:creationId xmlns:a16="http://schemas.microsoft.com/office/drawing/2014/main" id="{7CF66EF2-1AA5-E4DE-9B1F-116B3DDE09EB}"/>
              </a:ext>
            </a:extLst>
          </p:cNvPr>
          <p:cNvSpPr/>
          <p:nvPr/>
        </p:nvSpPr>
        <p:spPr>
          <a:xfrm>
            <a:off x="68080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47" name="Freeform: Shape 1846">
            <a:extLst>
              <a:ext uri="{FF2B5EF4-FFF2-40B4-BE49-F238E27FC236}">
                <a16:creationId xmlns:a16="http://schemas.microsoft.com/office/drawing/2014/main" id="{34AC16B5-E78F-3631-843B-BB97103386C9}"/>
              </a:ext>
            </a:extLst>
          </p:cNvPr>
          <p:cNvSpPr/>
          <p:nvPr/>
        </p:nvSpPr>
        <p:spPr>
          <a:xfrm>
            <a:off x="68080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48" name="Freeform: Shape 1847">
            <a:extLst>
              <a:ext uri="{FF2B5EF4-FFF2-40B4-BE49-F238E27FC236}">
                <a16:creationId xmlns:a16="http://schemas.microsoft.com/office/drawing/2014/main" id="{5073CD14-3CA6-1A92-618D-E70185F77DAF}"/>
              </a:ext>
            </a:extLst>
          </p:cNvPr>
          <p:cNvSpPr/>
          <p:nvPr/>
        </p:nvSpPr>
        <p:spPr>
          <a:xfrm>
            <a:off x="68080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49" name="Freeform: Shape 1848">
            <a:extLst>
              <a:ext uri="{FF2B5EF4-FFF2-40B4-BE49-F238E27FC236}">
                <a16:creationId xmlns:a16="http://schemas.microsoft.com/office/drawing/2014/main" id="{3199EA97-CB3E-31C2-C4AF-525D599170F3}"/>
              </a:ext>
            </a:extLst>
          </p:cNvPr>
          <p:cNvSpPr/>
          <p:nvPr/>
        </p:nvSpPr>
        <p:spPr>
          <a:xfrm>
            <a:off x="68080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50" name="Freeform: Shape 1849">
            <a:extLst>
              <a:ext uri="{FF2B5EF4-FFF2-40B4-BE49-F238E27FC236}">
                <a16:creationId xmlns:a16="http://schemas.microsoft.com/office/drawing/2014/main" id="{624EF912-7A3D-B368-85F4-A785A6D180F6}"/>
              </a:ext>
            </a:extLst>
          </p:cNvPr>
          <p:cNvSpPr/>
          <p:nvPr/>
        </p:nvSpPr>
        <p:spPr>
          <a:xfrm>
            <a:off x="68080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51" name="Freeform: Shape 1850">
            <a:extLst>
              <a:ext uri="{FF2B5EF4-FFF2-40B4-BE49-F238E27FC236}">
                <a16:creationId xmlns:a16="http://schemas.microsoft.com/office/drawing/2014/main" id="{044D1B3B-257C-1B6B-4E63-FA79E9801A76}"/>
              </a:ext>
            </a:extLst>
          </p:cNvPr>
          <p:cNvSpPr/>
          <p:nvPr/>
        </p:nvSpPr>
        <p:spPr>
          <a:xfrm>
            <a:off x="68080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52" name="Freeform: Shape 1851">
            <a:extLst>
              <a:ext uri="{FF2B5EF4-FFF2-40B4-BE49-F238E27FC236}">
                <a16:creationId xmlns:a16="http://schemas.microsoft.com/office/drawing/2014/main" id="{1563EC37-7515-ACDE-4BB3-C0758958C847}"/>
              </a:ext>
            </a:extLst>
          </p:cNvPr>
          <p:cNvSpPr/>
          <p:nvPr/>
        </p:nvSpPr>
        <p:spPr>
          <a:xfrm>
            <a:off x="68080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53" name="Freeform: Shape 1852">
            <a:extLst>
              <a:ext uri="{FF2B5EF4-FFF2-40B4-BE49-F238E27FC236}">
                <a16:creationId xmlns:a16="http://schemas.microsoft.com/office/drawing/2014/main" id="{6E0F6001-9D79-4E42-A544-1EF145461A88}"/>
              </a:ext>
            </a:extLst>
          </p:cNvPr>
          <p:cNvSpPr/>
          <p:nvPr/>
        </p:nvSpPr>
        <p:spPr>
          <a:xfrm>
            <a:off x="68080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54" name="Freeform: Shape 1853">
            <a:extLst>
              <a:ext uri="{FF2B5EF4-FFF2-40B4-BE49-F238E27FC236}">
                <a16:creationId xmlns:a16="http://schemas.microsoft.com/office/drawing/2014/main" id="{304A2E13-CD12-866D-7B72-959BD18080E5}"/>
              </a:ext>
            </a:extLst>
          </p:cNvPr>
          <p:cNvSpPr/>
          <p:nvPr/>
        </p:nvSpPr>
        <p:spPr>
          <a:xfrm>
            <a:off x="68080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55" name="Freeform: Shape 1854">
            <a:extLst>
              <a:ext uri="{FF2B5EF4-FFF2-40B4-BE49-F238E27FC236}">
                <a16:creationId xmlns:a16="http://schemas.microsoft.com/office/drawing/2014/main" id="{3BB2C169-FE4B-988A-A36A-982CEA283A7C}"/>
              </a:ext>
            </a:extLst>
          </p:cNvPr>
          <p:cNvSpPr/>
          <p:nvPr/>
        </p:nvSpPr>
        <p:spPr>
          <a:xfrm>
            <a:off x="68080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56" name="Freeform: Shape 1855">
            <a:extLst>
              <a:ext uri="{FF2B5EF4-FFF2-40B4-BE49-F238E27FC236}">
                <a16:creationId xmlns:a16="http://schemas.microsoft.com/office/drawing/2014/main" id="{E182B95D-5F0B-69A6-3F68-51119866780F}"/>
              </a:ext>
            </a:extLst>
          </p:cNvPr>
          <p:cNvSpPr/>
          <p:nvPr/>
        </p:nvSpPr>
        <p:spPr>
          <a:xfrm>
            <a:off x="68080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57" name="Freeform: Shape 1856">
            <a:extLst>
              <a:ext uri="{FF2B5EF4-FFF2-40B4-BE49-F238E27FC236}">
                <a16:creationId xmlns:a16="http://schemas.microsoft.com/office/drawing/2014/main" id="{C9958EE3-F097-49AD-0C36-A860DB596BB3}"/>
              </a:ext>
            </a:extLst>
          </p:cNvPr>
          <p:cNvSpPr/>
          <p:nvPr/>
        </p:nvSpPr>
        <p:spPr>
          <a:xfrm>
            <a:off x="68080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58" name="Freeform: Shape 1857">
            <a:extLst>
              <a:ext uri="{FF2B5EF4-FFF2-40B4-BE49-F238E27FC236}">
                <a16:creationId xmlns:a16="http://schemas.microsoft.com/office/drawing/2014/main" id="{A0068F37-CE46-925B-0ACD-458506D3E1ED}"/>
              </a:ext>
            </a:extLst>
          </p:cNvPr>
          <p:cNvSpPr/>
          <p:nvPr/>
        </p:nvSpPr>
        <p:spPr>
          <a:xfrm>
            <a:off x="68080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59" name="Freeform: Shape 1858">
            <a:extLst>
              <a:ext uri="{FF2B5EF4-FFF2-40B4-BE49-F238E27FC236}">
                <a16:creationId xmlns:a16="http://schemas.microsoft.com/office/drawing/2014/main" id="{81B7A642-7196-DEC4-4408-5F1A6665A9DF}"/>
              </a:ext>
            </a:extLst>
          </p:cNvPr>
          <p:cNvSpPr/>
          <p:nvPr/>
        </p:nvSpPr>
        <p:spPr>
          <a:xfrm>
            <a:off x="68080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60" name="Freeform: Shape 1859">
            <a:extLst>
              <a:ext uri="{FF2B5EF4-FFF2-40B4-BE49-F238E27FC236}">
                <a16:creationId xmlns:a16="http://schemas.microsoft.com/office/drawing/2014/main" id="{09CC27C6-718A-6BF8-985C-FE30B8A7E50B}"/>
              </a:ext>
            </a:extLst>
          </p:cNvPr>
          <p:cNvSpPr/>
          <p:nvPr/>
        </p:nvSpPr>
        <p:spPr>
          <a:xfrm>
            <a:off x="68080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61" name="Freeform: Shape 1860">
            <a:extLst>
              <a:ext uri="{FF2B5EF4-FFF2-40B4-BE49-F238E27FC236}">
                <a16:creationId xmlns:a16="http://schemas.microsoft.com/office/drawing/2014/main" id="{CF6FE02D-F7FA-8012-DF67-AECB2368E035}"/>
              </a:ext>
            </a:extLst>
          </p:cNvPr>
          <p:cNvSpPr/>
          <p:nvPr/>
        </p:nvSpPr>
        <p:spPr>
          <a:xfrm>
            <a:off x="68080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62" name="Freeform: Shape 1861">
            <a:extLst>
              <a:ext uri="{FF2B5EF4-FFF2-40B4-BE49-F238E27FC236}">
                <a16:creationId xmlns:a16="http://schemas.microsoft.com/office/drawing/2014/main" id="{EB3D12CB-29C5-B61A-AAB1-C4F9F4D6F526}"/>
              </a:ext>
            </a:extLst>
          </p:cNvPr>
          <p:cNvSpPr/>
          <p:nvPr/>
        </p:nvSpPr>
        <p:spPr>
          <a:xfrm>
            <a:off x="68080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63" name="Freeform: Shape 1862">
            <a:extLst>
              <a:ext uri="{FF2B5EF4-FFF2-40B4-BE49-F238E27FC236}">
                <a16:creationId xmlns:a16="http://schemas.microsoft.com/office/drawing/2014/main" id="{806E27F0-F984-CFB7-C3CD-1B611114BA41}"/>
              </a:ext>
            </a:extLst>
          </p:cNvPr>
          <p:cNvSpPr/>
          <p:nvPr/>
        </p:nvSpPr>
        <p:spPr>
          <a:xfrm>
            <a:off x="68080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64" name="Freeform: Shape 1863">
            <a:extLst>
              <a:ext uri="{FF2B5EF4-FFF2-40B4-BE49-F238E27FC236}">
                <a16:creationId xmlns:a16="http://schemas.microsoft.com/office/drawing/2014/main" id="{CC1D1852-4E70-8991-1547-F7156242CE92}"/>
              </a:ext>
            </a:extLst>
          </p:cNvPr>
          <p:cNvSpPr/>
          <p:nvPr/>
        </p:nvSpPr>
        <p:spPr>
          <a:xfrm>
            <a:off x="68080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65" name="Freeform: Shape 1864">
            <a:extLst>
              <a:ext uri="{FF2B5EF4-FFF2-40B4-BE49-F238E27FC236}">
                <a16:creationId xmlns:a16="http://schemas.microsoft.com/office/drawing/2014/main" id="{BBECA294-54DB-7B24-10D8-EDB58CDD5D1C}"/>
              </a:ext>
            </a:extLst>
          </p:cNvPr>
          <p:cNvSpPr/>
          <p:nvPr/>
        </p:nvSpPr>
        <p:spPr>
          <a:xfrm>
            <a:off x="68080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66" name="Freeform: Shape 1865">
            <a:extLst>
              <a:ext uri="{FF2B5EF4-FFF2-40B4-BE49-F238E27FC236}">
                <a16:creationId xmlns:a16="http://schemas.microsoft.com/office/drawing/2014/main" id="{4E74D41A-7E37-71A7-15D5-D70E4BFD862C}"/>
              </a:ext>
            </a:extLst>
          </p:cNvPr>
          <p:cNvSpPr/>
          <p:nvPr/>
        </p:nvSpPr>
        <p:spPr>
          <a:xfrm>
            <a:off x="68080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67" name="Freeform: Shape 1866">
            <a:extLst>
              <a:ext uri="{FF2B5EF4-FFF2-40B4-BE49-F238E27FC236}">
                <a16:creationId xmlns:a16="http://schemas.microsoft.com/office/drawing/2014/main" id="{62B1E9BC-DF8D-3DE3-A2A5-D5FA3C1A78D9}"/>
              </a:ext>
            </a:extLst>
          </p:cNvPr>
          <p:cNvSpPr/>
          <p:nvPr/>
        </p:nvSpPr>
        <p:spPr>
          <a:xfrm>
            <a:off x="68080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68" name="Freeform: Shape 1867">
            <a:extLst>
              <a:ext uri="{FF2B5EF4-FFF2-40B4-BE49-F238E27FC236}">
                <a16:creationId xmlns:a16="http://schemas.microsoft.com/office/drawing/2014/main" id="{B4850463-BB5D-D538-B684-73305C9678D4}"/>
              </a:ext>
            </a:extLst>
          </p:cNvPr>
          <p:cNvSpPr/>
          <p:nvPr/>
        </p:nvSpPr>
        <p:spPr>
          <a:xfrm>
            <a:off x="68080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69" name="Freeform: Shape 1868">
            <a:extLst>
              <a:ext uri="{FF2B5EF4-FFF2-40B4-BE49-F238E27FC236}">
                <a16:creationId xmlns:a16="http://schemas.microsoft.com/office/drawing/2014/main" id="{621C1D9E-3D3C-DAC1-E68E-4AD9DF3C4E0E}"/>
              </a:ext>
            </a:extLst>
          </p:cNvPr>
          <p:cNvSpPr/>
          <p:nvPr/>
        </p:nvSpPr>
        <p:spPr>
          <a:xfrm>
            <a:off x="68080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70" name="Freeform: Shape 1869">
            <a:extLst>
              <a:ext uri="{FF2B5EF4-FFF2-40B4-BE49-F238E27FC236}">
                <a16:creationId xmlns:a16="http://schemas.microsoft.com/office/drawing/2014/main" id="{8DCB2D06-726B-03DC-6077-EAA58BC922F9}"/>
              </a:ext>
            </a:extLst>
          </p:cNvPr>
          <p:cNvSpPr/>
          <p:nvPr/>
        </p:nvSpPr>
        <p:spPr>
          <a:xfrm>
            <a:off x="68080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71" name="Freeform: Shape 1870">
            <a:extLst>
              <a:ext uri="{FF2B5EF4-FFF2-40B4-BE49-F238E27FC236}">
                <a16:creationId xmlns:a16="http://schemas.microsoft.com/office/drawing/2014/main" id="{1CBE94E6-5F89-63ED-E3B2-348C527C72B5}"/>
              </a:ext>
            </a:extLst>
          </p:cNvPr>
          <p:cNvSpPr/>
          <p:nvPr/>
        </p:nvSpPr>
        <p:spPr>
          <a:xfrm>
            <a:off x="68080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72" name="Freeform: Shape 1871">
            <a:extLst>
              <a:ext uri="{FF2B5EF4-FFF2-40B4-BE49-F238E27FC236}">
                <a16:creationId xmlns:a16="http://schemas.microsoft.com/office/drawing/2014/main" id="{5A825EE5-FC4C-E248-F3AB-851E2DCDF70C}"/>
              </a:ext>
            </a:extLst>
          </p:cNvPr>
          <p:cNvSpPr/>
          <p:nvPr/>
        </p:nvSpPr>
        <p:spPr>
          <a:xfrm>
            <a:off x="68080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73" name="Freeform: Shape 1872">
            <a:extLst>
              <a:ext uri="{FF2B5EF4-FFF2-40B4-BE49-F238E27FC236}">
                <a16:creationId xmlns:a16="http://schemas.microsoft.com/office/drawing/2014/main" id="{78A8DED0-627E-EFCE-89DB-E751AEE73E55}"/>
              </a:ext>
            </a:extLst>
          </p:cNvPr>
          <p:cNvSpPr/>
          <p:nvPr/>
        </p:nvSpPr>
        <p:spPr>
          <a:xfrm>
            <a:off x="68080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74" name="Freeform: Shape 1873">
            <a:extLst>
              <a:ext uri="{FF2B5EF4-FFF2-40B4-BE49-F238E27FC236}">
                <a16:creationId xmlns:a16="http://schemas.microsoft.com/office/drawing/2014/main" id="{45A0B17F-DD5F-2D34-6D88-11FF717488B6}"/>
              </a:ext>
            </a:extLst>
          </p:cNvPr>
          <p:cNvSpPr/>
          <p:nvPr/>
        </p:nvSpPr>
        <p:spPr>
          <a:xfrm>
            <a:off x="68080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75" name="Freeform: Shape 1874">
            <a:extLst>
              <a:ext uri="{FF2B5EF4-FFF2-40B4-BE49-F238E27FC236}">
                <a16:creationId xmlns:a16="http://schemas.microsoft.com/office/drawing/2014/main" id="{6326428D-7CD7-238E-5C16-C1FCD1B894BC}"/>
              </a:ext>
            </a:extLst>
          </p:cNvPr>
          <p:cNvSpPr/>
          <p:nvPr/>
        </p:nvSpPr>
        <p:spPr>
          <a:xfrm>
            <a:off x="68080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76" name="Freeform: Shape 1875">
            <a:extLst>
              <a:ext uri="{FF2B5EF4-FFF2-40B4-BE49-F238E27FC236}">
                <a16:creationId xmlns:a16="http://schemas.microsoft.com/office/drawing/2014/main" id="{A44D65FD-80C9-F2CD-F942-7ECEEAAA402A}"/>
              </a:ext>
            </a:extLst>
          </p:cNvPr>
          <p:cNvSpPr/>
          <p:nvPr/>
        </p:nvSpPr>
        <p:spPr>
          <a:xfrm>
            <a:off x="68080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77" name="Freeform: Shape 1876">
            <a:extLst>
              <a:ext uri="{FF2B5EF4-FFF2-40B4-BE49-F238E27FC236}">
                <a16:creationId xmlns:a16="http://schemas.microsoft.com/office/drawing/2014/main" id="{8BBA0841-0604-01D4-3441-3D8D1727BF3E}"/>
              </a:ext>
            </a:extLst>
          </p:cNvPr>
          <p:cNvSpPr/>
          <p:nvPr/>
        </p:nvSpPr>
        <p:spPr>
          <a:xfrm>
            <a:off x="69795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78" name="Freeform: Shape 1877">
            <a:extLst>
              <a:ext uri="{FF2B5EF4-FFF2-40B4-BE49-F238E27FC236}">
                <a16:creationId xmlns:a16="http://schemas.microsoft.com/office/drawing/2014/main" id="{0397279B-971D-E6C0-1CA7-DE2BFE815A2F}"/>
              </a:ext>
            </a:extLst>
          </p:cNvPr>
          <p:cNvSpPr/>
          <p:nvPr/>
        </p:nvSpPr>
        <p:spPr>
          <a:xfrm>
            <a:off x="69795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79" name="Freeform: Shape 1878">
            <a:extLst>
              <a:ext uri="{FF2B5EF4-FFF2-40B4-BE49-F238E27FC236}">
                <a16:creationId xmlns:a16="http://schemas.microsoft.com/office/drawing/2014/main" id="{B9D65B19-F1D3-FE6A-84B1-7A2F7B514CAD}"/>
              </a:ext>
            </a:extLst>
          </p:cNvPr>
          <p:cNvSpPr/>
          <p:nvPr/>
        </p:nvSpPr>
        <p:spPr>
          <a:xfrm>
            <a:off x="69795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80" name="Freeform: Shape 1879">
            <a:extLst>
              <a:ext uri="{FF2B5EF4-FFF2-40B4-BE49-F238E27FC236}">
                <a16:creationId xmlns:a16="http://schemas.microsoft.com/office/drawing/2014/main" id="{2E8BC3FA-D654-8089-5BD3-145D67CCB018}"/>
              </a:ext>
            </a:extLst>
          </p:cNvPr>
          <p:cNvSpPr/>
          <p:nvPr/>
        </p:nvSpPr>
        <p:spPr>
          <a:xfrm>
            <a:off x="69795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81" name="Freeform: Shape 1880">
            <a:extLst>
              <a:ext uri="{FF2B5EF4-FFF2-40B4-BE49-F238E27FC236}">
                <a16:creationId xmlns:a16="http://schemas.microsoft.com/office/drawing/2014/main" id="{326E746C-2497-DFB8-6D3C-76C1F5267BD0}"/>
              </a:ext>
            </a:extLst>
          </p:cNvPr>
          <p:cNvSpPr/>
          <p:nvPr/>
        </p:nvSpPr>
        <p:spPr>
          <a:xfrm>
            <a:off x="69795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82" name="Freeform: Shape 1881">
            <a:extLst>
              <a:ext uri="{FF2B5EF4-FFF2-40B4-BE49-F238E27FC236}">
                <a16:creationId xmlns:a16="http://schemas.microsoft.com/office/drawing/2014/main" id="{D86C1589-3B19-1796-DCD2-69C4063812DE}"/>
              </a:ext>
            </a:extLst>
          </p:cNvPr>
          <p:cNvSpPr/>
          <p:nvPr/>
        </p:nvSpPr>
        <p:spPr>
          <a:xfrm>
            <a:off x="69795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83" name="Freeform: Shape 1882">
            <a:extLst>
              <a:ext uri="{FF2B5EF4-FFF2-40B4-BE49-F238E27FC236}">
                <a16:creationId xmlns:a16="http://schemas.microsoft.com/office/drawing/2014/main" id="{D6BDA1EA-A5C3-4DCC-4C33-2D84B0D7F0B3}"/>
              </a:ext>
            </a:extLst>
          </p:cNvPr>
          <p:cNvSpPr/>
          <p:nvPr/>
        </p:nvSpPr>
        <p:spPr>
          <a:xfrm>
            <a:off x="69795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84" name="Freeform: Shape 1883">
            <a:extLst>
              <a:ext uri="{FF2B5EF4-FFF2-40B4-BE49-F238E27FC236}">
                <a16:creationId xmlns:a16="http://schemas.microsoft.com/office/drawing/2014/main" id="{C6B5936E-55D9-A328-6F29-469173A1DFCB}"/>
              </a:ext>
            </a:extLst>
          </p:cNvPr>
          <p:cNvSpPr/>
          <p:nvPr/>
        </p:nvSpPr>
        <p:spPr>
          <a:xfrm>
            <a:off x="69795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85" name="Freeform: Shape 1884">
            <a:extLst>
              <a:ext uri="{FF2B5EF4-FFF2-40B4-BE49-F238E27FC236}">
                <a16:creationId xmlns:a16="http://schemas.microsoft.com/office/drawing/2014/main" id="{7FE61FDB-2910-3BAE-0A76-D2C1868ABC17}"/>
              </a:ext>
            </a:extLst>
          </p:cNvPr>
          <p:cNvSpPr/>
          <p:nvPr/>
        </p:nvSpPr>
        <p:spPr>
          <a:xfrm>
            <a:off x="69795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86" name="Freeform: Shape 1885">
            <a:extLst>
              <a:ext uri="{FF2B5EF4-FFF2-40B4-BE49-F238E27FC236}">
                <a16:creationId xmlns:a16="http://schemas.microsoft.com/office/drawing/2014/main" id="{64793A4D-243B-8113-761D-3594C7FF762B}"/>
              </a:ext>
            </a:extLst>
          </p:cNvPr>
          <p:cNvSpPr/>
          <p:nvPr/>
        </p:nvSpPr>
        <p:spPr>
          <a:xfrm>
            <a:off x="69795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87" name="Freeform: Shape 1886">
            <a:extLst>
              <a:ext uri="{FF2B5EF4-FFF2-40B4-BE49-F238E27FC236}">
                <a16:creationId xmlns:a16="http://schemas.microsoft.com/office/drawing/2014/main" id="{B2DEF0F5-8C34-E941-1B0F-5BDFFFA7CBC8}"/>
              </a:ext>
            </a:extLst>
          </p:cNvPr>
          <p:cNvSpPr/>
          <p:nvPr/>
        </p:nvSpPr>
        <p:spPr>
          <a:xfrm>
            <a:off x="69795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88" name="Freeform: Shape 1887">
            <a:extLst>
              <a:ext uri="{FF2B5EF4-FFF2-40B4-BE49-F238E27FC236}">
                <a16:creationId xmlns:a16="http://schemas.microsoft.com/office/drawing/2014/main" id="{20CF50CE-63BE-412F-10AA-623BD59D95EF}"/>
              </a:ext>
            </a:extLst>
          </p:cNvPr>
          <p:cNvSpPr/>
          <p:nvPr/>
        </p:nvSpPr>
        <p:spPr>
          <a:xfrm>
            <a:off x="69795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89" name="Freeform: Shape 1888">
            <a:extLst>
              <a:ext uri="{FF2B5EF4-FFF2-40B4-BE49-F238E27FC236}">
                <a16:creationId xmlns:a16="http://schemas.microsoft.com/office/drawing/2014/main" id="{EC989530-2F94-8828-E7AF-30A89EDAB355}"/>
              </a:ext>
            </a:extLst>
          </p:cNvPr>
          <p:cNvSpPr/>
          <p:nvPr/>
        </p:nvSpPr>
        <p:spPr>
          <a:xfrm>
            <a:off x="69795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90" name="Freeform: Shape 1889">
            <a:extLst>
              <a:ext uri="{FF2B5EF4-FFF2-40B4-BE49-F238E27FC236}">
                <a16:creationId xmlns:a16="http://schemas.microsoft.com/office/drawing/2014/main" id="{0556D071-DD28-3A6F-02A9-397245B8C326}"/>
              </a:ext>
            </a:extLst>
          </p:cNvPr>
          <p:cNvSpPr/>
          <p:nvPr/>
        </p:nvSpPr>
        <p:spPr>
          <a:xfrm>
            <a:off x="69795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91" name="Freeform: Shape 1890">
            <a:extLst>
              <a:ext uri="{FF2B5EF4-FFF2-40B4-BE49-F238E27FC236}">
                <a16:creationId xmlns:a16="http://schemas.microsoft.com/office/drawing/2014/main" id="{95932BF9-B193-E6F8-B534-631D64350C4D}"/>
              </a:ext>
            </a:extLst>
          </p:cNvPr>
          <p:cNvSpPr/>
          <p:nvPr/>
        </p:nvSpPr>
        <p:spPr>
          <a:xfrm>
            <a:off x="69795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92" name="Freeform: Shape 1891">
            <a:extLst>
              <a:ext uri="{FF2B5EF4-FFF2-40B4-BE49-F238E27FC236}">
                <a16:creationId xmlns:a16="http://schemas.microsoft.com/office/drawing/2014/main" id="{DCCBAB33-30C0-4D92-7252-4AFF56E7ACAF}"/>
              </a:ext>
            </a:extLst>
          </p:cNvPr>
          <p:cNvSpPr/>
          <p:nvPr/>
        </p:nvSpPr>
        <p:spPr>
          <a:xfrm>
            <a:off x="69795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93" name="Freeform: Shape 1892">
            <a:extLst>
              <a:ext uri="{FF2B5EF4-FFF2-40B4-BE49-F238E27FC236}">
                <a16:creationId xmlns:a16="http://schemas.microsoft.com/office/drawing/2014/main" id="{F65793C2-9955-0E81-9983-BC21DE8D09F9}"/>
              </a:ext>
            </a:extLst>
          </p:cNvPr>
          <p:cNvSpPr/>
          <p:nvPr/>
        </p:nvSpPr>
        <p:spPr>
          <a:xfrm>
            <a:off x="69795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94" name="Freeform: Shape 1893">
            <a:extLst>
              <a:ext uri="{FF2B5EF4-FFF2-40B4-BE49-F238E27FC236}">
                <a16:creationId xmlns:a16="http://schemas.microsoft.com/office/drawing/2014/main" id="{933EF6A6-1B1C-F29F-5DD9-F1899243C275}"/>
              </a:ext>
            </a:extLst>
          </p:cNvPr>
          <p:cNvSpPr/>
          <p:nvPr/>
        </p:nvSpPr>
        <p:spPr>
          <a:xfrm>
            <a:off x="69795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95" name="Freeform: Shape 1894">
            <a:extLst>
              <a:ext uri="{FF2B5EF4-FFF2-40B4-BE49-F238E27FC236}">
                <a16:creationId xmlns:a16="http://schemas.microsoft.com/office/drawing/2014/main" id="{FE0AD3A7-57F8-AE9D-0E7C-F3BC68B4E078}"/>
              </a:ext>
            </a:extLst>
          </p:cNvPr>
          <p:cNvSpPr/>
          <p:nvPr/>
        </p:nvSpPr>
        <p:spPr>
          <a:xfrm>
            <a:off x="69795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96" name="Freeform: Shape 1895">
            <a:extLst>
              <a:ext uri="{FF2B5EF4-FFF2-40B4-BE49-F238E27FC236}">
                <a16:creationId xmlns:a16="http://schemas.microsoft.com/office/drawing/2014/main" id="{0CDFDAAD-E5FF-50FE-C76B-7093AEA9A7CA}"/>
              </a:ext>
            </a:extLst>
          </p:cNvPr>
          <p:cNvSpPr/>
          <p:nvPr/>
        </p:nvSpPr>
        <p:spPr>
          <a:xfrm>
            <a:off x="69795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97" name="Freeform: Shape 1896">
            <a:extLst>
              <a:ext uri="{FF2B5EF4-FFF2-40B4-BE49-F238E27FC236}">
                <a16:creationId xmlns:a16="http://schemas.microsoft.com/office/drawing/2014/main" id="{70C63D41-43FE-AF47-8E28-6A3192A978C0}"/>
              </a:ext>
            </a:extLst>
          </p:cNvPr>
          <p:cNvSpPr/>
          <p:nvPr/>
        </p:nvSpPr>
        <p:spPr>
          <a:xfrm>
            <a:off x="69795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98" name="Freeform: Shape 1897">
            <a:extLst>
              <a:ext uri="{FF2B5EF4-FFF2-40B4-BE49-F238E27FC236}">
                <a16:creationId xmlns:a16="http://schemas.microsoft.com/office/drawing/2014/main" id="{49988378-2A8C-EB4A-C1A0-E27F9E929CCD}"/>
              </a:ext>
            </a:extLst>
          </p:cNvPr>
          <p:cNvSpPr/>
          <p:nvPr/>
        </p:nvSpPr>
        <p:spPr>
          <a:xfrm>
            <a:off x="69795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899" name="Freeform: Shape 1898">
            <a:extLst>
              <a:ext uri="{FF2B5EF4-FFF2-40B4-BE49-F238E27FC236}">
                <a16:creationId xmlns:a16="http://schemas.microsoft.com/office/drawing/2014/main" id="{9D95CF59-86A1-D912-255C-D82005E0C9A8}"/>
              </a:ext>
            </a:extLst>
          </p:cNvPr>
          <p:cNvSpPr/>
          <p:nvPr/>
        </p:nvSpPr>
        <p:spPr>
          <a:xfrm>
            <a:off x="69795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00" name="Freeform: Shape 1899">
            <a:extLst>
              <a:ext uri="{FF2B5EF4-FFF2-40B4-BE49-F238E27FC236}">
                <a16:creationId xmlns:a16="http://schemas.microsoft.com/office/drawing/2014/main" id="{1698EF7A-0155-7157-CDBE-50CC96DDBCF9}"/>
              </a:ext>
            </a:extLst>
          </p:cNvPr>
          <p:cNvSpPr/>
          <p:nvPr/>
        </p:nvSpPr>
        <p:spPr>
          <a:xfrm>
            <a:off x="69795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01" name="Freeform: Shape 1900">
            <a:extLst>
              <a:ext uri="{FF2B5EF4-FFF2-40B4-BE49-F238E27FC236}">
                <a16:creationId xmlns:a16="http://schemas.microsoft.com/office/drawing/2014/main" id="{68D68A7A-649F-F261-9F92-A691ECDB2E96}"/>
              </a:ext>
            </a:extLst>
          </p:cNvPr>
          <p:cNvSpPr/>
          <p:nvPr/>
        </p:nvSpPr>
        <p:spPr>
          <a:xfrm>
            <a:off x="69795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02" name="Freeform: Shape 1901">
            <a:extLst>
              <a:ext uri="{FF2B5EF4-FFF2-40B4-BE49-F238E27FC236}">
                <a16:creationId xmlns:a16="http://schemas.microsoft.com/office/drawing/2014/main" id="{1CDE9BE4-2BC4-35C5-8F91-A6AF5B2C25EA}"/>
              </a:ext>
            </a:extLst>
          </p:cNvPr>
          <p:cNvSpPr/>
          <p:nvPr/>
        </p:nvSpPr>
        <p:spPr>
          <a:xfrm>
            <a:off x="69795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03" name="Freeform: Shape 1902">
            <a:extLst>
              <a:ext uri="{FF2B5EF4-FFF2-40B4-BE49-F238E27FC236}">
                <a16:creationId xmlns:a16="http://schemas.microsoft.com/office/drawing/2014/main" id="{FFCCDFAB-D835-C16B-06D4-805ECBEEEB6A}"/>
              </a:ext>
            </a:extLst>
          </p:cNvPr>
          <p:cNvSpPr/>
          <p:nvPr/>
        </p:nvSpPr>
        <p:spPr>
          <a:xfrm>
            <a:off x="69795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04" name="Freeform: Shape 1903">
            <a:extLst>
              <a:ext uri="{FF2B5EF4-FFF2-40B4-BE49-F238E27FC236}">
                <a16:creationId xmlns:a16="http://schemas.microsoft.com/office/drawing/2014/main" id="{208C64D1-C682-5113-E359-DB58C42E7C15}"/>
              </a:ext>
            </a:extLst>
          </p:cNvPr>
          <p:cNvSpPr/>
          <p:nvPr/>
        </p:nvSpPr>
        <p:spPr>
          <a:xfrm>
            <a:off x="69795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05" name="Freeform: Shape 1904">
            <a:extLst>
              <a:ext uri="{FF2B5EF4-FFF2-40B4-BE49-F238E27FC236}">
                <a16:creationId xmlns:a16="http://schemas.microsoft.com/office/drawing/2014/main" id="{2CCE300D-7735-9D69-2ABE-0CDF36F856E8}"/>
              </a:ext>
            </a:extLst>
          </p:cNvPr>
          <p:cNvSpPr/>
          <p:nvPr/>
        </p:nvSpPr>
        <p:spPr>
          <a:xfrm>
            <a:off x="69795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06" name="Freeform: Shape 1905">
            <a:extLst>
              <a:ext uri="{FF2B5EF4-FFF2-40B4-BE49-F238E27FC236}">
                <a16:creationId xmlns:a16="http://schemas.microsoft.com/office/drawing/2014/main" id="{1B1D0D83-5956-521E-4BAE-DEDB498FDB41}"/>
              </a:ext>
            </a:extLst>
          </p:cNvPr>
          <p:cNvSpPr/>
          <p:nvPr/>
        </p:nvSpPr>
        <p:spPr>
          <a:xfrm>
            <a:off x="69795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07" name="Freeform: Shape 1906">
            <a:extLst>
              <a:ext uri="{FF2B5EF4-FFF2-40B4-BE49-F238E27FC236}">
                <a16:creationId xmlns:a16="http://schemas.microsoft.com/office/drawing/2014/main" id="{5FAAA153-6947-0132-2E28-6E7124BEABD2}"/>
              </a:ext>
            </a:extLst>
          </p:cNvPr>
          <p:cNvSpPr/>
          <p:nvPr/>
        </p:nvSpPr>
        <p:spPr>
          <a:xfrm>
            <a:off x="69795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08" name="Freeform: Shape 1907">
            <a:extLst>
              <a:ext uri="{FF2B5EF4-FFF2-40B4-BE49-F238E27FC236}">
                <a16:creationId xmlns:a16="http://schemas.microsoft.com/office/drawing/2014/main" id="{9FEB2E45-7DF6-DF6A-BCA5-3E65FCF3336E}"/>
              </a:ext>
            </a:extLst>
          </p:cNvPr>
          <p:cNvSpPr/>
          <p:nvPr/>
        </p:nvSpPr>
        <p:spPr>
          <a:xfrm>
            <a:off x="69795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09" name="Freeform: Shape 1908">
            <a:extLst>
              <a:ext uri="{FF2B5EF4-FFF2-40B4-BE49-F238E27FC236}">
                <a16:creationId xmlns:a16="http://schemas.microsoft.com/office/drawing/2014/main" id="{35AB1263-3342-F475-166A-A64B5EF5C4B4}"/>
              </a:ext>
            </a:extLst>
          </p:cNvPr>
          <p:cNvSpPr/>
          <p:nvPr/>
        </p:nvSpPr>
        <p:spPr>
          <a:xfrm>
            <a:off x="69795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10" name="Freeform: Shape 1909">
            <a:extLst>
              <a:ext uri="{FF2B5EF4-FFF2-40B4-BE49-F238E27FC236}">
                <a16:creationId xmlns:a16="http://schemas.microsoft.com/office/drawing/2014/main" id="{4A89FFDF-2139-5568-140D-A636EC754AFB}"/>
              </a:ext>
            </a:extLst>
          </p:cNvPr>
          <p:cNvSpPr/>
          <p:nvPr/>
        </p:nvSpPr>
        <p:spPr>
          <a:xfrm>
            <a:off x="69795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11" name="Freeform: Shape 1910">
            <a:extLst>
              <a:ext uri="{FF2B5EF4-FFF2-40B4-BE49-F238E27FC236}">
                <a16:creationId xmlns:a16="http://schemas.microsoft.com/office/drawing/2014/main" id="{4AD11B12-890A-73AA-DD2A-E120168E7B9A}"/>
              </a:ext>
            </a:extLst>
          </p:cNvPr>
          <p:cNvSpPr/>
          <p:nvPr/>
        </p:nvSpPr>
        <p:spPr>
          <a:xfrm>
            <a:off x="69795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12" name="Freeform: Shape 1911">
            <a:extLst>
              <a:ext uri="{FF2B5EF4-FFF2-40B4-BE49-F238E27FC236}">
                <a16:creationId xmlns:a16="http://schemas.microsoft.com/office/drawing/2014/main" id="{7CE89E75-CA0B-39A3-778A-181CC4D9AEEE}"/>
              </a:ext>
            </a:extLst>
          </p:cNvPr>
          <p:cNvSpPr/>
          <p:nvPr/>
        </p:nvSpPr>
        <p:spPr>
          <a:xfrm>
            <a:off x="69795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13" name="Freeform: Shape 1912">
            <a:extLst>
              <a:ext uri="{FF2B5EF4-FFF2-40B4-BE49-F238E27FC236}">
                <a16:creationId xmlns:a16="http://schemas.microsoft.com/office/drawing/2014/main" id="{0D7CCC77-8EC7-AF1D-52D7-0CB43B6858CC}"/>
              </a:ext>
            </a:extLst>
          </p:cNvPr>
          <p:cNvSpPr/>
          <p:nvPr/>
        </p:nvSpPr>
        <p:spPr>
          <a:xfrm>
            <a:off x="69795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14" name="Freeform: Shape 1913">
            <a:extLst>
              <a:ext uri="{FF2B5EF4-FFF2-40B4-BE49-F238E27FC236}">
                <a16:creationId xmlns:a16="http://schemas.microsoft.com/office/drawing/2014/main" id="{38A165D2-96BF-4AA0-1A4B-244E855F7C8A}"/>
              </a:ext>
            </a:extLst>
          </p:cNvPr>
          <p:cNvSpPr/>
          <p:nvPr/>
        </p:nvSpPr>
        <p:spPr>
          <a:xfrm>
            <a:off x="69795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15" name="Freeform: Shape 1914">
            <a:extLst>
              <a:ext uri="{FF2B5EF4-FFF2-40B4-BE49-F238E27FC236}">
                <a16:creationId xmlns:a16="http://schemas.microsoft.com/office/drawing/2014/main" id="{502BD0CF-9000-6492-3D33-3854C17BBBA1}"/>
              </a:ext>
            </a:extLst>
          </p:cNvPr>
          <p:cNvSpPr/>
          <p:nvPr/>
        </p:nvSpPr>
        <p:spPr>
          <a:xfrm>
            <a:off x="71509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16" name="Freeform: Shape 1915">
            <a:extLst>
              <a:ext uri="{FF2B5EF4-FFF2-40B4-BE49-F238E27FC236}">
                <a16:creationId xmlns:a16="http://schemas.microsoft.com/office/drawing/2014/main" id="{7F5653D2-04E5-6008-12C6-22CF6E4D380C}"/>
              </a:ext>
            </a:extLst>
          </p:cNvPr>
          <p:cNvSpPr/>
          <p:nvPr/>
        </p:nvSpPr>
        <p:spPr>
          <a:xfrm>
            <a:off x="71509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17" name="Freeform: Shape 1916">
            <a:extLst>
              <a:ext uri="{FF2B5EF4-FFF2-40B4-BE49-F238E27FC236}">
                <a16:creationId xmlns:a16="http://schemas.microsoft.com/office/drawing/2014/main" id="{9C716CFF-8964-2895-02D1-22910F69B57D}"/>
              </a:ext>
            </a:extLst>
          </p:cNvPr>
          <p:cNvSpPr/>
          <p:nvPr/>
        </p:nvSpPr>
        <p:spPr>
          <a:xfrm>
            <a:off x="71509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18" name="Freeform: Shape 1917">
            <a:extLst>
              <a:ext uri="{FF2B5EF4-FFF2-40B4-BE49-F238E27FC236}">
                <a16:creationId xmlns:a16="http://schemas.microsoft.com/office/drawing/2014/main" id="{FBED0EBC-C695-9473-6306-45C76ACCFCDE}"/>
              </a:ext>
            </a:extLst>
          </p:cNvPr>
          <p:cNvSpPr/>
          <p:nvPr/>
        </p:nvSpPr>
        <p:spPr>
          <a:xfrm>
            <a:off x="71509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19" name="Freeform: Shape 1918">
            <a:extLst>
              <a:ext uri="{FF2B5EF4-FFF2-40B4-BE49-F238E27FC236}">
                <a16:creationId xmlns:a16="http://schemas.microsoft.com/office/drawing/2014/main" id="{2D89852B-6117-E6DA-1A0B-72CF11B8AFC8}"/>
              </a:ext>
            </a:extLst>
          </p:cNvPr>
          <p:cNvSpPr/>
          <p:nvPr/>
        </p:nvSpPr>
        <p:spPr>
          <a:xfrm>
            <a:off x="71509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20" name="Freeform: Shape 1919">
            <a:extLst>
              <a:ext uri="{FF2B5EF4-FFF2-40B4-BE49-F238E27FC236}">
                <a16:creationId xmlns:a16="http://schemas.microsoft.com/office/drawing/2014/main" id="{0FC2A208-6E76-D2EE-F519-CD879FEF3228}"/>
              </a:ext>
            </a:extLst>
          </p:cNvPr>
          <p:cNvSpPr/>
          <p:nvPr/>
        </p:nvSpPr>
        <p:spPr>
          <a:xfrm>
            <a:off x="71509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21" name="Freeform: Shape 1920">
            <a:extLst>
              <a:ext uri="{FF2B5EF4-FFF2-40B4-BE49-F238E27FC236}">
                <a16:creationId xmlns:a16="http://schemas.microsoft.com/office/drawing/2014/main" id="{40832675-3CC6-0338-EE4E-8397CC69264D}"/>
              </a:ext>
            </a:extLst>
          </p:cNvPr>
          <p:cNvSpPr/>
          <p:nvPr/>
        </p:nvSpPr>
        <p:spPr>
          <a:xfrm>
            <a:off x="71509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22" name="Freeform: Shape 1921">
            <a:extLst>
              <a:ext uri="{FF2B5EF4-FFF2-40B4-BE49-F238E27FC236}">
                <a16:creationId xmlns:a16="http://schemas.microsoft.com/office/drawing/2014/main" id="{C6E84368-EBF4-BCC7-A6D6-386A58A80F2A}"/>
              </a:ext>
            </a:extLst>
          </p:cNvPr>
          <p:cNvSpPr/>
          <p:nvPr/>
        </p:nvSpPr>
        <p:spPr>
          <a:xfrm>
            <a:off x="71509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23" name="Freeform: Shape 1922">
            <a:extLst>
              <a:ext uri="{FF2B5EF4-FFF2-40B4-BE49-F238E27FC236}">
                <a16:creationId xmlns:a16="http://schemas.microsoft.com/office/drawing/2014/main" id="{42D33A8E-F6CB-0B56-4689-EE00275F0478}"/>
              </a:ext>
            </a:extLst>
          </p:cNvPr>
          <p:cNvSpPr/>
          <p:nvPr/>
        </p:nvSpPr>
        <p:spPr>
          <a:xfrm>
            <a:off x="71509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24" name="Freeform: Shape 1923">
            <a:extLst>
              <a:ext uri="{FF2B5EF4-FFF2-40B4-BE49-F238E27FC236}">
                <a16:creationId xmlns:a16="http://schemas.microsoft.com/office/drawing/2014/main" id="{3D1599B1-54AF-CB49-DC90-03EC21053901}"/>
              </a:ext>
            </a:extLst>
          </p:cNvPr>
          <p:cNvSpPr/>
          <p:nvPr/>
        </p:nvSpPr>
        <p:spPr>
          <a:xfrm>
            <a:off x="71509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25" name="Freeform: Shape 1924">
            <a:extLst>
              <a:ext uri="{FF2B5EF4-FFF2-40B4-BE49-F238E27FC236}">
                <a16:creationId xmlns:a16="http://schemas.microsoft.com/office/drawing/2014/main" id="{0DB0DA33-E4C3-E59D-38A9-A64B64708B00}"/>
              </a:ext>
            </a:extLst>
          </p:cNvPr>
          <p:cNvSpPr/>
          <p:nvPr/>
        </p:nvSpPr>
        <p:spPr>
          <a:xfrm>
            <a:off x="71509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26" name="Freeform: Shape 1925">
            <a:extLst>
              <a:ext uri="{FF2B5EF4-FFF2-40B4-BE49-F238E27FC236}">
                <a16:creationId xmlns:a16="http://schemas.microsoft.com/office/drawing/2014/main" id="{4F1BA0C0-7F71-9F2E-1176-8EBCF18055A3}"/>
              </a:ext>
            </a:extLst>
          </p:cNvPr>
          <p:cNvSpPr/>
          <p:nvPr/>
        </p:nvSpPr>
        <p:spPr>
          <a:xfrm>
            <a:off x="71509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27" name="Freeform: Shape 1926">
            <a:extLst>
              <a:ext uri="{FF2B5EF4-FFF2-40B4-BE49-F238E27FC236}">
                <a16:creationId xmlns:a16="http://schemas.microsoft.com/office/drawing/2014/main" id="{A07FC818-CD36-123F-3B03-675C14DE15F0}"/>
              </a:ext>
            </a:extLst>
          </p:cNvPr>
          <p:cNvSpPr/>
          <p:nvPr/>
        </p:nvSpPr>
        <p:spPr>
          <a:xfrm>
            <a:off x="71509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28" name="Freeform: Shape 1927">
            <a:extLst>
              <a:ext uri="{FF2B5EF4-FFF2-40B4-BE49-F238E27FC236}">
                <a16:creationId xmlns:a16="http://schemas.microsoft.com/office/drawing/2014/main" id="{B578750B-2560-C453-82E5-C3CA5BE8ADBA}"/>
              </a:ext>
            </a:extLst>
          </p:cNvPr>
          <p:cNvSpPr/>
          <p:nvPr/>
        </p:nvSpPr>
        <p:spPr>
          <a:xfrm>
            <a:off x="71509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29" name="Freeform: Shape 1928">
            <a:extLst>
              <a:ext uri="{FF2B5EF4-FFF2-40B4-BE49-F238E27FC236}">
                <a16:creationId xmlns:a16="http://schemas.microsoft.com/office/drawing/2014/main" id="{AE561074-7A4B-BD14-C059-04FB6CF1F43C}"/>
              </a:ext>
            </a:extLst>
          </p:cNvPr>
          <p:cNvSpPr/>
          <p:nvPr/>
        </p:nvSpPr>
        <p:spPr>
          <a:xfrm>
            <a:off x="71509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30" name="Freeform: Shape 1929">
            <a:extLst>
              <a:ext uri="{FF2B5EF4-FFF2-40B4-BE49-F238E27FC236}">
                <a16:creationId xmlns:a16="http://schemas.microsoft.com/office/drawing/2014/main" id="{DB07B34E-9699-9CCD-54FE-C77F4F28CD79}"/>
              </a:ext>
            </a:extLst>
          </p:cNvPr>
          <p:cNvSpPr/>
          <p:nvPr/>
        </p:nvSpPr>
        <p:spPr>
          <a:xfrm>
            <a:off x="71509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31" name="Freeform: Shape 1930">
            <a:extLst>
              <a:ext uri="{FF2B5EF4-FFF2-40B4-BE49-F238E27FC236}">
                <a16:creationId xmlns:a16="http://schemas.microsoft.com/office/drawing/2014/main" id="{459D2988-3EFB-EC5D-38EF-5A05144DE858}"/>
              </a:ext>
            </a:extLst>
          </p:cNvPr>
          <p:cNvSpPr/>
          <p:nvPr/>
        </p:nvSpPr>
        <p:spPr>
          <a:xfrm>
            <a:off x="71509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32" name="Freeform: Shape 1931">
            <a:extLst>
              <a:ext uri="{FF2B5EF4-FFF2-40B4-BE49-F238E27FC236}">
                <a16:creationId xmlns:a16="http://schemas.microsoft.com/office/drawing/2014/main" id="{911170BC-6B01-F843-5A0B-0B8DF8D28994}"/>
              </a:ext>
            </a:extLst>
          </p:cNvPr>
          <p:cNvSpPr/>
          <p:nvPr/>
        </p:nvSpPr>
        <p:spPr>
          <a:xfrm>
            <a:off x="71509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33" name="Freeform: Shape 1932">
            <a:extLst>
              <a:ext uri="{FF2B5EF4-FFF2-40B4-BE49-F238E27FC236}">
                <a16:creationId xmlns:a16="http://schemas.microsoft.com/office/drawing/2014/main" id="{DCA67D8E-8066-3500-12CE-E0B5D4A316C4}"/>
              </a:ext>
            </a:extLst>
          </p:cNvPr>
          <p:cNvSpPr/>
          <p:nvPr/>
        </p:nvSpPr>
        <p:spPr>
          <a:xfrm>
            <a:off x="71509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34" name="Freeform: Shape 1933">
            <a:extLst>
              <a:ext uri="{FF2B5EF4-FFF2-40B4-BE49-F238E27FC236}">
                <a16:creationId xmlns:a16="http://schemas.microsoft.com/office/drawing/2014/main" id="{71112F9B-7F02-CC71-3624-503CF07B34E2}"/>
              </a:ext>
            </a:extLst>
          </p:cNvPr>
          <p:cNvSpPr/>
          <p:nvPr/>
        </p:nvSpPr>
        <p:spPr>
          <a:xfrm>
            <a:off x="71509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35" name="Freeform: Shape 1934">
            <a:extLst>
              <a:ext uri="{FF2B5EF4-FFF2-40B4-BE49-F238E27FC236}">
                <a16:creationId xmlns:a16="http://schemas.microsoft.com/office/drawing/2014/main" id="{CC896B22-CDCE-6F3F-598D-C195CBC3CDD7}"/>
              </a:ext>
            </a:extLst>
          </p:cNvPr>
          <p:cNvSpPr/>
          <p:nvPr/>
        </p:nvSpPr>
        <p:spPr>
          <a:xfrm>
            <a:off x="71509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36" name="Freeform: Shape 1935">
            <a:extLst>
              <a:ext uri="{FF2B5EF4-FFF2-40B4-BE49-F238E27FC236}">
                <a16:creationId xmlns:a16="http://schemas.microsoft.com/office/drawing/2014/main" id="{FDA732B0-EBB4-825B-BBEF-EB8CFCDFD741}"/>
              </a:ext>
            </a:extLst>
          </p:cNvPr>
          <p:cNvSpPr/>
          <p:nvPr/>
        </p:nvSpPr>
        <p:spPr>
          <a:xfrm>
            <a:off x="71509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37" name="Freeform: Shape 1936">
            <a:extLst>
              <a:ext uri="{FF2B5EF4-FFF2-40B4-BE49-F238E27FC236}">
                <a16:creationId xmlns:a16="http://schemas.microsoft.com/office/drawing/2014/main" id="{41769A29-18F5-95FD-CA0A-C3563E34C53F}"/>
              </a:ext>
            </a:extLst>
          </p:cNvPr>
          <p:cNvSpPr/>
          <p:nvPr/>
        </p:nvSpPr>
        <p:spPr>
          <a:xfrm>
            <a:off x="71509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38" name="Freeform: Shape 1937">
            <a:extLst>
              <a:ext uri="{FF2B5EF4-FFF2-40B4-BE49-F238E27FC236}">
                <a16:creationId xmlns:a16="http://schemas.microsoft.com/office/drawing/2014/main" id="{4DD79B83-9AAD-DE9F-9970-49263014AE62}"/>
              </a:ext>
            </a:extLst>
          </p:cNvPr>
          <p:cNvSpPr/>
          <p:nvPr/>
        </p:nvSpPr>
        <p:spPr>
          <a:xfrm>
            <a:off x="71509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39" name="Freeform: Shape 1938">
            <a:extLst>
              <a:ext uri="{FF2B5EF4-FFF2-40B4-BE49-F238E27FC236}">
                <a16:creationId xmlns:a16="http://schemas.microsoft.com/office/drawing/2014/main" id="{400C6C05-E5F4-526E-C091-ADE3C795220E}"/>
              </a:ext>
            </a:extLst>
          </p:cNvPr>
          <p:cNvSpPr/>
          <p:nvPr/>
        </p:nvSpPr>
        <p:spPr>
          <a:xfrm>
            <a:off x="71509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40" name="Freeform: Shape 1939">
            <a:extLst>
              <a:ext uri="{FF2B5EF4-FFF2-40B4-BE49-F238E27FC236}">
                <a16:creationId xmlns:a16="http://schemas.microsoft.com/office/drawing/2014/main" id="{4C578673-6080-D6A3-798B-62894D104B60}"/>
              </a:ext>
            </a:extLst>
          </p:cNvPr>
          <p:cNvSpPr/>
          <p:nvPr/>
        </p:nvSpPr>
        <p:spPr>
          <a:xfrm>
            <a:off x="71509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41" name="Freeform: Shape 1940">
            <a:extLst>
              <a:ext uri="{FF2B5EF4-FFF2-40B4-BE49-F238E27FC236}">
                <a16:creationId xmlns:a16="http://schemas.microsoft.com/office/drawing/2014/main" id="{EA05C82A-70AE-F694-CB06-4FC1F4D77369}"/>
              </a:ext>
            </a:extLst>
          </p:cNvPr>
          <p:cNvSpPr/>
          <p:nvPr/>
        </p:nvSpPr>
        <p:spPr>
          <a:xfrm>
            <a:off x="71509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42" name="Freeform: Shape 1941">
            <a:extLst>
              <a:ext uri="{FF2B5EF4-FFF2-40B4-BE49-F238E27FC236}">
                <a16:creationId xmlns:a16="http://schemas.microsoft.com/office/drawing/2014/main" id="{6B3E04B8-709B-9263-1294-E3861D2285F3}"/>
              </a:ext>
            </a:extLst>
          </p:cNvPr>
          <p:cNvSpPr/>
          <p:nvPr/>
        </p:nvSpPr>
        <p:spPr>
          <a:xfrm>
            <a:off x="71509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43" name="Freeform: Shape 1942">
            <a:extLst>
              <a:ext uri="{FF2B5EF4-FFF2-40B4-BE49-F238E27FC236}">
                <a16:creationId xmlns:a16="http://schemas.microsoft.com/office/drawing/2014/main" id="{6F0EBC0E-D739-95FF-34D5-0944F741F87A}"/>
              </a:ext>
            </a:extLst>
          </p:cNvPr>
          <p:cNvSpPr/>
          <p:nvPr/>
        </p:nvSpPr>
        <p:spPr>
          <a:xfrm>
            <a:off x="71509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44" name="Freeform: Shape 1943">
            <a:extLst>
              <a:ext uri="{FF2B5EF4-FFF2-40B4-BE49-F238E27FC236}">
                <a16:creationId xmlns:a16="http://schemas.microsoft.com/office/drawing/2014/main" id="{B8B2F2CA-698A-2786-DF1A-B0E9A71CC96D}"/>
              </a:ext>
            </a:extLst>
          </p:cNvPr>
          <p:cNvSpPr/>
          <p:nvPr/>
        </p:nvSpPr>
        <p:spPr>
          <a:xfrm>
            <a:off x="71509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45" name="Freeform: Shape 1944">
            <a:extLst>
              <a:ext uri="{FF2B5EF4-FFF2-40B4-BE49-F238E27FC236}">
                <a16:creationId xmlns:a16="http://schemas.microsoft.com/office/drawing/2014/main" id="{3D695547-2ED2-6B97-79BC-8A505362575C}"/>
              </a:ext>
            </a:extLst>
          </p:cNvPr>
          <p:cNvSpPr/>
          <p:nvPr/>
        </p:nvSpPr>
        <p:spPr>
          <a:xfrm>
            <a:off x="71509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46" name="Freeform: Shape 1945">
            <a:extLst>
              <a:ext uri="{FF2B5EF4-FFF2-40B4-BE49-F238E27FC236}">
                <a16:creationId xmlns:a16="http://schemas.microsoft.com/office/drawing/2014/main" id="{6BFFF3E7-483C-FE4C-C61E-BF9DC1914CC2}"/>
              </a:ext>
            </a:extLst>
          </p:cNvPr>
          <p:cNvSpPr/>
          <p:nvPr/>
        </p:nvSpPr>
        <p:spPr>
          <a:xfrm>
            <a:off x="71509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47" name="Freeform: Shape 1946">
            <a:extLst>
              <a:ext uri="{FF2B5EF4-FFF2-40B4-BE49-F238E27FC236}">
                <a16:creationId xmlns:a16="http://schemas.microsoft.com/office/drawing/2014/main" id="{7E809537-D65B-2FA5-4E6D-04E76B3CD260}"/>
              </a:ext>
            </a:extLst>
          </p:cNvPr>
          <p:cNvSpPr/>
          <p:nvPr/>
        </p:nvSpPr>
        <p:spPr>
          <a:xfrm>
            <a:off x="71509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48" name="Freeform: Shape 1947">
            <a:extLst>
              <a:ext uri="{FF2B5EF4-FFF2-40B4-BE49-F238E27FC236}">
                <a16:creationId xmlns:a16="http://schemas.microsoft.com/office/drawing/2014/main" id="{C3DF550D-A1E1-5126-1529-EB2B6CF71871}"/>
              </a:ext>
            </a:extLst>
          </p:cNvPr>
          <p:cNvSpPr/>
          <p:nvPr/>
        </p:nvSpPr>
        <p:spPr>
          <a:xfrm>
            <a:off x="71509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49" name="Freeform: Shape 1948">
            <a:extLst>
              <a:ext uri="{FF2B5EF4-FFF2-40B4-BE49-F238E27FC236}">
                <a16:creationId xmlns:a16="http://schemas.microsoft.com/office/drawing/2014/main" id="{C24F7CCD-96DD-998D-395A-A91B2B743B5F}"/>
              </a:ext>
            </a:extLst>
          </p:cNvPr>
          <p:cNvSpPr/>
          <p:nvPr/>
        </p:nvSpPr>
        <p:spPr>
          <a:xfrm>
            <a:off x="71509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50" name="Freeform: Shape 1949">
            <a:extLst>
              <a:ext uri="{FF2B5EF4-FFF2-40B4-BE49-F238E27FC236}">
                <a16:creationId xmlns:a16="http://schemas.microsoft.com/office/drawing/2014/main" id="{E1BCAB52-7CCF-205B-D0C4-C9E623B3183A}"/>
              </a:ext>
            </a:extLst>
          </p:cNvPr>
          <p:cNvSpPr/>
          <p:nvPr/>
        </p:nvSpPr>
        <p:spPr>
          <a:xfrm>
            <a:off x="71509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51" name="Freeform: Shape 1950">
            <a:extLst>
              <a:ext uri="{FF2B5EF4-FFF2-40B4-BE49-F238E27FC236}">
                <a16:creationId xmlns:a16="http://schemas.microsoft.com/office/drawing/2014/main" id="{0FFF630F-9D3C-0340-E363-BE495845C172}"/>
              </a:ext>
            </a:extLst>
          </p:cNvPr>
          <p:cNvSpPr/>
          <p:nvPr/>
        </p:nvSpPr>
        <p:spPr>
          <a:xfrm>
            <a:off x="71509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52" name="Freeform: Shape 1951">
            <a:extLst>
              <a:ext uri="{FF2B5EF4-FFF2-40B4-BE49-F238E27FC236}">
                <a16:creationId xmlns:a16="http://schemas.microsoft.com/office/drawing/2014/main" id="{999B903C-080C-4F44-082A-165D4FAC6E07}"/>
              </a:ext>
            </a:extLst>
          </p:cNvPr>
          <p:cNvSpPr/>
          <p:nvPr/>
        </p:nvSpPr>
        <p:spPr>
          <a:xfrm>
            <a:off x="71509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53" name="Freeform: Shape 1952">
            <a:extLst>
              <a:ext uri="{FF2B5EF4-FFF2-40B4-BE49-F238E27FC236}">
                <a16:creationId xmlns:a16="http://schemas.microsoft.com/office/drawing/2014/main" id="{470810D5-224E-38D8-21C9-B9C33C2D6448}"/>
              </a:ext>
            </a:extLst>
          </p:cNvPr>
          <p:cNvSpPr/>
          <p:nvPr/>
        </p:nvSpPr>
        <p:spPr>
          <a:xfrm>
            <a:off x="73224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54" name="Freeform: Shape 1953">
            <a:extLst>
              <a:ext uri="{FF2B5EF4-FFF2-40B4-BE49-F238E27FC236}">
                <a16:creationId xmlns:a16="http://schemas.microsoft.com/office/drawing/2014/main" id="{5A333A68-AAD2-71D6-0C75-9DE7529BBC66}"/>
              </a:ext>
            </a:extLst>
          </p:cNvPr>
          <p:cNvSpPr/>
          <p:nvPr/>
        </p:nvSpPr>
        <p:spPr>
          <a:xfrm>
            <a:off x="73224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55" name="Freeform: Shape 1954">
            <a:extLst>
              <a:ext uri="{FF2B5EF4-FFF2-40B4-BE49-F238E27FC236}">
                <a16:creationId xmlns:a16="http://schemas.microsoft.com/office/drawing/2014/main" id="{D8960021-FA0A-84B5-A020-A8FA7299894F}"/>
              </a:ext>
            </a:extLst>
          </p:cNvPr>
          <p:cNvSpPr/>
          <p:nvPr/>
        </p:nvSpPr>
        <p:spPr>
          <a:xfrm>
            <a:off x="73224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56" name="Freeform: Shape 1955">
            <a:extLst>
              <a:ext uri="{FF2B5EF4-FFF2-40B4-BE49-F238E27FC236}">
                <a16:creationId xmlns:a16="http://schemas.microsoft.com/office/drawing/2014/main" id="{C4B01D82-0034-3CB1-9247-620E96396A0B}"/>
              </a:ext>
            </a:extLst>
          </p:cNvPr>
          <p:cNvSpPr/>
          <p:nvPr/>
        </p:nvSpPr>
        <p:spPr>
          <a:xfrm>
            <a:off x="73224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57" name="Freeform: Shape 1956">
            <a:extLst>
              <a:ext uri="{FF2B5EF4-FFF2-40B4-BE49-F238E27FC236}">
                <a16:creationId xmlns:a16="http://schemas.microsoft.com/office/drawing/2014/main" id="{303A92CA-8300-2379-0658-BEF11562AE6C}"/>
              </a:ext>
            </a:extLst>
          </p:cNvPr>
          <p:cNvSpPr/>
          <p:nvPr/>
        </p:nvSpPr>
        <p:spPr>
          <a:xfrm>
            <a:off x="73224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58" name="Freeform: Shape 1957">
            <a:extLst>
              <a:ext uri="{FF2B5EF4-FFF2-40B4-BE49-F238E27FC236}">
                <a16:creationId xmlns:a16="http://schemas.microsoft.com/office/drawing/2014/main" id="{B1A3093D-09D0-C5D5-4F7B-03FBA6320B16}"/>
              </a:ext>
            </a:extLst>
          </p:cNvPr>
          <p:cNvSpPr/>
          <p:nvPr/>
        </p:nvSpPr>
        <p:spPr>
          <a:xfrm>
            <a:off x="73224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59" name="Freeform: Shape 1958">
            <a:extLst>
              <a:ext uri="{FF2B5EF4-FFF2-40B4-BE49-F238E27FC236}">
                <a16:creationId xmlns:a16="http://schemas.microsoft.com/office/drawing/2014/main" id="{1756E06E-627E-EA95-A85D-8249A008423B}"/>
              </a:ext>
            </a:extLst>
          </p:cNvPr>
          <p:cNvSpPr/>
          <p:nvPr/>
        </p:nvSpPr>
        <p:spPr>
          <a:xfrm>
            <a:off x="73224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60" name="Freeform: Shape 1959">
            <a:extLst>
              <a:ext uri="{FF2B5EF4-FFF2-40B4-BE49-F238E27FC236}">
                <a16:creationId xmlns:a16="http://schemas.microsoft.com/office/drawing/2014/main" id="{FA132111-9E10-508D-96F8-944428E79C24}"/>
              </a:ext>
            </a:extLst>
          </p:cNvPr>
          <p:cNvSpPr/>
          <p:nvPr/>
        </p:nvSpPr>
        <p:spPr>
          <a:xfrm>
            <a:off x="73224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61" name="Freeform: Shape 1960">
            <a:extLst>
              <a:ext uri="{FF2B5EF4-FFF2-40B4-BE49-F238E27FC236}">
                <a16:creationId xmlns:a16="http://schemas.microsoft.com/office/drawing/2014/main" id="{A37FEAE6-63C4-972A-4479-C81228634946}"/>
              </a:ext>
            </a:extLst>
          </p:cNvPr>
          <p:cNvSpPr/>
          <p:nvPr/>
        </p:nvSpPr>
        <p:spPr>
          <a:xfrm>
            <a:off x="73224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62" name="Freeform: Shape 1961">
            <a:extLst>
              <a:ext uri="{FF2B5EF4-FFF2-40B4-BE49-F238E27FC236}">
                <a16:creationId xmlns:a16="http://schemas.microsoft.com/office/drawing/2014/main" id="{105958DC-5F2F-84C3-B51E-B8916669F9B7}"/>
              </a:ext>
            </a:extLst>
          </p:cNvPr>
          <p:cNvSpPr/>
          <p:nvPr/>
        </p:nvSpPr>
        <p:spPr>
          <a:xfrm>
            <a:off x="73224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63" name="Freeform: Shape 1962">
            <a:extLst>
              <a:ext uri="{FF2B5EF4-FFF2-40B4-BE49-F238E27FC236}">
                <a16:creationId xmlns:a16="http://schemas.microsoft.com/office/drawing/2014/main" id="{E2DFF79B-5B38-C4B1-B610-75CF4549FAEF}"/>
              </a:ext>
            </a:extLst>
          </p:cNvPr>
          <p:cNvSpPr/>
          <p:nvPr/>
        </p:nvSpPr>
        <p:spPr>
          <a:xfrm>
            <a:off x="73224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64" name="Freeform: Shape 1963">
            <a:extLst>
              <a:ext uri="{FF2B5EF4-FFF2-40B4-BE49-F238E27FC236}">
                <a16:creationId xmlns:a16="http://schemas.microsoft.com/office/drawing/2014/main" id="{F493D2B6-92FB-4C8E-F585-30ED54469FBF}"/>
              </a:ext>
            </a:extLst>
          </p:cNvPr>
          <p:cNvSpPr/>
          <p:nvPr/>
        </p:nvSpPr>
        <p:spPr>
          <a:xfrm>
            <a:off x="73224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65" name="Freeform: Shape 1964">
            <a:extLst>
              <a:ext uri="{FF2B5EF4-FFF2-40B4-BE49-F238E27FC236}">
                <a16:creationId xmlns:a16="http://schemas.microsoft.com/office/drawing/2014/main" id="{4A816A8E-8BB8-4C27-DC63-4BD2BCAA471B}"/>
              </a:ext>
            </a:extLst>
          </p:cNvPr>
          <p:cNvSpPr/>
          <p:nvPr/>
        </p:nvSpPr>
        <p:spPr>
          <a:xfrm>
            <a:off x="73224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66" name="Freeform: Shape 1965">
            <a:extLst>
              <a:ext uri="{FF2B5EF4-FFF2-40B4-BE49-F238E27FC236}">
                <a16:creationId xmlns:a16="http://schemas.microsoft.com/office/drawing/2014/main" id="{868ACF36-B26F-4644-C039-5B46AA588B41}"/>
              </a:ext>
            </a:extLst>
          </p:cNvPr>
          <p:cNvSpPr/>
          <p:nvPr/>
        </p:nvSpPr>
        <p:spPr>
          <a:xfrm>
            <a:off x="73224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67" name="Freeform: Shape 1966">
            <a:extLst>
              <a:ext uri="{FF2B5EF4-FFF2-40B4-BE49-F238E27FC236}">
                <a16:creationId xmlns:a16="http://schemas.microsoft.com/office/drawing/2014/main" id="{21155694-CA90-E403-5799-F04E7C52E64E}"/>
              </a:ext>
            </a:extLst>
          </p:cNvPr>
          <p:cNvSpPr/>
          <p:nvPr/>
        </p:nvSpPr>
        <p:spPr>
          <a:xfrm>
            <a:off x="73224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68" name="Freeform: Shape 1967">
            <a:extLst>
              <a:ext uri="{FF2B5EF4-FFF2-40B4-BE49-F238E27FC236}">
                <a16:creationId xmlns:a16="http://schemas.microsoft.com/office/drawing/2014/main" id="{B56D776F-DA72-CF6E-49E6-90B8D12A7349}"/>
              </a:ext>
            </a:extLst>
          </p:cNvPr>
          <p:cNvSpPr/>
          <p:nvPr/>
        </p:nvSpPr>
        <p:spPr>
          <a:xfrm>
            <a:off x="73224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69" name="Freeform: Shape 1968">
            <a:extLst>
              <a:ext uri="{FF2B5EF4-FFF2-40B4-BE49-F238E27FC236}">
                <a16:creationId xmlns:a16="http://schemas.microsoft.com/office/drawing/2014/main" id="{E60C0C37-34D6-0354-B798-B9B7D68FA856}"/>
              </a:ext>
            </a:extLst>
          </p:cNvPr>
          <p:cNvSpPr/>
          <p:nvPr/>
        </p:nvSpPr>
        <p:spPr>
          <a:xfrm>
            <a:off x="73224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70" name="Freeform: Shape 1969">
            <a:extLst>
              <a:ext uri="{FF2B5EF4-FFF2-40B4-BE49-F238E27FC236}">
                <a16:creationId xmlns:a16="http://schemas.microsoft.com/office/drawing/2014/main" id="{73D17B0F-FFF2-6BED-3823-9FE26BBD7516}"/>
              </a:ext>
            </a:extLst>
          </p:cNvPr>
          <p:cNvSpPr/>
          <p:nvPr/>
        </p:nvSpPr>
        <p:spPr>
          <a:xfrm>
            <a:off x="73224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71" name="Freeform: Shape 1970">
            <a:extLst>
              <a:ext uri="{FF2B5EF4-FFF2-40B4-BE49-F238E27FC236}">
                <a16:creationId xmlns:a16="http://schemas.microsoft.com/office/drawing/2014/main" id="{2632C94B-AD94-CA79-5F66-553D6C4B3862}"/>
              </a:ext>
            </a:extLst>
          </p:cNvPr>
          <p:cNvSpPr/>
          <p:nvPr/>
        </p:nvSpPr>
        <p:spPr>
          <a:xfrm>
            <a:off x="73224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72" name="Freeform: Shape 1971">
            <a:extLst>
              <a:ext uri="{FF2B5EF4-FFF2-40B4-BE49-F238E27FC236}">
                <a16:creationId xmlns:a16="http://schemas.microsoft.com/office/drawing/2014/main" id="{DA5013DC-CEDC-97BD-ACCE-299B7B79898E}"/>
              </a:ext>
            </a:extLst>
          </p:cNvPr>
          <p:cNvSpPr/>
          <p:nvPr/>
        </p:nvSpPr>
        <p:spPr>
          <a:xfrm>
            <a:off x="73224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73" name="Freeform: Shape 1972">
            <a:extLst>
              <a:ext uri="{FF2B5EF4-FFF2-40B4-BE49-F238E27FC236}">
                <a16:creationId xmlns:a16="http://schemas.microsoft.com/office/drawing/2014/main" id="{6B1A4563-F8CE-4AE8-89D1-05EE68287EBE}"/>
              </a:ext>
            </a:extLst>
          </p:cNvPr>
          <p:cNvSpPr/>
          <p:nvPr/>
        </p:nvSpPr>
        <p:spPr>
          <a:xfrm>
            <a:off x="73224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74" name="Freeform: Shape 1973">
            <a:extLst>
              <a:ext uri="{FF2B5EF4-FFF2-40B4-BE49-F238E27FC236}">
                <a16:creationId xmlns:a16="http://schemas.microsoft.com/office/drawing/2014/main" id="{18EFAEFF-9A04-98EA-7C0A-DD959AE12480}"/>
              </a:ext>
            </a:extLst>
          </p:cNvPr>
          <p:cNvSpPr/>
          <p:nvPr/>
        </p:nvSpPr>
        <p:spPr>
          <a:xfrm>
            <a:off x="73224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75" name="Freeform: Shape 1974">
            <a:extLst>
              <a:ext uri="{FF2B5EF4-FFF2-40B4-BE49-F238E27FC236}">
                <a16:creationId xmlns:a16="http://schemas.microsoft.com/office/drawing/2014/main" id="{A541E77F-0C55-8FDF-7DE3-A22004BD20E7}"/>
              </a:ext>
            </a:extLst>
          </p:cNvPr>
          <p:cNvSpPr/>
          <p:nvPr/>
        </p:nvSpPr>
        <p:spPr>
          <a:xfrm>
            <a:off x="73224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76" name="Freeform: Shape 1975">
            <a:extLst>
              <a:ext uri="{FF2B5EF4-FFF2-40B4-BE49-F238E27FC236}">
                <a16:creationId xmlns:a16="http://schemas.microsoft.com/office/drawing/2014/main" id="{7FE69CB3-B520-A7A5-2266-5B56AA547906}"/>
              </a:ext>
            </a:extLst>
          </p:cNvPr>
          <p:cNvSpPr/>
          <p:nvPr/>
        </p:nvSpPr>
        <p:spPr>
          <a:xfrm>
            <a:off x="73224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77" name="Freeform: Shape 1976">
            <a:extLst>
              <a:ext uri="{FF2B5EF4-FFF2-40B4-BE49-F238E27FC236}">
                <a16:creationId xmlns:a16="http://schemas.microsoft.com/office/drawing/2014/main" id="{4187EBAE-D717-6D7F-DFAE-6EFBC79803FB}"/>
              </a:ext>
            </a:extLst>
          </p:cNvPr>
          <p:cNvSpPr/>
          <p:nvPr/>
        </p:nvSpPr>
        <p:spPr>
          <a:xfrm>
            <a:off x="73224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78" name="Freeform: Shape 1977">
            <a:extLst>
              <a:ext uri="{FF2B5EF4-FFF2-40B4-BE49-F238E27FC236}">
                <a16:creationId xmlns:a16="http://schemas.microsoft.com/office/drawing/2014/main" id="{D72C03AF-6251-A9DE-8960-2C61A2BE971F}"/>
              </a:ext>
            </a:extLst>
          </p:cNvPr>
          <p:cNvSpPr/>
          <p:nvPr/>
        </p:nvSpPr>
        <p:spPr>
          <a:xfrm>
            <a:off x="73224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79" name="Freeform: Shape 1978">
            <a:extLst>
              <a:ext uri="{FF2B5EF4-FFF2-40B4-BE49-F238E27FC236}">
                <a16:creationId xmlns:a16="http://schemas.microsoft.com/office/drawing/2014/main" id="{212BC741-6D29-A91A-760E-75689FAB1654}"/>
              </a:ext>
            </a:extLst>
          </p:cNvPr>
          <p:cNvSpPr/>
          <p:nvPr/>
        </p:nvSpPr>
        <p:spPr>
          <a:xfrm>
            <a:off x="73224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80" name="Freeform: Shape 1979">
            <a:extLst>
              <a:ext uri="{FF2B5EF4-FFF2-40B4-BE49-F238E27FC236}">
                <a16:creationId xmlns:a16="http://schemas.microsoft.com/office/drawing/2014/main" id="{3C585522-B6FC-0412-D894-C3F45C7EFD05}"/>
              </a:ext>
            </a:extLst>
          </p:cNvPr>
          <p:cNvSpPr/>
          <p:nvPr/>
        </p:nvSpPr>
        <p:spPr>
          <a:xfrm>
            <a:off x="73224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81" name="Freeform: Shape 1980">
            <a:extLst>
              <a:ext uri="{FF2B5EF4-FFF2-40B4-BE49-F238E27FC236}">
                <a16:creationId xmlns:a16="http://schemas.microsoft.com/office/drawing/2014/main" id="{8D532145-57ED-2539-0481-6B98BB5CC5AF}"/>
              </a:ext>
            </a:extLst>
          </p:cNvPr>
          <p:cNvSpPr/>
          <p:nvPr/>
        </p:nvSpPr>
        <p:spPr>
          <a:xfrm>
            <a:off x="73224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82" name="Freeform: Shape 1981">
            <a:extLst>
              <a:ext uri="{FF2B5EF4-FFF2-40B4-BE49-F238E27FC236}">
                <a16:creationId xmlns:a16="http://schemas.microsoft.com/office/drawing/2014/main" id="{9D214BE5-B76F-39BD-CBB1-1FBF7E9BA6D0}"/>
              </a:ext>
            </a:extLst>
          </p:cNvPr>
          <p:cNvSpPr/>
          <p:nvPr/>
        </p:nvSpPr>
        <p:spPr>
          <a:xfrm>
            <a:off x="73224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83" name="Freeform: Shape 1982">
            <a:extLst>
              <a:ext uri="{FF2B5EF4-FFF2-40B4-BE49-F238E27FC236}">
                <a16:creationId xmlns:a16="http://schemas.microsoft.com/office/drawing/2014/main" id="{288CE7BC-1726-030E-903B-480B78974235}"/>
              </a:ext>
            </a:extLst>
          </p:cNvPr>
          <p:cNvSpPr/>
          <p:nvPr/>
        </p:nvSpPr>
        <p:spPr>
          <a:xfrm>
            <a:off x="73224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84" name="Freeform: Shape 1983">
            <a:extLst>
              <a:ext uri="{FF2B5EF4-FFF2-40B4-BE49-F238E27FC236}">
                <a16:creationId xmlns:a16="http://schemas.microsoft.com/office/drawing/2014/main" id="{0B26B277-09F5-9904-D6C3-6C3FC509F997}"/>
              </a:ext>
            </a:extLst>
          </p:cNvPr>
          <p:cNvSpPr/>
          <p:nvPr/>
        </p:nvSpPr>
        <p:spPr>
          <a:xfrm>
            <a:off x="73224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85" name="Freeform: Shape 1984">
            <a:extLst>
              <a:ext uri="{FF2B5EF4-FFF2-40B4-BE49-F238E27FC236}">
                <a16:creationId xmlns:a16="http://schemas.microsoft.com/office/drawing/2014/main" id="{38160059-D1F4-C845-FC54-758CAC270BF2}"/>
              </a:ext>
            </a:extLst>
          </p:cNvPr>
          <p:cNvSpPr/>
          <p:nvPr/>
        </p:nvSpPr>
        <p:spPr>
          <a:xfrm>
            <a:off x="73224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86" name="Freeform: Shape 1985">
            <a:extLst>
              <a:ext uri="{FF2B5EF4-FFF2-40B4-BE49-F238E27FC236}">
                <a16:creationId xmlns:a16="http://schemas.microsoft.com/office/drawing/2014/main" id="{8B93516A-A978-1151-7A83-49B238FA9353}"/>
              </a:ext>
            </a:extLst>
          </p:cNvPr>
          <p:cNvSpPr/>
          <p:nvPr/>
        </p:nvSpPr>
        <p:spPr>
          <a:xfrm>
            <a:off x="73224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87" name="Freeform: Shape 1986">
            <a:extLst>
              <a:ext uri="{FF2B5EF4-FFF2-40B4-BE49-F238E27FC236}">
                <a16:creationId xmlns:a16="http://schemas.microsoft.com/office/drawing/2014/main" id="{324F9693-3F13-9955-CFBD-6C6DF38032B3}"/>
              </a:ext>
            </a:extLst>
          </p:cNvPr>
          <p:cNvSpPr/>
          <p:nvPr/>
        </p:nvSpPr>
        <p:spPr>
          <a:xfrm>
            <a:off x="73224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88" name="Freeform: Shape 1987">
            <a:extLst>
              <a:ext uri="{FF2B5EF4-FFF2-40B4-BE49-F238E27FC236}">
                <a16:creationId xmlns:a16="http://schemas.microsoft.com/office/drawing/2014/main" id="{69CF5BDA-10D7-8BA2-FF80-26E98D301074}"/>
              </a:ext>
            </a:extLst>
          </p:cNvPr>
          <p:cNvSpPr/>
          <p:nvPr/>
        </p:nvSpPr>
        <p:spPr>
          <a:xfrm>
            <a:off x="73224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89" name="Freeform: Shape 1988">
            <a:extLst>
              <a:ext uri="{FF2B5EF4-FFF2-40B4-BE49-F238E27FC236}">
                <a16:creationId xmlns:a16="http://schemas.microsoft.com/office/drawing/2014/main" id="{E9F7E44F-FAAC-A0BD-1D64-8513760C156C}"/>
              </a:ext>
            </a:extLst>
          </p:cNvPr>
          <p:cNvSpPr/>
          <p:nvPr/>
        </p:nvSpPr>
        <p:spPr>
          <a:xfrm>
            <a:off x="73224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90" name="Freeform: Shape 1989">
            <a:extLst>
              <a:ext uri="{FF2B5EF4-FFF2-40B4-BE49-F238E27FC236}">
                <a16:creationId xmlns:a16="http://schemas.microsoft.com/office/drawing/2014/main" id="{7CABAE25-AB37-F917-B772-1DD534EC971B}"/>
              </a:ext>
            </a:extLst>
          </p:cNvPr>
          <p:cNvSpPr/>
          <p:nvPr/>
        </p:nvSpPr>
        <p:spPr>
          <a:xfrm>
            <a:off x="73224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91" name="Freeform: Shape 1990">
            <a:extLst>
              <a:ext uri="{FF2B5EF4-FFF2-40B4-BE49-F238E27FC236}">
                <a16:creationId xmlns:a16="http://schemas.microsoft.com/office/drawing/2014/main" id="{43F5489D-5B43-C32F-C1B3-1DE20924B39B}"/>
              </a:ext>
            </a:extLst>
          </p:cNvPr>
          <p:cNvSpPr/>
          <p:nvPr/>
        </p:nvSpPr>
        <p:spPr>
          <a:xfrm>
            <a:off x="74938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92" name="Freeform: Shape 1991">
            <a:extLst>
              <a:ext uri="{FF2B5EF4-FFF2-40B4-BE49-F238E27FC236}">
                <a16:creationId xmlns:a16="http://schemas.microsoft.com/office/drawing/2014/main" id="{22CA2D25-2B63-1FF6-8551-5719761B69F3}"/>
              </a:ext>
            </a:extLst>
          </p:cNvPr>
          <p:cNvSpPr/>
          <p:nvPr/>
        </p:nvSpPr>
        <p:spPr>
          <a:xfrm>
            <a:off x="74938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93" name="Freeform: Shape 1992">
            <a:extLst>
              <a:ext uri="{FF2B5EF4-FFF2-40B4-BE49-F238E27FC236}">
                <a16:creationId xmlns:a16="http://schemas.microsoft.com/office/drawing/2014/main" id="{505D3009-DDE6-D103-AAF8-69FE2CEF4476}"/>
              </a:ext>
            </a:extLst>
          </p:cNvPr>
          <p:cNvSpPr/>
          <p:nvPr/>
        </p:nvSpPr>
        <p:spPr>
          <a:xfrm>
            <a:off x="74938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94" name="Freeform: Shape 1993">
            <a:extLst>
              <a:ext uri="{FF2B5EF4-FFF2-40B4-BE49-F238E27FC236}">
                <a16:creationId xmlns:a16="http://schemas.microsoft.com/office/drawing/2014/main" id="{77E0303B-E860-EED9-36EB-E140847FCA5E}"/>
              </a:ext>
            </a:extLst>
          </p:cNvPr>
          <p:cNvSpPr/>
          <p:nvPr/>
        </p:nvSpPr>
        <p:spPr>
          <a:xfrm>
            <a:off x="74938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95" name="Freeform: Shape 1994">
            <a:extLst>
              <a:ext uri="{FF2B5EF4-FFF2-40B4-BE49-F238E27FC236}">
                <a16:creationId xmlns:a16="http://schemas.microsoft.com/office/drawing/2014/main" id="{4BA33D24-38C3-36C8-88D7-F0A5A0F57111}"/>
              </a:ext>
            </a:extLst>
          </p:cNvPr>
          <p:cNvSpPr/>
          <p:nvPr/>
        </p:nvSpPr>
        <p:spPr>
          <a:xfrm>
            <a:off x="74938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96" name="Freeform: Shape 1995">
            <a:extLst>
              <a:ext uri="{FF2B5EF4-FFF2-40B4-BE49-F238E27FC236}">
                <a16:creationId xmlns:a16="http://schemas.microsoft.com/office/drawing/2014/main" id="{4599DA33-32C7-BB88-3512-93AE4FE4F0BD}"/>
              </a:ext>
            </a:extLst>
          </p:cNvPr>
          <p:cNvSpPr/>
          <p:nvPr/>
        </p:nvSpPr>
        <p:spPr>
          <a:xfrm>
            <a:off x="74938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97" name="Freeform: Shape 1996">
            <a:extLst>
              <a:ext uri="{FF2B5EF4-FFF2-40B4-BE49-F238E27FC236}">
                <a16:creationId xmlns:a16="http://schemas.microsoft.com/office/drawing/2014/main" id="{858B474F-7B0D-B828-87FB-56AE73287C55}"/>
              </a:ext>
            </a:extLst>
          </p:cNvPr>
          <p:cNvSpPr/>
          <p:nvPr/>
        </p:nvSpPr>
        <p:spPr>
          <a:xfrm>
            <a:off x="74938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98" name="Freeform: Shape 1997">
            <a:extLst>
              <a:ext uri="{FF2B5EF4-FFF2-40B4-BE49-F238E27FC236}">
                <a16:creationId xmlns:a16="http://schemas.microsoft.com/office/drawing/2014/main" id="{144319BE-B635-EFE9-4550-E435F54486BF}"/>
              </a:ext>
            </a:extLst>
          </p:cNvPr>
          <p:cNvSpPr/>
          <p:nvPr/>
        </p:nvSpPr>
        <p:spPr>
          <a:xfrm>
            <a:off x="74938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1999" name="Freeform: Shape 1998">
            <a:extLst>
              <a:ext uri="{FF2B5EF4-FFF2-40B4-BE49-F238E27FC236}">
                <a16:creationId xmlns:a16="http://schemas.microsoft.com/office/drawing/2014/main" id="{04CF92FC-54C5-C6AB-F8E4-8316699EADFA}"/>
              </a:ext>
            </a:extLst>
          </p:cNvPr>
          <p:cNvSpPr/>
          <p:nvPr/>
        </p:nvSpPr>
        <p:spPr>
          <a:xfrm>
            <a:off x="74938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00" name="Freeform: Shape 1999">
            <a:extLst>
              <a:ext uri="{FF2B5EF4-FFF2-40B4-BE49-F238E27FC236}">
                <a16:creationId xmlns:a16="http://schemas.microsoft.com/office/drawing/2014/main" id="{635D2421-2B08-3A1E-DC2A-326A3CD4CFBC}"/>
              </a:ext>
            </a:extLst>
          </p:cNvPr>
          <p:cNvSpPr/>
          <p:nvPr/>
        </p:nvSpPr>
        <p:spPr>
          <a:xfrm>
            <a:off x="74938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01" name="Freeform: Shape 2000">
            <a:extLst>
              <a:ext uri="{FF2B5EF4-FFF2-40B4-BE49-F238E27FC236}">
                <a16:creationId xmlns:a16="http://schemas.microsoft.com/office/drawing/2014/main" id="{72F51ACD-1327-F033-DC21-6C4D1FAFF567}"/>
              </a:ext>
            </a:extLst>
          </p:cNvPr>
          <p:cNvSpPr/>
          <p:nvPr/>
        </p:nvSpPr>
        <p:spPr>
          <a:xfrm>
            <a:off x="74938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02" name="Freeform: Shape 2001">
            <a:extLst>
              <a:ext uri="{FF2B5EF4-FFF2-40B4-BE49-F238E27FC236}">
                <a16:creationId xmlns:a16="http://schemas.microsoft.com/office/drawing/2014/main" id="{2E4E4FDC-0DA0-75B6-64A5-ADA308C2C62F}"/>
              </a:ext>
            </a:extLst>
          </p:cNvPr>
          <p:cNvSpPr/>
          <p:nvPr/>
        </p:nvSpPr>
        <p:spPr>
          <a:xfrm>
            <a:off x="74938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03" name="Freeform: Shape 2002">
            <a:extLst>
              <a:ext uri="{FF2B5EF4-FFF2-40B4-BE49-F238E27FC236}">
                <a16:creationId xmlns:a16="http://schemas.microsoft.com/office/drawing/2014/main" id="{B4221740-D86D-74E6-1E7D-D41F63B45A86}"/>
              </a:ext>
            </a:extLst>
          </p:cNvPr>
          <p:cNvSpPr/>
          <p:nvPr/>
        </p:nvSpPr>
        <p:spPr>
          <a:xfrm>
            <a:off x="74938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04" name="Freeform: Shape 2003">
            <a:extLst>
              <a:ext uri="{FF2B5EF4-FFF2-40B4-BE49-F238E27FC236}">
                <a16:creationId xmlns:a16="http://schemas.microsoft.com/office/drawing/2014/main" id="{B6F5A344-61F7-65B9-0B6C-F06B1FB57AA2}"/>
              </a:ext>
            </a:extLst>
          </p:cNvPr>
          <p:cNvSpPr/>
          <p:nvPr/>
        </p:nvSpPr>
        <p:spPr>
          <a:xfrm>
            <a:off x="74938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05" name="Freeform: Shape 2004">
            <a:extLst>
              <a:ext uri="{FF2B5EF4-FFF2-40B4-BE49-F238E27FC236}">
                <a16:creationId xmlns:a16="http://schemas.microsoft.com/office/drawing/2014/main" id="{ED895180-6BCE-4AB5-0810-DAC850435B0C}"/>
              </a:ext>
            </a:extLst>
          </p:cNvPr>
          <p:cNvSpPr/>
          <p:nvPr/>
        </p:nvSpPr>
        <p:spPr>
          <a:xfrm>
            <a:off x="74938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06" name="Freeform: Shape 2005">
            <a:extLst>
              <a:ext uri="{FF2B5EF4-FFF2-40B4-BE49-F238E27FC236}">
                <a16:creationId xmlns:a16="http://schemas.microsoft.com/office/drawing/2014/main" id="{7B207810-493D-6E05-7FCA-9C44EBC28A7D}"/>
              </a:ext>
            </a:extLst>
          </p:cNvPr>
          <p:cNvSpPr/>
          <p:nvPr/>
        </p:nvSpPr>
        <p:spPr>
          <a:xfrm>
            <a:off x="74938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07" name="Freeform: Shape 2006">
            <a:extLst>
              <a:ext uri="{FF2B5EF4-FFF2-40B4-BE49-F238E27FC236}">
                <a16:creationId xmlns:a16="http://schemas.microsoft.com/office/drawing/2014/main" id="{8B0A8DA0-6E71-89A0-ED70-38AE162E3317}"/>
              </a:ext>
            </a:extLst>
          </p:cNvPr>
          <p:cNvSpPr/>
          <p:nvPr/>
        </p:nvSpPr>
        <p:spPr>
          <a:xfrm>
            <a:off x="74938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08" name="Freeform: Shape 2007">
            <a:extLst>
              <a:ext uri="{FF2B5EF4-FFF2-40B4-BE49-F238E27FC236}">
                <a16:creationId xmlns:a16="http://schemas.microsoft.com/office/drawing/2014/main" id="{8E6CE793-626D-5574-DB17-6A59676F3C38}"/>
              </a:ext>
            </a:extLst>
          </p:cNvPr>
          <p:cNvSpPr/>
          <p:nvPr/>
        </p:nvSpPr>
        <p:spPr>
          <a:xfrm>
            <a:off x="74938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09" name="Freeform: Shape 2008">
            <a:extLst>
              <a:ext uri="{FF2B5EF4-FFF2-40B4-BE49-F238E27FC236}">
                <a16:creationId xmlns:a16="http://schemas.microsoft.com/office/drawing/2014/main" id="{9E6F287C-D8F5-FCE3-CF39-64CDEB701512}"/>
              </a:ext>
            </a:extLst>
          </p:cNvPr>
          <p:cNvSpPr/>
          <p:nvPr/>
        </p:nvSpPr>
        <p:spPr>
          <a:xfrm>
            <a:off x="74938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10" name="Freeform: Shape 2009">
            <a:extLst>
              <a:ext uri="{FF2B5EF4-FFF2-40B4-BE49-F238E27FC236}">
                <a16:creationId xmlns:a16="http://schemas.microsoft.com/office/drawing/2014/main" id="{340D5DAF-B511-DA4B-6DBE-93F49F08F913}"/>
              </a:ext>
            </a:extLst>
          </p:cNvPr>
          <p:cNvSpPr/>
          <p:nvPr/>
        </p:nvSpPr>
        <p:spPr>
          <a:xfrm>
            <a:off x="74938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11" name="Freeform: Shape 2010">
            <a:extLst>
              <a:ext uri="{FF2B5EF4-FFF2-40B4-BE49-F238E27FC236}">
                <a16:creationId xmlns:a16="http://schemas.microsoft.com/office/drawing/2014/main" id="{3AAAC47D-5932-D5EB-15ED-751A09383A78}"/>
              </a:ext>
            </a:extLst>
          </p:cNvPr>
          <p:cNvSpPr/>
          <p:nvPr/>
        </p:nvSpPr>
        <p:spPr>
          <a:xfrm>
            <a:off x="74938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12" name="Freeform: Shape 2011">
            <a:extLst>
              <a:ext uri="{FF2B5EF4-FFF2-40B4-BE49-F238E27FC236}">
                <a16:creationId xmlns:a16="http://schemas.microsoft.com/office/drawing/2014/main" id="{0C54E46D-0168-7E63-76D5-C69E7A0FD261}"/>
              </a:ext>
            </a:extLst>
          </p:cNvPr>
          <p:cNvSpPr/>
          <p:nvPr/>
        </p:nvSpPr>
        <p:spPr>
          <a:xfrm>
            <a:off x="74938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13" name="Freeform: Shape 2012">
            <a:extLst>
              <a:ext uri="{FF2B5EF4-FFF2-40B4-BE49-F238E27FC236}">
                <a16:creationId xmlns:a16="http://schemas.microsoft.com/office/drawing/2014/main" id="{38DBAE8D-EB69-3FB1-018E-09B31B1E0A2B}"/>
              </a:ext>
            </a:extLst>
          </p:cNvPr>
          <p:cNvSpPr/>
          <p:nvPr/>
        </p:nvSpPr>
        <p:spPr>
          <a:xfrm>
            <a:off x="74938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14" name="Freeform: Shape 2013">
            <a:extLst>
              <a:ext uri="{FF2B5EF4-FFF2-40B4-BE49-F238E27FC236}">
                <a16:creationId xmlns:a16="http://schemas.microsoft.com/office/drawing/2014/main" id="{7FA91224-6F13-4F37-92EA-FE6765BC8ECC}"/>
              </a:ext>
            </a:extLst>
          </p:cNvPr>
          <p:cNvSpPr/>
          <p:nvPr/>
        </p:nvSpPr>
        <p:spPr>
          <a:xfrm>
            <a:off x="74938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15" name="Freeform: Shape 2014">
            <a:extLst>
              <a:ext uri="{FF2B5EF4-FFF2-40B4-BE49-F238E27FC236}">
                <a16:creationId xmlns:a16="http://schemas.microsoft.com/office/drawing/2014/main" id="{7F138B6B-1C49-65B3-1E98-BC4C9C7B6691}"/>
              </a:ext>
            </a:extLst>
          </p:cNvPr>
          <p:cNvSpPr/>
          <p:nvPr/>
        </p:nvSpPr>
        <p:spPr>
          <a:xfrm>
            <a:off x="74938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16" name="Freeform: Shape 2015">
            <a:extLst>
              <a:ext uri="{FF2B5EF4-FFF2-40B4-BE49-F238E27FC236}">
                <a16:creationId xmlns:a16="http://schemas.microsoft.com/office/drawing/2014/main" id="{DC8ED313-E162-25F1-C18D-3133A58E36BD}"/>
              </a:ext>
            </a:extLst>
          </p:cNvPr>
          <p:cNvSpPr/>
          <p:nvPr/>
        </p:nvSpPr>
        <p:spPr>
          <a:xfrm>
            <a:off x="74938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17" name="Freeform: Shape 2016">
            <a:extLst>
              <a:ext uri="{FF2B5EF4-FFF2-40B4-BE49-F238E27FC236}">
                <a16:creationId xmlns:a16="http://schemas.microsoft.com/office/drawing/2014/main" id="{5C4FCC39-02E4-8666-19FE-C214A8A82FF4}"/>
              </a:ext>
            </a:extLst>
          </p:cNvPr>
          <p:cNvSpPr/>
          <p:nvPr/>
        </p:nvSpPr>
        <p:spPr>
          <a:xfrm>
            <a:off x="74938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18" name="Freeform: Shape 2017">
            <a:extLst>
              <a:ext uri="{FF2B5EF4-FFF2-40B4-BE49-F238E27FC236}">
                <a16:creationId xmlns:a16="http://schemas.microsoft.com/office/drawing/2014/main" id="{1337535B-80FC-A402-DAF2-0A0C21780D5E}"/>
              </a:ext>
            </a:extLst>
          </p:cNvPr>
          <p:cNvSpPr/>
          <p:nvPr/>
        </p:nvSpPr>
        <p:spPr>
          <a:xfrm>
            <a:off x="74938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19" name="Freeform: Shape 2018">
            <a:extLst>
              <a:ext uri="{FF2B5EF4-FFF2-40B4-BE49-F238E27FC236}">
                <a16:creationId xmlns:a16="http://schemas.microsoft.com/office/drawing/2014/main" id="{9101808F-5F28-A8D3-54C8-691A59636A0A}"/>
              </a:ext>
            </a:extLst>
          </p:cNvPr>
          <p:cNvSpPr/>
          <p:nvPr/>
        </p:nvSpPr>
        <p:spPr>
          <a:xfrm>
            <a:off x="74938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20" name="Freeform: Shape 2019">
            <a:extLst>
              <a:ext uri="{FF2B5EF4-FFF2-40B4-BE49-F238E27FC236}">
                <a16:creationId xmlns:a16="http://schemas.microsoft.com/office/drawing/2014/main" id="{8A7C851B-5EB3-4466-3609-F1CDD0EC5C42}"/>
              </a:ext>
            </a:extLst>
          </p:cNvPr>
          <p:cNvSpPr/>
          <p:nvPr/>
        </p:nvSpPr>
        <p:spPr>
          <a:xfrm>
            <a:off x="74938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21" name="Freeform: Shape 2020">
            <a:extLst>
              <a:ext uri="{FF2B5EF4-FFF2-40B4-BE49-F238E27FC236}">
                <a16:creationId xmlns:a16="http://schemas.microsoft.com/office/drawing/2014/main" id="{147A7E45-E945-3EAA-798A-8CD71851D9E2}"/>
              </a:ext>
            </a:extLst>
          </p:cNvPr>
          <p:cNvSpPr/>
          <p:nvPr/>
        </p:nvSpPr>
        <p:spPr>
          <a:xfrm>
            <a:off x="74938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22" name="Freeform: Shape 2021">
            <a:extLst>
              <a:ext uri="{FF2B5EF4-FFF2-40B4-BE49-F238E27FC236}">
                <a16:creationId xmlns:a16="http://schemas.microsoft.com/office/drawing/2014/main" id="{E4A2699E-75A5-F56D-F8CD-34FA9795DE84}"/>
              </a:ext>
            </a:extLst>
          </p:cNvPr>
          <p:cNvSpPr/>
          <p:nvPr/>
        </p:nvSpPr>
        <p:spPr>
          <a:xfrm>
            <a:off x="74938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23" name="Freeform: Shape 2022">
            <a:extLst>
              <a:ext uri="{FF2B5EF4-FFF2-40B4-BE49-F238E27FC236}">
                <a16:creationId xmlns:a16="http://schemas.microsoft.com/office/drawing/2014/main" id="{C6B5456D-2A37-DF8E-EEBB-904D3588FD66}"/>
              </a:ext>
            </a:extLst>
          </p:cNvPr>
          <p:cNvSpPr/>
          <p:nvPr/>
        </p:nvSpPr>
        <p:spPr>
          <a:xfrm>
            <a:off x="74938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24" name="Freeform: Shape 2023">
            <a:extLst>
              <a:ext uri="{FF2B5EF4-FFF2-40B4-BE49-F238E27FC236}">
                <a16:creationId xmlns:a16="http://schemas.microsoft.com/office/drawing/2014/main" id="{A765E5C7-567C-3C3D-D736-60E962C02614}"/>
              </a:ext>
            </a:extLst>
          </p:cNvPr>
          <p:cNvSpPr/>
          <p:nvPr/>
        </p:nvSpPr>
        <p:spPr>
          <a:xfrm>
            <a:off x="74938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25" name="Freeform: Shape 2024">
            <a:extLst>
              <a:ext uri="{FF2B5EF4-FFF2-40B4-BE49-F238E27FC236}">
                <a16:creationId xmlns:a16="http://schemas.microsoft.com/office/drawing/2014/main" id="{5A2C9A37-17C0-A2E7-A9D7-4D95923856AD}"/>
              </a:ext>
            </a:extLst>
          </p:cNvPr>
          <p:cNvSpPr/>
          <p:nvPr/>
        </p:nvSpPr>
        <p:spPr>
          <a:xfrm>
            <a:off x="74938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26" name="Freeform: Shape 2025">
            <a:extLst>
              <a:ext uri="{FF2B5EF4-FFF2-40B4-BE49-F238E27FC236}">
                <a16:creationId xmlns:a16="http://schemas.microsoft.com/office/drawing/2014/main" id="{54CF4E46-A7F4-F9A6-4C4D-BDF8CAACE9EE}"/>
              </a:ext>
            </a:extLst>
          </p:cNvPr>
          <p:cNvSpPr/>
          <p:nvPr/>
        </p:nvSpPr>
        <p:spPr>
          <a:xfrm>
            <a:off x="74938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27" name="Freeform: Shape 2026">
            <a:extLst>
              <a:ext uri="{FF2B5EF4-FFF2-40B4-BE49-F238E27FC236}">
                <a16:creationId xmlns:a16="http://schemas.microsoft.com/office/drawing/2014/main" id="{0D8A4B04-02E2-E24F-159B-608A7B28B9A7}"/>
              </a:ext>
            </a:extLst>
          </p:cNvPr>
          <p:cNvSpPr/>
          <p:nvPr/>
        </p:nvSpPr>
        <p:spPr>
          <a:xfrm>
            <a:off x="74938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28" name="Freeform: Shape 2027">
            <a:extLst>
              <a:ext uri="{FF2B5EF4-FFF2-40B4-BE49-F238E27FC236}">
                <a16:creationId xmlns:a16="http://schemas.microsoft.com/office/drawing/2014/main" id="{1390F681-701B-881E-07C5-BD6052E6BB47}"/>
              </a:ext>
            </a:extLst>
          </p:cNvPr>
          <p:cNvSpPr/>
          <p:nvPr/>
        </p:nvSpPr>
        <p:spPr>
          <a:xfrm>
            <a:off x="74938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29" name="Freeform: Shape 2028">
            <a:extLst>
              <a:ext uri="{FF2B5EF4-FFF2-40B4-BE49-F238E27FC236}">
                <a16:creationId xmlns:a16="http://schemas.microsoft.com/office/drawing/2014/main" id="{61549FC7-5432-4EA8-8ECE-6A2010BC4B5B}"/>
              </a:ext>
            </a:extLst>
          </p:cNvPr>
          <p:cNvSpPr/>
          <p:nvPr/>
        </p:nvSpPr>
        <p:spPr>
          <a:xfrm>
            <a:off x="76653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30" name="Freeform: Shape 2029">
            <a:extLst>
              <a:ext uri="{FF2B5EF4-FFF2-40B4-BE49-F238E27FC236}">
                <a16:creationId xmlns:a16="http://schemas.microsoft.com/office/drawing/2014/main" id="{44F9CA28-43B2-86EF-607A-4AC74E60DF6C}"/>
              </a:ext>
            </a:extLst>
          </p:cNvPr>
          <p:cNvSpPr/>
          <p:nvPr/>
        </p:nvSpPr>
        <p:spPr>
          <a:xfrm>
            <a:off x="76653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31" name="Freeform: Shape 2030">
            <a:extLst>
              <a:ext uri="{FF2B5EF4-FFF2-40B4-BE49-F238E27FC236}">
                <a16:creationId xmlns:a16="http://schemas.microsoft.com/office/drawing/2014/main" id="{F703D3A2-4DA3-86C1-4867-2CDD0391F6BD}"/>
              </a:ext>
            </a:extLst>
          </p:cNvPr>
          <p:cNvSpPr/>
          <p:nvPr/>
        </p:nvSpPr>
        <p:spPr>
          <a:xfrm>
            <a:off x="76653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32" name="Freeform: Shape 2031">
            <a:extLst>
              <a:ext uri="{FF2B5EF4-FFF2-40B4-BE49-F238E27FC236}">
                <a16:creationId xmlns:a16="http://schemas.microsoft.com/office/drawing/2014/main" id="{0FFD681E-53B6-A7DD-65E0-589E1548C285}"/>
              </a:ext>
            </a:extLst>
          </p:cNvPr>
          <p:cNvSpPr/>
          <p:nvPr/>
        </p:nvSpPr>
        <p:spPr>
          <a:xfrm>
            <a:off x="76653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33" name="Freeform: Shape 2032">
            <a:extLst>
              <a:ext uri="{FF2B5EF4-FFF2-40B4-BE49-F238E27FC236}">
                <a16:creationId xmlns:a16="http://schemas.microsoft.com/office/drawing/2014/main" id="{5BD4A70C-3432-9B4F-F423-D8105D77D848}"/>
              </a:ext>
            </a:extLst>
          </p:cNvPr>
          <p:cNvSpPr/>
          <p:nvPr/>
        </p:nvSpPr>
        <p:spPr>
          <a:xfrm>
            <a:off x="76653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34" name="Freeform: Shape 2033">
            <a:extLst>
              <a:ext uri="{FF2B5EF4-FFF2-40B4-BE49-F238E27FC236}">
                <a16:creationId xmlns:a16="http://schemas.microsoft.com/office/drawing/2014/main" id="{C1D93417-5275-E173-7077-7927C8442F0B}"/>
              </a:ext>
            </a:extLst>
          </p:cNvPr>
          <p:cNvSpPr/>
          <p:nvPr/>
        </p:nvSpPr>
        <p:spPr>
          <a:xfrm>
            <a:off x="76653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35" name="Freeform: Shape 2034">
            <a:extLst>
              <a:ext uri="{FF2B5EF4-FFF2-40B4-BE49-F238E27FC236}">
                <a16:creationId xmlns:a16="http://schemas.microsoft.com/office/drawing/2014/main" id="{247E384B-EEBA-249A-D95F-34D9E4D46227}"/>
              </a:ext>
            </a:extLst>
          </p:cNvPr>
          <p:cNvSpPr/>
          <p:nvPr/>
        </p:nvSpPr>
        <p:spPr>
          <a:xfrm>
            <a:off x="76653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36" name="Freeform: Shape 2035">
            <a:extLst>
              <a:ext uri="{FF2B5EF4-FFF2-40B4-BE49-F238E27FC236}">
                <a16:creationId xmlns:a16="http://schemas.microsoft.com/office/drawing/2014/main" id="{59D1D4C3-4837-0AF4-D57E-B0AAAC705CC2}"/>
              </a:ext>
            </a:extLst>
          </p:cNvPr>
          <p:cNvSpPr/>
          <p:nvPr/>
        </p:nvSpPr>
        <p:spPr>
          <a:xfrm>
            <a:off x="76653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37" name="Freeform: Shape 2036">
            <a:extLst>
              <a:ext uri="{FF2B5EF4-FFF2-40B4-BE49-F238E27FC236}">
                <a16:creationId xmlns:a16="http://schemas.microsoft.com/office/drawing/2014/main" id="{2658B93C-0F3D-3C7E-30B7-0BE8EE57A896}"/>
              </a:ext>
            </a:extLst>
          </p:cNvPr>
          <p:cNvSpPr/>
          <p:nvPr/>
        </p:nvSpPr>
        <p:spPr>
          <a:xfrm>
            <a:off x="76653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38" name="Freeform: Shape 2037">
            <a:extLst>
              <a:ext uri="{FF2B5EF4-FFF2-40B4-BE49-F238E27FC236}">
                <a16:creationId xmlns:a16="http://schemas.microsoft.com/office/drawing/2014/main" id="{75C79852-A9A5-1196-FEA5-70084961FF68}"/>
              </a:ext>
            </a:extLst>
          </p:cNvPr>
          <p:cNvSpPr/>
          <p:nvPr/>
        </p:nvSpPr>
        <p:spPr>
          <a:xfrm>
            <a:off x="76653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39" name="Freeform: Shape 2038">
            <a:extLst>
              <a:ext uri="{FF2B5EF4-FFF2-40B4-BE49-F238E27FC236}">
                <a16:creationId xmlns:a16="http://schemas.microsoft.com/office/drawing/2014/main" id="{AE51A704-1A68-C474-1572-E176F5C11B09}"/>
              </a:ext>
            </a:extLst>
          </p:cNvPr>
          <p:cNvSpPr/>
          <p:nvPr/>
        </p:nvSpPr>
        <p:spPr>
          <a:xfrm>
            <a:off x="76653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40" name="Freeform: Shape 2039">
            <a:extLst>
              <a:ext uri="{FF2B5EF4-FFF2-40B4-BE49-F238E27FC236}">
                <a16:creationId xmlns:a16="http://schemas.microsoft.com/office/drawing/2014/main" id="{A506FB20-1A38-59E8-F370-F6FE97C6FFFE}"/>
              </a:ext>
            </a:extLst>
          </p:cNvPr>
          <p:cNvSpPr/>
          <p:nvPr/>
        </p:nvSpPr>
        <p:spPr>
          <a:xfrm>
            <a:off x="76653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41" name="Freeform: Shape 2040">
            <a:extLst>
              <a:ext uri="{FF2B5EF4-FFF2-40B4-BE49-F238E27FC236}">
                <a16:creationId xmlns:a16="http://schemas.microsoft.com/office/drawing/2014/main" id="{155CF6B5-C536-ACE9-C44F-7C8E10A9346F}"/>
              </a:ext>
            </a:extLst>
          </p:cNvPr>
          <p:cNvSpPr/>
          <p:nvPr/>
        </p:nvSpPr>
        <p:spPr>
          <a:xfrm>
            <a:off x="76653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42" name="Freeform: Shape 2041">
            <a:extLst>
              <a:ext uri="{FF2B5EF4-FFF2-40B4-BE49-F238E27FC236}">
                <a16:creationId xmlns:a16="http://schemas.microsoft.com/office/drawing/2014/main" id="{C2684DE0-7356-A858-FE4D-DD2DC5689EAB}"/>
              </a:ext>
            </a:extLst>
          </p:cNvPr>
          <p:cNvSpPr/>
          <p:nvPr/>
        </p:nvSpPr>
        <p:spPr>
          <a:xfrm>
            <a:off x="76653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43" name="Freeform: Shape 2042">
            <a:extLst>
              <a:ext uri="{FF2B5EF4-FFF2-40B4-BE49-F238E27FC236}">
                <a16:creationId xmlns:a16="http://schemas.microsoft.com/office/drawing/2014/main" id="{94018940-D6E9-EC87-52E6-9BBD2E288D4D}"/>
              </a:ext>
            </a:extLst>
          </p:cNvPr>
          <p:cNvSpPr/>
          <p:nvPr/>
        </p:nvSpPr>
        <p:spPr>
          <a:xfrm>
            <a:off x="76653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44" name="Freeform: Shape 2043">
            <a:extLst>
              <a:ext uri="{FF2B5EF4-FFF2-40B4-BE49-F238E27FC236}">
                <a16:creationId xmlns:a16="http://schemas.microsoft.com/office/drawing/2014/main" id="{E674957D-98E0-BEBB-2640-07A78359F6D2}"/>
              </a:ext>
            </a:extLst>
          </p:cNvPr>
          <p:cNvSpPr/>
          <p:nvPr/>
        </p:nvSpPr>
        <p:spPr>
          <a:xfrm>
            <a:off x="76653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45" name="Freeform: Shape 2044">
            <a:extLst>
              <a:ext uri="{FF2B5EF4-FFF2-40B4-BE49-F238E27FC236}">
                <a16:creationId xmlns:a16="http://schemas.microsoft.com/office/drawing/2014/main" id="{44C6BB35-224F-CF9F-CCE7-6BCFB5FB6D2B}"/>
              </a:ext>
            </a:extLst>
          </p:cNvPr>
          <p:cNvSpPr/>
          <p:nvPr/>
        </p:nvSpPr>
        <p:spPr>
          <a:xfrm>
            <a:off x="76653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46" name="Freeform: Shape 2045">
            <a:extLst>
              <a:ext uri="{FF2B5EF4-FFF2-40B4-BE49-F238E27FC236}">
                <a16:creationId xmlns:a16="http://schemas.microsoft.com/office/drawing/2014/main" id="{78EDF3FB-D805-70A7-79AA-C3B2733909A8}"/>
              </a:ext>
            </a:extLst>
          </p:cNvPr>
          <p:cNvSpPr/>
          <p:nvPr/>
        </p:nvSpPr>
        <p:spPr>
          <a:xfrm>
            <a:off x="76653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47" name="Freeform: Shape 2046">
            <a:extLst>
              <a:ext uri="{FF2B5EF4-FFF2-40B4-BE49-F238E27FC236}">
                <a16:creationId xmlns:a16="http://schemas.microsoft.com/office/drawing/2014/main" id="{5E3B5C2F-2BC9-3937-6267-378985F4DF03}"/>
              </a:ext>
            </a:extLst>
          </p:cNvPr>
          <p:cNvSpPr/>
          <p:nvPr/>
        </p:nvSpPr>
        <p:spPr>
          <a:xfrm>
            <a:off x="76653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48" name="Freeform: Shape 2047">
            <a:extLst>
              <a:ext uri="{FF2B5EF4-FFF2-40B4-BE49-F238E27FC236}">
                <a16:creationId xmlns:a16="http://schemas.microsoft.com/office/drawing/2014/main" id="{A4F8F2C2-E318-3BEC-D327-FCC2385D1441}"/>
              </a:ext>
            </a:extLst>
          </p:cNvPr>
          <p:cNvSpPr/>
          <p:nvPr/>
        </p:nvSpPr>
        <p:spPr>
          <a:xfrm>
            <a:off x="76653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49" name="Freeform: Shape 2048">
            <a:extLst>
              <a:ext uri="{FF2B5EF4-FFF2-40B4-BE49-F238E27FC236}">
                <a16:creationId xmlns:a16="http://schemas.microsoft.com/office/drawing/2014/main" id="{C581BEEC-A7C4-802B-D6FE-0494BF451CF7}"/>
              </a:ext>
            </a:extLst>
          </p:cNvPr>
          <p:cNvSpPr/>
          <p:nvPr/>
        </p:nvSpPr>
        <p:spPr>
          <a:xfrm>
            <a:off x="76653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50" name="Freeform: Shape 2049">
            <a:extLst>
              <a:ext uri="{FF2B5EF4-FFF2-40B4-BE49-F238E27FC236}">
                <a16:creationId xmlns:a16="http://schemas.microsoft.com/office/drawing/2014/main" id="{0AF938C0-FA0D-AC88-EDC0-163842D4EC36}"/>
              </a:ext>
            </a:extLst>
          </p:cNvPr>
          <p:cNvSpPr/>
          <p:nvPr/>
        </p:nvSpPr>
        <p:spPr>
          <a:xfrm>
            <a:off x="76653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51" name="Freeform: Shape 2050">
            <a:extLst>
              <a:ext uri="{FF2B5EF4-FFF2-40B4-BE49-F238E27FC236}">
                <a16:creationId xmlns:a16="http://schemas.microsoft.com/office/drawing/2014/main" id="{15BC2DA5-BEB2-6212-5CD8-D32A9A3EBB43}"/>
              </a:ext>
            </a:extLst>
          </p:cNvPr>
          <p:cNvSpPr/>
          <p:nvPr/>
        </p:nvSpPr>
        <p:spPr>
          <a:xfrm>
            <a:off x="76653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52" name="Freeform: Shape 2051">
            <a:extLst>
              <a:ext uri="{FF2B5EF4-FFF2-40B4-BE49-F238E27FC236}">
                <a16:creationId xmlns:a16="http://schemas.microsoft.com/office/drawing/2014/main" id="{EC08A42B-E14B-D00C-1A85-F6490B87C467}"/>
              </a:ext>
            </a:extLst>
          </p:cNvPr>
          <p:cNvSpPr/>
          <p:nvPr/>
        </p:nvSpPr>
        <p:spPr>
          <a:xfrm>
            <a:off x="76653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53" name="Freeform: Shape 2052">
            <a:extLst>
              <a:ext uri="{FF2B5EF4-FFF2-40B4-BE49-F238E27FC236}">
                <a16:creationId xmlns:a16="http://schemas.microsoft.com/office/drawing/2014/main" id="{4550940B-22BE-48D8-64DF-1CDFE8C24704}"/>
              </a:ext>
            </a:extLst>
          </p:cNvPr>
          <p:cNvSpPr/>
          <p:nvPr/>
        </p:nvSpPr>
        <p:spPr>
          <a:xfrm>
            <a:off x="76653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54" name="Freeform: Shape 2053">
            <a:extLst>
              <a:ext uri="{FF2B5EF4-FFF2-40B4-BE49-F238E27FC236}">
                <a16:creationId xmlns:a16="http://schemas.microsoft.com/office/drawing/2014/main" id="{00A96897-E8C9-4522-2D12-8C3DFB18FE39}"/>
              </a:ext>
            </a:extLst>
          </p:cNvPr>
          <p:cNvSpPr/>
          <p:nvPr/>
        </p:nvSpPr>
        <p:spPr>
          <a:xfrm>
            <a:off x="76653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55" name="Freeform: Shape 2054">
            <a:extLst>
              <a:ext uri="{FF2B5EF4-FFF2-40B4-BE49-F238E27FC236}">
                <a16:creationId xmlns:a16="http://schemas.microsoft.com/office/drawing/2014/main" id="{9FA17B1C-17E5-3986-6B03-A1AB5B792DBA}"/>
              </a:ext>
            </a:extLst>
          </p:cNvPr>
          <p:cNvSpPr/>
          <p:nvPr/>
        </p:nvSpPr>
        <p:spPr>
          <a:xfrm>
            <a:off x="76653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56" name="Freeform: Shape 2055">
            <a:extLst>
              <a:ext uri="{FF2B5EF4-FFF2-40B4-BE49-F238E27FC236}">
                <a16:creationId xmlns:a16="http://schemas.microsoft.com/office/drawing/2014/main" id="{F834A02E-91F1-4612-0BED-C15749E5CE40}"/>
              </a:ext>
            </a:extLst>
          </p:cNvPr>
          <p:cNvSpPr/>
          <p:nvPr/>
        </p:nvSpPr>
        <p:spPr>
          <a:xfrm>
            <a:off x="76653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57" name="Freeform: Shape 2056">
            <a:extLst>
              <a:ext uri="{FF2B5EF4-FFF2-40B4-BE49-F238E27FC236}">
                <a16:creationId xmlns:a16="http://schemas.microsoft.com/office/drawing/2014/main" id="{41121737-3945-AE64-85C2-74F0DCE7BDAC}"/>
              </a:ext>
            </a:extLst>
          </p:cNvPr>
          <p:cNvSpPr/>
          <p:nvPr/>
        </p:nvSpPr>
        <p:spPr>
          <a:xfrm>
            <a:off x="76653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58" name="Freeform: Shape 2057">
            <a:extLst>
              <a:ext uri="{FF2B5EF4-FFF2-40B4-BE49-F238E27FC236}">
                <a16:creationId xmlns:a16="http://schemas.microsoft.com/office/drawing/2014/main" id="{FA9A30AD-BE85-1183-9788-B3A8045BCF6F}"/>
              </a:ext>
            </a:extLst>
          </p:cNvPr>
          <p:cNvSpPr/>
          <p:nvPr/>
        </p:nvSpPr>
        <p:spPr>
          <a:xfrm>
            <a:off x="76653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59" name="Freeform: Shape 2058">
            <a:extLst>
              <a:ext uri="{FF2B5EF4-FFF2-40B4-BE49-F238E27FC236}">
                <a16:creationId xmlns:a16="http://schemas.microsoft.com/office/drawing/2014/main" id="{807A1340-C9F5-27E7-2029-21635A455D1F}"/>
              </a:ext>
            </a:extLst>
          </p:cNvPr>
          <p:cNvSpPr/>
          <p:nvPr/>
        </p:nvSpPr>
        <p:spPr>
          <a:xfrm>
            <a:off x="76653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60" name="Freeform: Shape 2059">
            <a:extLst>
              <a:ext uri="{FF2B5EF4-FFF2-40B4-BE49-F238E27FC236}">
                <a16:creationId xmlns:a16="http://schemas.microsoft.com/office/drawing/2014/main" id="{2A708633-C94A-4D38-CB26-18E0A7083CDD}"/>
              </a:ext>
            </a:extLst>
          </p:cNvPr>
          <p:cNvSpPr/>
          <p:nvPr/>
        </p:nvSpPr>
        <p:spPr>
          <a:xfrm>
            <a:off x="76653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61" name="Freeform: Shape 2060">
            <a:extLst>
              <a:ext uri="{FF2B5EF4-FFF2-40B4-BE49-F238E27FC236}">
                <a16:creationId xmlns:a16="http://schemas.microsoft.com/office/drawing/2014/main" id="{3826EC01-1A8F-393D-2988-169DB63D2420}"/>
              </a:ext>
            </a:extLst>
          </p:cNvPr>
          <p:cNvSpPr/>
          <p:nvPr/>
        </p:nvSpPr>
        <p:spPr>
          <a:xfrm>
            <a:off x="76653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62" name="Freeform: Shape 2061">
            <a:extLst>
              <a:ext uri="{FF2B5EF4-FFF2-40B4-BE49-F238E27FC236}">
                <a16:creationId xmlns:a16="http://schemas.microsoft.com/office/drawing/2014/main" id="{748DC712-7CA2-6B7E-0EC2-AE665EEF83A0}"/>
              </a:ext>
            </a:extLst>
          </p:cNvPr>
          <p:cNvSpPr/>
          <p:nvPr/>
        </p:nvSpPr>
        <p:spPr>
          <a:xfrm>
            <a:off x="76653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63" name="Freeform: Shape 2062">
            <a:extLst>
              <a:ext uri="{FF2B5EF4-FFF2-40B4-BE49-F238E27FC236}">
                <a16:creationId xmlns:a16="http://schemas.microsoft.com/office/drawing/2014/main" id="{8901C8DA-4041-533B-22F4-A8DADE64153A}"/>
              </a:ext>
            </a:extLst>
          </p:cNvPr>
          <p:cNvSpPr/>
          <p:nvPr/>
        </p:nvSpPr>
        <p:spPr>
          <a:xfrm>
            <a:off x="76653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64" name="Freeform: Shape 2063">
            <a:extLst>
              <a:ext uri="{FF2B5EF4-FFF2-40B4-BE49-F238E27FC236}">
                <a16:creationId xmlns:a16="http://schemas.microsoft.com/office/drawing/2014/main" id="{73A3FA80-C502-F59C-B4FE-FFFA25108490}"/>
              </a:ext>
            </a:extLst>
          </p:cNvPr>
          <p:cNvSpPr/>
          <p:nvPr/>
        </p:nvSpPr>
        <p:spPr>
          <a:xfrm>
            <a:off x="76653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65" name="Freeform: Shape 2064">
            <a:extLst>
              <a:ext uri="{FF2B5EF4-FFF2-40B4-BE49-F238E27FC236}">
                <a16:creationId xmlns:a16="http://schemas.microsoft.com/office/drawing/2014/main" id="{98A2D1FC-902D-8E64-6DCE-302CF99A801E}"/>
              </a:ext>
            </a:extLst>
          </p:cNvPr>
          <p:cNvSpPr/>
          <p:nvPr/>
        </p:nvSpPr>
        <p:spPr>
          <a:xfrm>
            <a:off x="76653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66" name="Freeform: Shape 2065">
            <a:extLst>
              <a:ext uri="{FF2B5EF4-FFF2-40B4-BE49-F238E27FC236}">
                <a16:creationId xmlns:a16="http://schemas.microsoft.com/office/drawing/2014/main" id="{F824A715-1581-2B4A-1DA8-731F3E995AEC}"/>
              </a:ext>
            </a:extLst>
          </p:cNvPr>
          <p:cNvSpPr/>
          <p:nvPr/>
        </p:nvSpPr>
        <p:spPr>
          <a:xfrm>
            <a:off x="76653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67" name="Freeform: Shape 2066">
            <a:extLst>
              <a:ext uri="{FF2B5EF4-FFF2-40B4-BE49-F238E27FC236}">
                <a16:creationId xmlns:a16="http://schemas.microsoft.com/office/drawing/2014/main" id="{6459A2D8-F1F2-845E-C8B8-78886C8E0BC9}"/>
              </a:ext>
            </a:extLst>
          </p:cNvPr>
          <p:cNvSpPr/>
          <p:nvPr/>
        </p:nvSpPr>
        <p:spPr>
          <a:xfrm>
            <a:off x="78367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68" name="Freeform: Shape 2067">
            <a:extLst>
              <a:ext uri="{FF2B5EF4-FFF2-40B4-BE49-F238E27FC236}">
                <a16:creationId xmlns:a16="http://schemas.microsoft.com/office/drawing/2014/main" id="{B855A076-EFBE-BEE2-C91D-D0A9EDF2C29C}"/>
              </a:ext>
            </a:extLst>
          </p:cNvPr>
          <p:cNvSpPr/>
          <p:nvPr/>
        </p:nvSpPr>
        <p:spPr>
          <a:xfrm>
            <a:off x="78367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69" name="Freeform: Shape 2068">
            <a:extLst>
              <a:ext uri="{FF2B5EF4-FFF2-40B4-BE49-F238E27FC236}">
                <a16:creationId xmlns:a16="http://schemas.microsoft.com/office/drawing/2014/main" id="{AF83F8D4-55DD-01D6-286E-D7781BD70043}"/>
              </a:ext>
            </a:extLst>
          </p:cNvPr>
          <p:cNvSpPr/>
          <p:nvPr/>
        </p:nvSpPr>
        <p:spPr>
          <a:xfrm>
            <a:off x="78367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70" name="Freeform: Shape 2069">
            <a:extLst>
              <a:ext uri="{FF2B5EF4-FFF2-40B4-BE49-F238E27FC236}">
                <a16:creationId xmlns:a16="http://schemas.microsoft.com/office/drawing/2014/main" id="{DF2E5221-143B-EE9B-2216-38265BBCED82}"/>
              </a:ext>
            </a:extLst>
          </p:cNvPr>
          <p:cNvSpPr/>
          <p:nvPr/>
        </p:nvSpPr>
        <p:spPr>
          <a:xfrm>
            <a:off x="78367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71" name="Freeform: Shape 2070">
            <a:extLst>
              <a:ext uri="{FF2B5EF4-FFF2-40B4-BE49-F238E27FC236}">
                <a16:creationId xmlns:a16="http://schemas.microsoft.com/office/drawing/2014/main" id="{85EDBB0C-0BF3-71B4-7B71-5A449F8B9112}"/>
              </a:ext>
            </a:extLst>
          </p:cNvPr>
          <p:cNvSpPr/>
          <p:nvPr/>
        </p:nvSpPr>
        <p:spPr>
          <a:xfrm>
            <a:off x="78367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72" name="Freeform: Shape 2071">
            <a:extLst>
              <a:ext uri="{FF2B5EF4-FFF2-40B4-BE49-F238E27FC236}">
                <a16:creationId xmlns:a16="http://schemas.microsoft.com/office/drawing/2014/main" id="{25A22389-20F5-AFB5-8813-14B036331C5C}"/>
              </a:ext>
            </a:extLst>
          </p:cNvPr>
          <p:cNvSpPr/>
          <p:nvPr/>
        </p:nvSpPr>
        <p:spPr>
          <a:xfrm>
            <a:off x="78367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73" name="Freeform: Shape 2072">
            <a:extLst>
              <a:ext uri="{FF2B5EF4-FFF2-40B4-BE49-F238E27FC236}">
                <a16:creationId xmlns:a16="http://schemas.microsoft.com/office/drawing/2014/main" id="{D3F056AF-7E68-B05C-4311-03D9006E044A}"/>
              </a:ext>
            </a:extLst>
          </p:cNvPr>
          <p:cNvSpPr/>
          <p:nvPr/>
        </p:nvSpPr>
        <p:spPr>
          <a:xfrm>
            <a:off x="78367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74" name="Freeform: Shape 2073">
            <a:extLst>
              <a:ext uri="{FF2B5EF4-FFF2-40B4-BE49-F238E27FC236}">
                <a16:creationId xmlns:a16="http://schemas.microsoft.com/office/drawing/2014/main" id="{402DE44D-511D-18D0-B769-D5DC18226F1E}"/>
              </a:ext>
            </a:extLst>
          </p:cNvPr>
          <p:cNvSpPr/>
          <p:nvPr/>
        </p:nvSpPr>
        <p:spPr>
          <a:xfrm>
            <a:off x="78367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75" name="Freeform: Shape 2074">
            <a:extLst>
              <a:ext uri="{FF2B5EF4-FFF2-40B4-BE49-F238E27FC236}">
                <a16:creationId xmlns:a16="http://schemas.microsoft.com/office/drawing/2014/main" id="{443CE04C-BE7B-987E-63F6-6C2E55225C8A}"/>
              </a:ext>
            </a:extLst>
          </p:cNvPr>
          <p:cNvSpPr/>
          <p:nvPr/>
        </p:nvSpPr>
        <p:spPr>
          <a:xfrm>
            <a:off x="78367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76" name="Freeform: Shape 2075">
            <a:extLst>
              <a:ext uri="{FF2B5EF4-FFF2-40B4-BE49-F238E27FC236}">
                <a16:creationId xmlns:a16="http://schemas.microsoft.com/office/drawing/2014/main" id="{6C7CDA24-CED6-E921-CB6C-54FFFBC50152}"/>
              </a:ext>
            </a:extLst>
          </p:cNvPr>
          <p:cNvSpPr/>
          <p:nvPr/>
        </p:nvSpPr>
        <p:spPr>
          <a:xfrm>
            <a:off x="78367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77" name="Freeform: Shape 2076">
            <a:extLst>
              <a:ext uri="{FF2B5EF4-FFF2-40B4-BE49-F238E27FC236}">
                <a16:creationId xmlns:a16="http://schemas.microsoft.com/office/drawing/2014/main" id="{AFD70882-9172-AB46-48C0-225BC76D3260}"/>
              </a:ext>
            </a:extLst>
          </p:cNvPr>
          <p:cNvSpPr/>
          <p:nvPr/>
        </p:nvSpPr>
        <p:spPr>
          <a:xfrm>
            <a:off x="78367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78" name="Freeform: Shape 2077">
            <a:extLst>
              <a:ext uri="{FF2B5EF4-FFF2-40B4-BE49-F238E27FC236}">
                <a16:creationId xmlns:a16="http://schemas.microsoft.com/office/drawing/2014/main" id="{86159800-1E8F-0163-67CD-9A975F7B610F}"/>
              </a:ext>
            </a:extLst>
          </p:cNvPr>
          <p:cNvSpPr/>
          <p:nvPr/>
        </p:nvSpPr>
        <p:spPr>
          <a:xfrm>
            <a:off x="78367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79" name="Freeform: Shape 2078">
            <a:extLst>
              <a:ext uri="{FF2B5EF4-FFF2-40B4-BE49-F238E27FC236}">
                <a16:creationId xmlns:a16="http://schemas.microsoft.com/office/drawing/2014/main" id="{BDCC2550-182C-FCC1-CBDF-60A821BDD174}"/>
              </a:ext>
            </a:extLst>
          </p:cNvPr>
          <p:cNvSpPr/>
          <p:nvPr/>
        </p:nvSpPr>
        <p:spPr>
          <a:xfrm>
            <a:off x="78367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80" name="Freeform: Shape 2079">
            <a:extLst>
              <a:ext uri="{FF2B5EF4-FFF2-40B4-BE49-F238E27FC236}">
                <a16:creationId xmlns:a16="http://schemas.microsoft.com/office/drawing/2014/main" id="{4AB92C9F-481E-065E-583E-81C9A0273352}"/>
              </a:ext>
            </a:extLst>
          </p:cNvPr>
          <p:cNvSpPr/>
          <p:nvPr/>
        </p:nvSpPr>
        <p:spPr>
          <a:xfrm>
            <a:off x="78367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81" name="Freeform: Shape 2080">
            <a:extLst>
              <a:ext uri="{FF2B5EF4-FFF2-40B4-BE49-F238E27FC236}">
                <a16:creationId xmlns:a16="http://schemas.microsoft.com/office/drawing/2014/main" id="{8AE935C7-140D-916C-E4D4-FA6576F9A71E}"/>
              </a:ext>
            </a:extLst>
          </p:cNvPr>
          <p:cNvSpPr/>
          <p:nvPr/>
        </p:nvSpPr>
        <p:spPr>
          <a:xfrm>
            <a:off x="78367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82" name="Freeform: Shape 2081">
            <a:extLst>
              <a:ext uri="{FF2B5EF4-FFF2-40B4-BE49-F238E27FC236}">
                <a16:creationId xmlns:a16="http://schemas.microsoft.com/office/drawing/2014/main" id="{7C548922-B427-BBF5-DEE6-21C83353FC02}"/>
              </a:ext>
            </a:extLst>
          </p:cNvPr>
          <p:cNvSpPr/>
          <p:nvPr/>
        </p:nvSpPr>
        <p:spPr>
          <a:xfrm>
            <a:off x="78367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83" name="Freeform: Shape 2082">
            <a:extLst>
              <a:ext uri="{FF2B5EF4-FFF2-40B4-BE49-F238E27FC236}">
                <a16:creationId xmlns:a16="http://schemas.microsoft.com/office/drawing/2014/main" id="{60127CEE-E9D1-4A29-B140-BE0D7D45E340}"/>
              </a:ext>
            </a:extLst>
          </p:cNvPr>
          <p:cNvSpPr/>
          <p:nvPr/>
        </p:nvSpPr>
        <p:spPr>
          <a:xfrm>
            <a:off x="78367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84" name="Freeform: Shape 2083">
            <a:extLst>
              <a:ext uri="{FF2B5EF4-FFF2-40B4-BE49-F238E27FC236}">
                <a16:creationId xmlns:a16="http://schemas.microsoft.com/office/drawing/2014/main" id="{88D01DA0-C9B7-291A-5005-70C4DFA0A73E}"/>
              </a:ext>
            </a:extLst>
          </p:cNvPr>
          <p:cNvSpPr/>
          <p:nvPr/>
        </p:nvSpPr>
        <p:spPr>
          <a:xfrm>
            <a:off x="78367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85" name="Freeform: Shape 2084">
            <a:extLst>
              <a:ext uri="{FF2B5EF4-FFF2-40B4-BE49-F238E27FC236}">
                <a16:creationId xmlns:a16="http://schemas.microsoft.com/office/drawing/2014/main" id="{B894B67E-0C44-4F6E-9503-AE1E830AD175}"/>
              </a:ext>
            </a:extLst>
          </p:cNvPr>
          <p:cNvSpPr/>
          <p:nvPr/>
        </p:nvSpPr>
        <p:spPr>
          <a:xfrm>
            <a:off x="78367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86" name="Freeform: Shape 2085">
            <a:extLst>
              <a:ext uri="{FF2B5EF4-FFF2-40B4-BE49-F238E27FC236}">
                <a16:creationId xmlns:a16="http://schemas.microsoft.com/office/drawing/2014/main" id="{FACA80F6-2F7F-47B8-D184-F291A3593E47}"/>
              </a:ext>
            </a:extLst>
          </p:cNvPr>
          <p:cNvSpPr/>
          <p:nvPr/>
        </p:nvSpPr>
        <p:spPr>
          <a:xfrm>
            <a:off x="78367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87" name="Freeform: Shape 2086">
            <a:extLst>
              <a:ext uri="{FF2B5EF4-FFF2-40B4-BE49-F238E27FC236}">
                <a16:creationId xmlns:a16="http://schemas.microsoft.com/office/drawing/2014/main" id="{0FA8F54C-DC9F-7C72-4782-2E6A71B91741}"/>
              </a:ext>
            </a:extLst>
          </p:cNvPr>
          <p:cNvSpPr/>
          <p:nvPr/>
        </p:nvSpPr>
        <p:spPr>
          <a:xfrm>
            <a:off x="78367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88" name="Freeform: Shape 2087">
            <a:extLst>
              <a:ext uri="{FF2B5EF4-FFF2-40B4-BE49-F238E27FC236}">
                <a16:creationId xmlns:a16="http://schemas.microsoft.com/office/drawing/2014/main" id="{1DD1E86D-F723-02AF-002A-53CCE8584F9E}"/>
              </a:ext>
            </a:extLst>
          </p:cNvPr>
          <p:cNvSpPr/>
          <p:nvPr/>
        </p:nvSpPr>
        <p:spPr>
          <a:xfrm>
            <a:off x="78367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89" name="Freeform: Shape 2088">
            <a:extLst>
              <a:ext uri="{FF2B5EF4-FFF2-40B4-BE49-F238E27FC236}">
                <a16:creationId xmlns:a16="http://schemas.microsoft.com/office/drawing/2014/main" id="{847BCD0A-E2C3-2403-24D2-798A34960E91}"/>
              </a:ext>
            </a:extLst>
          </p:cNvPr>
          <p:cNvSpPr/>
          <p:nvPr/>
        </p:nvSpPr>
        <p:spPr>
          <a:xfrm>
            <a:off x="78367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90" name="Freeform: Shape 2089">
            <a:extLst>
              <a:ext uri="{FF2B5EF4-FFF2-40B4-BE49-F238E27FC236}">
                <a16:creationId xmlns:a16="http://schemas.microsoft.com/office/drawing/2014/main" id="{B63D49A4-A015-A5B8-B50D-AF631D1ED9A4}"/>
              </a:ext>
            </a:extLst>
          </p:cNvPr>
          <p:cNvSpPr/>
          <p:nvPr/>
        </p:nvSpPr>
        <p:spPr>
          <a:xfrm>
            <a:off x="78367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91" name="Freeform: Shape 2090">
            <a:extLst>
              <a:ext uri="{FF2B5EF4-FFF2-40B4-BE49-F238E27FC236}">
                <a16:creationId xmlns:a16="http://schemas.microsoft.com/office/drawing/2014/main" id="{70ED571C-6D76-5502-0B98-FF56192DC497}"/>
              </a:ext>
            </a:extLst>
          </p:cNvPr>
          <p:cNvSpPr/>
          <p:nvPr/>
        </p:nvSpPr>
        <p:spPr>
          <a:xfrm>
            <a:off x="78367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92" name="Freeform: Shape 2091">
            <a:extLst>
              <a:ext uri="{FF2B5EF4-FFF2-40B4-BE49-F238E27FC236}">
                <a16:creationId xmlns:a16="http://schemas.microsoft.com/office/drawing/2014/main" id="{C2A103F2-B9E9-4EAF-0E36-E51856A4A38D}"/>
              </a:ext>
            </a:extLst>
          </p:cNvPr>
          <p:cNvSpPr/>
          <p:nvPr/>
        </p:nvSpPr>
        <p:spPr>
          <a:xfrm>
            <a:off x="78367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93" name="Freeform: Shape 2092">
            <a:extLst>
              <a:ext uri="{FF2B5EF4-FFF2-40B4-BE49-F238E27FC236}">
                <a16:creationId xmlns:a16="http://schemas.microsoft.com/office/drawing/2014/main" id="{B42381DF-A6B0-46AE-26E1-8509634F6516}"/>
              </a:ext>
            </a:extLst>
          </p:cNvPr>
          <p:cNvSpPr/>
          <p:nvPr/>
        </p:nvSpPr>
        <p:spPr>
          <a:xfrm>
            <a:off x="78367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94" name="Freeform: Shape 2093">
            <a:extLst>
              <a:ext uri="{FF2B5EF4-FFF2-40B4-BE49-F238E27FC236}">
                <a16:creationId xmlns:a16="http://schemas.microsoft.com/office/drawing/2014/main" id="{15D1C8BB-5FAE-93A0-6F48-E67409C5A4CC}"/>
              </a:ext>
            </a:extLst>
          </p:cNvPr>
          <p:cNvSpPr/>
          <p:nvPr/>
        </p:nvSpPr>
        <p:spPr>
          <a:xfrm>
            <a:off x="78367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95" name="Freeform: Shape 2094">
            <a:extLst>
              <a:ext uri="{FF2B5EF4-FFF2-40B4-BE49-F238E27FC236}">
                <a16:creationId xmlns:a16="http://schemas.microsoft.com/office/drawing/2014/main" id="{E3A42FED-79F8-D3D9-A3BF-77F4386D2738}"/>
              </a:ext>
            </a:extLst>
          </p:cNvPr>
          <p:cNvSpPr/>
          <p:nvPr/>
        </p:nvSpPr>
        <p:spPr>
          <a:xfrm>
            <a:off x="78367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96" name="Freeform: Shape 2095">
            <a:extLst>
              <a:ext uri="{FF2B5EF4-FFF2-40B4-BE49-F238E27FC236}">
                <a16:creationId xmlns:a16="http://schemas.microsoft.com/office/drawing/2014/main" id="{DA754A5B-7C60-134E-2DB0-C82509562BAB}"/>
              </a:ext>
            </a:extLst>
          </p:cNvPr>
          <p:cNvSpPr/>
          <p:nvPr/>
        </p:nvSpPr>
        <p:spPr>
          <a:xfrm>
            <a:off x="78367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97" name="Freeform: Shape 2096">
            <a:extLst>
              <a:ext uri="{FF2B5EF4-FFF2-40B4-BE49-F238E27FC236}">
                <a16:creationId xmlns:a16="http://schemas.microsoft.com/office/drawing/2014/main" id="{110E6FA4-B25A-B5BC-C30D-D5C02C219E46}"/>
              </a:ext>
            </a:extLst>
          </p:cNvPr>
          <p:cNvSpPr/>
          <p:nvPr/>
        </p:nvSpPr>
        <p:spPr>
          <a:xfrm>
            <a:off x="78367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98" name="Freeform: Shape 2097">
            <a:extLst>
              <a:ext uri="{FF2B5EF4-FFF2-40B4-BE49-F238E27FC236}">
                <a16:creationId xmlns:a16="http://schemas.microsoft.com/office/drawing/2014/main" id="{89F6F88E-DFE7-A444-30D8-57BFFCE0AF35}"/>
              </a:ext>
            </a:extLst>
          </p:cNvPr>
          <p:cNvSpPr/>
          <p:nvPr/>
        </p:nvSpPr>
        <p:spPr>
          <a:xfrm>
            <a:off x="78367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099" name="Freeform: Shape 2098">
            <a:extLst>
              <a:ext uri="{FF2B5EF4-FFF2-40B4-BE49-F238E27FC236}">
                <a16:creationId xmlns:a16="http://schemas.microsoft.com/office/drawing/2014/main" id="{4653E5CF-9186-9A0E-4808-AB167FBAD4AD}"/>
              </a:ext>
            </a:extLst>
          </p:cNvPr>
          <p:cNvSpPr/>
          <p:nvPr/>
        </p:nvSpPr>
        <p:spPr>
          <a:xfrm>
            <a:off x="78367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00" name="Freeform: Shape 2099">
            <a:extLst>
              <a:ext uri="{FF2B5EF4-FFF2-40B4-BE49-F238E27FC236}">
                <a16:creationId xmlns:a16="http://schemas.microsoft.com/office/drawing/2014/main" id="{D288876D-B030-C860-C65E-04C87500ECF8}"/>
              </a:ext>
            </a:extLst>
          </p:cNvPr>
          <p:cNvSpPr/>
          <p:nvPr/>
        </p:nvSpPr>
        <p:spPr>
          <a:xfrm>
            <a:off x="78367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01" name="Freeform: Shape 2100">
            <a:extLst>
              <a:ext uri="{FF2B5EF4-FFF2-40B4-BE49-F238E27FC236}">
                <a16:creationId xmlns:a16="http://schemas.microsoft.com/office/drawing/2014/main" id="{2F369770-3C64-6914-024A-9A6CF62C74FE}"/>
              </a:ext>
            </a:extLst>
          </p:cNvPr>
          <p:cNvSpPr/>
          <p:nvPr/>
        </p:nvSpPr>
        <p:spPr>
          <a:xfrm>
            <a:off x="78367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02" name="Freeform: Shape 2101">
            <a:extLst>
              <a:ext uri="{FF2B5EF4-FFF2-40B4-BE49-F238E27FC236}">
                <a16:creationId xmlns:a16="http://schemas.microsoft.com/office/drawing/2014/main" id="{97049486-1910-3C96-272D-A4D139C3DC3D}"/>
              </a:ext>
            </a:extLst>
          </p:cNvPr>
          <p:cNvSpPr/>
          <p:nvPr/>
        </p:nvSpPr>
        <p:spPr>
          <a:xfrm>
            <a:off x="78367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03" name="Freeform: Shape 2102">
            <a:extLst>
              <a:ext uri="{FF2B5EF4-FFF2-40B4-BE49-F238E27FC236}">
                <a16:creationId xmlns:a16="http://schemas.microsoft.com/office/drawing/2014/main" id="{CA24132A-08F9-5A36-A51F-981632F817DB}"/>
              </a:ext>
            </a:extLst>
          </p:cNvPr>
          <p:cNvSpPr/>
          <p:nvPr/>
        </p:nvSpPr>
        <p:spPr>
          <a:xfrm>
            <a:off x="78367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04" name="Freeform: Shape 2103">
            <a:extLst>
              <a:ext uri="{FF2B5EF4-FFF2-40B4-BE49-F238E27FC236}">
                <a16:creationId xmlns:a16="http://schemas.microsoft.com/office/drawing/2014/main" id="{47B9B5B1-11B7-D6EE-2BDE-177E625A1F44}"/>
              </a:ext>
            </a:extLst>
          </p:cNvPr>
          <p:cNvSpPr/>
          <p:nvPr/>
        </p:nvSpPr>
        <p:spPr>
          <a:xfrm>
            <a:off x="78367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05" name="Freeform: Shape 2104">
            <a:extLst>
              <a:ext uri="{FF2B5EF4-FFF2-40B4-BE49-F238E27FC236}">
                <a16:creationId xmlns:a16="http://schemas.microsoft.com/office/drawing/2014/main" id="{578644CB-7831-0807-D568-38A123688671}"/>
              </a:ext>
            </a:extLst>
          </p:cNvPr>
          <p:cNvSpPr/>
          <p:nvPr/>
        </p:nvSpPr>
        <p:spPr>
          <a:xfrm>
            <a:off x="80082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06" name="Freeform: Shape 2105">
            <a:extLst>
              <a:ext uri="{FF2B5EF4-FFF2-40B4-BE49-F238E27FC236}">
                <a16:creationId xmlns:a16="http://schemas.microsoft.com/office/drawing/2014/main" id="{4FB0607A-C679-10EF-9B2F-FBCE136FCC34}"/>
              </a:ext>
            </a:extLst>
          </p:cNvPr>
          <p:cNvSpPr/>
          <p:nvPr/>
        </p:nvSpPr>
        <p:spPr>
          <a:xfrm>
            <a:off x="80082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07" name="Freeform: Shape 2106">
            <a:extLst>
              <a:ext uri="{FF2B5EF4-FFF2-40B4-BE49-F238E27FC236}">
                <a16:creationId xmlns:a16="http://schemas.microsoft.com/office/drawing/2014/main" id="{2E9F81A9-BC61-22FD-F209-97D70B2F7689}"/>
              </a:ext>
            </a:extLst>
          </p:cNvPr>
          <p:cNvSpPr/>
          <p:nvPr/>
        </p:nvSpPr>
        <p:spPr>
          <a:xfrm>
            <a:off x="80082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08" name="Freeform: Shape 2107">
            <a:extLst>
              <a:ext uri="{FF2B5EF4-FFF2-40B4-BE49-F238E27FC236}">
                <a16:creationId xmlns:a16="http://schemas.microsoft.com/office/drawing/2014/main" id="{C44E9C51-BF09-4D5F-4709-4F6F360A131A}"/>
              </a:ext>
            </a:extLst>
          </p:cNvPr>
          <p:cNvSpPr/>
          <p:nvPr/>
        </p:nvSpPr>
        <p:spPr>
          <a:xfrm>
            <a:off x="80082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09" name="Freeform: Shape 2108">
            <a:extLst>
              <a:ext uri="{FF2B5EF4-FFF2-40B4-BE49-F238E27FC236}">
                <a16:creationId xmlns:a16="http://schemas.microsoft.com/office/drawing/2014/main" id="{8AFFC6C2-4B0F-CD93-351C-18AD2FD5BC5D}"/>
              </a:ext>
            </a:extLst>
          </p:cNvPr>
          <p:cNvSpPr/>
          <p:nvPr/>
        </p:nvSpPr>
        <p:spPr>
          <a:xfrm>
            <a:off x="80082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10" name="Freeform: Shape 2109">
            <a:extLst>
              <a:ext uri="{FF2B5EF4-FFF2-40B4-BE49-F238E27FC236}">
                <a16:creationId xmlns:a16="http://schemas.microsoft.com/office/drawing/2014/main" id="{6A99F4B2-80C0-BE96-D948-2CEDE869F4E9}"/>
              </a:ext>
            </a:extLst>
          </p:cNvPr>
          <p:cNvSpPr/>
          <p:nvPr/>
        </p:nvSpPr>
        <p:spPr>
          <a:xfrm>
            <a:off x="80082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11" name="Freeform: Shape 2110">
            <a:extLst>
              <a:ext uri="{FF2B5EF4-FFF2-40B4-BE49-F238E27FC236}">
                <a16:creationId xmlns:a16="http://schemas.microsoft.com/office/drawing/2014/main" id="{CC5C9C1D-41FA-AB79-A3BE-464F47065FA0}"/>
              </a:ext>
            </a:extLst>
          </p:cNvPr>
          <p:cNvSpPr/>
          <p:nvPr/>
        </p:nvSpPr>
        <p:spPr>
          <a:xfrm>
            <a:off x="80082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12" name="Freeform: Shape 2111">
            <a:extLst>
              <a:ext uri="{FF2B5EF4-FFF2-40B4-BE49-F238E27FC236}">
                <a16:creationId xmlns:a16="http://schemas.microsoft.com/office/drawing/2014/main" id="{245E8FEA-17F3-AD7B-82D2-6F989C77D826}"/>
              </a:ext>
            </a:extLst>
          </p:cNvPr>
          <p:cNvSpPr/>
          <p:nvPr/>
        </p:nvSpPr>
        <p:spPr>
          <a:xfrm>
            <a:off x="80082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13" name="Freeform: Shape 2112">
            <a:extLst>
              <a:ext uri="{FF2B5EF4-FFF2-40B4-BE49-F238E27FC236}">
                <a16:creationId xmlns:a16="http://schemas.microsoft.com/office/drawing/2014/main" id="{6BE1D364-BD7F-75CC-1DCF-B090FEF5F517}"/>
              </a:ext>
            </a:extLst>
          </p:cNvPr>
          <p:cNvSpPr/>
          <p:nvPr/>
        </p:nvSpPr>
        <p:spPr>
          <a:xfrm>
            <a:off x="80082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14" name="Freeform: Shape 2113">
            <a:extLst>
              <a:ext uri="{FF2B5EF4-FFF2-40B4-BE49-F238E27FC236}">
                <a16:creationId xmlns:a16="http://schemas.microsoft.com/office/drawing/2014/main" id="{147E8BAA-4C0C-0CFC-5AEE-026A203F7C40}"/>
              </a:ext>
            </a:extLst>
          </p:cNvPr>
          <p:cNvSpPr/>
          <p:nvPr/>
        </p:nvSpPr>
        <p:spPr>
          <a:xfrm>
            <a:off x="80082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15" name="Freeform: Shape 2114">
            <a:extLst>
              <a:ext uri="{FF2B5EF4-FFF2-40B4-BE49-F238E27FC236}">
                <a16:creationId xmlns:a16="http://schemas.microsoft.com/office/drawing/2014/main" id="{4447F63C-FA2A-CEA2-35E4-35C298655A52}"/>
              </a:ext>
            </a:extLst>
          </p:cNvPr>
          <p:cNvSpPr/>
          <p:nvPr/>
        </p:nvSpPr>
        <p:spPr>
          <a:xfrm>
            <a:off x="80082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16" name="Freeform: Shape 2115">
            <a:extLst>
              <a:ext uri="{FF2B5EF4-FFF2-40B4-BE49-F238E27FC236}">
                <a16:creationId xmlns:a16="http://schemas.microsoft.com/office/drawing/2014/main" id="{96A37E3E-18C9-1AC5-A07B-BD165FBA184D}"/>
              </a:ext>
            </a:extLst>
          </p:cNvPr>
          <p:cNvSpPr/>
          <p:nvPr/>
        </p:nvSpPr>
        <p:spPr>
          <a:xfrm>
            <a:off x="80082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17" name="Freeform: Shape 2116">
            <a:extLst>
              <a:ext uri="{FF2B5EF4-FFF2-40B4-BE49-F238E27FC236}">
                <a16:creationId xmlns:a16="http://schemas.microsoft.com/office/drawing/2014/main" id="{71F0AFD8-CA9D-417B-D612-A65D00EE7562}"/>
              </a:ext>
            </a:extLst>
          </p:cNvPr>
          <p:cNvSpPr/>
          <p:nvPr/>
        </p:nvSpPr>
        <p:spPr>
          <a:xfrm>
            <a:off x="80082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18" name="Freeform: Shape 2117">
            <a:extLst>
              <a:ext uri="{FF2B5EF4-FFF2-40B4-BE49-F238E27FC236}">
                <a16:creationId xmlns:a16="http://schemas.microsoft.com/office/drawing/2014/main" id="{9A092A5F-2B64-24FF-5F2A-454D9F0AB231}"/>
              </a:ext>
            </a:extLst>
          </p:cNvPr>
          <p:cNvSpPr/>
          <p:nvPr/>
        </p:nvSpPr>
        <p:spPr>
          <a:xfrm>
            <a:off x="80082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19" name="Freeform: Shape 2118">
            <a:extLst>
              <a:ext uri="{FF2B5EF4-FFF2-40B4-BE49-F238E27FC236}">
                <a16:creationId xmlns:a16="http://schemas.microsoft.com/office/drawing/2014/main" id="{EE348473-B8FF-7E99-EF4F-DAC107FAE96F}"/>
              </a:ext>
            </a:extLst>
          </p:cNvPr>
          <p:cNvSpPr/>
          <p:nvPr/>
        </p:nvSpPr>
        <p:spPr>
          <a:xfrm>
            <a:off x="80082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20" name="Freeform: Shape 2119">
            <a:extLst>
              <a:ext uri="{FF2B5EF4-FFF2-40B4-BE49-F238E27FC236}">
                <a16:creationId xmlns:a16="http://schemas.microsoft.com/office/drawing/2014/main" id="{D221380C-7327-B9F8-72C2-D3B9244D2B15}"/>
              </a:ext>
            </a:extLst>
          </p:cNvPr>
          <p:cNvSpPr/>
          <p:nvPr/>
        </p:nvSpPr>
        <p:spPr>
          <a:xfrm>
            <a:off x="80082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21" name="Freeform: Shape 2120">
            <a:extLst>
              <a:ext uri="{FF2B5EF4-FFF2-40B4-BE49-F238E27FC236}">
                <a16:creationId xmlns:a16="http://schemas.microsoft.com/office/drawing/2014/main" id="{60D1685A-A574-BC24-4CDF-A3EB0CB90239}"/>
              </a:ext>
            </a:extLst>
          </p:cNvPr>
          <p:cNvSpPr/>
          <p:nvPr/>
        </p:nvSpPr>
        <p:spPr>
          <a:xfrm>
            <a:off x="80082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22" name="Freeform: Shape 2121">
            <a:extLst>
              <a:ext uri="{FF2B5EF4-FFF2-40B4-BE49-F238E27FC236}">
                <a16:creationId xmlns:a16="http://schemas.microsoft.com/office/drawing/2014/main" id="{9717434C-1556-AA0F-07BE-D3DBDEFF6428}"/>
              </a:ext>
            </a:extLst>
          </p:cNvPr>
          <p:cNvSpPr/>
          <p:nvPr/>
        </p:nvSpPr>
        <p:spPr>
          <a:xfrm>
            <a:off x="80082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23" name="Freeform: Shape 2122">
            <a:extLst>
              <a:ext uri="{FF2B5EF4-FFF2-40B4-BE49-F238E27FC236}">
                <a16:creationId xmlns:a16="http://schemas.microsoft.com/office/drawing/2014/main" id="{25E331EA-3941-351A-43B0-589E3DB5DA49}"/>
              </a:ext>
            </a:extLst>
          </p:cNvPr>
          <p:cNvSpPr/>
          <p:nvPr/>
        </p:nvSpPr>
        <p:spPr>
          <a:xfrm>
            <a:off x="80082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24" name="Freeform: Shape 2123">
            <a:extLst>
              <a:ext uri="{FF2B5EF4-FFF2-40B4-BE49-F238E27FC236}">
                <a16:creationId xmlns:a16="http://schemas.microsoft.com/office/drawing/2014/main" id="{E9DE66C7-DE37-125C-4F5C-8BC0385B196B}"/>
              </a:ext>
            </a:extLst>
          </p:cNvPr>
          <p:cNvSpPr/>
          <p:nvPr/>
        </p:nvSpPr>
        <p:spPr>
          <a:xfrm>
            <a:off x="80082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25" name="Freeform: Shape 2124">
            <a:extLst>
              <a:ext uri="{FF2B5EF4-FFF2-40B4-BE49-F238E27FC236}">
                <a16:creationId xmlns:a16="http://schemas.microsoft.com/office/drawing/2014/main" id="{8B7D7CB1-E83F-A84A-02AB-E42F35F852A6}"/>
              </a:ext>
            </a:extLst>
          </p:cNvPr>
          <p:cNvSpPr/>
          <p:nvPr/>
        </p:nvSpPr>
        <p:spPr>
          <a:xfrm>
            <a:off x="80082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26" name="Freeform: Shape 2125">
            <a:extLst>
              <a:ext uri="{FF2B5EF4-FFF2-40B4-BE49-F238E27FC236}">
                <a16:creationId xmlns:a16="http://schemas.microsoft.com/office/drawing/2014/main" id="{A3B51EC5-A11D-1E16-1C4E-B71F80192580}"/>
              </a:ext>
            </a:extLst>
          </p:cNvPr>
          <p:cNvSpPr/>
          <p:nvPr/>
        </p:nvSpPr>
        <p:spPr>
          <a:xfrm>
            <a:off x="80082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27" name="Freeform: Shape 2126">
            <a:extLst>
              <a:ext uri="{FF2B5EF4-FFF2-40B4-BE49-F238E27FC236}">
                <a16:creationId xmlns:a16="http://schemas.microsoft.com/office/drawing/2014/main" id="{56F0B7FA-61E1-BCBF-710A-AF026CF1A9FD}"/>
              </a:ext>
            </a:extLst>
          </p:cNvPr>
          <p:cNvSpPr/>
          <p:nvPr/>
        </p:nvSpPr>
        <p:spPr>
          <a:xfrm>
            <a:off x="80082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28" name="Freeform: Shape 2127">
            <a:extLst>
              <a:ext uri="{FF2B5EF4-FFF2-40B4-BE49-F238E27FC236}">
                <a16:creationId xmlns:a16="http://schemas.microsoft.com/office/drawing/2014/main" id="{78BD1096-3957-4950-D1E1-386B0390B327}"/>
              </a:ext>
            </a:extLst>
          </p:cNvPr>
          <p:cNvSpPr/>
          <p:nvPr/>
        </p:nvSpPr>
        <p:spPr>
          <a:xfrm>
            <a:off x="80082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29" name="Freeform: Shape 2128">
            <a:extLst>
              <a:ext uri="{FF2B5EF4-FFF2-40B4-BE49-F238E27FC236}">
                <a16:creationId xmlns:a16="http://schemas.microsoft.com/office/drawing/2014/main" id="{97A85B39-5A54-56E8-5721-6B6F9AC17C1F}"/>
              </a:ext>
            </a:extLst>
          </p:cNvPr>
          <p:cNvSpPr/>
          <p:nvPr/>
        </p:nvSpPr>
        <p:spPr>
          <a:xfrm>
            <a:off x="80082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30" name="Freeform: Shape 2129">
            <a:extLst>
              <a:ext uri="{FF2B5EF4-FFF2-40B4-BE49-F238E27FC236}">
                <a16:creationId xmlns:a16="http://schemas.microsoft.com/office/drawing/2014/main" id="{7F4A1D72-9F62-7915-7796-1FAB1F388D6E}"/>
              </a:ext>
            </a:extLst>
          </p:cNvPr>
          <p:cNvSpPr/>
          <p:nvPr/>
        </p:nvSpPr>
        <p:spPr>
          <a:xfrm>
            <a:off x="80082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31" name="Freeform: Shape 2130">
            <a:extLst>
              <a:ext uri="{FF2B5EF4-FFF2-40B4-BE49-F238E27FC236}">
                <a16:creationId xmlns:a16="http://schemas.microsoft.com/office/drawing/2014/main" id="{633DF88E-5426-8278-8F1A-BC37920D1401}"/>
              </a:ext>
            </a:extLst>
          </p:cNvPr>
          <p:cNvSpPr/>
          <p:nvPr/>
        </p:nvSpPr>
        <p:spPr>
          <a:xfrm>
            <a:off x="80082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32" name="Freeform: Shape 2131">
            <a:extLst>
              <a:ext uri="{FF2B5EF4-FFF2-40B4-BE49-F238E27FC236}">
                <a16:creationId xmlns:a16="http://schemas.microsoft.com/office/drawing/2014/main" id="{3F37E012-14C5-2317-C700-8F35CB42DACF}"/>
              </a:ext>
            </a:extLst>
          </p:cNvPr>
          <p:cNvSpPr/>
          <p:nvPr/>
        </p:nvSpPr>
        <p:spPr>
          <a:xfrm>
            <a:off x="80082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33" name="Freeform: Shape 2132">
            <a:extLst>
              <a:ext uri="{FF2B5EF4-FFF2-40B4-BE49-F238E27FC236}">
                <a16:creationId xmlns:a16="http://schemas.microsoft.com/office/drawing/2014/main" id="{621B6A7B-72A1-0EB3-B213-4A6E90364CDB}"/>
              </a:ext>
            </a:extLst>
          </p:cNvPr>
          <p:cNvSpPr/>
          <p:nvPr/>
        </p:nvSpPr>
        <p:spPr>
          <a:xfrm>
            <a:off x="80082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34" name="Freeform: Shape 2133">
            <a:extLst>
              <a:ext uri="{FF2B5EF4-FFF2-40B4-BE49-F238E27FC236}">
                <a16:creationId xmlns:a16="http://schemas.microsoft.com/office/drawing/2014/main" id="{F5FEC3B6-216B-32A2-AFF1-62E294D87DCB}"/>
              </a:ext>
            </a:extLst>
          </p:cNvPr>
          <p:cNvSpPr/>
          <p:nvPr/>
        </p:nvSpPr>
        <p:spPr>
          <a:xfrm>
            <a:off x="80082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35" name="Freeform: Shape 2134">
            <a:extLst>
              <a:ext uri="{FF2B5EF4-FFF2-40B4-BE49-F238E27FC236}">
                <a16:creationId xmlns:a16="http://schemas.microsoft.com/office/drawing/2014/main" id="{28D7D472-05AA-F7D8-ED1F-543B8FDA1496}"/>
              </a:ext>
            </a:extLst>
          </p:cNvPr>
          <p:cNvSpPr/>
          <p:nvPr/>
        </p:nvSpPr>
        <p:spPr>
          <a:xfrm>
            <a:off x="80082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36" name="Freeform: Shape 2135">
            <a:extLst>
              <a:ext uri="{FF2B5EF4-FFF2-40B4-BE49-F238E27FC236}">
                <a16:creationId xmlns:a16="http://schemas.microsoft.com/office/drawing/2014/main" id="{F0968149-642B-F83D-99B5-E781C9F549AC}"/>
              </a:ext>
            </a:extLst>
          </p:cNvPr>
          <p:cNvSpPr/>
          <p:nvPr/>
        </p:nvSpPr>
        <p:spPr>
          <a:xfrm>
            <a:off x="80082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37" name="Freeform: Shape 2136">
            <a:extLst>
              <a:ext uri="{FF2B5EF4-FFF2-40B4-BE49-F238E27FC236}">
                <a16:creationId xmlns:a16="http://schemas.microsoft.com/office/drawing/2014/main" id="{2AE7156A-136B-357C-AAF0-5F13ADBC10D6}"/>
              </a:ext>
            </a:extLst>
          </p:cNvPr>
          <p:cNvSpPr/>
          <p:nvPr/>
        </p:nvSpPr>
        <p:spPr>
          <a:xfrm>
            <a:off x="80082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38" name="Freeform: Shape 2137">
            <a:extLst>
              <a:ext uri="{FF2B5EF4-FFF2-40B4-BE49-F238E27FC236}">
                <a16:creationId xmlns:a16="http://schemas.microsoft.com/office/drawing/2014/main" id="{486188D5-1BC6-2244-49B9-1B520AB4251A}"/>
              </a:ext>
            </a:extLst>
          </p:cNvPr>
          <p:cNvSpPr/>
          <p:nvPr/>
        </p:nvSpPr>
        <p:spPr>
          <a:xfrm>
            <a:off x="80082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39" name="Freeform: Shape 2138">
            <a:extLst>
              <a:ext uri="{FF2B5EF4-FFF2-40B4-BE49-F238E27FC236}">
                <a16:creationId xmlns:a16="http://schemas.microsoft.com/office/drawing/2014/main" id="{1F1741A2-8086-2D92-6553-ED364129D61C}"/>
              </a:ext>
            </a:extLst>
          </p:cNvPr>
          <p:cNvSpPr/>
          <p:nvPr/>
        </p:nvSpPr>
        <p:spPr>
          <a:xfrm>
            <a:off x="80082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40" name="Freeform: Shape 2139">
            <a:extLst>
              <a:ext uri="{FF2B5EF4-FFF2-40B4-BE49-F238E27FC236}">
                <a16:creationId xmlns:a16="http://schemas.microsoft.com/office/drawing/2014/main" id="{A6935A59-DA0D-5417-43B1-738004911F00}"/>
              </a:ext>
            </a:extLst>
          </p:cNvPr>
          <p:cNvSpPr/>
          <p:nvPr/>
        </p:nvSpPr>
        <p:spPr>
          <a:xfrm>
            <a:off x="80082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41" name="Freeform: Shape 2140">
            <a:extLst>
              <a:ext uri="{FF2B5EF4-FFF2-40B4-BE49-F238E27FC236}">
                <a16:creationId xmlns:a16="http://schemas.microsoft.com/office/drawing/2014/main" id="{2BC6A2A5-2995-0729-547C-219614757CD3}"/>
              </a:ext>
            </a:extLst>
          </p:cNvPr>
          <p:cNvSpPr/>
          <p:nvPr/>
        </p:nvSpPr>
        <p:spPr>
          <a:xfrm>
            <a:off x="80082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42" name="Freeform: Shape 2141">
            <a:extLst>
              <a:ext uri="{FF2B5EF4-FFF2-40B4-BE49-F238E27FC236}">
                <a16:creationId xmlns:a16="http://schemas.microsoft.com/office/drawing/2014/main" id="{2C2560BB-FEA0-DFD8-B51E-7347C43EA5ED}"/>
              </a:ext>
            </a:extLst>
          </p:cNvPr>
          <p:cNvSpPr/>
          <p:nvPr/>
        </p:nvSpPr>
        <p:spPr>
          <a:xfrm>
            <a:off x="80082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43" name="Freeform: Shape 2142">
            <a:extLst>
              <a:ext uri="{FF2B5EF4-FFF2-40B4-BE49-F238E27FC236}">
                <a16:creationId xmlns:a16="http://schemas.microsoft.com/office/drawing/2014/main" id="{2545D4C9-49C9-E85F-C22F-0864AB27A4BD}"/>
              </a:ext>
            </a:extLst>
          </p:cNvPr>
          <p:cNvSpPr/>
          <p:nvPr/>
        </p:nvSpPr>
        <p:spPr>
          <a:xfrm>
            <a:off x="81796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44" name="Freeform: Shape 2143">
            <a:extLst>
              <a:ext uri="{FF2B5EF4-FFF2-40B4-BE49-F238E27FC236}">
                <a16:creationId xmlns:a16="http://schemas.microsoft.com/office/drawing/2014/main" id="{7D08C14C-3263-E818-B485-74A65EF3AA21}"/>
              </a:ext>
            </a:extLst>
          </p:cNvPr>
          <p:cNvSpPr/>
          <p:nvPr/>
        </p:nvSpPr>
        <p:spPr>
          <a:xfrm>
            <a:off x="81796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45" name="Freeform: Shape 2144">
            <a:extLst>
              <a:ext uri="{FF2B5EF4-FFF2-40B4-BE49-F238E27FC236}">
                <a16:creationId xmlns:a16="http://schemas.microsoft.com/office/drawing/2014/main" id="{D55951A6-DC59-5CBB-043F-E02FCC250D13}"/>
              </a:ext>
            </a:extLst>
          </p:cNvPr>
          <p:cNvSpPr/>
          <p:nvPr/>
        </p:nvSpPr>
        <p:spPr>
          <a:xfrm>
            <a:off x="81796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46" name="Freeform: Shape 2145">
            <a:extLst>
              <a:ext uri="{FF2B5EF4-FFF2-40B4-BE49-F238E27FC236}">
                <a16:creationId xmlns:a16="http://schemas.microsoft.com/office/drawing/2014/main" id="{6ECD1C28-E4FA-C025-524D-75C2D0BFEF3C}"/>
              </a:ext>
            </a:extLst>
          </p:cNvPr>
          <p:cNvSpPr/>
          <p:nvPr/>
        </p:nvSpPr>
        <p:spPr>
          <a:xfrm>
            <a:off x="81796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47" name="Freeform: Shape 2146">
            <a:extLst>
              <a:ext uri="{FF2B5EF4-FFF2-40B4-BE49-F238E27FC236}">
                <a16:creationId xmlns:a16="http://schemas.microsoft.com/office/drawing/2014/main" id="{10AA0164-AF85-E01F-28D3-E6E80F35FCC9}"/>
              </a:ext>
            </a:extLst>
          </p:cNvPr>
          <p:cNvSpPr/>
          <p:nvPr/>
        </p:nvSpPr>
        <p:spPr>
          <a:xfrm>
            <a:off x="81796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48" name="Freeform: Shape 2147">
            <a:extLst>
              <a:ext uri="{FF2B5EF4-FFF2-40B4-BE49-F238E27FC236}">
                <a16:creationId xmlns:a16="http://schemas.microsoft.com/office/drawing/2014/main" id="{926B153C-6094-90C8-5FC4-ED19C1A5B131}"/>
              </a:ext>
            </a:extLst>
          </p:cNvPr>
          <p:cNvSpPr/>
          <p:nvPr/>
        </p:nvSpPr>
        <p:spPr>
          <a:xfrm>
            <a:off x="81796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49" name="Freeform: Shape 2148">
            <a:extLst>
              <a:ext uri="{FF2B5EF4-FFF2-40B4-BE49-F238E27FC236}">
                <a16:creationId xmlns:a16="http://schemas.microsoft.com/office/drawing/2014/main" id="{D7340150-8AA2-DD0D-F4AC-66A3CE2CA9E6}"/>
              </a:ext>
            </a:extLst>
          </p:cNvPr>
          <p:cNvSpPr/>
          <p:nvPr/>
        </p:nvSpPr>
        <p:spPr>
          <a:xfrm>
            <a:off x="81796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50" name="Freeform: Shape 2149">
            <a:extLst>
              <a:ext uri="{FF2B5EF4-FFF2-40B4-BE49-F238E27FC236}">
                <a16:creationId xmlns:a16="http://schemas.microsoft.com/office/drawing/2014/main" id="{EF666D60-C819-FEAC-F8E9-06085F501B4E}"/>
              </a:ext>
            </a:extLst>
          </p:cNvPr>
          <p:cNvSpPr/>
          <p:nvPr/>
        </p:nvSpPr>
        <p:spPr>
          <a:xfrm>
            <a:off x="81796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51" name="Freeform: Shape 2150">
            <a:extLst>
              <a:ext uri="{FF2B5EF4-FFF2-40B4-BE49-F238E27FC236}">
                <a16:creationId xmlns:a16="http://schemas.microsoft.com/office/drawing/2014/main" id="{A263865B-1FA9-2FCF-2412-3674EC93CCC0}"/>
              </a:ext>
            </a:extLst>
          </p:cNvPr>
          <p:cNvSpPr/>
          <p:nvPr/>
        </p:nvSpPr>
        <p:spPr>
          <a:xfrm>
            <a:off x="81796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52" name="Freeform: Shape 2151">
            <a:extLst>
              <a:ext uri="{FF2B5EF4-FFF2-40B4-BE49-F238E27FC236}">
                <a16:creationId xmlns:a16="http://schemas.microsoft.com/office/drawing/2014/main" id="{2990D156-5B0E-0C10-C727-883FDF3D6318}"/>
              </a:ext>
            </a:extLst>
          </p:cNvPr>
          <p:cNvSpPr/>
          <p:nvPr/>
        </p:nvSpPr>
        <p:spPr>
          <a:xfrm>
            <a:off x="81796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53" name="Freeform: Shape 2152">
            <a:extLst>
              <a:ext uri="{FF2B5EF4-FFF2-40B4-BE49-F238E27FC236}">
                <a16:creationId xmlns:a16="http://schemas.microsoft.com/office/drawing/2014/main" id="{1C9C308E-BD4D-E90E-604A-206A8022045F}"/>
              </a:ext>
            </a:extLst>
          </p:cNvPr>
          <p:cNvSpPr/>
          <p:nvPr/>
        </p:nvSpPr>
        <p:spPr>
          <a:xfrm>
            <a:off x="81796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54" name="Freeform: Shape 2153">
            <a:extLst>
              <a:ext uri="{FF2B5EF4-FFF2-40B4-BE49-F238E27FC236}">
                <a16:creationId xmlns:a16="http://schemas.microsoft.com/office/drawing/2014/main" id="{AA8603F6-CBB1-C2D1-6E68-F1545648FB6D}"/>
              </a:ext>
            </a:extLst>
          </p:cNvPr>
          <p:cNvSpPr/>
          <p:nvPr/>
        </p:nvSpPr>
        <p:spPr>
          <a:xfrm>
            <a:off x="81796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55" name="Freeform: Shape 2154">
            <a:extLst>
              <a:ext uri="{FF2B5EF4-FFF2-40B4-BE49-F238E27FC236}">
                <a16:creationId xmlns:a16="http://schemas.microsoft.com/office/drawing/2014/main" id="{D956549A-93C3-F371-8682-FFA95B62327E}"/>
              </a:ext>
            </a:extLst>
          </p:cNvPr>
          <p:cNvSpPr/>
          <p:nvPr/>
        </p:nvSpPr>
        <p:spPr>
          <a:xfrm>
            <a:off x="81796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56" name="Freeform: Shape 2155">
            <a:extLst>
              <a:ext uri="{FF2B5EF4-FFF2-40B4-BE49-F238E27FC236}">
                <a16:creationId xmlns:a16="http://schemas.microsoft.com/office/drawing/2014/main" id="{6DBFE097-6EA3-15CE-7BF0-74C5071A2B0E}"/>
              </a:ext>
            </a:extLst>
          </p:cNvPr>
          <p:cNvSpPr/>
          <p:nvPr/>
        </p:nvSpPr>
        <p:spPr>
          <a:xfrm>
            <a:off x="81796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57" name="Freeform: Shape 2156">
            <a:extLst>
              <a:ext uri="{FF2B5EF4-FFF2-40B4-BE49-F238E27FC236}">
                <a16:creationId xmlns:a16="http://schemas.microsoft.com/office/drawing/2014/main" id="{20763D6F-9C06-BE6B-1273-07AF914FE1A0}"/>
              </a:ext>
            </a:extLst>
          </p:cNvPr>
          <p:cNvSpPr/>
          <p:nvPr/>
        </p:nvSpPr>
        <p:spPr>
          <a:xfrm>
            <a:off x="81796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58" name="Freeform: Shape 2157">
            <a:extLst>
              <a:ext uri="{FF2B5EF4-FFF2-40B4-BE49-F238E27FC236}">
                <a16:creationId xmlns:a16="http://schemas.microsoft.com/office/drawing/2014/main" id="{A97B357A-0B54-3114-95B5-922B6A676FF7}"/>
              </a:ext>
            </a:extLst>
          </p:cNvPr>
          <p:cNvSpPr/>
          <p:nvPr/>
        </p:nvSpPr>
        <p:spPr>
          <a:xfrm>
            <a:off x="81796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59" name="Freeform: Shape 2158">
            <a:extLst>
              <a:ext uri="{FF2B5EF4-FFF2-40B4-BE49-F238E27FC236}">
                <a16:creationId xmlns:a16="http://schemas.microsoft.com/office/drawing/2014/main" id="{55E81480-68CB-55F8-1CF8-05ECADA2E596}"/>
              </a:ext>
            </a:extLst>
          </p:cNvPr>
          <p:cNvSpPr/>
          <p:nvPr/>
        </p:nvSpPr>
        <p:spPr>
          <a:xfrm>
            <a:off x="81796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60" name="Freeform: Shape 2159">
            <a:extLst>
              <a:ext uri="{FF2B5EF4-FFF2-40B4-BE49-F238E27FC236}">
                <a16:creationId xmlns:a16="http://schemas.microsoft.com/office/drawing/2014/main" id="{7AED2967-5A51-0A40-56FD-4C4ECEE3DF44}"/>
              </a:ext>
            </a:extLst>
          </p:cNvPr>
          <p:cNvSpPr/>
          <p:nvPr/>
        </p:nvSpPr>
        <p:spPr>
          <a:xfrm>
            <a:off x="81796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61" name="Freeform: Shape 2160">
            <a:extLst>
              <a:ext uri="{FF2B5EF4-FFF2-40B4-BE49-F238E27FC236}">
                <a16:creationId xmlns:a16="http://schemas.microsoft.com/office/drawing/2014/main" id="{6BA9CB3B-CD35-C3AE-2A13-714B39306985}"/>
              </a:ext>
            </a:extLst>
          </p:cNvPr>
          <p:cNvSpPr/>
          <p:nvPr/>
        </p:nvSpPr>
        <p:spPr>
          <a:xfrm>
            <a:off x="81796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62" name="Freeform: Shape 2161">
            <a:extLst>
              <a:ext uri="{FF2B5EF4-FFF2-40B4-BE49-F238E27FC236}">
                <a16:creationId xmlns:a16="http://schemas.microsoft.com/office/drawing/2014/main" id="{2C34E491-74CF-3F28-CBDE-8A08D5FDE950}"/>
              </a:ext>
            </a:extLst>
          </p:cNvPr>
          <p:cNvSpPr/>
          <p:nvPr/>
        </p:nvSpPr>
        <p:spPr>
          <a:xfrm>
            <a:off x="81796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63" name="Freeform: Shape 2162">
            <a:extLst>
              <a:ext uri="{FF2B5EF4-FFF2-40B4-BE49-F238E27FC236}">
                <a16:creationId xmlns:a16="http://schemas.microsoft.com/office/drawing/2014/main" id="{A78FD1C7-01F8-06CA-5EA9-F6DD7D49327A}"/>
              </a:ext>
            </a:extLst>
          </p:cNvPr>
          <p:cNvSpPr/>
          <p:nvPr/>
        </p:nvSpPr>
        <p:spPr>
          <a:xfrm>
            <a:off x="81796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64" name="Freeform: Shape 2163">
            <a:extLst>
              <a:ext uri="{FF2B5EF4-FFF2-40B4-BE49-F238E27FC236}">
                <a16:creationId xmlns:a16="http://schemas.microsoft.com/office/drawing/2014/main" id="{9E9E445B-D0ED-85A9-7CA7-AE69914EB812}"/>
              </a:ext>
            </a:extLst>
          </p:cNvPr>
          <p:cNvSpPr/>
          <p:nvPr/>
        </p:nvSpPr>
        <p:spPr>
          <a:xfrm>
            <a:off x="81796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65" name="Freeform: Shape 2164">
            <a:extLst>
              <a:ext uri="{FF2B5EF4-FFF2-40B4-BE49-F238E27FC236}">
                <a16:creationId xmlns:a16="http://schemas.microsoft.com/office/drawing/2014/main" id="{90B2BCC3-890B-72BB-96AB-BAE7739D6A9C}"/>
              </a:ext>
            </a:extLst>
          </p:cNvPr>
          <p:cNvSpPr/>
          <p:nvPr/>
        </p:nvSpPr>
        <p:spPr>
          <a:xfrm>
            <a:off x="81796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66" name="Freeform: Shape 2165">
            <a:extLst>
              <a:ext uri="{FF2B5EF4-FFF2-40B4-BE49-F238E27FC236}">
                <a16:creationId xmlns:a16="http://schemas.microsoft.com/office/drawing/2014/main" id="{5253FCCC-0829-BC09-05F2-C8F56EE19426}"/>
              </a:ext>
            </a:extLst>
          </p:cNvPr>
          <p:cNvSpPr/>
          <p:nvPr/>
        </p:nvSpPr>
        <p:spPr>
          <a:xfrm>
            <a:off x="81796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67" name="Freeform: Shape 2166">
            <a:extLst>
              <a:ext uri="{FF2B5EF4-FFF2-40B4-BE49-F238E27FC236}">
                <a16:creationId xmlns:a16="http://schemas.microsoft.com/office/drawing/2014/main" id="{5CABC540-E546-C576-DBDB-360A2F66CA24}"/>
              </a:ext>
            </a:extLst>
          </p:cNvPr>
          <p:cNvSpPr/>
          <p:nvPr/>
        </p:nvSpPr>
        <p:spPr>
          <a:xfrm>
            <a:off x="81796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68" name="Freeform: Shape 2167">
            <a:extLst>
              <a:ext uri="{FF2B5EF4-FFF2-40B4-BE49-F238E27FC236}">
                <a16:creationId xmlns:a16="http://schemas.microsoft.com/office/drawing/2014/main" id="{AB299850-7A4C-4C90-716A-29EB2618FE8A}"/>
              </a:ext>
            </a:extLst>
          </p:cNvPr>
          <p:cNvSpPr/>
          <p:nvPr/>
        </p:nvSpPr>
        <p:spPr>
          <a:xfrm>
            <a:off x="81796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69" name="Freeform: Shape 2168">
            <a:extLst>
              <a:ext uri="{FF2B5EF4-FFF2-40B4-BE49-F238E27FC236}">
                <a16:creationId xmlns:a16="http://schemas.microsoft.com/office/drawing/2014/main" id="{522DA6E9-24FB-3BF8-07D8-7B41CF93116F}"/>
              </a:ext>
            </a:extLst>
          </p:cNvPr>
          <p:cNvSpPr/>
          <p:nvPr/>
        </p:nvSpPr>
        <p:spPr>
          <a:xfrm>
            <a:off x="81796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70" name="Freeform: Shape 2169">
            <a:extLst>
              <a:ext uri="{FF2B5EF4-FFF2-40B4-BE49-F238E27FC236}">
                <a16:creationId xmlns:a16="http://schemas.microsoft.com/office/drawing/2014/main" id="{AE5EAE0D-FA64-9C1B-4D52-D392EBDACBDC}"/>
              </a:ext>
            </a:extLst>
          </p:cNvPr>
          <p:cNvSpPr/>
          <p:nvPr/>
        </p:nvSpPr>
        <p:spPr>
          <a:xfrm>
            <a:off x="81796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71" name="Freeform: Shape 2170">
            <a:extLst>
              <a:ext uri="{FF2B5EF4-FFF2-40B4-BE49-F238E27FC236}">
                <a16:creationId xmlns:a16="http://schemas.microsoft.com/office/drawing/2014/main" id="{FC5FD81A-FA02-C9C5-2CEC-F6AB38522F84}"/>
              </a:ext>
            </a:extLst>
          </p:cNvPr>
          <p:cNvSpPr/>
          <p:nvPr/>
        </p:nvSpPr>
        <p:spPr>
          <a:xfrm>
            <a:off x="81796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72" name="Freeform: Shape 2171">
            <a:extLst>
              <a:ext uri="{FF2B5EF4-FFF2-40B4-BE49-F238E27FC236}">
                <a16:creationId xmlns:a16="http://schemas.microsoft.com/office/drawing/2014/main" id="{8ABA39FA-8239-A6D0-7C7E-EF52E3E235A9}"/>
              </a:ext>
            </a:extLst>
          </p:cNvPr>
          <p:cNvSpPr/>
          <p:nvPr/>
        </p:nvSpPr>
        <p:spPr>
          <a:xfrm>
            <a:off x="81796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73" name="Freeform: Shape 2172">
            <a:extLst>
              <a:ext uri="{FF2B5EF4-FFF2-40B4-BE49-F238E27FC236}">
                <a16:creationId xmlns:a16="http://schemas.microsoft.com/office/drawing/2014/main" id="{98304535-22A8-BA57-CF72-84E97EFFFC9E}"/>
              </a:ext>
            </a:extLst>
          </p:cNvPr>
          <p:cNvSpPr/>
          <p:nvPr/>
        </p:nvSpPr>
        <p:spPr>
          <a:xfrm>
            <a:off x="81796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74" name="Freeform: Shape 2173">
            <a:extLst>
              <a:ext uri="{FF2B5EF4-FFF2-40B4-BE49-F238E27FC236}">
                <a16:creationId xmlns:a16="http://schemas.microsoft.com/office/drawing/2014/main" id="{1F025BF6-BCEC-F295-DF84-8AADFD5AF022}"/>
              </a:ext>
            </a:extLst>
          </p:cNvPr>
          <p:cNvSpPr/>
          <p:nvPr/>
        </p:nvSpPr>
        <p:spPr>
          <a:xfrm>
            <a:off x="81796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75" name="Freeform: Shape 2174">
            <a:extLst>
              <a:ext uri="{FF2B5EF4-FFF2-40B4-BE49-F238E27FC236}">
                <a16:creationId xmlns:a16="http://schemas.microsoft.com/office/drawing/2014/main" id="{F2DADA81-568B-E89F-6DE8-274271C09F61}"/>
              </a:ext>
            </a:extLst>
          </p:cNvPr>
          <p:cNvSpPr/>
          <p:nvPr/>
        </p:nvSpPr>
        <p:spPr>
          <a:xfrm>
            <a:off x="81796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76" name="Freeform: Shape 2175">
            <a:extLst>
              <a:ext uri="{FF2B5EF4-FFF2-40B4-BE49-F238E27FC236}">
                <a16:creationId xmlns:a16="http://schemas.microsoft.com/office/drawing/2014/main" id="{B5203400-30F6-5CDD-E978-BFB0A795A4F4}"/>
              </a:ext>
            </a:extLst>
          </p:cNvPr>
          <p:cNvSpPr/>
          <p:nvPr/>
        </p:nvSpPr>
        <p:spPr>
          <a:xfrm>
            <a:off x="81796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77" name="Freeform: Shape 2176">
            <a:extLst>
              <a:ext uri="{FF2B5EF4-FFF2-40B4-BE49-F238E27FC236}">
                <a16:creationId xmlns:a16="http://schemas.microsoft.com/office/drawing/2014/main" id="{E829FAA1-C4C5-5A6B-9A00-70AA341EB619}"/>
              </a:ext>
            </a:extLst>
          </p:cNvPr>
          <p:cNvSpPr/>
          <p:nvPr/>
        </p:nvSpPr>
        <p:spPr>
          <a:xfrm>
            <a:off x="81796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78" name="Freeform: Shape 2177">
            <a:extLst>
              <a:ext uri="{FF2B5EF4-FFF2-40B4-BE49-F238E27FC236}">
                <a16:creationId xmlns:a16="http://schemas.microsoft.com/office/drawing/2014/main" id="{72B742C9-857B-7F04-D4E4-1189F997169C}"/>
              </a:ext>
            </a:extLst>
          </p:cNvPr>
          <p:cNvSpPr/>
          <p:nvPr/>
        </p:nvSpPr>
        <p:spPr>
          <a:xfrm>
            <a:off x="81796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79" name="Freeform: Shape 2178">
            <a:extLst>
              <a:ext uri="{FF2B5EF4-FFF2-40B4-BE49-F238E27FC236}">
                <a16:creationId xmlns:a16="http://schemas.microsoft.com/office/drawing/2014/main" id="{1526D733-07E6-F704-36BB-9C7F507FE5E1}"/>
              </a:ext>
            </a:extLst>
          </p:cNvPr>
          <p:cNvSpPr/>
          <p:nvPr/>
        </p:nvSpPr>
        <p:spPr>
          <a:xfrm>
            <a:off x="81796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80" name="Freeform: Shape 2179">
            <a:extLst>
              <a:ext uri="{FF2B5EF4-FFF2-40B4-BE49-F238E27FC236}">
                <a16:creationId xmlns:a16="http://schemas.microsoft.com/office/drawing/2014/main" id="{F9462424-BBAA-1865-73C7-8E7E20F97C75}"/>
              </a:ext>
            </a:extLst>
          </p:cNvPr>
          <p:cNvSpPr/>
          <p:nvPr/>
        </p:nvSpPr>
        <p:spPr>
          <a:xfrm>
            <a:off x="81796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81" name="Freeform: Shape 2180">
            <a:extLst>
              <a:ext uri="{FF2B5EF4-FFF2-40B4-BE49-F238E27FC236}">
                <a16:creationId xmlns:a16="http://schemas.microsoft.com/office/drawing/2014/main" id="{BF279C10-053E-9604-8CD2-35F67B8BC114}"/>
              </a:ext>
            </a:extLst>
          </p:cNvPr>
          <p:cNvSpPr/>
          <p:nvPr/>
        </p:nvSpPr>
        <p:spPr>
          <a:xfrm>
            <a:off x="83511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82" name="Freeform: Shape 2181">
            <a:extLst>
              <a:ext uri="{FF2B5EF4-FFF2-40B4-BE49-F238E27FC236}">
                <a16:creationId xmlns:a16="http://schemas.microsoft.com/office/drawing/2014/main" id="{DFE1BCC2-7CB2-CAC3-B931-95F9FAAA0E64}"/>
              </a:ext>
            </a:extLst>
          </p:cNvPr>
          <p:cNvSpPr/>
          <p:nvPr/>
        </p:nvSpPr>
        <p:spPr>
          <a:xfrm>
            <a:off x="83511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83" name="Freeform: Shape 2182">
            <a:extLst>
              <a:ext uri="{FF2B5EF4-FFF2-40B4-BE49-F238E27FC236}">
                <a16:creationId xmlns:a16="http://schemas.microsoft.com/office/drawing/2014/main" id="{25C56F37-32FB-1910-F9BA-7C64EA9D93BD}"/>
              </a:ext>
            </a:extLst>
          </p:cNvPr>
          <p:cNvSpPr/>
          <p:nvPr/>
        </p:nvSpPr>
        <p:spPr>
          <a:xfrm>
            <a:off x="83511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84" name="Freeform: Shape 2183">
            <a:extLst>
              <a:ext uri="{FF2B5EF4-FFF2-40B4-BE49-F238E27FC236}">
                <a16:creationId xmlns:a16="http://schemas.microsoft.com/office/drawing/2014/main" id="{F374EF17-D7E0-A0F1-E513-D5D4FA368787}"/>
              </a:ext>
            </a:extLst>
          </p:cNvPr>
          <p:cNvSpPr/>
          <p:nvPr/>
        </p:nvSpPr>
        <p:spPr>
          <a:xfrm>
            <a:off x="83511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85" name="Freeform: Shape 2184">
            <a:extLst>
              <a:ext uri="{FF2B5EF4-FFF2-40B4-BE49-F238E27FC236}">
                <a16:creationId xmlns:a16="http://schemas.microsoft.com/office/drawing/2014/main" id="{754AB76F-7703-99AA-219D-C603DF2D4C75}"/>
              </a:ext>
            </a:extLst>
          </p:cNvPr>
          <p:cNvSpPr/>
          <p:nvPr/>
        </p:nvSpPr>
        <p:spPr>
          <a:xfrm>
            <a:off x="83511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86" name="Freeform: Shape 2185">
            <a:extLst>
              <a:ext uri="{FF2B5EF4-FFF2-40B4-BE49-F238E27FC236}">
                <a16:creationId xmlns:a16="http://schemas.microsoft.com/office/drawing/2014/main" id="{8DB2DAB0-D7E9-FFBF-A659-8D3F9B6D38F6}"/>
              </a:ext>
            </a:extLst>
          </p:cNvPr>
          <p:cNvSpPr/>
          <p:nvPr/>
        </p:nvSpPr>
        <p:spPr>
          <a:xfrm>
            <a:off x="83511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87" name="Freeform: Shape 2186">
            <a:extLst>
              <a:ext uri="{FF2B5EF4-FFF2-40B4-BE49-F238E27FC236}">
                <a16:creationId xmlns:a16="http://schemas.microsoft.com/office/drawing/2014/main" id="{C950F71B-C5CA-931A-5348-0DA19D37E7FD}"/>
              </a:ext>
            </a:extLst>
          </p:cNvPr>
          <p:cNvSpPr/>
          <p:nvPr/>
        </p:nvSpPr>
        <p:spPr>
          <a:xfrm>
            <a:off x="83511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88" name="Freeform: Shape 2187">
            <a:extLst>
              <a:ext uri="{FF2B5EF4-FFF2-40B4-BE49-F238E27FC236}">
                <a16:creationId xmlns:a16="http://schemas.microsoft.com/office/drawing/2014/main" id="{4920280F-5C8B-BEFD-0E13-C85E56BC2310}"/>
              </a:ext>
            </a:extLst>
          </p:cNvPr>
          <p:cNvSpPr/>
          <p:nvPr/>
        </p:nvSpPr>
        <p:spPr>
          <a:xfrm>
            <a:off x="83511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89" name="Freeform: Shape 2188">
            <a:extLst>
              <a:ext uri="{FF2B5EF4-FFF2-40B4-BE49-F238E27FC236}">
                <a16:creationId xmlns:a16="http://schemas.microsoft.com/office/drawing/2014/main" id="{F028EDA6-D210-6022-5242-556E79DBC4FC}"/>
              </a:ext>
            </a:extLst>
          </p:cNvPr>
          <p:cNvSpPr/>
          <p:nvPr/>
        </p:nvSpPr>
        <p:spPr>
          <a:xfrm>
            <a:off x="83511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90" name="Freeform: Shape 2189">
            <a:extLst>
              <a:ext uri="{FF2B5EF4-FFF2-40B4-BE49-F238E27FC236}">
                <a16:creationId xmlns:a16="http://schemas.microsoft.com/office/drawing/2014/main" id="{41E3F33E-2CBD-4A8A-36E2-1D43DB2C9412}"/>
              </a:ext>
            </a:extLst>
          </p:cNvPr>
          <p:cNvSpPr/>
          <p:nvPr/>
        </p:nvSpPr>
        <p:spPr>
          <a:xfrm>
            <a:off x="83511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91" name="Freeform: Shape 2190">
            <a:extLst>
              <a:ext uri="{FF2B5EF4-FFF2-40B4-BE49-F238E27FC236}">
                <a16:creationId xmlns:a16="http://schemas.microsoft.com/office/drawing/2014/main" id="{4E2E62D0-91AF-D7AD-2A44-9C12A7FFD27D}"/>
              </a:ext>
            </a:extLst>
          </p:cNvPr>
          <p:cNvSpPr/>
          <p:nvPr/>
        </p:nvSpPr>
        <p:spPr>
          <a:xfrm>
            <a:off x="83511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92" name="Freeform: Shape 2191">
            <a:extLst>
              <a:ext uri="{FF2B5EF4-FFF2-40B4-BE49-F238E27FC236}">
                <a16:creationId xmlns:a16="http://schemas.microsoft.com/office/drawing/2014/main" id="{3AC60D35-DDDD-500B-3BD5-F090B27065DA}"/>
              </a:ext>
            </a:extLst>
          </p:cNvPr>
          <p:cNvSpPr/>
          <p:nvPr/>
        </p:nvSpPr>
        <p:spPr>
          <a:xfrm>
            <a:off x="83511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93" name="Freeform: Shape 2192">
            <a:extLst>
              <a:ext uri="{FF2B5EF4-FFF2-40B4-BE49-F238E27FC236}">
                <a16:creationId xmlns:a16="http://schemas.microsoft.com/office/drawing/2014/main" id="{673BE284-C678-5191-8C34-7E15A57C7947}"/>
              </a:ext>
            </a:extLst>
          </p:cNvPr>
          <p:cNvSpPr/>
          <p:nvPr/>
        </p:nvSpPr>
        <p:spPr>
          <a:xfrm>
            <a:off x="83511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94" name="Freeform: Shape 2193">
            <a:extLst>
              <a:ext uri="{FF2B5EF4-FFF2-40B4-BE49-F238E27FC236}">
                <a16:creationId xmlns:a16="http://schemas.microsoft.com/office/drawing/2014/main" id="{5833CB61-2766-253E-D148-62C559EE09BA}"/>
              </a:ext>
            </a:extLst>
          </p:cNvPr>
          <p:cNvSpPr/>
          <p:nvPr/>
        </p:nvSpPr>
        <p:spPr>
          <a:xfrm>
            <a:off x="83511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95" name="Freeform: Shape 2194">
            <a:extLst>
              <a:ext uri="{FF2B5EF4-FFF2-40B4-BE49-F238E27FC236}">
                <a16:creationId xmlns:a16="http://schemas.microsoft.com/office/drawing/2014/main" id="{3B6C609A-E5F8-F75B-28E7-F6F6945EC952}"/>
              </a:ext>
            </a:extLst>
          </p:cNvPr>
          <p:cNvSpPr/>
          <p:nvPr/>
        </p:nvSpPr>
        <p:spPr>
          <a:xfrm>
            <a:off x="83511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96" name="Freeform: Shape 2195">
            <a:extLst>
              <a:ext uri="{FF2B5EF4-FFF2-40B4-BE49-F238E27FC236}">
                <a16:creationId xmlns:a16="http://schemas.microsoft.com/office/drawing/2014/main" id="{ADD9085A-8069-4753-4FC7-EA2D20A5BE28}"/>
              </a:ext>
            </a:extLst>
          </p:cNvPr>
          <p:cNvSpPr/>
          <p:nvPr/>
        </p:nvSpPr>
        <p:spPr>
          <a:xfrm>
            <a:off x="83511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97" name="Freeform: Shape 2196">
            <a:extLst>
              <a:ext uri="{FF2B5EF4-FFF2-40B4-BE49-F238E27FC236}">
                <a16:creationId xmlns:a16="http://schemas.microsoft.com/office/drawing/2014/main" id="{A8A0613F-FD3C-816E-96DF-5BC1E8FEFA61}"/>
              </a:ext>
            </a:extLst>
          </p:cNvPr>
          <p:cNvSpPr/>
          <p:nvPr/>
        </p:nvSpPr>
        <p:spPr>
          <a:xfrm>
            <a:off x="83511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98" name="Freeform: Shape 2197">
            <a:extLst>
              <a:ext uri="{FF2B5EF4-FFF2-40B4-BE49-F238E27FC236}">
                <a16:creationId xmlns:a16="http://schemas.microsoft.com/office/drawing/2014/main" id="{780DEF1C-C01B-EA9B-DBA8-1618112D757F}"/>
              </a:ext>
            </a:extLst>
          </p:cNvPr>
          <p:cNvSpPr/>
          <p:nvPr/>
        </p:nvSpPr>
        <p:spPr>
          <a:xfrm>
            <a:off x="83511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199" name="Freeform: Shape 2198">
            <a:extLst>
              <a:ext uri="{FF2B5EF4-FFF2-40B4-BE49-F238E27FC236}">
                <a16:creationId xmlns:a16="http://schemas.microsoft.com/office/drawing/2014/main" id="{944589B7-E30B-BC1A-0664-D6385FB07F68}"/>
              </a:ext>
            </a:extLst>
          </p:cNvPr>
          <p:cNvSpPr/>
          <p:nvPr/>
        </p:nvSpPr>
        <p:spPr>
          <a:xfrm>
            <a:off x="83511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00" name="Freeform: Shape 2199">
            <a:extLst>
              <a:ext uri="{FF2B5EF4-FFF2-40B4-BE49-F238E27FC236}">
                <a16:creationId xmlns:a16="http://schemas.microsoft.com/office/drawing/2014/main" id="{E8ED3E88-CC73-0F6E-B46C-96A75207A93D}"/>
              </a:ext>
            </a:extLst>
          </p:cNvPr>
          <p:cNvSpPr/>
          <p:nvPr/>
        </p:nvSpPr>
        <p:spPr>
          <a:xfrm>
            <a:off x="83511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01" name="Freeform: Shape 2200">
            <a:extLst>
              <a:ext uri="{FF2B5EF4-FFF2-40B4-BE49-F238E27FC236}">
                <a16:creationId xmlns:a16="http://schemas.microsoft.com/office/drawing/2014/main" id="{FAEF88FE-1FD9-241B-B755-7D89F14A1D10}"/>
              </a:ext>
            </a:extLst>
          </p:cNvPr>
          <p:cNvSpPr/>
          <p:nvPr/>
        </p:nvSpPr>
        <p:spPr>
          <a:xfrm>
            <a:off x="83511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02" name="Freeform: Shape 2201">
            <a:extLst>
              <a:ext uri="{FF2B5EF4-FFF2-40B4-BE49-F238E27FC236}">
                <a16:creationId xmlns:a16="http://schemas.microsoft.com/office/drawing/2014/main" id="{F9E9BEED-6816-41D1-B352-DC6DF91385AE}"/>
              </a:ext>
            </a:extLst>
          </p:cNvPr>
          <p:cNvSpPr/>
          <p:nvPr/>
        </p:nvSpPr>
        <p:spPr>
          <a:xfrm>
            <a:off x="83511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03" name="Freeform: Shape 2202">
            <a:extLst>
              <a:ext uri="{FF2B5EF4-FFF2-40B4-BE49-F238E27FC236}">
                <a16:creationId xmlns:a16="http://schemas.microsoft.com/office/drawing/2014/main" id="{8EC9570C-8DCC-48DE-B80F-E96757BDBE31}"/>
              </a:ext>
            </a:extLst>
          </p:cNvPr>
          <p:cNvSpPr/>
          <p:nvPr/>
        </p:nvSpPr>
        <p:spPr>
          <a:xfrm>
            <a:off x="83511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04" name="Freeform: Shape 2203">
            <a:extLst>
              <a:ext uri="{FF2B5EF4-FFF2-40B4-BE49-F238E27FC236}">
                <a16:creationId xmlns:a16="http://schemas.microsoft.com/office/drawing/2014/main" id="{7E96F0D2-5EE7-D989-2443-2853A868DF46}"/>
              </a:ext>
            </a:extLst>
          </p:cNvPr>
          <p:cNvSpPr/>
          <p:nvPr/>
        </p:nvSpPr>
        <p:spPr>
          <a:xfrm>
            <a:off x="83511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05" name="Freeform: Shape 2204">
            <a:extLst>
              <a:ext uri="{FF2B5EF4-FFF2-40B4-BE49-F238E27FC236}">
                <a16:creationId xmlns:a16="http://schemas.microsoft.com/office/drawing/2014/main" id="{585670E5-0FF4-244A-8238-09EC1834A3C8}"/>
              </a:ext>
            </a:extLst>
          </p:cNvPr>
          <p:cNvSpPr/>
          <p:nvPr/>
        </p:nvSpPr>
        <p:spPr>
          <a:xfrm>
            <a:off x="83511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06" name="Freeform: Shape 2205">
            <a:extLst>
              <a:ext uri="{FF2B5EF4-FFF2-40B4-BE49-F238E27FC236}">
                <a16:creationId xmlns:a16="http://schemas.microsoft.com/office/drawing/2014/main" id="{3A22AADD-CF3F-75E7-18E9-F691F9B8A000}"/>
              </a:ext>
            </a:extLst>
          </p:cNvPr>
          <p:cNvSpPr/>
          <p:nvPr/>
        </p:nvSpPr>
        <p:spPr>
          <a:xfrm>
            <a:off x="83511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07" name="Freeform: Shape 2206">
            <a:extLst>
              <a:ext uri="{FF2B5EF4-FFF2-40B4-BE49-F238E27FC236}">
                <a16:creationId xmlns:a16="http://schemas.microsoft.com/office/drawing/2014/main" id="{DCDAEE14-B99D-4CF8-0AFF-A6275CA00FD2}"/>
              </a:ext>
            </a:extLst>
          </p:cNvPr>
          <p:cNvSpPr/>
          <p:nvPr/>
        </p:nvSpPr>
        <p:spPr>
          <a:xfrm>
            <a:off x="83511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08" name="Freeform: Shape 2207">
            <a:extLst>
              <a:ext uri="{FF2B5EF4-FFF2-40B4-BE49-F238E27FC236}">
                <a16:creationId xmlns:a16="http://schemas.microsoft.com/office/drawing/2014/main" id="{29F2616D-FFBD-ED70-3C92-D5FAA5D1D691}"/>
              </a:ext>
            </a:extLst>
          </p:cNvPr>
          <p:cNvSpPr/>
          <p:nvPr/>
        </p:nvSpPr>
        <p:spPr>
          <a:xfrm>
            <a:off x="83511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09" name="Freeform: Shape 2208">
            <a:extLst>
              <a:ext uri="{FF2B5EF4-FFF2-40B4-BE49-F238E27FC236}">
                <a16:creationId xmlns:a16="http://schemas.microsoft.com/office/drawing/2014/main" id="{38422A48-C6E5-E9F5-6E32-3090FAD6EC50}"/>
              </a:ext>
            </a:extLst>
          </p:cNvPr>
          <p:cNvSpPr/>
          <p:nvPr/>
        </p:nvSpPr>
        <p:spPr>
          <a:xfrm>
            <a:off x="83511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10" name="Freeform: Shape 2209">
            <a:extLst>
              <a:ext uri="{FF2B5EF4-FFF2-40B4-BE49-F238E27FC236}">
                <a16:creationId xmlns:a16="http://schemas.microsoft.com/office/drawing/2014/main" id="{D5E65862-05CA-2485-CB1F-632F82CE829A}"/>
              </a:ext>
            </a:extLst>
          </p:cNvPr>
          <p:cNvSpPr/>
          <p:nvPr/>
        </p:nvSpPr>
        <p:spPr>
          <a:xfrm>
            <a:off x="83511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11" name="Freeform: Shape 2210">
            <a:extLst>
              <a:ext uri="{FF2B5EF4-FFF2-40B4-BE49-F238E27FC236}">
                <a16:creationId xmlns:a16="http://schemas.microsoft.com/office/drawing/2014/main" id="{99E96977-DE18-7FDE-E7E1-C258D5B8E76E}"/>
              </a:ext>
            </a:extLst>
          </p:cNvPr>
          <p:cNvSpPr/>
          <p:nvPr/>
        </p:nvSpPr>
        <p:spPr>
          <a:xfrm>
            <a:off x="83511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12" name="Freeform: Shape 2211">
            <a:extLst>
              <a:ext uri="{FF2B5EF4-FFF2-40B4-BE49-F238E27FC236}">
                <a16:creationId xmlns:a16="http://schemas.microsoft.com/office/drawing/2014/main" id="{58F6F590-45ED-29EA-FC42-50C2C92C4233}"/>
              </a:ext>
            </a:extLst>
          </p:cNvPr>
          <p:cNvSpPr/>
          <p:nvPr/>
        </p:nvSpPr>
        <p:spPr>
          <a:xfrm>
            <a:off x="83511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13" name="Freeform: Shape 2212">
            <a:extLst>
              <a:ext uri="{FF2B5EF4-FFF2-40B4-BE49-F238E27FC236}">
                <a16:creationId xmlns:a16="http://schemas.microsoft.com/office/drawing/2014/main" id="{76AADB23-52F1-2E26-3432-5A4DB6EDC1FF}"/>
              </a:ext>
            </a:extLst>
          </p:cNvPr>
          <p:cNvSpPr/>
          <p:nvPr/>
        </p:nvSpPr>
        <p:spPr>
          <a:xfrm>
            <a:off x="83511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14" name="Freeform: Shape 2213">
            <a:extLst>
              <a:ext uri="{FF2B5EF4-FFF2-40B4-BE49-F238E27FC236}">
                <a16:creationId xmlns:a16="http://schemas.microsoft.com/office/drawing/2014/main" id="{41867461-CFC8-B7AD-5E8D-2892AD8A7418}"/>
              </a:ext>
            </a:extLst>
          </p:cNvPr>
          <p:cNvSpPr/>
          <p:nvPr/>
        </p:nvSpPr>
        <p:spPr>
          <a:xfrm>
            <a:off x="83511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15" name="Freeform: Shape 2214">
            <a:extLst>
              <a:ext uri="{FF2B5EF4-FFF2-40B4-BE49-F238E27FC236}">
                <a16:creationId xmlns:a16="http://schemas.microsoft.com/office/drawing/2014/main" id="{F1C09E20-DF65-BC8A-4333-A3ABF4CD1107}"/>
              </a:ext>
            </a:extLst>
          </p:cNvPr>
          <p:cNvSpPr/>
          <p:nvPr/>
        </p:nvSpPr>
        <p:spPr>
          <a:xfrm>
            <a:off x="83511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16" name="Freeform: Shape 2215">
            <a:extLst>
              <a:ext uri="{FF2B5EF4-FFF2-40B4-BE49-F238E27FC236}">
                <a16:creationId xmlns:a16="http://schemas.microsoft.com/office/drawing/2014/main" id="{446986AD-1AA6-72F3-83C4-7FCBFDF35948}"/>
              </a:ext>
            </a:extLst>
          </p:cNvPr>
          <p:cNvSpPr/>
          <p:nvPr/>
        </p:nvSpPr>
        <p:spPr>
          <a:xfrm>
            <a:off x="83511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17" name="Freeform: Shape 2216">
            <a:extLst>
              <a:ext uri="{FF2B5EF4-FFF2-40B4-BE49-F238E27FC236}">
                <a16:creationId xmlns:a16="http://schemas.microsoft.com/office/drawing/2014/main" id="{362475AE-2FE3-5C05-F17B-A5408E09FC74}"/>
              </a:ext>
            </a:extLst>
          </p:cNvPr>
          <p:cNvSpPr/>
          <p:nvPr/>
        </p:nvSpPr>
        <p:spPr>
          <a:xfrm>
            <a:off x="83511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18" name="Freeform: Shape 2217">
            <a:extLst>
              <a:ext uri="{FF2B5EF4-FFF2-40B4-BE49-F238E27FC236}">
                <a16:creationId xmlns:a16="http://schemas.microsoft.com/office/drawing/2014/main" id="{E2B7D247-B51F-398E-3484-14F808825128}"/>
              </a:ext>
            </a:extLst>
          </p:cNvPr>
          <p:cNvSpPr/>
          <p:nvPr/>
        </p:nvSpPr>
        <p:spPr>
          <a:xfrm>
            <a:off x="83511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19" name="Freeform: Shape 2218">
            <a:extLst>
              <a:ext uri="{FF2B5EF4-FFF2-40B4-BE49-F238E27FC236}">
                <a16:creationId xmlns:a16="http://schemas.microsoft.com/office/drawing/2014/main" id="{7F7CED7E-C53E-A974-1AE3-17BFE88C6F3A}"/>
              </a:ext>
            </a:extLst>
          </p:cNvPr>
          <p:cNvSpPr/>
          <p:nvPr/>
        </p:nvSpPr>
        <p:spPr>
          <a:xfrm>
            <a:off x="85225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20" name="Freeform: Shape 2219">
            <a:extLst>
              <a:ext uri="{FF2B5EF4-FFF2-40B4-BE49-F238E27FC236}">
                <a16:creationId xmlns:a16="http://schemas.microsoft.com/office/drawing/2014/main" id="{F809712B-2547-38E1-52E0-87E07DA022E1}"/>
              </a:ext>
            </a:extLst>
          </p:cNvPr>
          <p:cNvSpPr/>
          <p:nvPr/>
        </p:nvSpPr>
        <p:spPr>
          <a:xfrm>
            <a:off x="85225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21" name="Freeform: Shape 2220">
            <a:extLst>
              <a:ext uri="{FF2B5EF4-FFF2-40B4-BE49-F238E27FC236}">
                <a16:creationId xmlns:a16="http://schemas.microsoft.com/office/drawing/2014/main" id="{3D71CB57-742A-2277-559A-9449F6EA9F90}"/>
              </a:ext>
            </a:extLst>
          </p:cNvPr>
          <p:cNvSpPr/>
          <p:nvPr/>
        </p:nvSpPr>
        <p:spPr>
          <a:xfrm>
            <a:off x="85225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22" name="Freeform: Shape 2221">
            <a:extLst>
              <a:ext uri="{FF2B5EF4-FFF2-40B4-BE49-F238E27FC236}">
                <a16:creationId xmlns:a16="http://schemas.microsoft.com/office/drawing/2014/main" id="{02E2D17A-19D5-021C-51EA-F264F974C2EB}"/>
              </a:ext>
            </a:extLst>
          </p:cNvPr>
          <p:cNvSpPr/>
          <p:nvPr/>
        </p:nvSpPr>
        <p:spPr>
          <a:xfrm>
            <a:off x="85225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23" name="Freeform: Shape 2222">
            <a:extLst>
              <a:ext uri="{FF2B5EF4-FFF2-40B4-BE49-F238E27FC236}">
                <a16:creationId xmlns:a16="http://schemas.microsoft.com/office/drawing/2014/main" id="{51BDBF3A-B48E-5D1D-6802-9476FB625637}"/>
              </a:ext>
            </a:extLst>
          </p:cNvPr>
          <p:cNvSpPr/>
          <p:nvPr/>
        </p:nvSpPr>
        <p:spPr>
          <a:xfrm>
            <a:off x="85225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24" name="Freeform: Shape 2223">
            <a:extLst>
              <a:ext uri="{FF2B5EF4-FFF2-40B4-BE49-F238E27FC236}">
                <a16:creationId xmlns:a16="http://schemas.microsoft.com/office/drawing/2014/main" id="{444B8676-8FC6-DB75-6F0D-E0306BD5FD57}"/>
              </a:ext>
            </a:extLst>
          </p:cNvPr>
          <p:cNvSpPr/>
          <p:nvPr/>
        </p:nvSpPr>
        <p:spPr>
          <a:xfrm>
            <a:off x="85225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25" name="Freeform: Shape 2224">
            <a:extLst>
              <a:ext uri="{FF2B5EF4-FFF2-40B4-BE49-F238E27FC236}">
                <a16:creationId xmlns:a16="http://schemas.microsoft.com/office/drawing/2014/main" id="{B60B5F6C-DBBA-23E4-5E12-65CCAEFCD00A}"/>
              </a:ext>
            </a:extLst>
          </p:cNvPr>
          <p:cNvSpPr/>
          <p:nvPr/>
        </p:nvSpPr>
        <p:spPr>
          <a:xfrm>
            <a:off x="85225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26" name="Freeform: Shape 2225">
            <a:extLst>
              <a:ext uri="{FF2B5EF4-FFF2-40B4-BE49-F238E27FC236}">
                <a16:creationId xmlns:a16="http://schemas.microsoft.com/office/drawing/2014/main" id="{FC784E7B-01C5-BCAA-74C8-4642F004A877}"/>
              </a:ext>
            </a:extLst>
          </p:cNvPr>
          <p:cNvSpPr/>
          <p:nvPr/>
        </p:nvSpPr>
        <p:spPr>
          <a:xfrm>
            <a:off x="85225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27" name="Freeform: Shape 2226">
            <a:extLst>
              <a:ext uri="{FF2B5EF4-FFF2-40B4-BE49-F238E27FC236}">
                <a16:creationId xmlns:a16="http://schemas.microsoft.com/office/drawing/2014/main" id="{68FEA29A-25C9-0857-6377-3E90F06C249E}"/>
              </a:ext>
            </a:extLst>
          </p:cNvPr>
          <p:cNvSpPr/>
          <p:nvPr/>
        </p:nvSpPr>
        <p:spPr>
          <a:xfrm>
            <a:off x="85225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28" name="Freeform: Shape 2227">
            <a:extLst>
              <a:ext uri="{FF2B5EF4-FFF2-40B4-BE49-F238E27FC236}">
                <a16:creationId xmlns:a16="http://schemas.microsoft.com/office/drawing/2014/main" id="{50AAA958-2806-4C85-000B-49A6501CAD44}"/>
              </a:ext>
            </a:extLst>
          </p:cNvPr>
          <p:cNvSpPr/>
          <p:nvPr/>
        </p:nvSpPr>
        <p:spPr>
          <a:xfrm>
            <a:off x="85225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29" name="Freeform: Shape 2228">
            <a:extLst>
              <a:ext uri="{FF2B5EF4-FFF2-40B4-BE49-F238E27FC236}">
                <a16:creationId xmlns:a16="http://schemas.microsoft.com/office/drawing/2014/main" id="{77647E1A-10F5-9509-5FAC-61989A7F3083}"/>
              </a:ext>
            </a:extLst>
          </p:cNvPr>
          <p:cNvSpPr/>
          <p:nvPr/>
        </p:nvSpPr>
        <p:spPr>
          <a:xfrm>
            <a:off x="85225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30" name="Freeform: Shape 2229">
            <a:extLst>
              <a:ext uri="{FF2B5EF4-FFF2-40B4-BE49-F238E27FC236}">
                <a16:creationId xmlns:a16="http://schemas.microsoft.com/office/drawing/2014/main" id="{229D411C-70FF-55E8-8306-46116C8DA5BB}"/>
              </a:ext>
            </a:extLst>
          </p:cNvPr>
          <p:cNvSpPr/>
          <p:nvPr/>
        </p:nvSpPr>
        <p:spPr>
          <a:xfrm>
            <a:off x="85225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31" name="Freeform: Shape 2230">
            <a:extLst>
              <a:ext uri="{FF2B5EF4-FFF2-40B4-BE49-F238E27FC236}">
                <a16:creationId xmlns:a16="http://schemas.microsoft.com/office/drawing/2014/main" id="{AB687046-1F52-E88E-8858-CFA3F6CB9B20}"/>
              </a:ext>
            </a:extLst>
          </p:cNvPr>
          <p:cNvSpPr/>
          <p:nvPr/>
        </p:nvSpPr>
        <p:spPr>
          <a:xfrm>
            <a:off x="85225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32" name="Freeform: Shape 2231">
            <a:extLst>
              <a:ext uri="{FF2B5EF4-FFF2-40B4-BE49-F238E27FC236}">
                <a16:creationId xmlns:a16="http://schemas.microsoft.com/office/drawing/2014/main" id="{C385BDA5-4994-3465-D3D0-57D50ED1719F}"/>
              </a:ext>
            </a:extLst>
          </p:cNvPr>
          <p:cNvSpPr/>
          <p:nvPr/>
        </p:nvSpPr>
        <p:spPr>
          <a:xfrm>
            <a:off x="85225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33" name="Freeform: Shape 2232">
            <a:extLst>
              <a:ext uri="{FF2B5EF4-FFF2-40B4-BE49-F238E27FC236}">
                <a16:creationId xmlns:a16="http://schemas.microsoft.com/office/drawing/2014/main" id="{7401FF45-0E44-D482-8E80-295ED1CBA797}"/>
              </a:ext>
            </a:extLst>
          </p:cNvPr>
          <p:cNvSpPr/>
          <p:nvPr/>
        </p:nvSpPr>
        <p:spPr>
          <a:xfrm>
            <a:off x="85225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34" name="Freeform: Shape 2233">
            <a:extLst>
              <a:ext uri="{FF2B5EF4-FFF2-40B4-BE49-F238E27FC236}">
                <a16:creationId xmlns:a16="http://schemas.microsoft.com/office/drawing/2014/main" id="{0EC7BD04-A1C6-C8D5-CE99-7A712CC18002}"/>
              </a:ext>
            </a:extLst>
          </p:cNvPr>
          <p:cNvSpPr/>
          <p:nvPr/>
        </p:nvSpPr>
        <p:spPr>
          <a:xfrm>
            <a:off x="85225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35" name="Freeform: Shape 2234">
            <a:extLst>
              <a:ext uri="{FF2B5EF4-FFF2-40B4-BE49-F238E27FC236}">
                <a16:creationId xmlns:a16="http://schemas.microsoft.com/office/drawing/2014/main" id="{873E691C-9CDE-67F3-4A39-E7330EE810CC}"/>
              </a:ext>
            </a:extLst>
          </p:cNvPr>
          <p:cNvSpPr/>
          <p:nvPr/>
        </p:nvSpPr>
        <p:spPr>
          <a:xfrm>
            <a:off x="85225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36" name="Freeform: Shape 2235">
            <a:extLst>
              <a:ext uri="{FF2B5EF4-FFF2-40B4-BE49-F238E27FC236}">
                <a16:creationId xmlns:a16="http://schemas.microsoft.com/office/drawing/2014/main" id="{1DD8B8ED-19D8-1A93-9C38-04AD37DCE92D}"/>
              </a:ext>
            </a:extLst>
          </p:cNvPr>
          <p:cNvSpPr/>
          <p:nvPr/>
        </p:nvSpPr>
        <p:spPr>
          <a:xfrm>
            <a:off x="85225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37" name="Freeform: Shape 2236">
            <a:extLst>
              <a:ext uri="{FF2B5EF4-FFF2-40B4-BE49-F238E27FC236}">
                <a16:creationId xmlns:a16="http://schemas.microsoft.com/office/drawing/2014/main" id="{EAAD03C1-7BA3-79F3-673E-B37EE1E02FAE}"/>
              </a:ext>
            </a:extLst>
          </p:cNvPr>
          <p:cNvSpPr/>
          <p:nvPr/>
        </p:nvSpPr>
        <p:spPr>
          <a:xfrm>
            <a:off x="85225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38" name="Freeform: Shape 2237">
            <a:extLst>
              <a:ext uri="{FF2B5EF4-FFF2-40B4-BE49-F238E27FC236}">
                <a16:creationId xmlns:a16="http://schemas.microsoft.com/office/drawing/2014/main" id="{36201AD7-79C0-F8BE-509D-66032E7295E2}"/>
              </a:ext>
            </a:extLst>
          </p:cNvPr>
          <p:cNvSpPr/>
          <p:nvPr/>
        </p:nvSpPr>
        <p:spPr>
          <a:xfrm>
            <a:off x="85225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39" name="Freeform: Shape 2238">
            <a:extLst>
              <a:ext uri="{FF2B5EF4-FFF2-40B4-BE49-F238E27FC236}">
                <a16:creationId xmlns:a16="http://schemas.microsoft.com/office/drawing/2014/main" id="{B928B13A-14B0-29BB-4CE8-C0D176490DBD}"/>
              </a:ext>
            </a:extLst>
          </p:cNvPr>
          <p:cNvSpPr/>
          <p:nvPr/>
        </p:nvSpPr>
        <p:spPr>
          <a:xfrm>
            <a:off x="85225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40" name="Freeform: Shape 2239">
            <a:extLst>
              <a:ext uri="{FF2B5EF4-FFF2-40B4-BE49-F238E27FC236}">
                <a16:creationId xmlns:a16="http://schemas.microsoft.com/office/drawing/2014/main" id="{3BCAF4C4-5E42-A875-D327-22DC47AF3B71}"/>
              </a:ext>
            </a:extLst>
          </p:cNvPr>
          <p:cNvSpPr/>
          <p:nvPr/>
        </p:nvSpPr>
        <p:spPr>
          <a:xfrm>
            <a:off x="85225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41" name="Freeform: Shape 2240">
            <a:extLst>
              <a:ext uri="{FF2B5EF4-FFF2-40B4-BE49-F238E27FC236}">
                <a16:creationId xmlns:a16="http://schemas.microsoft.com/office/drawing/2014/main" id="{A0B10B16-BADA-BFB6-046A-CB48AF564DFA}"/>
              </a:ext>
            </a:extLst>
          </p:cNvPr>
          <p:cNvSpPr/>
          <p:nvPr/>
        </p:nvSpPr>
        <p:spPr>
          <a:xfrm>
            <a:off x="85225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42" name="Freeform: Shape 2241">
            <a:extLst>
              <a:ext uri="{FF2B5EF4-FFF2-40B4-BE49-F238E27FC236}">
                <a16:creationId xmlns:a16="http://schemas.microsoft.com/office/drawing/2014/main" id="{06718942-381A-B283-D5FF-1410A201ACF2}"/>
              </a:ext>
            </a:extLst>
          </p:cNvPr>
          <p:cNvSpPr/>
          <p:nvPr/>
        </p:nvSpPr>
        <p:spPr>
          <a:xfrm>
            <a:off x="85225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43" name="Freeform: Shape 2242">
            <a:extLst>
              <a:ext uri="{FF2B5EF4-FFF2-40B4-BE49-F238E27FC236}">
                <a16:creationId xmlns:a16="http://schemas.microsoft.com/office/drawing/2014/main" id="{844F0317-BE02-C4B3-B276-8920302A7B2A}"/>
              </a:ext>
            </a:extLst>
          </p:cNvPr>
          <p:cNvSpPr/>
          <p:nvPr/>
        </p:nvSpPr>
        <p:spPr>
          <a:xfrm>
            <a:off x="85225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44" name="Freeform: Shape 2243">
            <a:extLst>
              <a:ext uri="{FF2B5EF4-FFF2-40B4-BE49-F238E27FC236}">
                <a16:creationId xmlns:a16="http://schemas.microsoft.com/office/drawing/2014/main" id="{38FB9211-C219-8662-17C5-26CA06A01E67}"/>
              </a:ext>
            </a:extLst>
          </p:cNvPr>
          <p:cNvSpPr/>
          <p:nvPr/>
        </p:nvSpPr>
        <p:spPr>
          <a:xfrm>
            <a:off x="85225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45" name="Freeform: Shape 2244">
            <a:extLst>
              <a:ext uri="{FF2B5EF4-FFF2-40B4-BE49-F238E27FC236}">
                <a16:creationId xmlns:a16="http://schemas.microsoft.com/office/drawing/2014/main" id="{91B21E61-B63D-633E-4666-8329BCFAAEBE}"/>
              </a:ext>
            </a:extLst>
          </p:cNvPr>
          <p:cNvSpPr/>
          <p:nvPr/>
        </p:nvSpPr>
        <p:spPr>
          <a:xfrm>
            <a:off x="85225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46" name="Freeform: Shape 2245">
            <a:extLst>
              <a:ext uri="{FF2B5EF4-FFF2-40B4-BE49-F238E27FC236}">
                <a16:creationId xmlns:a16="http://schemas.microsoft.com/office/drawing/2014/main" id="{6D3EBB98-EFF0-106D-0210-F200D0AAB475}"/>
              </a:ext>
            </a:extLst>
          </p:cNvPr>
          <p:cNvSpPr/>
          <p:nvPr/>
        </p:nvSpPr>
        <p:spPr>
          <a:xfrm>
            <a:off x="85225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47" name="Freeform: Shape 2246">
            <a:extLst>
              <a:ext uri="{FF2B5EF4-FFF2-40B4-BE49-F238E27FC236}">
                <a16:creationId xmlns:a16="http://schemas.microsoft.com/office/drawing/2014/main" id="{1699E039-F4F7-F98B-D8CA-442BAB1FE14B}"/>
              </a:ext>
            </a:extLst>
          </p:cNvPr>
          <p:cNvSpPr/>
          <p:nvPr/>
        </p:nvSpPr>
        <p:spPr>
          <a:xfrm>
            <a:off x="85225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48" name="Freeform: Shape 2247">
            <a:extLst>
              <a:ext uri="{FF2B5EF4-FFF2-40B4-BE49-F238E27FC236}">
                <a16:creationId xmlns:a16="http://schemas.microsoft.com/office/drawing/2014/main" id="{3966E8D8-6231-D324-CBA3-B37B801883A2}"/>
              </a:ext>
            </a:extLst>
          </p:cNvPr>
          <p:cNvSpPr/>
          <p:nvPr/>
        </p:nvSpPr>
        <p:spPr>
          <a:xfrm>
            <a:off x="85225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49" name="Freeform: Shape 2248">
            <a:extLst>
              <a:ext uri="{FF2B5EF4-FFF2-40B4-BE49-F238E27FC236}">
                <a16:creationId xmlns:a16="http://schemas.microsoft.com/office/drawing/2014/main" id="{BBBCCFB6-72A7-E511-73BF-C64752A0081E}"/>
              </a:ext>
            </a:extLst>
          </p:cNvPr>
          <p:cNvSpPr/>
          <p:nvPr/>
        </p:nvSpPr>
        <p:spPr>
          <a:xfrm>
            <a:off x="85225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50" name="Freeform: Shape 2249">
            <a:extLst>
              <a:ext uri="{FF2B5EF4-FFF2-40B4-BE49-F238E27FC236}">
                <a16:creationId xmlns:a16="http://schemas.microsoft.com/office/drawing/2014/main" id="{6E99665D-3796-D1C3-2C04-7E554B092069}"/>
              </a:ext>
            </a:extLst>
          </p:cNvPr>
          <p:cNvSpPr/>
          <p:nvPr/>
        </p:nvSpPr>
        <p:spPr>
          <a:xfrm>
            <a:off x="85225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51" name="Freeform: Shape 2250">
            <a:extLst>
              <a:ext uri="{FF2B5EF4-FFF2-40B4-BE49-F238E27FC236}">
                <a16:creationId xmlns:a16="http://schemas.microsoft.com/office/drawing/2014/main" id="{0BD33895-7810-B0D2-3A89-6BBF04A47EFB}"/>
              </a:ext>
            </a:extLst>
          </p:cNvPr>
          <p:cNvSpPr/>
          <p:nvPr/>
        </p:nvSpPr>
        <p:spPr>
          <a:xfrm>
            <a:off x="85225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52" name="Freeform: Shape 2251">
            <a:extLst>
              <a:ext uri="{FF2B5EF4-FFF2-40B4-BE49-F238E27FC236}">
                <a16:creationId xmlns:a16="http://schemas.microsoft.com/office/drawing/2014/main" id="{9569EB3A-9DD8-7DD4-D1AF-53E6ADD5DB10}"/>
              </a:ext>
            </a:extLst>
          </p:cNvPr>
          <p:cNvSpPr/>
          <p:nvPr/>
        </p:nvSpPr>
        <p:spPr>
          <a:xfrm>
            <a:off x="85225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53" name="Freeform: Shape 2252">
            <a:extLst>
              <a:ext uri="{FF2B5EF4-FFF2-40B4-BE49-F238E27FC236}">
                <a16:creationId xmlns:a16="http://schemas.microsoft.com/office/drawing/2014/main" id="{B56F7E0A-32E9-1E1F-8198-11D0DEBAB0D4}"/>
              </a:ext>
            </a:extLst>
          </p:cNvPr>
          <p:cNvSpPr/>
          <p:nvPr/>
        </p:nvSpPr>
        <p:spPr>
          <a:xfrm>
            <a:off x="85225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54" name="Freeform: Shape 2253">
            <a:extLst>
              <a:ext uri="{FF2B5EF4-FFF2-40B4-BE49-F238E27FC236}">
                <a16:creationId xmlns:a16="http://schemas.microsoft.com/office/drawing/2014/main" id="{78445615-288B-11B0-743B-C91739E7EFAC}"/>
              </a:ext>
            </a:extLst>
          </p:cNvPr>
          <p:cNvSpPr/>
          <p:nvPr/>
        </p:nvSpPr>
        <p:spPr>
          <a:xfrm>
            <a:off x="85225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55" name="Freeform: Shape 2254">
            <a:extLst>
              <a:ext uri="{FF2B5EF4-FFF2-40B4-BE49-F238E27FC236}">
                <a16:creationId xmlns:a16="http://schemas.microsoft.com/office/drawing/2014/main" id="{87920D31-9094-68A4-EFAB-203B557FE0EF}"/>
              </a:ext>
            </a:extLst>
          </p:cNvPr>
          <p:cNvSpPr/>
          <p:nvPr/>
        </p:nvSpPr>
        <p:spPr>
          <a:xfrm>
            <a:off x="85225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56" name="Freeform: Shape 2255">
            <a:extLst>
              <a:ext uri="{FF2B5EF4-FFF2-40B4-BE49-F238E27FC236}">
                <a16:creationId xmlns:a16="http://schemas.microsoft.com/office/drawing/2014/main" id="{8E0C7DF6-1BA4-1EC1-63AF-4AE988C78013}"/>
              </a:ext>
            </a:extLst>
          </p:cNvPr>
          <p:cNvSpPr/>
          <p:nvPr/>
        </p:nvSpPr>
        <p:spPr>
          <a:xfrm>
            <a:off x="85225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57" name="Freeform: Shape 2256">
            <a:extLst>
              <a:ext uri="{FF2B5EF4-FFF2-40B4-BE49-F238E27FC236}">
                <a16:creationId xmlns:a16="http://schemas.microsoft.com/office/drawing/2014/main" id="{FE0E31D3-3E92-A07E-656A-0A850F9165AC}"/>
              </a:ext>
            </a:extLst>
          </p:cNvPr>
          <p:cNvSpPr/>
          <p:nvPr/>
        </p:nvSpPr>
        <p:spPr>
          <a:xfrm>
            <a:off x="86940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58" name="Freeform: Shape 2257">
            <a:extLst>
              <a:ext uri="{FF2B5EF4-FFF2-40B4-BE49-F238E27FC236}">
                <a16:creationId xmlns:a16="http://schemas.microsoft.com/office/drawing/2014/main" id="{E5385E11-7DF8-3132-ACA8-6C3F42A6E08D}"/>
              </a:ext>
            </a:extLst>
          </p:cNvPr>
          <p:cNvSpPr/>
          <p:nvPr/>
        </p:nvSpPr>
        <p:spPr>
          <a:xfrm>
            <a:off x="86940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59" name="Freeform: Shape 2258">
            <a:extLst>
              <a:ext uri="{FF2B5EF4-FFF2-40B4-BE49-F238E27FC236}">
                <a16:creationId xmlns:a16="http://schemas.microsoft.com/office/drawing/2014/main" id="{1E2D1127-1A0B-AFB9-92B5-D8C10EECED62}"/>
              </a:ext>
            </a:extLst>
          </p:cNvPr>
          <p:cNvSpPr/>
          <p:nvPr/>
        </p:nvSpPr>
        <p:spPr>
          <a:xfrm>
            <a:off x="86940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60" name="Freeform: Shape 2259">
            <a:extLst>
              <a:ext uri="{FF2B5EF4-FFF2-40B4-BE49-F238E27FC236}">
                <a16:creationId xmlns:a16="http://schemas.microsoft.com/office/drawing/2014/main" id="{17A65B3C-003B-9C4E-88BD-AE7BDDF0F182}"/>
              </a:ext>
            </a:extLst>
          </p:cNvPr>
          <p:cNvSpPr/>
          <p:nvPr/>
        </p:nvSpPr>
        <p:spPr>
          <a:xfrm>
            <a:off x="86940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61" name="Freeform: Shape 2260">
            <a:extLst>
              <a:ext uri="{FF2B5EF4-FFF2-40B4-BE49-F238E27FC236}">
                <a16:creationId xmlns:a16="http://schemas.microsoft.com/office/drawing/2014/main" id="{1CC30DA4-C2B8-F2AC-FB42-0191799DBFCC}"/>
              </a:ext>
            </a:extLst>
          </p:cNvPr>
          <p:cNvSpPr/>
          <p:nvPr/>
        </p:nvSpPr>
        <p:spPr>
          <a:xfrm>
            <a:off x="86940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62" name="Freeform: Shape 2261">
            <a:extLst>
              <a:ext uri="{FF2B5EF4-FFF2-40B4-BE49-F238E27FC236}">
                <a16:creationId xmlns:a16="http://schemas.microsoft.com/office/drawing/2014/main" id="{D6DB89AF-AA52-843F-1AE0-363FC4FAEA2A}"/>
              </a:ext>
            </a:extLst>
          </p:cNvPr>
          <p:cNvSpPr/>
          <p:nvPr/>
        </p:nvSpPr>
        <p:spPr>
          <a:xfrm>
            <a:off x="86940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63" name="Freeform: Shape 2262">
            <a:extLst>
              <a:ext uri="{FF2B5EF4-FFF2-40B4-BE49-F238E27FC236}">
                <a16:creationId xmlns:a16="http://schemas.microsoft.com/office/drawing/2014/main" id="{538DFBB7-3975-5653-AED0-A50AB70D83DE}"/>
              </a:ext>
            </a:extLst>
          </p:cNvPr>
          <p:cNvSpPr/>
          <p:nvPr/>
        </p:nvSpPr>
        <p:spPr>
          <a:xfrm>
            <a:off x="86940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64" name="Freeform: Shape 2263">
            <a:extLst>
              <a:ext uri="{FF2B5EF4-FFF2-40B4-BE49-F238E27FC236}">
                <a16:creationId xmlns:a16="http://schemas.microsoft.com/office/drawing/2014/main" id="{BAE6F14E-3B5E-C4EA-A3D8-9587E02539C2}"/>
              </a:ext>
            </a:extLst>
          </p:cNvPr>
          <p:cNvSpPr/>
          <p:nvPr/>
        </p:nvSpPr>
        <p:spPr>
          <a:xfrm>
            <a:off x="86940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65" name="Freeform: Shape 2264">
            <a:extLst>
              <a:ext uri="{FF2B5EF4-FFF2-40B4-BE49-F238E27FC236}">
                <a16:creationId xmlns:a16="http://schemas.microsoft.com/office/drawing/2014/main" id="{C7A72B3E-FCA0-5C25-4A1B-5E2E6CC29500}"/>
              </a:ext>
            </a:extLst>
          </p:cNvPr>
          <p:cNvSpPr/>
          <p:nvPr/>
        </p:nvSpPr>
        <p:spPr>
          <a:xfrm>
            <a:off x="86940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66" name="Freeform: Shape 2265">
            <a:extLst>
              <a:ext uri="{FF2B5EF4-FFF2-40B4-BE49-F238E27FC236}">
                <a16:creationId xmlns:a16="http://schemas.microsoft.com/office/drawing/2014/main" id="{083DFA1E-634D-3770-C205-30E73DB6DB84}"/>
              </a:ext>
            </a:extLst>
          </p:cNvPr>
          <p:cNvSpPr/>
          <p:nvPr/>
        </p:nvSpPr>
        <p:spPr>
          <a:xfrm>
            <a:off x="86940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67" name="Freeform: Shape 2266">
            <a:extLst>
              <a:ext uri="{FF2B5EF4-FFF2-40B4-BE49-F238E27FC236}">
                <a16:creationId xmlns:a16="http://schemas.microsoft.com/office/drawing/2014/main" id="{EC1EB994-43D1-2291-2900-A0A3A63509AA}"/>
              </a:ext>
            </a:extLst>
          </p:cNvPr>
          <p:cNvSpPr/>
          <p:nvPr/>
        </p:nvSpPr>
        <p:spPr>
          <a:xfrm>
            <a:off x="86940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68" name="Freeform: Shape 2267">
            <a:extLst>
              <a:ext uri="{FF2B5EF4-FFF2-40B4-BE49-F238E27FC236}">
                <a16:creationId xmlns:a16="http://schemas.microsoft.com/office/drawing/2014/main" id="{8C19BE3F-3CE8-7B92-0CC4-AD6E9FD33706}"/>
              </a:ext>
            </a:extLst>
          </p:cNvPr>
          <p:cNvSpPr/>
          <p:nvPr/>
        </p:nvSpPr>
        <p:spPr>
          <a:xfrm>
            <a:off x="86940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69" name="Freeform: Shape 2268">
            <a:extLst>
              <a:ext uri="{FF2B5EF4-FFF2-40B4-BE49-F238E27FC236}">
                <a16:creationId xmlns:a16="http://schemas.microsoft.com/office/drawing/2014/main" id="{A31B5541-7F1A-890D-53F3-5BFFCEABCC60}"/>
              </a:ext>
            </a:extLst>
          </p:cNvPr>
          <p:cNvSpPr/>
          <p:nvPr/>
        </p:nvSpPr>
        <p:spPr>
          <a:xfrm>
            <a:off x="86940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70" name="Freeform: Shape 2269">
            <a:extLst>
              <a:ext uri="{FF2B5EF4-FFF2-40B4-BE49-F238E27FC236}">
                <a16:creationId xmlns:a16="http://schemas.microsoft.com/office/drawing/2014/main" id="{91CA4326-DF88-67BE-D248-7B0BF478B7C9}"/>
              </a:ext>
            </a:extLst>
          </p:cNvPr>
          <p:cNvSpPr/>
          <p:nvPr/>
        </p:nvSpPr>
        <p:spPr>
          <a:xfrm>
            <a:off x="86940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71" name="Freeform: Shape 2270">
            <a:extLst>
              <a:ext uri="{FF2B5EF4-FFF2-40B4-BE49-F238E27FC236}">
                <a16:creationId xmlns:a16="http://schemas.microsoft.com/office/drawing/2014/main" id="{A0CB1318-B340-2E63-A80B-385D0B026685}"/>
              </a:ext>
            </a:extLst>
          </p:cNvPr>
          <p:cNvSpPr/>
          <p:nvPr/>
        </p:nvSpPr>
        <p:spPr>
          <a:xfrm>
            <a:off x="86940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72" name="Freeform: Shape 2271">
            <a:extLst>
              <a:ext uri="{FF2B5EF4-FFF2-40B4-BE49-F238E27FC236}">
                <a16:creationId xmlns:a16="http://schemas.microsoft.com/office/drawing/2014/main" id="{57D1DC73-8529-AB09-11EB-95C7B5A58C6D}"/>
              </a:ext>
            </a:extLst>
          </p:cNvPr>
          <p:cNvSpPr/>
          <p:nvPr/>
        </p:nvSpPr>
        <p:spPr>
          <a:xfrm>
            <a:off x="86940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73" name="Freeform: Shape 2272">
            <a:extLst>
              <a:ext uri="{FF2B5EF4-FFF2-40B4-BE49-F238E27FC236}">
                <a16:creationId xmlns:a16="http://schemas.microsoft.com/office/drawing/2014/main" id="{EB2D7BF3-F87C-B75E-0FC0-A057EAAC8737}"/>
              </a:ext>
            </a:extLst>
          </p:cNvPr>
          <p:cNvSpPr/>
          <p:nvPr/>
        </p:nvSpPr>
        <p:spPr>
          <a:xfrm>
            <a:off x="86940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74" name="Freeform: Shape 2273">
            <a:extLst>
              <a:ext uri="{FF2B5EF4-FFF2-40B4-BE49-F238E27FC236}">
                <a16:creationId xmlns:a16="http://schemas.microsoft.com/office/drawing/2014/main" id="{53236833-17F9-1964-A0A4-E69D5F141DC2}"/>
              </a:ext>
            </a:extLst>
          </p:cNvPr>
          <p:cNvSpPr/>
          <p:nvPr/>
        </p:nvSpPr>
        <p:spPr>
          <a:xfrm>
            <a:off x="86940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75" name="Freeform: Shape 2274">
            <a:extLst>
              <a:ext uri="{FF2B5EF4-FFF2-40B4-BE49-F238E27FC236}">
                <a16:creationId xmlns:a16="http://schemas.microsoft.com/office/drawing/2014/main" id="{F2DD1234-6CA8-D444-436C-48AC70CA87B0}"/>
              </a:ext>
            </a:extLst>
          </p:cNvPr>
          <p:cNvSpPr/>
          <p:nvPr/>
        </p:nvSpPr>
        <p:spPr>
          <a:xfrm>
            <a:off x="86940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76" name="Freeform: Shape 2275">
            <a:extLst>
              <a:ext uri="{FF2B5EF4-FFF2-40B4-BE49-F238E27FC236}">
                <a16:creationId xmlns:a16="http://schemas.microsoft.com/office/drawing/2014/main" id="{88A245B3-E5ED-414D-432C-2EBD557788E3}"/>
              </a:ext>
            </a:extLst>
          </p:cNvPr>
          <p:cNvSpPr/>
          <p:nvPr/>
        </p:nvSpPr>
        <p:spPr>
          <a:xfrm>
            <a:off x="86940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77" name="Freeform: Shape 2276">
            <a:extLst>
              <a:ext uri="{FF2B5EF4-FFF2-40B4-BE49-F238E27FC236}">
                <a16:creationId xmlns:a16="http://schemas.microsoft.com/office/drawing/2014/main" id="{AC24C12B-163A-3403-AB7C-5AE2A8F97C83}"/>
              </a:ext>
            </a:extLst>
          </p:cNvPr>
          <p:cNvSpPr/>
          <p:nvPr/>
        </p:nvSpPr>
        <p:spPr>
          <a:xfrm>
            <a:off x="86940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78" name="Freeform: Shape 2277">
            <a:extLst>
              <a:ext uri="{FF2B5EF4-FFF2-40B4-BE49-F238E27FC236}">
                <a16:creationId xmlns:a16="http://schemas.microsoft.com/office/drawing/2014/main" id="{535E3644-D57A-9736-CF7F-4D7781BCE294}"/>
              </a:ext>
            </a:extLst>
          </p:cNvPr>
          <p:cNvSpPr/>
          <p:nvPr/>
        </p:nvSpPr>
        <p:spPr>
          <a:xfrm>
            <a:off x="86940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79" name="Freeform: Shape 2278">
            <a:extLst>
              <a:ext uri="{FF2B5EF4-FFF2-40B4-BE49-F238E27FC236}">
                <a16:creationId xmlns:a16="http://schemas.microsoft.com/office/drawing/2014/main" id="{BAC1AA59-DE61-343E-BE65-842AF5B55317}"/>
              </a:ext>
            </a:extLst>
          </p:cNvPr>
          <p:cNvSpPr/>
          <p:nvPr/>
        </p:nvSpPr>
        <p:spPr>
          <a:xfrm>
            <a:off x="86940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80" name="Freeform: Shape 2279">
            <a:extLst>
              <a:ext uri="{FF2B5EF4-FFF2-40B4-BE49-F238E27FC236}">
                <a16:creationId xmlns:a16="http://schemas.microsoft.com/office/drawing/2014/main" id="{5F8E6EFA-BD29-0CC6-06FE-E29AF9D88AF3}"/>
              </a:ext>
            </a:extLst>
          </p:cNvPr>
          <p:cNvSpPr/>
          <p:nvPr/>
        </p:nvSpPr>
        <p:spPr>
          <a:xfrm>
            <a:off x="86940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81" name="Freeform: Shape 2280">
            <a:extLst>
              <a:ext uri="{FF2B5EF4-FFF2-40B4-BE49-F238E27FC236}">
                <a16:creationId xmlns:a16="http://schemas.microsoft.com/office/drawing/2014/main" id="{D6E4F963-5A8A-600B-1571-DFB1C450A8BA}"/>
              </a:ext>
            </a:extLst>
          </p:cNvPr>
          <p:cNvSpPr/>
          <p:nvPr/>
        </p:nvSpPr>
        <p:spPr>
          <a:xfrm>
            <a:off x="86940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82" name="Freeform: Shape 2281">
            <a:extLst>
              <a:ext uri="{FF2B5EF4-FFF2-40B4-BE49-F238E27FC236}">
                <a16:creationId xmlns:a16="http://schemas.microsoft.com/office/drawing/2014/main" id="{62CD546F-AE3E-38F6-8763-BD1493B3A093}"/>
              </a:ext>
            </a:extLst>
          </p:cNvPr>
          <p:cNvSpPr/>
          <p:nvPr/>
        </p:nvSpPr>
        <p:spPr>
          <a:xfrm>
            <a:off x="86940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83" name="Freeform: Shape 2282">
            <a:extLst>
              <a:ext uri="{FF2B5EF4-FFF2-40B4-BE49-F238E27FC236}">
                <a16:creationId xmlns:a16="http://schemas.microsoft.com/office/drawing/2014/main" id="{6798EB66-92E6-C5CF-8444-654D32DA88E1}"/>
              </a:ext>
            </a:extLst>
          </p:cNvPr>
          <p:cNvSpPr/>
          <p:nvPr/>
        </p:nvSpPr>
        <p:spPr>
          <a:xfrm>
            <a:off x="86940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84" name="Freeform: Shape 2283">
            <a:extLst>
              <a:ext uri="{FF2B5EF4-FFF2-40B4-BE49-F238E27FC236}">
                <a16:creationId xmlns:a16="http://schemas.microsoft.com/office/drawing/2014/main" id="{BA839506-E179-B6A2-0CC3-C335B84BA1D6}"/>
              </a:ext>
            </a:extLst>
          </p:cNvPr>
          <p:cNvSpPr/>
          <p:nvPr/>
        </p:nvSpPr>
        <p:spPr>
          <a:xfrm>
            <a:off x="86940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85" name="Freeform: Shape 2284">
            <a:extLst>
              <a:ext uri="{FF2B5EF4-FFF2-40B4-BE49-F238E27FC236}">
                <a16:creationId xmlns:a16="http://schemas.microsoft.com/office/drawing/2014/main" id="{23C22756-9CA3-4997-90BE-EB4A8FD6893A}"/>
              </a:ext>
            </a:extLst>
          </p:cNvPr>
          <p:cNvSpPr/>
          <p:nvPr/>
        </p:nvSpPr>
        <p:spPr>
          <a:xfrm>
            <a:off x="86940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86" name="Freeform: Shape 2285">
            <a:extLst>
              <a:ext uri="{FF2B5EF4-FFF2-40B4-BE49-F238E27FC236}">
                <a16:creationId xmlns:a16="http://schemas.microsoft.com/office/drawing/2014/main" id="{F7821B88-DE78-2518-3F14-D3AE46D99F4F}"/>
              </a:ext>
            </a:extLst>
          </p:cNvPr>
          <p:cNvSpPr/>
          <p:nvPr/>
        </p:nvSpPr>
        <p:spPr>
          <a:xfrm>
            <a:off x="86940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87" name="Freeform: Shape 2286">
            <a:extLst>
              <a:ext uri="{FF2B5EF4-FFF2-40B4-BE49-F238E27FC236}">
                <a16:creationId xmlns:a16="http://schemas.microsoft.com/office/drawing/2014/main" id="{2299F13F-488B-CB48-BBC0-53D31C0A16E7}"/>
              </a:ext>
            </a:extLst>
          </p:cNvPr>
          <p:cNvSpPr/>
          <p:nvPr/>
        </p:nvSpPr>
        <p:spPr>
          <a:xfrm>
            <a:off x="86940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88" name="Freeform: Shape 2287">
            <a:extLst>
              <a:ext uri="{FF2B5EF4-FFF2-40B4-BE49-F238E27FC236}">
                <a16:creationId xmlns:a16="http://schemas.microsoft.com/office/drawing/2014/main" id="{196B84A5-A99B-A76A-767F-D943C266364A}"/>
              </a:ext>
            </a:extLst>
          </p:cNvPr>
          <p:cNvSpPr/>
          <p:nvPr/>
        </p:nvSpPr>
        <p:spPr>
          <a:xfrm>
            <a:off x="86940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89" name="Freeform: Shape 2288">
            <a:extLst>
              <a:ext uri="{FF2B5EF4-FFF2-40B4-BE49-F238E27FC236}">
                <a16:creationId xmlns:a16="http://schemas.microsoft.com/office/drawing/2014/main" id="{ACC79B7D-BEE5-4384-8593-C11968967F11}"/>
              </a:ext>
            </a:extLst>
          </p:cNvPr>
          <p:cNvSpPr/>
          <p:nvPr/>
        </p:nvSpPr>
        <p:spPr>
          <a:xfrm>
            <a:off x="86940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90" name="Freeform: Shape 2289">
            <a:extLst>
              <a:ext uri="{FF2B5EF4-FFF2-40B4-BE49-F238E27FC236}">
                <a16:creationId xmlns:a16="http://schemas.microsoft.com/office/drawing/2014/main" id="{C5CB4FE3-D2E9-FE77-DAD2-6F13BE0A089E}"/>
              </a:ext>
            </a:extLst>
          </p:cNvPr>
          <p:cNvSpPr/>
          <p:nvPr/>
        </p:nvSpPr>
        <p:spPr>
          <a:xfrm>
            <a:off x="86940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91" name="Freeform: Shape 2290">
            <a:extLst>
              <a:ext uri="{FF2B5EF4-FFF2-40B4-BE49-F238E27FC236}">
                <a16:creationId xmlns:a16="http://schemas.microsoft.com/office/drawing/2014/main" id="{BBD81718-DDF5-423C-CD28-02B611EAE94C}"/>
              </a:ext>
            </a:extLst>
          </p:cNvPr>
          <p:cNvSpPr/>
          <p:nvPr/>
        </p:nvSpPr>
        <p:spPr>
          <a:xfrm>
            <a:off x="86940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92" name="Freeform: Shape 2291">
            <a:extLst>
              <a:ext uri="{FF2B5EF4-FFF2-40B4-BE49-F238E27FC236}">
                <a16:creationId xmlns:a16="http://schemas.microsoft.com/office/drawing/2014/main" id="{D915697B-A3C5-22B5-ABFF-7469E84855C3}"/>
              </a:ext>
            </a:extLst>
          </p:cNvPr>
          <p:cNvSpPr/>
          <p:nvPr/>
        </p:nvSpPr>
        <p:spPr>
          <a:xfrm>
            <a:off x="86940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93" name="Freeform: Shape 2292">
            <a:extLst>
              <a:ext uri="{FF2B5EF4-FFF2-40B4-BE49-F238E27FC236}">
                <a16:creationId xmlns:a16="http://schemas.microsoft.com/office/drawing/2014/main" id="{6DAFA415-5EBA-254F-A77C-7399688ABE85}"/>
              </a:ext>
            </a:extLst>
          </p:cNvPr>
          <p:cNvSpPr/>
          <p:nvPr/>
        </p:nvSpPr>
        <p:spPr>
          <a:xfrm>
            <a:off x="86940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94" name="Freeform: Shape 2293">
            <a:extLst>
              <a:ext uri="{FF2B5EF4-FFF2-40B4-BE49-F238E27FC236}">
                <a16:creationId xmlns:a16="http://schemas.microsoft.com/office/drawing/2014/main" id="{FBE6B66C-389D-604B-7620-07E71698E9EA}"/>
              </a:ext>
            </a:extLst>
          </p:cNvPr>
          <p:cNvSpPr/>
          <p:nvPr/>
        </p:nvSpPr>
        <p:spPr>
          <a:xfrm>
            <a:off x="86940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95" name="Freeform: Shape 2294">
            <a:extLst>
              <a:ext uri="{FF2B5EF4-FFF2-40B4-BE49-F238E27FC236}">
                <a16:creationId xmlns:a16="http://schemas.microsoft.com/office/drawing/2014/main" id="{1F7CC78F-CE68-09DF-BA93-AB04E077BF9E}"/>
              </a:ext>
            </a:extLst>
          </p:cNvPr>
          <p:cNvSpPr/>
          <p:nvPr/>
        </p:nvSpPr>
        <p:spPr>
          <a:xfrm>
            <a:off x="88654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96" name="Freeform: Shape 2295">
            <a:extLst>
              <a:ext uri="{FF2B5EF4-FFF2-40B4-BE49-F238E27FC236}">
                <a16:creationId xmlns:a16="http://schemas.microsoft.com/office/drawing/2014/main" id="{4C1D92C8-E86C-05BF-1953-6E2DD8E8D973}"/>
              </a:ext>
            </a:extLst>
          </p:cNvPr>
          <p:cNvSpPr/>
          <p:nvPr/>
        </p:nvSpPr>
        <p:spPr>
          <a:xfrm>
            <a:off x="88654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97" name="Freeform: Shape 2296">
            <a:extLst>
              <a:ext uri="{FF2B5EF4-FFF2-40B4-BE49-F238E27FC236}">
                <a16:creationId xmlns:a16="http://schemas.microsoft.com/office/drawing/2014/main" id="{FF2BD3CB-FE32-6105-00AF-495BBFCB91EE}"/>
              </a:ext>
            </a:extLst>
          </p:cNvPr>
          <p:cNvSpPr/>
          <p:nvPr/>
        </p:nvSpPr>
        <p:spPr>
          <a:xfrm>
            <a:off x="88654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98" name="Freeform: Shape 2297">
            <a:extLst>
              <a:ext uri="{FF2B5EF4-FFF2-40B4-BE49-F238E27FC236}">
                <a16:creationId xmlns:a16="http://schemas.microsoft.com/office/drawing/2014/main" id="{D0F9D7BE-B27E-1B07-B028-2BFB88430C9D}"/>
              </a:ext>
            </a:extLst>
          </p:cNvPr>
          <p:cNvSpPr/>
          <p:nvPr/>
        </p:nvSpPr>
        <p:spPr>
          <a:xfrm>
            <a:off x="88654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299" name="Freeform: Shape 2298">
            <a:extLst>
              <a:ext uri="{FF2B5EF4-FFF2-40B4-BE49-F238E27FC236}">
                <a16:creationId xmlns:a16="http://schemas.microsoft.com/office/drawing/2014/main" id="{53E1A2A1-5612-8A98-592F-F4B3DB08340D}"/>
              </a:ext>
            </a:extLst>
          </p:cNvPr>
          <p:cNvSpPr/>
          <p:nvPr/>
        </p:nvSpPr>
        <p:spPr>
          <a:xfrm>
            <a:off x="88654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00" name="Freeform: Shape 2299">
            <a:extLst>
              <a:ext uri="{FF2B5EF4-FFF2-40B4-BE49-F238E27FC236}">
                <a16:creationId xmlns:a16="http://schemas.microsoft.com/office/drawing/2014/main" id="{DFF74128-D16F-19D4-8F52-1DE34E969CEB}"/>
              </a:ext>
            </a:extLst>
          </p:cNvPr>
          <p:cNvSpPr/>
          <p:nvPr/>
        </p:nvSpPr>
        <p:spPr>
          <a:xfrm>
            <a:off x="88654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01" name="Freeform: Shape 2300">
            <a:extLst>
              <a:ext uri="{FF2B5EF4-FFF2-40B4-BE49-F238E27FC236}">
                <a16:creationId xmlns:a16="http://schemas.microsoft.com/office/drawing/2014/main" id="{47424EE8-3C7D-8117-63F8-39B7EAF32324}"/>
              </a:ext>
            </a:extLst>
          </p:cNvPr>
          <p:cNvSpPr/>
          <p:nvPr/>
        </p:nvSpPr>
        <p:spPr>
          <a:xfrm>
            <a:off x="88654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02" name="Freeform: Shape 2301">
            <a:extLst>
              <a:ext uri="{FF2B5EF4-FFF2-40B4-BE49-F238E27FC236}">
                <a16:creationId xmlns:a16="http://schemas.microsoft.com/office/drawing/2014/main" id="{BD3C8F80-CC4E-01AD-EACC-9FCAC2BC8D97}"/>
              </a:ext>
            </a:extLst>
          </p:cNvPr>
          <p:cNvSpPr/>
          <p:nvPr/>
        </p:nvSpPr>
        <p:spPr>
          <a:xfrm>
            <a:off x="88654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03" name="Freeform: Shape 2302">
            <a:extLst>
              <a:ext uri="{FF2B5EF4-FFF2-40B4-BE49-F238E27FC236}">
                <a16:creationId xmlns:a16="http://schemas.microsoft.com/office/drawing/2014/main" id="{86121FE3-127D-4D1C-EED9-7FCBE35E8E17}"/>
              </a:ext>
            </a:extLst>
          </p:cNvPr>
          <p:cNvSpPr/>
          <p:nvPr/>
        </p:nvSpPr>
        <p:spPr>
          <a:xfrm>
            <a:off x="88654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04" name="Freeform: Shape 2303">
            <a:extLst>
              <a:ext uri="{FF2B5EF4-FFF2-40B4-BE49-F238E27FC236}">
                <a16:creationId xmlns:a16="http://schemas.microsoft.com/office/drawing/2014/main" id="{8978B5B7-97DC-5ADE-EEFF-EEE386E227D7}"/>
              </a:ext>
            </a:extLst>
          </p:cNvPr>
          <p:cNvSpPr/>
          <p:nvPr/>
        </p:nvSpPr>
        <p:spPr>
          <a:xfrm>
            <a:off x="88654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05" name="Freeform: Shape 2304">
            <a:extLst>
              <a:ext uri="{FF2B5EF4-FFF2-40B4-BE49-F238E27FC236}">
                <a16:creationId xmlns:a16="http://schemas.microsoft.com/office/drawing/2014/main" id="{548C837E-3C57-0A8C-4487-18CCE1955B95}"/>
              </a:ext>
            </a:extLst>
          </p:cNvPr>
          <p:cNvSpPr/>
          <p:nvPr/>
        </p:nvSpPr>
        <p:spPr>
          <a:xfrm>
            <a:off x="88654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06" name="Freeform: Shape 2305">
            <a:extLst>
              <a:ext uri="{FF2B5EF4-FFF2-40B4-BE49-F238E27FC236}">
                <a16:creationId xmlns:a16="http://schemas.microsoft.com/office/drawing/2014/main" id="{B69A2F84-150E-25B1-D837-59746013C89B}"/>
              </a:ext>
            </a:extLst>
          </p:cNvPr>
          <p:cNvSpPr/>
          <p:nvPr/>
        </p:nvSpPr>
        <p:spPr>
          <a:xfrm>
            <a:off x="88654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07" name="Freeform: Shape 2306">
            <a:extLst>
              <a:ext uri="{FF2B5EF4-FFF2-40B4-BE49-F238E27FC236}">
                <a16:creationId xmlns:a16="http://schemas.microsoft.com/office/drawing/2014/main" id="{8CC351C5-B6F4-A1F1-9A19-C7255C742CA7}"/>
              </a:ext>
            </a:extLst>
          </p:cNvPr>
          <p:cNvSpPr/>
          <p:nvPr/>
        </p:nvSpPr>
        <p:spPr>
          <a:xfrm>
            <a:off x="88654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08" name="Freeform: Shape 2307">
            <a:extLst>
              <a:ext uri="{FF2B5EF4-FFF2-40B4-BE49-F238E27FC236}">
                <a16:creationId xmlns:a16="http://schemas.microsoft.com/office/drawing/2014/main" id="{5C881954-B768-5D9B-B466-C0332B16B997}"/>
              </a:ext>
            </a:extLst>
          </p:cNvPr>
          <p:cNvSpPr/>
          <p:nvPr/>
        </p:nvSpPr>
        <p:spPr>
          <a:xfrm>
            <a:off x="88654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09" name="Freeform: Shape 2308">
            <a:extLst>
              <a:ext uri="{FF2B5EF4-FFF2-40B4-BE49-F238E27FC236}">
                <a16:creationId xmlns:a16="http://schemas.microsoft.com/office/drawing/2014/main" id="{EE504E50-E441-AD62-09C1-427E5E018427}"/>
              </a:ext>
            </a:extLst>
          </p:cNvPr>
          <p:cNvSpPr/>
          <p:nvPr/>
        </p:nvSpPr>
        <p:spPr>
          <a:xfrm>
            <a:off x="88654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10" name="Freeform: Shape 2309">
            <a:extLst>
              <a:ext uri="{FF2B5EF4-FFF2-40B4-BE49-F238E27FC236}">
                <a16:creationId xmlns:a16="http://schemas.microsoft.com/office/drawing/2014/main" id="{18855674-1B6F-EFE6-FD97-5F11AE8FE644}"/>
              </a:ext>
            </a:extLst>
          </p:cNvPr>
          <p:cNvSpPr/>
          <p:nvPr/>
        </p:nvSpPr>
        <p:spPr>
          <a:xfrm>
            <a:off x="88654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11" name="Freeform: Shape 2310">
            <a:extLst>
              <a:ext uri="{FF2B5EF4-FFF2-40B4-BE49-F238E27FC236}">
                <a16:creationId xmlns:a16="http://schemas.microsoft.com/office/drawing/2014/main" id="{67C8A552-2FDE-9093-B4A8-504658D57616}"/>
              </a:ext>
            </a:extLst>
          </p:cNvPr>
          <p:cNvSpPr/>
          <p:nvPr/>
        </p:nvSpPr>
        <p:spPr>
          <a:xfrm>
            <a:off x="88654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12" name="Freeform: Shape 2311">
            <a:extLst>
              <a:ext uri="{FF2B5EF4-FFF2-40B4-BE49-F238E27FC236}">
                <a16:creationId xmlns:a16="http://schemas.microsoft.com/office/drawing/2014/main" id="{25619BCF-5DA4-F97F-6B5E-2F5737C0C039}"/>
              </a:ext>
            </a:extLst>
          </p:cNvPr>
          <p:cNvSpPr/>
          <p:nvPr/>
        </p:nvSpPr>
        <p:spPr>
          <a:xfrm>
            <a:off x="88654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13" name="Freeform: Shape 2312">
            <a:extLst>
              <a:ext uri="{FF2B5EF4-FFF2-40B4-BE49-F238E27FC236}">
                <a16:creationId xmlns:a16="http://schemas.microsoft.com/office/drawing/2014/main" id="{2C73ED4C-AE48-467C-9B26-8458CAAC31C0}"/>
              </a:ext>
            </a:extLst>
          </p:cNvPr>
          <p:cNvSpPr/>
          <p:nvPr/>
        </p:nvSpPr>
        <p:spPr>
          <a:xfrm>
            <a:off x="88654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14" name="Freeform: Shape 2313">
            <a:extLst>
              <a:ext uri="{FF2B5EF4-FFF2-40B4-BE49-F238E27FC236}">
                <a16:creationId xmlns:a16="http://schemas.microsoft.com/office/drawing/2014/main" id="{533DAA23-38FE-C90F-00C4-2B4FD414A2A3}"/>
              </a:ext>
            </a:extLst>
          </p:cNvPr>
          <p:cNvSpPr/>
          <p:nvPr/>
        </p:nvSpPr>
        <p:spPr>
          <a:xfrm>
            <a:off x="88654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15" name="Freeform: Shape 2314">
            <a:extLst>
              <a:ext uri="{FF2B5EF4-FFF2-40B4-BE49-F238E27FC236}">
                <a16:creationId xmlns:a16="http://schemas.microsoft.com/office/drawing/2014/main" id="{0AB348F0-B139-1D15-E252-695CFB34238A}"/>
              </a:ext>
            </a:extLst>
          </p:cNvPr>
          <p:cNvSpPr/>
          <p:nvPr/>
        </p:nvSpPr>
        <p:spPr>
          <a:xfrm>
            <a:off x="88654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16" name="Freeform: Shape 2315">
            <a:extLst>
              <a:ext uri="{FF2B5EF4-FFF2-40B4-BE49-F238E27FC236}">
                <a16:creationId xmlns:a16="http://schemas.microsoft.com/office/drawing/2014/main" id="{FA0EA839-38D4-2B29-06F4-FB2321A9D76A}"/>
              </a:ext>
            </a:extLst>
          </p:cNvPr>
          <p:cNvSpPr/>
          <p:nvPr/>
        </p:nvSpPr>
        <p:spPr>
          <a:xfrm>
            <a:off x="88654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17" name="Freeform: Shape 2316">
            <a:extLst>
              <a:ext uri="{FF2B5EF4-FFF2-40B4-BE49-F238E27FC236}">
                <a16:creationId xmlns:a16="http://schemas.microsoft.com/office/drawing/2014/main" id="{7EE0CF2F-1FE9-BED0-39E5-F3172A2965F7}"/>
              </a:ext>
            </a:extLst>
          </p:cNvPr>
          <p:cNvSpPr/>
          <p:nvPr/>
        </p:nvSpPr>
        <p:spPr>
          <a:xfrm>
            <a:off x="88654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18" name="Freeform: Shape 2317">
            <a:extLst>
              <a:ext uri="{FF2B5EF4-FFF2-40B4-BE49-F238E27FC236}">
                <a16:creationId xmlns:a16="http://schemas.microsoft.com/office/drawing/2014/main" id="{F5934E62-9333-C83B-BBF0-0AD2B8475F1E}"/>
              </a:ext>
            </a:extLst>
          </p:cNvPr>
          <p:cNvSpPr/>
          <p:nvPr/>
        </p:nvSpPr>
        <p:spPr>
          <a:xfrm>
            <a:off x="88654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19" name="Freeform: Shape 2318">
            <a:extLst>
              <a:ext uri="{FF2B5EF4-FFF2-40B4-BE49-F238E27FC236}">
                <a16:creationId xmlns:a16="http://schemas.microsoft.com/office/drawing/2014/main" id="{190A0B30-7E5E-CE5A-8312-729683510D45}"/>
              </a:ext>
            </a:extLst>
          </p:cNvPr>
          <p:cNvSpPr/>
          <p:nvPr/>
        </p:nvSpPr>
        <p:spPr>
          <a:xfrm>
            <a:off x="88654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20" name="Freeform: Shape 2319">
            <a:extLst>
              <a:ext uri="{FF2B5EF4-FFF2-40B4-BE49-F238E27FC236}">
                <a16:creationId xmlns:a16="http://schemas.microsoft.com/office/drawing/2014/main" id="{B8F12F83-DE39-F6EF-8A1A-3D4F021AF98B}"/>
              </a:ext>
            </a:extLst>
          </p:cNvPr>
          <p:cNvSpPr/>
          <p:nvPr/>
        </p:nvSpPr>
        <p:spPr>
          <a:xfrm>
            <a:off x="88654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21" name="Freeform: Shape 2320">
            <a:extLst>
              <a:ext uri="{FF2B5EF4-FFF2-40B4-BE49-F238E27FC236}">
                <a16:creationId xmlns:a16="http://schemas.microsoft.com/office/drawing/2014/main" id="{62D86316-E7E7-C053-75DA-2269F1123447}"/>
              </a:ext>
            </a:extLst>
          </p:cNvPr>
          <p:cNvSpPr/>
          <p:nvPr/>
        </p:nvSpPr>
        <p:spPr>
          <a:xfrm>
            <a:off x="88654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22" name="Freeform: Shape 2321">
            <a:extLst>
              <a:ext uri="{FF2B5EF4-FFF2-40B4-BE49-F238E27FC236}">
                <a16:creationId xmlns:a16="http://schemas.microsoft.com/office/drawing/2014/main" id="{C8ADE4B7-5B8C-8B62-C7A3-684FC312C2FB}"/>
              </a:ext>
            </a:extLst>
          </p:cNvPr>
          <p:cNvSpPr/>
          <p:nvPr/>
        </p:nvSpPr>
        <p:spPr>
          <a:xfrm>
            <a:off x="88654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23" name="Freeform: Shape 2322">
            <a:extLst>
              <a:ext uri="{FF2B5EF4-FFF2-40B4-BE49-F238E27FC236}">
                <a16:creationId xmlns:a16="http://schemas.microsoft.com/office/drawing/2014/main" id="{EBC21710-4BBE-CEE5-C047-E11348F04953}"/>
              </a:ext>
            </a:extLst>
          </p:cNvPr>
          <p:cNvSpPr/>
          <p:nvPr/>
        </p:nvSpPr>
        <p:spPr>
          <a:xfrm>
            <a:off x="88654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24" name="Freeform: Shape 2323">
            <a:extLst>
              <a:ext uri="{FF2B5EF4-FFF2-40B4-BE49-F238E27FC236}">
                <a16:creationId xmlns:a16="http://schemas.microsoft.com/office/drawing/2014/main" id="{6B6E5053-E54E-ADB7-C593-5296BA0FBB3E}"/>
              </a:ext>
            </a:extLst>
          </p:cNvPr>
          <p:cNvSpPr/>
          <p:nvPr/>
        </p:nvSpPr>
        <p:spPr>
          <a:xfrm>
            <a:off x="88654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25" name="Freeform: Shape 2324">
            <a:extLst>
              <a:ext uri="{FF2B5EF4-FFF2-40B4-BE49-F238E27FC236}">
                <a16:creationId xmlns:a16="http://schemas.microsoft.com/office/drawing/2014/main" id="{C4D14473-82BB-FC90-1D4C-BAFC6066971F}"/>
              </a:ext>
            </a:extLst>
          </p:cNvPr>
          <p:cNvSpPr/>
          <p:nvPr/>
        </p:nvSpPr>
        <p:spPr>
          <a:xfrm>
            <a:off x="88654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26" name="Freeform: Shape 2325">
            <a:extLst>
              <a:ext uri="{FF2B5EF4-FFF2-40B4-BE49-F238E27FC236}">
                <a16:creationId xmlns:a16="http://schemas.microsoft.com/office/drawing/2014/main" id="{211AD23D-4C6A-629D-9E8E-1B0311FC20FE}"/>
              </a:ext>
            </a:extLst>
          </p:cNvPr>
          <p:cNvSpPr/>
          <p:nvPr/>
        </p:nvSpPr>
        <p:spPr>
          <a:xfrm>
            <a:off x="88654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27" name="Freeform: Shape 2326">
            <a:extLst>
              <a:ext uri="{FF2B5EF4-FFF2-40B4-BE49-F238E27FC236}">
                <a16:creationId xmlns:a16="http://schemas.microsoft.com/office/drawing/2014/main" id="{4FF60488-0B09-C3F9-45C7-9D673EDD361D}"/>
              </a:ext>
            </a:extLst>
          </p:cNvPr>
          <p:cNvSpPr/>
          <p:nvPr/>
        </p:nvSpPr>
        <p:spPr>
          <a:xfrm>
            <a:off x="88654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28" name="Freeform: Shape 2327">
            <a:extLst>
              <a:ext uri="{FF2B5EF4-FFF2-40B4-BE49-F238E27FC236}">
                <a16:creationId xmlns:a16="http://schemas.microsoft.com/office/drawing/2014/main" id="{32C49198-35AF-778C-F467-32567013D18A}"/>
              </a:ext>
            </a:extLst>
          </p:cNvPr>
          <p:cNvSpPr/>
          <p:nvPr/>
        </p:nvSpPr>
        <p:spPr>
          <a:xfrm>
            <a:off x="88654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29" name="Freeform: Shape 2328">
            <a:extLst>
              <a:ext uri="{FF2B5EF4-FFF2-40B4-BE49-F238E27FC236}">
                <a16:creationId xmlns:a16="http://schemas.microsoft.com/office/drawing/2014/main" id="{A3CF4F04-F97B-585B-A64F-9E3F23DD9D01}"/>
              </a:ext>
            </a:extLst>
          </p:cNvPr>
          <p:cNvSpPr/>
          <p:nvPr/>
        </p:nvSpPr>
        <p:spPr>
          <a:xfrm>
            <a:off x="88654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30" name="Freeform: Shape 2329">
            <a:extLst>
              <a:ext uri="{FF2B5EF4-FFF2-40B4-BE49-F238E27FC236}">
                <a16:creationId xmlns:a16="http://schemas.microsoft.com/office/drawing/2014/main" id="{1E626AFF-9442-0FF3-F728-5AB3B13B32C0}"/>
              </a:ext>
            </a:extLst>
          </p:cNvPr>
          <p:cNvSpPr/>
          <p:nvPr/>
        </p:nvSpPr>
        <p:spPr>
          <a:xfrm>
            <a:off x="88654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31" name="Freeform: Shape 2330">
            <a:extLst>
              <a:ext uri="{FF2B5EF4-FFF2-40B4-BE49-F238E27FC236}">
                <a16:creationId xmlns:a16="http://schemas.microsoft.com/office/drawing/2014/main" id="{B42B83B6-B6B3-6412-7600-6DDE182023C3}"/>
              </a:ext>
            </a:extLst>
          </p:cNvPr>
          <p:cNvSpPr/>
          <p:nvPr/>
        </p:nvSpPr>
        <p:spPr>
          <a:xfrm>
            <a:off x="88654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32" name="Freeform: Shape 2331">
            <a:extLst>
              <a:ext uri="{FF2B5EF4-FFF2-40B4-BE49-F238E27FC236}">
                <a16:creationId xmlns:a16="http://schemas.microsoft.com/office/drawing/2014/main" id="{5BA0AD9B-AD5D-8DDD-4BC6-6A1756AC042A}"/>
              </a:ext>
            </a:extLst>
          </p:cNvPr>
          <p:cNvSpPr/>
          <p:nvPr/>
        </p:nvSpPr>
        <p:spPr>
          <a:xfrm>
            <a:off x="88654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33" name="Freeform: Shape 2332">
            <a:extLst>
              <a:ext uri="{FF2B5EF4-FFF2-40B4-BE49-F238E27FC236}">
                <a16:creationId xmlns:a16="http://schemas.microsoft.com/office/drawing/2014/main" id="{714AB945-DE78-5F65-C1B3-0E133AB9D71A}"/>
              </a:ext>
            </a:extLst>
          </p:cNvPr>
          <p:cNvSpPr/>
          <p:nvPr/>
        </p:nvSpPr>
        <p:spPr>
          <a:xfrm>
            <a:off x="90369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34" name="Freeform: Shape 2333">
            <a:extLst>
              <a:ext uri="{FF2B5EF4-FFF2-40B4-BE49-F238E27FC236}">
                <a16:creationId xmlns:a16="http://schemas.microsoft.com/office/drawing/2014/main" id="{EAD28A6E-8756-76D6-2218-C22D8F192798}"/>
              </a:ext>
            </a:extLst>
          </p:cNvPr>
          <p:cNvSpPr/>
          <p:nvPr/>
        </p:nvSpPr>
        <p:spPr>
          <a:xfrm>
            <a:off x="90369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35" name="Freeform: Shape 2334">
            <a:extLst>
              <a:ext uri="{FF2B5EF4-FFF2-40B4-BE49-F238E27FC236}">
                <a16:creationId xmlns:a16="http://schemas.microsoft.com/office/drawing/2014/main" id="{B2B463A7-2059-79AA-EFEC-54AD1E6334BF}"/>
              </a:ext>
            </a:extLst>
          </p:cNvPr>
          <p:cNvSpPr/>
          <p:nvPr/>
        </p:nvSpPr>
        <p:spPr>
          <a:xfrm>
            <a:off x="90369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36" name="Freeform: Shape 2335">
            <a:extLst>
              <a:ext uri="{FF2B5EF4-FFF2-40B4-BE49-F238E27FC236}">
                <a16:creationId xmlns:a16="http://schemas.microsoft.com/office/drawing/2014/main" id="{8D9AE6A7-BFA3-F9D2-E92F-8B484229D9D9}"/>
              </a:ext>
            </a:extLst>
          </p:cNvPr>
          <p:cNvSpPr/>
          <p:nvPr/>
        </p:nvSpPr>
        <p:spPr>
          <a:xfrm>
            <a:off x="90369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37" name="Freeform: Shape 2336">
            <a:extLst>
              <a:ext uri="{FF2B5EF4-FFF2-40B4-BE49-F238E27FC236}">
                <a16:creationId xmlns:a16="http://schemas.microsoft.com/office/drawing/2014/main" id="{ADF93FC8-1DD0-F4D4-2563-5269EA913B53}"/>
              </a:ext>
            </a:extLst>
          </p:cNvPr>
          <p:cNvSpPr/>
          <p:nvPr/>
        </p:nvSpPr>
        <p:spPr>
          <a:xfrm>
            <a:off x="90369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38" name="Freeform: Shape 2337">
            <a:extLst>
              <a:ext uri="{FF2B5EF4-FFF2-40B4-BE49-F238E27FC236}">
                <a16:creationId xmlns:a16="http://schemas.microsoft.com/office/drawing/2014/main" id="{1B9D3892-453B-C096-0657-5A4EC482B077}"/>
              </a:ext>
            </a:extLst>
          </p:cNvPr>
          <p:cNvSpPr/>
          <p:nvPr/>
        </p:nvSpPr>
        <p:spPr>
          <a:xfrm>
            <a:off x="90369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39" name="Freeform: Shape 2338">
            <a:extLst>
              <a:ext uri="{FF2B5EF4-FFF2-40B4-BE49-F238E27FC236}">
                <a16:creationId xmlns:a16="http://schemas.microsoft.com/office/drawing/2014/main" id="{AA7F9EB3-C3F7-1F25-7F30-38D7D0AB8E53}"/>
              </a:ext>
            </a:extLst>
          </p:cNvPr>
          <p:cNvSpPr/>
          <p:nvPr/>
        </p:nvSpPr>
        <p:spPr>
          <a:xfrm>
            <a:off x="90369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40" name="Freeform: Shape 2339">
            <a:extLst>
              <a:ext uri="{FF2B5EF4-FFF2-40B4-BE49-F238E27FC236}">
                <a16:creationId xmlns:a16="http://schemas.microsoft.com/office/drawing/2014/main" id="{1C33B26F-569D-FF69-89EE-C5EB7F8B452C}"/>
              </a:ext>
            </a:extLst>
          </p:cNvPr>
          <p:cNvSpPr/>
          <p:nvPr/>
        </p:nvSpPr>
        <p:spPr>
          <a:xfrm>
            <a:off x="90369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41" name="Freeform: Shape 2340">
            <a:extLst>
              <a:ext uri="{FF2B5EF4-FFF2-40B4-BE49-F238E27FC236}">
                <a16:creationId xmlns:a16="http://schemas.microsoft.com/office/drawing/2014/main" id="{6B529489-CDE8-6F70-A0BA-4AD416AD2472}"/>
              </a:ext>
            </a:extLst>
          </p:cNvPr>
          <p:cNvSpPr/>
          <p:nvPr/>
        </p:nvSpPr>
        <p:spPr>
          <a:xfrm>
            <a:off x="90369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42" name="Freeform: Shape 2341">
            <a:extLst>
              <a:ext uri="{FF2B5EF4-FFF2-40B4-BE49-F238E27FC236}">
                <a16:creationId xmlns:a16="http://schemas.microsoft.com/office/drawing/2014/main" id="{B6730817-0EA0-259C-4129-FA964E7B3195}"/>
              </a:ext>
            </a:extLst>
          </p:cNvPr>
          <p:cNvSpPr/>
          <p:nvPr/>
        </p:nvSpPr>
        <p:spPr>
          <a:xfrm>
            <a:off x="90369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43" name="Freeform: Shape 2342">
            <a:extLst>
              <a:ext uri="{FF2B5EF4-FFF2-40B4-BE49-F238E27FC236}">
                <a16:creationId xmlns:a16="http://schemas.microsoft.com/office/drawing/2014/main" id="{9F28A627-2C2A-04F4-EE7B-B84A79C20DE6}"/>
              </a:ext>
            </a:extLst>
          </p:cNvPr>
          <p:cNvSpPr/>
          <p:nvPr/>
        </p:nvSpPr>
        <p:spPr>
          <a:xfrm>
            <a:off x="90369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44" name="Freeform: Shape 2343">
            <a:extLst>
              <a:ext uri="{FF2B5EF4-FFF2-40B4-BE49-F238E27FC236}">
                <a16:creationId xmlns:a16="http://schemas.microsoft.com/office/drawing/2014/main" id="{7D39B096-3273-EA22-2150-8C29FA7317F1}"/>
              </a:ext>
            </a:extLst>
          </p:cNvPr>
          <p:cNvSpPr/>
          <p:nvPr/>
        </p:nvSpPr>
        <p:spPr>
          <a:xfrm>
            <a:off x="90369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45" name="Freeform: Shape 2344">
            <a:extLst>
              <a:ext uri="{FF2B5EF4-FFF2-40B4-BE49-F238E27FC236}">
                <a16:creationId xmlns:a16="http://schemas.microsoft.com/office/drawing/2014/main" id="{918F7A8C-E06B-E4F7-2D58-E0A38931359C}"/>
              </a:ext>
            </a:extLst>
          </p:cNvPr>
          <p:cNvSpPr/>
          <p:nvPr/>
        </p:nvSpPr>
        <p:spPr>
          <a:xfrm>
            <a:off x="90369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46" name="Freeform: Shape 2345">
            <a:extLst>
              <a:ext uri="{FF2B5EF4-FFF2-40B4-BE49-F238E27FC236}">
                <a16:creationId xmlns:a16="http://schemas.microsoft.com/office/drawing/2014/main" id="{9EDA8B60-6D37-66EC-11A1-10D92C975036}"/>
              </a:ext>
            </a:extLst>
          </p:cNvPr>
          <p:cNvSpPr/>
          <p:nvPr/>
        </p:nvSpPr>
        <p:spPr>
          <a:xfrm>
            <a:off x="90369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47" name="Freeform: Shape 2346">
            <a:extLst>
              <a:ext uri="{FF2B5EF4-FFF2-40B4-BE49-F238E27FC236}">
                <a16:creationId xmlns:a16="http://schemas.microsoft.com/office/drawing/2014/main" id="{3A29D3EC-7AE0-66A9-4E64-8DBE2A746343}"/>
              </a:ext>
            </a:extLst>
          </p:cNvPr>
          <p:cNvSpPr/>
          <p:nvPr/>
        </p:nvSpPr>
        <p:spPr>
          <a:xfrm>
            <a:off x="90369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48" name="Freeform: Shape 2347">
            <a:extLst>
              <a:ext uri="{FF2B5EF4-FFF2-40B4-BE49-F238E27FC236}">
                <a16:creationId xmlns:a16="http://schemas.microsoft.com/office/drawing/2014/main" id="{8D8C96D4-52F1-05A8-7987-9643BF2ECEE5}"/>
              </a:ext>
            </a:extLst>
          </p:cNvPr>
          <p:cNvSpPr/>
          <p:nvPr/>
        </p:nvSpPr>
        <p:spPr>
          <a:xfrm>
            <a:off x="90369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49" name="Freeform: Shape 2348">
            <a:extLst>
              <a:ext uri="{FF2B5EF4-FFF2-40B4-BE49-F238E27FC236}">
                <a16:creationId xmlns:a16="http://schemas.microsoft.com/office/drawing/2014/main" id="{C9E68F2B-F7D5-81E0-4942-47CB28004AA4}"/>
              </a:ext>
            </a:extLst>
          </p:cNvPr>
          <p:cNvSpPr/>
          <p:nvPr/>
        </p:nvSpPr>
        <p:spPr>
          <a:xfrm>
            <a:off x="90369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50" name="Freeform: Shape 2349">
            <a:extLst>
              <a:ext uri="{FF2B5EF4-FFF2-40B4-BE49-F238E27FC236}">
                <a16:creationId xmlns:a16="http://schemas.microsoft.com/office/drawing/2014/main" id="{ED204F19-B771-162F-A041-91D4F0366A5E}"/>
              </a:ext>
            </a:extLst>
          </p:cNvPr>
          <p:cNvSpPr/>
          <p:nvPr/>
        </p:nvSpPr>
        <p:spPr>
          <a:xfrm>
            <a:off x="90369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51" name="Freeform: Shape 2350">
            <a:extLst>
              <a:ext uri="{FF2B5EF4-FFF2-40B4-BE49-F238E27FC236}">
                <a16:creationId xmlns:a16="http://schemas.microsoft.com/office/drawing/2014/main" id="{C0FBD3D0-5F00-4741-0109-C85FE42BB97B}"/>
              </a:ext>
            </a:extLst>
          </p:cNvPr>
          <p:cNvSpPr/>
          <p:nvPr/>
        </p:nvSpPr>
        <p:spPr>
          <a:xfrm>
            <a:off x="90369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52" name="Freeform: Shape 2351">
            <a:extLst>
              <a:ext uri="{FF2B5EF4-FFF2-40B4-BE49-F238E27FC236}">
                <a16:creationId xmlns:a16="http://schemas.microsoft.com/office/drawing/2014/main" id="{77C81C5F-A0C4-DD1B-A816-01F94C8111A4}"/>
              </a:ext>
            </a:extLst>
          </p:cNvPr>
          <p:cNvSpPr/>
          <p:nvPr/>
        </p:nvSpPr>
        <p:spPr>
          <a:xfrm>
            <a:off x="90369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53" name="Freeform: Shape 2352">
            <a:extLst>
              <a:ext uri="{FF2B5EF4-FFF2-40B4-BE49-F238E27FC236}">
                <a16:creationId xmlns:a16="http://schemas.microsoft.com/office/drawing/2014/main" id="{B7BC0352-4D5B-927F-FC31-4B4FD7F73C52}"/>
              </a:ext>
            </a:extLst>
          </p:cNvPr>
          <p:cNvSpPr/>
          <p:nvPr/>
        </p:nvSpPr>
        <p:spPr>
          <a:xfrm>
            <a:off x="90369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54" name="Freeform: Shape 2353">
            <a:extLst>
              <a:ext uri="{FF2B5EF4-FFF2-40B4-BE49-F238E27FC236}">
                <a16:creationId xmlns:a16="http://schemas.microsoft.com/office/drawing/2014/main" id="{0FB4E486-7584-71F5-FAF9-EC6EB7A4B0A7}"/>
              </a:ext>
            </a:extLst>
          </p:cNvPr>
          <p:cNvSpPr/>
          <p:nvPr/>
        </p:nvSpPr>
        <p:spPr>
          <a:xfrm>
            <a:off x="90369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55" name="Freeform: Shape 2354">
            <a:extLst>
              <a:ext uri="{FF2B5EF4-FFF2-40B4-BE49-F238E27FC236}">
                <a16:creationId xmlns:a16="http://schemas.microsoft.com/office/drawing/2014/main" id="{3B292A49-5425-B73C-76D3-38B316A9CE4B}"/>
              </a:ext>
            </a:extLst>
          </p:cNvPr>
          <p:cNvSpPr/>
          <p:nvPr/>
        </p:nvSpPr>
        <p:spPr>
          <a:xfrm>
            <a:off x="90369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56" name="Freeform: Shape 2355">
            <a:extLst>
              <a:ext uri="{FF2B5EF4-FFF2-40B4-BE49-F238E27FC236}">
                <a16:creationId xmlns:a16="http://schemas.microsoft.com/office/drawing/2014/main" id="{C2361E6A-9CFA-5788-98FC-17FB8B6DE834}"/>
              </a:ext>
            </a:extLst>
          </p:cNvPr>
          <p:cNvSpPr/>
          <p:nvPr/>
        </p:nvSpPr>
        <p:spPr>
          <a:xfrm>
            <a:off x="90369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57" name="Freeform: Shape 2356">
            <a:extLst>
              <a:ext uri="{FF2B5EF4-FFF2-40B4-BE49-F238E27FC236}">
                <a16:creationId xmlns:a16="http://schemas.microsoft.com/office/drawing/2014/main" id="{5625EFA5-9E44-6A8B-81B6-C178E54A2765}"/>
              </a:ext>
            </a:extLst>
          </p:cNvPr>
          <p:cNvSpPr/>
          <p:nvPr/>
        </p:nvSpPr>
        <p:spPr>
          <a:xfrm>
            <a:off x="90369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58" name="Freeform: Shape 2357">
            <a:extLst>
              <a:ext uri="{FF2B5EF4-FFF2-40B4-BE49-F238E27FC236}">
                <a16:creationId xmlns:a16="http://schemas.microsoft.com/office/drawing/2014/main" id="{326B434B-9EB3-ED97-588B-63257F7AB5DE}"/>
              </a:ext>
            </a:extLst>
          </p:cNvPr>
          <p:cNvSpPr/>
          <p:nvPr/>
        </p:nvSpPr>
        <p:spPr>
          <a:xfrm>
            <a:off x="90369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59" name="Freeform: Shape 2358">
            <a:extLst>
              <a:ext uri="{FF2B5EF4-FFF2-40B4-BE49-F238E27FC236}">
                <a16:creationId xmlns:a16="http://schemas.microsoft.com/office/drawing/2014/main" id="{07B4C29F-7907-B9C9-F73A-DB488F1B03CA}"/>
              </a:ext>
            </a:extLst>
          </p:cNvPr>
          <p:cNvSpPr/>
          <p:nvPr/>
        </p:nvSpPr>
        <p:spPr>
          <a:xfrm>
            <a:off x="90369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60" name="Freeform: Shape 2359">
            <a:extLst>
              <a:ext uri="{FF2B5EF4-FFF2-40B4-BE49-F238E27FC236}">
                <a16:creationId xmlns:a16="http://schemas.microsoft.com/office/drawing/2014/main" id="{E4CAA480-C873-9BFE-BE0E-43D88DA415DF}"/>
              </a:ext>
            </a:extLst>
          </p:cNvPr>
          <p:cNvSpPr/>
          <p:nvPr/>
        </p:nvSpPr>
        <p:spPr>
          <a:xfrm>
            <a:off x="90369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61" name="Freeform: Shape 2360">
            <a:extLst>
              <a:ext uri="{FF2B5EF4-FFF2-40B4-BE49-F238E27FC236}">
                <a16:creationId xmlns:a16="http://schemas.microsoft.com/office/drawing/2014/main" id="{18D9232D-6C2F-BAE4-73FF-B7DFC035C0EB}"/>
              </a:ext>
            </a:extLst>
          </p:cNvPr>
          <p:cNvSpPr/>
          <p:nvPr/>
        </p:nvSpPr>
        <p:spPr>
          <a:xfrm>
            <a:off x="90369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62" name="Freeform: Shape 2361">
            <a:extLst>
              <a:ext uri="{FF2B5EF4-FFF2-40B4-BE49-F238E27FC236}">
                <a16:creationId xmlns:a16="http://schemas.microsoft.com/office/drawing/2014/main" id="{CC3D3AC5-6D31-CFCA-1563-3E143A9B5205}"/>
              </a:ext>
            </a:extLst>
          </p:cNvPr>
          <p:cNvSpPr/>
          <p:nvPr/>
        </p:nvSpPr>
        <p:spPr>
          <a:xfrm>
            <a:off x="90369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63" name="Freeform: Shape 2362">
            <a:extLst>
              <a:ext uri="{FF2B5EF4-FFF2-40B4-BE49-F238E27FC236}">
                <a16:creationId xmlns:a16="http://schemas.microsoft.com/office/drawing/2014/main" id="{3BF3C454-6122-6860-4AC7-C0F5114B553D}"/>
              </a:ext>
            </a:extLst>
          </p:cNvPr>
          <p:cNvSpPr/>
          <p:nvPr/>
        </p:nvSpPr>
        <p:spPr>
          <a:xfrm>
            <a:off x="90369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64" name="Freeform: Shape 2363">
            <a:extLst>
              <a:ext uri="{FF2B5EF4-FFF2-40B4-BE49-F238E27FC236}">
                <a16:creationId xmlns:a16="http://schemas.microsoft.com/office/drawing/2014/main" id="{136FD95A-3BAB-9629-0910-A261AD514254}"/>
              </a:ext>
            </a:extLst>
          </p:cNvPr>
          <p:cNvSpPr/>
          <p:nvPr/>
        </p:nvSpPr>
        <p:spPr>
          <a:xfrm>
            <a:off x="90369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65" name="Freeform: Shape 2364">
            <a:extLst>
              <a:ext uri="{FF2B5EF4-FFF2-40B4-BE49-F238E27FC236}">
                <a16:creationId xmlns:a16="http://schemas.microsoft.com/office/drawing/2014/main" id="{3CDAD938-48B6-AFB4-2D73-7E573D22CE56}"/>
              </a:ext>
            </a:extLst>
          </p:cNvPr>
          <p:cNvSpPr/>
          <p:nvPr/>
        </p:nvSpPr>
        <p:spPr>
          <a:xfrm>
            <a:off x="90369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66" name="Freeform: Shape 2365">
            <a:extLst>
              <a:ext uri="{FF2B5EF4-FFF2-40B4-BE49-F238E27FC236}">
                <a16:creationId xmlns:a16="http://schemas.microsoft.com/office/drawing/2014/main" id="{62F06177-009A-0302-52C4-DE801AA3BFB3}"/>
              </a:ext>
            </a:extLst>
          </p:cNvPr>
          <p:cNvSpPr/>
          <p:nvPr/>
        </p:nvSpPr>
        <p:spPr>
          <a:xfrm>
            <a:off x="90369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67" name="Freeform: Shape 2366">
            <a:extLst>
              <a:ext uri="{FF2B5EF4-FFF2-40B4-BE49-F238E27FC236}">
                <a16:creationId xmlns:a16="http://schemas.microsoft.com/office/drawing/2014/main" id="{646DFF56-7193-681C-88DF-EFBEE2FC2144}"/>
              </a:ext>
            </a:extLst>
          </p:cNvPr>
          <p:cNvSpPr/>
          <p:nvPr/>
        </p:nvSpPr>
        <p:spPr>
          <a:xfrm>
            <a:off x="90369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68" name="Freeform: Shape 2367">
            <a:extLst>
              <a:ext uri="{FF2B5EF4-FFF2-40B4-BE49-F238E27FC236}">
                <a16:creationId xmlns:a16="http://schemas.microsoft.com/office/drawing/2014/main" id="{C63E84DB-5DF5-FF1C-E5F3-FC1C58E130C1}"/>
              </a:ext>
            </a:extLst>
          </p:cNvPr>
          <p:cNvSpPr/>
          <p:nvPr/>
        </p:nvSpPr>
        <p:spPr>
          <a:xfrm>
            <a:off x="90369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69" name="Freeform: Shape 2368">
            <a:extLst>
              <a:ext uri="{FF2B5EF4-FFF2-40B4-BE49-F238E27FC236}">
                <a16:creationId xmlns:a16="http://schemas.microsoft.com/office/drawing/2014/main" id="{7D1BCBC3-7BAC-14D8-7DD9-79A1F0A0C2F4}"/>
              </a:ext>
            </a:extLst>
          </p:cNvPr>
          <p:cNvSpPr/>
          <p:nvPr/>
        </p:nvSpPr>
        <p:spPr>
          <a:xfrm>
            <a:off x="90369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70" name="Freeform: Shape 2369">
            <a:extLst>
              <a:ext uri="{FF2B5EF4-FFF2-40B4-BE49-F238E27FC236}">
                <a16:creationId xmlns:a16="http://schemas.microsoft.com/office/drawing/2014/main" id="{1579F810-7233-96C5-B26E-B083C1280F1A}"/>
              </a:ext>
            </a:extLst>
          </p:cNvPr>
          <p:cNvSpPr/>
          <p:nvPr/>
        </p:nvSpPr>
        <p:spPr>
          <a:xfrm>
            <a:off x="90369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71" name="Freeform: Shape 2370">
            <a:extLst>
              <a:ext uri="{FF2B5EF4-FFF2-40B4-BE49-F238E27FC236}">
                <a16:creationId xmlns:a16="http://schemas.microsoft.com/office/drawing/2014/main" id="{C9AC97F0-86BA-E422-5D9F-0428721A4786}"/>
              </a:ext>
            </a:extLst>
          </p:cNvPr>
          <p:cNvSpPr/>
          <p:nvPr/>
        </p:nvSpPr>
        <p:spPr>
          <a:xfrm>
            <a:off x="920837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72" name="Freeform: Shape 2371">
            <a:extLst>
              <a:ext uri="{FF2B5EF4-FFF2-40B4-BE49-F238E27FC236}">
                <a16:creationId xmlns:a16="http://schemas.microsoft.com/office/drawing/2014/main" id="{68E86CF0-6324-70BC-8BCF-B9A193EA3643}"/>
              </a:ext>
            </a:extLst>
          </p:cNvPr>
          <p:cNvSpPr/>
          <p:nvPr/>
        </p:nvSpPr>
        <p:spPr>
          <a:xfrm>
            <a:off x="920837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73" name="Freeform: Shape 2372">
            <a:extLst>
              <a:ext uri="{FF2B5EF4-FFF2-40B4-BE49-F238E27FC236}">
                <a16:creationId xmlns:a16="http://schemas.microsoft.com/office/drawing/2014/main" id="{DFBAE23F-8019-FAB8-3EBA-72BB63228BD3}"/>
              </a:ext>
            </a:extLst>
          </p:cNvPr>
          <p:cNvSpPr/>
          <p:nvPr/>
        </p:nvSpPr>
        <p:spPr>
          <a:xfrm>
            <a:off x="920837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74" name="Freeform: Shape 2373">
            <a:extLst>
              <a:ext uri="{FF2B5EF4-FFF2-40B4-BE49-F238E27FC236}">
                <a16:creationId xmlns:a16="http://schemas.microsoft.com/office/drawing/2014/main" id="{77D605AA-E034-7F31-5310-64A61B0FB1C3}"/>
              </a:ext>
            </a:extLst>
          </p:cNvPr>
          <p:cNvSpPr/>
          <p:nvPr/>
        </p:nvSpPr>
        <p:spPr>
          <a:xfrm>
            <a:off x="920837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75" name="Freeform: Shape 2374">
            <a:extLst>
              <a:ext uri="{FF2B5EF4-FFF2-40B4-BE49-F238E27FC236}">
                <a16:creationId xmlns:a16="http://schemas.microsoft.com/office/drawing/2014/main" id="{87CF8241-2635-D78F-C1D6-F678E0FC6B2E}"/>
              </a:ext>
            </a:extLst>
          </p:cNvPr>
          <p:cNvSpPr/>
          <p:nvPr/>
        </p:nvSpPr>
        <p:spPr>
          <a:xfrm>
            <a:off x="920837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76" name="Freeform: Shape 2375">
            <a:extLst>
              <a:ext uri="{FF2B5EF4-FFF2-40B4-BE49-F238E27FC236}">
                <a16:creationId xmlns:a16="http://schemas.microsoft.com/office/drawing/2014/main" id="{14235990-2668-804A-311B-2D029270AA3A}"/>
              </a:ext>
            </a:extLst>
          </p:cNvPr>
          <p:cNvSpPr/>
          <p:nvPr/>
        </p:nvSpPr>
        <p:spPr>
          <a:xfrm>
            <a:off x="920837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77" name="Freeform: Shape 2376">
            <a:extLst>
              <a:ext uri="{FF2B5EF4-FFF2-40B4-BE49-F238E27FC236}">
                <a16:creationId xmlns:a16="http://schemas.microsoft.com/office/drawing/2014/main" id="{EF8E5D63-3EB9-8008-117E-5FCB58933C8B}"/>
              </a:ext>
            </a:extLst>
          </p:cNvPr>
          <p:cNvSpPr/>
          <p:nvPr/>
        </p:nvSpPr>
        <p:spPr>
          <a:xfrm>
            <a:off x="920837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78" name="Freeform: Shape 2377">
            <a:extLst>
              <a:ext uri="{FF2B5EF4-FFF2-40B4-BE49-F238E27FC236}">
                <a16:creationId xmlns:a16="http://schemas.microsoft.com/office/drawing/2014/main" id="{901649D2-40A4-5E70-243D-CD6029B6D457}"/>
              </a:ext>
            </a:extLst>
          </p:cNvPr>
          <p:cNvSpPr/>
          <p:nvPr/>
        </p:nvSpPr>
        <p:spPr>
          <a:xfrm>
            <a:off x="920837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79" name="Freeform: Shape 2378">
            <a:extLst>
              <a:ext uri="{FF2B5EF4-FFF2-40B4-BE49-F238E27FC236}">
                <a16:creationId xmlns:a16="http://schemas.microsoft.com/office/drawing/2014/main" id="{ADD7CC86-C8F6-3B89-59AB-69227D11F575}"/>
              </a:ext>
            </a:extLst>
          </p:cNvPr>
          <p:cNvSpPr/>
          <p:nvPr/>
        </p:nvSpPr>
        <p:spPr>
          <a:xfrm>
            <a:off x="920837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80" name="Freeform: Shape 2379">
            <a:extLst>
              <a:ext uri="{FF2B5EF4-FFF2-40B4-BE49-F238E27FC236}">
                <a16:creationId xmlns:a16="http://schemas.microsoft.com/office/drawing/2014/main" id="{904567FE-AAED-0118-B3D8-C96F17EB6490}"/>
              </a:ext>
            </a:extLst>
          </p:cNvPr>
          <p:cNvSpPr/>
          <p:nvPr/>
        </p:nvSpPr>
        <p:spPr>
          <a:xfrm>
            <a:off x="920837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81" name="Freeform: Shape 2380">
            <a:extLst>
              <a:ext uri="{FF2B5EF4-FFF2-40B4-BE49-F238E27FC236}">
                <a16:creationId xmlns:a16="http://schemas.microsoft.com/office/drawing/2014/main" id="{20B57893-0BA0-58AA-9D35-233B94EF0B41}"/>
              </a:ext>
            </a:extLst>
          </p:cNvPr>
          <p:cNvSpPr/>
          <p:nvPr/>
        </p:nvSpPr>
        <p:spPr>
          <a:xfrm>
            <a:off x="920837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82" name="Freeform: Shape 2381">
            <a:extLst>
              <a:ext uri="{FF2B5EF4-FFF2-40B4-BE49-F238E27FC236}">
                <a16:creationId xmlns:a16="http://schemas.microsoft.com/office/drawing/2014/main" id="{F0BB4B0F-245D-58F1-9986-1B8076BC926A}"/>
              </a:ext>
            </a:extLst>
          </p:cNvPr>
          <p:cNvSpPr/>
          <p:nvPr/>
        </p:nvSpPr>
        <p:spPr>
          <a:xfrm>
            <a:off x="920837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83" name="Freeform: Shape 2382">
            <a:extLst>
              <a:ext uri="{FF2B5EF4-FFF2-40B4-BE49-F238E27FC236}">
                <a16:creationId xmlns:a16="http://schemas.microsoft.com/office/drawing/2014/main" id="{1D4496D5-5ACF-FFA3-9420-D5B9548B585B}"/>
              </a:ext>
            </a:extLst>
          </p:cNvPr>
          <p:cNvSpPr/>
          <p:nvPr/>
        </p:nvSpPr>
        <p:spPr>
          <a:xfrm>
            <a:off x="920837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84" name="Freeform: Shape 2383">
            <a:extLst>
              <a:ext uri="{FF2B5EF4-FFF2-40B4-BE49-F238E27FC236}">
                <a16:creationId xmlns:a16="http://schemas.microsoft.com/office/drawing/2014/main" id="{202714FA-2B22-A3C0-4937-A7C8F9FFC308}"/>
              </a:ext>
            </a:extLst>
          </p:cNvPr>
          <p:cNvSpPr/>
          <p:nvPr/>
        </p:nvSpPr>
        <p:spPr>
          <a:xfrm>
            <a:off x="920837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85" name="Freeform: Shape 2384">
            <a:extLst>
              <a:ext uri="{FF2B5EF4-FFF2-40B4-BE49-F238E27FC236}">
                <a16:creationId xmlns:a16="http://schemas.microsoft.com/office/drawing/2014/main" id="{716F9EDF-C68C-84AC-9450-43E3450A6126}"/>
              </a:ext>
            </a:extLst>
          </p:cNvPr>
          <p:cNvSpPr/>
          <p:nvPr/>
        </p:nvSpPr>
        <p:spPr>
          <a:xfrm>
            <a:off x="920837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86" name="Freeform: Shape 2385">
            <a:extLst>
              <a:ext uri="{FF2B5EF4-FFF2-40B4-BE49-F238E27FC236}">
                <a16:creationId xmlns:a16="http://schemas.microsoft.com/office/drawing/2014/main" id="{4E592029-3DED-7A57-E4C5-ED6817219F42}"/>
              </a:ext>
            </a:extLst>
          </p:cNvPr>
          <p:cNvSpPr/>
          <p:nvPr/>
        </p:nvSpPr>
        <p:spPr>
          <a:xfrm>
            <a:off x="920837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87" name="Freeform: Shape 2386">
            <a:extLst>
              <a:ext uri="{FF2B5EF4-FFF2-40B4-BE49-F238E27FC236}">
                <a16:creationId xmlns:a16="http://schemas.microsoft.com/office/drawing/2014/main" id="{99E954FC-D0E5-9FAF-EE96-3D4F38DC9912}"/>
              </a:ext>
            </a:extLst>
          </p:cNvPr>
          <p:cNvSpPr/>
          <p:nvPr/>
        </p:nvSpPr>
        <p:spPr>
          <a:xfrm>
            <a:off x="920837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88" name="Freeform: Shape 2387">
            <a:extLst>
              <a:ext uri="{FF2B5EF4-FFF2-40B4-BE49-F238E27FC236}">
                <a16:creationId xmlns:a16="http://schemas.microsoft.com/office/drawing/2014/main" id="{434705C1-14E2-3A9A-F6C1-8B0848758B56}"/>
              </a:ext>
            </a:extLst>
          </p:cNvPr>
          <p:cNvSpPr/>
          <p:nvPr/>
        </p:nvSpPr>
        <p:spPr>
          <a:xfrm>
            <a:off x="920837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89" name="Freeform: Shape 2388">
            <a:extLst>
              <a:ext uri="{FF2B5EF4-FFF2-40B4-BE49-F238E27FC236}">
                <a16:creationId xmlns:a16="http://schemas.microsoft.com/office/drawing/2014/main" id="{457A9055-C238-6F5A-7BF3-AEA63994418F}"/>
              </a:ext>
            </a:extLst>
          </p:cNvPr>
          <p:cNvSpPr/>
          <p:nvPr/>
        </p:nvSpPr>
        <p:spPr>
          <a:xfrm>
            <a:off x="920837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90" name="Freeform: Shape 2389">
            <a:extLst>
              <a:ext uri="{FF2B5EF4-FFF2-40B4-BE49-F238E27FC236}">
                <a16:creationId xmlns:a16="http://schemas.microsoft.com/office/drawing/2014/main" id="{27D1BDB3-7487-937C-4095-17B881FD2ED9}"/>
              </a:ext>
            </a:extLst>
          </p:cNvPr>
          <p:cNvSpPr/>
          <p:nvPr/>
        </p:nvSpPr>
        <p:spPr>
          <a:xfrm>
            <a:off x="920837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91" name="Freeform: Shape 2390">
            <a:extLst>
              <a:ext uri="{FF2B5EF4-FFF2-40B4-BE49-F238E27FC236}">
                <a16:creationId xmlns:a16="http://schemas.microsoft.com/office/drawing/2014/main" id="{12AAE180-29B2-1CA2-3F98-64C5D469EC4F}"/>
              </a:ext>
            </a:extLst>
          </p:cNvPr>
          <p:cNvSpPr/>
          <p:nvPr/>
        </p:nvSpPr>
        <p:spPr>
          <a:xfrm>
            <a:off x="920837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92" name="Freeform: Shape 2391">
            <a:extLst>
              <a:ext uri="{FF2B5EF4-FFF2-40B4-BE49-F238E27FC236}">
                <a16:creationId xmlns:a16="http://schemas.microsoft.com/office/drawing/2014/main" id="{CE0F24B7-184F-F6C3-0D21-53B2D8CCD522}"/>
              </a:ext>
            </a:extLst>
          </p:cNvPr>
          <p:cNvSpPr/>
          <p:nvPr/>
        </p:nvSpPr>
        <p:spPr>
          <a:xfrm>
            <a:off x="920837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93" name="Freeform: Shape 2392">
            <a:extLst>
              <a:ext uri="{FF2B5EF4-FFF2-40B4-BE49-F238E27FC236}">
                <a16:creationId xmlns:a16="http://schemas.microsoft.com/office/drawing/2014/main" id="{F1D0095B-F3F3-AAB0-EE01-351F11C114E1}"/>
              </a:ext>
            </a:extLst>
          </p:cNvPr>
          <p:cNvSpPr/>
          <p:nvPr/>
        </p:nvSpPr>
        <p:spPr>
          <a:xfrm>
            <a:off x="920837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94" name="Freeform: Shape 2393">
            <a:extLst>
              <a:ext uri="{FF2B5EF4-FFF2-40B4-BE49-F238E27FC236}">
                <a16:creationId xmlns:a16="http://schemas.microsoft.com/office/drawing/2014/main" id="{22E3BEF0-79EB-180A-DA07-94D4357F1B41}"/>
              </a:ext>
            </a:extLst>
          </p:cNvPr>
          <p:cNvSpPr/>
          <p:nvPr/>
        </p:nvSpPr>
        <p:spPr>
          <a:xfrm>
            <a:off x="920837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95" name="Freeform: Shape 2394">
            <a:extLst>
              <a:ext uri="{FF2B5EF4-FFF2-40B4-BE49-F238E27FC236}">
                <a16:creationId xmlns:a16="http://schemas.microsoft.com/office/drawing/2014/main" id="{A80A5AA7-B537-3B7B-385F-53738209E49B}"/>
              </a:ext>
            </a:extLst>
          </p:cNvPr>
          <p:cNvSpPr/>
          <p:nvPr/>
        </p:nvSpPr>
        <p:spPr>
          <a:xfrm>
            <a:off x="920837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96" name="Freeform: Shape 2395">
            <a:extLst>
              <a:ext uri="{FF2B5EF4-FFF2-40B4-BE49-F238E27FC236}">
                <a16:creationId xmlns:a16="http://schemas.microsoft.com/office/drawing/2014/main" id="{8E75FD66-A415-10F6-61A6-2D915E137FCD}"/>
              </a:ext>
            </a:extLst>
          </p:cNvPr>
          <p:cNvSpPr/>
          <p:nvPr/>
        </p:nvSpPr>
        <p:spPr>
          <a:xfrm>
            <a:off x="920837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97" name="Freeform: Shape 2396">
            <a:extLst>
              <a:ext uri="{FF2B5EF4-FFF2-40B4-BE49-F238E27FC236}">
                <a16:creationId xmlns:a16="http://schemas.microsoft.com/office/drawing/2014/main" id="{FB27147E-3C42-D23B-6C1E-B983F4C5B13A}"/>
              </a:ext>
            </a:extLst>
          </p:cNvPr>
          <p:cNvSpPr/>
          <p:nvPr/>
        </p:nvSpPr>
        <p:spPr>
          <a:xfrm>
            <a:off x="920837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98" name="Freeform: Shape 2397">
            <a:extLst>
              <a:ext uri="{FF2B5EF4-FFF2-40B4-BE49-F238E27FC236}">
                <a16:creationId xmlns:a16="http://schemas.microsoft.com/office/drawing/2014/main" id="{A6713268-E5F3-2A64-4A5D-00131679D90A}"/>
              </a:ext>
            </a:extLst>
          </p:cNvPr>
          <p:cNvSpPr/>
          <p:nvPr/>
        </p:nvSpPr>
        <p:spPr>
          <a:xfrm>
            <a:off x="920837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399" name="Freeform: Shape 2398">
            <a:extLst>
              <a:ext uri="{FF2B5EF4-FFF2-40B4-BE49-F238E27FC236}">
                <a16:creationId xmlns:a16="http://schemas.microsoft.com/office/drawing/2014/main" id="{0F97B381-9AB3-741B-69B5-9EC2C0269A20}"/>
              </a:ext>
            </a:extLst>
          </p:cNvPr>
          <p:cNvSpPr/>
          <p:nvPr/>
        </p:nvSpPr>
        <p:spPr>
          <a:xfrm>
            <a:off x="920837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00" name="Freeform: Shape 2399">
            <a:extLst>
              <a:ext uri="{FF2B5EF4-FFF2-40B4-BE49-F238E27FC236}">
                <a16:creationId xmlns:a16="http://schemas.microsoft.com/office/drawing/2014/main" id="{7B962FD4-CDA1-BC99-D4BE-07FDEE7172BF}"/>
              </a:ext>
            </a:extLst>
          </p:cNvPr>
          <p:cNvSpPr/>
          <p:nvPr/>
        </p:nvSpPr>
        <p:spPr>
          <a:xfrm>
            <a:off x="920837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01" name="Freeform: Shape 2400">
            <a:extLst>
              <a:ext uri="{FF2B5EF4-FFF2-40B4-BE49-F238E27FC236}">
                <a16:creationId xmlns:a16="http://schemas.microsoft.com/office/drawing/2014/main" id="{FCD8AC16-84A4-3B34-F0C0-45C4EB681CD4}"/>
              </a:ext>
            </a:extLst>
          </p:cNvPr>
          <p:cNvSpPr/>
          <p:nvPr/>
        </p:nvSpPr>
        <p:spPr>
          <a:xfrm>
            <a:off x="920837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02" name="Freeform: Shape 2401">
            <a:extLst>
              <a:ext uri="{FF2B5EF4-FFF2-40B4-BE49-F238E27FC236}">
                <a16:creationId xmlns:a16="http://schemas.microsoft.com/office/drawing/2014/main" id="{EBAC178F-7179-1548-B0D6-1FC93B614977}"/>
              </a:ext>
            </a:extLst>
          </p:cNvPr>
          <p:cNvSpPr/>
          <p:nvPr/>
        </p:nvSpPr>
        <p:spPr>
          <a:xfrm>
            <a:off x="920837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03" name="Freeform: Shape 2402">
            <a:extLst>
              <a:ext uri="{FF2B5EF4-FFF2-40B4-BE49-F238E27FC236}">
                <a16:creationId xmlns:a16="http://schemas.microsoft.com/office/drawing/2014/main" id="{90539BDB-151E-7E9E-2851-268DA5DCD954}"/>
              </a:ext>
            </a:extLst>
          </p:cNvPr>
          <p:cNvSpPr/>
          <p:nvPr/>
        </p:nvSpPr>
        <p:spPr>
          <a:xfrm>
            <a:off x="920837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04" name="Freeform: Shape 2403">
            <a:extLst>
              <a:ext uri="{FF2B5EF4-FFF2-40B4-BE49-F238E27FC236}">
                <a16:creationId xmlns:a16="http://schemas.microsoft.com/office/drawing/2014/main" id="{0814E077-9848-9C9E-5A44-BB9DEDEBEB7C}"/>
              </a:ext>
            </a:extLst>
          </p:cNvPr>
          <p:cNvSpPr/>
          <p:nvPr/>
        </p:nvSpPr>
        <p:spPr>
          <a:xfrm>
            <a:off x="920837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05" name="Freeform: Shape 2404">
            <a:extLst>
              <a:ext uri="{FF2B5EF4-FFF2-40B4-BE49-F238E27FC236}">
                <a16:creationId xmlns:a16="http://schemas.microsoft.com/office/drawing/2014/main" id="{5C0C2090-2853-C68B-DD4D-75407C823620}"/>
              </a:ext>
            </a:extLst>
          </p:cNvPr>
          <p:cNvSpPr/>
          <p:nvPr/>
        </p:nvSpPr>
        <p:spPr>
          <a:xfrm>
            <a:off x="920837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06" name="Freeform: Shape 2405">
            <a:extLst>
              <a:ext uri="{FF2B5EF4-FFF2-40B4-BE49-F238E27FC236}">
                <a16:creationId xmlns:a16="http://schemas.microsoft.com/office/drawing/2014/main" id="{6DE7B7A5-8BB7-6D37-5A90-0C62C995A7C5}"/>
              </a:ext>
            </a:extLst>
          </p:cNvPr>
          <p:cNvSpPr/>
          <p:nvPr/>
        </p:nvSpPr>
        <p:spPr>
          <a:xfrm>
            <a:off x="920837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07" name="Freeform: Shape 2406">
            <a:extLst>
              <a:ext uri="{FF2B5EF4-FFF2-40B4-BE49-F238E27FC236}">
                <a16:creationId xmlns:a16="http://schemas.microsoft.com/office/drawing/2014/main" id="{A65A24BB-5EDE-5757-E987-48DDC5DD31BA}"/>
              </a:ext>
            </a:extLst>
          </p:cNvPr>
          <p:cNvSpPr/>
          <p:nvPr/>
        </p:nvSpPr>
        <p:spPr>
          <a:xfrm>
            <a:off x="920837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08" name="Freeform: Shape 2407">
            <a:extLst>
              <a:ext uri="{FF2B5EF4-FFF2-40B4-BE49-F238E27FC236}">
                <a16:creationId xmlns:a16="http://schemas.microsoft.com/office/drawing/2014/main" id="{06C57C85-16B0-8EC5-5B29-0A2637291B92}"/>
              </a:ext>
            </a:extLst>
          </p:cNvPr>
          <p:cNvSpPr/>
          <p:nvPr/>
        </p:nvSpPr>
        <p:spPr>
          <a:xfrm>
            <a:off x="920837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09" name="Freeform: Shape 2408">
            <a:extLst>
              <a:ext uri="{FF2B5EF4-FFF2-40B4-BE49-F238E27FC236}">
                <a16:creationId xmlns:a16="http://schemas.microsoft.com/office/drawing/2014/main" id="{426952C8-761B-567A-B304-32C9FD942EB8}"/>
              </a:ext>
            </a:extLst>
          </p:cNvPr>
          <p:cNvSpPr/>
          <p:nvPr/>
        </p:nvSpPr>
        <p:spPr>
          <a:xfrm>
            <a:off x="9379824"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10" name="Freeform: Shape 2409">
            <a:extLst>
              <a:ext uri="{FF2B5EF4-FFF2-40B4-BE49-F238E27FC236}">
                <a16:creationId xmlns:a16="http://schemas.microsoft.com/office/drawing/2014/main" id="{CACD38CA-C9B3-9CC6-4CA1-2D7F6D201590}"/>
              </a:ext>
            </a:extLst>
          </p:cNvPr>
          <p:cNvSpPr/>
          <p:nvPr/>
        </p:nvSpPr>
        <p:spPr>
          <a:xfrm>
            <a:off x="9379824"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11" name="Freeform: Shape 2410">
            <a:extLst>
              <a:ext uri="{FF2B5EF4-FFF2-40B4-BE49-F238E27FC236}">
                <a16:creationId xmlns:a16="http://schemas.microsoft.com/office/drawing/2014/main" id="{F5C0C8F1-AAA5-742F-C9FC-6D6E5EF9BB38}"/>
              </a:ext>
            </a:extLst>
          </p:cNvPr>
          <p:cNvSpPr/>
          <p:nvPr/>
        </p:nvSpPr>
        <p:spPr>
          <a:xfrm>
            <a:off x="9379824"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12" name="Freeform: Shape 2411">
            <a:extLst>
              <a:ext uri="{FF2B5EF4-FFF2-40B4-BE49-F238E27FC236}">
                <a16:creationId xmlns:a16="http://schemas.microsoft.com/office/drawing/2014/main" id="{A8149B00-82EE-A4DD-D9C4-24D92917818A}"/>
              </a:ext>
            </a:extLst>
          </p:cNvPr>
          <p:cNvSpPr/>
          <p:nvPr/>
        </p:nvSpPr>
        <p:spPr>
          <a:xfrm>
            <a:off x="9379824"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13" name="Freeform: Shape 2412">
            <a:extLst>
              <a:ext uri="{FF2B5EF4-FFF2-40B4-BE49-F238E27FC236}">
                <a16:creationId xmlns:a16="http://schemas.microsoft.com/office/drawing/2014/main" id="{DBB25A1C-9D64-855B-9FA7-0B7E56D6B775}"/>
              </a:ext>
            </a:extLst>
          </p:cNvPr>
          <p:cNvSpPr/>
          <p:nvPr/>
        </p:nvSpPr>
        <p:spPr>
          <a:xfrm>
            <a:off x="9379824"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14" name="Freeform: Shape 2413">
            <a:extLst>
              <a:ext uri="{FF2B5EF4-FFF2-40B4-BE49-F238E27FC236}">
                <a16:creationId xmlns:a16="http://schemas.microsoft.com/office/drawing/2014/main" id="{3B0381FA-522D-DCDE-6BC0-AE02FD3336E4}"/>
              </a:ext>
            </a:extLst>
          </p:cNvPr>
          <p:cNvSpPr/>
          <p:nvPr/>
        </p:nvSpPr>
        <p:spPr>
          <a:xfrm>
            <a:off x="9379824"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15" name="Freeform: Shape 2414">
            <a:extLst>
              <a:ext uri="{FF2B5EF4-FFF2-40B4-BE49-F238E27FC236}">
                <a16:creationId xmlns:a16="http://schemas.microsoft.com/office/drawing/2014/main" id="{5CB3FE76-C33F-19DA-F239-813AF3495E0F}"/>
              </a:ext>
            </a:extLst>
          </p:cNvPr>
          <p:cNvSpPr/>
          <p:nvPr/>
        </p:nvSpPr>
        <p:spPr>
          <a:xfrm>
            <a:off x="9379824"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16" name="Freeform: Shape 2415">
            <a:extLst>
              <a:ext uri="{FF2B5EF4-FFF2-40B4-BE49-F238E27FC236}">
                <a16:creationId xmlns:a16="http://schemas.microsoft.com/office/drawing/2014/main" id="{25A8668F-210B-76E3-363C-8223EC7DC264}"/>
              </a:ext>
            </a:extLst>
          </p:cNvPr>
          <p:cNvSpPr/>
          <p:nvPr/>
        </p:nvSpPr>
        <p:spPr>
          <a:xfrm>
            <a:off x="9379824"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17" name="Freeform: Shape 2416">
            <a:extLst>
              <a:ext uri="{FF2B5EF4-FFF2-40B4-BE49-F238E27FC236}">
                <a16:creationId xmlns:a16="http://schemas.microsoft.com/office/drawing/2014/main" id="{2922DB38-9A1E-0D1A-AD52-E7BD39887D56}"/>
              </a:ext>
            </a:extLst>
          </p:cNvPr>
          <p:cNvSpPr/>
          <p:nvPr/>
        </p:nvSpPr>
        <p:spPr>
          <a:xfrm>
            <a:off x="9379824"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18" name="Freeform: Shape 2417">
            <a:extLst>
              <a:ext uri="{FF2B5EF4-FFF2-40B4-BE49-F238E27FC236}">
                <a16:creationId xmlns:a16="http://schemas.microsoft.com/office/drawing/2014/main" id="{B5B269B4-7AD0-C1D6-896C-10FB1C2373AF}"/>
              </a:ext>
            </a:extLst>
          </p:cNvPr>
          <p:cNvSpPr/>
          <p:nvPr/>
        </p:nvSpPr>
        <p:spPr>
          <a:xfrm>
            <a:off x="9379824"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19" name="Freeform: Shape 2418">
            <a:extLst>
              <a:ext uri="{FF2B5EF4-FFF2-40B4-BE49-F238E27FC236}">
                <a16:creationId xmlns:a16="http://schemas.microsoft.com/office/drawing/2014/main" id="{3EA69DD7-8D6C-C81D-A022-36FB37852B8D}"/>
              </a:ext>
            </a:extLst>
          </p:cNvPr>
          <p:cNvSpPr/>
          <p:nvPr/>
        </p:nvSpPr>
        <p:spPr>
          <a:xfrm>
            <a:off x="9379824"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20" name="Freeform: Shape 2419">
            <a:extLst>
              <a:ext uri="{FF2B5EF4-FFF2-40B4-BE49-F238E27FC236}">
                <a16:creationId xmlns:a16="http://schemas.microsoft.com/office/drawing/2014/main" id="{83C9083C-FA6E-703C-F88A-78659A46D733}"/>
              </a:ext>
            </a:extLst>
          </p:cNvPr>
          <p:cNvSpPr/>
          <p:nvPr/>
        </p:nvSpPr>
        <p:spPr>
          <a:xfrm>
            <a:off x="9379824"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21" name="Freeform: Shape 2420">
            <a:extLst>
              <a:ext uri="{FF2B5EF4-FFF2-40B4-BE49-F238E27FC236}">
                <a16:creationId xmlns:a16="http://schemas.microsoft.com/office/drawing/2014/main" id="{93199E51-211E-6D13-A6C7-C23768DE11BB}"/>
              </a:ext>
            </a:extLst>
          </p:cNvPr>
          <p:cNvSpPr/>
          <p:nvPr/>
        </p:nvSpPr>
        <p:spPr>
          <a:xfrm>
            <a:off x="9379824"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22" name="Freeform: Shape 2421">
            <a:extLst>
              <a:ext uri="{FF2B5EF4-FFF2-40B4-BE49-F238E27FC236}">
                <a16:creationId xmlns:a16="http://schemas.microsoft.com/office/drawing/2014/main" id="{7FF686BC-0A29-89B3-0EFE-3954F716D84B}"/>
              </a:ext>
            </a:extLst>
          </p:cNvPr>
          <p:cNvSpPr/>
          <p:nvPr/>
        </p:nvSpPr>
        <p:spPr>
          <a:xfrm>
            <a:off x="9379824"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23" name="Freeform: Shape 2422">
            <a:extLst>
              <a:ext uri="{FF2B5EF4-FFF2-40B4-BE49-F238E27FC236}">
                <a16:creationId xmlns:a16="http://schemas.microsoft.com/office/drawing/2014/main" id="{C47543BA-EF77-85C3-23D5-72FF83ED5BF0}"/>
              </a:ext>
            </a:extLst>
          </p:cNvPr>
          <p:cNvSpPr/>
          <p:nvPr/>
        </p:nvSpPr>
        <p:spPr>
          <a:xfrm>
            <a:off x="9379824"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24" name="Freeform: Shape 2423">
            <a:extLst>
              <a:ext uri="{FF2B5EF4-FFF2-40B4-BE49-F238E27FC236}">
                <a16:creationId xmlns:a16="http://schemas.microsoft.com/office/drawing/2014/main" id="{8541A947-5E11-8B02-FD2D-E49C2FC2A027}"/>
              </a:ext>
            </a:extLst>
          </p:cNvPr>
          <p:cNvSpPr/>
          <p:nvPr/>
        </p:nvSpPr>
        <p:spPr>
          <a:xfrm>
            <a:off x="9379824"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25" name="Freeform: Shape 2424">
            <a:extLst>
              <a:ext uri="{FF2B5EF4-FFF2-40B4-BE49-F238E27FC236}">
                <a16:creationId xmlns:a16="http://schemas.microsoft.com/office/drawing/2014/main" id="{00B88E2B-66ED-9F22-68C3-2DD53C7488F5}"/>
              </a:ext>
            </a:extLst>
          </p:cNvPr>
          <p:cNvSpPr/>
          <p:nvPr/>
        </p:nvSpPr>
        <p:spPr>
          <a:xfrm>
            <a:off x="9379824"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26" name="Freeform: Shape 2425">
            <a:extLst>
              <a:ext uri="{FF2B5EF4-FFF2-40B4-BE49-F238E27FC236}">
                <a16:creationId xmlns:a16="http://schemas.microsoft.com/office/drawing/2014/main" id="{F3E8D7E0-6B72-485D-0D3A-183EB781D087}"/>
              </a:ext>
            </a:extLst>
          </p:cNvPr>
          <p:cNvSpPr/>
          <p:nvPr/>
        </p:nvSpPr>
        <p:spPr>
          <a:xfrm>
            <a:off x="9379824"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27" name="Freeform: Shape 2426">
            <a:extLst>
              <a:ext uri="{FF2B5EF4-FFF2-40B4-BE49-F238E27FC236}">
                <a16:creationId xmlns:a16="http://schemas.microsoft.com/office/drawing/2014/main" id="{DC6DC1E8-BCA1-470B-5E47-86CE25503677}"/>
              </a:ext>
            </a:extLst>
          </p:cNvPr>
          <p:cNvSpPr/>
          <p:nvPr/>
        </p:nvSpPr>
        <p:spPr>
          <a:xfrm>
            <a:off x="9379824"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28" name="Freeform: Shape 2427">
            <a:extLst>
              <a:ext uri="{FF2B5EF4-FFF2-40B4-BE49-F238E27FC236}">
                <a16:creationId xmlns:a16="http://schemas.microsoft.com/office/drawing/2014/main" id="{F972571B-0C74-2764-33B8-FE409DB42430}"/>
              </a:ext>
            </a:extLst>
          </p:cNvPr>
          <p:cNvSpPr/>
          <p:nvPr/>
        </p:nvSpPr>
        <p:spPr>
          <a:xfrm>
            <a:off x="9379824"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29" name="Freeform: Shape 2428">
            <a:extLst>
              <a:ext uri="{FF2B5EF4-FFF2-40B4-BE49-F238E27FC236}">
                <a16:creationId xmlns:a16="http://schemas.microsoft.com/office/drawing/2014/main" id="{BEC093BE-C511-2075-50B5-C17B1BAE4230}"/>
              </a:ext>
            </a:extLst>
          </p:cNvPr>
          <p:cNvSpPr/>
          <p:nvPr/>
        </p:nvSpPr>
        <p:spPr>
          <a:xfrm>
            <a:off x="9379824"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30" name="Freeform: Shape 2429">
            <a:extLst>
              <a:ext uri="{FF2B5EF4-FFF2-40B4-BE49-F238E27FC236}">
                <a16:creationId xmlns:a16="http://schemas.microsoft.com/office/drawing/2014/main" id="{9A2E37DD-B54D-76A5-EB35-C49E76C3A8B6}"/>
              </a:ext>
            </a:extLst>
          </p:cNvPr>
          <p:cNvSpPr/>
          <p:nvPr/>
        </p:nvSpPr>
        <p:spPr>
          <a:xfrm>
            <a:off x="9379824"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31" name="Freeform: Shape 2430">
            <a:extLst>
              <a:ext uri="{FF2B5EF4-FFF2-40B4-BE49-F238E27FC236}">
                <a16:creationId xmlns:a16="http://schemas.microsoft.com/office/drawing/2014/main" id="{E229CE35-EA53-CA29-1386-FBAAA5FFA112}"/>
              </a:ext>
            </a:extLst>
          </p:cNvPr>
          <p:cNvSpPr/>
          <p:nvPr/>
        </p:nvSpPr>
        <p:spPr>
          <a:xfrm>
            <a:off x="9379824"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32" name="Freeform: Shape 2431">
            <a:extLst>
              <a:ext uri="{FF2B5EF4-FFF2-40B4-BE49-F238E27FC236}">
                <a16:creationId xmlns:a16="http://schemas.microsoft.com/office/drawing/2014/main" id="{D0CABFA7-37FC-E9FA-FCA6-4CDCF4ABBF52}"/>
              </a:ext>
            </a:extLst>
          </p:cNvPr>
          <p:cNvSpPr/>
          <p:nvPr/>
        </p:nvSpPr>
        <p:spPr>
          <a:xfrm>
            <a:off x="9379824"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33" name="Freeform: Shape 2432">
            <a:extLst>
              <a:ext uri="{FF2B5EF4-FFF2-40B4-BE49-F238E27FC236}">
                <a16:creationId xmlns:a16="http://schemas.microsoft.com/office/drawing/2014/main" id="{2859E0AB-56ED-AD21-88E3-8F2CC3147EDC}"/>
              </a:ext>
            </a:extLst>
          </p:cNvPr>
          <p:cNvSpPr/>
          <p:nvPr/>
        </p:nvSpPr>
        <p:spPr>
          <a:xfrm>
            <a:off x="9379824"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34" name="Freeform: Shape 2433">
            <a:extLst>
              <a:ext uri="{FF2B5EF4-FFF2-40B4-BE49-F238E27FC236}">
                <a16:creationId xmlns:a16="http://schemas.microsoft.com/office/drawing/2014/main" id="{544226A5-DE63-3A1F-656B-847BB9070782}"/>
              </a:ext>
            </a:extLst>
          </p:cNvPr>
          <p:cNvSpPr/>
          <p:nvPr/>
        </p:nvSpPr>
        <p:spPr>
          <a:xfrm>
            <a:off x="9379824"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35" name="Freeform: Shape 2434">
            <a:extLst>
              <a:ext uri="{FF2B5EF4-FFF2-40B4-BE49-F238E27FC236}">
                <a16:creationId xmlns:a16="http://schemas.microsoft.com/office/drawing/2014/main" id="{534280C9-4D00-6208-362B-FFD4819A6C2D}"/>
              </a:ext>
            </a:extLst>
          </p:cNvPr>
          <p:cNvSpPr/>
          <p:nvPr/>
        </p:nvSpPr>
        <p:spPr>
          <a:xfrm>
            <a:off x="9379824"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36" name="Freeform: Shape 2435">
            <a:extLst>
              <a:ext uri="{FF2B5EF4-FFF2-40B4-BE49-F238E27FC236}">
                <a16:creationId xmlns:a16="http://schemas.microsoft.com/office/drawing/2014/main" id="{550FA096-00DA-6548-9D1B-28643EA5D769}"/>
              </a:ext>
            </a:extLst>
          </p:cNvPr>
          <p:cNvSpPr/>
          <p:nvPr/>
        </p:nvSpPr>
        <p:spPr>
          <a:xfrm>
            <a:off x="9379824"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37" name="Freeform: Shape 2436">
            <a:extLst>
              <a:ext uri="{FF2B5EF4-FFF2-40B4-BE49-F238E27FC236}">
                <a16:creationId xmlns:a16="http://schemas.microsoft.com/office/drawing/2014/main" id="{07C7A6B3-A272-896B-D904-D6625DFEEB86}"/>
              </a:ext>
            </a:extLst>
          </p:cNvPr>
          <p:cNvSpPr/>
          <p:nvPr/>
        </p:nvSpPr>
        <p:spPr>
          <a:xfrm>
            <a:off x="9379824"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38" name="Freeform: Shape 2437">
            <a:extLst>
              <a:ext uri="{FF2B5EF4-FFF2-40B4-BE49-F238E27FC236}">
                <a16:creationId xmlns:a16="http://schemas.microsoft.com/office/drawing/2014/main" id="{23493424-8D05-A118-70C9-1B284EB3826F}"/>
              </a:ext>
            </a:extLst>
          </p:cNvPr>
          <p:cNvSpPr/>
          <p:nvPr/>
        </p:nvSpPr>
        <p:spPr>
          <a:xfrm>
            <a:off x="9379824"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39" name="Freeform: Shape 2438">
            <a:extLst>
              <a:ext uri="{FF2B5EF4-FFF2-40B4-BE49-F238E27FC236}">
                <a16:creationId xmlns:a16="http://schemas.microsoft.com/office/drawing/2014/main" id="{1A8CC5D3-5E5C-5720-4376-73A2247F6732}"/>
              </a:ext>
            </a:extLst>
          </p:cNvPr>
          <p:cNvSpPr/>
          <p:nvPr/>
        </p:nvSpPr>
        <p:spPr>
          <a:xfrm>
            <a:off x="9379824"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40" name="Freeform: Shape 2439">
            <a:extLst>
              <a:ext uri="{FF2B5EF4-FFF2-40B4-BE49-F238E27FC236}">
                <a16:creationId xmlns:a16="http://schemas.microsoft.com/office/drawing/2014/main" id="{47C57886-7FB4-8ED8-E62E-1E0D0078CB56}"/>
              </a:ext>
            </a:extLst>
          </p:cNvPr>
          <p:cNvSpPr/>
          <p:nvPr/>
        </p:nvSpPr>
        <p:spPr>
          <a:xfrm>
            <a:off x="9379824"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29" y="57147"/>
                  <a:pt x="28046" y="57147"/>
                </a:cubicBezTo>
                <a:cubicBezTo>
                  <a:pt x="12273" y="57147"/>
                  <a:pt x="-529" y="44345"/>
                  <a:pt x="-529" y="28572"/>
                </a:cubicBezTo>
                <a:cubicBezTo>
                  <a:pt x="-529" y="12789"/>
                  <a:pt x="12273" y="-3"/>
                  <a:pt x="28046" y="-3"/>
                </a:cubicBezTo>
                <a:cubicBezTo>
                  <a:pt x="43829"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41" name="Freeform: Shape 2440">
            <a:extLst>
              <a:ext uri="{FF2B5EF4-FFF2-40B4-BE49-F238E27FC236}">
                <a16:creationId xmlns:a16="http://schemas.microsoft.com/office/drawing/2014/main" id="{FBF92827-410B-8BCF-E103-16FC689B988F}"/>
              </a:ext>
            </a:extLst>
          </p:cNvPr>
          <p:cNvSpPr/>
          <p:nvPr/>
        </p:nvSpPr>
        <p:spPr>
          <a:xfrm>
            <a:off x="9379824"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29" y="57150"/>
                  <a:pt x="28046" y="57150"/>
                </a:cubicBezTo>
                <a:cubicBezTo>
                  <a:pt x="12273" y="57150"/>
                  <a:pt x="-529" y="44348"/>
                  <a:pt x="-529" y="28575"/>
                </a:cubicBezTo>
                <a:cubicBezTo>
                  <a:pt x="-529" y="12792"/>
                  <a:pt x="12273" y="-3"/>
                  <a:pt x="28046" y="-3"/>
                </a:cubicBezTo>
                <a:cubicBezTo>
                  <a:pt x="43829"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42" name="Freeform: Shape 2441">
            <a:extLst>
              <a:ext uri="{FF2B5EF4-FFF2-40B4-BE49-F238E27FC236}">
                <a16:creationId xmlns:a16="http://schemas.microsoft.com/office/drawing/2014/main" id="{281EB28E-8C6F-62C1-6C4A-CB7A7DBEED06}"/>
              </a:ext>
            </a:extLst>
          </p:cNvPr>
          <p:cNvSpPr/>
          <p:nvPr/>
        </p:nvSpPr>
        <p:spPr>
          <a:xfrm>
            <a:off x="9379824"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43" name="Freeform: Shape 2442">
            <a:extLst>
              <a:ext uri="{FF2B5EF4-FFF2-40B4-BE49-F238E27FC236}">
                <a16:creationId xmlns:a16="http://schemas.microsoft.com/office/drawing/2014/main" id="{FF2C011A-8620-3543-E20F-828C84CA64B6}"/>
              </a:ext>
            </a:extLst>
          </p:cNvPr>
          <p:cNvSpPr/>
          <p:nvPr/>
        </p:nvSpPr>
        <p:spPr>
          <a:xfrm>
            <a:off x="9379824"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44" name="Freeform: Shape 2443">
            <a:extLst>
              <a:ext uri="{FF2B5EF4-FFF2-40B4-BE49-F238E27FC236}">
                <a16:creationId xmlns:a16="http://schemas.microsoft.com/office/drawing/2014/main" id="{FF5280DD-F584-DB26-B10F-8D27F70725CB}"/>
              </a:ext>
            </a:extLst>
          </p:cNvPr>
          <p:cNvSpPr/>
          <p:nvPr/>
        </p:nvSpPr>
        <p:spPr>
          <a:xfrm>
            <a:off x="9379824"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45" name="Freeform: Shape 2444">
            <a:extLst>
              <a:ext uri="{FF2B5EF4-FFF2-40B4-BE49-F238E27FC236}">
                <a16:creationId xmlns:a16="http://schemas.microsoft.com/office/drawing/2014/main" id="{F0223513-8F09-B653-BC9C-F46F466A625E}"/>
              </a:ext>
            </a:extLst>
          </p:cNvPr>
          <p:cNvSpPr/>
          <p:nvPr/>
        </p:nvSpPr>
        <p:spPr>
          <a:xfrm>
            <a:off x="9379824"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46" name="Freeform: Shape 2445">
            <a:extLst>
              <a:ext uri="{FF2B5EF4-FFF2-40B4-BE49-F238E27FC236}">
                <a16:creationId xmlns:a16="http://schemas.microsoft.com/office/drawing/2014/main" id="{9F1A8B38-5082-97D2-307F-72C9ED844BCC}"/>
              </a:ext>
            </a:extLst>
          </p:cNvPr>
          <p:cNvSpPr/>
          <p:nvPr/>
        </p:nvSpPr>
        <p:spPr>
          <a:xfrm>
            <a:off x="9379824"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29" y="57145"/>
                  <a:pt x="28046" y="57145"/>
                </a:cubicBezTo>
                <a:cubicBezTo>
                  <a:pt x="12273" y="57145"/>
                  <a:pt x="-529" y="44352"/>
                  <a:pt x="-529" y="28571"/>
                </a:cubicBezTo>
                <a:cubicBezTo>
                  <a:pt x="-529" y="12790"/>
                  <a:pt x="12273" y="-3"/>
                  <a:pt x="28046" y="-3"/>
                </a:cubicBezTo>
                <a:cubicBezTo>
                  <a:pt x="43829"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47" name="Freeform: Shape 2446">
            <a:extLst>
              <a:ext uri="{FF2B5EF4-FFF2-40B4-BE49-F238E27FC236}">
                <a16:creationId xmlns:a16="http://schemas.microsoft.com/office/drawing/2014/main" id="{B66ACD89-3D33-A1B8-B278-BD43218CB136}"/>
              </a:ext>
            </a:extLst>
          </p:cNvPr>
          <p:cNvSpPr/>
          <p:nvPr/>
        </p:nvSpPr>
        <p:spPr>
          <a:xfrm>
            <a:off x="95512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48" name="Freeform: Shape 2447">
            <a:extLst>
              <a:ext uri="{FF2B5EF4-FFF2-40B4-BE49-F238E27FC236}">
                <a16:creationId xmlns:a16="http://schemas.microsoft.com/office/drawing/2014/main" id="{4BC4D06D-D865-EC6B-DAD7-148929CCD9C5}"/>
              </a:ext>
            </a:extLst>
          </p:cNvPr>
          <p:cNvSpPr/>
          <p:nvPr/>
        </p:nvSpPr>
        <p:spPr>
          <a:xfrm>
            <a:off x="95512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49" name="Freeform: Shape 2448">
            <a:extLst>
              <a:ext uri="{FF2B5EF4-FFF2-40B4-BE49-F238E27FC236}">
                <a16:creationId xmlns:a16="http://schemas.microsoft.com/office/drawing/2014/main" id="{18EC1D87-D1C1-C2B9-770D-3DA47EE62D25}"/>
              </a:ext>
            </a:extLst>
          </p:cNvPr>
          <p:cNvSpPr/>
          <p:nvPr/>
        </p:nvSpPr>
        <p:spPr>
          <a:xfrm>
            <a:off x="95512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50" name="Freeform: Shape 2449">
            <a:extLst>
              <a:ext uri="{FF2B5EF4-FFF2-40B4-BE49-F238E27FC236}">
                <a16:creationId xmlns:a16="http://schemas.microsoft.com/office/drawing/2014/main" id="{50CDC21A-CA8F-EE06-5289-14C934BCFD9D}"/>
              </a:ext>
            </a:extLst>
          </p:cNvPr>
          <p:cNvSpPr/>
          <p:nvPr/>
        </p:nvSpPr>
        <p:spPr>
          <a:xfrm>
            <a:off x="95512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51" name="Freeform: Shape 2450">
            <a:extLst>
              <a:ext uri="{FF2B5EF4-FFF2-40B4-BE49-F238E27FC236}">
                <a16:creationId xmlns:a16="http://schemas.microsoft.com/office/drawing/2014/main" id="{7271CA11-0ABA-4A8A-9A30-30449281A379}"/>
              </a:ext>
            </a:extLst>
          </p:cNvPr>
          <p:cNvSpPr/>
          <p:nvPr/>
        </p:nvSpPr>
        <p:spPr>
          <a:xfrm>
            <a:off x="95512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52" name="Freeform: Shape 2451">
            <a:extLst>
              <a:ext uri="{FF2B5EF4-FFF2-40B4-BE49-F238E27FC236}">
                <a16:creationId xmlns:a16="http://schemas.microsoft.com/office/drawing/2014/main" id="{699E5CBF-0BFB-4E05-918F-6D720F2832DB}"/>
              </a:ext>
            </a:extLst>
          </p:cNvPr>
          <p:cNvSpPr/>
          <p:nvPr/>
        </p:nvSpPr>
        <p:spPr>
          <a:xfrm>
            <a:off x="95512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53" name="Freeform: Shape 2452">
            <a:extLst>
              <a:ext uri="{FF2B5EF4-FFF2-40B4-BE49-F238E27FC236}">
                <a16:creationId xmlns:a16="http://schemas.microsoft.com/office/drawing/2014/main" id="{12D86928-6306-1BD4-FF48-9C568D91A355}"/>
              </a:ext>
            </a:extLst>
          </p:cNvPr>
          <p:cNvSpPr/>
          <p:nvPr/>
        </p:nvSpPr>
        <p:spPr>
          <a:xfrm>
            <a:off x="95512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54" name="Freeform: Shape 2453">
            <a:extLst>
              <a:ext uri="{FF2B5EF4-FFF2-40B4-BE49-F238E27FC236}">
                <a16:creationId xmlns:a16="http://schemas.microsoft.com/office/drawing/2014/main" id="{C126B9E2-A386-DFA8-9FC1-925B4AC513B1}"/>
              </a:ext>
            </a:extLst>
          </p:cNvPr>
          <p:cNvSpPr/>
          <p:nvPr/>
        </p:nvSpPr>
        <p:spPr>
          <a:xfrm>
            <a:off x="95512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55" name="Freeform: Shape 2454">
            <a:extLst>
              <a:ext uri="{FF2B5EF4-FFF2-40B4-BE49-F238E27FC236}">
                <a16:creationId xmlns:a16="http://schemas.microsoft.com/office/drawing/2014/main" id="{7B9D13A5-97E6-2F50-6EB0-68EFD94954F4}"/>
              </a:ext>
            </a:extLst>
          </p:cNvPr>
          <p:cNvSpPr/>
          <p:nvPr/>
        </p:nvSpPr>
        <p:spPr>
          <a:xfrm>
            <a:off x="95512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56" name="Freeform: Shape 2455">
            <a:extLst>
              <a:ext uri="{FF2B5EF4-FFF2-40B4-BE49-F238E27FC236}">
                <a16:creationId xmlns:a16="http://schemas.microsoft.com/office/drawing/2014/main" id="{4A498536-C81E-A49D-8733-BC5C2DDD1364}"/>
              </a:ext>
            </a:extLst>
          </p:cNvPr>
          <p:cNvSpPr/>
          <p:nvPr/>
        </p:nvSpPr>
        <p:spPr>
          <a:xfrm>
            <a:off x="95512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57" name="Freeform: Shape 2456">
            <a:extLst>
              <a:ext uri="{FF2B5EF4-FFF2-40B4-BE49-F238E27FC236}">
                <a16:creationId xmlns:a16="http://schemas.microsoft.com/office/drawing/2014/main" id="{03153A0A-1670-7080-F175-C1B7FC85AF23}"/>
              </a:ext>
            </a:extLst>
          </p:cNvPr>
          <p:cNvSpPr/>
          <p:nvPr/>
        </p:nvSpPr>
        <p:spPr>
          <a:xfrm>
            <a:off x="95512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58" name="Freeform: Shape 2457">
            <a:extLst>
              <a:ext uri="{FF2B5EF4-FFF2-40B4-BE49-F238E27FC236}">
                <a16:creationId xmlns:a16="http://schemas.microsoft.com/office/drawing/2014/main" id="{BC4BEBC2-DC7C-3005-D67A-30D7CFF1E527}"/>
              </a:ext>
            </a:extLst>
          </p:cNvPr>
          <p:cNvSpPr/>
          <p:nvPr/>
        </p:nvSpPr>
        <p:spPr>
          <a:xfrm>
            <a:off x="95512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59" name="Freeform: Shape 2458">
            <a:extLst>
              <a:ext uri="{FF2B5EF4-FFF2-40B4-BE49-F238E27FC236}">
                <a16:creationId xmlns:a16="http://schemas.microsoft.com/office/drawing/2014/main" id="{4A9AE35F-A34B-1A44-BF5B-F71D64876CF3}"/>
              </a:ext>
            </a:extLst>
          </p:cNvPr>
          <p:cNvSpPr/>
          <p:nvPr/>
        </p:nvSpPr>
        <p:spPr>
          <a:xfrm>
            <a:off x="95512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60" name="Freeform: Shape 2459">
            <a:extLst>
              <a:ext uri="{FF2B5EF4-FFF2-40B4-BE49-F238E27FC236}">
                <a16:creationId xmlns:a16="http://schemas.microsoft.com/office/drawing/2014/main" id="{A82A24C6-60D4-DAC7-EC44-A7D7E0B3D125}"/>
              </a:ext>
            </a:extLst>
          </p:cNvPr>
          <p:cNvSpPr/>
          <p:nvPr/>
        </p:nvSpPr>
        <p:spPr>
          <a:xfrm>
            <a:off x="95512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61" name="Freeform: Shape 2460">
            <a:extLst>
              <a:ext uri="{FF2B5EF4-FFF2-40B4-BE49-F238E27FC236}">
                <a16:creationId xmlns:a16="http://schemas.microsoft.com/office/drawing/2014/main" id="{513955A3-B309-77E3-A260-0ABF8BB36F9B}"/>
              </a:ext>
            </a:extLst>
          </p:cNvPr>
          <p:cNvSpPr/>
          <p:nvPr/>
        </p:nvSpPr>
        <p:spPr>
          <a:xfrm>
            <a:off x="95512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62" name="Freeform: Shape 2461">
            <a:extLst>
              <a:ext uri="{FF2B5EF4-FFF2-40B4-BE49-F238E27FC236}">
                <a16:creationId xmlns:a16="http://schemas.microsoft.com/office/drawing/2014/main" id="{A8B317B2-8964-8F23-7B42-B85340CF44EF}"/>
              </a:ext>
            </a:extLst>
          </p:cNvPr>
          <p:cNvSpPr/>
          <p:nvPr/>
        </p:nvSpPr>
        <p:spPr>
          <a:xfrm>
            <a:off x="95512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63" name="Freeform: Shape 2462">
            <a:extLst>
              <a:ext uri="{FF2B5EF4-FFF2-40B4-BE49-F238E27FC236}">
                <a16:creationId xmlns:a16="http://schemas.microsoft.com/office/drawing/2014/main" id="{22A76785-D948-3D37-A481-9165EBBFCC02}"/>
              </a:ext>
            </a:extLst>
          </p:cNvPr>
          <p:cNvSpPr/>
          <p:nvPr/>
        </p:nvSpPr>
        <p:spPr>
          <a:xfrm>
            <a:off x="95512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64" name="Freeform: Shape 2463">
            <a:extLst>
              <a:ext uri="{FF2B5EF4-FFF2-40B4-BE49-F238E27FC236}">
                <a16:creationId xmlns:a16="http://schemas.microsoft.com/office/drawing/2014/main" id="{03C92378-895B-05E2-215A-72A2BA61135C}"/>
              </a:ext>
            </a:extLst>
          </p:cNvPr>
          <p:cNvSpPr/>
          <p:nvPr/>
        </p:nvSpPr>
        <p:spPr>
          <a:xfrm>
            <a:off x="95512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65" name="Freeform: Shape 2464">
            <a:extLst>
              <a:ext uri="{FF2B5EF4-FFF2-40B4-BE49-F238E27FC236}">
                <a16:creationId xmlns:a16="http://schemas.microsoft.com/office/drawing/2014/main" id="{F394472D-4BFC-F28A-ADC2-301C2DD5CEE5}"/>
              </a:ext>
            </a:extLst>
          </p:cNvPr>
          <p:cNvSpPr/>
          <p:nvPr/>
        </p:nvSpPr>
        <p:spPr>
          <a:xfrm>
            <a:off x="95512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66" name="Freeform: Shape 2465">
            <a:extLst>
              <a:ext uri="{FF2B5EF4-FFF2-40B4-BE49-F238E27FC236}">
                <a16:creationId xmlns:a16="http://schemas.microsoft.com/office/drawing/2014/main" id="{53A56C65-AD56-38E8-A3CE-9C1AA189BA11}"/>
              </a:ext>
            </a:extLst>
          </p:cNvPr>
          <p:cNvSpPr/>
          <p:nvPr/>
        </p:nvSpPr>
        <p:spPr>
          <a:xfrm>
            <a:off x="95512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67" name="Freeform: Shape 2466">
            <a:extLst>
              <a:ext uri="{FF2B5EF4-FFF2-40B4-BE49-F238E27FC236}">
                <a16:creationId xmlns:a16="http://schemas.microsoft.com/office/drawing/2014/main" id="{B0E5405D-0A26-C637-8113-159E42A28CF2}"/>
              </a:ext>
            </a:extLst>
          </p:cNvPr>
          <p:cNvSpPr/>
          <p:nvPr/>
        </p:nvSpPr>
        <p:spPr>
          <a:xfrm>
            <a:off x="95512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68" name="Freeform: Shape 2467">
            <a:extLst>
              <a:ext uri="{FF2B5EF4-FFF2-40B4-BE49-F238E27FC236}">
                <a16:creationId xmlns:a16="http://schemas.microsoft.com/office/drawing/2014/main" id="{BB013C4B-B1B6-4852-9EF3-8A861213CC70}"/>
              </a:ext>
            </a:extLst>
          </p:cNvPr>
          <p:cNvSpPr/>
          <p:nvPr/>
        </p:nvSpPr>
        <p:spPr>
          <a:xfrm>
            <a:off x="95512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69" name="Freeform: Shape 2468">
            <a:extLst>
              <a:ext uri="{FF2B5EF4-FFF2-40B4-BE49-F238E27FC236}">
                <a16:creationId xmlns:a16="http://schemas.microsoft.com/office/drawing/2014/main" id="{D1945A86-BE9A-F78E-CC6A-0E15EB8E31EF}"/>
              </a:ext>
            </a:extLst>
          </p:cNvPr>
          <p:cNvSpPr/>
          <p:nvPr/>
        </p:nvSpPr>
        <p:spPr>
          <a:xfrm>
            <a:off x="95512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70" name="Freeform: Shape 2469">
            <a:extLst>
              <a:ext uri="{FF2B5EF4-FFF2-40B4-BE49-F238E27FC236}">
                <a16:creationId xmlns:a16="http://schemas.microsoft.com/office/drawing/2014/main" id="{D4396C7D-A851-D436-1FF1-7388C923A2D0}"/>
              </a:ext>
            </a:extLst>
          </p:cNvPr>
          <p:cNvSpPr/>
          <p:nvPr/>
        </p:nvSpPr>
        <p:spPr>
          <a:xfrm>
            <a:off x="95512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71" name="Freeform: Shape 2470">
            <a:extLst>
              <a:ext uri="{FF2B5EF4-FFF2-40B4-BE49-F238E27FC236}">
                <a16:creationId xmlns:a16="http://schemas.microsoft.com/office/drawing/2014/main" id="{9F8F8FD3-85FE-85B4-382A-2FC81E30A300}"/>
              </a:ext>
            </a:extLst>
          </p:cNvPr>
          <p:cNvSpPr/>
          <p:nvPr/>
        </p:nvSpPr>
        <p:spPr>
          <a:xfrm>
            <a:off x="95512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72" name="Freeform: Shape 2471">
            <a:extLst>
              <a:ext uri="{FF2B5EF4-FFF2-40B4-BE49-F238E27FC236}">
                <a16:creationId xmlns:a16="http://schemas.microsoft.com/office/drawing/2014/main" id="{1A9450E0-8ABC-4926-33CA-F15E533E5422}"/>
              </a:ext>
            </a:extLst>
          </p:cNvPr>
          <p:cNvSpPr/>
          <p:nvPr/>
        </p:nvSpPr>
        <p:spPr>
          <a:xfrm>
            <a:off x="95512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73" name="Freeform: Shape 2472">
            <a:extLst>
              <a:ext uri="{FF2B5EF4-FFF2-40B4-BE49-F238E27FC236}">
                <a16:creationId xmlns:a16="http://schemas.microsoft.com/office/drawing/2014/main" id="{79CC374F-B764-CC4E-84D5-5CDA1DBCCA55}"/>
              </a:ext>
            </a:extLst>
          </p:cNvPr>
          <p:cNvSpPr/>
          <p:nvPr/>
        </p:nvSpPr>
        <p:spPr>
          <a:xfrm>
            <a:off x="95512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74" name="Freeform: Shape 2473">
            <a:extLst>
              <a:ext uri="{FF2B5EF4-FFF2-40B4-BE49-F238E27FC236}">
                <a16:creationId xmlns:a16="http://schemas.microsoft.com/office/drawing/2014/main" id="{0C56958D-EE19-E9D2-BE9F-6CA838239F3D}"/>
              </a:ext>
            </a:extLst>
          </p:cNvPr>
          <p:cNvSpPr/>
          <p:nvPr/>
        </p:nvSpPr>
        <p:spPr>
          <a:xfrm>
            <a:off x="95512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75" name="Freeform: Shape 2474">
            <a:extLst>
              <a:ext uri="{FF2B5EF4-FFF2-40B4-BE49-F238E27FC236}">
                <a16:creationId xmlns:a16="http://schemas.microsoft.com/office/drawing/2014/main" id="{172D0A12-AA1A-020D-05C6-78E237359223}"/>
              </a:ext>
            </a:extLst>
          </p:cNvPr>
          <p:cNvSpPr/>
          <p:nvPr/>
        </p:nvSpPr>
        <p:spPr>
          <a:xfrm>
            <a:off x="95512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76" name="Freeform: Shape 2475">
            <a:extLst>
              <a:ext uri="{FF2B5EF4-FFF2-40B4-BE49-F238E27FC236}">
                <a16:creationId xmlns:a16="http://schemas.microsoft.com/office/drawing/2014/main" id="{E01BA9A7-D08A-69DE-C288-C224E70FEB4B}"/>
              </a:ext>
            </a:extLst>
          </p:cNvPr>
          <p:cNvSpPr/>
          <p:nvPr/>
        </p:nvSpPr>
        <p:spPr>
          <a:xfrm>
            <a:off x="95512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77" name="Freeform: Shape 2476">
            <a:extLst>
              <a:ext uri="{FF2B5EF4-FFF2-40B4-BE49-F238E27FC236}">
                <a16:creationId xmlns:a16="http://schemas.microsoft.com/office/drawing/2014/main" id="{F62C6B58-8D3D-3D9F-FCEE-0A491EC5889D}"/>
              </a:ext>
            </a:extLst>
          </p:cNvPr>
          <p:cNvSpPr/>
          <p:nvPr/>
        </p:nvSpPr>
        <p:spPr>
          <a:xfrm>
            <a:off x="95512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78" name="Freeform: Shape 2477">
            <a:extLst>
              <a:ext uri="{FF2B5EF4-FFF2-40B4-BE49-F238E27FC236}">
                <a16:creationId xmlns:a16="http://schemas.microsoft.com/office/drawing/2014/main" id="{A76CD98E-97BF-B56C-C691-E848A64C3967}"/>
              </a:ext>
            </a:extLst>
          </p:cNvPr>
          <p:cNvSpPr/>
          <p:nvPr/>
        </p:nvSpPr>
        <p:spPr>
          <a:xfrm>
            <a:off x="95512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7" y="57147"/>
                  <a:pt x="28046" y="57147"/>
                </a:cubicBezTo>
                <a:cubicBezTo>
                  <a:pt x="12330" y="57147"/>
                  <a:pt x="-529" y="44345"/>
                  <a:pt x="-529" y="28572"/>
                </a:cubicBezTo>
                <a:cubicBezTo>
                  <a:pt x="-529" y="12789"/>
                  <a:pt x="12330" y="-3"/>
                  <a:pt x="28046" y="-3"/>
                </a:cubicBezTo>
                <a:cubicBezTo>
                  <a:pt x="43857"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79" name="Freeform: Shape 2478">
            <a:extLst>
              <a:ext uri="{FF2B5EF4-FFF2-40B4-BE49-F238E27FC236}">
                <a16:creationId xmlns:a16="http://schemas.microsoft.com/office/drawing/2014/main" id="{95EC8632-4ED0-3420-89E2-BC695A08FD12}"/>
              </a:ext>
            </a:extLst>
          </p:cNvPr>
          <p:cNvSpPr/>
          <p:nvPr/>
        </p:nvSpPr>
        <p:spPr>
          <a:xfrm>
            <a:off x="95512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7" y="57150"/>
                  <a:pt x="28046" y="57150"/>
                </a:cubicBezTo>
                <a:cubicBezTo>
                  <a:pt x="12330" y="57150"/>
                  <a:pt x="-529" y="44348"/>
                  <a:pt x="-529" y="28575"/>
                </a:cubicBezTo>
                <a:cubicBezTo>
                  <a:pt x="-529" y="12792"/>
                  <a:pt x="12330" y="-3"/>
                  <a:pt x="28046" y="-3"/>
                </a:cubicBezTo>
                <a:cubicBezTo>
                  <a:pt x="43857"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80" name="Freeform: Shape 2479">
            <a:extLst>
              <a:ext uri="{FF2B5EF4-FFF2-40B4-BE49-F238E27FC236}">
                <a16:creationId xmlns:a16="http://schemas.microsoft.com/office/drawing/2014/main" id="{A857D029-627C-D5FD-3CCD-A18DD2A8ECCC}"/>
              </a:ext>
            </a:extLst>
          </p:cNvPr>
          <p:cNvSpPr/>
          <p:nvPr/>
        </p:nvSpPr>
        <p:spPr>
          <a:xfrm>
            <a:off x="95512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7" y="57145"/>
                  <a:pt x="28046" y="57145"/>
                </a:cubicBezTo>
                <a:cubicBezTo>
                  <a:pt x="12330" y="57145"/>
                  <a:pt x="-529" y="44352"/>
                  <a:pt x="-529" y="28571"/>
                </a:cubicBezTo>
                <a:cubicBezTo>
                  <a:pt x="-529" y="12790"/>
                  <a:pt x="12330" y="-3"/>
                  <a:pt x="28046" y="-3"/>
                </a:cubicBezTo>
                <a:cubicBezTo>
                  <a:pt x="43857"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81" name="Freeform: Shape 2480">
            <a:extLst>
              <a:ext uri="{FF2B5EF4-FFF2-40B4-BE49-F238E27FC236}">
                <a16:creationId xmlns:a16="http://schemas.microsoft.com/office/drawing/2014/main" id="{8D55948C-C9B9-1605-3CFD-075A430D0F66}"/>
              </a:ext>
            </a:extLst>
          </p:cNvPr>
          <p:cNvSpPr/>
          <p:nvPr/>
        </p:nvSpPr>
        <p:spPr>
          <a:xfrm>
            <a:off x="95512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7" y="57145"/>
                  <a:pt x="28046" y="57145"/>
                </a:cubicBezTo>
                <a:cubicBezTo>
                  <a:pt x="12330" y="57145"/>
                  <a:pt x="-529" y="44352"/>
                  <a:pt x="-529" y="28571"/>
                </a:cubicBezTo>
                <a:cubicBezTo>
                  <a:pt x="-529" y="12790"/>
                  <a:pt x="12330" y="-3"/>
                  <a:pt x="28046" y="-3"/>
                </a:cubicBezTo>
                <a:cubicBezTo>
                  <a:pt x="43857"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82" name="Freeform: Shape 2481">
            <a:extLst>
              <a:ext uri="{FF2B5EF4-FFF2-40B4-BE49-F238E27FC236}">
                <a16:creationId xmlns:a16="http://schemas.microsoft.com/office/drawing/2014/main" id="{518B77D7-DC49-AF8C-A4DB-921502600788}"/>
              </a:ext>
            </a:extLst>
          </p:cNvPr>
          <p:cNvSpPr/>
          <p:nvPr/>
        </p:nvSpPr>
        <p:spPr>
          <a:xfrm>
            <a:off x="95512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7" y="57145"/>
                  <a:pt x="28046" y="57145"/>
                </a:cubicBezTo>
                <a:cubicBezTo>
                  <a:pt x="12330" y="57145"/>
                  <a:pt x="-529" y="44352"/>
                  <a:pt x="-529" y="28571"/>
                </a:cubicBezTo>
                <a:cubicBezTo>
                  <a:pt x="-529" y="12790"/>
                  <a:pt x="12330" y="-3"/>
                  <a:pt x="28046" y="-3"/>
                </a:cubicBezTo>
                <a:cubicBezTo>
                  <a:pt x="43857"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83" name="Freeform: Shape 2482">
            <a:extLst>
              <a:ext uri="{FF2B5EF4-FFF2-40B4-BE49-F238E27FC236}">
                <a16:creationId xmlns:a16="http://schemas.microsoft.com/office/drawing/2014/main" id="{BF647160-72F1-C0CD-610D-973A8369E090}"/>
              </a:ext>
            </a:extLst>
          </p:cNvPr>
          <p:cNvSpPr/>
          <p:nvPr/>
        </p:nvSpPr>
        <p:spPr>
          <a:xfrm>
            <a:off x="95512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7" y="57145"/>
                  <a:pt x="28046" y="57145"/>
                </a:cubicBezTo>
                <a:cubicBezTo>
                  <a:pt x="12330" y="57145"/>
                  <a:pt x="-529" y="44352"/>
                  <a:pt x="-529" y="28571"/>
                </a:cubicBezTo>
                <a:cubicBezTo>
                  <a:pt x="-529" y="12790"/>
                  <a:pt x="12330" y="-3"/>
                  <a:pt x="28046" y="-3"/>
                </a:cubicBezTo>
                <a:cubicBezTo>
                  <a:pt x="43857"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84" name="Freeform: Shape 2483">
            <a:extLst>
              <a:ext uri="{FF2B5EF4-FFF2-40B4-BE49-F238E27FC236}">
                <a16:creationId xmlns:a16="http://schemas.microsoft.com/office/drawing/2014/main" id="{6F8AE10E-DAA5-A7C0-1BA1-E244D65AD823}"/>
              </a:ext>
            </a:extLst>
          </p:cNvPr>
          <p:cNvSpPr/>
          <p:nvPr/>
        </p:nvSpPr>
        <p:spPr>
          <a:xfrm>
            <a:off x="95512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7" y="57145"/>
                  <a:pt x="28046" y="57145"/>
                </a:cubicBezTo>
                <a:cubicBezTo>
                  <a:pt x="12330" y="57145"/>
                  <a:pt x="-529" y="44352"/>
                  <a:pt x="-529" y="28571"/>
                </a:cubicBezTo>
                <a:cubicBezTo>
                  <a:pt x="-529" y="12790"/>
                  <a:pt x="12330" y="-3"/>
                  <a:pt x="28046" y="-3"/>
                </a:cubicBezTo>
                <a:cubicBezTo>
                  <a:pt x="43857"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85" name="Freeform: Shape 2484">
            <a:extLst>
              <a:ext uri="{FF2B5EF4-FFF2-40B4-BE49-F238E27FC236}">
                <a16:creationId xmlns:a16="http://schemas.microsoft.com/office/drawing/2014/main" id="{AE0E538F-CB98-6536-130C-B8787F6A8240}"/>
              </a:ext>
            </a:extLst>
          </p:cNvPr>
          <p:cNvSpPr/>
          <p:nvPr/>
        </p:nvSpPr>
        <p:spPr>
          <a:xfrm>
            <a:off x="972269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86" name="Freeform: Shape 2485">
            <a:extLst>
              <a:ext uri="{FF2B5EF4-FFF2-40B4-BE49-F238E27FC236}">
                <a16:creationId xmlns:a16="http://schemas.microsoft.com/office/drawing/2014/main" id="{5C942A59-07DD-B714-F522-39615D2AA55F}"/>
              </a:ext>
            </a:extLst>
          </p:cNvPr>
          <p:cNvSpPr/>
          <p:nvPr/>
        </p:nvSpPr>
        <p:spPr>
          <a:xfrm>
            <a:off x="972269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87" name="Freeform: Shape 2486">
            <a:extLst>
              <a:ext uri="{FF2B5EF4-FFF2-40B4-BE49-F238E27FC236}">
                <a16:creationId xmlns:a16="http://schemas.microsoft.com/office/drawing/2014/main" id="{4CA2116D-04CD-7910-DC8B-CE1648F42B16}"/>
              </a:ext>
            </a:extLst>
          </p:cNvPr>
          <p:cNvSpPr/>
          <p:nvPr/>
        </p:nvSpPr>
        <p:spPr>
          <a:xfrm>
            <a:off x="972269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88" name="Freeform: Shape 2487">
            <a:extLst>
              <a:ext uri="{FF2B5EF4-FFF2-40B4-BE49-F238E27FC236}">
                <a16:creationId xmlns:a16="http://schemas.microsoft.com/office/drawing/2014/main" id="{167A4ACB-2146-BDB6-AEBA-57F8DE278658}"/>
              </a:ext>
            </a:extLst>
          </p:cNvPr>
          <p:cNvSpPr/>
          <p:nvPr/>
        </p:nvSpPr>
        <p:spPr>
          <a:xfrm>
            <a:off x="972269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89" name="Freeform: Shape 2488">
            <a:extLst>
              <a:ext uri="{FF2B5EF4-FFF2-40B4-BE49-F238E27FC236}">
                <a16:creationId xmlns:a16="http://schemas.microsoft.com/office/drawing/2014/main" id="{F833C747-483A-6204-BDC9-49E9AC226496}"/>
              </a:ext>
            </a:extLst>
          </p:cNvPr>
          <p:cNvSpPr/>
          <p:nvPr/>
        </p:nvSpPr>
        <p:spPr>
          <a:xfrm>
            <a:off x="972269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90" name="Freeform: Shape 2489">
            <a:extLst>
              <a:ext uri="{FF2B5EF4-FFF2-40B4-BE49-F238E27FC236}">
                <a16:creationId xmlns:a16="http://schemas.microsoft.com/office/drawing/2014/main" id="{EDA78F93-7739-490B-3D81-2002E135740F}"/>
              </a:ext>
            </a:extLst>
          </p:cNvPr>
          <p:cNvSpPr/>
          <p:nvPr/>
        </p:nvSpPr>
        <p:spPr>
          <a:xfrm>
            <a:off x="972269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91" name="Freeform: Shape 2490">
            <a:extLst>
              <a:ext uri="{FF2B5EF4-FFF2-40B4-BE49-F238E27FC236}">
                <a16:creationId xmlns:a16="http://schemas.microsoft.com/office/drawing/2014/main" id="{031FA9C7-E7AD-3D87-ED8A-683841B2A42D}"/>
              </a:ext>
            </a:extLst>
          </p:cNvPr>
          <p:cNvSpPr/>
          <p:nvPr/>
        </p:nvSpPr>
        <p:spPr>
          <a:xfrm>
            <a:off x="972269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92" name="Freeform: Shape 2491">
            <a:extLst>
              <a:ext uri="{FF2B5EF4-FFF2-40B4-BE49-F238E27FC236}">
                <a16:creationId xmlns:a16="http://schemas.microsoft.com/office/drawing/2014/main" id="{3866CA92-F5B8-906F-441F-D1CFEBABA517}"/>
              </a:ext>
            </a:extLst>
          </p:cNvPr>
          <p:cNvSpPr/>
          <p:nvPr/>
        </p:nvSpPr>
        <p:spPr>
          <a:xfrm>
            <a:off x="972269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93" name="Freeform: Shape 2492">
            <a:extLst>
              <a:ext uri="{FF2B5EF4-FFF2-40B4-BE49-F238E27FC236}">
                <a16:creationId xmlns:a16="http://schemas.microsoft.com/office/drawing/2014/main" id="{F4DE587F-9D45-C351-3D98-2562D054AABB}"/>
              </a:ext>
            </a:extLst>
          </p:cNvPr>
          <p:cNvSpPr/>
          <p:nvPr/>
        </p:nvSpPr>
        <p:spPr>
          <a:xfrm>
            <a:off x="972269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94" name="Freeform: Shape 2493">
            <a:extLst>
              <a:ext uri="{FF2B5EF4-FFF2-40B4-BE49-F238E27FC236}">
                <a16:creationId xmlns:a16="http://schemas.microsoft.com/office/drawing/2014/main" id="{61C4853E-1CB0-8E5C-E0DC-C71C12BDBB4F}"/>
              </a:ext>
            </a:extLst>
          </p:cNvPr>
          <p:cNvSpPr/>
          <p:nvPr/>
        </p:nvSpPr>
        <p:spPr>
          <a:xfrm>
            <a:off x="972269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95" name="Freeform: Shape 2494">
            <a:extLst>
              <a:ext uri="{FF2B5EF4-FFF2-40B4-BE49-F238E27FC236}">
                <a16:creationId xmlns:a16="http://schemas.microsoft.com/office/drawing/2014/main" id="{2E2D51D5-D970-49F6-A323-AD7DC394FC08}"/>
              </a:ext>
            </a:extLst>
          </p:cNvPr>
          <p:cNvSpPr/>
          <p:nvPr/>
        </p:nvSpPr>
        <p:spPr>
          <a:xfrm>
            <a:off x="972269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96" name="Freeform: Shape 2495">
            <a:extLst>
              <a:ext uri="{FF2B5EF4-FFF2-40B4-BE49-F238E27FC236}">
                <a16:creationId xmlns:a16="http://schemas.microsoft.com/office/drawing/2014/main" id="{9E315E3C-180C-E872-D863-744F56792756}"/>
              </a:ext>
            </a:extLst>
          </p:cNvPr>
          <p:cNvSpPr/>
          <p:nvPr/>
        </p:nvSpPr>
        <p:spPr>
          <a:xfrm>
            <a:off x="972269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97" name="Freeform: Shape 2496">
            <a:extLst>
              <a:ext uri="{FF2B5EF4-FFF2-40B4-BE49-F238E27FC236}">
                <a16:creationId xmlns:a16="http://schemas.microsoft.com/office/drawing/2014/main" id="{D023BC96-744B-A3D4-76F3-006C354FB223}"/>
              </a:ext>
            </a:extLst>
          </p:cNvPr>
          <p:cNvSpPr/>
          <p:nvPr/>
        </p:nvSpPr>
        <p:spPr>
          <a:xfrm>
            <a:off x="972269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98" name="Freeform: Shape 2497">
            <a:extLst>
              <a:ext uri="{FF2B5EF4-FFF2-40B4-BE49-F238E27FC236}">
                <a16:creationId xmlns:a16="http://schemas.microsoft.com/office/drawing/2014/main" id="{8732D651-7476-71C9-0C85-DCB6FD4A77F1}"/>
              </a:ext>
            </a:extLst>
          </p:cNvPr>
          <p:cNvSpPr/>
          <p:nvPr/>
        </p:nvSpPr>
        <p:spPr>
          <a:xfrm>
            <a:off x="972269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499" name="Freeform: Shape 2498">
            <a:extLst>
              <a:ext uri="{FF2B5EF4-FFF2-40B4-BE49-F238E27FC236}">
                <a16:creationId xmlns:a16="http://schemas.microsoft.com/office/drawing/2014/main" id="{D2220B39-EE46-836B-06C1-DF20C3590BE7}"/>
              </a:ext>
            </a:extLst>
          </p:cNvPr>
          <p:cNvSpPr/>
          <p:nvPr/>
        </p:nvSpPr>
        <p:spPr>
          <a:xfrm>
            <a:off x="972269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00" name="Freeform: Shape 2499">
            <a:extLst>
              <a:ext uri="{FF2B5EF4-FFF2-40B4-BE49-F238E27FC236}">
                <a16:creationId xmlns:a16="http://schemas.microsoft.com/office/drawing/2014/main" id="{205E79B9-A0D4-CE36-5B56-2025CA02F4C4}"/>
              </a:ext>
            </a:extLst>
          </p:cNvPr>
          <p:cNvSpPr/>
          <p:nvPr/>
        </p:nvSpPr>
        <p:spPr>
          <a:xfrm>
            <a:off x="972269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01" name="Freeform: Shape 2500">
            <a:extLst>
              <a:ext uri="{FF2B5EF4-FFF2-40B4-BE49-F238E27FC236}">
                <a16:creationId xmlns:a16="http://schemas.microsoft.com/office/drawing/2014/main" id="{11217483-6AB6-C577-4852-48CEF44C7A2B}"/>
              </a:ext>
            </a:extLst>
          </p:cNvPr>
          <p:cNvSpPr/>
          <p:nvPr/>
        </p:nvSpPr>
        <p:spPr>
          <a:xfrm>
            <a:off x="972269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02" name="Freeform: Shape 2501">
            <a:extLst>
              <a:ext uri="{FF2B5EF4-FFF2-40B4-BE49-F238E27FC236}">
                <a16:creationId xmlns:a16="http://schemas.microsoft.com/office/drawing/2014/main" id="{39C59D57-D241-5C4C-5539-D89106FB9539}"/>
              </a:ext>
            </a:extLst>
          </p:cNvPr>
          <p:cNvSpPr/>
          <p:nvPr/>
        </p:nvSpPr>
        <p:spPr>
          <a:xfrm>
            <a:off x="972269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03" name="Freeform: Shape 2502">
            <a:extLst>
              <a:ext uri="{FF2B5EF4-FFF2-40B4-BE49-F238E27FC236}">
                <a16:creationId xmlns:a16="http://schemas.microsoft.com/office/drawing/2014/main" id="{2BCF1DCD-D886-6849-09D8-B910DFDAE022}"/>
              </a:ext>
            </a:extLst>
          </p:cNvPr>
          <p:cNvSpPr/>
          <p:nvPr/>
        </p:nvSpPr>
        <p:spPr>
          <a:xfrm>
            <a:off x="972269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04" name="Freeform: Shape 2503">
            <a:extLst>
              <a:ext uri="{FF2B5EF4-FFF2-40B4-BE49-F238E27FC236}">
                <a16:creationId xmlns:a16="http://schemas.microsoft.com/office/drawing/2014/main" id="{B219968B-5C83-4060-9215-E6F88F8C4A62}"/>
              </a:ext>
            </a:extLst>
          </p:cNvPr>
          <p:cNvSpPr/>
          <p:nvPr/>
        </p:nvSpPr>
        <p:spPr>
          <a:xfrm>
            <a:off x="972269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05" name="Freeform: Shape 2504">
            <a:extLst>
              <a:ext uri="{FF2B5EF4-FFF2-40B4-BE49-F238E27FC236}">
                <a16:creationId xmlns:a16="http://schemas.microsoft.com/office/drawing/2014/main" id="{584A2AC0-E69F-AC9C-A78B-1CFA12986FBC}"/>
              </a:ext>
            </a:extLst>
          </p:cNvPr>
          <p:cNvSpPr/>
          <p:nvPr/>
        </p:nvSpPr>
        <p:spPr>
          <a:xfrm>
            <a:off x="972269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06" name="Freeform: Shape 2505">
            <a:extLst>
              <a:ext uri="{FF2B5EF4-FFF2-40B4-BE49-F238E27FC236}">
                <a16:creationId xmlns:a16="http://schemas.microsoft.com/office/drawing/2014/main" id="{CC8940EF-40DD-5085-A0AA-45FDF6325AE0}"/>
              </a:ext>
            </a:extLst>
          </p:cNvPr>
          <p:cNvSpPr/>
          <p:nvPr/>
        </p:nvSpPr>
        <p:spPr>
          <a:xfrm>
            <a:off x="972269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07" name="Freeform: Shape 2506">
            <a:extLst>
              <a:ext uri="{FF2B5EF4-FFF2-40B4-BE49-F238E27FC236}">
                <a16:creationId xmlns:a16="http://schemas.microsoft.com/office/drawing/2014/main" id="{008EFC22-8669-30E4-3741-7EB94BF1D749}"/>
              </a:ext>
            </a:extLst>
          </p:cNvPr>
          <p:cNvSpPr/>
          <p:nvPr/>
        </p:nvSpPr>
        <p:spPr>
          <a:xfrm>
            <a:off x="972269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08" name="Freeform: Shape 2507">
            <a:extLst>
              <a:ext uri="{FF2B5EF4-FFF2-40B4-BE49-F238E27FC236}">
                <a16:creationId xmlns:a16="http://schemas.microsoft.com/office/drawing/2014/main" id="{80ABAC7C-F44A-AD0F-FBA5-04797C919960}"/>
              </a:ext>
            </a:extLst>
          </p:cNvPr>
          <p:cNvSpPr/>
          <p:nvPr/>
        </p:nvSpPr>
        <p:spPr>
          <a:xfrm>
            <a:off x="972269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09" name="Freeform: Shape 2508">
            <a:extLst>
              <a:ext uri="{FF2B5EF4-FFF2-40B4-BE49-F238E27FC236}">
                <a16:creationId xmlns:a16="http://schemas.microsoft.com/office/drawing/2014/main" id="{8550817C-FC6D-8523-6FEB-998C7A7001A4}"/>
              </a:ext>
            </a:extLst>
          </p:cNvPr>
          <p:cNvSpPr/>
          <p:nvPr/>
        </p:nvSpPr>
        <p:spPr>
          <a:xfrm>
            <a:off x="972269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10" name="Freeform: Shape 2509">
            <a:extLst>
              <a:ext uri="{FF2B5EF4-FFF2-40B4-BE49-F238E27FC236}">
                <a16:creationId xmlns:a16="http://schemas.microsoft.com/office/drawing/2014/main" id="{C313D6DE-2FDF-A9B3-38D9-4A905569CA70}"/>
              </a:ext>
            </a:extLst>
          </p:cNvPr>
          <p:cNvSpPr/>
          <p:nvPr/>
        </p:nvSpPr>
        <p:spPr>
          <a:xfrm>
            <a:off x="972269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11" name="Freeform: Shape 2510">
            <a:extLst>
              <a:ext uri="{FF2B5EF4-FFF2-40B4-BE49-F238E27FC236}">
                <a16:creationId xmlns:a16="http://schemas.microsoft.com/office/drawing/2014/main" id="{74643237-905F-4768-495F-A984E155E661}"/>
              </a:ext>
            </a:extLst>
          </p:cNvPr>
          <p:cNvSpPr/>
          <p:nvPr/>
        </p:nvSpPr>
        <p:spPr>
          <a:xfrm>
            <a:off x="972269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12" name="Freeform: Shape 2511">
            <a:extLst>
              <a:ext uri="{FF2B5EF4-FFF2-40B4-BE49-F238E27FC236}">
                <a16:creationId xmlns:a16="http://schemas.microsoft.com/office/drawing/2014/main" id="{F16E9D3A-36AE-560A-498A-2D5BB8878040}"/>
              </a:ext>
            </a:extLst>
          </p:cNvPr>
          <p:cNvSpPr/>
          <p:nvPr/>
        </p:nvSpPr>
        <p:spPr>
          <a:xfrm>
            <a:off x="972269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13" name="Freeform: Shape 2512">
            <a:extLst>
              <a:ext uri="{FF2B5EF4-FFF2-40B4-BE49-F238E27FC236}">
                <a16:creationId xmlns:a16="http://schemas.microsoft.com/office/drawing/2014/main" id="{BD9F72A0-A9C4-51AB-9246-56BBB4ACB550}"/>
              </a:ext>
            </a:extLst>
          </p:cNvPr>
          <p:cNvSpPr/>
          <p:nvPr/>
        </p:nvSpPr>
        <p:spPr>
          <a:xfrm>
            <a:off x="972269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14" name="Freeform: Shape 2513">
            <a:extLst>
              <a:ext uri="{FF2B5EF4-FFF2-40B4-BE49-F238E27FC236}">
                <a16:creationId xmlns:a16="http://schemas.microsoft.com/office/drawing/2014/main" id="{7578188C-8FD2-C1A0-5B44-0B40946F0B85}"/>
              </a:ext>
            </a:extLst>
          </p:cNvPr>
          <p:cNvSpPr/>
          <p:nvPr/>
        </p:nvSpPr>
        <p:spPr>
          <a:xfrm>
            <a:off x="972269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15" name="Freeform: Shape 2514">
            <a:extLst>
              <a:ext uri="{FF2B5EF4-FFF2-40B4-BE49-F238E27FC236}">
                <a16:creationId xmlns:a16="http://schemas.microsoft.com/office/drawing/2014/main" id="{A81363E1-3D36-D4F2-A7E4-8AE2B5A34A56}"/>
              </a:ext>
            </a:extLst>
          </p:cNvPr>
          <p:cNvSpPr/>
          <p:nvPr/>
        </p:nvSpPr>
        <p:spPr>
          <a:xfrm>
            <a:off x="972269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16" name="Freeform: Shape 2515">
            <a:extLst>
              <a:ext uri="{FF2B5EF4-FFF2-40B4-BE49-F238E27FC236}">
                <a16:creationId xmlns:a16="http://schemas.microsoft.com/office/drawing/2014/main" id="{DB2B0BCE-6FC5-F01D-20ED-3F5EF913A850}"/>
              </a:ext>
            </a:extLst>
          </p:cNvPr>
          <p:cNvSpPr/>
          <p:nvPr/>
        </p:nvSpPr>
        <p:spPr>
          <a:xfrm>
            <a:off x="972269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17" name="Freeform: Shape 2516">
            <a:extLst>
              <a:ext uri="{FF2B5EF4-FFF2-40B4-BE49-F238E27FC236}">
                <a16:creationId xmlns:a16="http://schemas.microsoft.com/office/drawing/2014/main" id="{72DBB443-7C73-BA9A-75E9-F2E7F9C32CFC}"/>
              </a:ext>
            </a:extLst>
          </p:cNvPr>
          <p:cNvSpPr/>
          <p:nvPr/>
        </p:nvSpPr>
        <p:spPr>
          <a:xfrm>
            <a:off x="972269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18" name="Freeform: Shape 2517">
            <a:extLst>
              <a:ext uri="{FF2B5EF4-FFF2-40B4-BE49-F238E27FC236}">
                <a16:creationId xmlns:a16="http://schemas.microsoft.com/office/drawing/2014/main" id="{DA08B25E-BEF3-DA59-27E8-B6DBF987930C}"/>
              </a:ext>
            </a:extLst>
          </p:cNvPr>
          <p:cNvSpPr/>
          <p:nvPr/>
        </p:nvSpPr>
        <p:spPr>
          <a:xfrm>
            <a:off x="972269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19" name="Freeform: Shape 2518">
            <a:extLst>
              <a:ext uri="{FF2B5EF4-FFF2-40B4-BE49-F238E27FC236}">
                <a16:creationId xmlns:a16="http://schemas.microsoft.com/office/drawing/2014/main" id="{2F181819-BE9E-42AD-A2C1-E0C138EF7580}"/>
              </a:ext>
            </a:extLst>
          </p:cNvPr>
          <p:cNvSpPr/>
          <p:nvPr/>
        </p:nvSpPr>
        <p:spPr>
          <a:xfrm>
            <a:off x="972269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20" name="Freeform: Shape 2519">
            <a:extLst>
              <a:ext uri="{FF2B5EF4-FFF2-40B4-BE49-F238E27FC236}">
                <a16:creationId xmlns:a16="http://schemas.microsoft.com/office/drawing/2014/main" id="{DA02E7AA-A3C2-292F-D49D-FE877C45CE9C}"/>
              </a:ext>
            </a:extLst>
          </p:cNvPr>
          <p:cNvSpPr/>
          <p:nvPr/>
        </p:nvSpPr>
        <p:spPr>
          <a:xfrm>
            <a:off x="972269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21" name="Freeform: Shape 2520">
            <a:extLst>
              <a:ext uri="{FF2B5EF4-FFF2-40B4-BE49-F238E27FC236}">
                <a16:creationId xmlns:a16="http://schemas.microsoft.com/office/drawing/2014/main" id="{AF62C14E-8501-B114-64D4-48C99452FD76}"/>
              </a:ext>
            </a:extLst>
          </p:cNvPr>
          <p:cNvSpPr/>
          <p:nvPr/>
        </p:nvSpPr>
        <p:spPr>
          <a:xfrm>
            <a:off x="972269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22" name="Freeform: Shape 2521">
            <a:extLst>
              <a:ext uri="{FF2B5EF4-FFF2-40B4-BE49-F238E27FC236}">
                <a16:creationId xmlns:a16="http://schemas.microsoft.com/office/drawing/2014/main" id="{36265937-66B1-6857-C473-E44E98FB2D84}"/>
              </a:ext>
            </a:extLst>
          </p:cNvPr>
          <p:cNvSpPr/>
          <p:nvPr/>
        </p:nvSpPr>
        <p:spPr>
          <a:xfrm>
            <a:off x="972269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23" name="Freeform: Shape 2522">
            <a:extLst>
              <a:ext uri="{FF2B5EF4-FFF2-40B4-BE49-F238E27FC236}">
                <a16:creationId xmlns:a16="http://schemas.microsoft.com/office/drawing/2014/main" id="{31C5DCB9-5E27-4E1D-B83D-557BF72B34BB}"/>
              </a:ext>
            </a:extLst>
          </p:cNvPr>
          <p:cNvSpPr/>
          <p:nvPr/>
        </p:nvSpPr>
        <p:spPr>
          <a:xfrm>
            <a:off x="98941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24" name="Freeform: Shape 2523">
            <a:extLst>
              <a:ext uri="{FF2B5EF4-FFF2-40B4-BE49-F238E27FC236}">
                <a16:creationId xmlns:a16="http://schemas.microsoft.com/office/drawing/2014/main" id="{B19900C5-2F6E-A7BF-D85A-8B4C5CD4F4A4}"/>
              </a:ext>
            </a:extLst>
          </p:cNvPr>
          <p:cNvSpPr/>
          <p:nvPr/>
        </p:nvSpPr>
        <p:spPr>
          <a:xfrm>
            <a:off x="98941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25" name="Freeform: Shape 2524">
            <a:extLst>
              <a:ext uri="{FF2B5EF4-FFF2-40B4-BE49-F238E27FC236}">
                <a16:creationId xmlns:a16="http://schemas.microsoft.com/office/drawing/2014/main" id="{DBFFFE42-A2B5-1D23-0DEE-929AEA7A93AF}"/>
              </a:ext>
            </a:extLst>
          </p:cNvPr>
          <p:cNvSpPr/>
          <p:nvPr/>
        </p:nvSpPr>
        <p:spPr>
          <a:xfrm>
            <a:off x="98941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26" name="Freeform: Shape 2525">
            <a:extLst>
              <a:ext uri="{FF2B5EF4-FFF2-40B4-BE49-F238E27FC236}">
                <a16:creationId xmlns:a16="http://schemas.microsoft.com/office/drawing/2014/main" id="{CB204089-CD2E-1818-F805-47DCD915B77B}"/>
              </a:ext>
            </a:extLst>
          </p:cNvPr>
          <p:cNvSpPr/>
          <p:nvPr/>
        </p:nvSpPr>
        <p:spPr>
          <a:xfrm>
            <a:off x="98941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27" name="Freeform: Shape 2526">
            <a:extLst>
              <a:ext uri="{FF2B5EF4-FFF2-40B4-BE49-F238E27FC236}">
                <a16:creationId xmlns:a16="http://schemas.microsoft.com/office/drawing/2014/main" id="{4CB707F4-ABC8-561A-2041-22F678784938}"/>
              </a:ext>
            </a:extLst>
          </p:cNvPr>
          <p:cNvSpPr/>
          <p:nvPr/>
        </p:nvSpPr>
        <p:spPr>
          <a:xfrm>
            <a:off x="98941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28" name="Freeform: Shape 2527">
            <a:extLst>
              <a:ext uri="{FF2B5EF4-FFF2-40B4-BE49-F238E27FC236}">
                <a16:creationId xmlns:a16="http://schemas.microsoft.com/office/drawing/2014/main" id="{3BE1A017-D84C-AB7D-39E2-DB41CAEE2CBD}"/>
              </a:ext>
            </a:extLst>
          </p:cNvPr>
          <p:cNvSpPr/>
          <p:nvPr/>
        </p:nvSpPr>
        <p:spPr>
          <a:xfrm>
            <a:off x="98941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29" name="Freeform: Shape 2528">
            <a:extLst>
              <a:ext uri="{FF2B5EF4-FFF2-40B4-BE49-F238E27FC236}">
                <a16:creationId xmlns:a16="http://schemas.microsoft.com/office/drawing/2014/main" id="{FBD4E147-9B11-82D5-1A17-F71C74947F89}"/>
              </a:ext>
            </a:extLst>
          </p:cNvPr>
          <p:cNvSpPr/>
          <p:nvPr/>
        </p:nvSpPr>
        <p:spPr>
          <a:xfrm>
            <a:off x="98941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30" name="Freeform: Shape 2529">
            <a:extLst>
              <a:ext uri="{FF2B5EF4-FFF2-40B4-BE49-F238E27FC236}">
                <a16:creationId xmlns:a16="http://schemas.microsoft.com/office/drawing/2014/main" id="{3A9BD4C2-B8C4-3D9A-3B06-A8C15FD0B4FF}"/>
              </a:ext>
            </a:extLst>
          </p:cNvPr>
          <p:cNvSpPr/>
          <p:nvPr/>
        </p:nvSpPr>
        <p:spPr>
          <a:xfrm>
            <a:off x="98941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31" name="Freeform: Shape 2530">
            <a:extLst>
              <a:ext uri="{FF2B5EF4-FFF2-40B4-BE49-F238E27FC236}">
                <a16:creationId xmlns:a16="http://schemas.microsoft.com/office/drawing/2014/main" id="{7838A1DD-44D5-B3FE-4236-95FED5B937CD}"/>
              </a:ext>
            </a:extLst>
          </p:cNvPr>
          <p:cNvSpPr/>
          <p:nvPr/>
        </p:nvSpPr>
        <p:spPr>
          <a:xfrm>
            <a:off x="98941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32" name="Freeform: Shape 2531">
            <a:extLst>
              <a:ext uri="{FF2B5EF4-FFF2-40B4-BE49-F238E27FC236}">
                <a16:creationId xmlns:a16="http://schemas.microsoft.com/office/drawing/2014/main" id="{8951310E-6EBC-6BFF-90DE-BFD96F60E42B}"/>
              </a:ext>
            </a:extLst>
          </p:cNvPr>
          <p:cNvSpPr/>
          <p:nvPr/>
        </p:nvSpPr>
        <p:spPr>
          <a:xfrm>
            <a:off x="98941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33" name="Freeform: Shape 2532">
            <a:extLst>
              <a:ext uri="{FF2B5EF4-FFF2-40B4-BE49-F238E27FC236}">
                <a16:creationId xmlns:a16="http://schemas.microsoft.com/office/drawing/2014/main" id="{45E8A2A3-711E-EFA6-0FF6-050ECBACFC28}"/>
              </a:ext>
            </a:extLst>
          </p:cNvPr>
          <p:cNvSpPr/>
          <p:nvPr/>
        </p:nvSpPr>
        <p:spPr>
          <a:xfrm>
            <a:off x="98941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34" name="Freeform: Shape 2533">
            <a:extLst>
              <a:ext uri="{FF2B5EF4-FFF2-40B4-BE49-F238E27FC236}">
                <a16:creationId xmlns:a16="http://schemas.microsoft.com/office/drawing/2014/main" id="{41C1544F-19E5-F91F-8A49-05102509689C}"/>
              </a:ext>
            </a:extLst>
          </p:cNvPr>
          <p:cNvSpPr/>
          <p:nvPr/>
        </p:nvSpPr>
        <p:spPr>
          <a:xfrm>
            <a:off x="98941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35" name="Freeform: Shape 2534">
            <a:extLst>
              <a:ext uri="{FF2B5EF4-FFF2-40B4-BE49-F238E27FC236}">
                <a16:creationId xmlns:a16="http://schemas.microsoft.com/office/drawing/2014/main" id="{9FBDA515-3142-1483-74F5-BA2BFB8AF03B}"/>
              </a:ext>
            </a:extLst>
          </p:cNvPr>
          <p:cNvSpPr/>
          <p:nvPr/>
        </p:nvSpPr>
        <p:spPr>
          <a:xfrm>
            <a:off x="98941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36" name="Freeform: Shape 2535">
            <a:extLst>
              <a:ext uri="{FF2B5EF4-FFF2-40B4-BE49-F238E27FC236}">
                <a16:creationId xmlns:a16="http://schemas.microsoft.com/office/drawing/2014/main" id="{003C769B-C40E-462D-21FE-23FAB25D0572}"/>
              </a:ext>
            </a:extLst>
          </p:cNvPr>
          <p:cNvSpPr/>
          <p:nvPr/>
        </p:nvSpPr>
        <p:spPr>
          <a:xfrm>
            <a:off x="98941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37" name="Freeform: Shape 2536">
            <a:extLst>
              <a:ext uri="{FF2B5EF4-FFF2-40B4-BE49-F238E27FC236}">
                <a16:creationId xmlns:a16="http://schemas.microsoft.com/office/drawing/2014/main" id="{CAC3D6EE-D120-5519-A01D-6C6D42A3AF11}"/>
              </a:ext>
            </a:extLst>
          </p:cNvPr>
          <p:cNvSpPr/>
          <p:nvPr/>
        </p:nvSpPr>
        <p:spPr>
          <a:xfrm>
            <a:off x="98941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38" name="Freeform: Shape 2537">
            <a:extLst>
              <a:ext uri="{FF2B5EF4-FFF2-40B4-BE49-F238E27FC236}">
                <a16:creationId xmlns:a16="http://schemas.microsoft.com/office/drawing/2014/main" id="{1CD5EBB6-60C8-0A4F-6F6B-7129DA53AB53}"/>
              </a:ext>
            </a:extLst>
          </p:cNvPr>
          <p:cNvSpPr/>
          <p:nvPr/>
        </p:nvSpPr>
        <p:spPr>
          <a:xfrm>
            <a:off x="98941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39" name="Freeform: Shape 2538">
            <a:extLst>
              <a:ext uri="{FF2B5EF4-FFF2-40B4-BE49-F238E27FC236}">
                <a16:creationId xmlns:a16="http://schemas.microsoft.com/office/drawing/2014/main" id="{173EDB38-F1A0-5663-A2A3-C218C58BEB46}"/>
              </a:ext>
            </a:extLst>
          </p:cNvPr>
          <p:cNvSpPr/>
          <p:nvPr/>
        </p:nvSpPr>
        <p:spPr>
          <a:xfrm>
            <a:off x="98941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40" name="Freeform: Shape 2539">
            <a:extLst>
              <a:ext uri="{FF2B5EF4-FFF2-40B4-BE49-F238E27FC236}">
                <a16:creationId xmlns:a16="http://schemas.microsoft.com/office/drawing/2014/main" id="{41FC7C74-87A7-217F-5F02-AC51D3614CDF}"/>
              </a:ext>
            </a:extLst>
          </p:cNvPr>
          <p:cNvSpPr/>
          <p:nvPr/>
        </p:nvSpPr>
        <p:spPr>
          <a:xfrm>
            <a:off x="98941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41" name="Freeform: Shape 2540">
            <a:extLst>
              <a:ext uri="{FF2B5EF4-FFF2-40B4-BE49-F238E27FC236}">
                <a16:creationId xmlns:a16="http://schemas.microsoft.com/office/drawing/2014/main" id="{323FF6F4-423B-2481-5618-D3BC279F39AA}"/>
              </a:ext>
            </a:extLst>
          </p:cNvPr>
          <p:cNvSpPr/>
          <p:nvPr/>
        </p:nvSpPr>
        <p:spPr>
          <a:xfrm>
            <a:off x="98941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42" name="Freeform: Shape 2541">
            <a:extLst>
              <a:ext uri="{FF2B5EF4-FFF2-40B4-BE49-F238E27FC236}">
                <a16:creationId xmlns:a16="http://schemas.microsoft.com/office/drawing/2014/main" id="{6380A26A-65E7-DB68-AF7B-7716998606B7}"/>
              </a:ext>
            </a:extLst>
          </p:cNvPr>
          <p:cNvSpPr/>
          <p:nvPr/>
        </p:nvSpPr>
        <p:spPr>
          <a:xfrm>
            <a:off x="98941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43" name="Freeform: Shape 2542">
            <a:extLst>
              <a:ext uri="{FF2B5EF4-FFF2-40B4-BE49-F238E27FC236}">
                <a16:creationId xmlns:a16="http://schemas.microsoft.com/office/drawing/2014/main" id="{BD2996E3-450F-51AB-958C-3099082136BB}"/>
              </a:ext>
            </a:extLst>
          </p:cNvPr>
          <p:cNvSpPr/>
          <p:nvPr/>
        </p:nvSpPr>
        <p:spPr>
          <a:xfrm>
            <a:off x="98941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44" name="Freeform: Shape 2543">
            <a:extLst>
              <a:ext uri="{FF2B5EF4-FFF2-40B4-BE49-F238E27FC236}">
                <a16:creationId xmlns:a16="http://schemas.microsoft.com/office/drawing/2014/main" id="{C8C9378A-EE90-B270-1862-7AC4DFA89D87}"/>
              </a:ext>
            </a:extLst>
          </p:cNvPr>
          <p:cNvSpPr/>
          <p:nvPr/>
        </p:nvSpPr>
        <p:spPr>
          <a:xfrm>
            <a:off x="98941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45" name="Freeform: Shape 2544">
            <a:extLst>
              <a:ext uri="{FF2B5EF4-FFF2-40B4-BE49-F238E27FC236}">
                <a16:creationId xmlns:a16="http://schemas.microsoft.com/office/drawing/2014/main" id="{4C26B8E0-8448-4829-3EDD-16835BB62B9A}"/>
              </a:ext>
            </a:extLst>
          </p:cNvPr>
          <p:cNvSpPr/>
          <p:nvPr/>
        </p:nvSpPr>
        <p:spPr>
          <a:xfrm>
            <a:off x="98941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46" name="Freeform: Shape 2545">
            <a:extLst>
              <a:ext uri="{FF2B5EF4-FFF2-40B4-BE49-F238E27FC236}">
                <a16:creationId xmlns:a16="http://schemas.microsoft.com/office/drawing/2014/main" id="{1ADC5C59-D3A5-7926-D776-24F4494EC6B4}"/>
              </a:ext>
            </a:extLst>
          </p:cNvPr>
          <p:cNvSpPr/>
          <p:nvPr/>
        </p:nvSpPr>
        <p:spPr>
          <a:xfrm>
            <a:off x="98941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47" name="Freeform: Shape 2546">
            <a:extLst>
              <a:ext uri="{FF2B5EF4-FFF2-40B4-BE49-F238E27FC236}">
                <a16:creationId xmlns:a16="http://schemas.microsoft.com/office/drawing/2014/main" id="{190020D0-9045-20B4-1F04-44BD9F1B6576}"/>
              </a:ext>
            </a:extLst>
          </p:cNvPr>
          <p:cNvSpPr/>
          <p:nvPr/>
        </p:nvSpPr>
        <p:spPr>
          <a:xfrm>
            <a:off x="98941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48" name="Freeform: Shape 2547">
            <a:extLst>
              <a:ext uri="{FF2B5EF4-FFF2-40B4-BE49-F238E27FC236}">
                <a16:creationId xmlns:a16="http://schemas.microsoft.com/office/drawing/2014/main" id="{33467265-5554-3EEC-50A3-DB55F5C201A4}"/>
              </a:ext>
            </a:extLst>
          </p:cNvPr>
          <p:cNvSpPr/>
          <p:nvPr/>
        </p:nvSpPr>
        <p:spPr>
          <a:xfrm>
            <a:off x="98941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49" name="Freeform: Shape 2548">
            <a:extLst>
              <a:ext uri="{FF2B5EF4-FFF2-40B4-BE49-F238E27FC236}">
                <a16:creationId xmlns:a16="http://schemas.microsoft.com/office/drawing/2014/main" id="{914FE8D5-FA6B-4E3D-BB3C-31E34ED10D3F}"/>
              </a:ext>
            </a:extLst>
          </p:cNvPr>
          <p:cNvSpPr/>
          <p:nvPr/>
        </p:nvSpPr>
        <p:spPr>
          <a:xfrm>
            <a:off x="98941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50" name="Freeform: Shape 2549">
            <a:extLst>
              <a:ext uri="{FF2B5EF4-FFF2-40B4-BE49-F238E27FC236}">
                <a16:creationId xmlns:a16="http://schemas.microsoft.com/office/drawing/2014/main" id="{A7E5EA9E-5449-A787-DBCE-C3975CDA3A3D}"/>
              </a:ext>
            </a:extLst>
          </p:cNvPr>
          <p:cNvSpPr/>
          <p:nvPr/>
        </p:nvSpPr>
        <p:spPr>
          <a:xfrm>
            <a:off x="98941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51" name="Freeform: Shape 2550">
            <a:extLst>
              <a:ext uri="{FF2B5EF4-FFF2-40B4-BE49-F238E27FC236}">
                <a16:creationId xmlns:a16="http://schemas.microsoft.com/office/drawing/2014/main" id="{743EE125-D37F-60E3-1EA2-801AAC0AC966}"/>
              </a:ext>
            </a:extLst>
          </p:cNvPr>
          <p:cNvSpPr/>
          <p:nvPr/>
        </p:nvSpPr>
        <p:spPr>
          <a:xfrm>
            <a:off x="98941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52" name="Freeform: Shape 2551">
            <a:extLst>
              <a:ext uri="{FF2B5EF4-FFF2-40B4-BE49-F238E27FC236}">
                <a16:creationId xmlns:a16="http://schemas.microsoft.com/office/drawing/2014/main" id="{EB3D65E7-3B39-FA37-73D3-DB5846554C22}"/>
              </a:ext>
            </a:extLst>
          </p:cNvPr>
          <p:cNvSpPr/>
          <p:nvPr/>
        </p:nvSpPr>
        <p:spPr>
          <a:xfrm>
            <a:off x="98941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53" name="Freeform: Shape 2552">
            <a:extLst>
              <a:ext uri="{FF2B5EF4-FFF2-40B4-BE49-F238E27FC236}">
                <a16:creationId xmlns:a16="http://schemas.microsoft.com/office/drawing/2014/main" id="{75EEC33B-8BC9-3320-0D7E-FBE5CB5094C4}"/>
              </a:ext>
            </a:extLst>
          </p:cNvPr>
          <p:cNvSpPr/>
          <p:nvPr/>
        </p:nvSpPr>
        <p:spPr>
          <a:xfrm>
            <a:off x="98941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54" name="Freeform: Shape 2553">
            <a:extLst>
              <a:ext uri="{FF2B5EF4-FFF2-40B4-BE49-F238E27FC236}">
                <a16:creationId xmlns:a16="http://schemas.microsoft.com/office/drawing/2014/main" id="{C14E69E7-BAA2-B1CC-090C-5B74BD920F01}"/>
              </a:ext>
            </a:extLst>
          </p:cNvPr>
          <p:cNvSpPr/>
          <p:nvPr/>
        </p:nvSpPr>
        <p:spPr>
          <a:xfrm>
            <a:off x="98941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55" name="Freeform: Shape 2554">
            <a:extLst>
              <a:ext uri="{FF2B5EF4-FFF2-40B4-BE49-F238E27FC236}">
                <a16:creationId xmlns:a16="http://schemas.microsoft.com/office/drawing/2014/main" id="{2A1159DD-6E75-023A-9A9B-D39A73104775}"/>
              </a:ext>
            </a:extLst>
          </p:cNvPr>
          <p:cNvSpPr/>
          <p:nvPr/>
        </p:nvSpPr>
        <p:spPr>
          <a:xfrm>
            <a:off x="98941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56" name="Freeform: Shape 2555">
            <a:extLst>
              <a:ext uri="{FF2B5EF4-FFF2-40B4-BE49-F238E27FC236}">
                <a16:creationId xmlns:a16="http://schemas.microsoft.com/office/drawing/2014/main" id="{3D025337-1114-D5C6-C2AB-B88AC742F841}"/>
              </a:ext>
            </a:extLst>
          </p:cNvPr>
          <p:cNvSpPr/>
          <p:nvPr/>
        </p:nvSpPr>
        <p:spPr>
          <a:xfrm>
            <a:off x="98941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57" name="Freeform: Shape 2556">
            <a:extLst>
              <a:ext uri="{FF2B5EF4-FFF2-40B4-BE49-F238E27FC236}">
                <a16:creationId xmlns:a16="http://schemas.microsoft.com/office/drawing/2014/main" id="{33E14B90-9F57-BF33-1E97-64C8B02DF860}"/>
              </a:ext>
            </a:extLst>
          </p:cNvPr>
          <p:cNvSpPr/>
          <p:nvPr/>
        </p:nvSpPr>
        <p:spPr>
          <a:xfrm>
            <a:off x="98941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58" name="Freeform: Shape 2557">
            <a:extLst>
              <a:ext uri="{FF2B5EF4-FFF2-40B4-BE49-F238E27FC236}">
                <a16:creationId xmlns:a16="http://schemas.microsoft.com/office/drawing/2014/main" id="{2313FEB0-9265-B99B-55DA-CDCCD004B0FF}"/>
              </a:ext>
            </a:extLst>
          </p:cNvPr>
          <p:cNvSpPr/>
          <p:nvPr/>
        </p:nvSpPr>
        <p:spPr>
          <a:xfrm>
            <a:off x="98941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59" name="Freeform: Shape 2558">
            <a:extLst>
              <a:ext uri="{FF2B5EF4-FFF2-40B4-BE49-F238E27FC236}">
                <a16:creationId xmlns:a16="http://schemas.microsoft.com/office/drawing/2014/main" id="{30BEE37D-D269-3D3A-C27D-A6D52F5708B2}"/>
              </a:ext>
            </a:extLst>
          </p:cNvPr>
          <p:cNvSpPr/>
          <p:nvPr/>
        </p:nvSpPr>
        <p:spPr>
          <a:xfrm>
            <a:off x="98941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60" name="Freeform: Shape 2559">
            <a:extLst>
              <a:ext uri="{FF2B5EF4-FFF2-40B4-BE49-F238E27FC236}">
                <a16:creationId xmlns:a16="http://schemas.microsoft.com/office/drawing/2014/main" id="{E006278A-75F0-282D-4757-9F12D28E7239}"/>
              </a:ext>
            </a:extLst>
          </p:cNvPr>
          <p:cNvSpPr/>
          <p:nvPr/>
        </p:nvSpPr>
        <p:spPr>
          <a:xfrm>
            <a:off x="98941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61" name="Freeform: Shape 2560">
            <a:extLst>
              <a:ext uri="{FF2B5EF4-FFF2-40B4-BE49-F238E27FC236}">
                <a16:creationId xmlns:a16="http://schemas.microsoft.com/office/drawing/2014/main" id="{A90DE079-C307-5CC2-7DB6-30345302CBFE}"/>
              </a:ext>
            </a:extLst>
          </p:cNvPr>
          <p:cNvSpPr/>
          <p:nvPr/>
        </p:nvSpPr>
        <p:spPr>
          <a:xfrm>
            <a:off x="1006559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62" name="Freeform: Shape 2561">
            <a:extLst>
              <a:ext uri="{FF2B5EF4-FFF2-40B4-BE49-F238E27FC236}">
                <a16:creationId xmlns:a16="http://schemas.microsoft.com/office/drawing/2014/main" id="{D88D74F2-07E6-6C95-1E23-032A3976D59A}"/>
              </a:ext>
            </a:extLst>
          </p:cNvPr>
          <p:cNvSpPr/>
          <p:nvPr/>
        </p:nvSpPr>
        <p:spPr>
          <a:xfrm>
            <a:off x="1006559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63" name="Freeform: Shape 2562">
            <a:extLst>
              <a:ext uri="{FF2B5EF4-FFF2-40B4-BE49-F238E27FC236}">
                <a16:creationId xmlns:a16="http://schemas.microsoft.com/office/drawing/2014/main" id="{B9CBC667-4B43-8497-75DE-0523080AB33D}"/>
              </a:ext>
            </a:extLst>
          </p:cNvPr>
          <p:cNvSpPr/>
          <p:nvPr/>
        </p:nvSpPr>
        <p:spPr>
          <a:xfrm>
            <a:off x="1006559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64" name="Freeform: Shape 2563">
            <a:extLst>
              <a:ext uri="{FF2B5EF4-FFF2-40B4-BE49-F238E27FC236}">
                <a16:creationId xmlns:a16="http://schemas.microsoft.com/office/drawing/2014/main" id="{BA9E6812-6DD8-CC84-9016-F3FE37F8FE94}"/>
              </a:ext>
            </a:extLst>
          </p:cNvPr>
          <p:cNvSpPr/>
          <p:nvPr/>
        </p:nvSpPr>
        <p:spPr>
          <a:xfrm>
            <a:off x="1006559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65" name="Freeform: Shape 2564">
            <a:extLst>
              <a:ext uri="{FF2B5EF4-FFF2-40B4-BE49-F238E27FC236}">
                <a16:creationId xmlns:a16="http://schemas.microsoft.com/office/drawing/2014/main" id="{85DB02FB-E1DC-6A70-E2AD-53241CD42B20}"/>
              </a:ext>
            </a:extLst>
          </p:cNvPr>
          <p:cNvSpPr/>
          <p:nvPr/>
        </p:nvSpPr>
        <p:spPr>
          <a:xfrm>
            <a:off x="1006559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66" name="Freeform: Shape 2565">
            <a:extLst>
              <a:ext uri="{FF2B5EF4-FFF2-40B4-BE49-F238E27FC236}">
                <a16:creationId xmlns:a16="http://schemas.microsoft.com/office/drawing/2014/main" id="{1DA6E509-BB35-8092-5F23-FA2B76D78994}"/>
              </a:ext>
            </a:extLst>
          </p:cNvPr>
          <p:cNvSpPr/>
          <p:nvPr/>
        </p:nvSpPr>
        <p:spPr>
          <a:xfrm>
            <a:off x="1006559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67" name="Freeform: Shape 2566">
            <a:extLst>
              <a:ext uri="{FF2B5EF4-FFF2-40B4-BE49-F238E27FC236}">
                <a16:creationId xmlns:a16="http://schemas.microsoft.com/office/drawing/2014/main" id="{83A75535-501E-023B-B897-EF40EA8307EC}"/>
              </a:ext>
            </a:extLst>
          </p:cNvPr>
          <p:cNvSpPr/>
          <p:nvPr/>
        </p:nvSpPr>
        <p:spPr>
          <a:xfrm>
            <a:off x="1006559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68" name="Freeform: Shape 2567">
            <a:extLst>
              <a:ext uri="{FF2B5EF4-FFF2-40B4-BE49-F238E27FC236}">
                <a16:creationId xmlns:a16="http://schemas.microsoft.com/office/drawing/2014/main" id="{D839CD59-27CD-7585-A2D7-F3D1D67EFD31}"/>
              </a:ext>
            </a:extLst>
          </p:cNvPr>
          <p:cNvSpPr/>
          <p:nvPr/>
        </p:nvSpPr>
        <p:spPr>
          <a:xfrm>
            <a:off x="1006559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69" name="Freeform: Shape 2568">
            <a:extLst>
              <a:ext uri="{FF2B5EF4-FFF2-40B4-BE49-F238E27FC236}">
                <a16:creationId xmlns:a16="http://schemas.microsoft.com/office/drawing/2014/main" id="{737F059D-65E9-28DA-F62F-6E1DC00F199D}"/>
              </a:ext>
            </a:extLst>
          </p:cNvPr>
          <p:cNvSpPr/>
          <p:nvPr/>
        </p:nvSpPr>
        <p:spPr>
          <a:xfrm>
            <a:off x="1006559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70" name="Freeform: Shape 2569">
            <a:extLst>
              <a:ext uri="{FF2B5EF4-FFF2-40B4-BE49-F238E27FC236}">
                <a16:creationId xmlns:a16="http://schemas.microsoft.com/office/drawing/2014/main" id="{9F1836FF-B12D-5BDC-6115-D84CD507DEBE}"/>
              </a:ext>
            </a:extLst>
          </p:cNvPr>
          <p:cNvSpPr/>
          <p:nvPr/>
        </p:nvSpPr>
        <p:spPr>
          <a:xfrm>
            <a:off x="1006559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71" name="Freeform: Shape 2570">
            <a:extLst>
              <a:ext uri="{FF2B5EF4-FFF2-40B4-BE49-F238E27FC236}">
                <a16:creationId xmlns:a16="http://schemas.microsoft.com/office/drawing/2014/main" id="{A292196B-2970-7F6F-3FEC-4F3532D57A2F}"/>
              </a:ext>
            </a:extLst>
          </p:cNvPr>
          <p:cNvSpPr/>
          <p:nvPr/>
        </p:nvSpPr>
        <p:spPr>
          <a:xfrm>
            <a:off x="1006559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72" name="Freeform: Shape 2571">
            <a:extLst>
              <a:ext uri="{FF2B5EF4-FFF2-40B4-BE49-F238E27FC236}">
                <a16:creationId xmlns:a16="http://schemas.microsoft.com/office/drawing/2014/main" id="{21CAF427-FAE0-C6F5-CCA3-CF49B75CB631}"/>
              </a:ext>
            </a:extLst>
          </p:cNvPr>
          <p:cNvSpPr/>
          <p:nvPr/>
        </p:nvSpPr>
        <p:spPr>
          <a:xfrm>
            <a:off x="1006559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73" name="Freeform: Shape 2572">
            <a:extLst>
              <a:ext uri="{FF2B5EF4-FFF2-40B4-BE49-F238E27FC236}">
                <a16:creationId xmlns:a16="http://schemas.microsoft.com/office/drawing/2014/main" id="{861A56DC-2ED7-9EA6-4F14-12CB1B4776F0}"/>
              </a:ext>
            </a:extLst>
          </p:cNvPr>
          <p:cNvSpPr/>
          <p:nvPr/>
        </p:nvSpPr>
        <p:spPr>
          <a:xfrm>
            <a:off x="1006559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74" name="Freeform: Shape 2573">
            <a:extLst>
              <a:ext uri="{FF2B5EF4-FFF2-40B4-BE49-F238E27FC236}">
                <a16:creationId xmlns:a16="http://schemas.microsoft.com/office/drawing/2014/main" id="{97B10DA2-6DB6-7E11-EFBB-B2E2F94B5E28}"/>
              </a:ext>
            </a:extLst>
          </p:cNvPr>
          <p:cNvSpPr/>
          <p:nvPr/>
        </p:nvSpPr>
        <p:spPr>
          <a:xfrm>
            <a:off x="1006559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75" name="Freeform: Shape 2574">
            <a:extLst>
              <a:ext uri="{FF2B5EF4-FFF2-40B4-BE49-F238E27FC236}">
                <a16:creationId xmlns:a16="http://schemas.microsoft.com/office/drawing/2014/main" id="{515C1317-AFBD-B529-AB4C-11BC0FD08284}"/>
              </a:ext>
            </a:extLst>
          </p:cNvPr>
          <p:cNvSpPr/>
          <p:nvPr/>
        </p:nvSpPr>
        <p:spPr>
          <a:xfrm>
            <a:off x="1006559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76" name="Freeform: Shape 2575">
            <a:extLst>
              <a:ext uri="{FF2B5EF4-FFF2-40B4-BE49-F238E27FC236}">
                <a16:creationId xmlns:a16="http://schemas.microsoft.com/office/drawing/2014/main" id="{B7433907-3A33-6CF4-AECE-B8432766F500}"/>
              </a:ext>
            </a:extLst>
          </p:cNvPr>
          <p:cNvSpPr/>
          <p:nvPr/>
        </p:nvSpPr>
        <p:spPr>
          <a:xfrm>
            <a:off x="1006559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77" name="Freeform: Shape 2576">
            <a:extLst>
              <a:ext uri="{FF2B5EF4-FFF2-40B4-BE49-F238E27FC236}">
                <a16:creationId xmlns:a16="http://schemas.microsoft.com/office/drawing/2014/main" id="{E3F60822-312B-95D5-E3EF-BE278DB75E89}"/>
              </a:ext>
            </a:extLst>
          </p:cNvPr>
          <p:cNvSpPr/>
          <p:nvPr/>
        </p:nvSpPr>
        <p:spPr>
          <a:xfrm>
            <a:off x="1006559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78" name="Freeform: Shape 2577">
            <a:extLst>
              <a:ext uri="{FF2B5EF4-FFF2-40B4-BE49-F238E27FC236}">
                <a16:creationId xmlns:a16="http://schemas.microsoft.com/office/drawing/2014/main" id="{32FC2C90-C76B-F6F3-9AF4-81688E27031A}"/>
              </a:ext>
            </a:extLst>
          </p:cNvPr>
          <p:cNvSpPr/>
          <p:nvPr/>
        </p:nvSpPr>
        <p:spPr>
          <a:xfrm>
            <a:off x="1006559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79" name="Freeform: Shape 2578">
            <a:extLst>
              <a:ext uri="{FF2B5EF4-FFF2-40B4-BE49-F238E27FC236}">
                <a16:creationId xmlns:a16="http://schemas.microsoft.com/office/drawing/2014/main" id="{2BBA4663-A537-4891-E780-5F4A117FF6C7}"/>
              </a:ext>
            </a:extLst>
          </p:cNvPr>
          <p:cNvSpPr/>
          <p:nvPr/>
        </p:nvSpPr>
        <p:spPr>
          <a:xfrm>
            <a:off x="1006559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80" name="Freeform: Shape 2579">
            <a:extLst>
              <a:ext uri="{FF2B5EF4-FFF2-40B4-BE49-F238E27FC236}">
                <a16:creationId xmlns:a16="http://schemas.microsoft.com/office/drawing/2014/main" id="{5D3E5404-182F-3E03-9D3C-031A9C8148C1}"/>
              </a:ext>
            </a:extLst>
          </p:cNvPr>
          <p:cNvSpPr/>
          <p:nvPr/>
        </p:nvSpPr>
        <p:spPr>
          <a:xfrm>
            <a:off x="1006559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81" name="Freeform: Shape 2580">
            <a:extLst>
              <a:ext uri="{FF2B5EF4-FFF2-40B4-BE49-F238E27FC236}">
                <a16:creationId xmlns:a16="http://schemas.microsoft.com/office/drawing/2014/main" id="{2E5E42E7-0593-C152-E44B-BD3628464933}"/>
              </a:ext>
            </a:extLst>
          </p:cNvPr>
          <p:cNvSpPr/>
          <p:nvPr/>
        </p:nvSpPr>
        <p:spPr>
          <a:xfrm>
            <a:off x="1006559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82" name="Freeform: Shape 2581">
            <a:extLst>
              <a:ext uri="{FF2B5EF4-FFF2-40B4-BE49-F238E27FC236}">
                <a16:creationId xmlns:a16="http://schemas.microsoft.com/office/drawing/2014/main" id="{3E41C597-B44A-958C-69C8-016EE4EABC20}"/>
              </a:ext>
            </a:extLst>
          </p:cNvPr>
          <p:cNvSpPr/>
          <p:nvPr/>
        </p:nvSpPr>
        <p:spPr>
          <a:xfrm>
            <a:off x="1006559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83" name="Freeform: Shape 2582">
            <a:extLst>
              <a:ext uri="{FF2B5EF4-FFF2-40B4-BE49-F238E27FC236}">
                <a16:creationId xmlns:a16="http://schemas.microsoft.com/office/drawing/2014/main" id="{17B34A8C-FB0F-8297-68C9-CD585F133287}"/>
              </a:ext>
            </a:extLst>
          </p:cNvPr>
          <p:cNvSpPr/>
          <p:nvPr/>
        </p:nvSpPr>
        <p:spPr>
          <a:xfrm>
            <a:off x="1006559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84" name="Freeform: Shape 2583">
            <a:extLst>
              <a:ext uri="{FF2B5EF4-FFF2-40B4-BE49-F238E27FC236}">
                <a16:creationId xmlns:a16="http://schemas.microsoft.com/office/drawing/2014/main" id="{B1052578-D515-A86D-5053-21BB7C8E5366}"/>
              </a:ext>
            </a:extLst>
          </p:cNvPr>
          <p:cNvSpPr/>
          <p:nvPr/>
        </p:nvSpPr>
        <p:spPr>
          <a:xfrm>
            <a:off x="1006559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85" name="Freeform: Shape 2584">
            <a:extLst>
              <a:ext uri="{FF2B5EF4-FFF2-40B4-BE49-F238E27FC236}">
                <a16:creationId xmlns:a16="http://schemas.microsoft.com/office/drawing/2014/main" id="{BCE977B2-8626-8EA5-C8CF-FBD954F31F6F}"/>
              </a:ext>
            </a:extLst>
          </p:cNvPr>
          <p:cNvSpPr/>
          <p:nvPr/>
        </p:nvSpPr>
        <p:spPr>
          <a:xfrm>
            <a:off x="1006559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86" name="Freeform: Shape 2585">
            <a:extLst>
              <a:ext uri="{FF2B5EF4-FFF2-40B4-BE49-F238E27FC236}">
                <a16:creationId xmlns:a16="http://schemas.microsoft.com/office/drawing/2014/main" id="{912C7428-70EB-C51B-2AC6-6A923E942515}"/>
              </a:ext>
            </a:extLst>
          </p:cNvPr>
          <p:cNvSpPr/>
          <p:nvPr/>
        </p:nvSpPr>
        <p:spPr>
          <a:xfrm>
            <a:off x="1006559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87" name="Freeform: Shape 2586">
            <a:extLst>
              <a:ext uri="{FF2B5EF4-FFF2-40B4-BE49-F238E27FC236}">
                <a16:creationId xmlns:a16="http://schemas.microsoft.com/office/drawing/2014/main" id="{2895148F-A3C2-A8DE-CA6E-B71F4944BA4C}"/>
              </a:ext>
            </a:extLst>
          </p:cNvPr>
          <p:cNvSpPr/>
          <p:nvPr/>
        </p:nvSpPr>
        <p:spPr>
          <a:xfrm>
            <a:off x="1006559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88" name="Freeform: Shape 2587">
            <a:extLst>
              <a:ext uri="{FF2B5EF4-FFF2-40B4-BE49-F238E27FC236}">
                <a16:creationId xmlns:a16="http://schemas.microsoft.com/office/drawing/2014/main" id="{6436AEC9-319B-67F4-9EE9-54D3125D56E7}"/>
              </a:ext>
            </a:extLst>
          </p:cNvPr>
          <p:cNvSpPr/>
          <p:nvPr/>
        </p:nvSpPr>
        <p:spPr>
          <a:xfrm>
            <a:off x="1006559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89" name="Freeform: Shape 2588">
            <a:extLst>
              <a:ext uri="{FF2B5EF4-FFF2-40B4-BE49-F238E27FC236}">
                <a16:creationId xmlns:a16="http://schemas.microsoft.com/office/drawing/2014/main" id="{CF736E30-271C-711E-694F-9DCD4930F866}"/>
              </a:ext>
            </a:extLst>
          </p:cNvPr>
          <p:cNvSpPr/>
          <p:nvPr/>
        </p:nvSpPr>
        <p:spPr>
          <a:xfrm>
            <a:off x="1006559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90" name="Freeform: Shape 2589">
            <a:extLst>
              <a:ext uri="{FF2B5EF4-FFF2-40B4-BE49-F238E27FC236}">
                <a16:creationId xmlns:a16="http://schemas.microsoft.com/office/drawing/2014/main" id="{92D29E28-9884-155F-2047-25F8CF0531AD}"/>
              </a:ext>
            </a:extLst>
          </p:cNvPr>
          <p:cNvSpPr/>
          <p:nvPr/>
        </p:nvSpPr>
        <p:spPr>
          <a:xfrm>
            <a:off x="1006559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91" name="Freeform: Shape 2590">
            <a:extLst>
              <a:ext uri="{FF2B5EF4-FFF2-40B4-BE49-F238E27FC236}">
                <a16:creationId xmlns:a16="http://schemas.microsoft.com/office/drawing/2014/main" id="{859B53AE-D324-BA15-A0E7-9D71C6BF58DE}"/>
              </a:ext>
            </a:extLst>
          </p:cNvPr>
          <p:cNvSpPr/>
          <p:nvPr/>
        </p:nvSpPr>
        <p:spPr>
          <a:xfrm>
            <a:off x="1006559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92" name="Freeform: Shape 2591">
            <a:extLst>
              <a:ext uri="{FF2B5EF4-FFF2-40B4-BE49-F238E27FC236}">
                <a16:creationId xmlns:a16="http://schemas.microsoft.com/office/drawing/2014/main" id="{041FE1E0-4131-9ACE-C507-A1752CC19561}"/>
              </a:ext>
            </a:extLst>
          </p:cNvPr>
          <p:cNvSpPr/>
          <p:nvPr/>
        </p:nvSpPr>
        <p:spPr>
          <a:xfrm>
            <a:off x="1006559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93" name="Freeform: Shape 2592">
            <a:extLst>
              <a:ext uri="{FF2B5EF4-FFF2-40B4-BE49-F238E27FC236}">
                <a16:creationId xmlns:a16="http://schemas.microsoft.com/office/drawing/2014/main" id="{8A7C0CF7-773D-F8EE-4644-1A97778B56A4}"/>
              </a:ext>
            </a:extLst>
          </p:cNvPr>
          <p:cNvSpPr/>
          <p:nvPr/>
        </p:nvSpPr>
        <p:spPr>
          <a:xfrm>
            <a:off x="1006559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94" name="Freeform: Shape 2593">
            <a:extLst>
              <a:ext uri="{FF2B5EF4-FFF2-40B4-BE49-F238E27FC236}">
                <a16:creationId xmlns:a16="http://schemas.microsoft.com/office/drawing/2014/main" id="{5FDF388C-8D1D-E745-2969-890C125F54B7}"/>
              </a:ext>
            </a:extLst>
          </p:cNvPr>
          <p:cNvSpPr/>
          <p:nvPr/>
        </p:nvSpPr>
        <p:spPr>
          <a:xfrm>
            <a:off x="1006559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95" name="Freeform: Shape 2594">
            <a:extLst>
              <a:ext uri="{FF2B5EF4-FFF2-40B4-BE49-F238E27FC236}">
                <a16:creationId xmlns:a16="http://schemas.microsoft.com/office/drawing/2014/main" id="{78E133C0-B18A-F7DB-2D83-9DC97519DEA3}"/>
              </a:ext>
            </a:extLst>
          </p:cNvPr>
          <p:cNvSpPr/>
          <p:nvPr/>
        </p:nvSpPr>
        <p:spPr>
          <a:xfrm>
            <a:off x="1006559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96" name="Freeform: Shape 2595">
            <a:extLst>
              <a:ext uri="{FF2B5EF4-FFF2-40B4-BE49-F238E27FC236}">
                <a16:creationId xmlns:a16="http://schemas.microsoft.com/office/drawing/2014/main" id="{03C10FEF-7F09-9406-3F38-3D76E89F61D0}"/>
              </a:ext>
            </a:extLst>
          </p:cNvPr>
          <p:cNvSpPr/>
          <p:nvPr/>
        </p:nvSpPr>
        <p:spPr>
          <a:xfrm>
            <a:off x="1006559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97" name="Freeform: Shape 2596">
            <a:extLst>
              <a:ext uri="{FF2B5EF4-FFF2-40B4-BE49-F238E27FC236}">
                <a16:creationId xmlns:a16="http://schemas.microsoft.com/office/drawing/2014/main" id="{42D3FCB0-0AAD-DB4A-F05F-6CF42B0CB4C5}"/>
              </a:ext>
            </a:extLst>
          </p:cNvPr>
          <p:cNvSpPr/>
          <p:nvPr/>
        </p:nvSpPr>
        <p:spPr>
          <a:xfrm>
            <a:off x="1006559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98" name="Freeform: Shape 2597">
            <a:extLst>
              <a:ext uri="{FF2B5EF4-FFF2-40B4-BE49-F238E27FC236}">
                <a16:creationId xmlns:a16="http://schemas.microsoft.com/office/drawing/2014/main" id="{3A5213B6-81F2-329C-761B-3EC92252303D}"/>
              </a:ext>
            </a:extLst>
          </p:cNvPr>
          <p:cNvSpPr/>
          <p:nvPr/>
        </p:nvSpPr>
        <p:spPr>
          <a:xfrm>
            <a:off x="1006559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599" name="Freeform: Shape 2598">
            <a:extLst>
              <a:ext uri="{FF2B5EF4-FFF2-40B4-BE49-F238E27FC236}">
                <a16:creationId xmlns:a16="http://schemas.microsoft.com/office/drawing/2014/main" id="{06BA92B6-E9ED-FAE6-9F88-0A3D9E8265A6}"/>
              </a:ext>
            </a:extLst>
          </p:cNvPr>
          <p:cNvSpPr/>
          <p:nvPr/>
        </p:nvSpPr>
        <p:spPr>
          <a:xfrm>
            <a:off x="102370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00" name="Freeform: Shape 2599">
            <a:extLst>
              <a:ext uri="{FF2B5EF4-FFF2-40B4-BE49-F238E27FC236}">
                <a16:creationId xmlns:a16="http://schemas.microsoft.com/office/drawing/2014/main" id="{C3C27BE9-A402-017C-7E81-5FAD4E3BB4E4}"/>
              </a:ext>
            </a:extLst>
          </p:cNvPr>
          <p:cNvSpPr/>
          <p:nvPr/>
        </p:nvSpPr>
        <p:spPr>
          <a:xfrm>
            <a:off x="102370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01" name="Freeform: Shape 2600">
            <a:extLst>
              <a:ext uri="{FF2B5EF4-FFF2-40B4-BE49-F238E27FC236}">
                <a16:creationId xmlns:a16="http://schemas.microsoft.com/office/drawing/2014/main" id="{2E990637-40A3-9D04-2C99-489EE06F8342}"/>
              </a:ext>
            </a:extLst>
          </p:cNvPr>
          <p:cNvSpPr/>
          <p:nvPr/>
        </p:nvSpPr>
        <p:spPr>
          <a:xfrm>
            <a:off x="102370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02" name="Freeform: Shape 2601">
            <a:extLst>
              <a:ext uri="{FF2B5EF4-FFF2-40B4-BE49-F238E27FC236}">
                <a16:creationId xmlns:a16="http://schemas.microsoft.com/office/drawing/2014/main" id="{627F6BE7-522C-0BAB-81AD-3C6C41C1C329}"/>
              </a:ext>
            </a:extLst>
          </p:cNvPr>
          <p:cNvSpPr/>
          <p:nvPr/>
        </p:nvSpPr>
        <p:spPr>
          <a:xfrm>
            <a:off x="102370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03" name="Freeform: Shape 2602">
            <a:extLst>
              <a:ext uri="{FF2B5EF4-FFF2-40B4-BE49-F238E27FC236}">
                <a16:creationId xmlns:a16="http://schemas.microsoft.com/office/drawing/2014/main" id="{DC549838-AF0C-8680-1C45-7F40BE29092D}"/>
              </a:ext>
            </a:extLst>
          </p:cNvPr>
          <p:cNvSpPr/>
          <p:nvPr/>
        </p:nvSpPr>
        <p:spPr>
          <a:xfrm>
            <a:off x="102370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04" name="Freeform: Shape 2603">
            <a:extLst>
              <a:ext uri="{FF2B5EF4-FFF2-40B4-BE49-F238E27FC236}">
                <a16:creationId xmlns:a16="http://schemas.microsoft.com/office/drawing/2014/main" id="{F85027B0-65E4-3EFC-78CF-651CBE736CE1}"/>
              </a:ext>
            </a:extLst>
          </p:cNvPr>
          <p:cNvSpPr/>
          <p:nvPr/>
        </p:nvSpPr>
        <p:spPr>
          <a:xfrm>
            <a:off x="102370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05" name="Freeform: Shape 2604">
            <a:extLst>
              <a:ext uri="{FF2B5EF4-FFF2-40B4-BE49-F238E27FC236}">
                <a16:creationId xmlns:a16="http://schemas.microsoft.com/office/drawing/2014/main" id="{2183F8BC-EFDA-1E23-034C-6F9157CE3663}"/>
              </a:ext>
            </a:extLst>
          </p:cNvPr>
          <p:cNvSpPr/>
          <p:nvPr/>
        </p:nvSpPr>
        <p:spPr>
          <a:xfrm>
            <a:off x="102370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06" name="Freeform: Shape 2605">
            <a:extLst>
              <a:ext uri="{FF2B5EF4-FFF2-40B4-BE49-F238E27FC236}">
                <a16:creationId xmlns:a16="http://schemas.microsoft.com/office/drawing/2014/main" id="{BD89CE04-8A1F-CA93-8D88-F8E64CBBA59B}"/>
              </a:ext>
            </a:extLst>
          </p:cNvPr>
          <p:cNvSpPr/>
          <p:nvPr/>
        </p:nvSpPr>
        <p:spPr>
          <a:xfrm>
            <a:off x="102370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07" name="Freeform: Shape 2606">
            <a:extLst>
              <a:ext uri="{FF2B5EF4-FFF2-40B4-BE49-F238E27FC236}">
                <a16:creationId xmlns:a16="http://schemas.microsoft.com/office/drawing/2014/main" id="{DD14DC08-2486-6A56-BAC3-7B51DC732A4E}"/>
              </a:ext>
            </a:extLst>
          </p:cNvPr>
          <p:cNvSpPr/>
          <p:nvPr/>
        </p:nvSpPr>
        <p:spPr>
          <a:xfrm>
            <a:off x="102370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08" name="Freeform: Shape 2607">
            <a:extLst>
              <a:ext uri="{FF2B5EF4-FFF2-40B4-BE49-F238E27FC236}">
                <a16:creationId xmlns:a16="http://schemas.microsoft.com/office/drawing/2014/main" id="{DB7AA27B-CF7A-92C8-5A03-81BF7BDBFFCE}"/>
              </a:ext>
            </a:extLst>
          </p:cNvPr>
          <p:cNvSpPr/>
          <p:nvPr/>
        </p:nvSpPr>
        <p:spPr>
          <a:xfrm>
            <a:off x="102370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09" name="Freeform: Shape 2608">
            <a:extLst>
              <a:ext uri="{FF2B5EF4-FFF2-40B4-BE49-F238E27FC236}">
                <a16:creationId xmlns:a16="http://schemas.microsoft.com/office/drawing/2014/main" id="{74A63977-9A3C-EAF7-4091-E72ED80C1BDA}"/>
              </a:ext>
            </a:extLst>
          </p:cNvPr>
          <p:cNvSpPr/>
          <p:nvPr/>
        </p:nvSpPr>
        <p:spPr>
          <a:xfrm>
            <a:off x="102370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10" name="Freeform: Shape 2609">
            <a:extLst>
              <a:ext uri="{FF2B5EF4-FFF2-40B4-BE49-F238E27FC236}">
                <a16:creationId xmlns:a16="http://schemas.microsoft.com/office/drawing/2014/main" id="{EE0B2836-6BFE-EA93-62BE-92ED43509672}"/>
              </a:ext>
            </a:extLst>
          </p:cNvPr>
          <p:cNvSpPr/>
          <p:nvPr/>
        </p:nvSpPr>
        <p:spPr>
          <a:xfrm>
            <a:off x="102370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11" name="Freeform: Shape 2610">
            <a:extLst>
              <a:ext uri="{FF2B5EF4-FFF2-40B4-BE49-F238E27FC236}">
                <a16:creationId xmlns:a16="http://schemas.microsoft.com/office/drawing/2014/main" id="{87392138-9092-3596-5737-76C429CE0004}"/>
              </a:ext>
            </a:extLst>
          </p:cNvPr>
          <p:cNvSpPr/>
          <p:nvPr/>
        </p:nvSpPr>
        <p:spPr>
          <a:xfrm>
            <a:off x="102370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12" name="Freeform: Shape 2611">
            <a:extLst>
              <a:ext uri="{FF2B5EF4-FFF2-40B4-BE49-F238E27FC236}">
                <a16:creationId xmlns:a16="http://schemas.microsoft.com/office/drawing/2014/main" id="{2D66FAD4-CBE4-C580-FFF7-AF31023F2699}"/>
              </a:ext>
            </a:extLst>
          </p:cNvPr>
          <p:cNvSpPr/>
          <p:nvPr/>
        </p:nvSpPr>
        <p:spPr>
          <a:xfrm>
            <a:off x="102370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13" name="Freeform: Shape 2612">
            <a:extLst>
              <a:ext uri="{FF2B5EF4-FFF2-40B4-BE49-F238E27FC236}">
                <a16:creationId xmlns:a16="http://schemas.microsoft.com/office/drawing/2014/main" id="{077CCE97-2AC9-F9DE-2C1D-B2F1F7609E1A}"/>
              </a:ext>
            </a:extLst>
          </p:cNvPr>
          <p:cNvSpPr/>
          <p:nvPr/>
        </p:nvSpPr>
        <p:spPr>
          <a:xfrm>
            <a:off x="102370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14" name="Freeform: Shape 2613">
            <a:extLst>
              <a:ext uri="{FF2B5EF4-FFF2-40B4-BE49-F238E27FC236}">
                <a16:creationId xmlns:a16="http://schemas.microsoft.com/office/drawing/2014/main" id="{763BB9C0-2E37-494D-B42B-E6D32AA7FC72}"/>
              </a:ext>
            </a:extLst>
          </p:cNvPr>
          <p:cNvSpPr/>
          <p:nvPr/>
        </p:nvSpPr>
        <p:spPr>
          <a:xfrm>
            <a:off x="102370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15" name="Freeform: Shape 2614">
            <a:extLst>
              <a:ext uri="{FF2B5EF4-FFF2-40B4-BE49-F238E27FC236}">
                <a16:creationId xmlns:a16="http://schemas.microsoft.com/office/drawing/2014/main" id="{FF951E64-050A-E404-B351-285E3FEA41B0}"/>
              </a:ext>
            </a:extLst>
          </p:cNvPr>
          <p:cNvSpPr/>
          <p:nvPr/>
        </p:nvSpPr>
        <p:spPr>
          <a:xfrm>
            <a:off x="102370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16" name="Freeform: Shape 2615">
            <a:extLst>
              <a:ext uri="{FF2B5EF4-FFF2-40B4-BE49-F238E27FC236}">
                <a16:creationId xmlns:a16="http://schemas.microsoft.com/office/drawing/2014/main" id="{4CFC9D2A-89AF-9F51-3D4F-D726D08F9BA0}"/>
              </a:ext>
            </a:extLst>
          </p:cNvPr>
          <p:cNvSpPr/>
          <p:nvPr/>
        </p:nvSpPr>
        <p:spPr>
          <a:xfrm>
            <a:off x="102370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17" name="Freeform: Shape 2616">
            <a:extLst>
              <a:ext uri="{FF2B5EF4-FFF2-40B4-BE49-F238E27FC236}">
                <a16:creationId xmlns:a16="http://schemas.microsoft.com/office/drawing/2014/main" id="{6B99F01A-16FE-7A2A-D7BD-6920A59373D2}"/>
              </a:ext>
            </a:extLst>
          </p:cNvPr>
          <p:cNvSpPr/>
          <p:nvPr/>
        </p:nvSpPr>
        <p:spPr>
          <a:xfrm>
            <a:off x="102370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18" name="Freeform: Shape 2617">
            <a:extLst>
              <a:ext uri="{FF2B5EF4-FFF2-40B4-BE49-F238E27FC236}">
                <a16:creationId xmlns:a16="http://schemas.microsoft.com/office/drawing/2014/main" id="{F86E2635-771D-6866-1089-7CFA51A3968F}"/>
              </a:ext>
            </a:extLst>
          </p:cNvPr>
          <p:cNvSpPr/>
          <p:nvPr/>
        </p:nvSpPr>
        <p:spPr>
          <a:xfrm>
            <a:off x="102370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19" name="Freeform: Shape 2618">
            <a:extLst>
              <a:ext uri="{FF2B5EF4-FFF2-40B4-BE49-F238E27FC236}">
                <a16:creationId xmlns:a16="http://schemas.microsoft.com/office/drawing/2014/main" id="{27104578-E293-FDC6-4867-43895474F5A4}"/>
              </a:ext>
            </a:extLst>
          </p:cNvPr>
          <p:cNvSpPr/>
          <p:nvPr/>
        </p:nvSpPr>
        <p:spPr>
          <a:xfrm>
            <a:off x="102370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20" name="Freeform: Shape 2619">
            <a:extLst>
              <a:ext uri="{FF2B5EF4-FFF2-40B4-BE49-F238E27FC236}">
                <a16:creationId xmlns:a16="http://schemas.microsoft.com/office/drawing/2014/main" id="{5A401EBB-B9E2-1DA7-6D24-AA73E7BFB21E}"/>
              </a:ext>
            </a:extLst>
          </p:cNvPr>
          <p:cNvSpPr/>
          <p:nvPr/>
        </p:nvSpPr>
        <p:spPr>
          <a:xfrm>
            <a:off x="102370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21" name="Freeform: Shape 2620">
            <a:extLst>
              <a:ext uri="{FF2B5EF4-FFF2-40B4-BE49-F238E27FC236}">
                <a16:creationId xmlns:a16="http://schemas.microsoft.com/office/drawing/2014/main" id="{0EE28B55-9983-E188-7108-83BD23525CC3}"/>
              </a:ext>
            </a:extLst>
          </p:cNvPr>
          <p:cNvSpPr/>
          <p:nvPr/>
        </p:nvSpPr>
        <p:spPr>
          <a:xfrm>
            <a:off x="102370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22" name="Freeform: Shape 2621">
            <a:extLst>
              <a:ext uri="{FF2B5EF4-FFF2-40B4-BE49-F238E27FC236}">
                <a16:creationId xmlns:a16="http://schemas.microsoft.com/office/drawing/2014/main" id="{F3BF907D-C26A-DD5F-0CDB-62E19D6EFF67}"/>
              </a:ext>
            </a:extLst>
          </p:cNvPr>
          <p:cNvSpPr/>
          <p:nvPr/>
        </p:nvSpPr>
        <p:spPr>
          <a:xfrm>
            <a:off x="102370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23" name="Freeform: Shape 2622">
            <a:extLst>
              <a:ext uri="{FF2B5EF4-FFF2-40B4-BE49-F238E27FC236}">
                <a16:creationId xmlns:a16="http://schemas.microsoft.com/office/drawing/2014/main" id="{636117EB-69B7-DA08-2CDF-40449E08A95E}"/>
              </a:ext>
            </a:extLst>
          </p:cNvPr>
          <p:cNvSpPr/>
          <p:nvPr/>
        </p:nvSpPr>
        <p:spPr>
          <a:xfrm>
            <a:off x="102370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24" name="Freeform: Shape 2623">
            <a:extLst>
              <a:ext uri="{FF2B5EF4-FFF2-40B4-BE49-F238E27FC236}">
                <a16:creationId xmlns:a16="http://schemas.microsoft.com/office/drawing/2014/main" id="{8A26217A-57C2-44E0-D5D3-B8C8419BA8E7}"/>
              </a:ext>
            </a:extLst>
          </p:cNvPr>
          <p:cNvSpPr/>
          <p:nvPr/>
        </p:nvSpPr>
        <p:spPr>
          <a:xfrm>
            <a:off x="102370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25" name="Freeform: Shape 2624">
            <a:extLst>
              <a:ext uri="{FF2B5EF4-FFF2-40B4-BE49-F238E27FC236}">
                <a16:creationId xmlns:a16="http://schemas.microsoft.com/office/drawing/2014/main" id="{5F729E6F-A3B5-907A-CDDE-B79BB757C77D}"/>
              </a:ext>
            </a:extLst>
          </p:cNvPr>
          <p:cNvSpPr/>
          <p:nvPr/>
        </p:nvSpPr>
        <p:spPr>
          <a:xfrm>
            <a:off x="102370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26" name="Freeform: Shape 2625">
            <a:extLst>
              <a:ext uri="{FF2B5EF4-FFF2-40B4-BE49-F238E27FC236}">
                <a16:creationId xmlns:a16="http://schemas.microsoft.com/office/drawing/2014/main" id="{AC7DFEF6-720D-5F63-5736-9FA78F0CDF11}"/>
              </a:ext>
            </a:extLst>
          </p:cNvPr>
          <p:cNvSpPr/>
          <p:nvPr/>
        </p:nvSpPr>
        <p:spPr>
          <a:xfrm>
            <a:off x="102370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27" name="Freeform: Shape 2626">
            <a:extLst>
              <a:ext uri="{FF2B5EF4-FFF2-40B4-BE49-F238E27FC236}">
                <a16:creationId xmlns:a16="http://schemas.microsoft.com/office/drawing/2014/main" id="{A1C2402B-78F5-6F7C-9F59-C09993B5E9CC}"/>
              </a:ext>
            </a:extLst>
          </p:cNvPr>
          <p:cNvSpPr/>
          <p:nvPr/>
        </p:nvSpPr>
        <p:spPr>
          <a:xfrm>
            <a:off x="102370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28" name="Freeform: Shape 2627">
            <a:extLst>
              <a:ext uri="{FF2B5EF4-FFF2-40B4-BE49-F238E27FC236}">
                <a16:creationId xmlns:a16="http://schemas.microsoft.com/office/drawing/2014/main" id="{6BEF9DFF-0129-4A4E-4196-81BA42290826}"/>
              </a:ext>
            </a:extLst>
          </p:cNvPr>
          <p:cNvSpPr/>
          <p:nvPr/>
        </p:nvSpPr>
        <p:spPr>
          <a:xfrm>
            <a:off x="102370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29" name="Freeform: Shape 2628">
            <a:extLst>
              <a:ext uri="{FF2B5EF4-FFF2-40B4-BE49-F238E27FC236}">
                <a16:creationId xmlns:a16="http://schemas.microsoft.com/office/drawing/2014/main" id="{1C867A6D-9BA0-261C-CAAF-0A08E100E5CD}"/>
              </a:ext>
            </a:extLst>
          </p:cNvPr>
          <p:cNvSpPr/>
          <p:nvPr/>
        </p:nvSpPr>
        <p:spPr>
          <a:xfrm>
            <a:off x="102370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30" name="Freeform: Shape 2629">
            <a:extLst>
              <a:ext uri="{FF2B5EF4-FFF2-40B4-BE49-F238E27FC236}">
                <a16:creationId xmlns:a16="http://schemas.microsoft.com/office/drawing/2014/main" id="{38DAAAC5-BD26-C02C-3B1F-62D6F82129C9}"/>
              </a:ext>
            </a:extLst>
          </p:cNvPr>
          <p:cNvSpPr/>
          <p:nvPr/>
        </p:nvSpPr>
        <p:spPr>
          <a:xfrm>
            <a:off x="102370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31" name="Freeform: Shape 2630">
            <a:extLst>
              <a:ext uri="{FF2B5EF4-FFF2-40B4-BE49-F238E27FC236}">
                <a16:creationId xmlns:a16="http://schemas.microsoft.com/office/drawing/2014/main" id="{6B953C02-EC90-2237-AA29-E65FEAE50B88}"/>
              </a:ext>
            </a:extLst>
          </p:cNvPr>
          <p:cNvSpPr/>
          <p:nvPr/>
        </p:nvSpPr>
        <p:spPr>
          <a:xfrm>
            <a:off x="102370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32" name="Freeform: Shape 2631">
            <a:extLst>
              <a:ext uri="{FF2B5EF4-FFF2-40B4-BE49-F238E27FC236}">
                <a16:creationId xmlns:a16="http://schemas.microsoft.com/office/drawing/2014/main" id="{2C88B504-6B43-7827-E250-1B7E4034FB90}"/>
              </a:ext>
            </a:extLst>
          </p:cNvPr>
          <p:cNvSpPr/>
          <p:nvPr/>
        </p:nvSpPr>
        <p:spPr>
          <a:xfrm>
            <a:off x="102370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33" name="Freeform: Shape 2632">
            <a:extLst>
              <a:ext uri="{FF2B5EF4-FFF2-40B4-BE49-F238E27FC236}">
                <a16:creationId xmlns:a16="http://schemas.microsoft.com/office/drawing/2014/main" id="{2513D1C6-51C6-4408-955E-8F122443422D}"/>
              </a:ext>
            </a:extLst>
          </p:cNvPr>
          <p:cNvSpPr/>
          <p:nvPr/>
        </p:nvSpPr>
        <p:spPr>
          <a:xfrm>
            <a:off x="102370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34" name="Freeform: Shape 2633">
            <a:extLst>
              <a:ext uri="{FF2B5EF4-FFF2-40B4-BE49-F238E27FC236}">
                <a16:creationId xmlns:a16="http://schemas.microsoft.com/office/drawing/2014/main" id="{B9A988BD-88B2-68C1-8DBC-2835E6943815}"/>
              </a:ext>
            </a:extLst>
          </p:cNvPr>
          <p:cNvSpPr/>
          <p:nvPr/>
        </p:nvSpPr>
        <p:spPr>
          <a:xfrm>
            <a:off x="102370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35" name="Freeform: Shape 2634">
            <a:extLst>
              <a:ext uri="{FF2B5EF4-FFF2-40B4-BE49-F238E27FC236}">
                <a16:creationId xmlns:a16="http://schemas.microsoft.com/office/drawing/2014/main" id="{1B566D8E-E9F7-888A-4AE2-E7B04B758846}"/>
              </a:ext>
            </a:extLst>
          </p:cNvPr>
          <p:cNvSpPr/>
          <p:nvPr/>
        </p:nvSpPr>
        <p:spPr>
          <a:xfrm>
            <a:off x="102370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36" name="Freeform: Shape 2635">
            <a:extLst>
              <a:ext uri="{FF2B5EF4-FFF2-40B4-BE49-F238E27FC236}">
                <a16:creationId xmlns:a16="http://schemas.microsoft.com/office/drawing/2014/main" id="{0AD96126-46C1-E724-65E3-2684A8041A43}"/>
              </a:ext>
            </a:extLst>
          </p:cNvPr>
          <p:cNvSpPr/>
          <p:nvPr/>
        </p:nvSpPr>
        <p:spPr>
          <a:xfrm>
            <a:off x="102370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37" name="Freeform: Shape 2636">
            <a:extLst>
              <a:ext uri="{FF2B5EF4-FFF2-40B4-BE49-F238E27FC236}">
                <a16:creationId xmlns:a16="http://schemas.microsoft.com/office/drawing/2014/main" id="{664FEA38-26E8-C7C9-D6C2-C5CB1AC8463D}"/>
              </a:ext>
            </a:extLst>
          </p:cNvPr>
          <p:cNvSpPr/>
          <p:nvPr/>
        </p:nvSpPr>
        <p:spPr>
          <a:xfrm>
            <a:off x="1040849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38" name="Freeform: Shape 2637">
            <a:extLst>
              <a:ext uri="{FF2B5EF4-FFF2-40B4-BE49-F238E27FC236}">
                <a16:creationId xmlns:a16="http://schemas.microsoft.com/office/drawing/2014/main" id="{A82E5FD4-FB33-8710-A0EC-BEBFD9FB8DE3}"/>
              </a:ext>
            </a:extLst>
          </p:cNvPr>
          <p:cNvSpPr/>
          <p:nvPr/>
        </p:nvSpPr>
        <p:spPr>
          <a:xfrm>
            <a:off x="1040849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39" name="Freeform: Shape 2638">
            <a:extLst>
              <a:ext uri="{FF2B5EF4-FFF2-40B4-BE49-F238E27FC236}">
                <a16:creationId xmlns:a16="http://schemas.microsoft.com/office/drawing/2014/main" id="{25C7E040-4548-A689-D96B-1233C051D4DF}"/>
              </a:ext>
            </a:extLst>
          </p:cNvPr>
          <p:cNvSpPr/>
          <p:nvPr/>
        </p:nvSpPr>
        <p:spPr>
          <a:xfrm>
            <a:off x="1040849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40" name="Freeform: Shape 2639">
            <a:extLst>
              <a:ext uri="{FF2B5EF4-FFF2-40B4-BE49-F238E27FC236}">
                <a16:creationId xmlns:a16="http://schemas.microsoft.com/office/drawing/2014/main" id="{825E9035-4244-E987-5641-9AC23A465E2B}"/>
              </a:ext>
            </a:extLst>
          </p:cNvPr>
          <p:cNvSpPr/>
          <p:nvPr/>
        </p:nvSpPr>
        <p:spPr>
          <a:xfrm>
            <a:off x="1040849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41" name="Freeform: Shape 2640">
            <a:extLst>
              <a:ext uri="{FF2B5EF4-FFF2-40B4-BE49-F238E27FC236}">
                <a16:creationId xmlns:a16="http://schemas.microsoft.com/office/drawing/2014/main" id="{CAE397A2-14F4-74B8-92B8-A367E5C81D2B}"/>
              </a:ext>
            </a:extLst>
          </p:cNvPr>
          <p:cNvSpPr/>
          <p:nvPr/>
        </p:nvSpPr>
        <p:spPr>
          <a:xfrm>
            <a:off x="1040849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42" name="Freeform: Shape 2641">
            <a:extLst>
              <a:ext uri="{FF2B5EF4-FFF2-40B4-BE49-F238E27FC236}">
                <a16:creationId xmlns:a16="http://schemas.microsoft.com/office/drawing/2014/main" id="{A94B4C49-CEEE-9495-1444-FC68CC53E0E1}"/>
              </a:ext>
            </a:extLst>
          </p:cNvPr>
          <p:cNvSpPr/>
          <p:nvPr/>
        </p:nvSpPr>
        <p:spPr>
          <a:xfrm>
            <a:off x="1040849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43" name="Freeform: Shape 2642">
            <a:extLst>
              <a:ext uri="{FF2B5EF4-FFF2-40B4-BE49-F238E27FC236}">
                <a16:creationId xmlns:a16="http://schemas.microsoft.com/office/drawing/2014/main" id="{A9E8318D-6D8A-9FE1-E0B1-4540297B2F8A}"/>
              </a:ext>
            </a:extLst>
          </p:cNvPr>
          <p:cNvSpPr/>
          <p:nvPr/>
        </p:nvSpPr>
        <p:spPr>
          <a:xfrm>
            <a:off x="1040849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44" name="Freeform: Shape 2643">
            <a:extLst>
              <a:ext uri="{FF2B5EF4-FFF2-40B4-BE49-F238E27FC236}">
                <a16:creationId xmlns:a16="http://schemas.microsoft.com/office/drawing/2014/main" id="{4717871D-BFB4-D869-08B5-48C598398D32}"/>
              </a:ext>
            </a:extLst>
          </p:cNvPr>
          <p:cNvSpPr/>
          <p:nvPr/>
        </p:nvSpPr>
        <p:spPr>
          <a:xfrm>
            <a:off x="1040849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45" name="Freeform: Shape 2644">
            <a:extLst>
              <a:ext uri="{FF2B5EF4-FFF2-40B4-BE49-F238E27FC236}">
                <a16:creationId xmlns:a16="http://schemas.microsoft.com/office/drawing/2014/main" id="{3D68F0D8-F1EB-FD55-A6C1-57F6C808EFA8}"/>
              </a:ext>
            </a:extLst>
          </p:cNvPr>
          <p:cNvSpPr/>
          <p:nvPr/>
        </p:nvSpPr>
        <p:spPr>
          <a:xfrm>
            <a:off x="1040849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46" name="Freeform: Shape 2645">
            <a:extLst>
              <a:ext uri="{FF2B5EF4-FFF2-40B4-BE49-F238E27FC236}">
                <a16:creationId xmlns:a16="http://schemas.microsoft.com/office/drawing/2014/main" id="{F1CD631C-1463-0ECE-5E3C-946B94C3C7E9}"/>
              </a:ext>
            </a:extLst>
          </p:cNvPr>
          <p:cNvSpPr/>
          <p:nvPr/>
        </p:nvSpPr>
        <p:spPr>
          <a:xfrm>
            <a:off x="1040849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47" name="Freeform: Shape 2646">
            <a:extLst>
              <a:ext uri="{FF2B5EF4-FFF2-40B4-BE49-F238E27FC236}">
                <a16:creationId xmlns:a16="http://schemas.microsoft.com/office/drawing/2014/main" id="{D5969B6D-76BB-FF92-8998-4793456CED49}"/>
              </a:ext>
            </a:extLst>
          </p:cNvPr>
          <p:cNvSpPr/>
          <p:nvPr/>
        </p:nvSpPr>
        <p:spPr>
          <a:xfrm>
            <a:off x="1040849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48" name="Freeform: Shape 2647">
            <a:extLst>
              <a:ext uri="{FF2B5EF4-FFF2-40B4-BE49-F238E27FC236}">
                <a16:creationId xmlns:a16="http://schemas.microsoft.com/office/drawing/2014/main" id="{E1CF6DBC-D33F-1723-D505-31E2FEE8D3CD}"/>
              </a:ext>
            </a:extLst>
          </p:cNvPr>
          <p:cNvSpPr/>
          <p:nvPr/>
        </p:nvSpPr>
        <p:spPr>
          <a:xfrm>
            <a:off x="1040849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49" name="Freeform: Shape 2648">
            <a:extLst>
              <a:ext uri="{FF2B5EF4-FFF2-40B4-BE49-F238E27FC236}">
                <a16:creationId xmlns:a16="http://schemas.microsoft.com/office/drawing/2014/main" id="{20FE455E-3C1F-9AD5-1499-6C2E33923C23}"/>
              </a:ext>
            </a:extLst>
          </p:cNvPr>
          <p:cNvSpPr/>
          <p:nvPr/>
        </p:nvSpPr>
        <p:spPr>
          <a:xfrm>
            <a:off x="1040849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50" name="Freeform: Shape 2649">
            <a:extLst>
              <a:ext uri="{FF2B5EF4-FFF2-40B4-BE49-F238E27FC236}">
                <a16:creationId xmlns:a16="http://schemas.microsoft.com/office/drawing/2014/main" id="{AAD201EF-97FA-6088-C1E2-CA45913CA33C}"/>
              </a:ext>
            </a:extLst>
          </p:cNvPr>
          <p:cNvSpPr/>
          <p:nvPr/>
        </p:nvSpPr>
        <p:spPr>
          <a:xfrm>
            <a:off x="1040849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51" name="Freeform: Shape 2650">
            <a:extLst>
              <a:ext uri="{FF2B5EF4-FFF2-40B4-BE49-F238E27FC236}">
                <a16:creationId xmlns:a16="http://schemas.microsoft.com/office/drawing/2014/main" id="{E879CB7B-B2C3-2C7E-C939-886B552BD9FC}"/>
              </a:ext>
            </a:extLst>
          </p:cNvPr>
          <p:cNvSpPr/>
          <p:nvPr/>
        </p:nvSpPr>
        <p:spPr>
          <a:xfrm>
            <a:off x="1040849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52" name="Freeform: Shape 2651">
            <a:extLst>
              <a:ext uri="{FF2B5EF4-FFF2-40B4-BE49-F238E27FC236}">
                <a16:creationId xmlns:a16="http://schemas.microsoft.com/office/drawing/2014/main" id="{9A2B2390-4887-1107-2229-A796C2873ADB}"/>
              </a:ext>
            </a:extLst>
          </p:cNvPr>
          <p:cNvSpPr/>
          <p:nvPr/>
        </p:nvSpPr>
        <p:spPr>
          <a:xfrm>
            <a:off x="1040849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53" name="Freeform: Shape 2652">
            <a:extLst>
              <a:ext uri="{FF2B5EF4-FFF2-40B4-BE49-F238E27FC236}">
                <a16:creationId xmlns:a16="http://schemas.microsoft.com/office/drawing/2014/main" id="{51A64B41-E4B8-0206-5CDB-EB237C6EC9E3}"/>
              </a:ext>
            </a:extLst>
          </p:cNvPr>
          <p:cNvSpPr/>
          <p:nvPr/>
        </p:nvSpPr>
        <p:spPr>
          <a:xfrm>
            <a:off x="1040849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54" name="Freeform: Shape 2653">
            <a:extLst>
              <a:ext uri="{FF2B5EF4-FFF2-40B4-BE49-F238E27FC236}">
                <a16:creationId xmlns:a16="http://schemas.microsoft.com/office/drawing/2014/main" id="{E1CC88E0-1631-B29A-E2AD-A52A5D9B1D21}"/>
              </a:ext>
            </a:extLst>
          </p:cNvPr>
          <p:cNvSpPr/>
          <p:nvPr/>
        </p:nvSpPr>
        <p:spPr>
          <a:xfrm>
            <a:off x="1040849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55" name="Freeform: Shape 2654">
            <a:extLst>
              <a:ext uri="{FF2B5EF4-FFF2-40B4-BE49-F238E27FC236}">
                <a16:creationId xmlns:a16="http://schemas.microsoft.com/office/drawing/2014/main" id="{2C72D30D-6E86-E655-BC0F-201A22607FB9}"/>
              </a:ext>
            </a:extLst>
          </p:cNvPr>
          <p:cNvSpPr/>
          <p:nvPr/>
        </p:nvSpPr>
        <p:spPr>
          <a:xfrm>
            <a:off x="1040849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56" name="Freeform: Shape 2655">
            <a:extLst>
              <a:ext uri="{FF2B5EF4-FFF2-40B4-BE49-F238E27FC236}">
                <a16:creationId xmlns:a16="http://schemas.microsoft.com/office/drawing/2014/main" id="{44186C8A-A381-2E6B-FE85-746C839581B4}"/>
              </a:ext>
            </a:extLst>
          </p:cNvPr>
          <p:cNvSpPr/>
          <p:nvPr/>
        </p:nvSpPr>
        <p:spPr>
          <a:xfrm>
            <a:off x="1040849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57" name="Freeform: Shape 2656">
            <a:extLst>
              <a:ext uri="{FF2B5EF4-FFF2-40B4-BE49-F238E27FC236}">
                <a16:creationId xmlns:a16="http://schemas.microsoft.com/office/drawing/2014/main" id="{DF4420C1-86D0-30CD-6C1B-CC50CF84758B}"/>
              </a:ext>
            </a:extLst>
          </p:cNvPr>
          <p:cNvSpPr/>
          <p:nvPr/>
        </p:nvSpPr>
        <p:spPr>
          <a:xfrm>
            <a:off x="1040849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58" name="Freeform: Shape 2657">
            <a:extLst>
              <a:ext uri="{FF2B5EF4-FFF2-40B4-BE49-F238E27FC236}">
                <a16:creationId xmlns:a16="http://schemas.microsoft.com/office/drawing/2014/main" id="{0391D275-161E-F671-D565-421251408284}"/>
              </a:ext>
            </a:extLst>
          </p:cNvPr>
          <p:cNvSpPr/>
          <p:nvPr/>
        </p:nvSpPr>
        <p:spPr>
          <a:xfrm>
            <a:off x="1040849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59" name="Freeform: Shape 2658">
            <a:extLst>
              <a:ext uri="{FF2B5EF4-FFF2-40B4-BE49-F238E27FC236}">
                <a16:creationId xmlns:a16="http://schemas.microsoft.com/office/drawing/2014/main" id="{67581FB4-3D8A-BE75-359E-FE18B6A37FC8}"/>
              </a:ext>
            </a:extLst>
          </p:cNvPr>
          <p:cNvSpPr/>
          <p:nvPr/>
        </p:nvSpPr>
        <p:spPr>
          <a:xfrm>
            <a:off x="1040849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60" name="Freeform: Shape 2659">
            <a:extLst>
              <a:ext uri="{FF2B5EF4-FFF2-40B4-BE49-F238E27FC236}">
                <a16:creationId xmlns:a16="http://schemas.microsoft.com/office/drawing/2014/main" id="{01743B52-9A8F-0D5A-63B8-1DA5C82FE5A9}"/>
              </a:ext>
            </a:extLst>
          </p:cNvPr>
          <p:cNvSpPr/>
          <p:nvPr/>
        </p:nvSpPr>
        <p:spPr>
          <a:xfrm>
            <a:off x="1040849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61" name="Freeform: Shape 2660">
            <a:extLst>
              <a:ext uri="{FF2B5EF4-FFF2-40B4-BE49-F238E27FC236}">
                <a16:creationId xmlns:a16="http://schemas.microsoft.com/office/drawing/2014/main" id="{951BF247-A070-430B-6554-A1F8FAF52C4B}"/>
              </a:ext>
            </a:extLst>
          </p:cNvPr>
          <p:cNvSpPr/>
          <p:nvPr/>
        </p:nvSpPr>
        <p:spPr>
          <a:xfrm>
            <a:off x="1040849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62" name="Freeform: Shape 2661">
            <a:extLst>
              <a:ext uri="{FF2B5EF4-FFF2-40B4-BE49-F238E27FC236}">
                <a16:creationId xmlns:a16="http://schemas.microsoft.com/office/drawing/2014/main" id="{AB1C4585-0000-1E64-70AE-7956263228DE}"/>
              </a:ext>
            </a:extLst>
          </p:cNvPr>
          <p:cNvSpPr/>
          <p:nvPr/>
        </p:nvSpPr>
        <p:spPr>
          <a:xfrm>
            <a:off x="1040849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63" name="Freeform: Shape 2662">
            <a:extLst>
              <a:ext uri="{FF2B5EF4-FFF2-40B4-BE49-F238E27FC236}">
                <a16:creationId xmlns:a16="http://schemas.microsoft.com/office/drawing/2014/main" id="{8082F9FF-921B-6EEA-A2C8-27F01E6978AF}"/>
              </a:ext>
            </a:extLst>
          </p:cNvPr>
          <p:cNvSpPr/>
          <p:nvPr/>
        </p:nvSpPr>
        <p:spPr>
          <a:xfrm>
            <a:off x="1040849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64" name="Freeform: Shape 2663">
            <a:extLst>
              <a:ext uri="{FF2B5EF4-FFF2-40B4-BE49-F238E27FC236}">
                <a16:creationId xmlns:a16="http://schemas.microsoft.com/office/drawing/2014/main" id="{4BA43256-6595-BDF2-A49A-BCAAE41A20A2}"/>
              </a:ext>
            </a:extLst>
          </p:cNvPr>
          <p:cNvSpPr/>
          <p:nvPr/>
        </p:nvSpPr>
        <p:spPr>
          <a:xfrm>
            <a:off x="1040849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65" name="Freeform: Shape 2664">
            <a:extLst>
              <a:ext uri="{FF2B5EF4-FFF2-40B4-BE49-F238E27FC236}">
                <a16:creationId xmlns:a16="http://schemas.microsoft.com/office/drawing/2014/main" id="{4B7C8D81-DA82-5B18-F926-CFCDA038EC4A}"/>
              </a:ext>
            </a:extLst>
          </p:cNvPr>
          <p:cNvSpPr/>
          <p:nvPr/>
        </p:nvSpPr>
        <p:spPr>
          <a:xfrm>
            <a:off x="1040849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66" name="Freeform: Shape 2665">
            <a:extLst>
              <a:ext uri="{FF2B5EF4-FFF2-40B4-BE49-F238E27FC236}">
                <a16:creationId xmlns:a16="http://schemas.microsoft.com/office/drawing/2014/main" id="{989B0F78-B5A2-38D2-6BAE-A9C22CF6D330}"/>
              </a:ext>
            </a:extLst>
          </p:cNvPr>
          <p:cNvSpPr/>
          <p:nvPr/>
        </p:nvSpPr>
        <p:spPr>
          <a:xfrm>
            <a:off x="1040849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67" name="Freeform: Shape 2666">
            <a:extLst>
              <a:ext uri="{FF2B5EF4-FFF2-40B4-BE49-F238E27FC236}">
                <a16:creationId xmlns:a16="http://schemas.microsoft.com/office/drawing/2014/main" id="{4589CDC6-62E2-804C-47F7-569E3131594C}"/>
              </a:ext>
            </a:extLst>
          </p:cNvPr>
          <p:cNvSpPr/>
          <p:nvPr/>
        </p:nvSpPr>
        <p:spPr>
          <a:xfrm>
            <a:off x="1040849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68" name="Freeform: Shape 2667">
            <a:extLst>
              <a:ext uri="{FF2B5EF4-FFF2-40B4-BE49-F238E27FC236}">
                <a16:creationId xmlns:a16="http://schemas.microsoft.com/office/drawing/2014/main" id="{27143A68-69CC-3A25-BAA8-CDE80667D365}"/>
              </a:ext>
            </a:extLst>
          </p:cNvPr>
          <p:cNvSpPr/>
          <p:nvPr/>
        </p:nvSpPr>
        <p:spPr>
          <a:xfrm>
            <a:off x="1040849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69" name="Freeform: Shape 2668">
            <a:extLst>
              <a:ext uri="{FF2B5EF4-FFF2-40B4-BE49-F238E27FC236}">
                <a16:creationId xmlns:a16="http://schemas.microsoft.com/office/drawing/2014/main" id="{5BFE0A7B-2218-7040-62BB-3F70C5FCF1AD}"/>
              </a:ext>
            </a:extLst>
          </p:cNvPr>
          <p:cNvSpPr/>
          <p:nvPr/>
        </p:nvSpPr>
        <p:spPr>
          <a:xfrm>
            <a:off x="1040849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70" name="Freeform: Shape 2669">
            <a:extLst>
              <a:ext uri="{FF2B5EF4-FFF2-40B4-BE49-F238E27FC236}">
                <a16:creationId xmlns:a16="http://schemas.microsoft.com/office/drawing/2014/main" id="{B95A374D-0DD4-9F28-960B-5E0E4C2163AF}"/>
              </a:ext>
            </a:extLst>
          </p:cNvPr>
          <p:cNvSpPr/>
          <p:nvPr/>
        </p:nvSpPr>
        <p:spPr>
          <a:xfrm>
            <a:off x="1040849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71" name="Freeform: Shape 2670">
            <a:extLst>
              <a:ext uri="{FF2B5EF4-FFF2-40B4-BE49-F238E27FC236}">
                <a16:creationId xmlns:a16="http://schemas.microsoft.com/office/drawing/2014/main" id="{F1A20A42-AE05-E5BB-D97A-F23AE951054A}"/>
              </a:ext>
            </a:extLst>
          </p:cNvPr>
          <p:cNvSpPr/>
          <p:nvPr/>
        </p:nvSpPr>
        <p:spPr>
          <a:xfrm>
            <a:off x="1040849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72" name="Freeform: Shape 2671">
            <a:extLst>
              <a:ext uri="{FF2B5EF4-FFF2-40B4-BE49-F238E27FC236}">
                <a16:creationId xmlns:a16="http://schemas.microsoft.com/office/drawing/2014/main" id="{AC19BC10-0A57-E826-EE19-FEFA6CAE7A61}"/>
              </a:ext>
            </a:extLst>
          </p:cNvPr>
          <p:cNvSpPr/>
          <p:nvPr/>
        </p:nvSpPr>
        <p:spPr>
          <a:xfrm>
            <a:off x="1040849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73" name="Freeform: Shape 2672">
            <a:extLst>
              <a:ext uri="{FF2B5EF4-FFF2-40B4-BE49-F238E27FC236}">
                <a16:creationId xmlns:a16="http://schemas.microsoft.com/office/drawing/2014/main" id="{344AA958-4177-A61E-E001-CBCE343CB1AB}"/>
              </a:ext>
            </a:extLst>
          </p:cNvPr>
          <p:cNvSpPr/>
          <p:nvPr/>
        </p:nvSpPr>
        <p:spPr>
          <a:xfrm>
            <a:off x="1040849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74" name="Freeform: Shape 2673">
            <a:extLst>
              <a:ext uri="{FF2B5EF4-FFF2-40B4-BE49-F238E27FC236}">
                <a16:creationId xmlns:a16="http://schemas.microsoft.com/office/drawing/2014/main" id="{0635A241-27AD-D0F6-1D3D-9812A61AE5BF}"/>
              </a:ext>
            </a:extLst>
          </p:cNvPr>
          <p:cNvSpPr/>
          <p:nvPr/>
        </p:nvSpPr>
        <p:spPr>
          <a:xfrm>
            <a:off x="1040849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75" name="Freeform: Shape 2674">
            <a:extLst>
              <a:ext uri="{FF2B5EF4-FFF2-40B4-BE49-F238E27FC236}">
                <a16:creationId xmlns:a16="http://schemas.microsoft.com/office/drawing/2014/main" id="{0157BF0B-06A4-0A93-554C-92036C1DFC58}"/>
              </a:ext>
            </a:extLst>
          </p:cNvPr>
          <p:cNvSpPr/>
          <p:nvPr/>
        </p:nvSpPr>
        <p:spPr>
          <a:xfrm>
            <a:off x="105799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76" name="Freeform: Shape 2675">
            <a:extLst>
              <a:ext uri="{FF2B5EF4-FFF2-40B4-BE49-F238E27FC236}">
                <a16:creationId xmlns:a16="http://schemas.microsoft.com/office/drawing/2014/main" id="{A394F352-E172-CA07-9246-5F6E15923CAC}"/>
              </a:ext>
            </a:extLst>
          </p:cNvPr>
          <p:cNvSpPr/>
          <p:nvPr/>
        </p:nvSpPr>
        <p:spPr>
          <a:xfrm>
            <a:off x="105799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77" name="Freeform: Shape 2676">
            <a:extLst>
              <a:ext uri="{FF2B5EF4-FFF2-40B4-BE49-F238E27FC236}">
                <a16:creationId xmlns:a16="http://schemas.microsoft.com/office/drawing/2014/main" id="{AAA634D3-B72B-9C2C-325D-A902E291D91C}"/>
              </a:ext>
            </a:extLst>
          </p:cNvPr>
          <p:cNvSpPr/>
          <p:nvPr/>
        </p:nvSpPr>
        <p:spPr>
          <a:xfrm>
            <a:off x="105799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78" name="Freeform: Shape 2677">
            <a:extLst>
              <a:ext uri="{FF2B5EF4-FFF2-40B4-BE49-F238E27FC236}">
                <a16:creationId xmlns:a16="http://schemas.microsoft.com/office/drawing/2014/main" id="{B17FA41D-9D98-A863-89B5-C9A4CF9A51DE}"/>
              </a:ext>
            </a:extLst>
          </p:cNvPr>
          <p:cNvSpPr/>
          <p:nvPr/>
        </p:nvSpPr>
        <p:spPr>
          <a:xfrm>
            <a:off x="105799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79" name="Freeform: Shape 2678">
            <a:extLst>
              <a:ext uri="{FF2B5EF4-FFF2-40B4-BE49-F238E27FC236}">
                <a16:creationId xmlns:a16="http://schemas.microsoft.com/office/drawing/2014/main" id="{C053EB6A-01B2-1B01-2F02-E5B9249BF746}"/>
              </a:ext>
            </a:extLst>
          </p:cNvPr>
          <p:cNvSpPr/>
          <p:nvPr/>
        </p:nvSpPr>
        <p:spPr>
          <a:xfrm>
            <a:off x="105799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80" name="Freeform: Shape 2679">
            <a:extLst>
              <a:ext uri="{FF2B5EF4-FFF2-40B4-BE49-F238E27FC236}">
                <a16:creationId xmlns:a16="http://schemas.microsoft.com/office/drawing/2014/main" id="{1F29006B-54A2-92F3-2A55-D8C785EA582D}"/>
              </a:ext>
            </a:extLst>
          </p:cNvPr>
          <p:cNvSpPr/>
          <p:nvPr/>
        </p:nvSpPr>
        <p:spPr>
          <a:xfrm>
            <a:off x="105799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81" name="Freeform: Shape 2680">
            <a:extLst>
              <a:ext uri="{FF2B5EF4-FFF2-40B4-BE49-F238E27FC236}">
                <a16:creationId xmlns:a16="http://schemas.microsoft.com/office/drawing/2014/main" id="{01B56297-15CB-5503-A472-5CEA4867CA9D}"/>
              </a:ext>
            </a:extLst>
          </p:cNvPr>
          <p:cNvSpPr/>
          <p:nvPr/>
        </p:nvSpPr>
        <p:spPr>
          <a:xfrm>
            <a:off x="105799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82" name="Freeform: Shape 2681">
            <a:extLst>
              <a:ext uri="{FF2B5EF4-FFF2-40B4-BE49-F238E27FC236}">
                <a16:creationId xmlns:a16="http://schemas.microsoft.com/office/drawing/2014/main" id="{7BF20B6A-AC9D-E73D-4547-F1616B179913}"/>
              </a:ext>
            </a:extLst>
          </p:cNvPr>
          <p:cNvSpPr/>
          <p:nvPr/>
        </p:nvSpPr>
        <p:spPr>
          <a:xfrm>
            <a:off x="105799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83" name="Freeform: Shape 2682">
            <a:extLst>
              <a:ext uri="{FF2B5EF4-FFF2-40B4-BE49-F238E27FC236}">
                <a16:creationId xmlns:a16="http://schemas.microsoft.com/office/drawing/2014/main" id="{C821B452-E1F7-AF60-5FD2-84DBC6B0CF4E}"/>
              </a:ext>
            </a:extLst>
          </p:cNvPr>
          <p:cNvSpPr/>
          <p:nvPr/>
        </p:nvSpPr>
        <p:spPr>
          <a:xfrm>
            <a:off x="105799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84" name="Freeform: Shape 2683">
            <a:extLst>
              <a:ext uri="{FF2B5EF4-FFF2-40B4-BE49-F238E27FC236}">
                <a16:creationId xmlns:a16="http://schemas.microsoft.com/office/drawing/2014/main" id="{9F6AB2C1-B00E-E834-6BD5-CF3175F2919A}"/>
              </a:ext>
            </a:extLst>
          </p:cNvPr>
          <p:cNvSpPr/>
          <p:nvPr/>
        </p:nvSpPr>
        <p:spPr>
          <a:xfrm>
            <a:off x="105799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85" name="Freeform: Shape 2684">
            <a:extLst>
              <a:ext uri="{FF2B5EF4-FFF2-40B4-BE49-F238E27FC236}">
                <a16:creationId xmlns:a16="http://schemas.microsoft.com/office/drawing/2014/main" id="{E14E5A82-D0ED-EF40-5CC8-3CEB92A412A0}"/>
              </a:ext>
            </a:extLst>
          </p:cNvPr>
          <p:cNvSpPr/>
          <p:nvPr/>
        </p:nvSpPr>
        <p:spPr>
          <a:xfrm>
            <a:off x="105799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86" name="Freeform: Shape 2685">
            <a:extLst>
              <a:ext uri="{FF2B5EF4-FFF2-40B4-BE49-F238E27FC236}">
                <a16:creationId xmlns:a16="http://schemas.microsoft.com/office/drawing/2014/main" id="{6EE12618-B8A9-B3EA-9A19-B143021E11D7}"/>
              </a:ext>
            </a:extLst>
          </p:cNvPr>
          <p:cNvSpPr/>
          <p:nvPr/>
        </p:nvSpPr>
        <p:spPr>
          <a:xfrm>
            <a:off x="105799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87" name="Freeform: Shape 2686">
            <a:extLst>
              <a:ext uri="{FF2B5EF4-FFF2-40B4-BE49-F238E27FC236}">
                <a16:creationId xmlns:a16="http://schemas.microsoft.com/office/drawing/2014/main" id="{A04378F9-5BB8-AAFB-AEB4-888EA40E43EE}"/>
              </a:ext>
            </a:extLst>
          </p:cNvPr>
          <p:cNvSpPr/>
          <p:nvPr/>
        </p:nvSpPr>
        <p:spPr>
          <a:xfrm>
            <a:off x="105799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88" name="Freeform: Shape 2687">
            <a:extLst>
              <a:ext uri="{FF2B5EF4-FFF2-40B4-BE49-F238E27FC236}">
                <a16:creationId xmlns:a16="http://schemas.microsoft.com/office/drawing/2014/main" id="{6C8727FD-122E-5E66-C9D2-9B71C190B014}"/>
              </a:ext>
            </a:extLst>
          </p:cNvPr>
          <p:cNvSpPr/>
          <p:nvPr/>
        </p:nvSpPr>
        <p:spPr>
          <a:xfrm>
            <a:off x="105799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89" name="Freeform: Shape 2688">
            <a:extLst>
              <a:ext uri="{FF2B5EF4-FFF2-40B4-BE49-F238E27FC236}">
                <a16:creationId xmlns:a16="http://schemas.microsoft.com/office/drawing/2014/main" id="{D25F417F-EBB7-A104-99CB-4EA570C871A7}"/>
              </a:ext>
            </a:extLst>
          </p:cNvPr>
          <p:cNvSpPr/>
          <p:nvPr/>
        </p:nvSpPr>
        <p:spPr>
          <a:xfrm>
            <a:off x="105799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90" name="Freeform: Shape 2689">
            <a:extLst>
              <a:ext uri="{FF2B5EF4-FFF2-40B4-BE49-F238E27FC236}">
                <a16:creationId xmlns:a16="http://schemas.microsoft.com/office/drawing/2014/main" id="{CBCBFC0D-F36B-66ED-2055-E243229E72D2}"/>
              </a:ext>
            </a:extLst>
          </p:cNvPr>
          <p:cNvSpPr/>
          <p:nvPr/>
        </p:nvSpPr>
        <p:spPr>
          <a:xfrm>
            <a:off x="105799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91" name="Freeform: Shape 2690">
            <a:extLst>
              <a:ext uri="{FF2B5EF4-FFF2-40B4-BE49-F238E27FC236}">
                <a16:creationId xmlns:a16="http://schemas.microsoft.com/office/drawing/2014/main" id="{2A8FE7BA-9361-85F6-E548-53B9E377F60D}"/>
              </a:ext>
            </a:extLst>
          </p:cNvPr>
          <p:cNvSpPr/>
          <p:nvPr/>
        </p:nvSpPr>
        <p:spPr>
          <a:xfrm>
            <a:off x="105799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92" name="Freeform: Shape 2691">
            <a:extLst>
              <a:ext uri="{FF2B5EF4-FFF2-40B4-BE49-F238E27FC236}">
                <a16:creationId xmlns:a16="http://schemas.microsoft.com/office/drawing/2014/main" id="{418B6AB4-12CA-D787-5E15-BC698AE17C31}"/>
              </a:ext>
            </a:extLst>
          </p:cNvPr>
          <p:cNvSpPr/>
          <p:nvPr/>
        </p:nvSpPr>
        <p:spPr>
          <a:xfrm>
            <a:off x="105799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93" name="Freeform: Shape 2692">
            <a:extLst>
              <a:ext uri="{FF2B5EF4-FFF2-40B4-BE49-F238E27FC236}">
                <a16:creationId xmlns:a16="http://schemas.microsoft.com/office/drawing/2014/main" id="{92308DAD-D2C2-FFBD-623F-AF324E18BBDE}"/>
              </a:ext>
            </a:extLst>
          </p:cNvPr>
          <p:cNvSpPr/>
          <p:nvPr/>
        </p:nvSpPr>
        <p:spPr>
          <a:xfrm>
            <a:off x="105799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94" name="Freeform: Shape 2693">
            <a:extLst>
              <a:ext uri="{FF2B5EF4-FFF2-40B4-BE49-F238E27FC236}">
                <a16:creationId xmlns:a16="http://schemas.microsoft.com/office/drawing/2014/main" id="{B3948726-65DC-06DC-3BBD-FACD9DF01F23}"/>
              </a:ext>
            </a:extLst>
          </p:cNvPr>
          <p:cNvSpPr/>
          <p:nvPr/>
        </p:nvSpPr>
        <p:spPr>
          <a:xfrm>
            <a:off x="105799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95" name="Freeform: Shape 2694">
            <a:extLst>
              <a:ext uri="{FF2B5EF4-FFF2-40B4-BE49-F238E27FC236}">
                <a16:creationId xmlns:a16="http://schemas.microsoft.com/office/drawing/2014/main" id="{367E020E-A0AA-BF3A-3BA8-92539497FB0B}"/>
              </a:ext>
            </a:extLst>
          </p:cNvPr>
          <p:cNvSpPr/>
          <p:nvPr/>
        </p:nvSpPr>
        <p:spPr>
          <a:xfrm>
            <a:off x="105799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96" name="Freeform: Shape 2695">
            <a:extLst>
              <a:ext uri="{FF2B5EF4-FFF2-40B4-BE49-F238E27FC236}">
                <a16:creationId xmlns:a16="http://schemas.microsoft.com/office/drawing/2014/main" id="{222D932F-069B-D282-5875-246D158C5799}"/>
              </a:ext>
            </a:extLst>
          </p:cNvPr>
          <p:cNvSpPr/>
          <p:nvPr/>
        </p:nvSpPr>
        <p:spPr>
          <a:xfrm>
            <a:off x="105799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97" name="Freeform: Shape 2696">
            <a:extLst>
              <a:ext uri="{FF2B5EF4-FFF2-40B4-BE49-F238E27FC236}">
                <a16:creationId xmlns:a16="http://schemas.microsoft.com/office/drawing/2014/main" id="{9C54C4F4-65B8-B95B-86D3-827F08E3EC3D}"/>
              </a:ext>
            </a:extLst>
          </p:cNvPr>
          <p:cNvSpPr/>
          <p:nvPr/>
        </p:nvSpPr>
        <p:spPr>
          <a:xfrm>
            <a:off x="105799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98" name="Freeform: Shape 2697">
            <a:extLst>
              <a:ext uri="{FF2B5EF4-FFF2-40B4-BE49-F238E27FC236}">
                <a16:creationId xmlns:a16="http://schemas.microsoft.com/office/drawing/2014/main" id="{90CB1041-9E96-3DC4-A395-8F2BD29A2C82}"/>
              </a:ext>
            </a:extLst>
          </p:cNvPr>
          <p:cNvSpPr/>
          <p:nvPr/>
        </p:nvSpPr>
        <p:spPr>
          <a:xfrm>
            <a:off x="105799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699" name="Freeform: Shape 2698">
            <a:extLst>
              <a:ext uri="{FF2B5EF4-FFF2-40B4-BE49-F238E27FC236}">
                <a16:creationId xmlns:a16="http://schemas.microsoft.com/office/drawing/2014/main" id="{158B9892-4C68-D6E7-25E9-E67B01B0B706}"/>
              </a:ext>
            </a:extLst>
          </p:cNvPr>
          <p:cNvSpPr/>
          <p:nvPr/>
        </p:nvSpPr>
        <p:spPr>
          <a:xfrm>
            <a:off x="105799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00" name="Freeform: Shape 2699">
            <a:extLst>
              <a:ext uri="{FF2B5EF4-FFF2-40B4-BE49-F238E27FC236}">
                <a16:creationId xmlns:a16="http://schemas.microsoft.com/office/drawing/2014/main" id="{957309BA-323E-7021-DDCB-4C07565DB091}"/>
              </a:ext>
            </a:extLst>
          </p:cNvPr>
          <p:cNvSpPr/>
          <p:nvPr/>
        </p:nvSpPr>
        <p:spPr>
          <a:xfrm>
            <a:off x="105799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01" name="Freeform: Shape 2700">
            <a:extLst>
              <a:ext uri="{FF2B5EF4-FFF2-40B4-BE49-F238E27FC236}">
                <a16:creationId xmlns:a16="http://schemas.microsoft.com/office/drawing/2014/main" id="{EEF566FB-C270-716A-5433-2834A5FD2CEC}"/>
              </a:ext>
            </a:extLst>
          </p:cNvPr>
          <p:cNvSpPr/>
          <p:nvPr/>
        </p:nvSpPr>
        <p:spPr>
          <a:xfrm>
            <a:off x="105799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02" name="Freeform: Shape 2701">
            <a:extLst>
              <a:ext uri="{FF2B5EF4-FFF2-40B4-BE49-F238E27FC236}">
                <a16:creationId xmlns:a16="http://schemas.microsoft.com/office/drawing/2014/main" id="{22BB36DE-611B-14B3-CBA9-D2A1562E1339}"/>
              </a:ext>
            </a:extLst>
          </p:cNvPr>
          <p:cNvSpPr/>
          <p:nvPr/>
        </p:nvSpPr>
        <p:spPr>
          <a:xfrm>
            <a:off x="105799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03" name="Freeform: Shape 2702">
            <a:extLst>
              <a:ext uri="{FF2B5EF4-FFF2-40B4-BE49-F238E27FC236}">
                <a16:creationId xmlns:a16="http://schemas.microsoft.com/office/drawing/2014/main" id="{684D4886-9953-379F-F9D1-B0FDFB83E7FE}"/>
              </a:ext>
            </a:extLst>
          </p:cNvPr>
          <p:cNvSpPr/>
          <p:nvPr/>
        </p:nvSpPr>
        <p:spPr>
          <a:xfrm>
            <a:off x="105799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04" name="Freeform: Shape 2703">
            <a:extLst>
              <a:ext uri="{FF2B5EF4-FFF2-40B4-BE49-F238E27FC236}">
                <a16:creationId xmlns:a16="http://schemas.microsoft.com/office/drawing/2014/main" id="{9C9E8842-7E00-1466-CB94-E2A27D2AE544}"/>
              </a:ext>
            </a:extLst>
          </p:cNvPr>
          <p:cNvSpPr/>
          <p:nvPr/>
        </p:nvSpPr>
        <p:spPr>
          <a:xfrm>
            <a:off x="105799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05" name="Freeform: Shape 2704">
            <a:extLst>
              <a:ext uri="{FF2B5EF4-FFF2-40B4-BE49-F238E27FC236}">
                <a16:creationId xmlns:a16="http://schemas.microsoft.com/office/drawing/2014/main" id="{1AA69BEC-D817-EDAF-7F42-3546598AB5CD}"/>
              </a:ext>
            </a:extLst>
          </p:cNvPr>
          <p:cNvSpPr/>
          <p:nvPr/>
        </p:nvSpPr>
        <p:spPr>
          <a:xfrm>
            <a:off x="105799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06" name="Freeform: Shape 2705">
            <a:extLst>
              <a:ext uri="{FF2B5EF4-FFF2-40B4-BE49-F238E27FC236}">
                <a16:creationId xmlns:a16="http://schemas.microsoft.com/office/drawing/2014/main" id="{E0C4A9CF-5194-14D9-2D0D-87582D07EDB2}"/>
              </a:ext>
            </a:extLst>
          </p:cNvPr>
          <p:cNvSpPr/>
          <p:nvPr/>
        </p:nvSpPr>
        <p:spPr>
          <a:xfrm>
            <a:off x="105799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07" name="Freeform: Shape 2706">
            <a:extLst>
              <a:ext uri="{FF2B5EF4-FFF2-40B4-BE49-F238E27FC236}">
                <a16:creationId xmlns:a16="http://schemas.microsoft.com/office/drawing/2014/main" id="{1B6282D2-4330-2A70-FEA9-438C79E0FD72}"/>
              </a:ext>
            </a:extLst>
          </p:cNvPr>
          <p:cNvSpPr/>
          <p:nvPr/>
        </p:nvSpPr>
        <p:spPr>
          <a:xfrm>
            <a:off x="105799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08" name="Freeform: Shape 2707">
            <a:extLst>
              <a:ext uri="{FF2B5EF4-FFF2-40B4-BE49-F238E27FC236}">
                <a16:creationId xmlns:a16="http://schemas.microsoft.com/office/drawing/2014/main" id="{EC992FD6-5F08-D6E4-8DDC-0BD085F278DC}"/>
              </a:ext>
            </a:extLst>
          </p:cNvPr>
          <p:cNvSpPr/>
          <p:nvPr/>
        </p:nvSpPr>
        <p:spPr>
          <a:xfrm>
            <a:off x="105799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09" name="Freeform: Shape 2708">
            <a:extLst>
              <a:ext uri="{FF2B5EF4-FFF2-40B4-BE49-F238E27FC236}">
                <a16:creationId xmlns:a16="http://schemas.microsoft.com/office/drawing/2014/main" id="{F928BEE1-F4AA-6BD5-467A-C5ECF37066CB}"/>
              </a:ext>
            </a:extLst>
          </p:cNvPr>
          <p:cNvSpPr/>
          <p:nvPr/>
        </p:nvSpPr>
        <p:spPr>
          <a:xfrm>
            <a:off x="105799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10" name="Freeform: Shape 2709">
            <a:extLst>
              <a:ext uri="{FF2B5EF4-FFF2-40B4-BE49-F238E27FC236}">
                <a16:creationId xmlns:a16="http://schemas.microsoft.com/office/drawing/2014/main" id="{B4ABD0C6-7116-23F8-C7EE-7F9522A5D2D8}"/>
              </a:ext>
            </a:extLst>
          </p:cNvPr>
          <p:cNvSpPr/>
          <p:nvPr/>
        </p:nvSpPr>
        <p:spPr>
          <a:xfrm>
            <a:off x="105799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11" name="Freeform: Shape 2710">
            <a:extLst>
              <a:ext uri="{FF2B5EF4-FFF2-40B4-BE49-F238E27FC236}">
                <a16:creationId xmlns:a16="http://schemas.microsoft.com/office/drawing/2014/main" id="{8C14A4FA-5B50-C799-DE5B-F75FE2A8354C}"/>
              </a:ext>
            </a:extLst>
          </p:cNvPr>
          <p:cNvSpPr/>
          <p:nvPr/>
        </p:nvSpPr>
        <p:spPr>
          <a:xfrm>
            <a:off x="105799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12" name="Freeform: Shape 2711">
            <a:extLst>
              <a:ext uri="{FF2B5EF4-FFF2-40B4-BE49-F238E27FC236}">
                <a16:creationId xmlns:a16="http://schemas.microsoft.com/office/drawing/2014/main" id="{B391AA8A-49D7-A04B-4908-54CA41051F41}"/>
              </a:ext>
            </a:extLst>
          </p:cNvPr>
          <p:cNvSpPr/>
          <p:nvPr/>
        </p:nvSpPr>
        <p:spPr>
          <a:xfrm>
            <a:off x="105799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13" name="Freeform: Shape 2712">
            <a:extLst>
              <a:ext uri="{FF2B5EF4-FFF2-40B4-BE49-F238E27FC236}">
                <a16:creationId xmlns:a16="http://schemas.microsoft.com/office/drawing/2014/main" id="{CCFA12B7-1411-0966-38EA-26AC60A35700}"/>
              </a:ext>
            </a:extLst>
          </p:cNvPr>
          <p:cNvSpPr/>
          <p:nvPr/>
        </p:nvSpPr>
        <p:spPr>
          <a:xfrm>
            <a:off x="1075139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14" name="Freeform: Shape 2713">
            <a:extLst>
              <a:ext uri="{FF2B5EF4-FFF2-40B4-BE49-F238E27FC236}">
                <a16:creationId xmlns:a16="http://schemas.microsoft.com/office/drawing/2014/main" id="{665D303A-5F68-95F8-C7B2-09152935FC3A}"/>
              </a:ext>
            </a:extLst>
          </p:cNvPr>
          <p:cNvSpPr/>
          <p:nvPr/>
        </p:nvSpPr>
        <p:spPr>
          <a:xfrm>
            <a:off x="1075139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15" name="Freeform: Shape 2714">
            <a:extLst>
              <a:ext uri="{FF2B5EF4-FFF2-40B4-BE49-F238E27FC236}">
                <a16:creationId xmlns:a16="http://schemas.microsoft.com/office/drawing/2014/main" id="{1402BDBB-943E-527F-7EBE-398DF55B1822}"/>
              </a:ext>
            </a:extLst>
          </p:cNvPr>
          <p:cNvSpPr/>
          <p:nvPr/>
        </p:nvSpPr>
        <p:spPr>
          <a:xfrm>
            <a:off x="1075139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16" name="Freeform: Shape 2715">
            <a:extLst>
              <a:ext uri="{FF2B5EF4-FFF2-40B4-BE49-F238E27FC236}">
                <a16:creationId xmlns:a16="http://schemas.microsoft.com/office/drawing/2014/main" id="{9819567B-A153-25CC-CA57-94E27EF21B56}"/>
              </a:ext>
            </a:extLst>
          </p:cNvPr>
          <p:cNvSpPr/>
          <p:nvPr/>
        </p:nvSpPr>
        <p:spPr>
          <a:xfrm>
            <a:off x="1075139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17" name="Freeform: Shape 2716">
            <a:extLst>
              <a:ext uri="{FF2B5EF4-FFF2-40B4-BE49-F238E27FC236}">
                <a16:creationId xmlns:a16="http://schemas.microsoft.com/office/drawing/2014/main" id="{8AFDC91E-6443-C249-DD63-BDA36360948A}"/>
              </a:ext>
            </a:extLst>
          </p:cNvPr>
          <p:cNvSpPr/>
          <p:nvPr/>
        </p:nvSpPr>
        <p:spPr>
          <a:xfrm>
            <a:off x="1075139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18" name="Freeform: Shape 2717">
            <a:extLst>
              <a:ext uri="{FF2B5EF4-FFF2-40B4-BE49-F238E27FC236}">
                <a16:creationId xmlns:a16="http://schemas.microsoft.com/office/drawing/2014/main" id="{A5432CFC-94DB-402F-BB5A-F5EC634104EB}"/>
              </a:ext>
            </a:extLst>
          </p:cNvPr>
          <p:cNvSpPr/>
          <p:nvPr/>
        </p:nvSpPr>
        <p:spPr>
          <a:xfrm>
            <a:off x="1075139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19" name="Freeform: Shape 2718">
            <a:extLst>
              <a:ext uri="{FF2B5EF4-FFF2-40B4-BE49-F238E27FC236}">
                <a16:creationId xmlns:a16="http://schemas.microsoft.com/office/drawing/2014/main" id="{B7EFFD7F-246F-A536-805F-619032CDFADE}"/>
              </a:ext>
            </a:extLst>
          </p:cNvPr>
          <p:cNvSpPr/>
          <p:nvPr/>
        </p:nvSpPr>
        <p:spPr>
          <a:xfrm>
            <a:off x="1075139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20" name="Freeform: Shape 2719">
            <a:extLst>
              <a:ext uri="{FF2B5EF4-FFF2-40B4-BE49-F238E27FC236}">
                <a16:creationId xmlns:a16="http://schemas.microsoft.com/office/drawing/2014/main" id="{56219BB5-A02E-5190-C868-EBB48BA3D4D3}"/>
              </a:ext>
            </a:extLst>
          </p:cNvPr>
          <p:cNvSpPr/>
          <p:nvPr/>
        </p:nvSpPr>
        <p:spPr>
          <a:xfrm>
            <a:off x="1075139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21" name="Freeform: Shape 2720">
            <a:extLst>
              <a:ext uri="{FF2B5EF4-FFF2-40B4-BE49-F238E27FC236}">
                <a16:creationId xmlns:a16="http://schemas.microsoft.com/office/drawing/2014/main" id="{03321C51-014F-BE91-C532-4DA3D1B93E82}"/>
              </a:ext>
            </a:extLst>
          </p:cNvPr>
          <p:cNvSpPr/>
          <p:nvPr/>
        </p:nvSpPr>
        <p:spPr>
          <a:xfrm>
            <a:off x="1075139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22" name="Freeform: Shape 2721">
            <a:extLst>
              <a:ext uri="{FF2B5EF4-FFF2-40B4-BE49-F238E27FC236}">
                <a16:creationId xmlns:a16="http://schemas.microsoft.com/office/drawing/2014/main" id="{0DCD28B7-425C-FBE3-CB67-055B79D985F6}"/>
              </a:ext>
            </a:extLst>
          </p:cNvPr>
          <p:cNvSpPr/>
          <p:nvPr/>
        </p:nvSpPr>
        <p:spPr>
          <a:xfrm>
            <a:off x="1075139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23" name="Freeform: Shape 2722">
            <a:extLst>
              <a:ext uri="{FF2B5EF4-FFF2-40B4-BE49-F238E27FC236}">
                <a16:creationId xmlns:a16="http://schemas.microsoft.com/office/drawing/2014/main" id="{B12F0947-19C7-31E6-4E5D-FE749431FB1C}"/>
              </a:ext>
            </a:extLst>
          </p:cNvPr>
          <p:cNvSpPr/>
          <p:nvPr/>
        </p:nvSpPr>
        <p:spPr>
          <a:xfrm>
            <a:off x="1075139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24" name="Freeform: Shape 2723">
            <a:extLst>
              <a:ext uri="{FF2B5EF4-FFF2-40B4-BE49-F238E27FC236}">
                <a16:creationId xmlns:a16="http://schemas.microsoft.com/office/drawing/2014/main" id="{96661309-627F-1FE5-DFD1-B356CB5969E4}"/>
              </a:ext>
            </a:extLst>
          </p:cNvPr>
          <p:cNvSpPr/>
          <p:nvPr/>
        </p:nvSpPr>
        <p:spPr>
          <a:xfrm>
            <a:off x="1075139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25" name="Freeform: Shape 2724">
            <a:extLst>
              <a:ext uri="{FF2B5EF4-FFF2-40B4-BE49-F238E27FC236}">
                <a16:creationId xmlns:a16="http://schemas.microsoft.com/office/drawing/2014/main" id="{CEFF585F-4FBB-DB52-88A4-64F253618BB6}"/>
              </a:ext>
            </a:extLst>
          </p:cNvPr>
          <p:cNvSpPr/>
          <p:nvPr/>
        </p:nvSpPr>
        <p:spPr>
          <a:xfrm>
            <a:off x="1075139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26" name="Freeform: Shape 2725">
            <a:extLst>
              <a:ext uri="{FF2B5EF4-FFF2-40B4-BE49-F238E27FC236}">
                <a16:creationId xmlns:a16="http://schemas.microsoft.com/office/drawing/2014/main" id="{5DACF250-3929-1C35-D68A-1A65700144A3}"/>
              </a:ext>
            </a:extLst>
          </p:cNvPr>
          <p:cNvSpPr/>
          <p:nvPr/>
        </p:nvSpPr>
        <p:spPr>
          <a:xfrm>
            <a:off x="1075139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27" name="Freeform: Shape 2726">
            <a:extLst>
              <a:ext uri="{FF2B5EF4-FFF2-40B4-BE49-F238E27FC236}">
                <a16:creationId xmlns:a16="http://schemas.microsoft.com/office/drawing/2014/main" id="{0E4B3621-7249-DECC-6B62-5D2A0B53BE0F}"/>
              </a:ext>
            </a:extLst>
          </p:cNvPr>
          <p:cNvSpPr/>
          <p:nvPr/>
        </p:nvSpPr>
        <p:spPr>
          <a:xfrm>
            <a:off x="1075139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28" name="Freeform: Shape 2727">
            <a:extLst>
              <a:ext uri="{FF2B5EF4-FFF2-40B4-BE49-F238E27FC236}">
                <a16:creationId xmlns:a16="http://schemas.microsoft.com/office/drawing/2014/main" id="{8000B29A-25F4-900E-0B2F-1D0C7B003635}"/>
              </a:ext>
            </a:extLst>
          </p:cNvPr>
          <p:cNvSpPr/>
          <p:nvPr/>
        </p:nvSpPr>
        <p:spPr>
          <a:xfrm>
            <a:off x="1075139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29" name="Freeform: Shape 2728">
            <a:extLst>
              <a:ext uri="{FF2B5EF4-FFF2-40B4-BE49-F238E27FC236}">
                <a16:creationId xmlns:a16="http://schemas.microsoft.com/office/drawing/2014/main" id="{9CC0D825-0C88-F664-4474-68D69BFE37C6}"/>
              </a:ext>
            </a:extLst>
          </p:cNvPr>
          <p:cNvSpPr/>
          <p:nvPr/>
        </p:nvSpPr>
        <p:spPr>
          <a:xfrm>
            <a:off x="1075139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30" name="Freeform: Shape 2729">
            <a:extLst>
              <a:ext uri="{FF2B5EF4-FFF2-40B4-BE49-F238E27FC236}">
                <a16:creationId xmlns:a16="http://schemas.microsoft.com/office/drawing/2014/main" id="{509050F0-82C0-81E5-E2C0-CFF8C252E7D7}"/>
              </a:ext>
            </a:extLst>
          </p:cNvPr>
          <p:cNvSpPr/>
          <p:nvPr/>
        </p:nvSpPr>
        <p:spPr>
          <a:xfrm>
            <a:off x="1075139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31" name="Freeform: Shape 2730">
            <a:extLst>
              <a:ext uri="{FF2B5EF4-FFF2-40B4-BE49-F238E27FC236}">
                <a16:creationId xmlns:a16="http://schemas.microsoft.com/office/drawing/2014/main" id="{C4087B60-84D8-44AB-4A7A-D753F9367A5E}"/>
              </a:ext>
            </a:extLst>
          </p:cNvPr>
          <p:cNvSpPr/>
          <p:nvPr/>
        </p:nvSpPr>
        <p:spPr>
          <a:xfrm>
            <a:off x="1075139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32" name="Freeform: Shape 2731">
            <a:extLst>
              <a:ext uri="{FF2B5EF4-FFF2-40B4-BE49-F238E27FC236}">
                <a16:creationId xmlns:a16="http://schemas.microsoft.com/office/drawing/2014/main" id="{4F2068C3-ABF0-D5C4-9E80-59193E823A9D}"/>
              </a:ext>
            </a:extLst>
          </p:cNvPr>
          <p:cNvSpPr/>
          <p:nvPr/>
        </p:nvSpPr>
        <p:spPr>
          <a:xfrm>
            <a:off x="1075139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33" name="Freeform: Shape 2732">
            <a:extLst>
              <a:ext uri="{FF2B5EF4-FFF2-40B4-BE49-F238E27FC236}">
                <a16:creationId xmlns:a16="http://schemas.microsoft.com/office/drawing/2014/main" id="{126862D0-FEED-8424-3D10-E5F1D554995C}"/>
              </a:ext>
            </a:extLst>
          </p:cNvPr>
          <p:cNvSpPr/>
          <p:nvPr/>
        </p:nvSpPr>
        <p:spPr>
          <a:xfrm>
            <a:off x="1075139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34" name="Freeform: Shape 2733">
            <a:extLst>
              <a:ext uri="{FF2B5EF4-FFF2-40B4-BE49-F238E27FC236}">
                <a16:creationId xmlns:a16="http://schemas.microsoft.com/office/drawing/2014/main" id="{0C9C1292-76CB-C4A8-53C8-9A6C31493D8F}"/>
              </a:ext>
            </a:extLst>
          </p:cNvPr>
          <p:cNvSpPr/>
          <p:nvPr/>
        </p:nvSpPr>
        <p:spPr>
          <a:xfrm>
            <a:off x="1075139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35" name="Freeform: Shape 2734">
            <a:extLst>
              <a:ext uri="{FF2B5EF4-FFF2-40B4-BE49-F238E27FC236}">
                <a16:creationId xmlns:a16="http://schemas.microsoft.com/office/drawing/2014/main" id="{3BF6A1B6-807E-AB23-1148-C0F607679010}"/>
              </a:ext>
            </a:extLst>
          </p:cNvPr>
          <p:cNvSpPr/>
          <p:nvPr/>
        </p:nvSpPr>
        <p:spPr>
          <a:xfrm>
            <a:off x="1075139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36" name="Freeform: Shape 2735">
            <a:extLst>
              <a:ext uri="{FF2B5EF4-FFF2-40B4-BE49-F238E27FC236}">
                <a16:creationId xmlns:a16="http://schemas.microsoft.com/office/drawing/2014/main" id="{62D8E814-E6D0-A19A-6B61-ED5EF7193300}"/>
              </a:ext>
            </a:extLst>
          </p:cNvPr>
          <p:cNvSpPr/>
          <p:nvPr/>
        </p:nvSpPr>
        <p:spPr>
          <a:xfrm>
            <a:off x="1075139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37" name="Freeform: Shape 2736">
            <a:extLst>
              <a:ext uri="{FF2B5EF4-FFF2-40B4-BE49-F238E27FC236}">
                <a16:creationId xmlns:a16="http://schemas.microsoft.com/office/drawing/2014/main" id="{82E316CE-862E-4BDD-D725-492BD23CD6B4}"/>
              </a:ext>
            </a:extLst>
          </p:cNvPr>
          <p:cNvSpPr/>
          <p:nvPr/>
        </p:nvSpPr>
        <p:spPr>
          <a:xfrm>
            <a:off x="1075139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38" name="Freeform: Shape 2737">
            <a:extLst>
              <a:ext uri="{FF2B5EF4-FFF2-40B4-BE49-F238E27FC236}">
                <a16:creationId xmlns:a16="http://schemas.microsoft.com/office/drawing/2014/main" id="{45A23AAD-ABFD-6668-5866-49ED2BF23626}"/>
              </a:ext>
            </a:extLst>
          </p:cNvPr>
          <p:cNvSpPr/>
          <p:nvPr/>
        </p:nvSpPr>
        <p:spPr>
          <a:xfrm>
            <a:off x="1075139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39" name="Freeform: Shape 2738">
            <a:extLst>
              <a:ext uri="{FF2B5EF4-FFF2-40B4-BE49-F238E27FC236}">
                <a16:creationId xmlns:a16="http://schemas.microsoft.com/office/drawing/2014/main" id="{3C869408-0D6C-3F20-995B-08737C48F0C0}"/>
              </a:ext>
            </a:extLst>
          </p:cNvPr>
          <p:cNvSpPr/>
          <p:nvPr/>
        </p:nvSpPr>
        <p:spPr>
          <a:xfrm>
            <a:off x="1075139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40" name="Freeform: Shape 2739">
            <a:extLst>
              <a:ext uri="{FF2B5EF4-FFF2-40B4-BE49-F238E27FC236}">
                <a16:creationId xmlns:a16="http://schemas.microsoft.com/office/drawing/2014/main" id="{93C26E85-1E00-D990-918D-E43E2D66D5D9}"/>
              </a:ext>
            </a:extLst>
          </p:cNvPr>
          <p:cNvSpPr/>
          <p:nvPr/>
        </p:nvSpPr>
        <p:spPr>
          <a:xfrm>
            <a:off x="1075139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41" name="Freeform: Shape 2740">
            <a:extLst>
              <a:ext uri="{FF2B5EF4-FFF2-40B4-BE49-F238E27FC236}">
                <a16:creationId xmlns:a16="http://schemas.microsoft.com/office/drawing/2014/main" id="{AECA66BE-DC6A-9EA2-A6A3-D23976D9D0FC}"/>
              </a:ext>
            </a:extLst>
          </p:cNvPr>
          <p:cNvSpPr/>
          <p:nvPr/>
        </p:nvSpPr>
        <p:spPr>
          <a:xfrm>
            <a:off x="1075139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42" name="Freeform: Shape 2741">
            <a:extLst>
              <a:ext uri="{FF2B5EF4-FFF2-40B4-BE49-F238E27FC236}">
                <a16:creationId xmlns:a16="http://schemas.microsoft.com/office/drawing/2014/main" id="{B4417197-FD74-60A8-4209-F32E694767C2}"/>
              </a:ext>
            </a:extLst>
          </p:cNvPr>
          <p:cNvSpPr/>
          <p:nvPr/>
        </p:nvSpPr>
        <p:spPr>
          <a:xfrm>
            <a:off x="1075139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43" name="Freeform: Shape 2742">
            <a:extLst>
              <a:ext uri="{FF2B5EF4-FFF2-40B4-BE49-F238E27FC236}">
                <a16:creationId xmlns:a16="http://schemas.microsoft.com/office/drawing/2014/main" id="{1ABDFAA1-80FB-5523-BDAF-F666DF8C413C}"/>
              </a:ext>
            </a:extLst>
          </p:cNvPr>
          <p:cNvSpPr/>
          <p:nvPr/>
        </p:nvSpPr>
        <p:spPr>
          <a:xfrm>
            <a:off x="1075139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44" name="Freeform: Shape 2743">
            <a:extLst>
              <a:ext uri="{FF2B5EF4-FFF2-40B4-BE49-F238E27FC236}">
                <a16:creationId xmlns:a16="http://schemas.microsoft.com/office/drawing/2014/main" id="{79B83E14-9E57-A193-5332-6AD18A099182}"/>
              </a:ext>
            </a:extLst>
          </p:cNvPr>
          <p:cNvSpPr/>
          <p:nvPr/>
        </p:nvSpPr>
        <p:spPr>
          <a:xfrm>
            <a:off x="1075139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45" name="Freeform: Shape 2744">
            <a:extLst>
              <a:ext uri="{FF2B5EF4-FFF2-40B4-BE49-F238E27FC236}">
                <a16:creationId xmlns:a16="http://schemas.microsoft.com/office/drawing/2014/main" id="{9FEFFB16-3534-30D0-0CED-F3185967D266}"/>
              </a:ext>
            </a:extLst>
          </p:cNvPr>
          <p:cNvSpPr/>
          <p:nvPr/>
        </p:nvSpPr>
        <p:spPr>
          <a:xfrm>
            <a:off x="1075139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46" name="Freeform: Shape 2745">
            <a:extLst>
              <a:ext uri="{FF2B5EF4-FFF2-40B4-BE49-F238E27FC236}">
                <a16:creationId xmlns:a16="http://schemas.microsoft.com/office/drawing/2014/main" id="{89AC05F6-6BEF-E09B-9B27-35288853B692}"/>
              </a:ext>
            </a:extLst>
          </p:cNvPr>
          <p:cNvSpPr/>
          <p:nvPr/>
        </p:nvSpPr>
        <p:spPr>
          <a:xfrm>
            <a:off x="1075139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47" name="Freeform: Shape 2746">
            <a:extLst>
              <a:ext uri="{FF2B5EF4-FFF2-40B4-BE49-F238E27FC236}">
                <a16:creationId xmlns:a16="http://schemas.microsoft.com/office/drawing/2014/main" id="{9EACE8F6-D7B6-E932-B5DC-7C04FF325C15}"/>
              </a:ext>
            </a:extLst>
          </p:cNvPr>
          <p:cNvSpPr/>
          <p:nvPr/>
        </p:nvSpPr>
        <p:spPr>
          <a:xfrm>
            <a:off x="1075139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48" name="Freeform: Shape 2747">
            <a:extLst>
              <a:ext uri="{FF2B5EF4-FFF2-40B4-BE49-F238E27FC236}">
                <a16:creationId xmlns:a16="http://schemas.microsoft.com/office/drawing/2014/main" id="{ECEC917C-B68A-8E22-9A18-BA3F6D5A5EA5}"/>
              </a:ext>
            </a:extLst>
          </p:cNvPr>
          <p:cNvSpPr/>
          <p:nvPr/>
        </p:nvSpPr>
        <p:spPr>
          <a:xfrm>
            <a:off x="1075139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49" name="Freeform: Shape 2748">
            <a:extLst>
              <a:ext uri="{FF2B5EF4-FFF2-40B4-BE49-F238E27FC236}">
                <a16:creationId xmlns:a16="http://schemas.microsoft.com/office/drawing/2014/main" id="{2345469B-A5C8-F590-1BDD-8F13ED6F0F6B}"/>
              </a:ext>
            </a:extLst>
          </p:cNvPr>
          <p:cNvSpPr/>
          <p:nvPr/>
        </p:nvSpPr>
        <p:spPr>
          <a:xfrm>
            <a:off x="1075139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50" name="Freeform: Shape 2749">
            <a:extLst>
              <a:ext uri="{FF2B5EF4-FFF2-40B4-BE49-F238E27FC236}">
                <a16:creationId xmlns:a16="http://schemas.microsoft.com/office/drawing/2014/main" id="{56FAD634-8F86-627D-A97F-A1A8046D40AC}"/>
              </a:ext>
            </a:extLst>
          </p:cNvPr>
          <p:cNvSpPr/>
          <p:nvPr/>
        </p:nvSpPr>
        <p:spPr>
          <a:xfrm>
            <a:off x="1075139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51" name="Freeform: Shape 2750">
            <a:extLst>
              <a:ext uri="{FF2B5EF4-FFF2-40B4-BE49-F238E27FC236}">
                <a16:creationId xmlns:a16="http://schemas.microsoft.com/office/drawing/2014/main" id="{B2FEAD49-BF8D-AE79-10F8-6AD79FE8D61C}"/>
              </a:ext>
            </a:extLst>
          </p:cNvPr>
          <p:cNvSpPr/>
          <p:nvPr/>
        </p:nvSpPr>
        <p:spPr>
          <a:xfrm>
            <a:off x="109228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52" name="Freeform: Shape 2751">
            <a:extLst>
              <a:ext uri="{FF2B5EF4-FFF2-40B4-BE49-F238E27FC236}">
                <a16:creationId xmlns:a16="http://schemas.microsoft.com/office/drawing/2014/main" id="{12AE85B7-9A57-DA43-1E37-E0ADEA99A50B}"/>
              </a:ext>
            </a:extLst>
          </p:cNvPr>
          <p:cNvSpPr/>
          <p:nvPr/>
        </p:nvSpPr>
        <p:spPr>
          <a:xfrm>
            <a:off x="109228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53" name="Freeform: Shape 2752">
            <a:extLst>
              <a:ext uri="{FF2B5EF4-FFF2-40B4-BE49-F238E27FC236}">
                <a16:creationId xmlns:a16="http://schemas.microsoft.com/office/drawing/2014/main" id="{BD56697D-63F1-1714-BD15-B7C1589F00FB}"/>
              </a:ext>
            </a:extLst>
          </p:cNvPr>
          <p:cNvSpPr/>
          <p:nvPr/>
        </p:nvSpPr>
        <p:spPr>
          <a:xfrm>
            <a:off x="109228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54" name="Freeform: Shape 2753">
            <a:extLst>
              <a:ext uri="{FF2B5EF4-FFF2-40B4-BE49-F238E27FC236}">
                <a16:creationId xmlns:a16="http://schemas.microsoft.com/office/drawing/2014/main" id="{F7C2C347-0F4B-0203-D052-8F24CC404D6C}"/>
              </a:ext>
            </a:extLst>
          </p:cNvPr>
          <p:cNvSpPr/>
          <p:nvPr/>
        </p:nvSpPr>
        <p:spPr>
          <a:xfrm>
            <a:off x="109228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55" name="Freeform: Shape 2754">
            <a:extLst>
              <a:ext uri="{FF2B5EF4-FFF2-40B4-BE49-F238E27FC236}">
                <a16:creationId xmlns:a16="http://schemas.microsoft.com/office/drawing/2014/main" id="{781255F8-F584-81EB-B8B7-60EEAB08C5CA}"/>
              </a:ext>
            </a:extLst>
          </p:cNvPr>
          <p:cNvSpPr/>
          <p:nvPr/>
        </p:nvSpPr>
        <p:spPr>
          <a:xfrm>
            <a:off x="109228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56" name="Freeform: Shape 2755">
            <a:extLst>
              <a:ext uri="{FF2B5EF4-FFF2-40B4-BE49-F238E27FC236}">
                <a16:creationId xmlns:a16="http://schemas.microsoft.com/office/drawing/2014/main" id="{F25309AA-862F-8484-9D18-077DCBF723C2}"/>
              </a:ext>
            </a:extLst>
          </p:cNvPr>
          <p:cNvSpPr/>
          <p:nvPr/>
        </p:nvSpPr>
        <p:spPr>
          <a:xfrm>
            <a:off x="109228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57" name="Freeform: Shape 2756">
            <a:extLst>
              <a:ext uri="{FF2B5EF4-FFF2-40B4-BE49-F238E27FC236}">
                <a16:creationId xmlns:a16="http://schemas.microsoft.com/office/drawing/2014/main" id="{E254F276-EE06-C3FD-3730-8449009C146A}"/>
              </a:ext>
            </a:extLst>
          </p:cNvPr>
          <p:cNvSpPr/>
          <p:nvPr/>
        </p:nvSpPr>
        <p:spPr>
          <a:xfrm>
            <a:off x="109228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58" name="Freeform: Shape 2757">
            <a:extLst>
              <a:ext uri="{FF2B5EF4-FFF2-40B4-BE49-F238E27FC236}">
                <a16:creationId xmlns:a16="http://schemas.microsoft.com/office/drawing/2014/main" id="{5D94919D-F9CA-F2BD-E893-440516BA7FCB}"/>
              </a:ext>
            </a:extLst>
          </p:cNvPr>
          <p:cNvSpPr/>
          <p:nvPr/>
        </p:nvSpPr>
        <p:spPr>
          <a:xfrm>
            <a:off x="109228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59" name="Freeform: Shape 2758">
            <a:extLst>
              <a:ext uri="{FF2B5EF4-FFF2-40B4-BE49-F238E27FC236}">
                <a16:creationId xmlns:a16="http://schemas.microsoft.com/office/drawing/2014/main" id="{1AC48722-A3ED-2E3C-7824-E939FDC3745E}"/>
              </a:ext>
            </a:extLst>
          </p:cNvPr>
          <p:cNvSpPr/>
          <p:nvPr/>
        </p:nvSpPr>
        <p:spPr>
          <a:xfrm>
            <a:off x="109228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60" name="Freeform: Shape 2759">
            <a:extLst>
              <a:ext uri="{FF2B5EF4-FFF2-40B4-BE49-F238E27FC236}">
                <a16:creationId xmlns:a16="http://schemas.microsoft.com/office/drawing/2014/main" id="{B7D0CD02-F8FF-117E-2966-2245AD08D5F3}"/>
              </a:ext>
            </a:extLst>
          </p:cNvPr>
          <p:cNvSpPr/>
          <p:nvPr/>
        </p:nvSpPr>
        <p:spPr>
          <a:xfrm>
            <a:off x="109228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61" name="Freeform: Shape 2760">
            <a:extLst>
              <a:ext uri="{FF2B5EF4-FFF2-40B4-BE49-F238E27FC236}">
                <a16:creationId xmlns:a16="http://schemas.microsoft.com/office/drawing/2014/main" id="{AB4F2BA7-4A86-404B-A195-21FE432DDE10}"/>
              </a:ext>
            </a:extLst>
          </p:cNvPr>
          <p:cNvSpPr/>
          <p:nvPr/>
        </p:nvSpPr>
        <p:spPr>
          <a:xfrm>
            <a:off x="109228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62" name="Freeform: Shape 2761">
            <a:extLst>
              <a:ext uri="{FF2B5EF4-FFF2-40B4-BE49-F238E27FC236}">
                <a16:creationId xmlns:a16="http://schemas.microsoft.com/office/drawing/2014/main" id="{997C6BBE-1559-BDB7-DACA-F1F34F21BE2B}"/>
              </a:ext>
            </a:extLst>
          </p:cNvPr>
          <p:cNvSpPr/>
          <p:nvPr/>
        </p:nvSpPr>
        <p:spPr>
          <a:xfrm>
            <a:off x="109228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63" name="Freeform: Shape 2762">
            <a:extLst>
              <a:ext uri="{FF2B5EF4-FFF2-40B4-BE49-F238E27FC236}">
                <a16:creationId xmlns:a16="http://schemas.microsoft.com/office/drawing/2014/main" id="{2F3C4884-4754-B6A8-021B-E97C1F33543A}"/>
              </a:ext>
            </a:extLst>
          </p:cNvPr>
          <p:cNvSpPr/>
          <p:nvPr/>
        </p:nvSpPr>
        <p:spPr>
          <a:xfrm>
            <a:off x="109228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64" name="Freeform: Shape 2763">
            <a:extLst>
              <a:ext uri="{FF2B5EF4-FFF2-40B4-BE49-F238E27FC236}">
                <a16:creationId xmlns:a16="http://schemas.microsoft.com/office/drawing/2014/main" id="{C002F708-AB26-67BF-54E2-FCCBD8585766}"/>
              </a:ext>
            </a:extLst>
          </p:cNvPr>
          <p:cNvSpPr/>
          <p:nvPr/>
        </p:nvSpPr>
        <p:spPr>
          <a:xfrm>
            <a:off x="109228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65" name="Freeform: Shape 2764">
            <a:extLst>
              <a:ext uri="{FF2B5EF4-FFF2-40B4-BE49-F238E27FC236}">
                <a16:creationId xmlns:a16="http://schemas.microsoft.com/office/drawing/2014/main" id="{B5FB6C3D-C6EF-79BE-5831-67B6BDB82B9E}"/>
              </a:ext>
            </a:extLst>
          </p:cNvPr>
          <p:cNvSpPr/>
          <p:nvPr/>
        </p:nvSpPr>
        <p:spPr>
          <a:xfrm>
            <a:off x="109228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66" name="Freeform: Shape 2765">
            <a:extLst>
              <a:ext uri="{FF2B5EF4-FFF2-40B4-BE49-F238E27FC236}">
                <a16:creationId xmlns:a16="http://schemas.microsoft.com/office/drawing/2014/main" id="{DE8559D0-CFC2-A246-868A-63869ABD8715}"/>
              </a:ext>
            </a:extLst>
          </p:cNvPr>
          <p:cNvSpPr/>
          <p:nvPr/>
        </p:nvSpPr>
        <p:spPr>
          <a:xfrm>
            <a:off x="109228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67" name="Freeform: Shape 2766">
            <a:extLst>
              <a:ext uri="{FF2B5EF4-FFF2-40B4-BE49-F238E27FC236}">
                <a16:creationId xmlns:a16="http://schemas.microsoft.com/office/drawing/2014/main" id="{8DB8E93C-BA13-392D-D1D1-3F48981F0787}"/>
              </a:ext>
            </a:extLst>
          </p:cNvPr>
          <p:cNvSpPr/>
          <p:nvPr/>
        </p:nvSpPr>
        <p:spPr>
          <a:xfrm>
            <a:off x="109228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68" name="Freeform: Shape 2767">
            <a:extLst>
              <a:ext uri="{FF2B5EF4-FFF2-40B4-BE49-F238E27FC236}">
                <a16:creationId xmlns:a16="http://schemas.microsoft.com/office/drawing/2014/main" id="{C27BEB20-9677-2948-77B2-2757592B0642}"/>
              </a:ext>
            </a:extLst>
          </p:cNvPr>
          <p:cNvSpPr/>
          <p:nvPr/>
        </p:nvSpPr>
        <p:spPr>
          <a:xfrm>
            <a:off x="109228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69" name="Freeform: Shape 2768">
            <a:extLst>
              <a:ext uri="{FF2B5EF4-FFF2-40B4-BE49-F238E27FC236}">
                <a16:creationId xmlns:a16="http://schemas.microsoft.com/office/drawing/2014/main" id="{CBB5C405-CD08-BE41-5CF0-274B177FE164}"/>
              </a:ext>
            </a:extLst>
          </p:cNvPr>
          <p:cNvSpPr/>
          <p:nvPr/>
        </p:nvSpPr>
        <p:spPr>
          <a:xfrm>
            <a:off x="109228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70" name="Freeform: Shape 2769">
            <a:extLst>
              <a:ext uri="{FF2B5EF4-FFF2-40B4-BE49-F238E27FC236}">
                <a16:creationId xmlns:a16="http://schemas.microsoft.com/office/drawing/2014/main" id="{EE3E9E12-803B-6D28-9EDB-839CA04BD6E6}"/>
              </a:ext>
            </a:extLst>
          </p:cNvPr>
          <p:cNvSpPr/>
          <p:nvPr/>
        </p:nvSpPr>
        <p:spPr>
          <a:xfrm>
            <a:off x="109228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71" name="Freeform: Shape 2770">
            <a:extLst>
              <a:ext uri="{FF2B5EF4-FFF2-40B4-BE49-F238E27FC236}">
                <a16:creationId xmlns:a16="http://schemas.microsoft.com/office/drawing/2014/main" id="{CB7E2A39-ECC9-232E-AA25-643DF45D4497}"/>
              </a:ext>
            </a:extLst>
          </p:cNvPr>
          <p:cNvSpPr/>
          <p:nvPr/>
        </p:nvSpPr>
        <p:spPr>
          <a:xfrm>
            <a:off x="109228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72" name="Freeform: Shape 2771">
            <a:extLst>
              <a:ext uri="{FF2B5EF4-FFF2-40B4-BE49-F238E27FC236}">
                <a16:creationId xmlns:a16="http://schemas.microsoft.com/office/drawing/2014/main" id="{652FA170-C452-E31D-E04F-41FD83947D14}"/>
              </a:ext>
            </a:extLst>
          </p:cNvPr>
          <p:cNvSpPr/>
          <p:nvPr/>
        </p:nvSpPr>
        <p:spPr>
          <a:xfrm>
            <a:off x="109228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73" name="Freeform: Shape 2772">
            <a:extLst>
              <a:ext uri="{FF2B5EF4-FFF2-40B4-BE49-F238E27FC236}">
                <a16:creationId xmlns:a16="http://schemas.microsoft.com/office/drawing/2014/main" id="{EF31774E-55AF-EE7B-D736-26C4B716FF99}"/>
              </a:ext>
            </a:extLst>
          </p:cNvPr>
          <p:cNvSpPr/>
          <p:nvPr/>
        </p:nvSpPr>
        <p:spPr>
          <a:xfrm>
            <a:off x="109228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74" name="Freeform: Shape 2773">
            <a:extLst>
              <a:ext uri="{FF2B5EF4-FFF2-40B4-BE49-F238E27FC236}">
                <a16:creationId xmlns:a16="http://schemas.microsoft.com/office/drawing/2014/main" id="{49AC5D77-97CC-E144-6832-BDFC47FA4AC2}"/>
              </a:ext>
            </a:extLst>
          </p:cNvPr>
          <p:cNvSpPr/>
          <p:nvPr/>
        </p:nvSpPr>
        <p:spPr>
          <a:xfrm>
            <a:off x="109228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75" name="Freeform: Shape 2774">
            <a:extLst>
              <a:ext uri="{FF2B5EF4-FFF2-40B4-BE49-F238E27FC236}">
                <a16:creationId xmlns:a16="http://schemas.microsoft.com/office/drawing/2014/main" id="{9F5886FA-1F05-A109-41CF-8E21CDF04A25}"/>
              </a:ext>
            </a:extLst>
          </p:cNvPr>
          <p:cNvSpPr/>
          <p:nvPr/>
        </p:nvSpPr>
        <p:spPr>
          <a:xfrm>
            <a:off x="109228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76" name="Freeform: Shape 2775">
            <a:extLst>
              <a:ext uri="{FF2B5EF4-FFF2-40B4-BE49-F238E27FC236}">
                <a16:creationId xmlns:a16="http://schemas.microsoft.com/office/drawing/2014/main" id="{512B25FA-FF3E-2F28-9068-2D12DE0FEDDA}"/>
              </a:ext>
            </a:extLst>
          </p:cNvPr>
          <p:cNvSpPr/>
          <p:nvPr/>
        </p:nvSpPr>
        <p:spPr>
          <a:xfrm>
            <a:off x="109228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77" name="Freeform: Shape 2776">
            <a:extLst>
              <a:ext uri="{FF2B5EF4-FFF2-40B4-BE49-F238E27FC236}">
                <a16:creationId xmlns:a16="http://schemas.microsoft.com/office/drawing/2014/main" id="{4505F52C-48F4-F04F-7924-D48123D2D70E}"/>
              </a:ext>
            </a:extLst>
          </p:cNvPr>
          <p:cNvSpPr/>
          <p:nvPr/>
        </p:nvSpPr>
        <p:spPr>
          <a:xfrm>
            <a:off x="109228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78" name="Freeform: Shape 2777">
            <a:extLst>
              <a:ext uri="{FF2B5EF4-FFF2-40B4-BE49-F238E27FC236}">
                <a16:creationId xmlns:a16="http://schemas.microsoft.com/office/drawing/2014/main" id="{2AA5A668-1C5A-BD63-2B87-0DC65F597870}"/>
              </a:ext>
            </a:extLst>
          </p:cNvPr>
          <p:cNvSpPr/>
          <p:nvPr/>
        </p:nvSpPr>
        <p:spPr>
          <a:xfrm>
            <a:off x="109228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79" name="Freeform: Shape 2778">
            <a:extLst>
              <a:ext uri="{FF2B5EF4-FFF2-40B4-BE49-F238E27FC236}">
                <a16:creationId xmlns:a16="http://schemas.microsoft.com/office/drawing/2014/main" id="{5AE94E41-4FF0-201E-F173-C21C5CD705E6}"/>
              </a:ext>
            </a:extLst>
          </p:cNvPr>
          <p:cNvSpPr/>
          <p:nvPr/>
        </p:nvSpPr>
        <p:spPr>
          <a:xfrm>
            <a:off x="109228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80" name="Freeform: Shape 2779">
            <a:extLst>
              <a:ext uri="{FF2B5EF4-FFF2-40B4-BE49-F238E27FC236}">
                <a16:creationId xmlns:a16="http://schemas.microsoft.com/office/drawing/2014/main" id="{1A538782-B691-149A-6426-107AF70189E2}"/>
              </a:ext>
            </a:extLst>
          </p:cNvPr>
          <p:cNvSpPr/>
          <p:nvPr/>
        </p:nvSpPr>
        <p:spPr>
          <a:xfrm>
            <a:off x="109228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81" name="Freeform: Shape 2780">
            <a:extLst>
              <a:ext uri="{FF2B5EF4-FFF2-40B4-BE49-F238E27FC236}">
                <a16:creationId xmlns:a16="http://schemas.microsoft.com/office/drawing/2014/main" id="{6F76B4D9-2120-DF59-D8B6-37A6647948D8}"/>
              </a:ext>
            </a:extLst>
          </p:cNvPr>
          <p:cNvSpPr/>
          <p:nvPr/>
        </p:nvSpPr>
        <p:spPr>
          <a:xfrm>
            <a:off x="109228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82" name="Freeform: Shape 2781">
            <a:extLst>
              <a:ext uri="{FF2B5EF4-FFF2-40B4-BE49-F238E27FC236}">
                <a16:creationId xmlns:a16="http://schemas.microsoft.com/office/drawing/2014/main" id="{401FBE3A-A60E-1A61-E4BF-E1BE7C82D280}"/>
              </a:ext>
            </a:extLst>
          </p:cNvPr>
          <p:cNvSpPr/>
          <p:nvPr/>
        </p:nvSpPr>
        <p:spPr>
          <a:xfrm>
            <a:off x="109228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83" name="Freeform: Shape 2782">
            <a:extLst>
              <a:ext uri="{FF2B5EF4-FFF2-40B4-BE49-F238E27FC236}">
                <a16:creationId xmlns:a16="http://schemas.microsoft.com/office/drawing/2014/main" id="{896D54B0-1C20-BD94-3B7F-08B3645F314A}"/>
              </a:ext>
            </a:extLst>
          </p:cNvPr>
          <p:cNvSpPr/>
          <p:nvPr/>
        </p:nvSpPr>
        <p:spPr>
          <a:xfrm>
            <a:off x="109228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84" name="Freeform: Shape 2783">
            <a:extLst>
              <a:ext uri="{FF2B5EF4-FFF2-40B4-BE49-F238E27FC236}">
                <a16:creationId xmlns:a16="http://schemas.microsoft.com/office/drawing/2014/main" id="{ADC5E699-41B9-C5EB-7625-C0528E625139}"/>
              </a:ext>
            </a:extLst>
          </p:cNvPr>
          <p:cNvSpPr/>
          <p:nvPr/>
        </p:nvSpPr>
        <p:spPr>
          <a:xfrm>
            <a:off x="109228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85" name="Freeform: Shape 2784">
            <a:extLst>
              <a:ext uri="{FF2B5EF4-FFF2-40B4-BE49-F238E27FC236}">
                <a16:creationId xmlns:a16="http://schemas.microsoft.com/office/drawing/2014/main" id="{6DC9E00C-53A2-3664-9B21-279CEC39CD25}"/>
              </a:ext>
            </a:extLst>
          </p:cNvPr>
          <p:cNvSpPr/>
          <p:nvPr/>
        </p:nvSpPr>
        <p:spPr>
          <a:xfrm>
            <a:off x="109228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86" name="Freeform: Shape 2785">
            <a:extLst>
              <a:ext uri="{FF2B5EF4-FFF2-40B4-BE49-F238E27FC236}">
                <a16:creationId xmlns:a16="http://schemas.microsoft.com/office/drawing/2014/main" id="{579E5308-EBBF-AAAB-2CE0-2B4116606A99}"/>
              </a:ext>
            </a:extLst>
          </p:cNvPr>
          <p:cNvSpPr/>
          <p:nvPr/>
        </p:nvSpPr>
        <p:spPr>
          <a:xfrm>
            <a:off x="109228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87" name="Freeform: Shape 2786">
            <a:extLst>
              <a:ext uri="{FF2B5EF4-FFF2-40B4-BE49-F238E27FC236}">
                <a16:creationId xmlns:a16="http://schemas.microsoft.com/office/drawing/2014/main" id="{6937A875-E0ED-E3AE-B5EB-606CC9E9B715}"/>
              </a:ext>
            </a:extLst>
          </p:cNvPr>
          <p:cNvSpPr/>
          <p:nvPr/>
        </p:nvSpPr>
        <p:spPr>
          <a:xfrm>
            <a:off x="109228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88" name="Freeform: Shape 2787">
            <a:extLst>
              <a:ext uri="{FF2B5EF4-FFF2-40B4-BE49-F238E27FC236}">
                <a16:creationId xmlns:a16="http://schemas.microsoft.com/office/drawing/2014/main" id="{62CECF79-D2E9-F467-874D-96215F0E2364}"/>
              </a:ext>
            </a:extLst>
          </p:cNvPr>
          <p:cNvSpPr/>
          <p:nvPr/>
        </p:nvSpPr>
        <p:spPr>
          <a:xfrm>
            <a:off x="109228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89" name="Freeform: Shape 2788">
            <a:extLst>
              <a:ext uri="{FF2B5EF4-FFF2-40B4-BE49-F238E27FC236}">
                <a16:creationId xmlns:a16="http://schemas.microsoft.com/office/drawing/2014/main" id="{8825F34E-1F4E-3944-4DD2-E4394F864F9E}"/>
              </a:ext>
            </a:extLst>
          </p:cNvPr>
          <p:cNvSpPr/>
          <p:nvPr/>
        </p:nvSpPr>
        <p:spPr>
          <a:xfrm>
            <a:off x="1109429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90" name="Freeform: Shape 2789">
            <a:extLst>
              <a:ext uri="{FF2B5EF4-FFF2-40B4-BE49-F238E27FC236}">
                <a16:creationId xmlns:a16="http://schemas.microsoft.com/office/drawing/2014/main" id="{FC7C0CCC-D7AD-3764-3D0F-7C2FBC2C763C}"/>
              </a:ext>
            </a:extLst>
          </p:cNvPr>
          <p:cNvSpPr/>
          <p:nvPr/>
        </p:nvSpPr>
        <p:spPr>
          <a:xfrm>
            <a:off x="1109429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91" name="Freeform: Shape 2790">
            <a:extLst>
              <a:ext uri="{FF2B5EF4-FFF2-40B4-BE49-F238E27FC236}">
                <a16:creationId xmlns:a16="http://schemas.microsoft.com/office/drawing/2014/main" id="{BD9FD170-01AD-2209-99AA-092A3BBF7EE7}"/>
              </a:ext>
            </a:extLst>
          </p:cNvPr>
          <p:cNvSpPr/>
          <p:nvPr/>
        </p:nvSpPr>
        <p:spPr>
          <a:xfrm>
            <a:off x="1109429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92" name="Freeform: Shape 2791">
            <a:extLst>
              <a:ext uri="{FF2B5EF4-FFF2-40B4-BE49-F238E27FC236}">
                <a16:creationId xmlns:a16="http://schemas.microsoft.com/office/drawing/2014/main" id="{3D6E0ADB-80FC-1008-6347-F4A661FAB98D}"/>
              </a:ext>
            </a:extLst>
          </p:cNvPr>
          <p:cNvSpPr/>
          <p:nvPr/>
        </p:nvSpPr>
        <p:spPr>
          <a:xfrm>
            <a:off x="1109429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93" name="Freeform: Shape 2792">
            <a:extLst>
              <a:ext uri="{FF2B5EF4-FFF2-40B4-BE49-F238E27FC236}">
                <a16:creationId xmlns:a16="http://schemas.microsoft.com/office/drawing/2014/main" id="{4765ACC2-469E-FEBE-A247-D4B99AC9DFF8}"/>
              </a:ext>
            </a:extLst>
          </p:cNvPr>
          <p:cNvSpPr/>
          <p:nvPr/>
        </p:nvSpPr>
        <p:spPr>
          <a:xfrm>
            <a:off x="1109429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94" name="Freeform: Shape 2793">
            <a:extLst>
              <a:ext uri="{FF2B5EF4-FFF2-40B4-BE49-F238E27FC236}">
                <a16:creationId xmlns:a16="http://schemas.microsoft.com/office/drawing/2014/main" id="{AAA8744B-C3D1-B153-DFCC-4B0D1113C498}"/>
              </a:ext>
            </a:extLst>
          </p:cNvPr>
          <p:cNvSpPr/>
          <p:nvPr/>
        </p:nvSpPr>
        <p:spPr>
          <a:xfrm>
            <a:off x="1109429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95" name="Freeform: Shape 2794">
            <a:extLst>
              <a:ext uri="{FF2B5EF4-FFF2-40B4-BE49-F238E27FC236}">
                <a16:creationId xmlns:a16="http://schemas.microsoft.com/office/drawing/2014/main" id="{E615DE8B-1954-BA49-5F06-93CB64E1A38F}"/>
              </a:ext>
            </a:extLst>
          </p:cNvPr>
          <p:cNvSpPr/>
          <p:nvPr/>
        </p:nvSpPr>
        <p:spPr>
          <a:xfrm>
            <a:off x="1109429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96" name="Freeform: Shape 2795">
            <a:extLst>
              <a:ext uri="{FF2B5EF4-FFF2-40B4-BE49-F238E27FC236}">
                <a16:creationId xmlns:a16="http://schemas.microsoft.com/office/drawing/2014/main" id="{43E39D79-E96D-3479-D271-493FF1FDC2B8}"/>
              </a:ext>
            </a:extLst>
          </p:cNvPr>
          <p:cNvSpPr/>
          <p:nvPr/>
        </p:nvSpPr>
        <p:spPr>
          <a:xfrm>
            <a:off x="1109429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97" name="Freeform: Shape 2796">
            <a:extLst>
              <a:ext uri="{FF2B5EF4-FFF2-40B4-BE49-F238E27FC236}">
                <a16:creationId xmlns:a16="http://schemas.microsoft.com/office/drawing/2014/main" id="{2FCF4638-B564-1091-E60F-40E89B8820FB}"/>
              </a:ext>
            </a:extLst>
          </p:cNvPr>
          <p:cNvSpPr/>
          <p:nvPr/>
        </p:nvSpPr>
        <p:spPr>
          <a:xfrm>
            <a:off x="1109429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98" name="Freeform: Shape 2797">
            <a:extLst>
              <a:ext uri="{FF2B5EF4-FFF2-40B4-BE49-F238E27FC236}">
                <a16:creationId xmlns:a16="http://schemas.microsoft.com/office/drawing/2014/main" id="{B1F36B4D-C804-45B8-E885-8B6EFA8A24CA}"/>
              </a:ext>
            </a:extLst>
          </p:cNvPr>
          <p:cNvSpPr/>
          <p:nvPr/>
        </p:nvSpPr>
        <p:spPr>
          <a:xfrm>
            <a:off x="1109429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799" name="Freeform: Shape 2798">
            <a:extLst>
              <a:ext uri="{FF2B5EF4-FFF2-40B4-BE49-F238E27FC236}">
                <a16:creationId xmlns:a16="http://schemas.microsoft.com/office/drawing/2014/main" id="{1E8D0491-2089-3F81-C2B0-22B773B67497}"/>
              </a:ext>
            </a:extLst>
          </p:cNvPr>
          <p:cNvSpPr/>
          <p:nvPr/>
        </p:nvSpPr>
        <p:spPr>
          <a:xfrm>
            <a:off x="1109429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00" name="Freeform: Shape 2799">
            <a:extLst>
              <a:ext uri="{FF2B5EF4-FFF2-40B4-BE49-F238E27FC236}">
                <a16:creationId xmlns:a16="http://schemas.microsoft.com/office/drawing/2014/main" id="{EEF58A5A-0FB5-02D6-FFBD-0912C1B7AFB0}"/>
              </a:ext>
            </a:extLst>
          </p:cNvPr>
          <p:cNvSpPr/>
          <p:nvPr/>
        </p:nvSpPr>
        <p:spPr>
          <a:xfrm>
            <a:off x="1109429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01" name="Freeform: Shape 2800">
            <a:extLst>
              <a:ext uri="{FF2B5EF4-FFF2-40B4-BE49-F238E27FC236}">
                <a16:creationId xmlns:a16="http://schemas.microsoft.com/office/drawing/2014/main" id="{58CCD8EF-F286-E2BE-BDF7-8999DFD07704}"/>
              </a:ext>
            </a:extLst>
          </p:cNvPr>
          <p:cNvSpPr/>
          <p:nvPr/>
        </p:nvSpPr>
        <p:spPr>
          <a:xfrm>
            <a:off x="1109429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02" name="Freeform: Shape 2801">
            <a:extLst>
              <a:ext uri="{FF2B5EF4-FFF2-40B4-BE49-F238E27FC236}">
                <a16:creationId xmlns:a16="http://schemas.microsoft.com/office/drawing/2014/main" id="{EA3E8DE3-68AB-A4A7-9334-E6200E71B677}"/>
              </a:ext>
            </a:extLst>
          </p:cNvPr>
          <p:cNvSpPr/>
          <p:nvPr/>
        </p:nvSpPr>
        <p:spPr>
          <a:xfrm>
            <a:off x="1109429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03" name="Freeform: Shape 2802">
            <a:extLst>
              <a:ext uri="{FF2B5EF4-FFF2-40B4-BE49-F238E27FC236}">
                <a16:creationId xmlns:a16="http://schemas.microsoft.com/office/drawing/2014/main" id="{871CBC81-B7B2-B6A9-2646-617D6E13C015}"/>
              </a:ext>
            </a:extLst>
          </p:cNvPr>
          <p:cNvSpPr/>
          <p:nvPr/>
        </p:nvSpPr>
        <p:spPr>
          <a:xfrm>
            <a:off x="1109429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04" name="Freeform: Shape 2803">
            <a:extLst>
              <a:ext uri="{FF2B5EF4-FFF2-40B4-BE49-F238E27FC236}">
                <a16:creationId xmlns:a16="http://schemas.microsoft.com/office/drawing/2014/main" id="{A7480196-40F2-41BB-612D-709258AFE50F}"/>
              </a:ext>
            </a:extLst>
          </p:cNvPr>
          <p:cNvSpPr/>
          <p:nvPr/>
        </p:nvSpPr>
        <p:spPr>
          <a:xfrm>
            <a:off x="1109429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05" name="Freeform: Shape 2804">
            <a:extLst>
              <a:ext uri="{FF2B5EF4-FFF2-40B4-BE49-F238E27FC236}">
                <a16:creationId xmlns:a16="http://schemas.microsoft.com/office/drawing/2014/main" id="{1DD9C409-3C65-5308-F311-98DF31A1559B}"/>
              </a:ext>
            </a:extLst>
          </p:cNvPr>
          <p:cNvSpPr/>
          <p:nvPr/>
        </p:nvSpPr>
        <p:spPr>
          <a:xfrm>
            <a:off x="1109429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06" name="Freeform: Shape 2805">
            <a:extLst>
              <a:ext uri="{FF2B5EF4-FFF2-40B4-BE49-F238E27FC236}">
                <a16:creationId xmlns:a16="http://schemas.microsoft.com/office/drawing/2014/main" id="{51731959-505F-E12A-79F2-46D11DB80EAB}"/>
              </a:ext>
            </a:extLst>
          </p:cNvPr>
          <p:cNvSpPr/>
          <p:nvPr/>
        </p:nvSpPr>
        <p:spPr>
          <a:xfrm>
            <a:off x="1109429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07" name="Freeform: Shape 2806">
            <a:extLst>
              <a:ext uri="{FF2B5EF4-FFF2-40B4-BE49-F238E27FC236}">
                <a16:creationId xmlns:a16="http://schemas.microsoft.com/office/drawing/2014/main" id="{B9963961-41BB-2AFF-CF0F-90A3D2A9FD3C}"/>
              </a:ext>
            </a:extLst>
          </p:cNvPr>
          <p:cNvSpPr/>
          <p:nvPr/>
        </p:nvSpPr>
        <p:spPr>
          <a:xfrm>
            <a:off x="1109429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08" name="Freeform: Shape 2807">
            <a:extLst>
              <a:ext uri="{FF2B5EF4-FFF2-40B4-BE49-F238E27FC236}">
                <a16:creationId xmlns:a16="http://schemas.microsoft.com/office/drawing/2014/main" id="{9CB0D26B-9056-5582-9424-F7A015029504}"/>
              </a:ext>
            </a:extLst>
          </p:cNvPr>
          <p:cNvSpPr/>
          <p:nvPr/>
        </p:nvSpPr>
        <p:spPr>
          <a:xfrm>
            <a:off x="1109429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09" name="Freeform: Shape 2808">
            <a:extLst>
              <a:ext uri="{FF2B5EF4-FFF2-40B4-BE49-F238E27FC236}">
                <a16:creationId xmlns:a16="http://schemas.microsoft.com/office/drawing/2014/main" id="{481B84B3-1994-E1C2-722C-0DC8F6574014}"/>
              </a:ext>
            </a:extLst>
          </p:cNvPr>
          <p:cNvSpPr/>
          <p:nvPr/>
        </p:nvSpPr>
        <p:spPr>
          <a:xfrm>
            <a:off x="1109429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10" name="Freeform: Shape 2809">
            <a:extLst>
              <a:ext uri="{FF2B5EF4-FFF2-40B4-BE49-F238E27FC236}">
                <a16:creationId xmlns:a16="http://schemas.microsoft.com/office/drawing/2014/main" id="{DBBCCE7B-07D7-6396-B5DC-E45CD50CE7CC}"/>
              </a:ext>
            </a:extLst>
          </p:cNvPr>
          <p:cNvSpPr/>
          <p:nvPr/>
        </p:nvSpPr>
        <p:spPr>
          <a:xfrm>
            <a:off x="1109429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11" name="Freeform: Shape 2810">
            <a:extLst>
              <a:ext uri="{FF2B5EF4-FFF2-40B4-BE49-F238E27FC236}">
                <a16:creationId xmlns:a16="http://schemas.microsoft.com/office/drawing/2014/main" id="{F7E76E10-368F-49FE-1A81-8B0CC4B0F625}"/>
              </a:ext>
            </a:extLst>
          </p:cNvPr>
          <p:cNvSpPr/>
          <p:nvPr/>
        </p:nvSpPr>
        <p:spPr>
          <a:xfrm>
            <a:off x="1109429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12" name="Freeform: Shape 2811">
            <a:extLst>
              <a:ext uri="{FF2B5EF4-FFF2-40B4-BE49-F238E27FC236}">
                <a16:creationId xmlns:a16="http://schemas.microsoft.com/office/drawing/2014/main" id="{B91B38F6-8B13-D88E-DEB8-BD0375613833}"/>
              </a:ext>
            </a:extLst>
          </p:cNvPr>
          <p:cNvSpPr/>
          <p:nvPr/>
        </p:nvSpPr>
        <p:spPr>
          <a:xfrm>
            <a:off x="1109429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13" name="Freeform: Shape 2812">
            <a:extLst>
              <a:ext uri="{FF2B5EF4-FFF2-40B4-BE49-F238E27FC236}">
                <a16:creationId xmlns:a16="http://schemas.microsoft.com/office/drawing/2014/main" id="{51720BCD-FD12-90BA-0FF6-A99D3D404DE4}"/>
              </a:ext>
            </a:extLst>
          </p:cNvPr>
          <p:cNvSpPr/>
          <p:nvPr/>
        </p:nvSpPr>
        <p:spPr>
          <a:xfrm>
            <a:off x="1109429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14" name="Freeform: Shape 2813">
            <a:extLst>
              <a:ext uri="{FF2B5EF4-FFF2-40B4-BE49-F238E27FC236}">
                <a16:creationId xmlns:a16="http://schemas.microsoft.com/office/drawing/2014/main" id="{32A19FC3-4806-217E-6B2B-A079CCC39230}"/>
              </a:ext>
            </a:extLst>
          </p:cNvPr>
          <p:cNvSpPr/>
          <p:nvPr/>
        </p:nvSpPr>
        <p:spPr>
          <a:xfrm>
            <a:off x="1109429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15" name="Freeform: Shape 2814">
            <a:extLst>
              <a:ext uri="{FF2B5EF4-FFF2-40B4-BE49-F238E27FC236}">
                <a16:creationId xmlns:a16="http://schemas.microsoft.com/office/drawing/2014/main" id="{D33069E4-A554-8BAE-7E62-4D952BDE9B1B}"/>
              </a:ext>
            </a:extLst>
          </p:cNvPr>
          <p:cNvSpPr/>
          <p:nvPr/>
        </p:nvSpPr>
        <p:spPr>
          <a:xfrm>
            <a:off x="1109429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16" name="Freeform: Shape 2815">
            <a:extLst>
              <a:ext uri="{FF2B5EF4-FFF2-40B4-BE49-F238E27FC236}">
                <a16:creationId xmlns:a16="http://schemas.microsoft.com/office/drawing/2014/main" id="{7D7572A6-4489-7992-96B5-3A8DD39B8610}"/>
              </a:ext>
            </a:extLst>
          </p:cNvPr>
          <p:cNvSpPr/>
          <p:nvPr/>
        </p:nvSpPr>
        <p:spPr>
          <a:xfrm>
            <a:off x="1109429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17" name="Freeform: Shape 2816">
            <a:extLst>
              <a:ext uri="{FF2B5EF4-FFF2-40B4-BE49-F238E27FC236}">
                <a16:creationId xmlns:a16="http://schemas.microsoft.com/office/drawing/2014/main" id="{8F96D85B-26C8-489A-0489-64123CC93588}"/>
              </a:ext>
            </a:extLst>
          </p:cNvPr>
          <p:cNvSpPr/>
          <p:nvPr/>
        </p:nvSpPr>
        <p:spPr>
          <a:xfrm>
            <a:off x="1109429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18" name="Freeform: Shape 2817">
            <a:extLst>
              <a:ext uri="{FF2B5EF4-FFF2-40B4-BE49-F238E27FC236}">
                <a16:creationId xmlns:a16="http://schemas.microsoft.com/office/drawing/2014/main" id="{4FEE0456-28AA-E665-21A2-D7A2D1A58527}"/>
              </a:ext>
            </a:extLst>
          </p:cNvPr>
          <p:cNvSpPr/>
          <p:nvPr/>
        </p:nvSpPr>
        <p:spPr>
          <a:xfrm>
            <a:off x="1109429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19" name="Freeform: Shape 2818">
            <a:extLst>
              <a:ext uri="{FF2B5EF4-FFF2-40B4-BE49-F238E27FC236}">
                <a16:creationId xmlns:a16="http://schemas.microsoft.com/office/drawing/2014/main" id="{57AD3FFD-A89F-AEDE-BEA0-CF032BA48838}"/>
              </a:ext>
            </a:extLst>
          </p:cNvPr>
          <p:cNvSpPr/>
          <p:nvPr/>
        </p:nvSpPr>
        <p:spPr>
          <a:xfrm>
            <a:off x="1109429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20" name="Freeform: Shape 2819">
            <a:extLst>
              <a:ext uri="{FF2B5EF4-FFF2-40B4-BE49-F238E27FC236}">
                <a16:creationId xmlns:a16="http://schemas.microsoft.com/office/drawing/2014/main" id="{3A993AF9-9FD0-BFCA-DFC5-C2268E9DACFA}"/>
              </a:ext>
            </a:extLst>
          </p:cNvPr>
          <p:cNvSpPr/>
          <p:nvPr/>
        </p:nvSpPr>
        <p:spPr>
          <a:xfrm>
            <a:off x="1109429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21" name="Freeform: Shape 2820">
            <a:extLst>
              <a:ext uri="{FF2B5EF4-FFF2-40B4-BE49-F238E27FC236}">
                <a16:creationId xmlns:a16="http://schemas.microsoft.com/office/drawing/2014/main" id="{F3FC6AD2-3EA1-2ECF-F79F-ABC76F6F8D14}"/>
              </a:ext>
            </a:extLst>
          </p:cNvPr>
          <p:cNvSpPr/>
          <p:nvPr/>
        </p:nvSpPr>
        <p:spPr>
          <a:xfrm>
            <a:off x="1109429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22" name="Freeform: Shape 2821">
            <a:extLst>
              <a:ext uri="{FF2B5EF4-FFF2-40B4-BE49-F238E27FC236}">
                <a16:creationId xmlns:a16="http://schemas.microsoft.com/office/drawing/2014/main" id="{7F9E7515-5EF7-F425-465A-317CE5A4EA85}"/>
              </a:ext>
            </a:extLst>
          </p:cNvPr>
          <p:cNvSpPr/>
          <p:nvPr/>
        </p:nvSpPr>
        <p:spPr>
          <a:xfrm>
            <a:off x="1109429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23" name="Freeform: Shape 2822">
            <a:extLst>
              <a:ext uri="{FF2B5EF4-FFF2-40B4-BE49-F238E27FC236}">
                <a16:creationId xmlns:a16="http://schemas.microsoft.com/office/drawing/2014/main" id="{DA0FC30C-9F1B-F106-B308-95C2D7758700}"/>
              </a:ext>
            </a:extLst>
          </p:cNvPr>
          <p:cNvSpPr/>
          <p:nvPr/>
        </p:nvSpPr>
        <p:spPr>
          <a:xfrm>
            <a:off x="1109429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24" name="Freeform: Shape 2823">
            <a:extLst>
              <a:ext uri="{FF2B5EF4-FFF2-40B4-BE49-F238E27FC236}">
                <a16:creationId xmlns:a16="http://schemas.microsoft.com/office/drawing/2014/main" id="{602CC33E-F856-3D49-B041-1E40F21AB2D4}"/>
              </a:ext>
            </a:extLst>
          </p:cNvPr>
          <p:cNvSpPr/>
          <p:nvPr/>
        </p:nvSpPr>
        <p:spPr>
          <a:xfrm>
            <a:off x="1109429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25" name="Freeform: Shape 2824">
            <a:extLst>
              <a:ext uri="{FF2B5EF4-FFF2-40B4-BE49-F238E27FC236}">
                <a16:creationId xmlns:a16="http://schemas.microsoft.com/office/drawing/2014/main" id="{1C2A841C-5D6C-9B56-2F97-814F4A32B519}"/>
              </a:ext>
            </a:extLst>
          </p:cNvPr>
          <p:cNvSpPr/>
          <p:nvPr/>
        </p:nvSpPr>
        <p:spPr>
          <a:xfrm>
            <a:off x="1109429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26" name="Freeform: Shape 2825">
            <a:extLst>
              <a:ext uri="{FF2B5EF4-FFF2-40B4-BE49-F238E27FC236}">
                <a16:creationId xmlns:a16="http://schemas.microsoft.com/office/drawing/2014/main" id="{9BEBAC33-105D-CADF-8378-F822FA3FEEE1}"/>
              </a:ext>
            </a:extLst>
          </p:cNvPr>
          <p:cNvSpPr/>
          <p:nvPr/>
        </p:nvSpPr>
        <p:spPr>
          <a:xfrm>
            <a:off x="1109429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27" name="Freeform: Shape 2826">
            <a:extLst>
              <a:ext uri="{FF2B5EF4-FFF2-40B4-BE49-F238E27FC236}">
                <a16:creationId xmlns:a16="http://schemas.microsoft.com/office/drawing/2014/main" id="{DAB1B4B1-8499-0D65-CDFC-FB9C23EAD2FA}"/>
              </a:ext>
            </a:extLst>
          </p:cNvPr>
          <p:cNvSpPr/>
          <p:nvPr/>
        </p:nvSpPr>
        <p:spPr>
          <a:xfrm>
            <a:off x="112657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28" name="Freeform: Shape 2827">
            <a:extLst>
              <a:ext uri="{FF2B5EF4-FFF2-40B4-BE49-F238E27FC236}">
                <a16:creationId xmlns:a16="http://schemas.microsoft.com/office/drawing/2014/main" id="{16B64C12-8581-9824-848B-B78195550E87}"/>
              </a:ext>
            </a:extLst>
          </p:cNvPr>
          <p:cNvSpPr/>
          <p:nvPr/>
        </p:nvSpPr>
        <p:spPr>
          <a:xfrm>
            <a:off x="112657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29" name="Freeform: Shape 2828">
            <a:extLst>
              <a:ext uri="{FF2B5EF4-FFF2-40B4-BE49-F238E27FC236}">
                <a16:creationId xmlns:a16="http://schemas.microsoft.com/office/drawing/2014/main" id="{94EC8DE2-C115-CC47-B2A6-30DCB0FAF25F}"/>
              </a:ext>
            </a:extLst>
          </p:cNvPr>
          <p:cNvSpPr/>
          <p:nvPr/>
        </p:nvSpPr>
        <p:spPr>
          <a:xfrm>
            <a:off x="112657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30" name="Freeform: Shape 2829">
            <a:extLst>
              <a:ext uri="{FF2B5EF4-FFF2-40B4-BE49-F238E27FC236}">
                <a16:creationId xmlns:a16="http://schemas.microsoft.com/office/drawing/2014/main" id="{2FEBF8BE-0C6D-F2DA-0A23-F55330C2FBAC}"/>
              </a:ext>
            </a:extLst>
          </p:cNvPr>
          <p:cNvSpPr/>
          <p:nvPr/>
        </p:nvSpPr>
        <p:spPr>
          <a:xfrm>
            <a:off x="112657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31" name="Freeform: Shape 2830">
            <a:extLst>
              <a:ext uri="{FF2B5EF4-FFF2-40B4-BE49-F238E27FC236}">
                <a16:creationId xmlns:a16="http://schemas.microsoft.com/office/drawing/2014/main" id="{2F89BE3E-9DEB-E200-A6FD-4179332BE485}"/>
              </a:ext>
            </a:extLst>
          </p:cNvPr>
          <p:cNvSpPr/>
          <p:nvPr/>
        </p:nvSpPr>
        <p:spPr>
          <a:xfrm>
            <a:off x="112657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32" name="Freeform: Shape 2831">
            <a:extLst>
              <a:ext uri="{FF2B5EF4-FFF2-40B4-BE49-F238E27FC236}">
                <a16:creationId xmlns:a16="http://schemas.microsoft.com/office/drawing/2014/main" id="{7BFCE13F-1F5F-5147-A92E-753F645BD8A8}"/>
              </a:ext>
            </a:extLst>
          </p:cNvPr>
          <p:cNvSpPr/>
          <p:nvPr/>
        </p:nvSpPr>
        <p:spPr>
          <a:xfrm>
            <a:off x="112657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33" name="Freeform: Shape 2832">
            <a:extLst>
              <a:ext uri="{FF2B5EF4-FFF2-40B4-BE49-F238E27FC236}">
                <a16:creationId xmlns:a16="http://schemas.microsoft.com/office/drawing/2014/main" id="{4DA44CA0-15E7-8DDD-3F99-31306CB0C9C3}"/>
              </a:ext>
            </a:extLst>
          </p:cNvPr>
          <p:cNvSpPr/>
          <p:nvPr/>
        </p:nvSpPr>
        <p:spPr>
          <a:xfrm>
            <a:off x="112657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34" name="Freeform: Shape 2833">
            <a:extLst>
              <a:ext uri="{FF2B5EF4-FFF2-40B4-BE49-F238E27FC236}">
                <a16:creationId xmlns:a16="http://schemas.microsoft.com/office/drawing/2014/main" id="{AB2D8AC9-7277-4F65-A430-4B8032ED52AC}"/>
              </a:ext>
            </a:extLst>
          </p:cNvPr>
          <p:cNvSpPr/>
          <p:nvPr/>
        </p:nvSpPr>
        <p:spPr>
          <a:xfrm>
            <a:off x="112657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35" name="Freeform: Shape 2834">
            <a:extLst>
              <a:ext uri="{FF2B5EF4-FFF2-40B4-BE49-F238E27FC236}">
                <a16:creationId xmlns:a16="http://schemas.microsoft.com/office/drawing/2014/main" id="{CFA5C1CE-FD0E-D58F-A797-AF451C402EF7}"/>
              </a:ext>
            </a:extLst>
          </p:cNvPr>
          <p:cNvSpPr/>
          <p:nvPr/>
        </p:nvSpPr>
        <p:spPr>
          <a:xfrm>
            <a:off x="112657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36" name="Freeform: Shape 2835">
            <a:extLst>
              <a:ext uri="{FF2B5EF4-FFF2-40B4-BE49-F238E27FC236}">
                <a16:creationId xmlns:a16="http://schemas.microsoft.com/office/drawing/2014/main" id="{FC3CCA4C-E6BE-FFE1-B207-31079989ED2B}"/>
              </a:ext>
            </a:extLst>
          </p:cNvPr>
          <p:cNvSpPr/>
          <p:nvPr/>
        </p:nvSpPr>
        <p:spPr>
          <a:xfrm>
            <a:off x="112657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37" name="Freeform: Shape 2836">
            <a:extLst>
              <a:ext uri="{FF2B5EF4-FFF2-40B4-BE49-F238E27FC236}">
                <a16:creationId xmlns:a16="http://schemas.microsoft.com/office/drawing/2014/main" id="{20BBA9B7-E521-2FDD-0A62-585C695F654C}"/>
              </a:ext>
            </a:extLst>
          </p:cNvPr>
          <p:cNvSpPr/>
          <p:nvPr/>
        </p:nvSpPr>
        <p:spPr>
          <a:xfrm>
            <a:off x="112657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38" name="Freeform: Shape 2837">
            <a:extLst>
              <a:ext uri="{FF2B5EF4-FFF2-40B4-BE49-F238E27FC236}">
                <a16:creationId xmlns:a16="http://schemas.microsoft.com/office/drawing/2014/main" id="{2E1DE4A7-B21A-0D9B-CD60-3717D9CE633A}"/>
              </a:ext>
            </a:extLst>
          </p:cNvPr>
          <p:cNvSpPr/>
          <p:nvPr/>
        </p:nvSpPr>
        <p:spPr>
          <a:xfrm>
            <a:off x="112657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39" name="Freeform: Shape 2838">
            <a:extLst>
              <a:ext uri="{FF2B5EF4-FFF2-40B4-BE49-F238E27FC236}">
                <a16:creationId xmlns:a16="http://schemas.microsoft.com/office/drawing/2014/main" id="{6C936EAA-E685-5EC6-4B6C-B6BB44602CF2}"/>
              </a:ext>
            </a:extLst>
          </p:cNvPr>
          <p:cNvSpPr/>
          <p:nvPr/>
        </p:nvSpPr>
        <p:spPr>
          <a:xfrm>
            <a:off x="112657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40" name="Freeform: Shape 2839">
            <a:extLst>
              <a:ext uri="{FF2B5EF4-FFF2-40B4-BE49-F238E27FC236}">
                <a16:creationId xmlns:a16="http://schemas.microsoft.com/office/drawing/2014/main" id="{1600F9B4-6D14-8BAC-0702-226CC66DE044}"/>
              </a:ext>
            </a:extLst>
          </p:cNvPr>
          <p:cNvSpPr/>
          <p:nvPr/>
        </p:nvSpPr>
        <p:spPr>
          <a:xfrm>
            <a:off x="112657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41" name="Freeform: Shape 2840">
            <a:extLst>
              <a:ext uri="{FF2B5EF4-FFF2-40B4-BE49-F238E27FC236}">
                <a16:creationId xmlns:a16="http://schemas.microsoft.com/office/drawing/2014/main" id="{2B4BE078-D633-E45D-98F8-F3275E569EB1}"/>
              </a:ext>
            </a:extLst>
          </p:cNvPr>
          <p:cNvSpPr/>
          <p:nvPr/>
        </p:nvSpPr>
        <p:spPr>
          <a:xfrm>
            <a:off x="112657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42" name="Freeform: Shape 2841">
            <a:extLst>
              <a:ext uri="{FF2B5EF4-FFF2-40B4-BE49-F238E27FC236}">
                <a16:creationId xmlns:a16="http://schemas.microsoft.com/office/drawing/2014/main" id="{4243E228-6323-4DAA-3EEA-5C63DBB5AF47}"/>
              </a:ext>
            </a:extLst>
          </p:cNvPr>
          <p:cNvSpPr/>
          <p:nvPr/>
        </p:nvSpPr>
        <p:spPr>
          <a:xfrm>
            <a:off x="112657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43" name="Freeform: Shape 2842">
            <a:extLst>
              <a:ext uri="{FF2B5EF4-FFF2-40B4-BE49-F238E27FC236}">
                <a16:creationId xmlns:a16="http://schemas.microsoft.com/office/drawing/2014/main" id="{3F51F287-7216-A927-B6F3-ADF63F1CAAEC}"/>
              </a:ext>
            </a:extLst>
          </p:cNvPr>
          <p:cNvSpPr/>
          <p:nvPr/>
        </p:nvSpPr>
        <p:spPr>
          <a:xfrm>
            <a:off x="112657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44" name="Freeform: Shape 2843">
            <a:extLst>
              <a:ext uri="{FF2B5EF4-FFF2-40B4-BE49-F238E27FC236}">
                <a16:creationId xmlns:a16="http://schemas.microsoft.com/office/drawing/2014/main" id="{909B499B-29DD-B4BA-C0F3-1A42416BB926}"/>
              </a:ext>
            </a:extLst>
          </p:cNvPr>
          <p:cNvSpPr/>
          <p:nvPr/>
        </p:nvSpPr>
        <p:spPr>
          <a:xfrm>
            <a:off x="112657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45" name="Freeform: Shape 2844">
            <a:extLst>
              <a:ext uri="{FF2B5EF4-FFF2-40B4-BE49-F238E27FC236}">
                <a16:creationId xmlns:a16="http://schemas.microsoft.com/office/drawing/2014/main" id="{39971076-C6EC-5EE5-173B-15074D18FA7C}"/>
              </a:ext>
            </a:extLst>
          </p:cNvPr>
          <p:cNvSpPr/>
          <p:nvPr/>
        </p:nvSpPr>
        <p:spPr>
          <a:xfrm>
            <a:off x="112657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46" name="Freeform: Shape 2845">
            <a:extLst>
              <a:ext uri="{FF2B5EF4-FFF2-40B4-BE49-F238E27FC236}">
                <a16:creationId xmlns:a16="http://schemas.microsoft.com/office/drawing/2014/main" id="{E9147631-BE02-0CF0-303E-71E90F0B01C1}"/>
              </a:ext>
            </a:extLst>
          </p:cNvPr>
          <p:cNvSpPr/>
          <p:nvPr/>
        </p:nvSpPr>
        <p:spPr>
          <a:xfrm>
            <a:off x="112657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47" name="Freeform: Shape 2846">
            <a:extLst>
              <a:ext uri="{FF2B5EF4-FFF2-40B4-BE49-F238E27FC236}">
                <a16:creationId xmlns:a16="http://schemas.microsoft.com/office/drawing/2014/main" id="{D60F0EDC-A9ED-329D-2A2B-F99BC48EC7A2}"/>
              </a:ext>
            </a:extLst>
          </p:cNvPr>
          <p:cNvSpPr/>
          <p:nvPr/>
        </p:nvSpPr>
        <p:spPr>
          <a:xfrm>
            <a:off x="112657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48" name="Freeform: Shape 2847">
            <a:extLst>
              <a:ext uri="{FF2B5EF4-FFF2-40B4-BE49-F238E27FC236}">
                <a16:creationId xmlns:a16="http://schemas.microsoft.com/office/drawing/2014/main" id="{D010E479-FC8D-9E0E-62D8-E756BF5A87DF}"/>
              </a:ext>
            </a:extLst>
          </p:cNvPr>
          <p:cNvSpPr/>
          <p:nvPr/>
        </p:nvSpPr>
        <p:spPr>
          <a:xfrm>
            <a:off x="112657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49" name="Freeform: Shape 2848">
            <a:extLst>
              <a:ext uri="{FF2B5EF4-FFF2-40B4-BE49-F238E27FC236}">
                <a16:creationId xmlns:a16="http://schemas.microsoft.com/office/drawing/2014/main" id="{FA8AB025-EAE6-C9C7-4230-57594F339D4D}"/>
              </a:ext>
            </a:extLst>
          </p:cNvPr>
          <p:cNvSpPr/>
          <p:nvPr/>
        </p:nvSpPr>
        <p:spPr>
          <a:xfrm>
            <a:off x="112657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50" name="Freeform: Shape 2849">
            <a:extLst>
              <a:ext uri="{FF2B5EF4-FFF2-40B4-BE49-F238E27FC236}">
                <a16:creationId xmlns:a16="http://schemas.microsoft.com/office/drawing/2014/main" id="{912264D3-CCE7-C61F-0B05-6F5DB30B3E3E}"/>
              </a:ext>
            </a:extLst>
          </p:cNvPr>
          <p:cNvSpPr/>
          <p:nvPr/>
        </p:nvSpPr>
        <p:spPr>
          <a:xfrm>
            <a:off x="112657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51" name="Freeform: Shape 2850">
            <a:extLst>
              <a:ext uri="{FF2B5EF4-FFF2-40B4-BE49-F238E27FC236}">
                <a16:creationId xmlns:a16="http://schemas.microsoft.com/office/drawing/2014/main" id="{51DA6103-F6E2-6DC3-DD9D-ACCDB1BC7E8B}"/>
              </a:ext>
            </a:extLst>
          </p:cNvPr>
          <p:cNvSpPr/>
          <p:nvPr/>
        </p:nvSpPr>
        <p:spPr>
          <a:xfrm>
            <a:off x="112657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52" name="Freeform: Shape 2851">
            <a:extLst>
              <a:ext uri="{FF2B5EF4-FFF2-40B4-BE49-F238E27FC236}">
                <a16:creationId xmlns:a16="http://schemas.microsoft.com/office/drawing/2014/main" id="{F8DE2404-7EE7-F406-D44D-4C1B78958E3D}"/>
              </a:ext>
            </a:extLst>
          </p:cNvPr>
          <p:cNvSpPr/>
          <p:nvPr/>
        </p:nvSpPr>
        <p:spPr>
          <a:xfrm>
            <a:off x="112657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53" name="Freeform: Shape 2852">
            <a:extLst>
              <a:ext uri="{FF2B5EF4-FFF2-40B4-BE49-F238E27FC236}">
                <a16:creationId xmlns:a16="http://schemas.microsoft.com/office/drawing/2014/main" id="{9334576F-0ABA-4345-ACE8-E400E86DE410}"/>
              </a:ext>
            </a:extLst>
          </p:cNvPr>
          <p:cNvSpPr/>
          <p:nvPr/>
        </p:nvSpPr>
        <p:spPr>
          <a:xfrm>
            <a:off x="112657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54" name="Freeform: Shape 2853">
            <a:extLst>
              <a:ext uri="{FF2B5EF4-FFF2-40B4-BE49-F238E27FC236}">
                <a16:creationId xmlns:a16="http://schemas.microsoft.com/office/drawing/2014/main" id="{AE366FF9-9A67-9FA6-4B7F-9EC7940835A4}"/>
              </a:ext>
            </a:extLst>
          </p:cNvPr>
          <p:cNvSpPr/>
          <p:nvPr/>
        </p:nvSpPr>
        <p:spPr>
          <a:xfrm>
            <a:off x="112657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55" name="Freeform: Shape 2854">
            <a:extLst>
              <a:ext uri="{FF2B5EF4-FFF2-40B4-BE49-F238E27FC236}">
                <a16:creationId xmlns:a16="http://schemas.microsoft.com/office/drawing/2014/main" id="{1E8E3358-635B-CB51-CA87-23E03A200AA8}"/>
              </a:ext>
            </a:extLst>
          </p:cNvPr>
          <p:cNvSpPr/>
          <p:nvPr/>
        </p:nvSpPr>
        <p:spPr>
          <a:xfrm>
            <a:off x="112657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56" name="Freeform: Shape 2855">
            <a:extLst>
              <a:ext uri="{FF2B5EF4-FFF2-40B4-BE49-F238E27FC236}">
                <a16:creationId xmlns:a16="http://schemas.microsoft.com/office/drawing/2014/main" id="{EFC8FA96-EE69-8335-60F6-CDF0F4DF3D61}"/>
              </a:ext>
            </a:extLst>
          </p:cNvPr>
          <p:cNvSpPr/>
          <p:nvPr/>
        </p:nvSpPr>
        <p:spPr>
          <a:xfrm>
            <a:off x="112657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57" name="Freeform: Shape 2856">
            <a:extLst>
              <a:ext uri="{FF2B5EF4-FFF2-40B4-BE49-F238E27FC236}">
                <a16:creationId xmlns:a16="http://schemas.microsoft.com/office/drawing/2014/main" id="{53FB79DF-1951-5D12-A4B8-74EE7EA5783A}"/>
              </a:ext>
            </a:extLst>
          </p:cNvPr>
          <p:cNvSpPr/>
          <p:nvPr/>
        </p:nvSpPr>
        <p:spPr>
          <a:xfrm>
            <a:off x="112657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58" name="Freeform: Shape 2857">
            <a:extLst>
              <a:ext uri="{FF2B5EF4-FFF2-40B4-BE49-F238E27FC236}">
                <a16:creationId xmlns:a16="http://schemas.microsoft.com/office/drawing/2014/main" id="{4EA65806-964B-BD15-4A24-BB78172961C0}"/>
              </a:ext>
            </a:extLst>
          </p:cNvPr>
          <p:cNvSpPr/>
          <p:nvPr/>
        </p:nvSpPr>
        <p:spPr>
          <a:xfrm>
            <a:off x="112657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59" name="Freeform: Shape 2858">
            <a:extLst>
              <a:ext uri="{FF2B5EF4-FFF2-40B4-BE49-F238E27FC236}">
                <a16:creationId xmlns:a16="http://schemas.microsoft.com/office/drawing/2014/main" id="{F4B94D8C-EA17-A682-35D5-49C3B5E8D795}"/>
              </a:ext>
            </a:extLst>
          </p:cNvPr>
          <p:cNvSpPr/>
          <p:nvPr/>
        </p:nvSpPr>
        <p:spPr>
          <a:xfrm>
            <a:off x="112657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60" name="Freeform: Shape 2859">
            <a:extLst>
              <a:ext uri="{FF2B5EF4-FFF2-40B4-BE49-F238E27FC236}">
                <a16:creationId xmlns:a16="http://schemas.microsoft.com/office/drawing/2014/main" id="{82443FA0-14BA-96B1-9418-6ED2F2BE46C6}"/>
              </a:ext>
            </a:extLst>
          </p:cNvPr>
          <p:cNvSpPr/>
          <p:nvPr/>
        </p:nvSpPr>
        <p:spPr>
          <a:xfrm>
            <a:off x="112657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61" name="Freeform: Shape 2860">
            <a:extLst>
              <a:ext uri="{FF2B5EF4-FFF2-40B4-BE49-F238E27FC236}">
                <a16:creationId xmlns:a16="http://schemas.microsoft.com/office/drawing/2014/main" id="{0AF09D3C-7EF1-9FEC-4F3D-F9ED229B63B7}"/>
              </a:ext>
            </a:extLst>
          </p:cNvPr>
          <p:cNvSpPr/>
          <p:nvPr/>
        </p:nvSpPr>
        <p:spPr>
          <a:xfrm>
            <a:off x="112657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62" name="Freeform: Shape 2861">
            <a:extLst>
              <a:ext uri="{FF2B5EF4-FFF2-40B4-BE49-F238E27FC236}">
                <a16:creationId xmlns:a16="http://schemas.microsoft.com/office/drawing/2014/main" id="{A82FD7CE-F5E8-0D83-A599-38EF21817488}"/>
              </a:ext>
            </a:extLst>
          </p:cNvPr>
          <p:cNvSpPr/>
          <p:nvPr/>
        </p:nvSpPr>
        <p:spPr>
          <a:xfrm>
            <a:off x="112657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63" name="Freeform: Shape 2862">
            <a:extLst>
              <a:ext uri="{FF2B5EF4-FFF2-40B4-BE49-F238E27FC236}">
                <a16:creationId xmlns:a16="http://schemas.microsoft.com/office/drawing/2014/main" id="{1E4FD8F8-BE1B-D8C8-1D2A-AFD65E06DB21}"/>
              </a:ext>
            </a:extLst>
          </p:cNvPr>
          <p:cNvSpPr/>
          <p:nvPr/>
        </p:nvSpPr>
        <p:spPr>
          <a:xfrm>
            <a:off x="112657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64" name="Freeform: Shape 2863">
            <a:extLst>
              <a:ext uri="{FF2B5EF4-FFF2-40B4-BE49-F238E27FC236}">
                <a16:creationId xmlns:a16="http://schemas.microsoft.com/office/drawing/2014/main" id="{79FB175E-D17F-729C-4C32-749BE572F38F}"/>
              </a:ext>
            </a:extLst>
          </p:cNvPr>
          <p:cNvSpPr/>
          <p:nvPr/>
        </p:nvSpPr>
        <p:spPr>
          <a:xfrm>
            <a:off x="112657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65" name="Freeform: Shape 2864">
            <a:extLst>
              <a:ext uri="{FF2B5EF4-FFF2-40B4-BE49-F238E27FC236}">
                <a16:creationId xmlns:a16="http://schemas.microsoft.com/office/drawing/2014/main" id="{1A304D41-AF8F-2217-11D9-D5F9C30310B1}"/>
              </a:ext>
            </a:extLst>
          </p:cNvPr>
          <p:cNvSpPr/>
          <p:nvPr/>
        </p:nvSpPr>
        <p:spPr>
          <a:xfrm>
            <a:off x="1143719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66" name="Freeform: Shape 2865">
            <a:extLst>
              <a:ext uri="{FF2B5EF4-FFF2-40B4-BE49-F238E27FC236}">
                <a16:creationId xmlns:a16="http://schemas.microsoft.com/office/drawing/2014/main" id="{FB550C95-D0E3-747C-F432-3025444EB75E}"/>
              </a:ext>
            </a:extLst>
          </p:cNvPr>
          <p:cNvSpPr/>
          <p:nvPr/>
        </p:nvSpPr>
        <p:spPr>
          <a:xfrm>
            <a:off x="1143719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67" name="Freeform: Shape 2866">
            <a:extLst>
              <a:ext uri="{FF2B5EF4-FFF2-40B4-BE49-F238E27FC236}">
                <a16:creationId xmlns:a16="http://schemas.microsoft.com/office/drawing/2014/main" id="{3CF852F5-35FF-7408-69C9-FDA09EEC0DAD}"/>
              </a:ext>
            </a:extLst>
          </p:cNvPr>
          <p:cNvSpPr/>
          <p:nvPr/>
        </p:nvSpPr>
        <p:spPr>
          <a:xfrm>
            <a:off x="1143719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68" name="Freeform: Shape 2867">
            <a:extLst>
              <a:ext uri="{FF2B5EF4-FFF2-40B4-BE49-F238E27FC236}">
                <a16:creationId xmlns:a16="http://schemas.microsoft.com/office/drawing/2014/main" id="{43F19142-C351-FC7E-8F6D-08BE00E18046}"/>
              </a:ext>
            </a:extLst>
          </p:cNvPr>
          <p:cNvSpPr/>
          <p:nvPr/>
        </p:nvSpPr>
        <p:spPr>
          <a:xfrm>
            <a:off x="1143719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69" name="Freeform: Shape 2868">
            <a:extLst>
              <a:ext uri="{FF2B5EF4-FFF2-40B4-BE49-F238E27FC236}">
                <a16:creationId xmlns:a16="http://schemas.microsoft.com/office/drawing/2014/main" id="{3F5D4354-E57F-0D6A-B12C-2A12357BF513}"/>
              </a:ext>
            </a:extLst>
          </p:cNvPr>
          <p:cNvSpPr/>
          <p:nvPr/>
        </p:nvSpPr>
        <p:spPr>
          <a:xfrm>
            <a:off x="1143719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70" name="Freeform: Shape 2869">
            <a:extLst>
              <a:ext uri="{FF2B5EF4-FFF2-40B4-BE49-F238E27FC236}">
                <a16:creationId xmlns:a16="http://schemas.microsoft.com/office/drawing/2014/main" id="{A7B14699-5EC4-1E8C-1116-57C75657ADFF}"/>
              </a:ext>
            </a:extLst>
          </p:cNvPr>
          <p:cNvSpPr/>
          <p:nvPr/>
        </p:nvSpPr>
        <p:spPr>
          <a:xfrm>
            <a:off x="1143719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71" name="Freeform: Shape 2870">
            <a:extLst>
              <a:ext uri="{FF2B5EF4-FFF2-40B4-BE49-F238E27FC236}">
                <a16:creationId xmlns:a16="http://schemas.microsoft.com/office/drawing/2014/main" id="{16DE2084-AF9B-4A9F-EA94-AA819E87C8E1}"/>
              </a:ext>
            </a:extLst>
          </p:cNvPr>
          <p:cNvSpPr/>
          <p:nvPr/>
        </p:nvSpPr>
        <p:spPr>
          <a:xfrm>
            <a:off x="1143719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72" name="Freeform: Shape 2871">
            <a:extLst>
              <a:ext uri="{FF2B5EF4-FFF2-40B4-BE49-F238E27FC236}">
                <a16:creationId xmlns:a16="http://schemas.microsoft.com/office/drawing/2014/main" id="{A735533B-F3D2-BFFA-53B3-59C0FF6FA66B}"/>
              </a:ext>
            </a:extLst>
          </p:cNvPr>
          <p:cNvSpPr/>
          <p:nvPr/>
        </p:nvSpPr>
        <p:spPr>
          <a:xfrm>
            <a:off x="1143719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73" name="Freeform: Shape 2872">
            <a:extLst>
              <a:ext uri="{FF2B5EF4-FFF2-40B4-BE49-F238E27FC236}">
                <a16:creationId xmlns:a16="http://schemas.microsoft.com/office/drawing/2014/main" id="{B8BA36A5-5C73-D03B-7AEC-AE7D4ED334B9}"/>
              </a:ext>
            </a:extLst>
          </p:cNvPr>
          <p:cNvSpPr/>
          <p:nvPr/>
        </p:nvSpPr>
        <p:spPr>
          <a:xfrm>
            <a:off x="1143719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74" name="Freeform: Shape 2873">
            <a:extLst>
              <a:ext uri="{FF2B5EF4-FFF2-40B4-BE49-F238E27FC236}">
                <a16:creationId xmlns:a16="http://schemas.microsoft.com/office/drawing/2014/main" id="{630A9CC6-B25B-5B97-81CE-9F774CC6E814}"/>
              </a:ext>
            </a:extLst>
          </p:cNvPr>
          <p:cNvSpPr/>
          <p:nvPr/>
        </p:nvSpPr>
        <p:spPr>
          <a:xfrm>
            <a:off x="1143719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75" name="Freeform: Shape 2874">
            <a:extLst>
              <a:ext uri="{FF2B5EF4-FFF2-40B4-BE49-F238E27FC236}">
                <a16:creationId xmlns:a16="http://schemas.microsoft.com/office/drawing/2014/main" id="{91CDA313-1F6D-5A37-57C3-FCBCC75C1561}"/>
              </a:ext>
            </a:extLst>
          </p:cNvPr>
          <p:cNvSpPr/>
          <p:nvPr/>
        </p:nvSpPr>
        <p:spPr>
          <a:xfrm>
            <a:off x="1143719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76" name="Freeform: Shape 2875">
            <a:extLst>
              <a:ext uri="{FF2B5EF4-FFF2-40B4-BE49-F238E27FC236}">
                <a16:creationId xmlns:a16="http://schemas.microsoft.com/office/drawing/2014/main" id="{FF199ED8-11F2-106F-0A57-4E953D6504B3}"/>
              </a:ext>
            </a:extLst>
          </p:cNvPr>
          <p:cNvSpPr/>
          <p:nvPr/>
        </p:nvSpPr>
        <p:spPr>
          <a:xfrm>
            <a:off x="1143719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77" name="Freeform: Shape 2876">
            <a:extLst>
              <a:ext uri="{FF2B5EF4-FFF2-40B4-BE49-F238E27FC236}">
                <a16:creationId xmlns:a16="http://schemas.microsoft.com/office/drawing/2014/main" id="{6727FC8F-CB1A-1805-C747-FCBC00665525}"/>
              </a:ext>
            </a:extLst>
          </p:cNvPr>
          <p:cNvSpPr/>
          <p:nvPr/>
        </p:nvSpPr>
        <p:spPr>
          <a:xfrm>
            <a:off x="1143719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78" name="Freeform: Shape 2877">
            <a:extLst>
              <a:ext uri="{FF2B5EF4-FFF2-40B4-BE49-F238E27FC236}">
                <a16:creationId xmlns:a16="http://schemas.microsoft.com/office/drawing/2014/main" id="{21065C59-7A4A-031B-F20C-390E2ECB4861}"/>
              </a:ext>
            </a:extLst>
          </p:cNvPr>
          <p:cNvSpPr/>
          <p:nvPr/>
        </p:nvSpPr>
        <p:spPr>
          <a:xfrm>
            <a:off x="1143719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79" name="Freeform: Shape 2878">
            <a:extLst>
              <a:ext uri="{FF2B5EF4-FFF2-40B4-BE49-F238E27FC236}">
                <a16:creationId xmlns:a16="http://schemas.microsoft.com/office/drawing/2014/main" id="{FB2D9B59-0A7A-C921-1C6D-EADA955E7B07}"/>
              </a:ext>
            </a:extLst>
          </p:cNvPr>
          <p:cNvSpPr/>
          <p:nvPr/>
        </p:nvSpPr>
        <p:spPr>
          <a:xfrm>
            <a:off x="1143719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80" name="Freeform: Shape 2879">
            <a:extLst>
              <a:ext uri="{FF2B5EF4-FFF2-40B4-BE49-F238E27FC236}">
                <a16:creationId xmlns:a16="http://schemas.microsoft.com/office/drawing/2014/main" id="{EBE1B250-DA6B-D2C1-EC09-8925EDFB598C}"/>
              </a:ext>
            </a:extLst>
          </p:cNvPr>
          <p:cNvSpPr/>
          <p:nvPr/>
        </p:nvSpPr>
        <p:spPr>
          <a:xfrm>
            <a:off x="1143719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81" name="Freeform: Shape 2880">
            <a:extLst>
              <a:ext uri="{FF2B5EF4-FFF2-40B4-BE49-F238E27FC236}">
                <a16:creationId xmlns:a16="http://schemas.microsoft.com/office/drawing/2014/main" id="{FF4BD613-2D72-614B-2034-70FCC3F5A3EC}"/>
              </a:ext>
            </a:extLst>
          </p:cNvPr>
          <p:cNvSpPr/>
          <p:nvPr/>
        </p:nvSpPr>
        <p:spPr>
          <a:xfrm>
            <a:off x="1143719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82" name="Freeform: Shape 2881">
            <a:extLst>
              <a:ext uri="{FF2B5EF4-FFF2-40B4-BE49-F238E27FC236}">
                <a16:creationId xmlns:a16="http://schemas.microsoft.com/office/drawing/2014/main" id="{D58C3360-43CE-F2AE-D48C-9742BFF70E61}"/>
              </a:ext>
            </a:extLst>
          </p:cNvPr>
          <p:cNvSpPr/>
          <p:nvPr/>
        </p:nvSpPr>
        <p:spPr>
          <a:xfrm>
            <a:off x="1143719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83" name="Freeform: Shape 2882">
            <a:extLst>
              <a:ext uri="{FF2B5EF4-FFF2-40B4-BE49-F238E27FC236}">
                <a16:creationId xmlns:a16="http://schemas.microsoft.com/office/drawing/2014/main" id="{9E1ED07B-07EB-467D-9543-F7753EEE87C8}"/>
              </a:ext>
            </a:extLst>
          </p:cNvPr>
          <p:cNvSpPr/>
          <p:nvPr/>
        </p:nvSpPr>
        <p:spPr>
          <a:xfrm>
            <a:off x="1143719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84" name="Freeform: Shape 2883">
            <a:extLst>
              <a:ext uri="{FF2B5EF4-FFF2-40B4-BE49-F238E27FC236}">
                <a16:creationId xmlns:a16="http://schemas.microsoft.com/office/drawing/2014/main" id="{51FB9629-98E5-2ECD-AC67-E84C0778526A}"/>
              </a:ext>
            </a:extLst>
          </p:cNvPr>
          <p:cNvSpPr/>
          <p:nvPr/>
        </p:nvSpPr>
        <p:spPr>
          <a:xfrm>
            <a:off x="1143719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85" name="Freeform: Shape 2884">
            <a:extLst>
              <a:ext uri="{FF2B5EF4-FFF2-40B4-BE49-F238E27FC236}">
                <a16:creationId xmlns:a16="http://schemas.microsoft.com/office/drawing/2014/main" id="{E6CED37E-6B70-A338-E137-6DDF5AFB7E55}"/>
              </a:ext>
            </a:extLst>
          </p:cNvPr>
          <p:cNvSpPr/>
          <p:nvPr/>
        </p:nvSpPr>
        <p:spPr>
          <a:xfrm>
            <a:off x="1143719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86" name="Freeform: Shape 2885">
            <a:extLst>
              <a:ext uri="{FF2B5EF4-FFF2-40B4-BE49-F238E27FC236}">
                <a16:creationId xmlns:a16="http://schemas.microsoft.com/office/drawing/2014/main" id="{CFAF8523-8DA0-381F-0189-058BEE9CD581}"/>
              </a:ext>
            </a:extLst>
          </p:cNvPr>
          <p:cNvSpPr/>
          <p:nvPr/>
        </p:nvSpPr>
        <p:spPr>
          <a:xfrm>
            <a:off x="1143719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87" name="Freeform: Shape 2886">
            <a:extLst>
              <a:ext uri="{FF2B5EF4-FFF2-40B4-BE49-F238E27FC236}">
                <a16:creationId xmlns:a16="http://schemas.microsoft.com/office/drawing/2014/main" id="{E40502AB-E258-1571-D609-A79688B2022B}"/>
              </a:ext>
            </a:extLst>
          </p:cNvPr>
          <p:cNvSpPr/>
          <p:nvPr/>
        </p:nvSpPr>
        <p:spPr>
          <a:xfrm>
            <a:off x="1143719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88" name="Freeform: Shape 2887">
            <a:extLst>
              <a:ext uri="{FF2B5EF4-FFF2-40B4-BE49-F238E27FC236}">
                <a16:creationId xmlns:a16="http://schemas.microsoft.com/office/drawing/2014/main" id="{18C579F6-B23D-584B-90B7-7F00731A2197}"/>
              </a:ext>
            </a:extLst>
          </p:cNvPr>
          <p:cNvSpPr/>
          <p:nvPr/>
        </p:nvSpPr>
        <p:spPr>
          <a:xfrm>
            <a:off x="1143719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89" name="Freeform: Shape 2888">
            <a:extLst>
              <a:ext uri="{FF2B5EF4-FFF2-40B4-BE49-F238E27FC236}">
                <a16:creationId xmlns:a16="http://schemas.microsoft.com/office/drawing/2014/main" id="{E057A71D-93D9-93E4-8502-D8EA57190769}"/>
              </a:ext>
            </a:extLst>
          </p:cNvPr>
          <p:cNvSpPr/>
          <p:nvPr/>
        </p:nvSpPr>
        <p:spPr>
          <a:xfrm>
            <a:off x="1143719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90" name="Freeform: Shape 2889">
            <a:extLst>
              <a:ext uri="{FF2B5EF4-FFF2-40B4-BE49-F238E27FC236}">
                <a16:creationId xmlns:a16="http://schemas.microsoft.com/office/drawing/2014/main" id="{65853908-8A69-308C-523D-7ECE7931C84B}"/>
              </a:ext>
            </a:extLst>
          </p:cNvPr>
          <p:cNvSpPr/>
          <p:nvPr/>
        </p:nvSpPr>
        <p:spPr>
          <a:xfrm>
            <a:off x="1143719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91" name="Freeform: Shape 2890">
            <a:extLst>
              <a:ext uri="{FF2B5EF4-FFF2-40B4-BE49-F238E27FC236}">
                <a16:creationId xmlns:a16="http://schemas.microsoft.com/office/drawing/2014/main" id="{2E5DA1BE-1E8D-413A-EC52-C851EEA7A67A}"/>
              </a:ext>
            </a:extLst>
          </p:cNvPr>
          <p:cNvSpPr/>
          <p:nvPr/>
        </p:nvSpPr>
        <p:spPr>
          <a:xfrm>
            <a:off x="1143719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92" name="Freeform: Shape 2891">
            <a:extLst>
              <a:ext uri="{FF2B5EF4-FFF2-40B4-BE49-F238E27FC236}">
                <a16:creationId xmlns:a16="http://schemas.microsoft.com/office/drawing/2014/main" id="{703D3098-8564-6C50-E11D-8A71B26FEC35}"/>
              </a:ext>
            </a:extLst>
          </p:cNvPr>
          <p:cNvSpPr/>
          <p:nvPr/>
        </p:nvSpPr>
        <p:spPr>
          <a:xfrm>
            <a:off x="1143719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93" name="Freeform: Shape 2892">
            <a:extLst>
              <a:ext uri="{FF2B5EF4-FFF2-40B4-BE49-F238E27FC236}">
                <a16:creationId xmlns:a16="http://schemas.microsoft.com/office/drawing/2014/main" id="{E4F109C7-D98C-7C73-1EA3-539B2FD9E1F9}"/>
              </a:ext>
            </a:extLst>
          </p:cNvPr>
          <p:cNvSpPr/>
          <p:nvPr/>
        </p:nvSpPr>
        <p:spPr>
          <a:xfrm>
            <a:off x="1143719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94" name="Freeform: Shape 2893">
            <a:extLst>
              <a:ext uri="{FF2B5EF4-FFF2-40B4-BE49-F238E27FC236}">
                <a16:creationId xmlns:a16="http://schemas.microsoft.com/office/drawing/2014/main" id="{B915FB43-C29B-BCAB-EA6D-41B3565CE75C}"/>
              </a:ext>
            </a:extLst>
          </p:cNvPr>
          <p:cNvSpPr/>
          <p:nvPr/>
        </p:nvSpPr>
        <p:spPr>
          <a:xfrm>
            <a:off x="1143719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95" name="Freeform: Shape 2894">
            <a:extLst>
              <a:ext uri="{FF2B5EF4-FFF2-40B4-BE49-F238E27FC236}">
                <a16:creationId xmlns:a16="http://schemas.microsoft.com/office/drawing/2014/main" id="{2F658213-FFE3-8B34-CF5F-DB7D4F258EF2}"/>
              </a:ext>
            </a:extLst>
          </p:cNvPr>
          <p:cNvSpPr/>
          <p:nvPr/>
        </p:nvSpPr>
        <p:spPr>
          <a:xfrm>
            <a:off x="1143719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96" name="Freeform: Shape 2895">
            <a:extLst>
              <a:ext uri="{FF2B5EF4-FFF2-40B4-BE49-F238E27FC236}">
                <a16:creationId xmlns:a16="http://schemas.microsoft.com/office/drawing/2014/main" id="{94345928-5352-32F0-F435-F289C352C11D}"/>
              </a:ext>
            </a:extLst>
          </p:cNvPr>
          <p:cNvSpPr/>
          <p:nvPr/>
        </p:nvSpPr>
        <p:spPr>
          <a:xfrm>
            <a:off x="1143719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97" name="Freeform: Shape 2896">
            <a:extLst>
              <a:ext uri="{FF2B5EF4-FFF2-40B4-BE49-F238E27FC236}">
                <a16:creationId xmlns:a16="http://schemas.microsoft.com/office/drawing/2014/main" id="{FF05DC48-BF66-8E36-4F18-F059CA83000A}"/>
              </a:ext>
            </a:extLst>
          </p:cNvPr>
          <p:cNvSpPr/>
          <p:nvPr/>
        </p:nvSpPr>
        <p:spPr>
          <a:xfrm>
            <a:off x="1143719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98" name="Freeform: Shape 2897">
            <a:extLst>
              <a:ext uri="{FF2B5EF4-FFF2-40B4-BE49-F238E27FC236}">
                <a16:creationId xmlns:a16="http://schemas.microsoft.com/office/drawing/2014/main" id="{7565D25C-4174-FF2F-1313-4E156FD8147F}"/>
              </a:ext>
            </a:extLst>
          </p:cNvPr>
          <p:cNvSpPr/>
          <p:nvPr/>
        </p:nvSpPr>
        <p:spPr>
          <a:xfrm>
            <a:off x="1143719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899" name="Freeform: Shape 2898">
            <a:extLst>
              <a:ext uri="{FF2B5EF4-FFF2-40B4-BE49-F238E27FC236}">
                <a16:creationId xmlns:a16="http://schemas.microsoft.com/office/drawing/2014/main" id="{52E762BE-DDC4-2FC9-934D-7C30AC36F47B}"/>
              </a:ext>
            </a:extLst>
          </p:cNvPr>
          <p:cNvSpPr/>
          <p:nvPr/>
        </p:nvSpPr>
        <p:spPr>
          <a:xfrm>
            <a:off x="1143719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00" name="Freeform: Shape 2899">
            <a:extLst>
              <a:ext uri="{FF2B5EF4-FFF2-40B4-BE49-F238E27FC236}">
                <a16:creationId xmlns:a16="http://schemas.microsoft.com/office/drawing/2014/main" id="{22A15708-296A-C5D1-F7AC-1D92F329F000}"/>
              </a:ext>
            </a:extLst>
          </p:cNvPr>
          <p:cNvSpPr/>
          <p:nvPr/>
        </p:nvSpPr>
        <p:spPr>
          <a:xfrm>
            <a:off x="1143719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01" name="Freeform: Shape 2900">
            <a:extLst>
              <a:ext uri="{FF2B5EF4-FFF2-40B4-BE49-F238E27FC236}">
                <a16:creationId xmlns:a16="http://schemas.microsoft.com/office/drawing/2014/main" id="{566C6B74-8183-F8B5-624F-5B796560CCC9}"/>
              </a:ext>
            </a:extLst>
          </p:cNvPr>
          <p:cNvSpPr/>
          <p:nvPr/>
        </p:nvSpPr>
        <p:spPr>
          <a:xfrm>
            <a:off x="1143719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02" name="Freeform: Shape 2901">
            <a:extLst>
              <a:ext uri="{FF2B5EF4-FFF2-40B4-BE49-F238E27FC236}">
                <a16:creationId xmlns:a16="http://schemas.microsoft.com/office/drawing/2014/main" id="{EB7CEF34-2342-B59B-A90E-D074D9EC1CC8}"/>
              </a:ext>
            </a:extLst>
          </p:cNvPr>
          <p:cNvSpPr/>
          <p:nvPr/>
        </p:nvSpPr>
        <p:spPr>
          <a:xfrm>
            <a:off x="1143719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03" name="Freeform: Shape 2902">
            <a:extLst>
              <a:ext uri="{FF2B5EF4-FFF2-40B4-BE49-F238E27FC236}">
                <a16:creationId xmlns:a16="http://schemas.microsoft.com/office/drawing/2014/main" id="{9DA64126-FFA3-66A1-A71B-AC5173CA5B41}"/>
              </a:ext>
            </a:extLst>
          </p:cNvPr>
          <p:cNvSpPr/>
          <p:nvPr/>
        </p:nvSpPr>
        <p:spPr>
          <a:xfrm>
            <a:off x="116086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04" name="Freeform: Shape 2903">
            <a:extLst>
              <a:ext uri="{FF2B5EF4-FFF2-40B4-BE49-F238E27FC236}">
                <a16:creationId xmlns:a16="http://schemas.microsoft.com/office/drawing/2014/main" id="{F19593A3-4E28-FC61-1401-294D94C79F4F}"/>
              </a:ext>
            </a:extLst>
          </p:cNvPr>
          <p:cNvSpPr/>
          <p:nvPr/>
        </p:nvSpPr>
        <p:spPr>
          <a:xfrm>
            <a:off x="116086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05" name="Freeform: Shape 2904">
            <a:extLst>
              <a:ext uri="{FF2B5EF4-FFF2-40B4-BE49-F238E27FC236}">
                <a16:creationId xmlns:a16="http://schemas.microsoft.com/office/drawing/2014/main" id="{256B837D-5EF1-B13C-1F9C-41F5275942D7}"/>
              </a:ext>
            </a:extLst>
          </p:cNvPr>
          <p:cNvSpPr/>
          <p:nvPr/>
        </p:nvSpPr>
        <p:spPr>
          <a:xfrm>
            <a:off x="116086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06" name="Freeform: Shape 2905">
            <a:extLst>
              <a:ext uri="{FF2B5EF4-FFF2-40B4-BE49-F238E27FC236}">
                <a16:creationId xmlns:a16="http://schemas.microsoft.com/office/drawing/2014/main" id="{270F47E7-B59E-E024-8C78-F5C414F87088}"/>
              </a:ext>
            </a:extLst>
          </p:cNvPr>
          <p:cNvSpPr/>
          <p:nvPr/>
        </p:nvSpPr>
        <p:spPr>
          <a:xfrm>
            <a:off x="116086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07" name="Freeform: Shape 2906">
            <a:extLst>
              <a:ext uri="{FF2B5EF4-FFF2-40B4-BE49-F238E27FC236}">
                <a16:creationId xmlns:a16="http://schemas.microsoft.com/office/drawing/2014/main" id="{C6F5120F-2B5D-E72E-7204-F44A089A2FC8}"/>
              </a:ext>
            </a:extLst>
          </p:cNvPr>
          <p:cNvSpPr/>
          <p:nvPr/>
        </p:nvSpPr>
        <p:spPr>
          <a:xfrm>
            <a:off x="116086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08" name="Freeform: Shape 2907">
            <a:extLst>
              <a:ext uri="{FF2B5EF4-FFF2-40B4-BE49-F238E27FC236}">
                <a16:creationId xmlns:a16="http://schemas.microsoft.com/office/drawing/2014/main" id="{B64A21BF-64D8-434F-86D9-444B8ABCAA29}"/>
              </a:ext>
            </a:extLst>
          </p:cNvPr>
          <p:cNvSpPr/>
          <p:nvPr/>
        </p:nvSpPr>
        <p:spPr>
          <a:xfrm>
            <a:off x="116086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09" name="Freeform: Shape 2908">
            <a:extLst>
              <a:ext uri="{FF2B5EF4-FFF2-40B4-BE49-F238E27FC236}">
                <a16:creationId xmlns:a16="http://schemas.microsoft.com/office/drawing/2014/main" id="{FB4943DE-158C-D4B0-9433-327A8A9536FE}"/>
              </a:ext>
            </a:extLst>
          </p:cNvPr>
          <p:cNvSpPr/>
          <p:nvPr/>
        </p:nvSpPr>
        <p:spPr>
          <a:xfrm>
            <a:off x="116086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10" name="Freeform: Shape 2909">
            <a:extLst>
              <a:ext uri="{FF2B5EF4-FFF2-40B4-BE49-F238E27FC236}">
                <a16:creationId xmlns:a16="http://schemas.microsoft.com/office/drawing/2014/main" id="{A6424ED2-CA19-2E44-EDE2-58765A633B1B}"/>
              </a:ext>
            </a:extLst>
          </p:cNvPr>
          <p:cNvSpPr/>
          <p:nvPr/>
        </p:nvSpPr>
        <p:spPr>
          <a:xfrm>
            <a:off x="116086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11" name="Freeform: Shape 2910">
            <a:extLst>
              <a:ext uri="{FF2B5EF4-FFF2-40B4-BE49-F238E27FC236}">
                <a16:creationId xmlns:a16="http://schemas.microsoft.com/office/drawing/2014/main" id="{EEF921C0-7F4A-812D-4953-14E2F5DE18E9}"/>
              </a:ext>
            </a:extLst>
          </p:cNvPr>
          <p:cNvSpPr/>
          <p:nvPr/>
        </p:nvSpPr>
        <p:spPr>
          <a:xfrm>
            <a:off x="116086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12" name="Freeform: Shape 2911">
            <a:extLst>
              <a:ext uri="{FF2B5EF4-FFF2-40B4-BE49-F238E27FC236}">
                <a16:creationId xmlns:a16="http://schemas.microsoft.com/office/drawing/2014/main" id="{1A3D9853-5F16-1EDE-E679-4C33910CD02C}"/>
              </a:ext>
            </a:extLst>
          </p:cNvPr>
          <p:cNvSpPr/>
          <p:nvPr/>
        </p:nvSpPr>
        <p:spPr>
          <a:xfrm>
            <a:off x="116086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13" name="Freeform: Shape 2912">
            <a:extLst>
              <a:ext uri="{FF2B5EF4-FFF2-40B4-BE49-F238E27FC236}">
                <a16:creationId xmlns:a16="http://schemas.microsoft.com/office/drawing/2014/main" id="{5DCB142D-CE3C-0A50-6BEF-DE33E3CBD3D4}"/>
              </a:ext>
            </a:extLst>
          </p:cNvPr>
          <p:cNvSpPr/>
          <p:nvPr/>
        </p:nvSpPr>
        <p:spPr>
          <a:xfrm>
            <a:off x="116086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14" name="Freeform: Shape 2913">
            <a:extLst>
              <a:ext uri="{FF2B5EF4-FFF2-40B4-BE49-F238E27FC236}">
                <a16:creationId xmlns:a16="http://schemas.microsoft.com/office/drawing/2014/main" id="{B2FF0B78-862C-DF57-7098-D7B9C9DA4213}"/>
              </a:ext>
            </a:extLst>
          </p:cNvPr>
          <p:cNvSpPr/>
          <p:nvPr/>
        </p:nvSpPr>
        <p:spPr>
          <a:xfrm>
            <a:off x="116086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15" name="Freeform: Shape 2914">
            <a:extLst>
              <a:ext uri="{FF2B5EF4-FFF2-40B4-BE49-F238E27FC236}">
                <a16:creationId xmlns:a16="http://schemas.microsoft.com/office/drawing/2014/main" id="{4E974195-7209-797C-08BD-E9DF9398CEF3}"/>
              </a:ext>
            </a:extLst>
          </p:cNvPr>
          <p:cNvSpPr/>
          <p:nvPr/>
        </p:nvSpPr>
        <p:spPr>
          <a:xfrm>
            <a:off x="116086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16" name="Freeform: Shape 2915">
            <a:extLst>
              <a:ext uri="{FF2B5EF4-FFF2-40B4-BE49-F238E27FC236}">
                <a16:creationId xmlns:a16="http://schemas.microsoft.com/office/drawing/2014/main" id="{E09C4A8C-0A92-F268-CCB7-CD584E710D72}"/>
              </a:ext>
            </a:extLst>
          </p:cNvPr>
          <p:cNvSpPr/>
          <p:nvPr/>
        </p:nvSpPr>
        <p:spPr>
          <a:xfrm>
            <a:off x="116086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17" name="Freeform: Shape 2916">
            <a:extLst>
              <a:ext uri="{FF2B5EF4-FFF2-40B4-BE49-F238E27FC236}">
                <a16:creationId xmlns:a16="http://schemas.microsoft.com/office/drawing/2014/main" id="{9A892EE4-BE36-AD30-AE4A-4D1744FCA126}"/>
              </a:ext>
            </a:extLst>
          </p:cNvPr>
          <p:cNvSpPr/>
          <p:nvPr/>
        </p:nvSpPr>
        <p:spPr>
          <a:xfrm>
            <a:off x="116086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18" name="Freeform: Shape 2917">
            <a:extLst>
              <a:ext uri="{FF2B5EF4-FFF2-40B4-BE49-F238E27FC236}">
                <a16:creationId xmlns:a16="http://schemas.microsoft.com/office/drawing/2014/main" id="{F1A18589-5C29-8AF9-3D9D-38F212B7BF4A}"/>
              </a:ext>
            </a:extLst>
          </p:cNvPr>
          <p:cNvSpPr/>
          <p:nvPr/>
        </p:nvSpPr>
        <p:spPr>
          <a:xfrm>
            <a:off x="116086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19" name="Freeform: Shape 2918">
            <a:extLst>
              <a:ext uri="{FF2B5EF4-FFF2-40B4-BE49-F238E27FC236}">
                <a16:creationId xmlns:a16="http://schemas.microsoft.com/office/drawing/2014/main" id="{27BC8012-C557-815C-65DC-5D20BE82335D}"/>
              </a:ext>
            </a:extLst>
          </p:cNvPr>
          <p:cNvSpPr/>
          <p:nvPr/>
        </p:nvSpPr>
        <p:spPr>
          <a:xfrm>
            <a:off x="116086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20" name="Freeform: Shape 2919">
            <a:extLst>
              <a:ext uri="{FF2B5EF4-FFF2-40B4-BE49-F238E27FC236}">
                <a16:creationId xmlns:a16="http://schemas.microsoft.com/office/drawing/2014/main" id="{3638B2AB-C1F7-A6D2-FE9A-2409CFCE3F22}"/>
              </a:ext>
            </a:extLst>
          </p:cNvPr>
          <p:cNvSpPr/>
          <p:nvPr/>
        </p:nvSpPr>
        <p:spPr>
          <a:xfrm>
            <a:off x="116086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21" name="Freeform: Shape 2920">
            <a:extLst>
              <a:ext uri="{FF2B5EF4-FFF2-40B4-BE49-F238E27FC236}">
                <a16:creationId xmlns:a16="http://schemas.microsoft.com/office/drawing/2014/main" id="{5117806F-95E6-A40E-1550-7AEF27A94988}"/>
              </a:ext>
            </a:extLst>
          </p:cNvPr>
          <p:cNvSpPr/>
          <p:nvPr/>
        </p:nvSpPr>
        <p:spPr>
          <a:xfrm>
            <a:off x="116086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22" name="Freeform: Shape 2921">
            <a:extLst>
              <a:ext uri="{FF2B5EF4-FFF2-40B4-BE49-F238E27FC236}">
                <a16:creationId xmlns:a16="http://schemas.microsoft.com/office/drawing/2014/main" id="{CA2D4007-041D-38D4-3E58-222A7C719AAB}"/>
              </a:ext>
            </a:extLst>
          </p:cNvPr>
          <p:cNvSpPr/>
          <p:nvPr/>
        </p:nvSpPr>
        <p:spPr>
          <a:xfrm>
            <a:off x="116086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23" name="Freeform: Shape 2922">
            <a:extLst>
              <a:ext uri="{FF2B5EF4-FFF2-40B4-BE49-F238E27FC236}">
                <a16:creationId xmlns:a16="http://schemas.microsoft.com/office/drawing/2014/main" id="{B712299A-10A8-A7F5-B452-271194E68253}"/>
              </a:ext>
            </a:extLst>
          </p:cNvPr>
          <p:cNvSpPr/>
          <p:nvPr/>
        </p:nvSpPr>
        <p:spPr>
          <a:xfrm>
            <a:off x="116086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24" name="Freeform: Shape 2923">
            <a:extLst>
              <a:ext uri="{FF2B5EF4-FFF2-40B4-BE49-F238E27FC236}">
                <a16:creationId xmlns:a16="http://schemas.microsoft.com/office/drawing/2014/main" id="{C9F276D9-9F40-BAB8-4E1D-A6214594ACEC}"/>
              </a:ext>
            </a:extLst>
          </p:cNvPr>
          <p:cNvSpPr/>
          <p:nvPr/>
        </p:nvSpPr>
        <p:spPr>
          <a:xfrm>
            <a:off x="116086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25" name="Freeform: Shape 2924">
            <a:extLst>
              <a:ext uri="{FF2B5EF4-FFF2-40B4-BE49-F238E27FC236}">
                <a16:creationId xmlns:a16="http://schemas.microsoft.com/office/drawing/2014/main" id="{FD443E08-24E0-17D5-DB2A-CC583F881109}"/>
              </a:ext>
            </a:extLst>
          </p:cNvPr>
          <p:cNvSpPr/>
          <p:nvPr/>
        </p:nvSpPr>
        <p:spPr>
          <a:xfrm>
            <a:off x="116086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26" name="Freeform: Shape 2925">
            <a:extLst>
              <a:ext uri="{FF2B5EF4-FFF2-40B4-BE49-F238E27FC236}">
                <a16:creationId xmlns:a16="http://schemas.microsoft.com/office/drawing/2014/main" id="{4259B4E9-1EC2-FF4A-FCD4-AD5EA7702F58}"/>
              </a:ext>
            </a:extLst>
          </p:cNvPr>
          <p:cNvSpPr/>
          <p:nvPr/>
        </p:nvSpPr>
        <p:spPr>
          <a:xfrm>
            <a:off x="116086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27" name="Freeform: Shape 2926">
            <a:extLst>
              <a:ext uri="{FF2B5EF4-FFF2-40B4-BE49-F238E27FC236}">
                <a16:creationId xmlns:a16="http://schemas.microsoft.com/office/drawing/2014/main" id="{3AF47C14-F9A8-FEB9-63F3-58890E068149}"/>
              </a:ext>
            </a:extLst>
          </p:cNvPr>
          <p:cNvSpPr/>
          <p:nvPr/>
        </p:nvSpPr>
        <p:spPr>
          <a:xfrm>
            <a:off x="116086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28" name="Freeform: Shape 2927">
            <a:extLst>
              <a:ext uri="{FF2B5EF4-FFF2-40B4-BE49-F238E27FC236}">
                <a16:creationId xmlns:a16="http://schemas.microsoft.com/office/drawing/2014/main" id="{6D3ADEA1-5919-240C-0642-249AB1F7C682}"/>
              </a:ext>
            </a:extLst>
          </p:cNvPr>
          <p:cNvSpPr/>
          <p:nvPr/>
        </p:nvSpPr>
        <p:spPr>
          <a:xfrm>
            <a:off x="116086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29" name="Freeform: Shape 2928">
            <a:extLst>
              <a:ext uri="{FF2B5EF4-FFF2-40B4-BE49-F238E27FC236}">
                <a16:creationId xmlns:a16="http://schemas.microsoft.com/office/drawing/2014/main" id="{B580D597-F516-16C4-0213-F85F28ACA42A}"/>
              </a:ext>
            </a:extLst>
          </p:cNvPr>
          <p:cNvSpPr/>
          <p:nvPr/>
        </p:nvSpPr>
        <p:spPr>
          <a:xfrm>
            <a:off x="116086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30" name="Freeform: Shape 2929">
            <a:extLst>
              <a:ext uri="{FF2B5EF4-FFF2-40B4-BE49-F238E27FC236}">
                <a16:creationId xmlns:a16="http://schemas.microsoft.com/office/drawing/2014/main" id="{A4902707-A583-3498-E386-3F9CC1AA033D}"/>
              </a:ext>
            </a:extLst>
          </p:cNvPr>
          <p:cNvSpPr/>
          <p:nvPr/>
        </p:nvSpPr>
        <p:spPr>
          <a:xfrm>
            <a:off x="116086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31" name="Freeform: Shape 2930">
            <a:extLst>
              <a:ext uri="{FF2B5EF4-FFF2-40B4-BE49-F238E27FC236}">
                <a16:creationId xmlns:a16="http://schemas.microsoft.com/office/drawing/2014/main" id="{B4EEAA2D-8A7D-30C7-6AB3-F5D9F1BBDE10}"/>
              </a:ext>
            </a:extLst>
          </p:cNvPr>
          <p:cNvSpPr/>
          <p:nvPr/>
        </p:nvSpPr>
        <p:spPr>
          <a:xfrm>
            <a:off x="116086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32" name="Freeform: Shape 2931">
            <a:extLst>
              <a:ext uri="{FF2B5EF4-FFF2-40B4-BE49-F238E27FC236}">
                <a16:creationId xmlns:a16="http://schemas.microsoft.com/office/drawing/2014/main" id="{230D965F-46BE-5FD9-4C2F-3110E7156D93}"/>
              </a:ext>
            </a:extLst>
          </p:cNvPr>
          <p:cNvSpPr/>
          <p:nvPr/>
        </p:nvSpPr>
        <p:spPr>
          <a:xfrm>
            <a:off x="116086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33" name="Freeform: Shape 2932">
            <a:extLst>
              <a:ext uri="{FF2B5EF4-FFF2-40B4-BE49-F238E27FC236}">
                <a16:creationId xmlns:a16="http://schemas.microsoft.com/office/drawing/2014/main" id="{17987C3A-140E-8BBE-6A77-BE600592DE8C}"/>
              </a:ext>
            </a:extLst>
          </p:cNvPr>
          <p:cNvSpPr/>
          <p:nvPr/>
        </p:nvSpPr>
        <p:spPr>
          <a:xfrm>
            <a:off x="116086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34" name="Freeform: Shape 2933">
            <a:extLst>
              <a:ext uri="{FF2B5EF4-FFF2-40B4-BE49-F238E27FC236}">
                <a16:creationId xmlns:a16="http://schemas.microsoft.com/office/drawing/2014/main" id="{FC018E4E-0158-A545-35FD-696D6C5D9D40}"/>
              </a:ext>
            </a:extLst>
          </p:cNvPr>
          <p:cNvSpPr/>
          <p:nvPr/>
        </p:nvSpPr>
        <p:spPr>
          <a:xfrm>
            <a:off x="116086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35" name="Freeform: Shape 2934">
            <a:extLst>
              <a:ext uri="{FF2B5EF4-FFF2-40B4-BE49-F238E27FC236}">
                <a16:creationId xmlns:a16="http://schemas.microsoft.com/office/drawing/2014/main" id="{4FE9FF02-6FD7-E618-8B47-349BE2BF86DA}"/>
              </a:ext>
            </a:extLst>
          </p:cNvPr>
          <p:cNvSpPr/>
          <p:nvPr/>
        </p:nvSpPr>
        <p:spPr>
          <a:xfrm>
            <a:off x="116086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36" name="Freeform: Shape 2935">
            <a:extLst>
              <a:ext uri="{FF2B5EF4-FFF2-40B4-BE49-F238E27FC236}">
                <a16:creationId xmlns:a16="http://schemas.microsoft.com/office/drawing/2014/main" id="{ACF53C16-0A79-E905-5C9A-F519DC562D93}"/>
              </a:ext>
            </a:extLst>
          </p:cNvPr>
          <p:cNvSpPr/>
          <p:nvPr/>
        </p:nvSpPr>
        <p:spPr>
          <a:xfrm>
            <a:off x="116086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37" name="Freeform: Shape 2936">
            <a:extLst>
              <a:ext uri="{FF2B5EF4-FFF2-40B4-BE49-F238E27FC236}">
                <a16:creationId xmlns:a16="http://schemas.microsoft.com/office/drawing/2014/main" id="{BF672B2A-760C-0E2B-8B4F-EA6D0BDF36B5}"/>
              </a:ext>
            </a:extLst>
          </p:cNvPr>
          <p:cNvSpPr/>
          <p:nvPr/>
        </p:nvSpPr>
        <p:spPr>
          <a:xfrm>
            <a:off x="116086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38" name="Freeform: Shape 2937">
            <a:extLst>
              <a:ext uri="{FF2B5EF4-FFF2-40B4-BE49-F238E27FC236}">
                <a16:creationId xmlns:a16="http://schemas.microsoft.com/office/drawing/2014/main" id="{F182E402-BB85-2BF7-B7FB-415F09B4B3BB}"/>
              </a:ext>
            </a:extLst>
          </p:cNvPr>
          <p:cNvSpPr/>
          <p:nvPr/>
        </p:nvSpPr>
        <p:spPr>
          <a:xfrm>
            <a:off x="116086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39" name="Freeform: Shape 2938">
            <a:extLst>
              <a:ext uri="{FF2B5EF4-FFF2-40B4-BE49-F238E27FC236}">
                <a16:creationId xmlns:a16="http://schemas.microsoft.com/office/drawing/2014/main" id="{5AECE716-A726-9302-747E-6616AFAB0A07}"/>
              </a:ext>
            </a:extLst>
          </p:cNvPr>
          <p:cNvSpPr/>
          <p:nvPr/>
        </p:nvSpPr>
        <p:spPr>
          <a:xfrm>
            <a:off x="116086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40" name="Freeform: Shape 2939">
            <a:extLst>
              <a:ext uri="{FF2B5EF4-FFF2-40B4-BE49-F238E27FC236}">
                <a16:creationId xmlns:a16="http://schemas.microsoft.com/office/drawing/2014/main" id="{52674B2D-A6B8-8FFC-6CB6-F91B48EA4445}"/>
              </a:ext>
            </a:extLst>
          </p:cNvPr>
          <p:cNvSpPr/>
          <p:nvPr/>
        </p:nvSpPr>
        <p:spPr>
          <a:xfrm>
            <a:off x="116086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41" name="Freeform: Shape 2940">
            <a:extLst>
              <a:ext uri="{FF2B5EF4-FFF2-40B4-BE49-F238E27FC236}">
                <a16:creationId xmlns:a16="http://schemas.microsoft.com/office/drawing/2014/main" id="{81EE660F-69D7-13F0-C944-3A99DA8CB9DE}"/>
              </a:ext>
            </a:extLst>
          </p:cNvPr>
          <p:cNvSpPr/>
          <p:nvPr/>
        </p:nvSpPr>
        <p:spPr>
          <a:xfrm>
            <a:off x="1178009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42" name="Freeform: Shape 2941">
            <a:extLst>
              <a:ext uri="{FF2B5EF4-FFF2-40B4-BE49-F238E27FC236}">
                <a16:creationId xmlns:a16="http://schemas.microsoft.com/office/drawing/2014/main" id="{61956D33-7D90-A622-68B1-B1F95FD19501}"/>
              </a:ext>
            </a:extLst>
          </p:cNvPr>
          <p:cNvSpPr/>
          <p:nvPr/>
        </p:nvSpPr>
        <p:spPr>
          <a:xfrm>
            <a:off x="1178009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43" name="Freeform: Shape 2942">
            <a:extLst>
              <a:ext uri="{FF2B5EF4-FFF2-40B4-BE49-F238E27FC236}">
                <a16:creationId xmlns:a16="http://schemas.microsoft.com/office/drawing/2014/main" id="{3D946D68-2261-4B8D-8A85-6B3A505CBCF6}"/>
              </a:ext>
            </a:extLst>
          </p:cNvPr>
          <p:cNvSpPr/>
          <p:nvPr/>
        </p:nvSpPr>
        <p:spPr>
          <a:xfrm>
            <a:off x="1178009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44" name="Freeform: Shape 2943">
            <a:extLst>
              <a:ext uri="{FF2B5EF4-FFF2-40B4-BE49-F238E27FC236}">
                <a16:creationId xmlns:a16="http://schemas.microsoft.com/office/drawing/2014/main" id="{11A3B54C-458A-D8B7-0AFC-88276AD156C1}"/>
              </a:ext>
            </a:extLst>
          </p:cNvPr>
          <p:cNvSpPr/>
          <p:nvPr/>
        </p:nvSpPr>
        <p:spPr>
          <a:xfrm>
            <a:off x="1178009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45" name="Freeform: Shape 2944">
            <a:extLst>
              <a:ext uri="{FF2B5EF4-FFF2-40B4-BE49-F238E27FC236}">
                <a16:creationId xmlns:a16="http://schemas.microsoft.com/office/drawing/2014/main" id="{7F2CDDE5-141E-9355-DBA5-68DBDF910113}"/>
              </a:ext>
            </a:extLst>
          </p:cNvPr>
          <p:cNvSpPr/>
          <p:nvPr/>
        </p:nvSpPr>
        <p:spPr>
          <a:xfrm>
            <a:off x="1178009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46" name="Freeform: Shape 2945">
            <a:extLst>
              <a:ext uri="{FF2B5EF4-FFF2-40B4-BE49-F238E27FC236}">
                <a16:creationId xmlns:a16="http://schemas.microsoft.com/office/drawing/2014/main" id="{6CF64907-347E-C90E-E33B-8E8E6469DF4F}"/>
              </a:ext>
            </a:extLst>
          </p:cNvPr>
          <p:cNvSpPr/>
          <p:nvPr/>
        </p:nvSpPr>
        <p:spPr>
          <a:xfrm>
            <a:off x="1178009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47" name="Freeform: Shape 2946">
            <a:extLst>
              <a:ext uri="{FF2B5EF4-FFF2-40B4-BE49-F238E27FC236}">
                <a16:creationId xmlns:a16="http://schemas.microsoft.com/office/drawing/2014/main" id="{95324E19-1C14-761B-6A2A-982DBCB64643}"/>
              </a:ext>
            </a:extLst>
          </p:cNvPr>
          <p:cNvSpPr/>
          <p:nvPr/>
        </p:nvSpPr>
        <p:spPr>
          <a:xfrm>
            <a:off x="1178009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48" name="Freeform: Shape 2947">
            <a:extLst>
              <a:ext uri="{FF2B5EF4-FFF2-40B4-BE49-F238E27FC236}">
                <a16:creationId xmlns:a16="http://schemas.microsoft.com/office/drawing/2014/main" id="{4A02A3E2-3CB2-3E60-5FED-4736A495E2E6}"/>
              </a:ext>
            </a:extLst>
          </p:cNvPr>
          <p:cNvSpPr/>
          <p:nvPr/>
        </p:nvSpPr>
        <p:spPr>
          <a:xfrm>
            <a:off x="1178009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49" name="Freeform: Shape 2948">
            <a:extLst>
              <a:ext uri="{FF2B5EF4-FFF2-40B4-BE49-F238E27FC236}">
                <a16:creationId xmlns:a16="http://schemas.microsoft.com/office/drawing/2014/main" id="{DF6C7763-6EAA-F346-A544-98A48C6950F4}"/>
              </a:ext>
            </a:extLst>
          </p:cNvPr>
          <p:cNvSpPr/>
          <p:nvPr/>
        </p:nvSpPr>
        <p:spPr>
          <a:xfrm>
            <a:off x="1178009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50" name="Freeform: Shape 2949">
            <a:extLst>
              <a:ext uri="{FF2B5EF4-FFF2-40B4-BE49-F238E27FC236}">
                <a16:creationId xmlns:a16="http://schemas.microsoft.com/office/drawing/2014/main" id="{F7BB1483-CBA0-A225-1D8B-026903DE3796}"/>
              </a:ext>
            </a:extLst>
          </p:cNvPr>
          <p:cNvSpPr/>
          <p:nvPr/>
        </p:nvSpPr>
        <p:spPr>
          <a:xfrm>
            <a:off x="1178009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51" name="Freeform: Shape 2950">
            <a:extLst>
              <a:ext uri="{FF2B5EF4-FFF2-40B4-BE49-F238E27FC236}">
                <a16:creationId xmlns:a16="http://schemas.microsoft.com/office/drawing/2014/main" id="{9705CE07-6C86-A8F2-B61E-7C809F135020}"/>
              </a:ext>
            </a:extLst>
          </p:cNvPr>
          <p:cNvSpPr/>
          <p:nvPr/>
        </p:nvSpPr>
        <p:spPr>
          <a:xfrm>
            <a:off x="1178009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52" name="Freeform: Shape 2951">
            <a:extLst>
              <a:ext uri="{FF2B5EF4-FFF2-40B4-BE49-F238E27FC236}">
                <a16:creationId xmlns:a16="http://schemas.microsoft.com/office/drawing/2014/main" id="{7F1B607C-8E96-1AE5-10A8-712DC1EAD492}"/>
              </a:ext>
            </a:extLst>
          </p:cNvPr>
          <p:cNvSpPr/>
          <p:nvPr/>
        </p:nvSpPr>
        <p:spPr>
          <a:xfrm>
            <a:off x="1178009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53" name="Freeform: Shape 2952">
            <a:extLst>
              <a:ext uri="{FF2B5EF4-FFF2-40B4-BE49-F238E27FC236}">
                <a16:creationId xmlns:a16="http://schemas.microsoft.com/office/drawing/2014/main" id="{18A55CA7-DFC6-B183-0602-B1CF5879A3A2}"/>
              </a:ext>
            </a:extLst>
          </p:cNvPr>
          <p:cNvSpPr/>
          <p:nvPr/>
        </p:nvSpPr>
        <p:spPr>
          <a:xfrm>
            <a:off x="1178009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54" name="Freeform: Shape 2953">
            <a:extLst>
              <a:ext uri="{FF2B5EF4-FFF2-40B4-BE49-F238E27FC236}">
                <a16:creationId xmlns:a16="http://schemas.microsoft.com/office/drawing/2014/main" id="{AA19E148-5240-C6C7-9FAC-8827DD57F09F}"/>
              </a:ext>
            </a:extLst>
          </p:cNvPr>
          <p:cNvSpPr/>
          <p:nvPr/>
        </p:nvSpPr>
        <p:spPr>
          <a:xfrm>
            <a:off x="1178009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55" name="Freeform: Shape 2954">
            <a:extLst>
              <a:ext uri="{FF2B5EF4-FFF2-40B4-BE49-F238E27FC236}">
                <a16:creationId xmlns:a16="http://schemas.microsoft.com/office/drawing/2014/main" id="{8D81D884-9742-2B45-9EAF-5BC94D79A155}"/>
              </a:ext>
            </a:extLst>
          </p:cNvPr>
          <p:cNvSpPr/>
          <p:nvPr/>
        </p:nvSpPr>
        <p:spPr>
          <a:xfrm>
            <a:off x="1178009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56" name="Freeform: Shape 2955">
            <a:extLst>
              <a:ext uri="{FF2B5EF4-FFF2-40B4-BE49-F238E27FC236}">
                <a16:creationId xmlns:a16="http://schemas.microsoft.com/office/drawing/2014/main" id="{53AA611B-45ED-B7C6-998D-A04EE794A2ED}"/>
              </a:ext>
            </a:extLst>
          </p:cNvPr>
          <p:cNvSpPr/>
          <p:nvPr/>
        </p:nvSpPr>
        <p:spPr>
          <a:xfrm>
            <a:off x="1178009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57" name="Freeform: Shape 2956">
            <a:extLst>
              <a:ext uri="{FF2B5EF4-FFF2-40B4-BE49-F238E27FC236}">
                <a16:creationId xmlns:a16="http://schemas.microsoft.com/office/drawing/2014/main" id="{135D6201-D9C9-4192-A8FB-22665BE7ADC4}"/>
              </a:ext>
            </a:extLst>
          </p:cNvPr>
          <p:cNvSpPr/>
          <p:nvPr/>
        </p:nvSpPr>
        <p:spPr>
          <a:xfrm>
            <a:off x="1178009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58" name="Freeform: Shape 2957">
            <a:extLst>
              <a:ext uri="{FF2B5EF4-FFF2-40B4-BE49-F238E27FC236}">
                <a16:creationId xmlns:a16="http://schemas.microsoft.com/office/drawing/2014/main" id="{965F91AD-7C87-F3FD-BEA6-AA74F0F496F3}"/>
              </a:ext>
            </a:extLst>
          </p:cNvPr>
          <p:cNvSpPr/>
          <p:nvPr/>
        </p:nvSpPr>
        <p:spPr>
          <a:xfrm>
            <a:off x="1178009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59" name="Freeform: Shape 2958">
            <a:extLst>
              <a:ext uri="{FF2B5EF4-FFF2-40B4-BE49-F238E27FC236}">
                <a16:creationId xmlns:a16="http://schemas.microsoft.com/office/drawing/2014/main" id="{FB1F5164-7B22-8719-7E25-105C9A1BEA59}"/>
              </a:ext>
            </a:extLst>
          </p:cNvPr>
          <p:cNvSpPr/>
          <p:nvPr/>
        </p:nvSpPr>
        <p:spPr>
          <a:xfrm>
            <a:off x="1178009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60" name="Freeform: Shape 2959">
            <a:extLst>
              <a:ext uri="{FF2B5EF4-FFF2-40B4-BE49-F238E27FC236}">
                <a16:creationId xmlns:a16="http://schemas.microsoft.com/office/drawing/2014/main" id="{B87CADFF-A177-7A85-52CE-BBB8B3BA0F09}"/>
              </a:ext>
            </a:extLst>
          </p:cNvPr>
          <p:cNvSpPr/>
          <p:nvPr/>
        </p:nvSpPr>
        <p:spPr>
          <a:xfrm>
            <a:off x="1178009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61" name="Freeform: Shape 2960">
            <a:extLst>
              <a:ext uri="{FF2B5EF4-FFF2-40B4-BE49-F238E27FC236}">
                <a16:creationId xmlns:a16="http://schemas.microsoft.com/office/drawing/2014/main" id="{98D4B779-C210-1E81-9895-2024C6E19175}"/>
              </a:ext>
            </a:extLst>
          </p:cNvPr>
          <p:cNvSpPr/>
          <p:nvPr/>
        </p:nvSpPr>
        <p:spPr>
          <a:xfrm>
            <a:off x="1178009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62" name="Freeform: Shape 2961">
            <a:extLst>
              <a:ext uri="{FF2B5EF4-FFF2-40B4-BE49-F238E27FC236}">
                <a16:creationId xmlns:a16="http://schemas.microsoft.com/office/drawing/2014/main" id="{B731DB83-AF94-5F4D-76BE-2D4559A9E7BA}"/>
              </a:ext>
            </a:extLst>
          </p:cNvPr>
          <p:cNvSpPr/>
          <p:nvPr/>
        </p:nvSpPr>
        <p:spPr>
          <a:xfrm>
            <a:off x="1178009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63" name="Freeform: Shape 2962">
            <a:extLst>
              <a:ext uri="{FF2B5EF4-FFF2-40B4-BE49-F238E27FC236}">
                <a16:creationId xmlns:a16="http://schemas.microsoft.com/office/drawing/2014/main" id="{B7FFE079-A901-A4B7-DD92-B02AE25020D1}"/>
              </a:ext>
            </a:extLst>
          </p:cNvPr>
          <p:cNvSpPr/>
          <p:nvPr/>
        </p:nvSpPr>
        <p:spPr>
          <a:xfrm>
            <a:off x="1178009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64" name="Freeform: Shape 2963">
            <a:extLst>
              <a:ext uri="{FF2B5EF4-FFF2-40B4-BE49-F238E27FC236}">
                <a16:creationId xmlns:a16="http://schemas.microsoft.com/office/drawing/2014/main" id="{F2EDB3B0-EEF3-CF5B-01A8-7C7E9369642A}"/>
              </a:ext>
            </a:extLst>
          </p:cNvPr>
          <p:cNvSpPr/>
          <p:nvPr/>
        </p:nvSpPr>
        <p:spPr>
          <a:xfrm>
            <a:off x="1178009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65" name="Freeform: Shape 2964">
            <a:extLst>
              <a:ext uri="{FF2B5EF4-FFF2-40B4-BE49-F238E27FC236}">
                <a16:creationId xmlns:a16="http://schemas.microsoft.com/office/drawing/2014/main" id="{E8F9855C-AD98-CFB5-649B-9A57434C4799}"/>
              </a:ext>
            </a:extLst>
          </p:cNvPr>
          <p:cNvSpPr/>
          <p:nvPr/>
        </p:nvSpPr>
        <p:spPr>
          <a:xfrm>
            <a:off x="1178009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66" name="Freeform: Shape 2965">
            <a:extLst>
              <a:ext uri="{FF2B5EF4-FFF2-40B4-BE49-F238E27FC236}">
                <a16:creationId xmlns:a16="http://schemas.microsoft.com/office/drawing/2014/main" id="{7B478437-9F13-551C-A431-8090CAC9B1A8}"/>
              </a:ext>
            </a:extLst>
          </p:cNvPr>
          <p:cNvSpPr/>
          <p:nvPr/>
        </p:nvSpPr>
        <p:spPr>
          <a:xfrm>
            <a:off x="1178009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67" name="Freeform: Shape 2966">
            <a:extLst>
              <a:ext uri="{FF2B5EF4-FFF2-40B4-BE49-F238E27FC236}">
                <a16:creationId xmlns:a16="http://schemas.microsoft.com/office/drawing/2014/main" id="{CECC3AAE-CB3A-67D4-D8BA-A63C28236B1F}"/>
              </a:ext>
            </a:extLst>
          </p:cNvPr>
          <p:cNvSpPr/>
          <p:nvPr/>
        </p:nvSpPr>
        <p:spPr>
          <a:xfrm>
            <a:off x="1178009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68" name="Freeform: Shape 2967">
            <a:extLst>
              <a:ext uri="{FF2B5EF4-FFF2-40B4-BE49-F238E27FC236}">
                <a16:creationId xmlns:a16="http://schemas.microsoft.com/office/drawing/2014/main" id="{63BBDA62-682A-D0EF-5525-7520ECDAEA51}"/>
              </a:ext>
            </a:extLst>
          </p:cNvPr>
          <p:cNvSpPr/>
          <p:nvPr/>
        </p:nvSpPr>
        <p:spPr>
          <a:xfrm>
            <a:off x="1178009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69" name="Freeform: Shape 2968">
            <a:extLst>
              <a:ext uri="{FF2B5EF4-FFF2-40B4-BE49-F238E27FC236}">
                <a16:creationId xmlns:a16="http://schemas.microsoft.com/office/drawing/2014/main" id="{D4FD0607-003E-11A7-507D-19F791B6EA8D}"/>
              </a:ext>
            </a:extLst>
          </p:cNvPr>
          <p:cNvSpPr/>
          <p:nvPr/>
        </p:nvSpPr>
        <p:spPr>
          <a:xfrm>
            <a:off x="1178009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70" name="Freeform: Shape 2969">
            <a:extLst>
              <a:ext uri="{FF2B5EF4-FFF2-40B4-BE49-F238E27FC236}">
                <a16:creationId xmlns:a16="http://schemas.microsoft.com/office/drawing/2014/main" id="{93F11651-7CB7-476C-2D22-EC85B2DFE058}"/>
              </a:ext>
            </a:extLst>
          </p:cNvPr>
          <p:cNvSpPr/>
          <p:nvPr/>
        </p:nvSpPr>
        <p:spPr>
          <a:xfrm>
            <a:off x="1178009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71" name="Freeform: Shape 2970">
            <a:extLst>
              <a:ext uri="{FF2B5EF4-FFF2-40B4-BE49-F238E27FC236}">
                <a16:creationId xmlns:a16="http://schemas.microsoft.com/office/drawing/2014/main" id="{2669FF86-269B-15E9-6322-620BD4DA6BD8}"/>
              </a:ext>
            </a:extLst>
          </p:cNvPr>
          <p:cNvSpPr/>
          <p:nvPr/>
        </p:nvSpPr>
        <p:spPr>
          <a:xfrm>
            <a:off x="1178009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72" name="Freeform: Shape 2971">
            <a:extLst>
              <a:ext uri="{FF2B5EF4-FFF2-40B4-BE49-F238E27FC236}">
                <a16:creationId xmlns:a16="http://schemas.microsoft.com/office/drawing/2014/main" id="{76F26C58-080B-4154-A647-AEE2A333C872}"/>
              </a:ext>
            </a:extLst>
          </p:cNvPr>
          <p:cNvSpPr/>
          <p:nvPr/>
        </p:nvSpPr>
        <p:spPr>
          <a:xfrm>
            <a:off x="1178009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73" name="Freeform: Shape 2972">
            <a:extLst>
              <a:ext uri="{FF2B5EF4-FFF2-40B4-BE49-F238E27FC236}">
                <a16:creationId xmlns:a16="http://schemas.microsoft.com/office/drawing/2014/main" id="{6537E7C2-5EDD-23C9-0BF1-F89F3E5B1BC4}"/>
              </a:ext>
            </a:extLst>
          </p:cNvPr>
          <p:cNvSpPr/>
          <p:nvPr/>
        </p:nvSpPr>
        <p:spPr>
          <a:xfrm>
            <a:off x="1178009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74" name="Freeform: Shape 2973">
            <a:extLst>
              <a:ext uri="{FF2B5EF4-FFF2-40B4-BE49-F238E27FC236}">
                <a16:creationId xmlns:a16="http://schemas.microsoft.com/office/drawing/2014/main" id="{BD1E517B-51C5-202F-F863-8EBD8DEEB3FD}"/>
              </a:ext>
            </a:extLst>
          </p:cNvPr>
          <p:cNvSpPr/>
          <p:nvPr/>
        </p:nvSpPr>
        <p:spPr>
          <a:xfrm>
            <a:off x="1178009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75" name="Freeform: Shape 2974">
            <a:extLst>
              <a:ext uri="{FF2B5EF4-FFF2-40B4-BE49-F238E27FC236}">
                <a16:creationId xmlns:a16="http://schemas.microsoft.com/office/drawing/2014/main" id="{1B10FC73-2B25-58B0-4548-27F5FC714888}"/>
              </a:ext>
            </a:extLst>
          </p:cNvPr>
          <p:cNvSpPr/>
          <p:nvPr/>
        </p:nvSpPr>
        <p:spPr>
          <a:xfrm>
            <a:off x="1178009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76" name="Freeform: Shape 2975">
            <a:extLst>
              <a:ext uri="{FF2B5EF4-FFF2-40B4-BE49-F238E27FC236}">
                <a16:creationId xmlns:a16="http://schemas.microsoft.com/office/drawing/2014/main" id="{E56B3069-BE40-506B-EFCA-6838B1BABC3E}"/>
              </a:ext>
            </a:extLst>
          </p:cNvPr>
          <p:cNvSpPr/>
          <p:nvPr/>
        </p:nvSpPr>
        <p:spPr>
          <a:xfrm>
            <a:off x="1178009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77" name="Freeform: Shape 2976">
            <a:extLst>
              <a:ext uri="{FF2B5EF4-FFF2-40B4-BE49-F238E27FC236}">
                <a16:creationId xmlns:a16="http://schemas.microsoft.com/office/drawing/2014/main" id="{9BE686E2-6F78-FC10-A2F9-5C3936A9CBC6}"/>
              </a:ext>
            </a:extLst>
          </p:cNvPr>
          <p:cNvSpPr/>
          <p:nvPr/>
        </p:nvSpPr>
        <p:spPr>
          <a:xfrm>
            <a:off x="1178009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78" name="Freeform: Shape 2977">
            <a:extLst>
              <a:ext uri="{FF2B5EF4-FFF2-40B4-BE49-F238E27FC236}">
                <a16:creationId xmlns:a16="http://schemas.microsoft.com/office/drawing/2014/main" id="{3EC42C80-DDA4-2EC5-6EC1-CF8E272B7F60}"/>
              </a:ext>
            </a:extLst>
          </p:cNvPr>
          <p:cNvSpPr/>
          <p:nvPr/>
        </p:nvSpPr>
        <p:spPr>
          <a:xfrm>
            <a:off x="1178009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79" name="Freeform: Shape 2978">
            <a:extLst>
              <a:ext uri="{FF2B5EF4-FFF2-40B4-BE49-F238E27FC236}">
                <a16:creationId xmlns:a16="http://schemas.microsoft.com/office/drawing/2014/main" id="{14428BBD-0010-EBC0-F5C5-ECA152EF3E7C}"/>
              </a:ext>
            </a:extLst>
          </p:cNvPr>
          <p:cNvSpPr/>
          <p:nvPr/>
        </p:nvSpPr>
        <p:spPr>
          <a:xfrm>
            <a:off x="11951545" y="61420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80" name="Freeform: Shape 2979">
            <a:extLst>
              <a:ext uri="{FF2B5EF4-FFF2-40B4-BE49-F238E27FC236}">
                <a16:creationId xmlns:a16="http://schemas.microsoft.com/office/drawing/2014/main" id="{D4786156-6F3B-F2E6-7597-8BC631DA45CB}"/>
              </a:ext>
            </a:extLst>
          </p:cNvPr>
          <p:cNvSpPr/>
          <p:nvPr/>
        </p:nvSpPr>
        <p:spPr>
          <a:xfrm>
            <a:off x="11951545" y="59801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81" name="Freeform: Shape 2980">
            <a:extLst>
              <a:ext uri="{FF2B5EF4-FFF2-40B4-BE49-F238E27FC236}">
                <a16:creationId xmlns:a16="http://schemas.microsoft.com/office/drawing/2014/main" id="{854B9AA7-3B04-5E6C-FB8C-BAA41EBFB59F}"/>
              </a:ext>
            </a:extLst>
          </p:cNvPr>
          <p:cNvSpPr/>
          <p:nvPr/>
        </p:nvSpPr>
        <p:spPr>
          <a:xfrm>
            <a:off x="11951545" y="58181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82" name="Freeform: Shape 2981">
            <a:extLst>
              <a:ext uri="{FF2B5EF4-FFF2-40B4-BE49-F238E27FC236}">
                <a16:creationId xmlns:a16="http://schemas.microsoft.com/office/drawing/2014/main" id="{4BC15B4E-F590-EBC8-D637-E5DC436B1E87}"/>
              </a:ext>
            </a:extLst>
          </p:cNvPr>
          <p:cNvSpPr/>
          <p:nvPr/>
        </p:nvSpPr>
        <p:spPr>
          <a:xfrm>
            <a:off x="11951545" y="56562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83" name="Freeform: Shape 2982">
            <a:extLst>
              <a:ext uri="{FF2B5EF4-FFF2-40B4-BE49-F238E27FC236}">
                <a16:creationId xmlns:a16="http://schemas.microsoft.com/office/drawing/2014/main" id="{A58CBA81-4EFB-15B1-DD21-9FC9ECFF6976}"/>
              </a:ext>
            </a:extLst>
          </p:cNvPr>
          <p:cNvSpPr/>
          <p:nvPr/>
        </p:nvSpPr>
        <p:spPr>
          <a:xfrm>
            <a:off x="11951545" y="54943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84" name="Freeform: Shape 2983">
            <a:extLst>
              <a:ext uri="{FF2B5EF4-FFF2-40B4-BE49-F238E27FC236}">
                <a16:creationId xmlns:a16="http://schemas.microsoft.com/office/drawing/2014/main" id="{784A1CA9-02F4-276F-0731-6EB25B8D5813}"/>
              </a:ext>
            </a:extLst>
          </p:cNvPr>
          <p:cNvSpPr/>
          <p:nvPr/>
        </p:nvSpPr>
        <p:spPr>
          <a:xfrm>
            <a:off x="11951545" y="53324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85" name="Freeform: Shape 2984">
            <a:extLst>
              <a:ext uri="{FF2B5EF4-FFF2-40B4-BE49-F238E27FC236}">
                <a16:creationId xmlns:a16="http://schemas.microsoft.com/office/drawing/2014/main" id="{DE2A0E0A-CAB7-28B1-FC07-9965E7D032C0}"/>
              </a:ext>
            </a:extLst>
          </p:cNvPr>
          <p:cNvSpPr/>
          <p:nvPr/>
        </p:nvSpPr>
        <p:spPr>
          <a:xfrm>
            <a:off x="11951545" y="5170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86" name="Freeform: Shape 2985">
            <a:extLst>
              <a:ext uri="{FF2B5EF4-FFF2-40B4-BE49-F238E27FC236}">
                <a16:creationId xmlns:a16="http://schemas.microsoft.com/office/drawing/2014/main" id="{467E26E2-1C20-CBB6-E185-44A61A79A26A}"/>
              </a:ext>
            </a:extLst>
          </p:cNvPr>
          <p:cNvSpPr/>
          <p:nvPr/>
        </p:nvSpPr>
        <p:spPr>
          <a:xfrm>
            <a:off x="11951545" y="5008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87" name="Freeform: Shape 2986">
            <a:extLst>
              <a:ext uri="{FF2B5EF4-FFF2-40B4-BE49-F238E27FC236}">
                <a16:creationId xmlns:a16="http://schemas.microsoft.com/office/drawing/2014/main" id="{7863BAA4-EEE4-8327-9A98-30D1EBCFADD5}"/>
              </a:ext>
            </a:extLst>
          </p:cNvPr>
          <p:cNvSpPr/>
          <p:nvPr/>
        </p:nvSpPr>
        <p:spPr>
          <a:xfrm>
            <a:off x="11951545" y="4846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88" name="Freeform: Shape 2987">
            <a:extLst>
              <a:ext uri="{FF2B5EF4-FFF2-40B4-BE49-F238E27FC236}">
                <a16:creationId xmlns:a16="http://schemas.microsoft.com/office/drawing/2014/main" id="{56EB51ED-69D9-1A4B-0CF3-3817B8636A8E}"/>
              </a:ext>
            </a:extLst>
          </p:cNvPr>
          <p:cNvSpPr/>
          <p:nvPr/>
        </p:nvSpPr>
        <p:spPr>
          <a:xfrm>
            <a:off x="11951545" y="4684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89" name="Freeform: Shape 2988">
            <a:extLst>
              <a:ext uri="{FF2B5EF4-FFF2-40B4-BE49-F238E27FC236}">
                <a16:creationId xmlns:a16="http://schemas.microsoft.com/office/drawing/2014/main" id="{386FF81C-E67F-CC70-134A-8522751DEC34}"/>
              </a:ext>
            </a:extLst>
          </p:cNvPr>
          <p:cNvSpPr/>
          <p:nvPr/>
        </p:nvSpPr>
        <p:spPr>
          <a:xfrm>
            <a:off x="11951545" y="4522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90" name="Freeform: Shape 2989">
            <a:extLst>
              <a:ext uri="{FF2B5EF4-FFF2-40B4-BE49-F238E27FC236}">
                <a16:creationId xmlns:a16="http://schemas.microsoft.com/office/drawing/2014/main" id="{1AE266D5-0594-DF0C-11D3-D4F9FAB402A7}"/>
              </a:ext>
            </a:extLst>
          </p:cNvPr>
          <p:cNvSpPr/>
          <p:nvPr/>
        </p:nvSpPr>
        <p:spPr>
          <a:xfrm>
            <a:off x="11951545" y="4360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91" name="Freeform: Shape 2990">
            <a:extLst>
              <a:ext uri="{FF2B5EF4-FFF2-40B4-BE49-F238E27FC236}">
                <a16:creationId xmlns:a16="http://schemas.microsoft.com/office/drawing/2014/main" id="{5D2C4B9E-111C-24B8-4988-59F2BA135254}"/>
              </a:ext>
            </a:extLst>
          </p:cNvPr>
          <p:cNvSpPr/>
          <p:nvPr/>
        </p:nvSpPr>
        <p:spPr>
          <a:xfrm>
            <a:off x="11951545" y="4198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92" name="Freeform: Shape 2991">
            <a:extLst>
              <a:ext uri="{FF2B5EF4-FFF2-40B4-BE49-F238E27FC236}">
                <a16:creationId xmlns:a16="http://schemas.microsoft.com/office/drawing/2014/main" id="{CA609DC9-7108-EDCB-A73C-9441B4698E7D}"/>
              </a:ext>
            </a:extLst>
          </p:cNvPr>
          <p:cNvSpPr/>
          <p:nvPr/>
        </p:nvSpPr>
        <p:spPr>
          <a:xfrm>
            <a:off x="11951545" y="40274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93" name="Freeform: Shape 2992">
            <a:extLst>
              <a:ext uri="{FF2B5EF4-FFF2-40B4-BE49-F238E27FC236}">
                <a16:creationId xmlns:a16="http://schemas.microsoft.com/office/drawing/2014/main" id="{478B93B1-DC74-6251-2F76-31A250F1625C}"/>
              </a:ext>
            </a:extLst>
          </p:cNvPr>
          <p:cNvSpPr/>
          <p:nvPr/>
        </p:nvSpPr>
        <p:spPr>
          <a:xfrm>
            <a:off x="11951545" y="38655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94" name="Freeform: Shape 2993">
            <a:extLst>
              <a:ext uri="{FF2B5EF4-FFF2-40B4-BE49-F238E27FC236}">
                <a16:creationId xmlns:a16="http://schemas.microsoft.com/office/drawing/2014/main" id="{A060AE9A-0DE4-F84C-D4C1-7E801C92837D}"/>
              </a:ext>
            </a:extLst>
          </p:cNvPr>
          <p:cNvSpPr/>
          <p:nvPr/>
        </p:nvSpPr>
        <p:spPr>
          <a:xfrm>
            <a:off x="11951545" y="37036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95" name="Freeform: Shape 2994">
            <a:extLst>
              <a:ext uri="{FF2B5EF4-FFF2-40B4-BE49-F238E27FC236}">
                <a16:creationId xmlns:a16="http://schemas.microsoft.com/office/drawing/2014/main" id="{AD1BF322-E8A5-E547-F7C8-A0B9F0297333}"/>
              </a:ext>
            </a:extLst>
          </p:cNvPr>
          <p:cNvSpPr/>
          <p:nvPr/>
        </p:nvSpPr>
        <p:spPr>
          <a:xfrm>
            <a:off x="11951545" y="35417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96" name="Freeform: Shape 2995">
            <a:extLst>
              <a:ext uri="{FF2B5EF4-FFF2-40B4-BE49-F238E27FC236}">
                <a16:creationId xmlns:a16="http://schemas.microsoft.com/office/drawing/2014/main" id="{01D26093-1E79-D14A-A008-71B39F5B74BC}"/>
              </a:ext>
            </a:extLst>
          </p:cNvPr>
          <p:cNvSpPr/>
          <p:nvPr/>
        </p:nvSpPr>
        <p:spPr>
          <a:xfrm>
            <a:off x="11951545" y="33797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97" name="Freeform: Shape 2996">
            <a:extLst>
              <a:ext uri="{FF2B5EF4-FFF2-40B4-BE49-F238E27FC236}">
                <a16:creationId xmlns:a16="http://schemas.microsoft.com/office/drawing/2014/main" id="{E2533A3F-6D41-CC46-F77E-26CB0A4234A7}"/>
              </a:ext>
            </a:extLst>
          </p:cNvPr>
          <p:cNvSpPr/>
          <p:nvPr/>
        </p:nvSpPr>
        <p:spPr>
          <a:xfrm>
            <a:off x="11951545" y="32178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98" name="Freeform: Shape 2997">
            <a:extLst>
              <a:ext uri="{FF2B5EF4-FFF2-40B4-BE49-F238E27FC236}">
                <a16:creationId xmlns:a16="http://schemas.microsoft.com/office/drawing/2014/main" id="{BC460201-2A2E-59D3-4986-D22662DC8629}"/>
              </a:ext>
            </a:extLst>
          </p:cNvPr>
          <p:cNvSpPr/>
          <p:nvPr/>
        </p:nvSpPr>
        <p:spPr>
          <a:xfrm>
            <a:off x="11951545" y="30559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2999" name="Freeform: Shape 2998">
            <a:extLst>
              <a:ext uri="{FF2B5EF4-FFF2-40B4-BE49-F238E27FC236}">
                <a16:creationId xmlns:a16="http://schemas.microsoft.com/office/drawing/2014/main" id="{FFA9B1F8-C153-D8EF-30A6-47BF400EF7DD}"/>
              </a:ext>
            </a:extLst>
          </p:cNvPr>
          <p:cNvSpPr/>
          <p:nvPr/>
        </p:nvSpPr>
        <p:spPr>
          <a:xfrm>
            <a:off x="11951545" y="28940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00" name="Freeform: Shape 2999">
            <a:extLst>
              <a:ext uri="{FF2B5EF4-FFF2-40B4-BE49-F238E27FC236}">
                <a16:creationId xmlns:a16="http://schemas.microsoft.com/office/drawing/2014/main" id="{2F33E7F3-560B-E3BF-DFA3-98FD03A25628}"/>
              </a:ext>
            </a:extLst>
          </p:cNvPr>
          <p:cNvSpPr/>
          <p:nvPr/>
        </p:nvSpPr>
        <p:spPr>
          <a:xfrm>
            <a:off x="11951545" y="2732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01" name="Freeform: Shape 3000">
            <a:extLst>
              <a:ext uri="{FF2B5EF4-FFF2-40B4-BE49-F238E27FC236}">
                <a16:creationId xmlns:a16="http://schemas.microsoft.com/office/drawing/2014/main" id="{315A3495-980C-F65B-5FE9-05B8F957EF28}"/>
              </a:ext>
            </a:extLst>
          </p:cNvPr>
          <p:cNvSpPr/>
          <p:nvPr/>
        </p:nvSpPr>
        <p:spPr>
          <a:xfrm>
            <a:off x="11951545" y="2570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02" name="Freeform: Shape 3001">
            <a:extLst>
              <a:ext uri="{FF2B5EF4-FFF2-40B4-BE49-F238E27FC236}">
                <a16:creationId xmlns:a16="http://schemas.microsoft.com/office/drawing/2014/main" id="{91A0241A-84B3-A876-7373-97CD6A882D98}"/>
              </a:ext>
            </a:extLst>
          </p:cNvPr>
          <p:cNvSpPr/>
          <p:nvPr/>
        </p:nvSpPr>
        <p:spPr>
          <a:xfrm>
            <a:off x="11951545" y="2408240"/>
            <a:ext cx="57150" cy="57149"/>
          </a:xfrm>
          <a:custGeom>
            <a:avLst/>
            <a:gdLst>
              <a:gd name="connsiteX0" fmla="*/ 56621 w 57150"/>
              <a:gd name="connsiteY0" fmla="*/ 28572 h 57149"/>
              <a:gd name="connsiteX1" fmla="*/ 28046 w 57150"/>
              <a:gd name="connsiteY1" fmla="*/ 57147 h 57149"/>
              <a:gd name="connsiteX2" fmla="*/ -529 w 57150"/>
              <a:gd name="connsiteY2" fmla="*/ 28572 h 57149"/>
              <a:gd name="connsiteX3" fmla="*/ 28046 w 57150"/>
              <a:gd name="connsiteY3" fmla="*/ -3 h 57149"/>
              <a:gd name="connsiteX4" fmla="*/ 56621 w 57150"/>
              <a:gd name="connsiteY4" fmla="*/ 28572 h 5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9">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03" name="Freeform: Shape 3002">
            <a:extLst>
              <a:ext uri="{FF2B5EF4-FFF2-40B4-BE49-F238E27FC236}">
                <a16:creationId xmlns:a16="http://schemas.microsoft.com/office/drawing/2014/main" id="{E8F81FEF-9604-C2CD-938F-316AFC21C1E4}"/>
              </a:ext>
            </a:extLst>
          </p:cNvPr>
          <p:cNvSpPr/>
          <p:nvPr/>
        </p:nvSpPr>
        <p:spPr>
          <a:xfrm>
            <a:off x="11951545" y="2246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04" name="Freeform: Shape 3003">
            <a:extLst>
              <a:ext uri="{FF2B5EF4-FFF2-40B4-BE49-F238E27FC236}">
                <a16:creationId xmlns:a16="http://schemas.microsoft.com/office/drawing/2014/main" id="{37F2F874-964D-8683-E327-B965789DC18A}"/>
              </a:ext>
            </a:extLst>
          </p:cNvPr>
          <p:cNvSpPr/>
          <p:nvPr/>
        </p:nvSpPr>
        <p:spPr>
          <a:xfrm>
            <a:off x="11951545" y="20843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05" name="Freeform: Shape 3004">
            <a:extLst>
              <a:ext uri="{FF2B5EF4-FFF2-40B4-BE49-F238E27FC236}">
                <a16:creationId xmlns:a16="http://schemas.microsoft.com/office/drawing/2014/main" id="{4716F2FC-CED8-07D0-EA5D-B1CA51CBED14}"/>
              </a:ext>
            </a:extLst>
          </p:cNvPr>
          <p:cNvSpPr/>
          <p:nvPr/>
        </p:nvSpPr>
        <p:spPr>
          <a:xfrm>
            <a:off x="11951545" y="19224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06" name="Freeform: Shape 3005">
            <a:extLst>
              <a:ext uri="{FF2B5EF4-FFF2-40B4-BE49-F238E27FC236}">
                <a16:creationId xmlns:a16="http://schemas.microsoft.com/office/drawing/2014/main" id="{A86C61BF-68ED-9090-6E24-FB6645FEFCE3}"/>
              </a:ext>
            </a:extLst>
          </p:cNvPr>
          <p:cNvSpPr/>
          <p:nvPr/>
        </p:nvSpPr>
        <p:spPr>
          <a:xfrm>
            <a:off x="11951545" y="17605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07" name="Freeform: Shape 3006">
            <a:extLst>
              <a:ext uri="{FF2B5EF4-FFF2-40B4-BE49-F238E27FC236}">
                <a16:creationId xmlns:a16="http://schemas.microsoft.com/office/drawing/2014/main" id="{867B23FD-D0A5-CCCA-1A2B-90004C6A365D}"/>
              </a:ext>
            </a:extLst>
          </p:cNvPr>
          <p:cNvSpPr/>
          <p:nvPr/>
        </p:nvSpPr>
        <p:spPr>
          <a:xfrm>
            <a:off x="11951545" y="158909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08" name="Freeform: Shape 3007">
            <a:extLst>
              <a:ext uri="{FF2B5EF4-FFF2-40B4-BE49-F238E27FC236}">
                <a16:creationId xmlns:a16="http://schemas.microsoft.com/office/drawing/2014/main" id="{F94C7817-984B-4768-283A-AD595CCEC3E3}"/>
              </a:ext>
            </a:extLst>
          </p:cNvPr>
          <p:cNvSpPr/>
          <p:nvPr/>
        </p:nvSpPr>
        <p:spPr>
          <a:xfrm>
            <a:off x="11951545" y="142716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09" name="Freeform: Shape 3008">
            <a:extLst>
              <a:ext uri="{FF2B5EF4-FFF2-40B4-BE49-F238E27FC236}">
                <a16:creationId xmlns:a16="http://schemas.microsoft.com/office/drawing/2014/main" id="{BC3FF1F6-6825-78D3-54FD-2ED814A31B8A}"/>
              </a:ext>
            </a:extLst>
          </p:cNvPr>
          <p:cNvSpPr/>
          <p:nvPr/>
        </p:nvSpPr>
        <p:spPr>
          <a:xfrm>
            <a:off x="11951545" y="1265240"/>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10" name="Freeform: Shape 3009">
            <a:extLst>
              <a:ext uri="{FF2B5EF4-FFF2-40B4-BE49-F238E27FC236}">
                <a16:creationId xmlns:a16="http://schemas.microsoft.com/office/drawing/2014/main" id="{2FEBCC1F-EDE6-7995-DDD7-9CB2D69C2ECE}"/>
              </a:ext>
            </a:extLst>
          </p:cNvPr>
          <p:cNvSpPr/>
          <p:nvPr/>
        </p:nvSpPr>
        <p:spPr>
          <a:xfrm>
            <a:off x="11951545" y="1103315"/>
            <a:ext cx="57150" cy="57150"/>
          </a:xfrm>
          <a:custGeom>
            <a:avLst/>
            <a:gdLst>
              <a:gd name="connsiteX0" fmla="*/ 56621 w 57150"/>
              <a:gd name="connsiteY0" fmla="*/ 28572 h 57150"/>
              <a:gd name="connsiteX1" fmla="*/ 28046 w 57150"/>
              <a:gd name="connsiteY1" fmla="*/ 57147 h 57150"/>
              <a:gd name="connsiteX2" fmla="*/ -529 w 57150"/>
              <a:gd name="connsiteY2" fmla="*/ 28572 h 57150"/>
              <a:gd name="connsiteX3" fmla="*/ 28046 w 57150"/>
              <a:gd name="connsiteY3" fmla="*/ -3 h 57150"/>
              <a:gd name="connsiteX4" fmla="*/ 56621 w 57150"/>
              <a:gd name="connsiteY4" fmla="*/ 2857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6621" y="28572"/>
                </a:moveTo>
                <a:cubicBezTo>
                  <a:pt x="56621" y="44345"/>
                  <a:pt x="43858" y="57147"/>
                  <a:pt x="28046" y="57147"/>
                </a:cubicBezTo>
                <a:cubicBezTo>
                  <a:pt x="12331" y="57147"/>
                  <a:pt x="-529" y="44345"/>
                  <a:pt x="-529" y="28572"/>
                </a:cubicBezTo>
                <a:cubicBezTo>
                  <a:pt x="-529" y="12789"/>
                  <a:pt x="12331" y="-3"/>
                  <a:pt x="28046" y="-3"/>
                </a:cubicBezTo>
                <a:cubicBezTo>
                  <a:pt x="43858" y="-3"/>
                  <a:pt x="56621" y="12789"/>
                  <a:pt x="56621" y="28572"/>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11" name="Freeform: Shape 3010">
            <a:extLst>
              <a:ext uri="{FF2B5EF4-FFF2-40B4-BE49-F238E27FC236}">
                <a16:creationId xmlns:a16="http://schemas.microsoft.com/office/drawing/2014/main" id="{BAB1C8AA-82AD-D267-DF35-EC16A5DFEFF2}"/>
              </a:ext>
            </a:extLst>
          </p:cNvPr>
          <p:cNvSpPr/>
          <p:nvPr/>
        </p:nvSpPr>
        <p:spPr>
          <a:xfrm>
            <a:off x="11951545" y="941387"/>
            <a:ext cx="57150" cy="57152"/>
          </a:xfrm>
          <a:custGeom>
            <a:avLst/>
            <a:gdLst>
              <a:gd name="connsiteX0" fmla="*/ 56621 w 57150"/>
              <a:gd name="connsiteY0" fmla="*/ 28575 h 57152"/>
              <a:gd name="connsiteX1" fmla="*/ 28046 w 57150"/>
              <a:gd name="connsiteY1" fmla="*/ 57150 h 57152"/>
              <a:gd name="connsiteX2" fmla="*/ -529 w 57150"/>
              <a:gd name="connsiteY2" fmla="*/ 28575 h 57152"/>
              <a:gd name="connsiteX3" fmla="*/ 28046 w 57150"/>
              <a:gd name="connsiteY3" fmla="*/ -3 h 57152"/>
              <a:gd name="connsiteX4" fmla="*/ 56621 w 57150"/>
              <a:gd name="connsiteY4" fmla="*/ 28575 h 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2">
                <a:moveTo>
                  <a:pt x="56621" y="28575"/>
                </a:moveTo>
                <a:cubicBezTo>
                  <a:pt x="56621" y="44348"/>
                  <a:pt x="43858" y="57150"/>
                  <a:pt x="28046" y="57150"/>
                </a:cubicBezTo>
                <a:cubicBezTo>
                  <a:pt x="12331" y="57150"/>
                  <a:pt x="-529" y="44348"/>
                  <a:pt x="-529" y="28575"/>
                </a:cubicBezTo>
                <a:cubicBezTo>
                  <a:pt x="-529" y="12792"/>
                  <a:pt x="12331" y="-3"/>
                  <a:pt x="28046" y="-3"/>
                </a:cubicBezTo>
                <a:cubicBezTo>
                  <a:pt x="43858" y="-3"/>
                  <a:pt x="56621" y="12792"/>
                  <a:pt x="56621" y="28575"/>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12" name="Freeform: Shape 3011">
            <a:extLst>
              <a:ext uri="{FF2B5EF4-FFF2-40B4-BE49-F238E27FC236}">
                <a16:creationId xmlns:a16="http://schemas.microsoft.com/office/drawing/2014/main" id="{606E306C-7F15-DEA9-C9FE-C10C1A49083C}"/>
              </a:ext>
            </a:extLst>
          </p:cNvPr>
          <p:cNvSpPr/>
          <p:nvPr/>
        </p:nvSpPr>
        <p:spPr>
          <a:xfrm>
            <a:off x="11951545" y="7794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13" name="Freeform: Shape 3012">
            <a:extLst>
              <a:ext uri="{FF2B5EF4-FFF2-40B4-BE49-F238E27FC236}">
                <a16:creationId xmlns:a16="http://schemas.microsoft.com/office/drawing/2014/main" id="{A8119A29-03E4-2FD4-B249-CEF00C43B94B}"/>
              </a:ext>
            </a:extLst>
          </p:cNvPr>
          <p:cNvSpPr/>
          <p:nvPr/>
        </p:nvSpPr>
        <p:spPr>
          <a:xfrm>
            <a:off x="11951545" y="61753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14" name="Freeform: Shape 3013">
            <a:extLst>
              <a:ext uri="{FF2B5EF4-FFF2-40B4-BE49-F238E27FC236}">
                <a16:creationId xmlns:a16="http://schemas.microsoft.com/office/drawing/2014/main" id="{7427EB95-2102-0D25-4E31-FE35C81C4D92}"/>
              </a:ext>
            </a:extLst>
          </p:cNvPr>
          <p:cNvSpPr/>
          <p:nvPr/>
        </p:nvSpPr>
        <p:spPr>
          <a:xfrm>
            <a:off x="11951545" y="45561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15" name="Freeform: Shape 3014">
            <a:extLst>
              <a:ext uri="{FF2B5EF4-FFF2-40B4-BE49-F238E27FC236}">
                <a16:creationId xmlns:a16="http://schemas.microsoft.com/office/drawing/2014/main" id="{46E83404-B5BD-EEE3-59D4-A1425792B48B}"/>
              </a:ext>
            </a:extLst>
          </p:cNvPr>
          <p:cNvSpPr/>
          <p:nvPr/>
        </p:nvSpPr>
        <p:spPr>
          <a:xfrm>
            <a:off x="11951545" y="293687"/>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16" name="Freeform: Shape 3015">
            <a:extLst>
              <a:ext uri="{FF2B5EF4-FFF2-40B4-BE49-F238E27FC236}">
                <a16:creationId xmlns:a16="http://schemas.microsoft.com/office/drawing/2014/main" id="{F8A8AF69-5AA6-D167-411D-4C6DFA56F593}"/>
              </a:ext>
            </a:extLst>
          </p:cNvPr>
          <p:cNvSpPr/>
          <p:nvPr/>
        </p:nvSpPr>
        <p:spPr>
          <a:xfrm>
            <a:off x="11951545" y="131762"/>
            <a:ext cx="57150" cy="57148"/>
          </a:xfrm>
          <a:custGeom>
            <a:avLst/>
            <a:gdLst>
              <a:gd name="connsiteX0" fmla="*/ 56621 w 57150"/>
              <a:gd name="connsiteY0" fmla="*/ 28571 h 57148"/>
              <a:gd name="connsiteX1" fmla="*/ 28046 w 57150"/>
              <a:gd name="connsiteY1" fmla="*/ 57145 h 57148"/>
              <a:gd name="connsiteX2" fmla="*/ -529 w 57150"/>
              <a:gd name="connsiteY2" fmla="*/ 28571 h 57148"/>
              <a:gd name="connsiteX3" fmla="*/ 28046 w 57150"/>
              <a:gd name="connsiteY3" fmla="*/ -3 h 57148"/>
              <a:gd name="connsiteX4" fmla="*/ 56621 w 57150"/>
              <a:gd name="connsiteY4" fmla="*/ 28571 h 5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48">
                <a:moveTo>
                  <a:pt x="56621" y="28571"/>
                </a:moveTo>
                <a:cubicBezTo>
                  <a:pt x="56621" y="44352"/>
                  <a:pt x="43858" y="57145"/>
                  <a:pt x="28046" y="57145"/>
                </a:cubicBezTo>
                <a:cubicBezTo>
                  <a:pt x="12331" y="57145"/>
                  <a:pt x="-529" y="44352"/>
                  <a:pt x="-529" y="28571"/>
                </a:cubicBezTo>
                <a:cubicBezTo>
                  <a:pt x="-529" y="12790"/>
                  <a:pt x="12331" y="-3"/>
                  <a:pt x="28046" y="-3"/>
                </a:cubicBezTo>
                <a:cubicBezTo>
                  <a:pt x="43858" y="-3"/>
                  <a:pt x="56621" y="12790"/>
                  <a:pt x="56621" y="28571"/>
                </a:cubicBezTo>
                <a:close/>
              </a:path>
            </a:pathLst>
          </a:custGeom>
          <a:solidFill>
            <a:srgbClr val="018393"/>
          </a:solidFill>
          <a:ln w="9525" cap="flat">
            <a:solidFill>
              <a:srgbClr val="018393"/>
            </a:solidFill>
            <a:prstDash val="solid"/>
            <a:round/>
          </a:ln>
        </p:spPr>
        <p:txBody>
          <a:bodyPr rtlCol="0" anchor="ctr"/>
          <a:lstStyle/>
          <a:p>
            <a:endParaRPr lang="en-GB"/>
          </a:p>
        </p:txBody>
      </p:sp>
      <p:sp>
        <p:nvSpPr>
          <p:cNvPr id="3017" name="Rectangle 3016">
            <a:extLst>
              <a:ext uri="{FF2B5EF4-FFF2-40B4-BE49-F238E27FC236}">
                <a16:creationId xmlns:a16="http://schemas.microsoft.com/office/drawing/2014/main" id="{983BEDD7-55D5-0F1F-8092-CD0A98D1DF87}"/>
              </a:ext>
            </a:extLst>
          </p:cNvPr>
          <p:cNvSpPr/>
          <p:nvPr/>
        </p:nvSpPr>
        <p:spPr>
          <a:xfrm>
            <a:off x="6984136" y="2055814"/>
            <a:ext cx="3463226" cy="1866901"/>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2214F"/>
                </a:solidFill>
              </a:rPr>
              <a:t>Initial search yielded 1522 total results</a:t>
            </a:r>
          </a:p>
        </p:txBody>
      </p:sp>
      <p:sp>
        <p:nvSpPr>
          <p:cNvPr id="3022" name="Subtitle 2">
            <a:hlinkClick r:id="rId2" action="ppaction://hlinksldjump"/>
            <a:extLst>
              <a:ext uri="{FF2B5EF4-FFF2-40B4-BE49-F238E27FC236}">
                <a16:creationId xmlns:a16="http://schemas.microsoft.com/office/drawing/2014/main" id="{26D5AB9F-A90D-0A29-4B77-AEC296E11032}"/>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3023" name="Subtitle 2">
            <a:hlinkClick r:id="rId3" action="ppaction://hlinksldjump"/>
            <a:extLst>
              <a:ext uri="{FF2B5EF4-FFF2-40B4-BE49-F238E27FC236}">
                <a16:creationId xmlns:a16="http://schemas.microsoft.com/office/drawing/2014/main" id="{886C528C-F8FD-8D79-5FAC-C781856D3477}"/>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Methods</a:t>
            </a:r>
            <a:endParaRPr lang="en-US" sz="1800" dirty="0">
              <a:solidFill>
                <a:srgbClr val="02214F"/>
              </a:solidFill>
              <a:latin typeface="Century Gothic" panose="020B0502020202020204" pitchFamily="34" charset="0"/>
            </a:endParaRPr>
          </a:p>
        </p:txBody>
      </p:sp>
      <p:sp>
        <p:nvSpPr>
          <p:cNvPr id="3024" name="Subtitle 2">
            <a:hlinkClick r:id="rId4" action="ppaction://hlinksldjump"/>
            <a:extLst>
              <a:ext uri="{FF2B5EF4-FFF2-40B4-BE49-F238E27FC236}">
                <a16:creationId xmlns:a16="http://schemas.microsoft.com/office/drawing/2014/main" id="{35ED3597-C59A-BFDD-283B-927347123ABC}"/>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3025" name="Subtitle 2">
            <a:hlinkClick r:id="rId5" action="ppaction://hlinksldjump"/>
            <a:extLst>
              <a:ext uri="{FF2B5EF4-FFF2-40B4-BE49-F238E27FC236}">
                <a16:creationId xmlns:a16="http://schemas.microsoft.com/office/drawing/2014/main" id="{9D05C48F-7D39-42B6-DCEE-398E4D6EF9D0}"/>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3027" name="Subtitle 2">
            <a:hlinkClick r:id="rId6" action="ppaction://hlinksldjump"/>
            <a:extLst>
              <a:ext uri="{FF2B5EF4-FFF2-40B4-BE49-F238E27FC236}">
                <a16:creationId xmlns:a16="http://schemas.microsoft.com/office/drawing/2014/main" id="{8D0C74C9-ECE6-73DF-D0B7-B0A78CD9E3D1}"/>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3028" name="Oval 3027">
            <a:hlinkClick r:id="rId7" action="ppaction://hlinksldjump"/>
            <a:extLst>
              <a:ext uri="{FF2B5EF4-FFF2-40B4-BE49-F238E27FC236}">
                <a16:creationId xmlns:a16="http://schemas.microsoft.com/office/drawing/2014/main" id="{86FC3D01-9395-1D04-6620-2D4CA8398E80}"/>
              </a:ext>
            </a:extLst>
          </p:cNvPr>
          <p:cNvSpPr/>
          <p:nvPr/>
        </p:nvSpPr>
        <p:spPr>
          <a:xfrm>
            <a:off x="158657" y="1625414"/>
            <a:ext cx="683393" cy="683393"/>
          </a:xfrm>
          <a:prstGeom prst="ellipse">
            <a:avLst/>
          </a:prstGeom>
          <a:solidFill>
            <a:srgbClr val="FAA96A"/>
          </a:solidFill>
          <a:ln w="571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2</a:t>
            </a:r>
          </a:p>
        </p:txBody>
      </p:sp>
      <p:sp>
        <p:nvSpPr>
          <p:cNvPr id="3029" name="Oval 3028">
            <a:hlinkClick r:id="rId8" action="ppaction://hlinksldjump"/>
            <a:extLst>
              <a:ext uri="{FF2B5EF4-FFF2-40B4-BE49-F238E27FC236}">
                <a16:creationId xmlns:a16="http://schemas.microsoft.com/office/drawing/2014/main" id="{82F89F2F-999E-B3D8-F11A-43E4C86A6112}"/>
              </a:ext>
            </a:extLst>
          </p:cNvPr>
          <p:cNvSpPr/>
          <p:nvPr/>
        </p:nvSpPr>
        <p:spPr>
          <a:xfrm>
            <a:off x="158657" y="2532545"/>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3</a:t>
            </a:r>
          </a:p>
        </p:txBody>
      </p:sp>
      <p:sp>
        <p:nvSpPr>
          <p:cNvPr id="3030" name="Oval 3029">
            <a:hlinkClick r:id="rId9" action="ppaction://hlinksldjump"/>
            <a:extLst>
              <a:ext uri="{FF2B5EF4-FFF2-40B4-BE49-F238E27FC236}">
                <a16:creationId xmlns:a16="http://schemas.microsoft.com/office/drawing/2014/main" id="{9844EB4D-B565-1B19-1A6B-0EDC8F82EECF}"/>
              </a:ext>
            </a:extLst>
          </p:cNvPr>
          <p:cNvSpPr/>
          <p:nvPr/>
        </p:nvSpPr>
        <p:spPr>
          <a:xfrm>
            <a:off x="158657" y="3436940"/>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4</a:t>
            </a:r>
          </a:p>
        </p:txBody>
      </p:sp>
      <p:sp>
        <p:nvSpPr>
          <p:cNvPr id="3031" name="Oval 3030">
            <a:hlinkClick r:id="rId10" action="ppaction://hlinksldjump"/>
            <a:extLst>
              <a:ext uri="{FF2B5EF4-FFF2-40B4-BE49-F238E27FC236}">
                <a16:creationId xmlns:a16="http://schemas.microsoft.com/office/drawing/2014/main" id="{C1CC0C3D-2BEC-1782-2AA5-13E6BAD6E4DC}"/>
              </a:ext>
            </a:extLst>
          </p:cNvPr>
          <p:cNvSpPr/>
          <p:nvPr/>
        </p:nvSpPr>
        <p:spPr>
          <a:xfrm>
            <a:off x="158657" y="4343834"/>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5</a:t>
            </a:r>
          </a:p>
        </p:txBody>
      </p:sp>
      <p:sp>
        <p:nvSpPr>
          <p:cNvPr id="3033" name="Oval 3032">
            <a:hlinkClick r:id="rId3" action="ppaction://hlinksldjump"/>
            <a:extLst>
              <a:ext uri="{FF2B5EF4-FFF2-40B4-BE49-F238E27FC236}">
                <a16:creationId xmlns:a16="http://schemas.microsoft.com/office/drawing/2014/main" id="{14F41A53-FA15-272D-26AC-18C44A1CE04C}"/>
              </a:ext>
            </a:extLst>
          </p:cNvPr>
          <p:cNvSpPr/>
          <p:nvPr/>
        </p:nvSpPr>
        <p:spPr>
          <a:xfrm>
            <a:off x="158657" y="693790"/>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1</a:t>
            </a:r>
          </a:p>
        </p:txBody>
      </p:sp>
      <p:cxnSp>
        <p:nvCxnSpPr>
          <p:cNvPr id="2" name="Straight Connector 1">
            <a:extLst>
              <a:ext uri="{FF2B5EF4-FFF2-40B4-BE49-F238E27FC236}">
                <a16:creationId xmlns:a16="http://schemas.microsoft.com/office/drawing/2014/main" id="{5E722C30-984B-659A-24DA-AC28EC284ED7}"/>
              </a:ext>
            </a:extLst>
          </p:cNvPr>
          <p:cNvCxnSpPr>
            <a:cxnSpLocks/>
          </p:cNvCxnSpPr>
          <p:nvPr/>
        </p:nvCxnSpPr>
        <p:spPr>
          <a:xfrm>
            <a:off x="4960567" y="-385011"/>
            <a:ext cx="0" cy="6731837"/>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3" name="Isosceles Triangle 2">
            <a:hlinkClick r:id="" action="ppaction://hlinkshowjump?jump=previousslide"/>
            <a:extLst>
              <a:ext uri="{FF2B5EF4-FFF2-40B4-BE49-F238E27FC236}">
                <a16:creationId xmlns:a16="http://schemas.microsoft.com/office/drawing/2014/main" id="{5DD04D94-21F0-B5E9-E9F5-AA80F079D9CC}"/>
              </a:ext>
            </a:extLst>
          </p:cNvPr>
          <p:cNvSpPr/>
          <p:nvPr/>
        </p:nvSpPr>
        <p:spPr>
          <a:xfrm rot="16200000">
            <a:off x="367925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hlinkClick r:id="" action="ppaction://hlinkshowjump?jump=nextslide"/>
            <a:extLst>
              <a:ext uri="{FF2B5EF4-FFF2-40B4-BE49-F238E27FC236}">
                <a16:creationId xmlns:a16="http://schemas.microsoft.com/office/drawing/2014/main" id="{2F71DBC0-3A10-7846-84E2-F9E0889A3FEF}"/>
              </a:ext>
            </a:extLst>
          </p:cNvPr>
          <p:cNvSpPr/>
          <p:nvPr/>
        </p:nvSpPr>
        <p:spPr>
          <a:xfrm rot="5400000">
            <a:off x="453485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Home with solid fill">
            <a:hlinkClick r:id="rId2" action="ppaction://hlinksldjump"/>
            <a:extLst>
              <a:ext uri="{FF2B5EF4-FFF2-40B4-BE49-F238E27FC236}">
                <a16:creationId xmlns:a16="http://schemas.microsoft.com/office/drawing/2014/main" id="{7773F13D-DE8C-02B0-9834-F5AF5767E0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88581" y="31787"/>
            <a:ext cx="427551" cy="427551"/>
          </a:xfrm>
          <a:prstGeom prst="rect">
            <a:avLst/>
          </a:prstGeom>
        </p:spPr>
      </p:pic>
      <p:sp>
        <p:nvSpPr>
          <p:cNvPr id="8" name="Subtitle 2">
            <a:hlinkClick r:id="rId13" action="ppaction://hlinksldjump"/>
            <a:extLst>
              <a:ext uri="{FF2B5EF4-FFF2-40B4-BE49-F238E27FC236}">
                <a16:creationId xmlns:a16="http://schemas.microsoft.com/office/drawing/2014/main" id="{9342AC5B-979E-F6B6-1F83-F717BA37C2D8}"/>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14391260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1A516-4502-CA88-C651-7E8CF7E9DE8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9C591BE-C131-0D66-682F-0524931D8C20}"/>
              </a:ext>
            </a:extLst>
          </p:cNvPr>
          <p:cNvSpPr/>
          <p:nvPr/>
        </p:nvSpPr>
        <p:spPr>
          <a:xfrm>
            <a:off x="0" y="6347109"/>
            <a:ext cx="12192000"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 name="Parallelogram 5">
            <a:extLst>
              <a:ext uri="{FF2B5EF4-FFF2-40B4-BE49-F238E27FC236}">
                <a16:creationId xmlns:a16="http://schemas.microsoft.com/office/drawing/2014/main" id="{F858C15F-B435-A88C-4319-5E58A3D513A1}"/>
              </a:ext>
            </a:extLst>
          </p:cNvPr>
          <p:cNvSpPr/>
          <p:nvPr/>
        </p:nvSpPr>
        <p:spPr>
          <a:xfrm>
            <a:off x="3954281" y="6346826"/>
            <a:ext cx="2285652" cy="572100"/>
          </a:xfrm>
          <a:prstGeom prst="parallelogram">
            <a:avLst>
              <a:gd name="adj" fmla="val 94467"/>
            </a:avLst>
          </a:prstGeom>
          <a:solidFill>
            <a:srgbClr val="FAA96A"/>
          </a:solidFill>
          <a:ln>
            <a:solidFill>
              <a:srgbClr val="FAA9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0" name="TextBox 1549">
            <a:extLst>
              <a:ext uri="{FF2B5EF4-FFF2-40B4-BE49-F238E27FC236}">
                <a16:creationId xmlns:a16="http://schemas.microsoft.com/office/drawing/2014/main" id="{9358ADAD-D86F-BBE8-7FD5-58224A27EEAA}"/>
              </a:ext>
            </a:extLst>
          </p:cNvPr>
          <p:cNvSpPr txBox="1"/>
          <p:nvPr/>
        </p:nvSpPr>
        <p:spPr>
          <a:xfrm>
            <a:off x="963478" y="695059"/>
            <a:ext cx="3810352" cy="707886"/>
          </a:xfrm>
          <a:prstGeom prst="rect">
            <a:avLst/>
          </a:prstGeom>
          <a:noFill/>
        </p:spPr>
        <p:txBody>
          <a:bodyPr wrap="square" rtlCol="0">
            <a:spAutoFit/>
          </a:bodyPr>
          <a:lstStyle/>
          <a:p>
            <a:r>
              <a:rPr lang="en-GB" sz="2000" dirty="0">
                <a:solidFill>
                  <a:schemeClr val="bg1">
                    <a:lumMod val="75000"/>
                  </a:schemeClr>
                </a:solidFill>
                <a:latin typeface="Verdana Pro Cond" panose="020B0606030504040204" pitchFamily="34" charset="0"/>
              </a:rPr>
              <a:t>Select databases, timeframe, and search terms.</a:t>
            </a:r>
          </a:p>
        </p:txBody>
      </p:sp>
      <p:sp>
        <p:nvSpPr>
          <p:cNvPr id="1563" name="Rectangle 1562">
            <a:extLst>
              <a:ext uri="{FF2B5EF4-FFF2-40B4-BE49-F238E27FC236}">
                <a16:creationId xmlns:a16="http://schemas.microsoft.com/office/drawing/2014/main" id="{7E8F9732-3108-C325-C54B-547DFA30A9F9}"/>
              </a:ext>
            </a:extLst>
          </p:cNvPr>
          <p:cNvSpPr/>
          <p:nvPr/>
        </p:nvSpPr>
        <p:spPr>
          <a:xfrm>
            <a:off x="2" y="-184"/>
            <a:ext cx="4953736" cy="510892"/>
          </a:xfrm>
          <a:prstGeom prst="rect">
            <a:avLst/>
          </a:prstGeom>
          <a:solidFill>
            <a:srgbClr val="02214F"/>
          </a:solidFill>
          <a:ln>
            <a:solidFill>
              <a:srgbClr val="0221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4" name="Title 1">
            <a:extLst>
              <a:ext uri="{FF2B5EF4-FFF2-40B4-BE49-F238E27FC236}">
                <a16:creationId xmlns:a16="http://schemas.microsoft.com/office/drawing/2014/main" id="{DD8189DF-393A-8286-24E9-739AA8721846}"/>
              </a:ext>
            </a:extLst>
          </p:cNvPr>
          <p:cNvSpPr txBox="1">
            <a:spLocks/>
          </p:cNvSpPr>
          <p:nvPr/>
        </p:nvSpPr>
        <p:spPr>
          <a:xfrm>
            <a:off x="23716" y="70103"/>
            <a:ext cx="4922487" cy="3767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bg1">
                    <a:lumMod val="75000"/>
                  </a:schemeClr>
                </a:solidFill>
                <a:latin typeface="Verdana Pro Cond" panose="020B0606030504040204" pitchFamily="34" charset="0"/>
                <a:cs typeface="Times New Roman" panose="02020603050405020304" pitchFamily="18" charset="0"/>
              </a:rPr>
              <a:t>Methods</a:t>
            </a:r>
            <a:endParaRPr lang="en-US" sz="2000" dirty="0">
              <a:solidFill>
                <a:schemeClr val="bg1">
                  <a:lumMod val="75000"/>
                </a:schemeClr>
              </a:solidFill>
              <a:latin typeface="Verdana Pro Cond" panose="020B0606030504040204" pitchFamily="34" charset="0"/>
              <a:cs typeface="Times New Roman" panose="02020603050405020304" pitchFamily="18" charset="0"/>
            </a:endParaRPr>
          </a:p>
        </p:txBody>
      </p:sp>
      <p:cxnSp>
        <p:nvCxnSpPr>
          <p:cNvPr id="1573" name="Straight Connector 1572">
            <a:extLst>
              <a:ext uri="{FF2B5EF4-FFF2-40B4-BE49-F238E27FC236}">
                <a16:creationId xmlns:a16="http://schemas.microsoft.com/office/drawing/2014/main" id="{3B346F73-6126-5806-1E4D-2E451B635AC2}"/>
              </a:ext>
            </a:extLst>
          </p:cNvPr>
          <p:cNvCxnSpPr>
            <a:cxnSpLocks/>
          </p:cNvCxnSpPr>
          <p:nvPr/>
        </p:nvCxnSpPr>
        <p:spPr>
          <a:xfrm>
            <a:off x="4960567" y="-385011"/>
            <a:ext cx="0" cy="6731837"/>
          </a:xfrm>
          <a:prstGeom prst="line">
            <a:avLst/>
          </a:prstGeom>
          <a:ln w="57150">
            <a:solidFill>
              <a:srgbClr val="02214F"/>
            </a:solidFill>
          </a:ln>
        </p:spPr>
        <p:style>
          <a:lnRef idx="1">
            <a:schemeClr val="accent1"/>
          </a:lnRef>
          <a:fillRef idx="0">
            <a:schemeClr val="accent1"/>
          </a:fillRef>
          <a:effectRef idx="0">
            <a:schemeClr val="accent1"/>
          </a:effectRef>
          <a:fontRef idx="minor">
            <a:schemeClr val="tx1"/>
          </a:fontRef>
        </p:style>
      </p:cxnSp>
      <p:sp>
        <p:nvSpPr>
          <p:cNvPr id="1576" name="TextBox 1575">
            <a:extLst>
              <a:ext uri="{FF2B5EF4-FFF2-40B4-BE49-F238E27FC236}">
                <a16:creationId xmlns:a16="http://schemas.microsoft.com/office/drawing/2014/main" id="{11A1EEDE-6BCC-C9B0-006E-ADEB779DFEAE}"/>
              </a:ext>
            </a:extLst>
          </p:cNvPr>
          <p:cNvSpPr txBox="1"/>
          <p:nvPr/>
        </p:nvSpPr>
        <p:spPr>
          <a:xfrm>
            <a:off x="963478" y="1626683"/>
            <a:ext cx="3810352" cy="707886"/>
          </a:xfrm>
          <a:prstGeom prst="rect">
            <a:avLst/>
          </a:prstGeom>
          <a:noFill/>
        </p:spPr>
        <p:txBody>
          <a:bodyPr wrap="square" rtlCol="0">
            <a:spAutoFit/>
          </a:bodyPr>
          <a:lstStyle/>
          <a:p>
            <a:r>
              <a:rPr lang="en-GB" sz="2000" dirty="0">
                <a:solidFill>
                  <a:schemeClr val="bg1">
                    <a:lumMod val="75000"/>
                  </a:schemeClr>
                </a:solidFill>
                <a:latin typeface="Verdana Pro Cond" panose="020B0606030504040204" pitchFamily="34" charset="0"/>
              </a:rPr>
              <a:t>Combine results from the two databases.</a:t>
            </a:r>
          </a:p>
        </p:txBody>
      </p:sp>
      <p:sp>
        <p:nvSpPr>
          <p:cNvPr id="7592" name="TextBox 7591">
            <a:extLst>
              <a:ext uri="{FF2B5EF4-FFF2-40B4-BE49-F238E27FC236}">
                <a16:creationId xmlns:a16="http://schemas.microsoft.com/office/drawing/2014/main" id="{E92B3B94-201A-77C2-1207-1BE640213D21}"/>
              </a:ext>
            </a:extLst>
          </p:cNvPr>
          <p:cNvSpPr txBox="1"/>
          <p:nvPr/>
        </p:nvSpPr>
        <p:spPr>
          <a:xfrm>
            <a:off x="963478" y="2533814"/>
            <a:ext cx="3810352" cy="707886"/>
          </a:xfrm>
          <a:prstGeom prst="rect">
            <a:avLst/>
          </a:prstGeom>
          <a:noFill/>
        </p:spPr>
        <p:txBody>
          <a:bodyPr wrap="square" rtlCol="0">
            <a:spAutoFit/>
          </a:bodyPr>
          <a:lstStyle/>
          <a:p>
            <a:r>
              <a:rPr lang="en-GB" sz="2000" dirty="0">
                <a:solidFill>
                  <a:srgbClr val="02214F"/>
                </a:solidFill>
                <a:latin typeface="Verdana Pro Cond" panose="020B0606030504040204" pitchFamily="34" charset="0"/>
              </a:rPr>
              <a:t>Generate a rejection criteria to assess documents by.</a:t>
            </a:r>
          </a:p>
        </p:txBody>
      </p:sp>
      <p:sp>
        <p:nvSpPr>
          <p:cNvPr id="7600" name="TextBox 7599">
            <a:extLst>
              <a:ext uri="{FF2B5EF4-FFF2-40B4-BE49-F238E27FC236}">
                <a16:creationId xmlns:a16="http://schemas.microsoft.com/office/drawing/2014/main" id="{9C3077C3-C2A2-6E56-D453-C82B205BE2D6}"/>
              </a:ext>
            </a:extLst>
          </p:cNvPr>
          <p:cNvSpPr txBox="1"/>
          <p:nvPr/>
        </p:nvSpPr>
        <p:spPr>
          <a:xfrm>
            <a:off x="5351678" y="839299"/>
            <a:ext cx="6425494" cy="4667945"/>
          </a:xfrm>
          <a:prstGeom prst="rect">
            <a:avLst/>
          </a:prstGeom>
          <a:noFill/>
        </p:spPr>
        <p:txBody>
          <a:bodyPr wrap="square">
            <a:spAutoFit/>
          </a:bodyPr>
          <a:lstStyle/>
          <a:p>
            <a:pPr algn="just">
              <a:spcAft>
                <a:spcPts val="1000"/>
              </a:spcAft>
            </a:pPr>
            <a:r>
              <a:rPr lang="en-GB" sz="2400" b="1" dirty="0">
                <a:solidFill>
                  <a:srgbClr val="02214F"/>
                </a:solidFill>
                <a:latin typeface="Verdana Pro Cond" panose="020B0606030504040204" pitchFamily="34" charset="0"/>
              </a:rPr>
              <a:t>Articles were rejected if:</a:t>
            </a:r>
          </a:p>
          <a:p>
            <a:pPr marL="342900" indent="-342900" algn="just">
              <a:spcAft>
                <a:spcPts val="1000"/>
              </a:spcAft>
              <a:buFont typeface="+mj-lt"/>
              <a:buAutoNum type="arabicPeriod"/>
            </a:pPr>
            <a:r>
              <a:rPr lang="en-GB" sz="2400" dirty="0">
                <a:solidFill>
                  <a:srgbClr val="02214F"/>
                </a:solidFill>
                <a:latin typeface="Verdana Pro Cond" panose="020B0606030504040204" pitchFamily="34" charset="0"/>
              </a:rPr>
              <a:t>The study did not consider the combination of trust, resilience, and natural hazards.</a:t>
            </a:r>
          </a:p>
          <a:p>
            <a:pPr marL="342900" indent="-342900" algn="just">
              <a:spcAft>
                <a:spcPts val="1000"/>
              </a:spcAft>
              <a:buFont typeface="+mj-lt"/>
              <a:buAutoNum type="arabicPeriod"/>
            </a:pPr>
            <a:r>
              <a:rPr lang="en-GB" sz="2400" dirty="0">
                <a:solidFill>
                  <a:srgbClr val="02214F"/>
                </a:solidFill>
                <a:latin typeface="Verdana Pro Cond" panose="020B0606030504040204" pitchFamily="34" charset="0"/>
              </a:rPr>
              <a:t>The study considered terrorism, warfare, chemical, biological/ medical, or technological hazards.</a:t>
            </a:r>
          </a:p>
          <a:p>
            <a:pPr marL="342900" indent="-342900" algn="just">
              <a:spcAft>
                <a:spcPts val="1000"/>
              </a:spcAft>
              <a:buFont typeface="+mj-lt"/>
              <a:buAutoNum type="arabicPeriod"/>
            </a:pPr>
            <a:r>
              <a:rPr lang="en-GB" sz="2400" dirty="0">
                <a:solidFill>
                  <a:srgbClr val="02214F"/>
                </a:solidFill>
                <a:latin typeface="Verdana Pro Cond" panose="020B0606030504040204" pitchFamily="34" charset="0"/>
              </a:rPr>
              <a:t>The article was in the form of a conference paper, review article, editorial, proceedings paper, or book/ book chapter.</a:t>
            </a:r>
          </a:p>
          <a:p>
            <a:pPr marL="342900" indent="-342900" algn="just">
              <a:spcAft>
                <a:spcPts val="1000"/>
              </a:spcAft>
              <a:buFont typeface="+mj-lt"/>
              <a:buAutoNum type="arabicPeriod"/>
            </a:pPr>
            <a:r>
              <a:rPr lang="en-GB" sz="2400" dirty="0">
                <a:solidFill>
                  <a:srgbClr val="02214F"/>
                </a:solidFill>
                <a:latin typeface="Verdana Pro Cond" panose="020B0606030504040204" pitchFamily="34" charset="0"/>
              </a:rPr>
              <a:t>The article was not available for PDF download online</a:t>
            </a:r>
          </a:p>
        </p:txBody>
      </p:sp>
      <p:sp>
        <p:nvSpPr>
          <p:cNvPr id="7601" name="TextBox 7600">
            <a:extLst>
              <a:ext uri="{FF2B5EF4-FFF2-40B4-BE49-F238E27FC236}">
                <a16:creationId xmlns:a16="http://schemas.microsoft.com/office/drawing/2014/main" id="{ACB2A102-B5CE-66C6-72F0-456CCBBDBC4A}"/>
              </a:ext>
            </a:extLst>
          </p:cNvPr>
          <p:cNvSpPr txBox="1"/>
          <p:nvPr/>
        </p:nvSpPr>
        <p:spPr>
          <a:xfrm>
            <a:off x="5337313" y="218320"/>
            <a:ext cx="6425494" cy="584775"/>
          </a:xfrm>
          <a:prstGeom prst="rect">
            <a:avLst/>
          </a:prstGeom>
          <a:noFill/>
        </p:spPr>
        <p:txBody>
          <a:bodyPr wrap="square">
            <a:spAutoFit/>
          </a:bodyPr>
          <a:lstStyle/>
          <a:p>
            <a:pPr algn="just">
              <a:spcAft>
                <a:spcPts val="1000"/>
              </a:spcAft>
            </a:pPr>
            <a:r>
              <a:rPr lang="en-GB" sz="3200" dirty="0">
                <a:solidFill>
                  <a:srgbClr val="02214F"/>
                </a:solidFill>
                <a:latin typeface="Verdana Pro Cond" panose="020B0606030504040204" pitchFamily="34" charset="0"/>
              </a:rPr>
              <a:t>Rejection Criteria</a:t>
            </a:r>
          </a:p>
        </p:txBody>
      </p:sp>
      <p:sp>
        <p:nvSpPr>
          <p:cNvPr id="7606" name="Subtitle 2">
            <a:hlinkClick r:id="rId2" action="ppaction://hlinksldjump"/>
            <a:extLst>
              <a:ext uri="{FF2B5EF4-FFF2-40B4-BE49-F238E27FC236}">
                <a16:creationId xmlns:a16="http://schemas.microsoft.com/office/drawing/2014/main" id="{0824BFD2-533D-BCF4-DAAB-295141E3556C}"/>
              </a:ext>
            </a:extLst>
          </p:cNvPr>
          <p:cNvSpPr txBox="1">
            <a:spLocks/>
          </p:cNvSpPr>
          <p:nvPr/>
        </p:nvSpPr>
        <p:spPr>
          <a:xfrm>
            <a:off x="22676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Home Page</a:t>
            </a:r>
            <a:endParaRPr lang="en-US" sz="1800" dirty="0">
              <a:solidFill>
                <a:schemeClr val="bg1">
                  <a:lumMod val="75000"/>
                </a:schemeClr>
              </a:solidFill>
              <a:latin typeface="Century Gothic" panose="020B0502020202020204" pitchFamily="34" charset="0"/>
            </a:endParaRPr>
          </a:p>
        </p:txBody>
      </p:sp>
      <p:sp>
        <p:nvSpPr>
          <p:cNvPr id="7607" name="Subtitle 2">
            <a:hlinkClick r:id="rId3" action="ppaction://hlinksldjump"/>
            <a:extLst>
              <a:ext uri="{FF2B5EF4-FFF2-40B4-BE49-F238E27FC236}">
                <a16:creationId xmlns:a16="http://schemas.microsoft.com/office/drawing/2014/main" id="{E4D3782D-0EFB-C647-CA88-A84F31587D37}"/>
              </a:ext>
            </a:extLst>
          </p:cNvPr>
          <p:cNvSpPr txBox="1">
            <a:spLocks/>
          </p:cNvSpPr>
          <p:nvPr/>
        </p:nvSpPr>
        <p:spPr>
          <a:xfrm>
            <a:off x="4147260" y="644647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rgbClr val="02214F"/>
                </a:solidFill>
                <a:latin typeface="Century Gothic" panose="020B0502020202020204" pitchFamily="34" charset="0"/>
              </a:rPr>
              <a:t>Methods</a:t>
            </a:r>
            <a:endParaRPr lang="en-US" sz="1800" dirty="0">
              <a:solidFill>
                <a:srgbClr val="02214F"/>
              </a:solidFill>
              <a:latin typeface="Century Gothic" panose="020B0502020202020204" pitchFamily="34" charset="0"/>
            </a:endParaRPr>
          </a:p>
        </p:txBody>
      </p:sp>
      <p:sp>
        <p:nvSpPr>
          <p:cNvPr id="7608" name="Subtitle 2">
            <a:hlinkClick r:id="rId4" action="ppaction://hlinksldjump"/>
            <a:extLst>
              <a:ext uri="{FF2B5EF4-FFF2-40B4-BE49-F238E27FC236}">
                <a16:creationId xmlns:a16="http://schemas.microsoft.com/office/drawing/2014/main" id="{3DFACCF7-BB68-018F-641D-AF496DB69409}"/>
              </a:ext>
            </a:extLst>
          </p:cNvPr>
          <p:cNvSpPr txBox="1">
            <a:spLocks/>
          </p:cNvSpPr>
          <p:nvPr/>
        </p:nvSpPr>
        <p:spPr>
          <a:xfrm>
            <a:off x="6185221" y="6446476"/>
            <a:ext cx="117658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Results</a:t>
            </a:r>
            <a:endParaRPr lang="en-US" sz="1800" dirty="0">
              <a:solidFill>
                <a:schemeClr val="bg1">
                  <a:lumMod val="75000"/>
                </a:schemeClr>
              </a:solidFill>
              <a:latin typeface="Century Gothic" panose="020B0502020202020204" pitchFamily="34" charset="0"/>
            </a:endParaRPr>
          </a:p>
        </p:txBody>
      </p:sp>
      <p:sp>
        <p:nvSpPr>
          <p:cNvPr id="7609" name="Subtitle 2">
            <a:hlinkClick r:id="rId5" action="ppaction://hlinksldjump"/>
            <a:extLst>
              <a:ext uri="{FF2B5EF4-FFF2-40B4-BE49-F238E27FC236}">
                <a16:creationId xmlns:a16="http://schemas.microsoft.com/office/drawing/2014/main" id="{736EB9E3-854F-4C3B-8C85-6795DDC00C18}"/>
              </a:ext>
            </a:extLst>
          </p:cNvPr>
          <p:cNvSpPr txBox="1">
            <a:spLocks/>
          </p:cNvSpPr>
          <p:nvPr/>
        </p:nvSpPr>
        <p:spPr>
          <a:xfrm>
            <a:off x="7552623" y="6446968"/>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Discussion</a:t>
            </a:r>
            <a:endParaRPr lang="en-US" sz="1800" dirty="0">
              <a:solidFill>
                <a:schemeClr val="bg1">
                  <a:lumMod val="75000"/>
                </a:schemeClr>
              </a:solidFill>
              <a:latin typeface="Century Gothic" panose="020B0502020202020204" pitchFamily="34" charset="0"/>
            </a:endParaRPr>
          </a:p>
        </p:txBody>
      </p:sp>
      <p:sp>
        <p:nvSpPr>
          <p:cNvPr id="7611" name="Subtitle 2">
            <a:hlinkClick r:id="rId6" action="ppaction://hlinksldjump"/>
            <a:extLst>
              <a:ext uri="{FF2B5EF4-FFF2-40B4-BE49-F238E27FC236}">
                <a16:creationId xmlns:a16="http://schemas.microsoft.com/office/drawing/2014/main" id="{6D42F313-5C84-C6EE-71F4-B989D9F8538D}"/>
              </a:ext>
            </a:extLst>
          </p:cNvPr>
          <p:cNvSpPr txBox="1">
            <a:spLocks/>
          </p:cNvSpPr>
          <p:nvPr/>
        </p:nvSpPr>
        <p:spPr>
          <a:xfrm>
            <a:off x="76910" y="6447986"/>
            <a:ext cx="184714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Introduction</a:t>
            </a:r>
            <a:endParaRPr lang="en-US" sz="1800" dirty="0">
              <a:solidFill>
                <a:schemeClr val="bg1">
                  <a:lumMod val="75000"/>
                </a:schemeClr>
              </a:solidFill>
              <a:latin typeface="Century Gothic" panose="020B0502020202020204" pitchFamily="34" charset="0"/>
            </a:endParaRPr>
          </a:p>
        </p:txBody>
      </p:sp>
      <p:sp>
        <p:nvSpPr>
          <p:cNvPr id="7612" name="Oval 7611">
            <a:hlinkClick r:id="rId7" action="ppaction://hlinksldjump"/>
            <a:extLst>
              <a:ext uri="{FF2B5EF4-FFF2-40B4-BE49-F238E27FC236}">
                <a16:creationId xmlns:a16="http://schemas.microsoft.com/office/drawing/2014/main" id="{65985D77-1578-A8B1-C8DD-38E081381873}"/>
              </a:ext>
            </a:extLst>
          </p:cNvPr>
          <p:cNvSpPr/>
          <p:nvPr/>
        </p:nvSpPr>
        <p:spPr>
          <a:xfrm>
            <a:off x="158657" y="1625414"/>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2</a:t>
            </a:r>
          </a:p>
        </p:txBody>
      </p:sp>
      <p:sp>
        <p:nvSpPr>
          <p:cNvPr id="7613" name="Oval 7612">
            <a:hlinkClick r:id="rId8" action="ppaction://hlinksldjump"/>
            <a:extLst>
              <a:ext uri="{FF2B5EF4-FFF2-40B4-BE49-F238E27FC236}">
                <a16:creationId xmlns:a16="http://schemas.microsoft.com/office/drawing/2014/main" id="{40617E60-AF18-592C-4EEA-2E9BF097F961}"/>
              </a:ext>
            </a:extLst>
          </p:cNvPr>
          <p:cNvSpPr/>
          <p:nvPr/>
        </p:nvSpPr>
        <p:spPr>
          <a:xfrm>
            <a:off x="158657" y="2532545"/>
            <a:ext cx="683393" cy="683393"/>
          </a:xfrm>
          <a:prstGeom prst="ellipse">
            <a:avLst/>
          </a:prstGeom>
          <a:solidFill>
            <a:srgbClr val="FAA96A"/>
          </a:solidFill>
          <a:ln w="571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3</a:t>
            </a:r>
          </a:p>
        </p:txBody>
      </p:sp>
      <p:sp>
        <p:nvSpPr>
          <p:cNvPr id="7614" name="Oval 7613">
            <a:hlinkClick r:id="rId9" action="ppaction://hlinksldjump"/>
            <a:extLst>
              <a:ext uri="{FF2B5EF4-FFF2-40B4-BE49-F238E27FC236}">
                <a16:creationId xmlns:a16="http://schemas.microsoft.com/office/drawing/2014/main" id="{074CA47A-620E-C479-AFA4-53119F97EC85}"/>
              </a:ext>
            </a:extLst>
          </p:cNvPr>
          <p:cNvSpPr/>
          <p:nvPr/>
        </p:nvSpPr>
        <p:spPr>
          <a:xfrm>
            <a:off x="158657" y="3436940"/>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4</a:t>
            </a:r>
          </a:p>
        </p:txBody>
      </p:sp>
      <p:sp>
        <p:nvSpPr>
          <p:cNvPr id="7615" name="Oval 7614">
            <a:hlinkClick r:id="rId10" action="ppaction://hlinksldjump"/>
            <a:extLst>
              <a:ext uri="{FF2B5EF4-FFF2-40B4-BE49-F238E27FC236}">
                <a16:creationId xmlns:a16="http://schemas.microsoft.com/office/drawing/2014/main" id="{D3052656-3862-BEF2-0217-FF8C2CEA685E}"/>
              </a:ext>
            </a:extLst>
          </p:cNvPr>
          <p:cNvSpPr/>
          <p:nvPr/>
        </p:nvSpPr>
        <p:spPr>
          <a:xfrm>
            <a:off x="158657" y="4343834"/>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5</a:t>
            </a:r>
          </a:p>
        </p:txBody>
      </p:sp>
      <p:sp>
        <p:nvSpPr>
          <p:cNvPr id="7616" name="Oval 7615">
            <a:hlinkClick r:id="rId3" action="ppaction://hlinksldjump"/>
            <a:extLst>
              <a:ext uri="{FF2B5EF4-FFF2-40B4-BE49-F238E27FC236}">
                <a16:creationId xmlns:a16="http://schemas.microsoft.com/office/drawing/2014/main" id="{9E760F70-C482-D7C6-B9BD-320D48F479B9}"/>
              </a:ext>
            </a:extLst>
          </p:cNvPr>
          <p:cNvSpPr/>
          <p:nvPr/>
        </p:nvSpPr>
        <p:spPr>
          <a:xfrm>
            <a:off x="158657" y="693790"/>
            <a:ext cx="683393" cy="683393"/>
          </a:xfrm>
          <a:prstGeom prst="ellipse">
            <a:avLst/>
          </a:prstGeom>
          <a:solidFill>
            <a:schemeClr val="bg1">
              <a:lumMod val="65000"/>
            </a:schemeClr>
          </a:solid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1</a:t>
            </a:r>
          </a:p>
        </p:txBody>
      </p:sp>
      <p:sp>
        <p:nvSpPr>
          <p:cNvPr id="2" name="Isosceles Triangle 1">
            <a:hlinkClick r:id="" action="ppaction://hlinkshowjump?jump=previousslide"/>
            <a:extLst>
              <a:ext uri="{FF2B5EF4-FFF2-40B4-BE49-F238E27FC236}">
                <a16:creationId xmlns:a16="http://schemas.microsoft.com/office/drawing/2014/main" id="{CD330A78-1712-309F-2D45-FFE3C0360FCC}"/>
              </a:ext>
            </a:extLst>
          </p:cNvPr>
          <p:cNvSpPr/>
          <p:nvPr/>
        </p:nvSpPr>
        <p:spPr>
          <a:xfrm rot="16200000">
            <a:off x="3679257" y="128887"/>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hlinkClick r:id="" action="ppaction://hlinkshowjump?jump=nextslide"/>
            <a:extLst>
              <a:ext uri="{FF2B5EF4-FFF2-40B4-BE49-F238E27FC236}">
                <a16:creationId xmlns:a16="http://schemas.microsoft.com/office/drawing/2014/main" id="{C2EDB12D-0F44-9F17-1116-CD40DCFF9B74}"/>
              </a:ext>
            </a:extLst>
          </p:cNvPr>
          <p:cNvSpPr/>
          <p:nvPr/>
        </p:nvSpPr>
        <p:spPr>
          <a:xfrm rot="5400000">
            <a:off x="4534855" y="138218"/>
            <a:ext cx="376790" cy="252750"/>
          </a:xfrm>
          <a:prstGeom prst="triangle">
            <a:avLst/>
          </a:prstGeom>
          <a:solidFill>
            <a:srgbClr val="F7DCAD"/>
          </a:solidFill>
          <a:ln w="19050">
            <a:solidFill>
              <a:srgbClr val="F7DC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Home with solid fill">
            <a:hlinkClick r:id="rId2" action="ppaction://hlinksldjump"/>
            <a:extLst>
              <a:ext uri="{FF2B5EF4-FFF2-40B4-BE49-F238E27FC236}">
                <a16:creationId xmlns:a16="http://schemas.microsoft.com/office/drawing/2014/main" id="{1EF1811F-E497-4F8B-A8C7-0D309B667F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88581" y="31787"/>
            <a:ext cx="427551" cy="427551"/>
          </a:xfrm>
          <a:prstGeom prst="rect">
            <a:avLst/>
          </a:prstGeom>
        </p:spPr>
      </p:pic>
      <p:sp>
        <p:nvSpPr>
          <p:cNvPr id="7" name="Subtitle 2">
            <a:hlinkClick r:id="rId13" action="ppaction://hlinksldjump"/>
            <a:extLst>
              <a:ext uri="{FF2B5EF4-FFF2-40B4-BE49-F238E27FC236}">
                <a16:creationId xmlns:a16="http://schemas.microsoft.com/office/drawing/2014/main" id="{2053A764-DE36-719F-5F18-7D4E02AA9ABD}"/>
              </a:ext>
            </a:extLst>
          </p:cNvPr>
          <p:cNvSpPr txBox="1">
            <a:spLocks/>
          </p:cNvSpPr>
          <p:nvPr/>
        </p:nvSpPr>
        <p:spPr>
          <a:xfrm>
            <a:off x="9467140" y="6447802"/>
            <a:ext cx="2647950" cy="335326"/>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solidFill>
                  <a:schemeClr val="bg1">
                    <a:lumMod val="75000"/>
                  </a:schemeClr>
                </a:solidFill>
                <a:latin typeface="Century Gothic" panose="020B0502020202020204" pitchFamily="34" charset="0"/>
              </a:rPr>
              <a:t>Recommendations</a:t>
            </a:r>
            <a:endParaRPr lang="en-US" sz="1800"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9217676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2ytjxxa4fm79fafsfjjy9vqssi8q7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12168</TotalTime>
  <Words>35483</Words>
  <Application>Microsoft Office PowerPoint</Application>
  <PresentationFormat>Widescreen</PresentationFormat>
  <Paragraphs>2897</Paragraphs>
  <Slides>55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Aptos</vt:lpstr>
      <vt:lpstr>Arial</vt:lpstr>
      <vt:lpstr>Calibri</vt:lpstr>
      <vt:lpstr>Calibri Light</vt:lpstr>
      <vt:lpstr>Cambria Math</vt:lpstr>
      <vt:lpstr>Century Gothic</vt:lpstr>
      <vt:lpstr>Courier New</vt:lpstr>
      <vt:lpstr>Verdana Pro</vt:lpstr>
      <vt:lpstr>Verdana Pro Cond</vt:lpstr>
      <vt:lpstr>Office Theme</vt:lpstr>
      <vt:lpstr>The role of trust in influencing natural hazard resilience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Nicholas</dc:creator>
  <cp:lastModifiedBy>Joshua Nicholas</cp:lastModifiedBy>
  <cp:revision>42</cp:revision>
  <dcterms:created xsi:type="dcterms:W3CDTF">2023-05-06T13:43:01Z</dcterms:created>
  <dcterms:modified xsi:type="dcterms:W3CDTF">2025-04-27T10:40:14Z</dcterms:modified>
</cp:coreProperties>
</file>