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13" r:id="rId2"/>
    <p:sldMasterId id="2147483719" r:id="rId3"/>
    <p:sldMasterId id="2147483725" r:id="rId4"/>
    <p:sldMasterId id="2147483728" r:id="rId5"/>
    <p:sldMasterId id="2147483731" r:id="rId6"/>
    <p:sldMasterId id="2147483690" r:id="rId7"/>
    <p:sldMasterId id="2147483655" r:id="rId8"/>
    <p:sldMasterId id="2147483678" r:id="rId9"/>
  </p:sldMasterIdLst>
  <p:notesMasterIdLst>
    <p:notesMasterId r:id="rId26"/>
  </p:notesMasterIdLst>
  <p:sldIdLst>
    <p:sldId id="288" r:id="rId10"/>
    <p:sldId id="871" r:id="rId11"/>
    <p:sldId id="872" r:id="rId12"/>
    <p:sldId id="866" r:id="rId13"/>
    <p:sldId id="867" r:id="rId14"/>
    <p:sldId id="869" r:id="rId15"/>
    <p:sldId id="868" r:id="rId16"/>
    <p:sldId id="865" r:id="rId17"/>
    <p:sldId id="864" r:id="rId18"/>
    <p:sldId id="878" r:id="rId19"/>
    <p:sldId id="856" r:id="rId20"/>
    <p:sldId id="879" r:id="rId21"/>
    <p:sldId id="880" r:id="rId22"/>
    <p:sldId id="306" r:id="rId23"/>
    <p:sldId id="877" r:id="rId24"/>
    <p:sldId id="86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orient="horz" pos="1001" userDrawn="1">
          <p15:clr>
            <a:srgbClr val="A4A3A4"/>
          </p15:clr>
        </p15:guide>
        <p15:guide id="4" orient="horz" pos="721" userDrawn="1">
          <p15:clr>
            <a:srgbClr val="A4A3A4"/>
          </p15:clr>
        </p15:guide>
        <p15:guide id="5" orient="horz" pos="1718" userDrawn="1">
          <p15:clr>
            <a:srgbClr val="A4A3A4"/>
          </p15:clr>
        </p15:guide>
        <p15:guide id="6" orient="horz" pos="2667" userDrawn="1">
          <p15:clr>
            <a:srgbClr val="A4A3A4"/>
          </p15:clr>
        </p15:guide>
        <p15:guide id="7" pos="360" userDrawn="1">
          <p15:clr>
            <a:srgbClr val="A4A3A4"/>
          </p15:clr>
        </p15:guide>
        <p15:guide id="8" pos="5472" userDrawn="1">
          <p15:clr>
            <a:srgbClr val="A4A3A4"/>
          </p15:clr>
        </p15:guide>
        <p15:guide id="9" pos="245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5F996-8B38-8D94-4A33-FBE8DA286C55}" name="Stephane Sartzetakis" initials="SS" userId="S::ssartzetakis@edf.org::ce003559-1bcd-4e5b-8f4c-c80c76e0b2a6" providerId="AD"/>
  <p188:author id="{EB869CB5-9ACE-3B4D-A04D-CE0C064115A4}" name="Sofia Esquivel Elizondo" initials="SE" userId="S::sesquivelelizondo@edf.org::8e73f7cf-d120-4db7-941c-da3a997efa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D6D6"/>
    <a:srgbClr val="E3F3D1"/>
    <a:srgbClr val="D2ECB6"/>
    <a:srgbClr val="FFFFCC"/>
    <a:srgbClr val="FFD4B7"/>
    <a:srgbClr val="009933"/>
    <a:srgbClr val="D9E7FF"/>
    <a:srgbClr val="D9FFF1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90" autoAdjust="0"/>
  </p:normalViewPr>
  <p:slideViewPr>
    <p:cSldViewPr snapToGrid="0">
      <p:cViewPr varScale="1">
        <p:scale>
          <a:sx n="87" d="100"/>
          <a:sy n="87" d="100"/>
        </p:scale>
        <p:origin x="680" y="40"/>
      </p:cViewPr>
      <p:guideLst>
        <p:guide orient="horz" pos="2268"/>
        <p:guide orient="horz" pos="1026"/>
        <p:guide orient="horz" pos="1001"/>
        <p:guide orient="horz" pos="721"/>
        <p:guide orient="horz" pos="1718"/>
        <p:guide orient="horz" pos="2667"/>
        <p:guide pos="360"/>
        <p:guide pos="5472"/>
        <p:guide pos="2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Esquivel Elizondo" userId="8e73f7cf-d120-4db7-941c-da3a997efadd" providerId="ADAL" clId="{919FD2D3-477D-4222-ABA7-BEDB877F35FF}"/>
    <pc:docChg chg="undo custSel modSld">
      <pc:chgData name="Sofia Esquivel Elizondo" userId="8e73f7cf-d120-4db7-941c-da3a997efadd" providerId="ADAL" clId="{919FD2D3-477D-4222-ABA7-BEDB877F35FF}" dt="2025-04-30T20:31:48.638" v="23" actId="20577"/>
      <pc:docMkLst>
        <pc:docMk/>
      </pc:docMkLst>
      <pc:sldChg chg="modNotesTx">
        <pc:chgData name="Sofia Esquivel Elizondo" userId="8e73f7cf-d120-4db7-941c-da3a997efadd" providerId="ADAL" clId="{919FD2D3-477D-4222-ABA7-BEDB877F35FF}" dt="2025-04-30T20:26:24.767" v="0" actId="6549"/>
        <pc:sldMkLst>
          <pc:docMk/>
          <pc:sldMk cId="1036675665" sldId="288"/>
        </pc:sldMkLst>
      </pc:sldChg>
      <pc:sldChg chg="modNotesTx">
        <pc:chgData name="Sofia Esquivel Elizondo" userId="8e73f7cf-d120-4db7-941c-da3a997efadd" providerId="ADAL" clId="{919FD2D3-477D-4222-ABA7-BEDB877F35FF}" dt="2025-04-30T20:31:05.779" v="17" actId="6549"/>
        <pc:sldMkLst>
          <pc:docMk/>
          <pc:sldMk cId="1310659803" sldId="306"/>
        </pc:sldMkLst>
      </pc:sldChg>
      <pc:sldChg chg="modNotesTx">
        <pc:chgData name="Sofia Esquivel Elizondo" userId="8e73f7cf-d120-4db7-941c-da3a997efadd" providerId="ADAL" clId="{919FD2D3-477D-4222-ABA7-BEDB877F35FF}" dt="2025-04-30T20:29:51.860" v="14" actId="6549"/>
        <pc:sldMkLst>
          <pc:docMk/>
          <pc:sldMk cId="634085704" sldId="856"/>
        </pc:sldMkLst>
      </pc:sldChg>
      <pc:sldChg chg="modSp mod">
        <pc:chgData name="Sofia Esquivel Elizondo" userId="8e73f7cf-d120-4db7-941c-da3a997efadd" providerId="ADAL" clId="{919FD2D3-477D-4222-ABA7-BEDB877F35FF}" dt="2025-04-30T20:31:48.638" v="23" actId="20577"/>
        <pc:sldMkLst>
          <pc:docMk/>
          <pc:sldMk cId="3453056270" sldId="862"/>
        </pc:sldMkLst>
        <pc:spChg chg="mod">
          <ac:chgData name="Sofia Esquivel Elizondo" userId="8e73f7cf-d120-4db7-941c-da3a997efadd" providerId="ADAL" clId="{919FD2D3-477D-4222-ABA7-BEDB877F35FF}" dt="2025-04-30T20:31:48.638" v="23" actId="20577"/>
          <ac:spMkLst>
            <pc:docMk/>
            <pc:sldMk cId="3453056270" sldId="862"/>
            <ac:spMk id="4" creationId="{15EE6F11-490B-BDFF-0D0E-D7A2B9C092DF}"/>
          </ac:spMkLst>
        </pc:spChg>
      </pc:sldChg>
      <pc:sldChg chg="modNotesTx">
        <pc:chgData name="Sofia Esquivel Elizondo" userId="8e73f7cf-d120-4db7-941c-da3a997efadd" providerId="ADAL" clId="{919FD2D3-477D-4222-ABA7-BEDB877F35FF}" dt="2025-04-30T20:29:00.998" v="12" actId="6549"/>
        <pc:sldMkLst>
          <pc:docMk/>
          <pc:sldMk cId="2696035069" sldId="864"/>
        </pc:sldMkLst>
      </pc:sldChg>
      <pc:sldChg chg="modNotesTx">
        <pc:chgData name="Sofia Esquivel Elizondo" userId="8e73f7cf-d120-4db7-941c-da3a997efadd" providerId="ADAL" clId="{919FD2D3-477D-4222-ABA7-BEDB877F35FF}" dt="2025-04-30T20:28:54.492" v="11" actId="6549"/>
        <pc:sldMkLst>
          <pc:docMk/>
          <pc:sldMk cId="707903120" sldId="865"/>
        </pc:sldMkLst>
      </pc:sldChg>
      <pc:sldChg chg="modNotesTx">
        <pc:chgData name="Sofia Esquivel Elizondo" userId="8e73f7cf-d120-4db7-941c-da3a997efadd" providerId="ADAL" clId="{919FD2D3-477D-4222-ABA7-BEDB877F35FF}" dt="2025-04-30T20:27:37.631" v="4" actId="6549"/>
        <pc:sldMkLst>
          <pc:docMk/>
          <pc:sldMk cId="3477799330" sldId="866"/>
        </pc:sldMkLst>
      </pc:sldChg>
      <pc:sldChg chg="modNotesTx">
        <pc:chgData name="Sofia Esquivel Elizondo" userId="8e73f7cf-d120-4db7-941c-da3a997efadd" providerId="ADAL" clId="{919FD2D3-477D-4222-ABA7-BEDB877F35FF}" dt="2025-04-30T20:28:08.655" v="5" actId="6549"/>
        <pc:sldMkLst>
          <pc:docMk/>
          <pc:sldMk cId="312396395" sldId="867"/>
        </pc:sldMkLst>
      </pc:sldChg>
      <pc:sldChg chg="modNotesTx">
        <pc:chgData name="Sofia Esquivel Elizondo" userId="8e73f7cf-d120-4db7-941c-da3a997efadd" providerId="ADAL" clId="{919FD2D3-477D-4222-ABA7-BEDB877F35FF}" dt="2025-04-30T20:28:33.229" v="7" actId="6549"/>
        <pc:sldMkLst>
          <pc:docMk/>
          <pc:sldMk cId="3716347401" sldId="868"/>
        </pc:sldMkLst>
      </pc:sldChg>
      <pc:sldChg chg="modNotesTx">
        <pc:chgData name="Sofia Esquivel Elizondo" userId="8e73f7cf-d120-4db7-941c-da3a997efadd" providerId="ADAL" clId="{919FD2D3-477D-4222-ABA7-BEDB877F35FF}" dt="2025-04-30T20:28:19.374" v="6" actId="6549"/>
        <pc:sldMkLst>
          <pc:docMk/>
          <pc:sldMk cId="1918652771" sldId="869"/>
        </pc:sldMkLst>
      </pc:sldChg>
      <pc:sldChg chg="modNotesTx">
        <pc:chgData name="Sofia Esquivel Elizondo" userId="8e73f7cf-d120-4db7-941c-da3a997efadd" providerId="ADAL" clId="{919FD2D3-477D-4222-ABA7-BEDB877F35FF}" dt="2025-04-30T20:26:38.404" v="1" actId="6549"/>
        <pc:sldMkLst>
          <pc:docMk/>
          <pc:sldMk cId="1169466195" sldId="871"/>
        </pc:sldMkLst>
      </pc:sldChg>
      <pc:sldChg chg="modNotesTx">
        <pc:chgData name="Sofia Esquivel Elizondo" userId="8e73f7cf-d120-4db7-941c-da3a997efadd" providerId="ADAL" clId="{919FD2D3-477D-4222-ABA7-BEDB877F35FF}" dt="2025-04-30T20:26:55.523" v="2" actId="6549"/>
        <pc:sldMkLst>
          <pc:docMk/>
          <pc:sldMk cId="3317135378" sldId="872"/>
        </pc:sldMkLst>
      </pc:sldChg>
      <pc:sldChg chg="modNotesTx">
        <pc:chgData name="Sofia Esquivel Elizondo" userId="8e73f7cf-d120-4db7-941c-da3a997efadd" providerId="ADAL" clId="{919FD2D3-477D-4222-ABA7-BEDB877F35FF}" dt="2025-04-30T20:29:42.676" v="13" actId="6549"/>
        <pc:sldMkLst>
          <pc:docMk/>
          <pc:sldMk cId="1256719182" sldId="878"/>
        </pc:sldMkLst>
      </pc:sldChg>
      <pc:sldChg chg="modNotesTx">
        <pc:chgData name="Sofia Esquivel Elizondo" userId="8e73f7cf-d120-4db7-941c-da3a997efadd" providerId="ADAL" clId="{919FD2D3-477D-4222-ABA7-BEDB877F35FF}" dt="2025-04-30T20:30:07.754" v="15" actId="6549"/>
        <pc:sldMkLst>
          <pc:docMk/>
          <pc:sldMk cId="375540833" sldId="879"/>
        </pc:sldMkLst>
      </pc:sldChg>
      <pc:sldChg chg="modNotesTx">
        <pc:chgData name="Sofia Esquivel Elizondo" userId="8e73f7cf-d120-4db7-941c-da3a997efadd" providerId="ADAL" clId="{919FD2D3-477D-4222-ABA7-BEDB877F35FF}" dt="2025-04-30T20:30:43.129" v="16" actId="6549"/>
        <pc:sldMkLst>
          <pc:docMk/>
          <pc:sldMk cId="2687726188" sldId="880"/>
        </pc:sldMkLst>
      </pc:sldChg>
    </pc:docChg>
  </pc:docChgLst>
  <pc:docChgLst>
    <pc:chgData name="Sofia Esquivel Elizondo" userId="8e73f7cf-d120-4db7-941c-da3a997efadd" providerId="ADAL" clId="{C0899302-CE30-4DFB-84BB-EE24A44F4ACD}"/>
    <pc:docChg chg="undo redo custSel addSld delSld modSld sldOrd">
      <pc:chgData name="Sofia Esquivel Elizondo" userId="8e73f7cf-d120-4db7-941c-da3a997efadd" providerId="ADAL" clId="{C0899302-CE30-4DFB-84BB-EE24A44F4ACD}" dt="2025-04-25T16:00:20.147" v="6723"/>
      <pc:docMkLst>
        <pc:docMk/>
      </pc:docMkLst>
      <pc:sldChg chg="addSp modSp mod modNotesTx">
        <pc:chgData name="Sofia Esquivel Elizondo" userId="8e73f7cf-d120-4db7-941c-da3a997efadd" providerId="ADAL" clId="{C0899302-CE30-4DFB-84BB-EE24A44F4ACD}" dt="2025-04-25T15:41:15.745" v="6502" actId="20577"/>
        <pc:sldMkLst>
          <pc:docMk/>
          <pc:sldMk cId="1036675665" sldId="288"/>
        </pc:sldMkLst>
        <pc:spChg chg="mod">
          <ac:chgData name="Sofia Esquivel Elizondo" userId="8e73f7cf-d120-4db7-941c-da3a997efadd" providerId="ADAL" clId="{C0899302-CE30-4DFB-84BB-EE24A44F4ACD}" dt="2025-04-23T14:38:36.467" v="57" actId="20577"/>
          <ac:spMkLst>
            <pc:docMk/>
            <pc:sldMk cId="1036675665" sldId="288"/>
            <ac:spMk id="2" creationId="{F526A1DC-82D6-EE32-AD60-A4B0004BA729}"/>
          </ac:spMkLst>
        </pc:spChg>
        <pc:spChg chg="mod">
          <ac:chgData name="Sofia Esquivel Elizondo" userId="8e73f7cf-d120-4db7-941c-da3a997efadd" providerId="ADAL" clId="{C0899302-CE30-4DFB-84BB-EE24A44F4ACD}" dt="2025-04-23T14:37:53.527" v="38" actId="14100"/>
          <ac:spMkLst>
            <pc:docMk/>
            <pc:sldMk cId="1036675665" sldId="288"/>
            <ac:spMk id="4" creationId="{445A7028-7C4B-AA5E-B8EF-FC951ED86221}"/>
          </ac:spMkLst>
        </pc:spChg>
        <pc:picChg chg="add mod ord">
          <ac:chgData name="Sofia Esquivel Elizondo" userId="8e73f7cf-d120-4db7-941c-da3a997efadd" providerId="ADAL" clId="{C0899302-CE30-4DFB-84BB-EE24A44F4ACD}" dt="2025-04-23T14:38:29.333" v="51" actId="1076"/>
          <ac:picMkLst>
            <pc:docMk/>
            <pc:sldMk cId="1036675665" sldId="288"/>
            <ac:picMk id="3" creationId="{6D822746-916D-25FB-2F5B-DFA0A8E96357}"/>
          </ac:picMkLst>
        </pc:picChg>
        <pc:picChg chg="add mod">
          <ac:chgData name="Sofia Esquivel Elizondo" userId="8e73f7cf-d120-4db7-941c-da3a997efadd" providerId="ADAL" clId="{C0899302-CE30-4DFB-84BB-EE24A44F4ACD}" dt="2025-04-23T14:48:36.442" v="92" actId="1076"/>
          <ac:picMkLst>
            <pc:docMk/>
            <pc:sldMk cId="1036675665" sldId="288"/>
            <ac:picMk id="6" creationId="{4C9568D8-8232-0609-F1A7-8474758D517F}"/>
          </ac:picMkLst>
        </pc:picChg>
      </pc:sldChg>
      <pc:sldChg chg="modSp mod">
        <pc:chgData name="Sofia Esquivel Elizondo" userId="8e73f7cf-d120-4db7-941c-da3a997efadd" providerId="ADAL" clId="{C0899302-CE30-4DFB-84BB-EE24A44F4ACD}" dt="2025-04-25T15:24:23.251" v="6259" actId="1036"/>
        <pc:sldMkLst>
          <pc:docMk/>
          <pc:sldMk cId="1310659803" sldId="306"/>
        </pc:sldMkLst>
        <pc:spChg chg="mod">
          <ac:chgData name="Sofia Esquivel Elizondo" userId="8e73f7cf-d120-4db7-941c-da3a997efadd" providerId="ADAL" clId="{C0899302-CE30-4DFB-84BB-EE24A44F4ACD}" dt="2025-04-25T15:24:06.668" v="6236" actId="404"/>
          <ac:spMkLst>
            <pc:docMk/>
            <pc:sldMk cId="1310659803" sldId="306"/>
            <ac:spMk id="2" creationId="{CCF5CDBE-5375-2295-3C4E-9C255E34D682}"/>
          </ac:spMkLst>
        </pc:spChg>
        <pc:spChg chg="mod">
          <ac:chgData name="Sofia Esquivel Elizondo" userId="8e73f7cf-d120-4db7-941c-da3a997efadd" providerId="ADAL" clId="{C0899302-CE30-4DFB-84BB-EE24A44F4ACD}" dt="2025-04-25T11:47:02.767" v="5625" actId="1035"/>
          <ac:spMkLst>
            <pc:docMk/>
            <pc:sldMk cId="1310659803" sldId="306"/>
            <ac:spMk id="3" creationId="{BF1DF2D3-1252-20FE-373C-5A9A39A83115}"/>
          </ac:spMkLst>
        </pc:spChg>
        <pc:picChg chg="mod">
          <ac:chgData name="Sofia Esquivel Elizondo" userId="8e73f7cf-d120-4db7-941c-da3a997efadd" providerId="ADAL" clId="{C0899302-CE30-4DFB-84BB-EE24A44F4ACD}" dt="2025-04-25T15:24:17.881" v="6244" actId="1035"/>
          <ac:picMkLst>
            <pc:docMk/>
            <pc:sldMk cId="1310659803" sldId="306"/>
            <ac:picMk id="7" creationId="{620F00CA-8C72-008A-9550-74BF28D4B30D}"/>
          </ac:picMkLst>
        </pc:picChg>
        <pc:picChg chg="mod">
          <ac:chgData name="Sofia Esquivel Elizondo" userId="8e73f7cf-d120-4db7-941c-da3a997efadd" providerId="ADAL" clId="{C0899302-CE30-4DFB-84BB-EE24A44F4ACD}" dt="2025-04-25T11:46:52.216" v="5616" actId="1036"/>
          <ac:picMkLst>
            <pc:docMk/>
            <pc:sldMk cId="1310659803" sldId="306"/>
            <ac:picMk id="15" creationId="{6562BFF2-8DFD-1B21-6399-3996EC91A4B3}"/>
          </ac:picMkLst>
        </pc:picChg>
        <pc:picChg chg="mod">
          <ac:chgData name="Sofia Esquivel Elizondo" userId="8e73f7cf-d120-4db7-941c-da3a997efadd" providerId="ADAL" clId="{C0899302-CE30-4DFB-84BB-EE24A44F4ACD}" dt="2025-04-25T15:24:23.251" v="6259" actId="1036"/>
          <ac:picMkLst>
            <pc:docMk/>
            <pc:sldMk cId="1310659803" sldId="306"/>
            <ac:picMk id="19" creationId="{31501992-1FEE-7D46-E6A7-6450BF41AB7E}"/>
          </ac:picMkLst>
        </pc:picChg>
      </pc:sldChg>
      <pc:sldChg chg="add del">
        <pc:chgData name="Sofia Esquivel Elizondo" userId="8e73f7cf-d120-4db7-941c-da3a997efadd" providerId="ADAL" clId="{C0899302-CE30-4DFB-84BB-EE24A44F4ACD}" dt="2025-04-25T15:25:21.375" v="6262"/>
        <pc:sldMkLst>
          <pc:docMk/>
          <pc:sldMk cId="1004693767" sldId="842"/>
        </pc:sldMkLst>
      </pc:sldChg>
      <pc:sldChg chg="addSp delSp modSp add del mod modNotesTx">
        <pc:chgData name="Sofia Esquivel Elizondo" userId="8e73f7cf-d120-4db7-941c-da3a997efadd" providerId="ADAL" clId="{C0899302-CE30-4DFB-84BB-EE24A44F4ACD}" dt="2025-04-25T15:25:14.478" v="6260" actId="2696"/>
        <pc:sldMkLst>
          <pc:docMk/>
          <pc:sldMk cId="1874643264" sldId="842"/>
        </pc:sldMkLst>
      </pc:sldChg>
      <pc:sldChg chg="add del ord">
        <pc:chgData name="Sofia Esquivel Elizondo" userId="8e73f7cf-d120-4db7-941c-da3a997efadd" providerId="ADAL" clId="{C0899302-CE30-4DFB-84BB-EE24A44F4ACD}" dt="2025-04-25T15:28:12.787" v="6266" actId="47"/>
        <pc:sldMkLst>
          <pc:docMk/>
          <pc:sldMk cId="2347643056" sldId="842"/>
        </pc:sldMkLst>
      </pc:sldChg>
      <pc:sldChg chg="addSp delSp modSp mod ord modNotesTx">
        <pc:chgData name="Sofia Esquivel Elizondo" userId="8e73f7cf-d120-4db7-941c-da3a997efadd" providerId="ADAL" clId="{C0899302-CE30-4DFB-84BB-EE24A44F4ACD}" dt="2025-04-25T15:53:43.415" v="6650"/>
        <pc:sldMkLst>
          <pc:docMk/>
          <pc:sldMk cId="634085704" sldId="856"/>
        </pc:sldMkLst>
        <pc:spChg chg="mod">
          <ac:chgData name="Sofia Esquivel Elizondo" userId="8e73f7cf-d120-4db7-941c-da3a997efadd" providerId="ADAL" clId="{C0899302-CE30-4DFB-84BB-EE24A44F4ACD}" dt="2025-04-24T15:04:26.294" v="1098" actId="14100"/>
          <ac:spMkLst>
            <pc:docMk/>
            <pc:sldMk cId="634085704" sldId="856"/>
            <ac:spMk id="3" creationId="{B5B8F668-5649-13F2-6F3E-BFACA0DEFD71}"/>
          </ac:spMkLst>
        </pc:spChg>
        <pc:spChg chg="add mod">
          <ac:chgData name="Sofia Esquivel Elizondo" userId="8e73f7cf-d120-4db7-941c-da3a997efadd" providerId="ADAL" clId="{C0899302-CE30-4DFB-84BB-EE24A44F4ACD}" dt="2025-04-24T15:07:22.421" v="1145"/>
          <ac:spMkLst>
            <pc:docMk/>
            <pc:sldMk cId="634085704" sldId="856"/>
            <ac:spMk id="6" creationId="{A1E33D57-1D93-388B-AC81-521A37BE20BE}"/>
          </ac:spMkLst>
        </pc:spChg>
        <pc:spChg chg="mod">
          <ac:chgData name="Sofia Esquivel Elizondo" userId="8e73f7cf-d120-4db7-941c-da3a997efadd" providerId="ADAL" clId="{C0899302-CE30-4DFB-84BB-EE24A44F4ACD}" dt="2025-04-24T15:10:00.637" v="1238" actId="164"/>
          <ac:spMkLst>
            <pc:docMk/>
            <pc:sldMk cId="634085704" sldId="856"/>
            <ac:spMk id="7" creationId="{021343D6-BB58-EDC8-05FD-9F19303890A2}"/>
          </ac:spMkLst>
        </pc:spChg>
        <pc:spChg chg="mod">
          <ac:chgData name="Sofia Esquivel Elizondo" userId="8e73f7cf-d120-4db7-941c-da3a997efadd" providerId="ADAL" clId="{C0899302-CE30-4DFB-84BB-EE24A44F4ACD}" dt="2025-04-24T15:17:20.659" v="1272" actId="1035"/>
          <ac:spMkLst>
            <pc:docMk/>
            <pc:sldMk cId="634085704" sldId="856"/>
            <ac:spMk id="8" creationId="{DB92119C-15AF-CC2D-8652-74559FB2B36B}"/>
          </ac:spMkLst>
        </pc:spChg>
        <pc:spChg chg="mod">
          <ac:chgData name="Sofia Esquivel Elizondo" userId="8e73f7cf-d120-4db7-941c-da3a997efadd" providerId="ADAL" clId="{C0899302-CE30-4DFB-84BB-EE24A44F4ACD}" dt="2025-04-24T15:17:20.659" v="1272" actId="1035"/>
          <ac:spMkLst>
            <pc:docMk/>
            <pc:sldMk cId="634085704" sldId="856"/>
            <ac:spMk id="10" creationId="{CABC0FF2-A948-AF21-E6A7-CDBC83B4F042}"/>
          </ac:spMkLst>
        </pc:spChg>
        <pc:spChg chg="add mod">
          <ac:chgData name="Sofia Esquivel Elizondo" userId="8e73f7cf-d120-4db7-941c-da3a997efadd" providerId="ADAL" clId="{C0899302-CE30-4DFB-84BB-EE24A44F4ACD}" dt="2025-04-24T15:10:09.730" v="1240" actId="164"/>
          <ac:spMkLst>
            <pc:docMk/>
            <pc:sldMk cId="634085704" sldId="856"/>
            <ac:spMk id="13" creationId="{63308C74-D4D3-2A05-EBA3-2C02498022A7}"/>
          </ac:spMkLst>
        </pc:spChg>
        <pc:spChg chg="mod">
          <ac:chgData name="Sofia Esquivel Elizondo" userId="8e73f7cf-d120-4db7-941c-da3a997efadd" providerId="ADAL" clId="{C0899302-CE30-4DFB-84BB-EE24A44F4ACD}" dt="2025-04-24T16:14:54.562" v="2600" actId="1076"/>
          <ac:spMkLst>
            <pc:docMk/>
            <pc:sldMk cId="634085704" sldId="856"/>
            <ac:spMk id="16" creationId="{D6901392-1D79-F477-A52F-4CF9305EE7D3}"/>
          </ac:spMkLst>
        </pc:spChg>
        <pc:spChg chg="add mod">
          <ac:chgData name="Sofia Esquivel Elizondo" userId="8e73f7cf-d120-4db7-941c-da3a997efadd" providerId="ADAL" clId="{C0899302-CE30-4DFB-84BB-EE24A44F4ACD}" dt="2025-04-25T11:17:39.555" v="5184"/>
          <ac:spMkLst>
            <pc:docMk/>
            <pc:sldMk cId="634085704" sldId="856"/>
            <ac:spMk id="17" creationId="{9FC2842F-89F2-BA23-2F77-D07FE14186CE}"/>
          </ac:spMkLst>
        </pc:spChg>
        <pc:spChg chg="add mod">
          <ac:chgData name="Sofia Esquivel Elizondo" userId="8e73f7cf-d120-4db7-941c-da3a997efadd" providerId="ADAL" clId="{C0899302-CE30-4DFB-84BB-EE24A44F4ACD}" dt="2025-04-24T15:10:09.730" v="1240" actId="164"/>
          <ac:spMkLst>
            <pc:docMk/>
            <pc:sldMk cId="634085704" sldId="856"/>
            <ac:spMk id="20" creationId="{BDC4AB66-FB28-BAD8-2B12-D30DD4EE02D6}"/>
          </ac:spMkLst>
        </pc:spChg>
        <pc:spChg chg="add mod">
          <ac:chgData name="Sofia Esquivel Elizondo" userId="8e73f7cf-d120-4db7-941c-da3a997efadd" providerId="ADAL" clId="{C0899302-CE30-4DFB-84BB-EE24A44F4ACD}" dt="2025-04-24T15:10:05.160" v="1239" actId="164"/>
          <ac:spMkLst>
            <pc:docMk/>
            <pc:sldMk cId="634085704" sldId="856"/>
            <ac:spMk id="23" creationId="{26E1808C-2B82-590A-9CD8-C2F56DC345C6}"/>
          </ac:spMkLst>
        </pc:spChg>
        <pc:spChg chg="add mod">
          <ac:chgData name="Sofia Esquivel Elizondo" userId="8e73f7cf-d120-4db7-941c-da3a997efadd" providerId="ADAL" clId="{C0899302-CE30-4DFB-84BB-EE24A44F4ACD}" dt="2025-04-25T11:17:41.740" v="5185"/>
          <ac:spMkLst>
            <pc:docMk/>
            <pc:sldMk cId="634085704" sldId="856"/>
            <ac:spMk id="24" creationId="{ABD6823A-71F8-6E13-6A79-BFBFB893DFF9}"/>
          </ac:spMkLst>
        </pc:spChg>
        <pc:spChg chg="add mod">
          <ac:chgData name="Sofia Esquivel Elizondo" userId="8e73f7cf-d120-4db7-941c-da3a997efadd" providerId="ADAL" clId="{C0899302-CE30-4DFB-84BB-EE24A44F4ACD}" dt="2025-04-24T15:10:15.170" v="1241" actId="164"/>
          <ac:spMkLst>
            <pc:docMk/>
            <pc:sldMk cId="634085704" sldId="856"/>
            <ac:spMk id="25" creationId="{F61FF6B2-4209-2B97-E338-F12C8D9213C6}"/>
          </ac:spMkLst>
        </pc:spChg>
        <pc:spChg chg="add mod">
          <ac:chgData name="Sofia Esquivel Elizondo" userId="8e73f7cf-d120-4db7-941c-da3a997efadd" providerId="ADAL" clId="{C0899302-CE30-4DFB-84BB-EE24A44F4ACD}" dt="2025-04-24T15:10:15.170" v="1241" actId="164"/>
          <ac:spMkLst>
            <pc:docMk/>
            <pc:sldMk cId="634085704" sldId="856"/>
            <ac:spMk id="26" creationId="{A02E4E50-B49F-A466-7360-27C5C603F682}"/>
          </ac:spMkLst>
        </pc:spChg>
        <pc:spChg chg="add mod ord">
          <ac:chgData name="Sofia Esquivel Elizondo" userId="8e73f7cf-d120-4db7-941c-da3a997efadd" providerId="ADAL" clId="{C0899302-CE30-4DFB-84BB-EE24A44F4ACD}" dt="2025-04-24T16:17:40.598" v="2721" actId="166"/>
          <ac:spMkLst>
            <pc:docMk/>
            <pc:sldMk cId="634085704" sldId="856"/>
            <ac:spMk id="34" creationId="{4D5744B9-29C9-8AF4-3EB1-5E3A67BC9D9F}"/>
          </ac:spMkLst>
        </pc:spChg>
        <pc:spChg chg="add mod">
          <ac:chgData name="Sofia Esquivel Elizondo" userId="8e73f7cf-d120-4db7-941c-da3a997efadd" providerId="ADAL" clId="{C0899302-CE30-4DFB-84BB-EE24A44F4ACD}" dt="2025-04-24T15:19:45.028" v="1381" actId="164"/>
          <ac:spMkLst>
            <pc:docMk/>
            <pc:sldMk cId="634085704" sldId="856"/>
            <ac:spMk id="35" creationId="{52451296-8CD2-097B-BBB8-6EC64FB2DFCE}"/>
          </ac:spMkLst>
        </pc:spChg>
        <pc:spChg chg="add mod">
          <ac:chgData name="Sofia Esquivel Elizondo" userId="8e73f7cf-d120-4db7-941c-da3a997efadd" providerId="ADAL" clId="{C0899302-CE30-4DFB-84BB-EE24A44F4ACD}" dt="2025-04-24T15:19:36.070" v="1371" actId="164"/>
          <ac:spMkLst>
            <pc:docMk/>
            <pc:sldMk cId="634085704" sldId="856"/>
            <ac:spMk id="36" creationId="{341EA207-711C-F037-F9EC-26D3C10F4B5B}"/>
          </ac:spMkLst>
        </pc:spChg>
        <pc:spChg chg="add mod">
          <ac:chgData name="Sofia Esquivel Elizondo" userId="8e73f7cf-d120-4db7-941c-da3a997efadd" providerId="ADAL" clId="{C0899302-CE30-4DFB-84BB-EE24A44F4ACD}" dt="2025-04-24T15:20:10.123" v="1386" actId="164"/>
          <ac:spMkLst>
            <pc:docMk/>
            <pc:sldMk cId="634085704" sldId="856"/>
            <ac:spMk id="37" creationId="{173EE683-76D5-F58C-DF11-A26C4E40D029}"/>
          </ac:spMkLst>
        </pc:spChg>
        <pc:spChg chg="add mod">
          <ac:chgData name="Sofia Esquivel Elizondo" userId="8e73f7cf-d120-4db7-941c-da3a997efadd" providerId="ADAL" clId="{C0899302-CE30-4DFB-84BB-EE24A44F4ACD}" dt="2025-04-24T15:20:35.064" v="1424" actId="164"/>
          <ac:spMkLst>
            <pc:docMk/>
            <pc:sldMk cId="634085704" sldId="856"/>
            <ac:spMk id="38" creationId="{863ABC09-1581-A454-7010-5E30448B1F5A}"/>
          </ac:spMkLst>
        </pc:spChg>
        <pc:spChg chg="add mod">
          <ac:chgData name="Sofia Esquivel Elizondo" userId="8e73f7cf-d120-4db7-941c-da3a997efadd" providerId="ADAL" clId="{C0899302-CE30-4DFB-84BB-EE24A44F4ACD}" dt="2025-04-24T15:20:56.591" v="1461" actId="164"/>
          <ac:spMkLst>
            <pc:docMk/>
            <pc:sldMk cId="634085704" sldId="856"/>
            <ac:spMk id="39" creationId="{EC84A75F-04AD-B124-2FB1-CD6179A595FF}"/>
          </ac:spMkLst>
        </pc:spChg>
        <pc:spChg chg="add mod">
          <ac:chgData name="Sofia Esquivel Elizondo" userId="8e73f7cf-d120-4db7-941c-da3a997efadd" providerId="ADAL" clId="{C0899302-CE30-4DFB-84BB-EE24A44F4ACD}" dt="2025-04-25T10:53:10.093" v="4740" actId="1036"/>
          <ac:spMkLst>
            <pc:docMk/>
            <pc:sldMk cId="634085704" sldId="856"/>
            <ac:spMk id="58" creationId="{FB4D8681-0FA7-A97F-314A-C4FD1CDAC6F8}"/>
          </ac:spMkLst>
        </pc:spChg>
        <pc:spChg chg="add mod">
          <ac:chgData name="Sofia Esquivel Elizondo" userId="8e73f7cf-d120-4db7-941c-da3a997efadd" providerId="ADAL" clId="{C0899302-CE30-4DFB-84BB-EE24A44F4ACD}" dt="2025-04-25T10:53:10.093" v="4740" actId="1036"/>
          <ac:spMkLst>
            <pc:docMk/>
            <pc:sldMk cId="634085704" sldId="856"/>
            <ac:spMk id="60" creationId="{44DDF8F5-F379-23F9-A8E9-714C29772D1F}"/>
          </ac:spMkLst>
        </pc:spChg>
        <pc:spChg chg="add mod">
          <ac:chgData name="Sofia Esquivel Elizondo" userId="8e73f7cf-d120-4db7-941c-da3a997efadd" providerId="ADAL" clId="{C0899302-CE30-4DFB-84BB-EE24A44F4ACD}" dt="2025-04-25T10:53:10.093" v="4740" actId="1036"/>
          <ac:spMkLst>
            <pc:docMk/>
            <pc:sldMk cId="634085704" sldId="856"/>
            <ac:spMk id="61" creationId="{8B4A3002-6FF5-C3B3-625F-78B77B504403}"/>
          </ac:spMkLst>
        </pc:spChg>
        <pc:spChg chg="add mod">
          <ac:chgData name="Sofia Esquivel Elizondo" userId="8e73f7cf-d120-4db7-941c-da3a997efadd" providerId="ADAL" clId="{C0899302-CE30-4DFB-84BB-EE24A44F4ACD}" dt="2025-04-25T10:53:04.010" v="4738" actId="1036"/>
          <ac:spMkLst>
            <pc:docMk/>
            <pc:sldMk cId="634085704" sldId="856"/>
            <ac:spMk id="62" creationId="{E34895C3-DF16-7234-14F8-1F481AA2B725}"/>
          </ac:spMkLst>
        </pc:spChg>
        <pc:spChg chg="add mod">
          <ac:chgData name="Sofia Esquivel Elizondo" userId="8e73f7cf-d120-4db7-941c-da3a997efadd" providerId="ADAL" clId="{C0899302-CE30-4DFB-84BB-EE24A44F4ACD}" dt="2025-04-25T10:53:12.945" v="4741" actId="1036"/>
          <ac:spMkLst>
            <pc:docMk/>
            <pc:sldMk cId="634085704" sldId="856"/>
            <ac:spMk id="63" creationId="{8A0C976A-2FB1-99A2-ED3D-8D56165A2492}"/>
          </ac:spMkLst>
        </pc:spChg>
        <pc:spChg chg="add mod">
          <ac:chgData name="Sofia Esquivel Elizondo" userId="8e73f7cf-d120-4db7-941c-da3a997efadd" providerId="ADAL" clId="{C0899302-CE30-4DFB-84BB-EE24A44F4ACD}" dt="2025-04-25T10:55:16.527" v="4770" actId="1035"/>
          <ac:spMkLst>
            <pc:docMk/>
            <pc:sldMk cId="634085704" sldId="856"/>
            <ac:spMk id="64" creationId="{6B24A620-F08C-BC2D-0C2B-A5E56DC9AF88}"/>
          </ac:spMkLst>
        </pc:spChg>
        <pc:spChg chg="add mod">
          <ac:chgData name="Sofia Esquivel Elizondo" userId="8e73f7cf-d120-4db7-941c-da3a997efadd" providerId="ADAL" clId="{C0899302-CE30-4DFB-84BB-EE24A44F4ACD}" dt="2025-04-25T10:55:20.724" v="4772" actId="1035"/>
          <ac:spMkLst>
            <pc:docMk/>
            <pc:sldMk cId="634085704" sldId="856"/>
            <ac:spMk id="65" creationId="{7A08EBBF-3351-7DC3-6A6D-4E4FCA9B9AA0}"/>
          </ac:spMkLst>
        </pc:spChg>
        <pc:spChg chg="add mod">
          <ac:chgData name="Sofia Esquivel Elizondo" userId="8e73f7cf-d120-4db7-941c-da3a997efadd" providerId="ADAL" clId="{C0899302-CE30-4DFB-84BB-EE24A44F4ACD}" dt="2025-04-25T10:55:32.939" v="4778" actId="1035"/>
          <ac:spMkLst>
            <pc:docMk/>
            <pc:sldMk cId="634085704" sldId="856"/>
            <ac:spMk id="66" creationId="{E231650A-40D8-92EE-6C24-FBEE9EB952C8}"/>
          </ac:spMkLst>
        </pc:spChg>
        <pc:spChg chg="add mod">
          <ac:chgData name="Sofia Esquivel Elizondo" userId="8e73f7cf-d120-4db7-941c-da3a997efadd" providerId="ADAL" clId="{C0899302-CE30-4DFB-84BB-EE24A44F4ACD}" dt="2025-04-25T10:53:04.010" v="4738" actId="1036"/>
          <ac:spMkLst>
            <pc:docMk/>
            <pc:sldMk cId="634085704" sldId="856"/>
            <ac:spMk id="67" creationId="{87F763F6-5C14-EFB5-5108-64AAC8AF2CC2}"/>
          </ac:spMkLst>
        </pc:spChg>
        <pc:spChg chg="add mod">
          <ac:chgData name="Sofia Esquivel Elizondo" userId="8e73f7cf-d120-4db7-941c-da3a997efadd" providerId="ADAL" clId="{C0899302-CE30-4DFB-84BB-EE24A44F4ACD}" dt="2025-04-25T10:53:04.010" v="4738" actId="1036"/>
          <ac:spMkLst>
            <pc:docMk/>
            <pc:sldMk cId="634085704" sldId="856"/>
            <ac:spMk id="68" creationId="{6D23B1A5-8B10-7EB1-325E-93859CABB7D6}"/>
          </ac:spMkLst>
        </pc:spChg>
        <pc:spChg chg="add mod">
          <ac:chgData name="Sofia Esquivel Elizondo" userId="8e73f7cf-d120-4db7-941c-da3a997efadd" providerId="ADAL" clId="{C0899302-CE30-4DFB-84BB-EE24A44F4ACD}" dt="2025-04-25T10:53:12.945" v="4741" actId="1036"/>
          <ac:spMkLst>
            <pc:docMk/>
            <pc:sldMk cId="634085704" sldId="856"/>
            <ac:spMk id="69" creationId="{7DC22667-D1DF-C7D3-A7F5-D90BB9B431AD}"/>
          </ac:spMkLst>
        </pc:spChg>
        <pc:spChg chg="add mod">
          <ac:chgData name="Sofia Esquivel Elizondo" userId="8e73f7cf-d120-4db7-941c-da3a997efadd" providerId="ADAL" clId="{C0899302-CE30-4DFB-84BB-EE24A44F4ACD}" dt="2025-04-25T10:53:12.945" v="4741" actId="1036"/>
          <ac:spMkLst>
            <pc:docMk/>
            <pc:sldMk cId="634085704" sldId="856"/>
            <ac:spMk id="70" creationId="{FFE0A398-3519-A307-7610-82531760E797}"/>
          </ac:spMkLst>
        </pc:spChg>
        <pc:spChg chg="add mod">
          <ac:chgData name="Sofia Esquivel Elizondo" userId="8e73f7cf-d120-4db7-941c-da3a997efadd" providerId="ADAL" clId="{C0899302-CE30-4DFB-84BB-EE24A44F4ACD}" dt="2025-04-25T10:55:16.527" v="4770" actId="1035"/>
          <ac:spMkLst>
            <pc:docMk/>
            <pc:sldMk cId="634085704" sldId="856"/>
            <ac:spMk id="71" creationId="{646663EB-57C0-B13F-7CE5-390A3DCA3C78}"/>
          </ac:spMkLst>
        </pc:spChg>
        <pc:spChg chg="add mod">
          <ac:chgData name="Sofia Esquivel Elizondo" userId="8e73f7cf-d120-4db7-941c-da3a997efadd" providerId="ADAL" clId="{C0899302-CE30-4DFB-84BB-EE24A44F4ACD}" dt="2025-04-25T10:55:16.527" v="4770" actId="1035"/>
          <ac:spMkLst>
            <pc:docMk/>
            <pc:sldMk cId="634085704" sldId="856"/>
            <ac:spMk id="72" creationId="{21D26EA1-13A0-FC68-D70A-326388C06077}"/>
          </ac:spMkLst>
        </pc:spChg>
        <pc:spChg chg="add mod">
          <ac:chgData name="Sofia Esquivel Elizondo" userId="8e73f7cf-d120-4db7-941c-da3a997efadd" providerId="ADAL" clId="{C0899302-CE30-4DFB-84BB-EE24A44F4ACD}" dt="2025-04-25T10:55:20.724" v="4772" actId="1035"/>
          <ac:spMkLst>
            <pc:docMk/>
            <pc:sldMk cId="634085704" sldId="856"/>
            <ac:spMk id="73" creationId="{3B85C1E0-DD6D-31C3-80B3-1545E0B2304C}"/>
          </ac:spMkLst>
        </pc:spChg>
        <pc:spChg chg="add mod">
          <ac:chgData name="Sofia Esquivel Elizondo" userId="8e73f7cf-d120-4db7-941c-da3a997efadd" providerId="ADAL" clId="{C0899302-CE30-4DFB-84BB-EE24A44F4ACD}" dt="2025-04-25T10:55:20.724" v="4772" actId="1035"/>
          <ac:spMkLst>
            <pc:docMk/>
            <pc:sldMk cId="634085704" sldId="856"/>
            <ac:spMk id="74" creationId="{C62475E9-0BF7-09F6-2B59-1DDB919EDF64}"/>
          </ac:spMkLst>
        </pc:spChg>
        <pc:spChg chg="add mod">
          <ac:chgData name="Sofia Esquivel Elizondo" userId="8e73f7cf-d120-4db7-941c-da3a997efadd" providerId="ADAL" clId="{C0899302-CE30-4DFB-84BB-EE24A44F4ACD}" dt="2025-04-25T10:55:32.939" v="4778" actId="1035"/>
          <ac:spMkLst>
            <pc:docMk/>
            <pc:sldMk cId="634085704" sldId="856"/>
            <ac:spMk id="75" creationId="{8843A0BE-6C77-EF02-8A22-D65D9DA347DB}"/>
          </ac:spMkLst>
        </pc:spChg>
        <pc:spChg chg="add mod">
          <ac:chgData name="Sofia Esquivel Elizondo" userId="8e73f7cf-d120-4db7-941c-da3a997efadd" providerId="ADAL" clId="{C0899302-CE30-4DFB-84BB-EE24A44F4ACD}" dt="2025-04-25T10:55:32.939" v="4778" actId="1035"/>
          <ac:spMkLst>
            <pc:docMk/>
            <pc:sldMk cId="634085704" sldId="856"/>
            <ac:spMk id="76" creationId="{84DAE05C-88E6-9B94-199D-9548F83E55EF}"/>
          </ac:spMkLst>
        </pc:spChg>
        <pc:spChg chg="add mod">
          <ac:chgData name="Sofia Esquivel Elizondo" userId="8e73f7cf-d120-4db7-941c-da3a997efadd" providerId="ADAL" clId="{C0899302-CE30-4DFB-84BB-EE24A44F4ACD}" dt="2025-04-25T10:55:35.935" v="4780" actId="1035"/>
          <ac:spMkLst>
            <pc:docMk/>
            <pc:sldMk cId="634085704" sldId="856"/>
            <ac:spMk id="77" creationId="{5BAFC6DC-1A5A-908C-2DC6-A81AFC512B14}"/>
          </ac:spMkLst>
        </pc:spChg>
        <pc:spChg chg="add mod">
          <ac:chgData name="Sofia Esquivel Elizondo" userId="8e73f7cf-d120-4db7-941c-da3a997efadd" providerId="ADAL" clId="{C0899302-CE30-4DFB-84BB-EE24A44F4ACD}" dt="2025-04-25T10:55:45.415" v="4785" actId="1036"/>
          <ac:spMkLst>
            <pc:docMk/>
            <pc:sldMk cId="634085704" sldId="856"/>
            <ac:spMk id="78" creationId="{42E1FD64-FE21-7567-38AB-800530D2E588}"/>
          </ac:spMkLst>
        </pc:spChg>
        <pc:spChg chg="add mod">
          <ac:chgData name="Sofia Esquivel Elizondo" userId="8e73f7cf-d120-4db7-941c-da3a997efadd" providerId="ADAL" clId="{C0899302-CE30-4DFB-84BB-EE24A44F4ACD}" dt="2025-04-25T10:55:53.906" v="4789" actId="1035"/>
          <ac:spMkLst>
            <pc:docMk/>
            <pc:sldMk cId="634085704" sldId="856"/>
            <ac:spMk id="79" creationId="{E0D427F7-BDF4-8D02-FBA3-507391562B2B}"/>
          </ac:spMkLst>
        </pc:spChg>
        <pc:spChg chg="add mod">
          <ac:chgData name="Sofia Esquivel Elizondo" userId="8e73f7cf-d120-4db7-941c-da3a997efadd" providerId="ADAL" clId="{C0899302-CE30-4DFB-84BB-EE24A44F4ACD}" dt="2025-04-25T10:55:24.023" v="4773" actId="1035"/>
          <ac:spMkLst>
            <pc:docMk/>
            <pc:sldMk cId="634085704" sldId="856"/>
            <ac:spMk id="80" creationId="{9F17935D-3BC4-A0E0-4767-8F5B9F617276}"/>
          </ac:spMkLst>
        </pc:spChg>
        <pc:spChg chg="add mod">
          <ac:chgData name="Sofia Esquivel Elizondo" userId="8e73f7cf-d120-4db7-941c-da3a997efadd" providerId="ADAL" clId="{C0899302-CE30-4DFB-84BB-EE24A44F4ACD}" dt="2025-04-24T16:03:34.666" v="1982" actId="12788"/>
          <ac:spMkLst>
            <pc:docMk/>
            <pc:sldMk cId="634085704" sldId="856"/>
            <ac:spMk id="81" creationId="{4F1FA0A9-1A7A-4AAD-0EB0-7B2C008844E5}"/>
          </ac:spMkLst>
        </pc:spChg>
        <pc:spChg chg="add mod">
          <ac:chgData name="Sofia Esquivel Elizondo" userId="8e73f7cf-d120-4db7-941c-da3a997efadd" providerId="ADAL" clId="{C0899302-CE30-4DFB-84BB-EE24A44F4ACD}" dt="2025-04-24T15:52:52.025" v="1971" actId="1038"/>
          <ac:spMkLst>
            <pc:docMk/>
            <pc:sldMk cId="634085704" sldId="856"/>
            <ac:spMk id="82" creationId="{D314C960-172E-284A-A975-993079EF712F}"/>
          </ac:spMkLst>
        </pc:spChg>
        <pc:spChg chg="add mod">
          <ac:chgData name="Sofia Esquivel Elizondo" userId="8e73f7cf-d120-4db7-941c-da3a997efadd" providerId="ADAL" clId="{C0899302-CE30-4DFB-84BB-EE24A44F4ACD}" dt="2025-04-25T10:53:16.198" v="4742" actId="1036"/>
          <ac:spMkLst>
            <pc:docMk/>
            <pc:sldMk cId="634085704" sldId="856"/>
            <ac:spMk id="83" creationId="{FBF9FC0C-3842-FC19-FE8C-D2239DFD8686}"/>
          </ac:spMkLst>
        </pc:spChg>
        <pc:spChg chg="add mod">
          <ac:chgData name="Sofia Esquivel Elizondo" userId="8e73f7cf-d120-4db7-941c-da3a997efadd" providerId="ADAL" clId="{C0899302-CE30-4DFB-84BB-EE24A44F4ACD}" dt="2025-04-25T10:56:11.032" v="4790" actId="1036"/>
          <ac:spMkLst>
            <pc:docMk/>
            <pc:sldMk cId="634085704" sldId="856"/>
            <ac:spMk id="84" creationId="{F3AA8A85-B0EA-671F-A5CE-CD4C58BB7762}"/>
          </ac:spMkLst>
        </pc:spChg>
        <pc:spChg chg="add mod">
          <ac:chgData name="Sofia Esquivel Elizondo" userId="8e73f7cf-d120-4db7-941c-da3a997efadd" providerId="ADAL" clId="{C0899302-CE30-4DFB-84BB-EE24A44F4ACD}" dt="2025-04-25T10:56:11.032" v="4790" actId="1036"/>
          <ac:spMkLst>
            <pc:docMk/>
            <pc:sldMk cId="634085704" sldId="856"/>
            <ac:spMk id="85" creationId="{A3F33BA6-9543-E834-6493-F80E35E222B4}"/>
          </ac:spMkLst>
        </pc:spChg>
        <pc:spChg chg="add mod">
          <ac:chgData name="Sofia Esquivel Elizondo" userId="8e73f7cf-d120-4db7-941c-da3a997efadd" providerId="ADAL" clId="{C0899302-CE30-4DFB-84BB-EE24A44F4ACD}" dt="2025-04-25T10:56:11.032" v="4790" actId="1036"/>
          <ac:spMkLst>
            <pc:docMk/>
            <pc:sldMk cId="634085704" sldId="856"/>
            <ac:spMk id="86" creationId="{2BB42861-C690-56AE-CB95-02B04B36B444}"/>
          </ac:spMkLst>
        </pc:spChg>
        <pc:spChg chg="add mod">
          <ac:chgData name="Sofia Esquivel Elizondo" userId="8e73f7cf-d120-4db7-941c-da3a997efadd" providerId="ADAL" clId="{C0899302-CE30-4DFB-84BB-EE24A44F4ACD}" dt="2025-04-25T10:53:16.198" v="4742" actId="1036"/>
          <ac:spMkLst>
            <pc:docMk/>
            <pc:sldMk cId="634085704" sldId="856"/>
            <ac:spMk id="87" creationId="{BAC98E57-A12E-E887-68F5-EC022BB17F43}"/>
          </ac:spMkLst>
        </pc:spChg>
        <pc:spChg chg="add mod">
          <ac:chgData name="Sofia Esquivel Elizondo" userId="8e73f7cf-d120-4db7-941c-da3a997efadd" providerId="ADAL" clId="{C0899302-CE30-4DFB-84BB-EE24A44F4ACD}" dt="2025-04-25T10:53:16.198" v="4742" actId="1036"/>
          <ac:spMkLst>
            <pc:docMk/>
            <pc:sldMk cId="634085704" sldId="856"/>
            <ac:spMk id="88" creationId="{C7AED8B9-A977-A0A3-E039-4580EA595BF4}"/>
          </ac:spMkLst>
        </pc:spChg>
        <pc:spChg chg="add mod">
          <ac:chgData name="Sofia Esquivel Elizondo" userId="8e73f7cf-d120-4db7-941c-da3a997efadd" providerId="ADAL" clId="{C0899302-CE30-4DFB-84BB-EE24A44F4ACD}" dt="2025-04-24T15:52:52.025" v="1971" actId="1038"/>
          <ac:spMkLst>
            <pc:docMk/>
            <pc:sldMk cId="634085704" sldId="856"/>
            <ac:spMk id="89" creationId="{01E889CB-60AC-9F95-3791-604065EF8EF7}"/>
          </ac:spMkLst>
        </pc:spChg>
        <pc:spChg chg="add mod">
          <ac:chgData name="Sofia Esquivel Elizondo" userId="8e73f7cf-d120-4db7-941c-da3a997efadd" providerId="ADAL" clId="{C0899302-CE30-4DFB-84BB-EE24A44F4ACD}" dt="2025-04-24T15:52:52.025" v="1971" actId="1038"/>
          <ac:spMkLst>
            <pc:docMk/>
            <pc:sldMk cId="634085704" sldId="856"/>
            <ac:spMk id="90" creationId="{1BCB3F6A-7225-F017-518F-167BE8D658A4}"/>
          </ac:spMkLst>
        </pc:spChg>
        <pc:spChg chg="add mod">
          <ac:chgData name="Sofia Esquivel Elizondo" userId="8e73f7cf-d120-4db7-941c-da3a997efadd" providerId="ADAL" clId="{C0899302-CE30-4DFB-84BB-EE24A44F4ACD}" dt="2025-04-24T16:03:34.666" v="1982" actId="12788"/>
          <ac:spMkLst>
            <pc:docMk/>
            <pc:sldMk cId="634085704" sldId="856"/>
            <ac:spMk id="91" creationId="{35342305-59FD-D6E3-B502-5EAE279F556C}"/>
          </ac:spMkLst>
        </pc:spChg>
        <pc:spChg chg="add mod">
          <ac:chgData name="Sofia Esquivel Elizondo" userId="8e73f7cf-d120-4db7-941c-da3a997efadd" providerId="ADAL" clId="{C0899302-CE30-4DFB-84BB-EE24A44F4ACD}" dt="2025-04-24T16:03:34.666" v="1982" actId="12788"/>
          <ac:spMkLst>
            <pc:docMk/>
            <pc:sldMk cId="634085704" sldId="856"/>
            <ac:spMk id="92" creationId="{D7294493-C09D-F9E7-C374-C1F4FE2DAE9D}"/>
          </ac:spMkLst>
        </pc:spChg>
        <pc:spChg chg="add mod">
          <ac:chgData name="Sofia Esquivel Elizondo" userId="8e73f7cf-d120-4db7-941c-da3a997efadd" providerId="ADAL" clId="{C0899302-CE30-4DFB-84BB-EE24A44F4ACD}" dt="2025-04-25T10:55:24.023" v="4773" actId="1035"/>
          <ac:spMkLst>
            <pc:docMk/>
            <pc:sldMk cId="634085704" sldId="856"/>
            <ac:spMk id="93" creationId="{B9BD206D-64AA-6A13-C7E0-67710E3E1504}"/>
          </ac:spMkLst>
        </pc:spChg>
        <pc:spChg chg="add mod">
          <ac:chgData name="Sofia Esquivel Elizondo" userId="8e73f7cf-d120-4db7-941c-da3a997efadd" providerId="ADAL" clId="{C0899302-CE30-4DFB-84BB-EE24A44F4ACD}" dt="2025-04-25T11:29:25.119" v="5408" actId="1035"/>
          <ac:spMkLst>
            <pc:docMk/>
            <pc:sldMk cId="634085704" sldId="856"/>
            <ac:spMk id="94" creationId="{0DC13166-670A-195E-2CD2-4473DB6F0000}"/>
          </ac:spMkLst>
        </pc:spChg>
        <pc:spChg chg="add mod">
          <ac:chgData name="Sofia Esquivel Elizondo" userId="8e73f7cf-d120-4db7-941c-da3a997efadd" providerId="ADAL" clId="{C0899302-CE30-4DFB-84BB-EE24A44F4ACD}" dt="2025-04-25T10:55:35.935" v="4780" actId="1035"/>
          <ac:spMkLst>
            <pc:docMk/>
            <pc:sldMk cId="634085704" sldId="856"/>
            <ac:spMk id="95" creationId="{DF5B7861-B811-AB8C-0B03-97730FD2F847}"/>
          </ac:spMkLst>
        </pc:spChg>
        <pc:spChg chg="add del mod">
          <ac:chgData name="Sofia Esquivel Elizondo" userId="8e73f7cf-d120-4db7-941c-da3a997efadd" providerId="ADAL" clId="{C0899302-CE30-4DFB-84BB-EE24A44F4ACD}" dt="2025-04-25T10:55:35.935" v="4780" actId="1035"/>
          <ac:spMkLst>
            <pc:docMk/>
            <pc:sldMk cId="634085704" sldId="856"/>
            <ac:spMk id="96" creationId="{2A40EBB3-FA65-E4F2-112D-DF1FF9E92F2B}"/>
          </ac:spMkLst>
        </pc:spChg>
        <pc:spChg chg="add mod">
          <ac:chgData name="Sofia Esquivel Elizondo" userId="8e73f7cf-d120-4db7-941c-da3a997efadd" providerId="ADAL" clId="{C0899302-CE30-4DFB-84BB-EE24A44F4ACD}" dt="2025-04-25T10:55:45.415" v="4785" actId="1036"/>
          <ac:spMkLst>
            <pc:docMk/>
            <pc:sldMk cId="634085704" sldId="856"/>
            <ac:spMk id="97" creationId="{05F11B7F-557C-F91E-C353-2714348067F5}"/>
          </ac:spMkLst>
        </pc:spChg>
        <pc:spChg chg="add mod">
          <ac:chgData name="Sofia Esquivel Elizondo" userId="8e73f7cf-d120-4db7-941c-da3a997efadd" providerId="ADAL" clId="{C0899302-CE30-4DFB-84BB-EE24A44F4ACD}" dt="2025-04-25T10:55:45.415" v="4785" actId="1036"/>
          <ac:spMkLst>
            <pc:docMk/>
            <pc:sldMk cId="634085704" sldId="856"/>
            <ac:spMk id="98" creationId="{204FC29D-E6E0-8E9B-D470-B5791CD6B589}"/>
          </ac:spMkLst>
        </pc:spChg>
        <pc:spChg chg="add mod">
          <ac:chgData name="Sofia Esquivel Elizondo" userId="8e73f7cf-d120-4db7-941c-da3a997efadd" providerId="ADAL" clId="{C0899302-CE30-4DFB-84BB-EE24A44F4ACD}" dt="2025-04-25T10:55:53.906" v="4789" actId="1035"/>
          <ac:spMkLst>
            <pc:docMk/>
            <pc:sldMk cId="634085704" sldId="856"/>
            <ac:spMk id="99" creationId="{0CDB0FC8-0470-B507-C860-BB9F5B7FD6AA}"/>
          </ac:spMkLst>
        </pc:spChg>
        <pc:spChg chg="add mod">
          <ac:chgData name="Sofia Esquivel Elizondo" userId="8e73f7cf-d120-4db7-941c-da3a997efadd" providerId="ADAL" clId="{C0899302-CE30-4DFB-84BB-EE24A44F4ACD}" dt="2025-04-25T10:55:53.906" v="4789" actId="1035"/>
          <ac:spMkLst>
            <pc:docMk/>
            <pc:sldMk cId="634085704" sldId="856"/>
            <ac:spMk id="100" creationId="{97DF3059-6B6A-8528-F097-69493F2A9BFC}"/>
          </ac:spMkLst>
        </pc:spChg>
        <pc:spChg chg="add mod">
          <ac:chgData name="Sofia Esquivel Elizondo" userId="8e73f7cf-d120-4db7-941c-da3a997efadd" providerId="ADAL" clId="{C0899302-CE30-4DFB-84BB-EE24A44F4ACD}" dt="2025-04-25T10:55:40.143" v="4781" actId="1035"/>
          <ac:spMkLst>
            <pc:docMk/>
            <pc:sldMk cId="634085704" sldId="856"/>
            <ac:spMk id="101" creationId="{0002292C-0978-170A-90B7-A31F4986C417}"/>
          </ac:spMkLst>
        </pc:spChg>
        <pc:spChg chg="add mod">
          <ac:chgData name="Sofia Esquivel Elizondo" userId="8e73f7cf-d120-4db7-941c-da3a997efadd" providerId="ADAL" clId="{C0899302-CE30-4DFB-84BB-EE24A44F4ACD}" dt="2025-04-25T10:55:40.143" v="4781" actId="1035"/>
          <ac:spMkLst>
            <pc:docMk/>
            <pc:sldMk cId="634085704" sldId="856"/>
            <ac:spMk id="102" creationId="{2AC3F4C8-7B07-E7A0-C982-97159593B477}"/>
          </ac:spMkLst>
        </pc:spChg>
        <pc:spChg chg="add mod">
          <ac:chgData name="Sofia Esquivel Elizondo" userId="8e73f7cf-d120-4db7-941c-da3a997efadd" providerId="ADAL" clId="{C0899302-CE30-4DFB-84BB-EE24A44F4ACD}" dt="2025-04-25T10:55:49.872" v="4788" actId="1035"/>
          <ac:spMkLst>
            <pc:docMk/>
            <pc:sldMk cId="634085704" sldId="856"/>
            <ac:spMk id="103" creationId="{654E5D01-12A7-C027-B724-ACA11A8DF7E0}"/>
          </ac:spMkLst>
        </pc:spChg>
        <pc:spChg chg="add mod">
          <ac:chgData name="Sofia Esquivel Elizondo" userId="8e73f7cf-d120-4db7-941c-da3a997efadd" providerId="ADAL" clId="{C0899302-CE30-4DFB-84BB-EE24A44F4ACD}" dt="2025-04-25T10:55:49.872" v="4788" actId="1035"/>
          <ac:spMkLst>
            <pc:docMk/>
            <pc:sldMk cId="634085704" sldId="856"/>
            <ac:spMk id="104" creationId="{FBEA0270-8829-E5C0-3D9C-C4500BB78DF4}"/>
          </ac:spMkLst>
        </pc:spChg>
        <pc:spChg chg="add mod">
          <ac:chgData name="Sofia Esquivel Elizondo" userId="8e73f7cf-d120-4db7-941c-da3a997efadd" providerId="ADAL" clId="{C0899302-CE30-4DFB-84BB-EE24A44F4ACD}" dt="2025-04-25T10:53:21.364" v="4743" actId="1036"/>
          <ac:spMkLst>
            <pc:docMk/>
            <pc:sldMk cId="634085704" sldId="856"/>
            <ac:spMk id="105" creationId="{690692FF-8F36-64CF-8E81-C98AE46AB82C}"/>
          </ac:spMkLst>
        </pc:spChg>
        <pc:spChg chg="add mod">
          <ac:chgData name="Sofia Esquivel Elizondo" userId="8e73f7cf-d120-4db7-941c-da3a997efadd" providerId="ADAL" clId="{C0899302-CE30-4DFB-84BB-EE24A44F4ACD}" dt="2025-04-25T10:53:21.364" v="4743" actId="1036"/>
          <ac:spMkLst>
            <pc:docMk/>
            <pc:sldMk cId="634085704" sldId="856"/>
            <ac:spMk id="106" creationId="{D9C0B346-CDF5-99E1-E220-588E90752A35}"/>
          </ac:spMkLst>
        </pc:spChg>
        <pc:spChg chg="add mod">
          <ac:chgData name="Sofia Esquivel Elizondo" userId="8e73f7cf-d120-4db7-941c-da3a997efadd" providerId="ADAL" clId="{C0899302-CE30-4DFB-84BB-EE24A44F4ACD}" dt="2025-04-25T10:53:21.364" v="4743" actId="1036"/>
          <ac:spMkLst>
            <pc:docMk/>
            <pc:sldMk cId="634085704" sldId="856"/>
            <ac:spMk id="107" creationId="{3C7D5377-E098-ED9E-53FD-B47FE0CD39AE}"/>
          </ac:spMkLst>
        </pc:spChg>
        <pc:spChg chg="add mod">
          <ac:chgData name="Sofia Esquivel Elizondo" userId="8e73f7cf-d120-4db7-941c-da3a997efadd" providerId="ADAL" clId="{C0899302-CE30-4DFB-84BB-EE24A44F4ACD}" dt="2025-04-24T16:10:24.514" v="2539" actId="1038"/>
          <ac:spMkLst>
            <pc:docMk/>
            <pc:sldMk cId="634085704" sldId="856"/>
            <ac:spMk id="108" creationId="{9F92B1DC-1068-9D72-C52D-DE082C3B6170}"/>
          </ac:spMkLst>
        </pc:spChg>
        <pc:spChg chg="add mod">
          <ac:chgData name="Sofia Esquivel Elizondo" userId="8e73f7cf-d120-4db7-941c-da3a997efadd" providerId="ADAL" clId="{C0899302-CE30-4DFB-84BB-EE24A44F4ACD}" dt="2025-04-24T16:10:24.514" v="2539" actId="1038"/>
          <ac:spMkLst>
            <pc:docMk/>
            <pc:sldMk cId="634085704" sldId="856"/>
            <ac:spMk id="109" creationId="{764F03F5-496C-9849-1C39-1111840105D9}"/>
          </ac:spMkLst>
        </pc:spChg>
        <pc:spChg chg="add mod">
          <ac:chgData name="Sofia Esquivel Elizondo" userId="8e73f7cf-d120-4db7-941c-da3a997efadd" providerId="ADAL" clId="{C0899302-CE30-4DFB-84BB-EE24A44F4ACD}" dt="2025-04-24T16:10:24.514" v="2539" actId="1038"/>
          <ac:spMkLst>
            <pc:docMk/>
            <pc:sldMk cId="634085704" sldId="856"/>
            <ac:spMk id="110" creationId="{75F43876-F36D-E43C-02F8-CB53124F01E9}"/>
          </ac:spMkLst>
        </pc:spChg>
        <pc:spChg chg="add mod">
          <ac:chgData name="Sofia Esquivel Elizondo" userId="8e73f7cf-d120-4db7-941c-da3a997efadd" providerId="ADAL" clId="{C0899302-CE30-4DFB-84BB-EE24A44F4ACD}" dt="2025-04-25T10:53:00.072" v="4737" actId="1036"/>
          <ac:spMkLst>
            <pc:docMk/>
            <pc:sldMk cId="634085704" sldId="856"/>
            <ac:spMk id="111" creationId="{F1F3F674-35F4-98CA-D344-550C18D93071}"/>
          </ac:spMkLst>
        </pc:spChg>
        <pc:spChg chg="add mod">
          <ac:chgData name="Sofia Esquivel Elizondo" userId="8e73f7cf-d120-4db7-941c-da3a997efadd" providerId="ADAL" clId="{C0899302-CE30-4DFB-84BB-EE24A44F4ACD}" dt="2025-04-24T16:11:06.530" v="2553" actId="14100"/>
          <ac:spMkLst>
            <pc:docMk/>
            <pc:sldMk cId="634085704" sldId="856"/>
            <ac:spMk id="112" creationId="{90F3DA71-9504-17E0-3BD6-FD2EC34E223D}"/>
          </ac:spMkLst>
        </pc:spChg>
        <pc:spChg chg="add mod">
          <ac:chgData name="Sofia Esquivel Elizondo" userId="8e73f7cf-d120-4db7-941c-da3a997efadd" providerId="ADAL" clId="{C0899302-CE30-4DFB-84BB-EE24A44F4ACD}" dt="2025-04-24T16:11:15.477" v="2557" actId="14100"/>
          <ac:spMkLst>
            <pc:docMk/>
            <pc:sldMk cId="634085704" sldId="856"/>
            <ac:spMk id="113" creationId="{6BF7EA93-5139-8EF1-76DE-7395B655A268}"/>
          </ac:spMkLst>
        </pc:spChg>
        <pc:spChg chg="add mod">
          <ac:chgData name="Sofia Esquivel Elizondo" userId="8e73f7cf-d120-4db7-941c-da3a997efadd" providerId="ADAL" clId="{C0899302-CE30-4DFB-84BB-EE24A44F4ACD}" dt="2025-04-25T10:55:28.887" v="4776" actId="1036"/>
          <ac:spMkLst>
            <pc:docMk/>
            <pc:sldMk cId="634085704" sldId="856"/>
            <ac:spMk id="114" creationId="{E7689A2E-A785-8F12-BE3B-FC5696EBB9E9}"/>
          </ac:spMkLst>
        </pc:spChg>
        <pc:spChg chg="add mod ord">
          <ac:chgData name="Sofia Esquivel Elizondo" userId="8e73f7cf-d120-4db7-941c-da3a997efadd" providerId="ADAL" clId="{C0899302-CE30-4DFB-84BB-EE24A44F4ACD}" dt="2025-04-24T16:12:27.439" v="2575" actId="167"/>
          <ac:spMkLst>
            <pc:docMk/>
            <pc:sldMk cId="634085704" sldId="856"/>
            <ac:spMk id="116" creationId="{FC7BA66B-7DD2-A304-8E7E-DDBDD829D8B8}"/>
          </ac:spMkLst>
        </pc:spChg>
        <pc:spChg chg="add mod ord">
          <ac:chgData name="Sofia Esquivel Elizondo" userId="8e73f7cf-d120-4db7-941c-da3a997efadd" providerId="ADAL" clId="{C0899302-CE30-4DFB-84BB-EE24A44F4ACD}" dt="2025-04-24T16:18:08.725" v="2729" actId="14100"/>
          <ac:spMkLst>
            <pc:docMk/>
            <pc:sldMk cId="634085704" sldId="856"/>
            <ac:spMk id="117" creationId="{2FDE613F-FE03-6A84-0A4D-40279712126E}"/>
          </ac:spMkLst>
        </pc:spChg>
        <pc:spChg chg="add mod ord">
          <ac:chgData name="Sofia Esquivel Elizondo" userId="8e73f7cf-d120-4db7-941c-da3a997efadd" providerId="ADAL" clId="{C0899302-CE30-4DFB-84BB-EE24A44F4ACD}" dt="2025-04-24T16:12:27.439" v="2575" actId="167"/>
          <ac:spMkLst>
            <pc:docMk/>
            <pc:sldMk cId="634085704" sldId="856"/>
            <ac:spMk id="118" creationId="{E7337B33-07DC-87DF-F020-3540059B2EF6}"/>
          </ac:spMkLst>
        </pc:spChg>
        <pc:spChg chg="add mod ord">
          <ac:chgData name="Sofia Esquivel Elizondo" userId="8e73f7cf-d120-4db7-941c-da3a997efadd" providerId="ADAL" clId="{C0899302-CE30-4DFB-84BB-EE24A44F4ACD}" dt="2025-04-24T16:12:27.439" v="2575" actId="167"/>
          <ac:spMkLst>
            <pc:docMk/>
            <pc:sldMk cId="634085704" sldId="856"/>
            <ac:spMk id="119" creationId="{FD23A9FC-35B0-F7B4-693E-0F12179BD611}"/>
          </ac:spMkLst>
        </pc:spChg>
        <pc:spChg chg="add mod ord">
          <ac:chgData name="Sofia Esquivel Elizondo" userId="8e73f7cf-d120-4db7-941c-da3a997efadd" providerId="ADAL" clId="{C0899302-CE30-4DFB-84BB-EE24A44F4ACD}" dt="2025-04-24T16:12:27.439" v="2575" actId="167"/>
          <ac:spMkLst>
            <pc:docMk/>
            <pc:sldMk cId="634085704" sldId="856"/>
            <ac:spMk id="120" creationId="{541DB338-CB70-A2F8-311F-8D4132E59921}"/>
          </ac:spMkLst>
        </pc:spChg>
        <pc:spChg chg="add mod">
          <ac:chgData name="Sofia Esquivel Elizondo" userId="8e73f7cf-d120-4db7-941c-da3a997efadd" providerId="ADAL" clId="{C0899302-CE30-4DFB-84BB-EE24A44F4ACD}" dt="2025-04-24T16:14:50.838" v="2597" actId="164"/>
          <ac:spMkLst>
            <pc:docMk/>
            <pc:sldMk cId="634085704" sldId="856"/>
            <ac:spMk id="122" creationId="{4CEA3E4B-AA5B-A766-CA01-BB114215C2FB}"/>
          </ac:spMkLst>
        </pc:spChg>
        <pc:spChg chg="add mod">
          <ac:chgData name="Sofia Esquivel Elizondo" userId="8e73f7cf-d120-4db7-941c-da3a997efadd" providerId="ADAL" clId="{C0899302-CE30-4DFB-84BB-EE24A44F4ACD}" dt="2025-04-24T16:14:50.838" v="2597" actId="164"/>
          <ac:spMkLst>
            <pc:docMk/>
            <pc:sldMk cId="634085704" sldId="856"/>
            <ac:spMk id="123" creationId="{2C2347D4-3530-39B6-96C2-47A8FE8933D7}"/>
          </ac:spMkLst>
        </pc:spChg>
        <pc:spChg chg="mod">
          <ac:chgData name="Sofia Esquivel Elizondo" userId="8e73f7cf-d120-4db7-941c-da3a997efadd" providerId="ADAL" clId="{C0899302-CE30-4DFB-84BB-EE24A44F4ACD}" dt="2025-04-24T16:15:12.099" v="2611" actId="14100"/>
          <ac:spMkLst>
            <pc:docMk/>
            <pc:sldMk cId="634085704" sldId="856"/>
            <ac:spMk id="126" creationId="{BD8386CB-EE4E-3D8A-11B0-76874F510C4B}"/>
          </ac:spMkLst>
        </pc:spChg>
        <pc:spChg chg="mod">
          <ac:chgData name="Sofia Esquivel Elizondo" userId="8e73f7cf-d120-4db7-941c-da3a997efadd" providerId="ADAL" clId="{C0899302-CE30-4DFB-84BB-EE24A44F4ACD}" dt="2025-04-24T16:16:26.582" v="2670" actId="207"/>
          <ac:spMkLst>
            <pc:docMk/>
            <pc:sldMk cId="634085704" sldId="856"/>
            <ac:spMk id="127" creationId="{D229ABBD-F3A3-90AE-9F07-A4A63E8B1F80}"/>
          </ac:spMkLst>
        </pc:spChg>
        <pc:spChg chg="mod">
          <ac:chgData name="Sofia Esquivel Elizondo" userId="8e73f7cf-d120-4db7-941c-da3a997efadd" providerId="ADAL" clId="{C0899302-CE30-4DFB-84BB-EE24A44F4ACD}" dt="2025-04-24T16:15:20.759" v="2616" actId="20577"/>
          <ac:spMkLst>
            <pc:docMk/>
            <pc:sldMk cId="634085704" sldId="856"/>
            <ac:spMk id="129" creationId="{D2CD21EF-9883-3F05-14F1-7C491B4B5D5C}"/>
          </ac:spMkLst>
        </pc:spChg>
        <pc:spChg chg="mod">
          <ac:chgData name="Sofia Esquivel Elizondo" userId="8e73f7cf-d120-4db7-941c-da3a997efadd" providerId="ADAL" clId="{C0899302-CE30-4DFB-84BB-EE24A44F4ACD}" dt="2025-04-24T16:16:39.944" v="2675" actId="207"/>
          <ac:spMkLst>
            <pc:docMk/>
            <pc:sldMk cId="634085704" sldId="856"/>
            <ac:spMk id="130" creationId="{EE320290-D7C3-DDD4-6014-00EDE5865D66}"/>
          </ac:spMkLst>
        </pc:spChg>
        <pc:spChg chg="add mod">
          <ac:chgData name="Sofia Esquivel Elizondo" userId="8e73f7cf-d120-4db7-941c-da3a997efadd" providerId="ADAL" clId="{C0899302-CE30-4DFB-84BB-EE24A44F4ACD}" dt="2025-04-24T16:17:14.666" v="2699" actId="164"/>
          <ac:spMkLst>
            <pc:docMk/>
            <pc:sldMk cId="634085704" sldId="856"/>
            <ac:spMk id="131" creationId="{6A8D8C63-DA39-2FE2-2738-17F1983E483F}"/>
          </ac:spMkLst>
        </pc:spChg>
        <pc:spChg chg="add mod ord">
          <ac:chgData name="Sofia Esquivel Elizondo" userId="8e73f7cf-d120-4db7-941c-da3a997efadd" providerId="ADAL" clId="{C0899302-CE30-4DFB-84BB-EE24A44F4ACD}" dt="2025-04-24T16:17:40.598" v="2721" actId="166"/>
          <ac:spMkLst>
            <pc:docMk/>
            <pc:sldMk cId="634085704" sldId="856"/>
            <ac:spMk id="133" creationId="{72617755-0FAC-5A3B-1E17-F7509971FE2D}"/>
          </ac:spMkLst>
        </pc:spChg>
        <pc:spChg chg="mod">
          <ac:chgData name="Sofia Esquivel Elizondo" userId="8e73f7cf-d120-4db7-941c-da3a997efadd" providerId="ADAL" clId="{C0899302-CE30-4DFB-84BB-EE24A44F4ACD}" dt="2025-04-24T16:18:34.045" v="2735"/>
          <ac:spMkLst>
            <pc:docMk/>
            <pc:sldMk cId="634085704" sldId="856"/>
            <ac:spMk id="175" creationId="{67133B38-EA52-6E39-B4E2-458A0FF62A8C}"/>
          </ac:spMkLst>
        </pc:spChg>
        <pc:spChg chg="mod">
          <ac:chgData name="Sofia Esquivel Elizondo" userId="8e73f7cf-d120-4db7-941c-da3a997efadd" providerId="ADAL" clId="{C0899302-CE30-4DFB-84BB-EE24A44F4ACD}" dt="2025-04-24T16:18:34.045" v="2735"/>
          <ac:spMkLst>
            <pc:docMk/>
            <pc:sldMk cId="634085704" sldId="856"/>
            <ac:spMk id="178" creationId="{9B2FB7C1-0E42-B3EA-5D94-B65B661A7250}"/>
          </ac:spMkLst>
        </pc:spChg>
        <pc:spChg chg="mod">
          <ac:chgData name="Sofia Esquivel Elizondo" userId="8e73f7cf-d120-4db7-941c-da3a997efadd" providerId="ADAL" clId="{C0899302-CE30-4DFB-84BB-EE24A44F4ACD}" dt="2025-04-24T16:18:34.045" v="2735"/>
          <ac:spMkLst>
            <pc:docMk/>
            <pc:sldMk cId="634085704" sldId="856"/>
            <ac:spMk id="181" creationId="{5BA50E59-6459-DDAD-5E1A-3CCB5C5F15C0}"/>
          </ac:spMkLst>
        </pc:spChg>
        <pc:spChg chg="mod">
          <ac:chgData name="Sofia Esquivel Elizondo" userId="8e73f7cf-d120-4db7-941c-da3a997efadd" providerId="ADAL" clId="{C0899302-CE30-4DFB-84BB-EE24A44F4ACD}" dt="2025-04-24T16:18:34.045" v="2735"/>
          <ac:spMkLst>
            <pc:docMk/>
            <pc:sldMk cId="634085704" sldId="856"/>
            <ac:spMk id="184" creationId="{1D792082-D308-4E19-70B5-6FD26E47C009}"/>
          </ac:spMkLst>
        </pc:spChg>
        <pc:spChg chg="mod">
          <ac:chgData name="Sofia Esquivel Elizondo" userId="8e73f7cf-d120-4db7-941c-da3a997efadd" providerId="ADAL" clId="{C0899302-CE30-4DFB-84BB-EE24A44F4ACD}" dt="2025-04-24T16:18:34.045" v="2735"/>
          <ac:spMkLst>
            <pc:docMk/>
            <pc:sldMk cId="634085704" sldId="856"/>
            <ac:spMk id="187" creationId="{BB4DE40D-2D72-232C-F424-721C1988A206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89" creationId="{88528B35-F84C-1052-3708-CC6DBB3CAC32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0" creationId="{A9E69DAB-585B-AF9E-D794-5595D1047F15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1" creationId="{731CA401-3AFF-894A-6166-BD81EDF70E72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2" creationId="{80623C59-2501-794F-D9ED-CB2667C6E1E0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3" creationId="{2F8109A5-13A9-4CFF-9AA2-23F3DB625D59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4" creationId="{EA4E8D7F-54D5-E24D-A2F2-9C8685A14A25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5" creationId="{F7359E98-F9B2-B785-D69E-3628C9E42B78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6" creationId="{38248A93-3A56-EC36-92BC-8AA2E62D8C66}"/>
          </ac:spMkLst>
        </pc:spChg>
        <pc:spChg chg="add mod">
          <ac:chgData name="Sofia Esquivel Elizondo" userId="8e73f7cf-d120-4db7-941c-da3a997efadd" providerId="ADAL" clId="{C0899302-CE30-4DFB-84BB-EE24A44F4ACD}" dt="2025-04-24T16:23:30.338" v="3255"/>
          <ac:spMkLst>
            <pc:docMk/>
            <pc:sldMk cId="634085704" sldId="856"/>
            <ac:spMk id="197" creationId="{BC279ACB-C438-A065-03FB-D893D8BC0ADD}"/>
          </ac:spMkLst>
        </pc:spChg>
        <pc:spChg chg="add mod ord">
          <ac:chgData name="Sofia Esquivel Elizondo" userId="8e73f7cf-d120-4db7-941c-da3a997efadd" providerId="ADAL" clId="{C0899302-CE30-4DFB-84BB-EE24A44F4ACD}" dt="2025-04-25T10:56:47.779" v="4794" actId="167"/>
          <ac:spMkLst>
            <pc:docMk/>
            <pc:sldMk cId="634085704" sldId="856"/>
            <ac:spMk id="206" creationId="{9F0E0A8E-CD5E-EF0A-9912-9FC5F08793D6}"/>
          </ac:spMkLst>
        </pc:spChg>
        <pc:grpChg chg="add mod">
          <ac:chgData name="Sofia Esquivel Elizondo" userId="8e73f7cf-d120-4db7-941c-da3a997efadd" providerId="ADAL" clId="{C0899302-CE30-4DFB-84BB-EE24A44F4ACD}" dt="2025-04-24T16:17:03.648" v="2698" actId="1037"/>
          <ac:grpSpMkLst>
            <pc:docMk/>
            <pc:sldMk cId="634085704" sldId="856"/>
            <ac:grpSpMk id="27" creationId="{351E30C3-FBFF-9857-4DBA-19A9C0EDDF4B}"/>
          </ac:grpSpMkLst>
        </pc:grpChg>
        <pc:grpChg chg="add mod">
          <ac:chgData name="Sofia Esquivel Elizondo" userId="8e73f7cf-d120-4db7-941c-da3a997efadd" providerId="ADAL" clId="{C0899302-CE30-4DFB-84BB-EE24A44F4ACD}" dt="2025-04-24T16:18:31.848" v="2734" actId="1076"/>
          <ac:grpSpMkLst>
            <pc:docMk/>
            <pc:sldMk cId="634085704" sldId="856"/>
            <ac:grpSpMk id="28" creationId="{EFB6F865-279C-E387-68C9-BB4FE1566513}"/>
          </ac:grpSpMkLst>
        </pc:grpChg>
        <pc:grpChg chg="add mod">
          <ac:chgData name="Sofia Esquivel Elizondo" userId="8e73f7cf-d120-4db7-941c-da3a997efadd" providerId="ADAL" clId="{C0899302-CE30-4DFB-84BB-EE24A44F4ACD}" dt="2025-04-24T16:17:03.648" v="2698" actId="1037"/>
          <ac:grpSpMkLst>
            <pc:docMk/>
            <pc:sldMk cId="634085704" sldId="856"/>
            <ac:grpSpMk id="29" creationId="{24F222AF-838E-6155-EFA8-86420E60C298}"/>
          </ac:grpSpMkLst>
        </pc:grpChg>
        <pc:grpChg chg="add mod">
          <ac:chgData name="Sofia Esquivel Elizondo" userId="8e73f7cf-d120-4db7-941c-da3a997efadd" providerId="ADAL" clId="{C0899302-CE30-4DFB-84BB-EE24A44F4ACD}" dt="2025-04-24T16:17:03.648" v="2698" actId="1037"/>
          <ac:grpSpMkLst>
            <pc:docMk/>
            <pc:sldMk cId="634085704" sldId="856"/>
            <ac:grpSpMk id="30" creationId="{F95496D4-704B-F3BE-71D9-7B7B57971B7B}"/>
          </ac:grpSpMkLst>
        </pc:grpChg>
        <pc:grpChg chg="add mod">
          <ac:chgData name="Sofia Esquivel Elizondo" userId="8e73f7cf-d120-4db7-941c-da3a997efadd" providerId="ADAL" clId="{C0899302-CE30-4DFB-84BB-EE24A44F4ACD}" dt="2025-04-24T15:21:25.678" v="1518" actId="1035"/>
          <ac:grpSpMkLst>
            <pc:docMk/>
            <pc:sldMk cId="634085704" sldId="856"/>
            <ac:grpSpMk id="45" creationId="{82FE541E-130C-99F9-7D14-AF22CDE1FE59}"/>
          </ac:grpSpMkLst>
        </pc:grpChg>
        <pc:grpChg chg="add mod">
          <ac:chgData name="Sofia Esquivel Elizondo" userId="8e73f7cf-d120-4db7-941c-da3a997efadd" providerId="ADAL" clId="{C0899302-CE30-4DFB-84BB-EE24A44F4ACD}" dt="2025-04-24T15:21:32.302" v="1520" actId="1038"/>
          <ac:grpSpMkLst>
            <pc:docMk/>
            <pc:sldMk cId="634085704" sldId="856"/>
            <ac:grpSpMk id="46" creationId="{3AA2F318-DC7E-2358-037C-92C9D9A760E8}"/>
          </ac:grpSpMkLst>
        </pc:grpChg>
        <pc:grpChg chg="add mod">
          <ac:chgData name="Sofia Esquivel Elizondo" userId="8e73f7cf-d120-4db7-941c-da3a997efadd" providerId="ADAL" clId="{C0899302-CE30-4DFB-84BB-EE24A44F4ACD}" dt="2025-04-24T15:21:25.678" v="1518" actId="1035"/>
          <ac:grpSpMkLst>
            <pc:docMk/>
            <pc:sldMk cId="634085704" sldId="856"/>
            <ac:grpSpMk id="47" creationId="{9CE574FD-5F19-026C-F1CD-99581E18E8D3}"/>
          </ac:grpSpMkLst>
        </pc:grpChg>
        <pc:grpChg chg="add mod">
          <ac:chgData name="Sofia Esquivel Elizondo" userId="8e73f7cf-d120-4db7-941c-da3a997efadd" providerId="ADAL" clId="{C0899302-CE30-4DFB-84BB-EE24A44F4ACD}" dt="2025-04-24T16:17:50.518" v="2724" actId="1037"/>
          <ac:grpSpMkLst>
            <pc:docMk/>
            <pc:sldMk cId="634085704" sldId="856"/>
            <ac:grpSpMk id="48" creationId="{709AABEF-679A-52C8-8099-FADCDE8F4CE4}"/>
          </ac:grpSpMkLst>
        </pc:grpChg>
        <pc:grpChg chg="add mod">
          <ac:chgData name="Sofia Esquivel Elizondo" userId="8e73f7cf-d120-4db7-941c-da3a997efadd" providerId="ADAL" clId="{C0899302-CE30-4DFB-84BB-EE24A44F4ACD}" dt="2025-04-24T16:17:55.729" v="2726" actId="1038"/>
          <ac:grpSpMkLst>
            <pc:docMk/>
            <pc:sldMk cId="634085704" sldId="856"/>
            <ac:grpSpMk id="49" creationId="{5DE986C6-9143-5B9D-ECA9-2824FDF52C12}"/>
          </ac:grpSpMkLst>
        </pc:grpChg>
        <pc:grpChg chg="add mod">
          <ac:chgData name="Sofia Esquivel Elizondo" userId="8e73f7cf-d120-4db7-941c-da3a997efadd" providerId="ADAL" clId="{C0899302-CE30-4DFB-84BB-EE24A44F4ACD}" dt="2025-04-24T16:17:14.666" v="2699" actId="164"/>
          <ac:grpSpMkLst>
            <pc:docMk/>
            <pc:sldMk cId="634085704" sldId="856"/>
            <ac:grpSpMk id="124" creationId="{F400D216-9FDD-3322-0D28-5D1DBF16C481}"/>
          </ac:grpSpMkLst>
        </pc:grpChg>
        <pc:grpChg chg="add mod">
          <ac:chgData name="Sofia Esquivel Elizondo" userId="8e73f7cf-d120-4db7-941c-da3a997efadd" providerId="ADAL" clId="{C0899302-CE30-4DFB-84BB-EE24A44F4ACD}" dt="2025-04-24T16:17:14.666" v="2699" actId="164"/>
          <ac:grpSpMkLst>
            <pc:docMk/>
            <pc:sldMk cId="634085704" sldId="856"/>
            <ac:grpSpMk id="125" creationId="{1AE330D5-D464-A051-DB05-911363C8C5C4}"/>
          </ac:grpSpMkLst>
        </pc:grpChg>
        <pc:grpChg chg="add mod">
          <ac:chgData name="Sofia Esquivel Elizondo" userId="8e73f7cf-d120-4db7-941c-da3a997efadd" providerId="ADAL" clId="{C0899302-CE30-4DFB-84BB-EE24A44F4ACD}" dt="2025-04-24T16:17:14.666" v="2699" actId="164"/>
          <ac:grpSpMkLst>
            <pc:docMk/>
            <pc:sldMk cId="634085704" sldId="856"/>
            <ac:grpSpMk id="128" creationId="{6BBCA3DC-E19F-EB2D-BD29-3968E10A99FD}"/>
          </ac:grpSpMkLst>
        </pc:grpChg>
        <pc:grpChg chg="add mod">
          <ac:chgData name="Sofia Esquivel Elizondo" userId="8e73f7cf-d120-4db7-941c-da3a997efadd" providerId="ADAL" clId="{C0899302-CE30-4DFB-84BB-EE24A44F4ACD}" dt="2025-04-24T16:17:17.040" v="2718" actId="1038"/>
          <ac:grpSpMkLst>
            <pc:docMk/>
            <pc:sldMk cId="634085704" sldId="856"/>
            <ac:grpSpMk id="132" creationId="{27179585-2BD8-0FD2-78B8-6EBBBA56FAF4}"/>
          </ac:grpSpMkLst>
        </pc:grpChg>
        <pc:grpChg chg="mod">
          <ac:chgData name="Sofia Esquivel Elizondo" userId="8e73f7cf-d120-4db7-941c-da3a997efadd" providerId="ADAL" clId="{C0899302-CE30-4DFB-84BB-EE24A44F4ACD}" dt="2025-04-24T16:18:54.546" v="2868" actId="1036"/>
          <ac:grpSpMkLst>
            <pc:docMk/>
            <pc:sldMk cId="634085704" sldId="856"/>
            <ac:grpSpMk id="174" creationId="{B5CB0D19-F3FA-4C82-68CB-6EE49EFF70A0}"/>
          </ac:grpSpMkLst>
        </pc:grpChg>
        <pc:grpChg chg="mod">
          <ac:chgData name="Sofia Esquivel Elizondo" userId="8e73f7cf-d120-4db7-941c-da3a997efadd" providerId="ADAL" clId="{C0899302-CE30-4DFB-84BB-EE24A44F4ACD}" dt="2025-04-24T16:18:54.546" v="2868" actId="1036"/>
          <ac:grpSpMkLst>
            <pc:docMk/>
            <pc:sldMk cId="634085704" sldId="856"/>
            <ac:grpSpMk id="177" creationId="{066271FD-8D26-4BEF-1402-DD152C6BE842}"/>
          </ac:grpSpMkLst>
        </pc:grpChg>
        <pc:grpChg chg="mod">
          <ac:chgData name="Sofia Esquivel Elizondo" userId="8e73f7cf-d120-4db7-941c-da3a997efadd" providerId="ADAL" clId="{C0899302-CE30-4DFB-84BB-EE24A44F4ACD}" dt="2025-04-24T16:18:54.546" v="2868" actId="1036"/>
          <ac:grpSpMkLst>
            <pc:docMk/>
            <pc:sldMk cId="634085704" sldId="856"/>
            <ac:grpSpMk id="180" creationId="{DCAE3EA9-5A3B-B2E7-2DA2-5F4277238DC7}"/>
          </ac:grpSpMkLst>
        </pc:grpChg>
        <pc:grpChg chg="mod">
          <ac:chgData name="Sofia Esquivel Elizondo" userId="8e73f7cf-d120-4db7-941c-da3a997efadd" providerId="ADAL" clId="{C0899302-CE30-4DFB-84BB-EE24A44F4ACD}" dt="2025-04-24T16:18:54.546" v="2868" actId="1036"/>
          <ac:grpSpMkLst>
            <pc:docMk/>
            <pc:sldMk cId="634085704" sldId="856"/>
            <ac:grpSpMk id="183" creationId="{C320D9F3-4161-B33D-9A99-CF926F064305}"/>
          </ac:grpSpMkLst>
        </pc:grpChg>
        <pc:grpChg chg="mod">
          <ac:chgData name="Sofia Esquivel Elizondo" userId="8e73f7cf-d120-4db7-941c-da3a997efadd" providerId="ADAL" clId="{C0899302-CE30-4DFB-84BB-EE24A44F4ACD}" dt="2025-04-24T16:18:54.546" v="2868" actId="1036"/>
          <ac:grpSpMkLst>
            <pc:docMk/>
            <pc:sldMk cId="634085704" sldId="856"/>
            <ac:grpSpMk id="186" creationId="{D05A7254-40B7-8C2E-E3D6-D6195505C557}"/>
          </ac:grpSpMkLst>
        </pc:grpChg>
        <pc:picChg chg="mod">
          <ac:chgData name="Sofia Esquivel Elizondo" userId="8e73f7cf-d120-4db7-941c-da3a997efadd" providerId="ADAL" clId="{C0899302-CE30-4DFB-84BB-EE24A44F4ACD}" dt="2025-04-24T15:20:56.591" v="1461" actId="164"/>
          <ac:picMkLst>
            <pc:docMk/>
            <pc:sldMk cId="634085704" sldId="856"/>
            <ac:picMk id="40" creationId="{1AB75969-F46C-7505-C20D-8975F36731AA}"/>
          </ac:picMkLst>
        </pc:picChg>
        <pc:picChg chg="mod">
          <ac:chgData name="Sofia Esquivel Elizondo" userId="8e73f7cf-d120-4db7-941c-da3a997efadd" providerId="ADAL" clId="{C0899302-CE30-4DFB-84BB-EE24A44F4ACD}" dt="2025-04-24T15:20:35.064" v="1424" actId="164"/>
          <ac:picMkLst>
            <pc:docMk/>
            <pc:sldMk cId="634085704" sldId="856"/>
            <ac:picMk id="41" creationId="{B4329B59-BFC9-2535-6700-F6A6BCF1BB11}"/>
          </ac:picMkLst>
        </pc:picChg>
        <pc:picChg chg="add mod">
          <ac:chgData name="Sofia Esquivel Elizondo" userId="8e73f7cf-d120-4db7-941c-da3a997efadd" providerId="ADAL" clId="{C0899302-CE30-4DFB-84BB-EE24A44F4ACD}" dt="2025-04-24T15:20:10.123" v="1386" actId="164"/>
          <ac:picMkLst>
            <pc:docMk/>
            <pc:sldMk cId="634085704" sldId="856"/>
            <ac:picMk id="42" creationId="{53BDBF04-88BF-FCCA-D4E5-A5FD7F7EED0F}"/>
          </ac:picMkLst>
        </pc:picChg>
        <pc:picChg chg="add mod">
          <ac:chgData name="Sofia Esquivel Elizondo" userId="8e73f7cf-d120-4db7-941c-da3a997efadd" providerId="ADAL" clId="{C0899302-CE30-4DFB-84BB-EE24A44F4ACD}" dt="2025-04-24T15:19:36.070" v="1371" actId="164"/>
          <ac:picMkLst>
            <pc:docMk/>
            <pc:sldMk cId="634085704" sldId="856"/>
            <ac:picMk id="43" creationId="{6C0D2A5A-BEAF-FC7F-EAC5-ACB6150B21C0}"/>
          </ac:picMkLst>
        </pc:picChg>
        <pc:picChg chg="add mod">
          <ac:chgData name="Sofia Esquivel Elizondo" userId="8e73f7cf-d120-4db7-941c-da3a997efadd" providerId="ADAL" clId="{C0899302-CE30-4DFB-84BB-EE24A44F4ACD}" dt="2025-04-24T15:19:45.028" v="1381" actId="164"/>
          <ac:picMkLst>
            <pc:docMk/>
            <pc:sldMk cId="634085704" sldId="856"/>
            <ac:picMk id="44" creationId="{59362EB2-602D-4DBB-2B05-1D6289BE0AAE}"/>
          </ac:picMkLst>
        </pc:picChg>
        <pc:picChg chg="mod">
          <ac:chgData name="Sofia Esquivel Elizondo" userId="8e73f7cf-d120-4db7-941c-da3a997efadd" providerId="ADAL" clId="{C0899302-CE30-4DFB-84BB-EE24A44F4ACD}" dt="2025-04-24T16:18:34.045" v="2735"/>
          <ac:picMkLst>
            <pc:docMk/>
            <pc:sldMk cId="634085704" sldId="856"/>
            <ac:picMk id="176" creationId="{A4389EA2-2615-9EFC-8E66-206F7BFC0464}"/>
          </ac:picMkLst>
        </pc:picChg>
        <pc:picChg chg="mod">
          <ac:chgData name="Sofia Esquivel Elizondo" userId="8e73f7cf-d120-4db7-941c-da3a997efadd" providerId="ADAL" clId="{C0899302-CE30-4DFB-84BB-EE24A44F4ACD}" dt="2025-04-24T16:18:34.045" v="2735"/>
          <ac:picMkLst>
            <pc:docMk/>
            <pc:sldMk cId="634085704" sldId="856"/>
            <ac:picMk id="179" creationId="{25ED5968-FC28-C074-46F6-38D057FDC00F}"/>
          </ac:picMkLst>
        </pc:picChg>
        <pc:picChg chg="mod">
          <ac:chgData name="Sofia Esquivel Elizondo" userId="8e73f7cf-d120-4db7-941c-da3a997efadd" providerId="ADAL" clId="{C0899302-CE30-4DFB-84BB-EE24A44F4ACD}" dt="2025-04-24T16:18:34.045" v="2735"/>
          <ac:picMkLst>
            <pc:docMk/>
            <pc:sldMk cId="634085704" sldId="856"/>
            <ac:picMk id="182" creationId="{0F8B9E1A-E826-CADE-8D3B-6951F2A69CE3}"/>
          </ac:picMkLst>
        </pc:picChg>
        <pc:picChg chg="mod">
          <ac:chgData name="Sofia Esquivel Elizondo" userId="8e73f7cf-d120-4db7-941c-da3a997efadd" providerId="ADAL" clId="{C0899302-CE30-4DFB-84BB-EE24A44F4ACD}" dt="2025-04-24T16:18:34.045" v="2735"/>
          <ac:picMkLst>
            <pc:docMk/>
            <pc:sldMk cId="634085704" sldId="856"/>
            <ac:picMk id="185" creationId="{FC820BAD-980E-3BF1-6977-B5B002B192DA}"/>
          </ac:picMkLst>
        </pc:picChg>
        <pc:picChg chg="mod">
          <ac:chgData name="Sofia Esquivel Elizondo" userId="8e73f7cf-d120-4db7-941c-da3a997efadd" providerId="ADAL" clId="{C0899302-CE30-4DFB-84BB-EE24A44F4ACD}" dt="2025-04-24T16:18:34.045" v="2735"/>
          <ac:picMkLst>
            <pc:docMk/>
            <pc:sldMk cId="634085704" sldId="856"/>
            <ac:picMk id="188" creationId="{2A2025BF-FC32-D5F7-CE04-07DC3D6593CD}"/>
          </ac:picMkLst>
        </pc:picChg>
        <pc:cxnChg chg="add mod">
          <ac:chgData name="Sofia Esquivel Elizondo" userId="8e73f7cf-d120-4db7-941c-da3a997efadd" providerId="ADAL" clId="{C0899302-CE30-4DFB-84BB-EE24A44F4ACD}" dt="2025-04-24T16:23:30.338" v="3255"/>
          <ac:cxnSpMkLst>
            <pc:docMk/>
            <pc:sldMk cId="634085704" sldId="856"/>
            <ac:cxnSpMk id="199" creationId="{E3BA8B48-ED73-8D97-ED7E-58E1A43F3E25}"/>
          </ac:cxnSpMkLst>
        </pc:cxnChg>
      </pc:sldChg>
      <pc:sldChg chg="del">
        <pc:chgData name="Sofia Esquivel Elizondo" userId="8e73f7cf-d120-4db7-941c-da3a997efadd" providerId="ADAL" clId="{C0899302-CE30-4DFB-84BB-EE24A44F4ACD}" dt="2025-04-24T15:02:52.631" v="1084" actId="47"/>
        <pc:sldMkLst>
          <pc:docMk/>
          <pc:sldMk cId="1218980603" sldId="859"/>
        </pc:sldMkLst>
      </pc:sldChg>
      <pc:sldChg chg="ord modAnim">
        <pc:chgData name="Sofia Esquivel Elizondo" userId="8e73f7cf-d120-4db7-941c-da3a997efadd" providerId="ADAL" clId="{C0899302-CE30-4DFB-84BB-EE24A44F4ACD}" dt="2025-04-25T10:03:29.485" v="4639"/>
        <pc:sldMkLst>
          <pc:docMk/>
          <pc:sldMk cId="3453056270" sldId="862"/>
        </pc:sldMkLst>
      </pc:sldChg>
      <pc:sldChg chg="addSp delSp modSp mod modNotesTx">
        <pc:chgData name="Sofia Esquivel Elizondo" userId="8e73f7cf-d120-4db7-941c-da3a997efadd" providerId="ADAL" clId="{C0899302-CE30-4DFB-84BB-EE24A44F4ACD}" dt="2025-04-25T15:51:45.715" v="6649" actId="6549"/>
        <pc:sldMkLst>
          <pc:docMk/>
          <pc:sldMk cId="2696035069" sldId="864"/>
        </pc:sldMkLst>
        <pc:spChg chg="mod">
          <ac:chgData name="Sofia Esquivel Elizondo" userId="8e73f7cf-d120-4db7-941c-da3a997efadd" providerId="ADAL" clId="{C0899302-CE30-4DFB-84BB-EE24A44F4ACD}" dt="2025-04-25T10:09:04.138" v="4729" actId="1036"/>
          <ac:spMkLst>
            <pc:docMk/>
            <pc:sldMk cId="2696035069" sldId="864"/>
            <ac:spMk id="3" creationId="{93312606-1C57-4D75-E0A6-419AA49C8A22}"/>
          </ac:spMkLst>
        </pc:spChg>
        <pc:spChg chg="add mod">
          <ac:chgData name="Sofia Esquivel Elizondo" userId="8e73f7cf-d120-4db7-941c-da3a997efadd" providerId="ADAL" clId="{C0899302-CE30-4DFB-84BB-EE24A44F4ACD}" dt="2025-04-25T09:57:01.766" v="4576" actId="20577"/>
          <ac:spMkLst>
            <pc:docMk/>
            <pc:sldMk cId="2696035069" sldId="864"/>
            <ac:spMk id="4" creationId="{63402B30-D3DD-B916-D72C-B9C6C37203CC}"/>
          </ac:spMkLst>
        </pc:spChg>
        <pc:spChg chg="mod">
          <ac:chgData name="Sofia Esquivel Elizondo" userId="8e73f7cf-d120-4db7-941c-da3a997efadd" providerId="ADAL" clId="{C0899302-CE30-4DFB-84BB-EE24A44F4ACD}" dt="2025-04-25T14:33:30.093" v="5900" actId="20577"/>
          <ac:spMkLst>
            <pc:docMk/>
            <pc:sldMk cId="2696035069" sldId="864"/>
            <ac:spMk id="5" creationId="{AB7A84BB-1AD5-CC4A-B9E0-E5BCB9040A91}"/>
          </ac:spMkLst>
        </pc:spChg>
        <pc:spChg chg="add mod">
          <ac:chgData name="Sofia Esquivel Elizondo" userId="8e73f7cf-d120-4db7-941c-da3a997efadd" providerId="ADAL" clId="{C0899302-CE30-4DFB-84BB-EE24A44F4ACD}" dt="2025-04-25T09:56:48.347" v="4571"/>
          <ac:spMkLst>
            <pc:docMk/>
            <pc:sldMk cId="2696035069" sldId="864"/>
            <ac:spMk id="10" creationId="{DD7C08C3-1BD0-9CAB-E720-2FABBD7C2563}"/>
          </ac:spMkLst>
        </pc:spChg>
        <pc:spChg chg="add mod">
          <ac:chgData name="Sofia Esquivel Elizondo" userId="8e73f7cf-d120-4db7-941c-da3a997efadd" providerId="ADAL" clId="{C0899302-CE30-4DFB-84BB-EE24A44F4ACD}" dt="2025-04-25T09:56:48.347" v="4571"/>
          <ac:spMkLst>
            <pc:docMk/>
            <pc:sldMk cId="2696035069" sldId="864"/>
            <ac:spMk id="11" creationId="{E2B29D1D-72EF-05CB-33CB-AE67D5EC56A3}"/>
          </ac:spMkLst>
        </pc:spChg>
        <pc:picChg chg="mod modCrop">
          <ac:chgData name="Sofia Esquivel Elizondo" userId="8e73f7cf-d120-4db7-941c-da3a997efadd" providerId="ADAL" clId="{C0899302-CE30-4DFB-84BB-EE24A44F4ACD}" dt="2025-04-25T10:01:33.409" v="4622" actId="14100"/>
          <ac:picMkLst>
            <pc:docMk/>
            <pc:sldMk cId="2696035069" sldId="864"/>
            <ac:picMk id="9" creationId="{EACB068F-A36E-8EDD-BA5E-18DAAD64C799}"/>
          </ac:picMkLst>
        </pc:picChg>
        <pc:cxnChg chg="mod">
          <ac:chgData name="Sofia Esquivel Elizondo" userId="8e73f7cf-d120-4db7-941c-da3a997efadd" providerId="ADAL" clId="{C0899302-CE30-4DFB-84BB-EE24A44F4ACD}" dt="2025-04-25T14:34:26.549" v="5974" actId="1036"/>
          <ac:cxnSpMkLst>
            <pc:docMk/>
            <pc:sldMk cId="2696035069" sldId="864"/>
            <ac:cxnSpMk id="19" creationId="{DFA9B512-912E-F6CF-65D0-E44D52153954}"/>
          </ac:cxnSpMkLst>
        </pc:cxnChg>
        <pc:cxnChg chg="mod">
          <ac:chgData name="Sofia Esquivel Elizondo" userId="8e73f7cf-d120-4db7-941c-da3a997efadd" providerId="ADAL" clId="{C0899302-CE30-4DFB-84BB-EE24A44F4ACD}" dt="2025-04-25T14:34:13.299" v="5963" actId="1037"/>
          <ac:cxnSpMkLst>
            <pc:docMk/>
            <pc:sldMk cId="2696035069" sldId="864"/>
            <ac:cxnSpMk id="20" creationId="{60C8D2B3-625A-82A8-D8B5-E907F62DEF2B}"/>
          </ac:cxnSpMkLst>
        </pc:cxnChg>
      </pc:sldChg>
      <pc:sldChg chg="addSp delSp modSp mod modNotesTx">
        <pc:chgData name="Sofia Esquivel Elizondo" userId="8e73f7cf-d120-4db7-941c-da3a997efadd" providerId="ADAL" clId="{C0899302-CE30-4DFB-84BB-EE24A44F4ACD}" dt="2025-04-25T15:51:36.924" v="6648" actId="6549"/>
        <pc:sldMkLst>
          <pc:docMk/>
          <pc:sldMk cId="707903120" sldId="865"/>
        </pc:sldMkLst>
        <pc:spChg chg="mod">
          <ac:chgData name="Sofia Esquivel Elizondo" userId="8e73f7cf-d120-4db7-941c-da3a997efadd" providerId="ADAL" clId="{C0899302-CE30-4DFB-84BB-EE24A44F4ACD}" dt="2025-04-25T10:08:15.520" v="4676" actId="1038"/>
          <ac:spMkLst>
            <pc:docMk/>
            <pc:sldMk cId="707903120" sldId="865"/>
            <ac:spMk id="3" creationId="{C8030AAC-4AFB-773F-2A3A-F993114D4A6E}"/>
          </ac:spMkLst>
        </pc:spChg>
        <pc:spChg chg="mod">
          <ac:chgData name="Sofia Esquivel Elizondo" userId="8e73f7cf-d120-4db7-941c-da3a997efadd" providerId="ADAL" clId="{C0899302-CE30-4DFB-84BB-EE24A44F4ACD}" dt="2025-04-25T14:25:03.846" v="5870" actId="20577"/>
          <ac:spMkLst>
            <pc:docMk/>
            <pc:sldMk cId="707903120" sldId="865"/>
            <ac:spMk id="5" creationId="{08DC2670-30B7-E4B8-8B41-EE3BE92A8708}"/>
          </ac:spMkLst>
        </pc:spChg>
        <pc:spChg chg="mod">
          <ac:chgData name="Sofia Esquivel Elizondo" userId="8e73f7cf-d120-4db7-941c-da3a997efadd" providerId="ADAL" clId="{C0899302-CE30-4DFB-84BB-EE24A44F4ACD}" dt="2025-04-25T09:56:04.093" v="4568" actId="1076"/>
          <ac:spMkLst>
            <pc:docMk/>
            <pc:sldMk cId="707903120" sldId="865"/>
            <ac:spMk id="6" creationId="{A270BC43-AF88-D567-058E-962291036435}"/>
          </ac:spMkLst>
        </pc:spChg>
        <pc:spChg chg="mod">
          <ac:chgData name="Sofia Esquivel Elizondo" userId="8e73f7cf-d120-4db7-941c-da3a997efadd" providerId="ADAL" clId="{C0899302-CE30-4DFB-84BB-EE24A44F4ACD}" dt="2025-04-25T09:48:51.905" v="4541" actId="1076"/>
          <ac:spMkLst>
            <pc:docMk/>
            <pc:sldMk cId="707903120" sldId="865"/>
            <ac:spMk id="7" creationId="{93E8406D-E3DA-CC23-9C3E-1535D2D8EBD3}"/>
          </ac:spMkLst>
        </pc:spChg>
        <pc:spChg chg="mod">
          <ac:chgData name="Sofia Esquivel Elizondo" userId="8e73f7cf-d120-4db7-941c-da3a997efadd" providerId="ADAL" clId="{C0899302-CE30-4DFB-84BB-EE24A44F4ACD}" dt="2025-04-25T09:49:00.188" v="4542" actId="1076"/>
          <ac:spMkLst>
            <pc:docMk/>
            <pc:sldMk cId="707903120" sldId="865"/>
            <ac:spMk id="8" creationId="{A79EF415-9541-7A32-7620-630D3C8747D2}"/>
          </ac:spMkLst>
        </pc:spChg>
        <pc:picChg chg="mod modCrop">
          <ac:chgData name="Sofia Esquivel Elizondo" userId="8e73f7cf-d120-4db7-941c-da3a997efadd" providerId="ADAL" clId="{C0899302-CE30-4DFB-84BB-EE24A44F4ACD}" dt="2025-04-25T09:49:08.886" v="4543" actId="732"/>
          <ac:picMkLst>
            <pc:docMk/>
            <pc:sldMk cId="707903120" sldId="865"/>
            <ac:picMk id="11" creationId="{E4E050CA-92B4-ED79-9956-DFA94FC419B0}"/>
          </ac:picMkLst>
        </pc:picChg>
        <pc:cxnChg chg="add mod">
          <ac:chgData name="Sofia Esquivel Elizondo" userId="8e73f7cf-d120-4db7-941c-da3a997efadd" providerId="ADAL" clId="{C0899302-CE30-4DFB-84BB-EE24A44F4ACD}" dt="2025-04-25T09:55:48.035" v="4562" actId="465"/>
          <ac:cxnSpMkLst>
            <pc:docMk/>
            <pc:sldMk cId="707903120" sldId="865"/>
            <ac:cxnSpMk id="12" creationId="{E5F07E43-45CB-2228-DADA-A06D974B8442}"/>
          </ac:cxnSpMkLst>
        </pc:cxnChg>
        <pc:cxnChg chg="mod">
          <ac:chgData name="Sofia Esquivel Elizondo" userId="8e73f7cf-d120-4db7-941c-da3a997efadd" providerId="ADAL" clId="{C0899302-CE30-4DFB-84BB-EE24A44F4ACD}" dt="2025-04-25T14:24:30.428" v="5840" actId="1036"/>
          <ac:cxnSpMkLst>
            <pc:docMk/>
            <pc:sldMk cId="707903120" sldId="865"/>
            <ac:cxnSpMk id="17" creationId="{98A57498-D08C-8D6B-BAAB-FB80506BA620}"/>
          </ac:cxnSpMkLst>
        </pc:cxnChg>
      </pc:sldChg>
      <pc:sldChg chg="addSp delSp modSp mod ord delAnim modAnim modNotesTx">
        <pc:chgData name="Sofia Esquivel Elizondo" userId="8e73f7cf-d120-4db7-941c-da3a997efadd" providerId="ADAL" clId="{C0899302-CE30-4DFB-84BB-EE24A44F4ACD}" dt="2025-04-25T15:48:55.802" v="6623"/>
        <pc:sldMkLst>
          <pc:docMk/>
          <pc:sldMk cId="3477799330" sldId="866"/>
        </pc:sldMkLst>
        <pc:spChg chg="mod topLvl">
          <ac:chgData name="Sofia Esquivel Elizondo" userId="8e73f7cf-d120-4db7-941c-da3a997efadd" providerId="ADAL" clId="{C0899302-CE30-4DFB-84BB-EE24A44F4ACD}" dt="2025-04-23T16:16:23.329" v="593" actId="1038"/>
          <ac:spMkLst>
            <pc:docMk/>
            <pc:sldMk cId="3477799330" sldId="866"/>
            <ac:spMk id="9" creationId="{912EF1CF-3A7A-1E25-C5D1-C22A16EC8B43}"/>
          </ac:spMkLst>
        </pc:spChg>
        <pc:spChg chg="mod topLvl">
          <ac:chgData name="Sofia Esquivel Elizondo" userId="8e73f7cf-d120-4db7-941c-da3a997efadd" providerId="ADAL" clId="{C0899302-CE30-4DFB-84BB-EE24A44F4ACD}" dt="2025-04-23T15:15:12.239" v="224" actId="12789"/>
          <ac:spMkLst>
            <pc:docMk/>
            <pc:sldMk cId="3477799330" sldId="866"/>
            <ac:spMk id="10" creationId="{D8A1A5F3-DBA1-23D9-8EC0-16628862B8AD}"/>
          </ac:spMkLst>
        </pc:spChg>
        <pc:spChg chg="mod">
          <ac:chgData name="Sofia Esquivel Elizondo" userId="8e73f7cf-d120-4db7-941c-da3a997efadd" providerId="ADAL" clId="{C0899302-CE30-4DFB-84BB-EE24A44F4ACD}" dt="2025-04-23T15:15:12.239" v="224" actId="12789"/>
          <ac:spMkLst>
            <pc:docMk/>
            <pc:sldMk cId="3477799330" sldId="866"/>
            <ac:spMk id="11" creationId="{A5E3AE60-BF09-A0F5-83D1-BA1772782956}"/>
          </ac:spMkLst>
        </pc:spChg>
        <pc:spChg chg="mod">
          <ac:chgData name="Sofia Esquivel Elizondo" userId="8e73f7cf-d120-4db7-941c-da3a997efadd" providerId="ADAL" clId="{C0899302-CE30-4DFB-84BB-EE24A44F4ACD}" dt="2025-04-23T16:30:33.323" v="721" actId="1035"/>
          <ac:spMkLst>
            <pc:docMk/>
            <pc:sldMk cId="3477799330" sldId="866"/>
            <ac:spMk id="12" creationId="{359E718B-CD0F-00E9-18F2-0806A6B903B3}"/>
          </ac:spMkLst>
        </pc:spChg>
        <pc:spChg chg="mod">
          <ac:chgData name="Sofia Esquivel Elizondo" userId="8e73f7cf-d120-4db7-941c-da3a997efadd" providerId="ADAL" clId="{C0899302-CE30-4DFB-84BB-EE24A44F4ACD}" dt="2025-04-23T15:15:12.239" v="224" actId="12789"/>
          <ac:spMkLst>
            <pc:docMk/>
            <pc:sldMk cId="3477799330" sldId="866"/>
            <ac:spMk id="13" creationId="{E35B8143-8616-D0B3-0835-AA3211036625}"/>
          </ac:spMkLst>
        </pc:spChg>
        <pc:spChg chg="mod">
          <ac:chgData name="Sofia Esquivel Elizondo" userId="8e73f7cf-d120-4db7-941c-da3a997efadd" providerId="ADAL" clId="{C0899302-CE30-4DFB-84BB-EE24A44F4ACD}" dt="2025-04-23T16:25:33.918" v="650" actId="1035"/>
          <ac:spMkLst>
            <pc:docMk/>
            <pc:sldMk cId="3477799330" sldId="866"/>
            <ac:spMk id="25" creationId="{0B9FB90E-EB99-8F93-ECB6-039EDFECB579}"/>
          </ac:spMkLst>
        </pc:spChg>
        <pc:spChg chg="mod">
          <ac:chgData name="Sofia Esquivel Elizondo" userId="8e73f7cf-d120-4db7-941c-da3a997efadd" providerId="ADAL" clId="{C0899302-CE30-4DFB-84BB-EE24A44F4ACD}" dt="2025-04-25T14:16:43.635" v="5830" actId="1582"/>
          <ac:spMkLst>
            <pc:docMk/>
            <pc:sldMk cId="3477799330" sldId="866"/>
            <ac:spMk id="41" creationId="{E2F8E28A-65DB-A1AB-EF23-FF8B0E1691E4}"/>
          </ac:spMkLst>
        </pc:spChg>
        <pc:spChg chg="mod">
          <ac:chgData name="Sofia Esquivel Elizondo" userId="8e73f7cf-d120-4db7-941c-da3a997efadd" providerId="ADAL" clId="{C0899302-CE30-4DFB-84BB-EE24A44F4ACD}" dt="2025-04-24T14:24:57.734" v="972"/>
          <ac:spMkLst>
            <pc:docMk/>
            <pc:sldMk cId="3477799330" sldId="866"/>
            <ac:spMk id="43" creationId="{FB1126AA-6B7D-958A-BD47-AA927A9CB37A}"/>
          </ac:spMkLst>
        </pc:spChg>
        <pc:spChg chg="add mod">
          <ac:chgData name="Sofia Esquivel Elizondo" userId="8e73f7cf-d120-4db7-941c-da3a997efadd" providerId="ADAL" clId="{C0899302-CE30-4DFB-84BB-EE24A44F4ACD}" dt="2025-04-25T14:11:58.527" v="5829" actId="113"/>
          <ac:spMkLst>
            <pc:docMk/>
            <pc:sldMk cId="3477799330" sldId="866"/>
            <ac:spMk id="46" creationId="{2B89F0E3-5F93-64BA-FFCA-E3B7F5746733}"/>
          </ac:spMkLst>
        </pc:spChg>
        <pc:spChg chg="add mod">
          <ac:chgData name="Sofia Esquivel Elizondo" userId="8e73f7cf-d120-4db7-941c-da3a997efadd" providerId="ADAL" clId="{C0899302-CE30-4DFB-84BB-EE24A44F4ACD}" dt="2025-04-25T14:11:55.884" v="5828" actId="113"/>
          <ac:spMkLst>
            <pc:docMk/>
            <pc:sldMk cId="3477799330" sldId="866"/>
            <ac:spMk id="47" creationId="{F8044CE6-D656-178F-000C-2250F4983AC7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61" creationId="{A0B5B21C-16A7-770D-DF77-32EC9DE6D37D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65" creationId="{EC2B0D33-66DC-FB6B-2EC5-B3625333364F}"/>
          </ac:spMkLst>
        </pc:spChg>
        <pc:spChg chg="add mod topLvl">
          <ac:chgData name="Sofia Esquivel Elizondo" userId="8e73f7cf-d120-4db7-941c-da3a997efadd" providerId="ADAL" clId="{C0899302-CE30-4DFB-84BB-EE24A44F4ACD}" dt="2025-04-23T15:11:28.095" v="176" actId="164"/>
          <ac:spMkLst>
            <pc:docMk/>
            <pc:sldMk cId="3477799330" sldId="866"/>
            <ac:spMk id="66" creationId="{2D9667D7-A466-0D07-EC68-595294D7B033}"/>
          </ac:spMkLst>
        </pc:spChg>
        <pc:spChg chg="add mod topLvl">
          <ac:chgData name="Sofia Esquivel Elizondo" userId="8e73f7cf-d120-4db7-941c-da3a997efadd" providerId="ADAL" clId="{C0899302-CE30-4DFB-84BB-EE24A44F4ACD}" dt="2025-04-23T15:11:28.095" v="176" actId="164"/>
          <ac:spMkLst>
            <pc:docMk/>
            <pc:sldMk cId="3477799330" sldId="866"/>
            <ac:spMk id="67" creationId="{24386899-37DE-8931-6E8D-BB26457CC560}"/>
          </ac:spMkLst>
        </pc:spChg>
        <pc:spChg chg="add mod ord topLvl">
          <ac:chgData name="Sofia Esquivel Elizondo" userId="8e73f7cf-d120-4db7-941c-da3a997efadd" providerId="ADAL" clId="{C0899302-CE30-4DFB-84BB-EE24A44F4ACD}" dt="2025-04-23T15:11:31.875" v="177" actId="164"/>
          <ac:spMkLst>
            <pc:docMk/>
            <pc:sldMk cId="3477799330" sldId="866"/>
            <ac:spMk id="68" creationId="{6EBFA166-E5C4-CEE2-7E8F-345164ACCED7}"/>
          </ac:spMkLst>
        </pc:spChg>
        <pc:spChg chg="add mod">
          <ac:chgData name="Sofia Esquivel Elizondo" userId="8e73f7cf-d120-4db7-941c-da3a997efadd" providerId="ADAL" clId="{C0899302-CE30-4DFB-84BB-EE24A44F4ACD}" dt="2025-04-23T16:21:52.942" v="634" actId="465"/>
          <ac:spMkLst>
            <pc:docMk/>
            <pc:sldMk cId="3477799330" sldId="866"/>
            <ac:spMk id="69" creationId="{81728E5B-DAA1-F76F-889A-45628AF2D2CE}"/>
          </ac:spMkLst>
        </pc:spChg>
        <pc:spChg chg="add mod">
          <ac:chgData name="Sofia Esquivel Elizondo" userId="8e73f7cf-d120-4db7-941c-da3a997efadd" providerId="ADAL" clId="{C0899302-CE30-4DFB-84BB-EE24A44F4ACD}" dt="2025-04-23T15:12:20.910" v="185" actId="1036"/>
          <ac:spMkLst>
            <pc:docMk/>
            <pc:sldMk cId="3477799330" sldId="866"/>
            <ac:spMk id="70" creationId="{D0ED08E7-3FE3-CA3A-1EE6-90E91DA6319D}"/>
          </ac:spMkLst>
        </pc:spChg>
        <pc:spChg chg="add mod">
          <ac:chgData name="Sofia Esquivel Elizondo" userId="8e73f7cf-d120-4db7-941c-da3a997efadd" providerId="ADAL" clId="{C0899302-CE30-4DFB-84BB-EE24A44F4ACD}" dt="2025-04-23T16:29:10.572" v="715" actId="1036"/>
          <ac:spMkLst>
            <pc:docMk/>
            <pc:sldMk cId="3477799330" sldId="866"/>
            <ac:spMk id="71" creationId="{CD0C51BB-1FE2-E121-C35A-BFB708D208A2}"/>
          </ac:spMkLst>
        </pc:spChg>
        <pc:spChg chg="add mod">
          <ac:chgData name="Sofia Esquivel Elizondo" userId="8e73f7cf-d120-4db7-941c-da3a997efadd" providerId="ADAL" clId="{C0899302-CE30-4DFB-84BB-EE24A44F4ACD}" dt="2025-04-23T16:30:33.323" v="721" actId="1035"/>
          <ac:spMkLst>
            <pc:docMk/>
            <pc:sldMk cId="3477799330" sldId="866"/>
            <ac:spMk id="72" creationId="{5EA32BBF-1CEC-1459-75A3-283D7EA3D5FC}"/>
          </ac:spMkLst>
        </pc:spChg>
        <pc:spChg chg="add mod">
          <ac:chgData name="Sofia Esquivel Elizondo" userId="8e73f7cf-d120-4db7-941c-da3a997efadd" providerId="ADAL" clId="{C0899302-CE30-4DFB-84BB-EE24A44F4ACD}" dt="2025-04-23T16:21:52.942" v="634" actId="465"/>
          <ac:spMkLst>
            <pc:docMk/>
            <pc:sldMk cId="3477799330" sldId="866"/>
            <ac:spMk id="73" creationId="{2EF6794A-C631-2022-5353-DD007D2FC999}"/>
          </ac:spMkLst>
        </pc:spChg>
        <pc:spChg chg="add mod">
          <ac:chgData name="Sofia Esquivel Elizondo" userId="8e73f7cf-d120-4db7-941c-da3a997efadd" providerId="ADAL" clId="{C0899302-CE30-4DFB-84BB-EE24A44F4ACD}" dt="2025-04-23T16:21:52.942" v="634" actId="465"/>
          <ac:spMkLst>
            <pc:docMk/>
            <pc:sldMk cId="3477799330" sldId="866"/>
            <ac:spMk id="89" creationId="{25C1C494-372A-0238-BF34-1D2D372085C3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93" creationId="{58F224ED-E468-452D-0BE9-50A2E7B3D1F6}"/>
          </ac:spMkLst>
        </pc:spChg>
        <pc:spChg chg="add mod">
          <ac:chgData name="Sofia Esquivel Elizondo" userId="8e73f7cf-d120-4db7-941c-da3a997efadd" providerId="ADAL" clId="{C0899302-CE30-4DFB-84BB-EE24A44F4ACD}" dt="2025-04-23T16:21:52.942" v="634" actId="465"/>
          <ac:spMkLst>
            <pc:docMk/>
            <pc:sldMk cId="3477799330" sldId="866"/>
            <ac:spMk id="94" creationId="{5892CF85-E660-E432-B9B0-A747BAE4E3A5}"/>
          </ac:spMkLst>
        </pc:spChg>
        <pc:spChg chg="mod">
          <ac:chgData name="Sofia Esquivel Elizondo" userId="8e73f7cf-d120-4db7-941c-da3a997efadd" providerId="ADAL" clId="{C0899302-CE30-4DFB-84BB-EE24A44F4ACD}" dt="2025-04-24T08:02:25.113" v="880" actId="1038"/>
          <ac:spMkLst>
            <pc:docMk/>
            <pc:sldMk cId="3477799330" sldId="866"/>
            <ac:spMk id="95" creationId="{061DA885-7B3E-94B8-5E88-2F602872613D}"/>
          </ac:spMkLst>
        </pc:spChg>
        <pc:spChg chg="add mod">
          <ac:chgData name="Sofia Esquivel Elizondo" userId="8e73f7cf-d120-4db7-941c-da3a997efadd" providerId="ADAL" clId="{C0899302-CE30-4DFB-84BB-EE24A44F4ACD}" dt="2025-04-23T16:21:52.942" v="634" actId="465"/>
          <ac:spMkLst>
            <pc:docMk/>
            <pc:sldMk cId="3477799330" sldId="866"/>
            <ac:spMk id="96" creationId="{F4CA0721-CC57-95E8-B649-09DFD0025A66}"/>
          </ac:spMkLst>
        </pc:spChg>
        <pc:spChg chg="mod">
          <ac:chgData name="Sofia Esquivel Elizondo" userId="8e73f7cf-d120-4db7-941c-da3a997efadd" providerId="ADAL" clId="{C0899302-CE30-4DFB-84BB-EE24A44F4ACD}" dt="2025-04-23T16:29:10.572" v="715" actId="1036"/>
          <ac:spMkLst>
            <pc:docMk/>
            <pc:sldMk cId="3477799330" sldId="866"/>
            <ac:spMk id="97" creationId="{94D3CE5A-8D70-8A98-D45F-0CBA8B68D324}"/>
          </ac:spMkLst>
        </pc:spChg>
        <pc:spChg chg="add mod">
          <ac:chgData name="Sofia Esquivel Elizondo" userId="8e73f7cf-d120-4db7-941c-da3a997efadd" providerId="ADAL" clId="{C0899302-CE30-4DFB-84BB-EE24A44F4ACD}" dt="2025-04-23T16:30:33.323" v="721" actId="1035"/>
          <ac:spMkLst>
            <pc:docMk/>
            <pc:sldMk cId="3477799330" sldId="866"/>
            <ac:spMk id="98" creationId="{FFEE4748-26C6-3BCC-00AD-B7BD74437DC5}"/>
          </ac:spMkLst>
        </pc:spChg>
        <pc:spChg chg="add mod">
          <ac:chgData name="Sofia Esquivel Elizondo" userId="8e73f7cf-d120-4db7-941c-da3a997efadd" providerId="ADAL" clId="{C0899302-CE30-4DFB-84BB-EE24A44F4ACD}" dt="2025-04-23T16:21:52.942" v="634" actId="465"/>
          <ac:spMkLst>
            <pc:docMk/>
            <pc:sldMk cId="3477799330" sldId="866"/>
            <ac:spMk id="99" creationId="{EAD6161C-6229-588F-3B56-C53974A66A73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100" creationId="{8CB7153E-432F-0E4D-FD16-9F8A3D3D9FBF}"/>
          </ac:spMkLst>
        </pc:spChg>
        <pc:spChg chg="add mod">
          <ac:chgData name="Sofia Esquivel Elizondo" userId="8e73f7cf-d120-4db7-941c-da3a997efadd" providerId="ADAL" clId="{C0899302-CE30-4DFB-84BB-EE24A44F4ACD}" dt="2025-04-23T16:29:10.572" v="715" actId="1036"/>
          <ac:spMkLst>
            <pc:docMk/>
            <pc:sldMk cId="3477799330" sldId="866"/>
            <ac:spMk id="104" creationId="{BED88D79-4E86-C547-A08F-D83A3C3D98DB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106" creationId="{AE71B7D8-8294-CB40-6689-57010AFE8F3F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108" creationId="{38D6DA52-33AC-3839-D32C-98936A2F0A04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109" creationId="{44EF27D1-FBA6-97C0-E79A-1D07039FE18B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112" creationId="{15B6C9F9-9AB9-7CA7-FBB7-76BC3DD4122C}"/>
          </ac:spMkLst>
        </pc:spChg>
        <pc:spChg chg="add mod ord">
          <ac:chgData name="Sofia Esquivel Elizondo" userId="8e73f7cf-d120-4db7-941c-da3a997efadd" providerId="ADAL" clId="{C0899302-CE30-4DFB-84BB-EE24A44F4ACD}" dt="2025-04-24T15:01:41.153" v="1077" actId="14100"/>
          <ac:spMkLst>
            <pc:docMk/>
            <pc:sldMk cId="3477799330" sldId="866"/>
            <ac:spMk id="115" creationId="{A8885585-1034-98AC-E8BF-7B8208D882A3}"/>
          </ac:spMkLst>
        </pc:spChg>
        <pc:spChg chg="add mod ord">
          <ac:chgData name="Sofia Esquivel Elizondo" userId="8e73f7cf-d120-4db7-941c-da3a997efadd" providerId="ADAL" clId="{C0899302-CE30-4DFB-84BB-EE24A44F4ACD}" dt="2025-04-24T15:01:41.153" v="1077" actId="14100"/>
          <ac:spMkLst>
            <pc:docMk/>
            <pc:sldMk cId="3477799330" sldId="866"/>
            <ac:spMk id="116" creationId="{D9807777-4C0C-DA98-4781-64E7D74CC69B}"/>
          </ac:spMkLst>
        </pc:spChg>
        <pc:spChg chg="add mod">
          <ac:chgData name="Sofia Esquivel Elizondo" userId="8e73f7cf-d120-4db7-941c-da3a997efadd" providerId="ADAL" clId="{C0899302-CE30-4DFB-84BB-EE24A44F4ACD}" dt="2025-04-23T15:16:38.597" v="234" actId="1076"/>
          <ac:spMkLst>
            <pc:docMk/>
            <pc:sldMk cId="3477799330" sldId="866"/>
            <ac:spMk id="117" creationId="{C1613BF7-0BD6-0BED-057C-1F4A18E0389C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142" creationId="{E4795A44-3E6F-9CBE-64F5-B010D66C58F1}"/>
          </ac:spMkLst>
        </pc:spChg>
        <pc:spChg chg="add mod topLvl">
          <ac:chgData name="Sofia Esquivel Elizondo" userId="8e73f7cf-d120-4db7-941c-da3a997efadd" providerId="ADAL" clId="{C0899302-CE30-4DFB-84BB-EE24A44F4ACD}" dt="2025-04-23T16:30:33.323" v="721" actId="1035"/>
          <ac:spMkLst>
            <pc:docMk/>
            <pc:sldMk cId="3477799330" sldId="866"/>
            <ac:spMk id="154" creationId="{D1C50475-4C7A-4EA0-2735-64ED82ACF24D}"/>
          </ac:spMkLst>
        </pc:spChg>
        <pc:spChg chg="add mod topLvl">
          <ac:chgData name="Sofia Esquivel Elizondo" userId="8e73f7cf-d120-4db7-941c-da3a997efadd" providerId="ADAL" clId="{C0899302-CE30-4DFB-84BB-EE24A44F4ACD}" dt="2025-04-23T16:28:51.255" v="689" actId="165"/>
          <ac:spMkLst>
            <pc:docMk/>
            <pc:sldMk cId="3477799330" sldId="866"/>
            <ac:spMk id="155" creationId="{8CE36E8B-96BC-AD2C-4F56-3EB5C85C7B99}"/>
          </ac:spMkLst>
        </pc:spChg>
        <pc:spChg chg="add mod topLvl">
          <ac:chgData name="Sofia Esquivel Elizondo" userId="8e73f7cf-d120-4db7-941c-da3a997efadd" providerId="ADAL" clId="{C0899302-CE30-4DFB-84BB-EE24A44F4ACD}" dt="2025-04-23T16:30:33.323" v="721" actId="1035"/>
          <ac:spMkLst>
            <pc:docMk/>
            <pc:sldMk cId="3477799330" sldId="866"/>
            <ac:spMk id="156" creationId="{ABDA6AD1-7C21-11F0-8E26-B2F81F943BE0}"/>
          </ac:spMkLst>
        </pc:spChg>
        <pc:spChg chg="add mod topLvl">
          <ac:chgData name="Sofia Esquivel Elizondo" userId="8e73f7cf-d120-4db7-941c-da3a997efadd" providerId="ADAL" clId="{C0899302-CE30-4DFB-84BB-EE24A44F4ACD}" dt="2025-04-23T16:28:51.255" v="689" actId="165"/>
          <ac:spMkLst>
            <pc:docMk/>
            <pc:sldMk cId="3477799330" sldId="866"/>
            <ac:spMk id="157" creationId="{6739B2B9-104D-F839-595A-EE844B7569CF}"/>
          </ac:spMkLst>
        </pc:spChg>
        <pc:spChg chg="add mod topLvl">
          <ac:chgData name="Sofia Esquivel Elizondo" userId="8e73f7cf-d120-4db7-941c-da3a997efadd" providerId="ADAL" clId="{C0899302-CE30-4DFB-84BB-EE24A44F4ACD}" dt="2025-04-23T16:28:51.255" v="689" actId="165"/>
          <ac:spMkLst>
            <pc:docMk/>
            <pc:sldMk cId="3477799330" sldId="866"/>
            <ac:spMk id="158" creationId="{04C9A1D8-D1B3-212A-22CD-FFD56AAFA8E8}"/>
          </ac:spMkLst>
        </pc:spChg>
        <pc:spChg chg="add mod ord">
          <ac:chgData name="Sofia Esquivel Elizondo" userId="8e73f7cf-d120-4db7-941c-da3a997efadd" providerId="ADAL" clId="{C0899302-CE30-4DFB-84BB-EE24A44F4ACD}" dt="2025-04-24T15:01:41.153" v="1077" actId="14100"/>
          <ac:spMkLst>
            <pc:docMk/>
            <pc:sldMk cId="3477799330" sldId="866"/>
            <ac:spMk id="166" creationId="{A4DE75F2-B13F-055C-ED70-59E97C17E9C1}"/>
          </ac:spMkLst>
        </pc:spChg>
        <pc:spChg chg="add mod ord">
          <ac:chgData name="Sofia Esquivel Elizondo" userId="8e73f7cf-d120-4db7-941c-da3a997efadd" providerId="ADAL" clId="{C0899302-CE30-4DFB-84BB-EE24A44F4ACD}" dt="2025-04-24T15:01:41.153" v="1077" actId="14100"/>
          <ac:spMkLst>
            <pc:docMk/>
            <pc:sldMk cId="3477799330" sldId="866"/>
            <ac:spMk id="167" creationId="{2662880D-C50B-5F0D-321B-879AE75C73B1}"/>
          </ac:spMkLst>
        </pc:spChg>
        <pc:spChg chg="add mod">
          <ac:chgData name="Sofia Esquivel Elizondo" userId="8e73f7cf-d120-4db7-941c-da3a997efadd" providerId="ADAL" clId="{C0899302-CE30-4DFB-84BB-EE24A44F4ACD}" dt="2025-04-23T16:25:33.918" v="650" actId="1035"/>
          <ac:spMkLst>
            <pc:docMk/>
            <pc:sldMk cId="3477799330" sldId="866"/>
            <ac:spMk id="169" creationId="{9C0CFA62-8F32-BB7B-F431-906478EB78E0}"/>
          </ac:spMkLst>
        </pc:spChg>
        <pc:spChg chg="add mod">
          <ac:chgData name="Sofia Esquivel Elizondo" userId="8e73f7cf-d120-4db7-941c-da3a997efadd" providerId="ADAL" clId="{C0899302-CE30-4DFB-84BB-EE24A44F4ACD}" dt="2025-04-23T16:30:42.427" v="722"/>
          <ac:spMkLst>
            <pc:docMk/>
            <pc:sldMk cId="3477799330" sldId="866"/>
            <ac:spMk id="170" creationId="{3748C111-EADD-0774-CF09-1E5E143913A9}"/>
          </ac:spMkLst>
        </pc:spChg>
        <pc:spChg chg="mod">
          <ac:chgData name="Sofia Esquivel Elizondo" userId="8e73f7cf-d120-4db7-941c-da3a997efadd" providerId="ADAL" clId="{C0899302-CE30-4DFB-84BB-EE24A44F4ACD}" dt="2025-04-25T09:14:50.042" v="4317"/>
          <ac:spMkLst>
            <pc:docMk/>
            <pc:sldMk cId="3477799330" sldId="866"/>
            <ac:spMk id="171" creationId="{0F3CFDFD-CB67-BFCC-8135-DF998D21AC16}"/>
          </ac:spMkLst>
        </pc:spChg>
        <pc:spChg chg="mod">
          <ac:chgData name="Sofia Esquivel Elizondo" userId="8e73f7cf-d120-4db7-941c-da3a997efadd" providerId="ADAL" clId="{C0899302-CE30-4DFB-84BB-EE24A44F4ACD}" dt="2025-04-25T10:02:09.430" v="4630"/>
          <ac:spMkLst>
            <pc:docMk/>
            <pc:sldMk cId="3477799330" sldId="866"/>
            <ac:spMk id="176" creationId="{4E48525E-9ECA-97E7-6D59-23496BBFCE4B}"/>
          </ac:spMkLst>
        </pc:spChg>
        <pc:spChg chg="mod">
          <ac:chgData name="Sofia Esquivel Elizondo" userId="8e73f7cf-d120-4db7-941c-da3a997efadd" providerId="ADAL" clId="{C0899302-CE30-4DFB-84BB-EE24A44F4ACD}" dt="2025-04-25T10:02:09.430" v="4630"/>
          <ac:spMkLst>
            <pc:docMk/>
            <pc:sldMk cId="3477799330" sldId="866"/>
            <ac:spMk id="177" creationId="{38F7286A-BDAB-38F3-9764-C5A9E93A3EA0}"/>
          </ac:spMkLst>
        </pc:spChg>
        <pc:spChg chg="mod">
          <ac:chgData name="Sofia Esquivel Elizondo" userId="8e73f7cf-d120-4db7-941c-da3a997efadd" providerId="ADAL" clId="{C0899302-CE30-4DFB-84BB-EE24A44F4ACD}" dt="2025-04-25T10:02:09.430" v="4630"/>
          <ac:spMkLst>
            <pc:docMk/>
            <pc:sldMk cId="3477799330" sldId="866"/>
            <ac:spMk id="178" creationId="{EF581DBA-00B3-33A3-F105-919E3BBFE1BD}"/>
          </ac:spMkLst>
        </pc:spChg>
        <pc:spChg chg="add mod">
          <ac:chgData name="Sofia Esquivel Elizondo" userId="8e73f7cf-d120-4db7-941c-da3a997efadd" providerId="ADAL" clId="{C0899302-CE30-4DFB-84BB-EE24A44F4ACD}" dt="2025-04-25T10:02:09.430" v="4630"/>
          <ac:spMkLst>
            <pc:docMk/>
            <pc:sldMk cId="3477799330" sldId="866"/>
            <ac:spMk id="179" creationId="{BD697094-E7C2-28C7-3DFD-7B4292BA4ADE}"/>
          </ac:spMkLst>
        </pc:spChg>
        <pc:spChg chg="add mod">
          <ac:chgData name="Sofia Esquivel Elizondo" userId="8e73f7cf-d120-4db7-941c-da3a997efadd" providerId="ADAL" clId="{C0899302-CE30-4DFB-84BB-EE24A44F4ACD}" dt="2025-04-25T15:48:55.802" v="6623"/>
          <ac:spMkLst>
            <pc:docMk/>
            <pc:sldMk cId="3477799330" sldId="866"/>
            <ac:spMk id="180" creationId="{3857AB7B-17AE-B62E-C3CF-4A1065B1BA75}"/>
          </ac:spMkLst>
        </pc:spChg>
        <pc:spChg chg="add mod">
          <ac:chgData name="Sofia Esquivel Elizondo" userId="8e73f7cf-d120-4db7-941c-da3a997efadd" providerId="ADAL" clId="{C0899302-CE30-4DFB-84BB-EE24A44F4ACD}" dt="2025-04-25T15:48:55.802" v="6623"/>
          <ac:spMkLst>
            <pc:docMk/>
            <pc:sldMk cId="3477799330" sldId="866"/>
            <ac:spMk id="181" creationId="{EE505389-9773-99B2-7B5A-B9A7E5E53552}"/>
          </ac:spMkLst>
        </pc:spChg>
        <pc:grpChg chg="add mod">
          <ac:chgData name="Sofia Esquivel Elizondo" userId="8e73f7cf-d120-4db7-941c-da3a997efadd" providerId="ADAL" clId="{C0899302-CE30-4DFB-84BB-EE24A44F4ACD}" dt="2025-04-24T14:52:19.459" v="1030" actId="164"/>
          <ac:grpSpMkLst>
            <pc:docMk/>
            <pc:sldMk cId="3477799330" sldId="866"/>
            <ac:grpSpMk id="40" creationId="{39DF5DFB-CF94-F7C4-4B86-C7C6E4F2314A}"/>
          </ac:grpSpMkLst>
        </pc:grpChg>
        <pc:grpChg chg="mod">
          <ac:chgData name="Sofia Esquivel Elizondo" userId="8e73f7cf-d120-4db7-941c-da3a997efadd" providerId="ADAL" clId="{C0899302-CE30-4DFB-84BB-EE24A44F4ACD}" dt="2025-04-24T14:24:57.734" v="972"/>
          <ac:grpSpMkLst>
            <pc:docMk/>
            <pc:sldMk cId="3477799330" sldId="866"/>
            <ac:grpSpMk id="42" creationId="{D6CCE454-E839-5C37-C820-778DD44153C4}"/>
          </ac:grpSpMkLst>
        </pc:grpChg>
        <pc:grpChg chg="add mod ord">
          <ac:chgData name="Sofia Esquivel Elizondo" userId="8e73f7cf-d120-4db7-941c-da3a997efadd" providerId="ADAL" clId="{C0899302-CE30-4DFB-84BB-EE24A44F4ACD}" dt="2025-04-24T14:52:23.086" v="1031" actId="166"/>
          <ac:grpSpMkLst>
            <pc:docMk/>
            <pc:sldMk cId="3477799330" sldId="866"/>
            <ac:grpSpMk id="58" creationId="{C4C1DFFF-E929-2F3C-2590-A3389814A812}"/>
          </ac:grpSpMkLst>
        </pc:grpChg>
        <pc:grpChg chg="add mod">
          <ac:chgData name="Sofia Esquivel Elizondo" userId="8e73f7cf-d120-4db7-941c-da3a997efadd" providerId="ADAL" clId="{C0899302-CE30-4DFB-84BB-EE24A44F4ACD}" dt="2025-04-23T15:11:31.875" v="177" actId="164"/>
          <ac:grpSpMkLst>
            <pc:docMk/>
            <pc:sldMk cId="3477799330" sldId="866"/>
            <ac:grpSpMk id="102" creationId="{25023E65-F298-0097-3125-2446E5B83CAD}"/>
          </ac:grpSpMkLst>
        </pc:grpChg>
        <pc:grpChg chg="add mod">
          <ac:chgData name="Sofia Esquivel Elizondo" userId="8e73f7cf-d120-4db7-941c-da3a997efadd" providerId="ADAL" clId="{C0899302-CE30-4DFB-84BB-EE24A44F4ACD}" dt="2025-04-24T08:04:54.759" v="923" actId="1035"/>
          <ac:grpSpMkLst>
            <pc:docMk/>
            <pc:sldMk cId="3477799330" sldId="866"/>
            <ac:grpSpMk id="103" creationId="{0429AB7B-872A-F33E-FEF5-57E81BB2ACDB}"/>
          </ac:grpSpMkLst>
        </pc:grpChg>
        <pc:grpChg chg="add mod">
          <ac:chgData name="Sofia Esquivel Elizondo" userId="8e73f7cf-d120-4db7-941c-da3a997efadd" providerId="ADAL" clId="{C0899302-CE30-4DFB-84BB-EE24A44F4ACD}" dt="2025-04-25T10:02:09.430" v="4630"/>
          <ac:grpSpMkLst>
            <pc:docMk/>
            <pc:sldMk cId="3477799330" sldId="866"/>
            <ac:grpSpMk id="175" creationId="{55EADD15-F93E-BDDB-6FF8-29FB88D481FB}"/>
          </ac:grpSpMkLst>
        </pc:grpChg>
        <pc:picChg chg="mod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19" creationId="{F5F2942C-BADE-369A-2419-66DD37E9CD29}"/>
          </ac:picMkLst>
        </pc:picChg>
        <pc:picChg chg="mod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20" creationId="{1D9403C3-65D0-B1D1-D2BE-33E7084E64EC}"/>
          </ac:picMkLst>
        </pc:picChg>
        <pc:picChg chg="mod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21" creationId="{EB8FBC70-C310-6AC7-1B8A-26130CB71A0F}"/>
          </ac:picMkLst>
        </pc:picChg>
        <pc:picChg chg="mod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22" creationId="{2FBBCB13-1B41-D3AC-DC83-E4D7B62C1379}"/>
          </ac:picMkLst>
        </pc:picChg>
        <pc:picChg chg="mod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23" creationId="{37D44569-0939-1504-5BC0-50B043457879}"/>
          </ac:picMkLst>
        </pc:picChg>
        <pc:picChg chg="add mod topLvl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159" creationId="{161230A1-DE9E-2E19-C881-2BCDCB5CA595}"/>
          </ac:picMkLst>
        </pc:picChg>
        <pc:picChg chg="add mod topLvl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160" creationId="{820DE1E0-904C-C989-729F-20DBDAAC4304}"/>
          </ac:picMkLst>
        </pc:picChg>
        <pc:picChg chg="add mod topLvl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161" creationId="{187B4517-7A35-E002-909B-3E6DF8646B46}"/>
          </ac:picMkLst>
        </pc:picChg>
        <pc:picChg chg="add mod topLvl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162" creationId="{29A7C0B8-07C3-8F43-A889-70AA0EDF31EB}"/>
          </ac:picMkLst>
        </pc:picChg>
        <pc:picChg chg="add mod topLvl">
          <ac:chgData name="Sofia Esquivel Elizondo" userId="8e73f7cf-d120-4db7-941c-da3a997efadd" providerId="ADAL" clId="{C0899302-CE30-4DFB-84BB-EE24A44F4ACD}" dt="2025-04-23T16:28:59.135" v="698" actId="1036"/>
          <ac:picMkLst>
            <pc:docMk/>
            <pc:sldMk cId="3477799330" sldId="866"/>
            <ac:picMk id="163" creationId="{D590EA42-1914-8C09-B9B1-BB7294B21071}"/>
          </ac:picMkLst>
        </pc:picChg>
        <pc:cxnChg chg="add mod">
          <ac:chgData name="Sofia Esquivel Elizondo" userId="8e73f7cf-d120-4db7-941c-da3a997efadd" providerId="ADAL" clId="{C0899302-CE30-4DFB-84BB-EE24A44F4ACD}" dt="2025-04-24T07:58:43.704" v="812" actId="693"/>
          <ac:cxnSpMkLst>
            <pc:docMk/>
            <pc:sldMk cId="3477799330" sldId="866"/>
            <ac:cxnSpMk id="30" creationId="{92A2F756-6261-C57A-4085-76AC5ACF13D7}"/>
          </ac:cxnSpMkLst>
        </pc:cxnChg>
        <pc:cxnChg chg="add mod">
          <ac:chgData name="Sofia Esquivel Elizondo" userId="8e73f7cf-d120-4db7-941c-da3a997efadd" providerId="ADAL" clId="{C0899302-CE30-4DFB-84BB-EE24A44F4ACD}" dt="2025-04-24T07:58:58.614" v="814" actId="1076"/>
          <ac:cxnSpMkLst>
            <pc:docMk/>
            <pc:sldMk cId="3477799330" sldId="866"/>
            <ac:cxnSpMk id="31" creationId="{1EF5EBF4-F745-9511-BD3E-18749466ECFB}"/>
          </ac:cxnSpMkLst>
        </pc:cxnChg>
        <pc:cxnChg chg="mod">
          <ac:chgData name="Sofia Esquivel Elizondo" userId="8e73f7cf-d120-4db7-941c-da3a997efadd" providerId="ADAL" clId="{C0899302-CE30-4DFB-84BB-EE24A44F4ACD}" dt="2025-04-24T14:24:57.734" v="972"/>
          <ac:cxnSpMkLst>
            <pc:docMk/>
            <pc:sldMk cId="3477799330" sldId="866"/>
            <ac:cxnSpMk id="44" creationId="{FA795FF0-D37C-9800-603B-125A5F01BDB8}"/>
          </ac:cxnSpMkLst>
        </pc:cxnChg>
        <pc:cxnChg chg="mod">
          <ac:chgData name="Sofia Esquivel Elizondo" userId="8e73f7cf-d120-4db7-941c-da3a997efadd" providerId="ADAL" clId="{C0899302-CE30-4DFB-84BB-EE24A44F4ACD}" dt="2025-04-24T14:24:57.734" v="972"/>
          <ac:cxnSpMkLst>
            <pc:docMk/>
            <pc:sldMk cId="3477799330" sldId="866"/>
            <ac:cxnSpMk id="45" creationId="{ED6D1D10-D63A-E6E7-1A7F-6D4C7B85051A}"/>
          </ac:cxnSpMkLst>
        </pc:cxnChg>
      </pc:sldChg>
      <pc:sldChg chg="addSp delSp modSp add mod modNotesTx">
        <pc:chgData name="Sofia Esquivel Elizondo" userId="8e73f7cf-d120-4db7-941c-da3a997efadd" providerId="ADAL" clId="{C0899302-CE30-4DFB-84BB-EE24A44F4ACD}" dt="2025-04-25T15:48:58.214" v="6624"/>
        <pc:sldMkLst>
          <pc:docMk/>
          <pc:sldMk cId="312396395" sldId="867"/>
        </pc:sldMkLst>
        <pc:spChg chg="add del mod ord">
          <ac:chgData name="Sofia Esquivel Elizondo" userId="8e73f7cf-d120-4db7-941c-da3a997efadd" providerId="ADAL" clId="{C0899302-CE30-4DFB-84BB-EE24A44F4ACD}" dt="2025-04-24T15:05:08.994" v="1131" actId="167"/>
          <ac:spMkLst>
            <pc:docMk/>
            <pc:sldMk cId="312396395" sldId="867"/>
            <ac:spMk id="2" creationId="{550E69ED-C6D2-ED8E-8107-7F0F68FC6393}"/>
          </ac:spMkLst>
        </pc:spChg>
        <pc:spChg chg="mod">
          <ac:chgData name="Sofia Esquivel Elizondo" userId="8e73f7cf-d120-4db7-941c-da3a997efadd" providerId="ADAL" clId="{C0899302-CE30-4DFB-84BB-EE24A44F4ACD}" dt="2025-04-24T14:53:02.040" v="1034" actId="1036"/>
          <ac:spMkLst>
            <pc:docMk/>
            <pc:sldMk cId="312396395" sldId="867"/>
            <ac:spMk id="5" creationId="{CFDA4446-4C3B-47D4-57E8-9EFDB61B1A10}"/>
          </ac:spMkLst>
        </pc:spChg>
        <pc:spChg chg="mod">
          <ac:chgData name="Sofia Esquivel Elizondo" userId="8e73f7cf-d120-4db7-941c-da3a997efadd" providerId="ADAL" clId="{C0899302-CE30-4DFB-84BB-EE24A44F4ACD}" dt="2025-04-24T14:53:02.040" v="1034" actId="1036"/>
          <ac:spMkLst>
            <pc:docMk/>
            <pc:sldMk cId="312396395" sldId="867"/>
            <ac:spMk id="6" creationId="{66D285EC-2CF9-BEB0-A711-01C9BEA2031F}"/>
          </ac:spMkLst>
        </pc:spChg>
        <pc:spChg chg="add 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24" creationId="{FBA4C362-4C7D-7D6D-D566-BDCA4D64B1FD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45" creationId="{AC50DCAC-C761-BB07-F034-6BF48B888BA0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46" creationId="{A7432180-B4DA-BECB-1AF2-43053A222E1E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48" creationId="{CCF6831E-48DE-5C6D-D2AC-4B93D7174E31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49" creationId="{45AC5F5E-B30A-E2AB-8D98-A8B7CE5C060D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51" creationId="{F368FE1F-8A7D-B1D8-8E38-B6BE26D1D10B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54" creationId="{0D50C272-331E-5866-FCA2-91768B124D32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57" creationId="{99E985E6-44D0-5A13-F7A7-4CE6E736F74F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60" creationId="{1B784D1B-605E-C981-CD99-C15D357A2C03}"/>
          </ac:spMkLst>
        </pc:spChg>
        <pc:spChg chg="mod">
          <ac:chgData name="Sofia Esquivel Elizondo" userId="8e73f7cf-d120-4db7-941c-da3a997efadd" providerId="ADAL" clId="{C0899302-CE30-4DFB-84BB-EE24A44F4ACD}" dt="2025-04-25T09:15:09.106" v="4319"/>
          <ac:spMkLst>
            <pc:docMk/>
            <pc:sldMk cId="312396395" sldId="867"/>
            <ac:spMk id="61" creationId="{46F220A0-0CB7-8A78-F36D-4D64D30B00DD}"/>
          </ac:spMkLst>
        </pc:spChg>
        <pc:spChg chg="add mod">
          <ac:chgData name="Sofia Esquivel Elizondo" userId="8e73f7cf-d120-4db7-941c-da3a997efadd" providerId="ADAL" clId="{C0899302-CE30-4DFB-84BB-EE24A44F4ACD}" dt="2025-04-25T15:48:58.214" v="6624"/>
          <ac:spMkLst>
            <pc:docMk/>
            <pc:sldMk cId="312396395" sldId="867"/>
            <ac:spMk id="62" creationId="{BF929258-606F-08C3-F06D-4AF1CE146464}"/>
          </ac:spMkLst>
        </pc:spChg>
        <pc:spChg chg="add mod">
          <ac:chgData name="Sofia Esquivel Elizondo" userId="8e73f7cf-d120-4db7-941c-da3a997efadd" providerId="ADAL" clId="{C0899302-CE30-4DFB-84BB-EE24A44F4ACD}" dt="2025-04-25T15:48:58.214" v="6624"/>
          <ac:spMkLst>
            <pc:docMk/>
            <pc:sldMk cId="312396395" sldId="867"/>
            <ac:spMk id="63" creationId="{CDD5B7FA-6462-5174-C3C1-814484260AA5}"/>
          </ac:spMkLst>
        </pc:spChg>
        <pc:spChg chg="mod">
          <ac:chgData name="Sofia Esquivel Elizondo" userId="8e73f7cf-d120-4db7-941c-da3a997efadd" providerId="ADAL" clId="{C0899302-CE30-4DFB-84BB-EE24A44F4ACD}" dt="2025-04-24T14:58:55.989" v="1054" actId="1582"/>
          <ac:spMkLst>
            <pc:docMk/>
            <pc:sldMk cId="312396395" sldId="867"/>
            <ac:spMk id="104" creationId="{6419B3FD-9EAE-D9E6-6E4B-68E3F910CF01}"/>
          </ac:spMkLst>
        </pc:spChg>
        <pc:spChg chg="mod">
          <ac:chgData name="Sofia Esquivel Elizondo" userId="8e73f7cf-d120-4db7-941c-da3a997efadd" providerId="ADAL" clId="{C0899302-CE30-4DFB-84BB-EE24A44F4ACD}" dt="2025-04-24T15:01:13.634" v="1072" actId="14100"/>
          <ac:spMkLst>
            <pc:docMk/>
            <pc:sldMk cId="312396395" sldId="867"/>
            <ac:spMk id="115" creationId="{2875748D-2F2F-D99A-BBC5-F6266E5DE399}"/>
          </ac:spMkLst>
        </pc:spChg>
        <pc:spChg chg="mod">
          <ac:chgData name="Sofia Esquivel Elizondo" userId="8e73f7cf-d120-4db7-941c-da3a997efadd" providerId="ADAL" clId="{C0899302-CE30-4DFB-84BB-EE24A44F4ACD}" dt="2025-04-24T15:01:18.760" v="1073" actId="14100"/>
          <ac:spMkLst>
            <pc:docMk/>
            <pc:sldMk cId="312396395" sldId="867"/>
            <ac:spMk id="116" creationId="{BDD12B40-C42A-AB33-CD52-ABD0D74E496F}"/>
          </ac:spMkLst>
        </pc:spChg>
        <pc:spChg chg="mod">
          <ac:chgData name="Sofia Esquivel Elizondo" userId="8e73f7cf-d120-4db7-941c-da3a997efadd" providerId="ADAL" clId="{C0899302-CE30-4DFB-84BB-EE24A44F4ACD}" dt="2025-04-24T14:59:00.361" v="1055" actId="1582"/>
          <ac:spMkLst>
            <pc:docMk/>
            <pc:sldMk cId="312396395" sldId="867"/>
            <ac:spMk id="117" creationId="{BC7747BE-9A07-DEEC-8F15-A2C0B5791AC8}"/>
          </ac:spMkLst>
        </pc:spChg>
        <pc:spChg chg="ord">
          <ac:chgData name="Sofia Esquivel Elizondo" userId="8e73f7cf-d120-4db7-941c-da3a997efadd" providerId="ADAL" clId="{C0899302-CE30-4DFB-84BB-EE24A44F4ACD}" dt="2025-04-24T14:47:56.810" v="1011" actId="166"/>
          <ac:spMkLst>
            <pc:docMk/>
            <pc:sldMk cId="312396395" sldId="867"/>
            <ac:spMk id="119" creationId="{2EF649E6-4789-A2C4-E0B6-95DBDB1A2A74}"/>
          </ac:spMkLst>
        </pc:spChg>
        <pc:spChg chg="ord">
          <ac:chgData name="Sofia Esquivel Elizondo" userId="8e73f7cf-d120-4db7-941c-da3a997efadd" providerId="ADAL" clId="{C0899302-CE30-4DFB-84BB-EE24A44F4ACD}" dt="2025-04-24T14:47:56.810" v="1011" actId="166"/>
          <ac:spMkLst>
            <pc:docMk/>
            <pc:sldMk cId="312396395" sldId="867"/>
            <ac:spMk id="120" creationId="{7AB9D2E2-9CAB-6F0C-2224-50977BBAA41B}"/>
          </ac:spMkLst>
        </pc:spChg>
        <pc:spChg chg="ord">
          <ac:chgData name="Sofia Esquivel Elizondo" userId="8e73f7cf-d120-4db7-941c-da3a997efadd" providerId="ADAL" clId="{C0899302-CE30-4DFB-84BB-EE24A44F4ACD}" dt="2025-04-24T14:47:56.810" v="1011" actId="166"/>
          <ac:spMkLst>
            <pc:docMk/>
            <pc:sldMk cId="312396395" sldId="867"/>
            <ac:spMk id="121" creationId="{EB59B40C-D751-FA05-6AF1-E2BFDD592399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22" creationId="{E55DFE5C-6B45-1C2E-2F6C-C8D74985685A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24" creationId="{5C7458AF-DECD-3AD9-B8F6-EABB725C0F35}"/>
          </ac:spMkLst>
        </pc:spChg>
        <pc:spChg chg="mod or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26" creationId="{A40BA935-5E33-42A0-7BE3-BE7307AF42CA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29" creationId="{64D2C724-17F6-FD5A-FA85-FC8C1CBB941F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31" creationId="{D97780F5-904A-2CDE-1BBB-DCA091628CA9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33" creationId="{8FC7C9EA-4855-E6AA-73BA-0FD81D92DDEA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36" creationId="{D61038D1-D1FD-C80F-1D8B-3820A292EDAB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38" creationId="{1EA0F958-7C7D-55EF-699B-E4F5D5CF6577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39" creationId="{A23BE923-FB66-FAE6-783A-E1B99219C0AC}"/>
          </ac:spMkLst>
        </pc:spChg>
        <pc:spChg chg="mod">
          <ac:chgData name="Sofia Esquivel Elizondo" userId="8e73f7cf-d120-4db7-941c-da3a997efadd" providerId="ADAL" clId="{C0899302-CE30-4DFB-84BB-EE24A44F4ACD}" dt="2025-04-24T14:54:05.170" v="1037" actId="1582"/>
          <ac:spMkLst>
            <pc:docMk/>
            <pc:sldMk cId="312396395" sldId="867"/>
            <ac:spMk id="140" creationId="{F84CB336-6190-6A4C-08E2-22BEE0B02975}"/>
          </ac:spMkLst>
        </pc:spChg>
        <pc:spChg chg="ord">
          <ac:chgData name="Sofia Esquivel Elizondo" userId="8e73f7cf-d120-4db7-941c-da3a997efadd" providerId="ADAL" clId="{C0899302-CE30-4DFB-84BB-EE24A44F4ACD}" dt="2025-04-24T14:48:01.941" v="1012" actId="166"/>
          <ac:spMkLst>
            <pc:docMk/>
            <pc:sldMk cId="312396395" sldId="867"/>
            <ac:spMk id="148" creationId="{B9ECCBA0-6E50-03E5-B090-4F88E82BEB84}"/>
          </ac:spMkLst>
        </pc:spChg>
        <pc:spChg chg="mod">
          <ac:chgData name="Sofia Esquivel Elizondo" userId="8e73f7cf-d120-4db7-941c-da3a997efadd" providerId="ADAL" clId="{C0899302-CE30-4DFB-84BB-EE24A44F4ACD}" dt="2025-04-24T15:01:23.656" v="1074" actId="14100"/>
          <ac:spMkLst>
            <pc:docMk/>
            <pc:sldMk cId="312396395" sldId="867"/>
            <ac:spMk id="166" creationId="{D812D645-F97D-FBD7-55E1-0AE1AF8C05AD}"/>
          </ac:spMkLst>
        </pc:spChg>
        <pc:spChg chg="mod">
          <ac:chgData name="Sofia Esquivel Elizondo" userId="8e73f7cf-d120-4db7-941c-da3a997efadd" providerId="ADAL" clId="{C0899302-CE30-4DFB-84BB-EE24A44F4ACD}" dt="2025-04-24T15:01:30.279" v="1076" actId="14100"/>
          <ac:spMkLst>
            <pc:docMk/>
            <pc:sldMk cId="312396395" sldId="867"/>
            <ac:spMk id="167" creationId="{C4F14363-54D8-A993-CF72-950D332054A0}"/>
          </ac:spMkLst>
        </pc:spChg>
        <pc:grpChg chg="mod">
          <ac:chgData name="Sofia Esquivel Elizondo" userId="8e73f7cf-d120-4db7-941c-da3a997efadd" providerId="ADAL" clId="{C0899302-CE30-4DFB-84BB-EE24A44F4ACD}" dt="2025-04-24T14:59:55.151" v="1066" actId="1037"/>
          <ac:grpSpMkLst>
            <pc:docMk/>
            <pc:sldMk cId="312396395" sldId="867"/>
            <ac:grpSpMk id="33" creationId="{32A2C98D-6492-4DC4-B752-A6A505A18E64}"/>
          </ac:grpSpMkLst>
        </pc:grpChg>
      </pc:sldChg>
      <pc:sldChg chg="addSp delSp modSp add mod ord modNotesTx">
        <pc:chgData name="Sofia Esquivel Elizondo" userId="8e73f7cf-d120-4db7-941c-da3a997efadd" providerId="ADAL" clId="{C0899302-CE30-4DFB-84BB-EE24A44F4ACD}" dt="2025-04-25T15:50:28.183" v="6647" actId="20577"/>
        <pc:sldMkLst>
          <pc:docMk/>
          <pc:sldMk cId="3716347401" sldId="868"/>
        </pc:sldMkLst>
        <pc:spChg chg="mod">
          <ac:chgData name="Sofia Esquivel Elizondo" userId="8e73f7cf-d120-4db7-941c-da3a997efadd" providerId="ADAL" clId="{C0899302-CE30-4DFB-84BB-EE24A44F4ACD}" dt="2025-04-24T14:55:39.352" v="1044" actId="208"/>
          <ac:spMkLst>
            <pc:docMk/>
            <pc:sldMk cId="3716347401" sldId="868"/>
            <ac:spMk id="3" creationId="{16CEA08C-C2D9-9F8C-0315-7B858FE4F499}"/>
          </ac:spMkLst>
        </pc:spChg>
        <pc:spChg chg="mod">
          <ac:chgData name="Sofia Esquivel Elizondo" userId="8e73f7cf-d120-4db7-941c-da3a997efadd" providerId="ADAL" clId="{C0899302-CE30-4DFB-84BB-EE24A44F4ACD}" dt="2025-04-24T14:55:39.352" v="1044" actId="208"/>
          <ac:spMkLst>
            <pc:docMk/>
            <pc:sldMk cId="3716347401" sldId="868"/>
            <ac:spMk id="4" creationId="{5D00C2FA-CC93-A226-C2C7-AEF3A9CB7BB2}"/>
          </ac:spMkLst>
        </pc:spChg>
        <pc:spChg chg="mod">
          <ac:chgData name="Sofia Esquivel Elizondo" userId="8e73f7cf-d120-4db7-941c-da3a997efadd" providerId="ADAL" clId="{C0899302-CE30-4DFB-84BB-EE24A44F4ACD}" dt="2025-04-24T14:55:39.352" v="1044" actId="208"/>
          <ac:spMkLst>
            <pc:docMk/>
            <pc:sldMk cId="3716347401" sldId="868"/>
            <ac:spMk id="5" creationId="{8142E0E2-3D58-76F4-C6AF-FD957699638A}"/>
          </ac:spMkLst>
        </pc:spChg>
        <pc:spChg chg="mod">
          <ac:chgData name="Sofia Esquivel Elizondo" userId="8e73f7cf-d120-4db7-941c-da3a997efadd" providerId="ADAL" clId="{C0899302-CE30-4DFB-84BB-EE24A44F4ACD}" dt="2025-04-24T14:55:39.352" v="1044" actId="208"/>
          <ac:spMkLst>
            <pc:docMk/>
            <pc:sldMk cId="3716347401" sldId="868"/>
            <ac:spMk id="6" creationId="{2A6FC248-08A7-7DFA-41C5-1625EA53E38E}"/>
          </ac:spMkLst>
        </pc:spChg>
        <pc:spChg chg="add mod">
          <ac:chgData name="Sofia Esquivel Elizondo" userId="8e73f7cf-d120-4db7-941c-da3a997efadd" providerId="ADAL" clId="{C0899302-CE30-4DFB-84BB-EE24A44F4ACD}" dt="2025-04-24T15:05:21.697" v="1135"/>
          <ac:spMkLst>
            <pc:docMk/>
            <pc:sldMk cId="3716347401" sldId="868"/>
            <ac:spMk id="18" creationId="{6D377B3F-1A33-545A-28E6-1B82A8800C67}"/>
          </ac:spMkLst>
        </pc:spChg>
        <pc:spChg chg="mod">
          <ac:chgData name="Sofia Esquivel Elizondo" userId="8e73f7cf-d120-4db7-941c-da3a997efadd" providerId="ADAL" clId="{C0899302-CE30-4DFB-84BB-EE24A44F4ACD}" dt="2025-04-25T09:16:10.775" v="4329" actId="207"/>
          <ac:spMkLst>
            <pc:docMk/>
            <pc:sldMk cId="3716347401" sldId="868"/>
            <ac:spMk id="27" creationId="{4561DFF7-FB58-FBFB-3927-09E0B3FFAF37}"/>
          </ac:spMkLst>
        </pc:spChg>
        <pc:spChg chg="mod">
          <ac:chgData name="Sofia Esquivel Elizondo" userId="8e73f7cf-d120-4db7-941c-da3a997efadd" providerId="ADAL" clId="{C0899302-CE30-4DFB-84BB-EE24A44F4ACD}" dt="2025-04-25T09:16:24.172" v="4331" actId="207"/>
          <ac:spMkLst>
            <pc:docMk/>
            <pc:sldMk cId="3716347401" sldId="868"/>
            <ac:spMk id="42" creationId="{3DEC6A5D-BA91-6AE1-5295-B347F0E3BBAC}"/>
          </ac:spMkLst>
        </pc:spChg>
        <pc:spChg chg="mod">
          <ac:chgData name="Sofia Esquivel Elizondo" userId="8e73f7cf-d120-4db7-941c-da3a997efadd" providerId="ADAL" clId="{C0899302-CE30-4DFB-84BB-EE24A44F4ACD}" dt="2025-04-25T09:16:03.159" v="4328" actId="207"/>
          <ac:spMkLst>
            <pc:docMk/>
            <pc:sldMk cId="3716347401" sldId="868"/>
            <ac:spMk id="43" creationId="{16BE4A96-63B9-8B4C-3C6F-88258C477D2C}"/>
          </ac:spMkLst>
        </pc:spChg>
        <pc:spChg chg="mod">
          <ac:chgData name="Sofia Esquivel Elizondo" userId="8e73f7cf-d120-4db7-941c-da3a997efadd" providerId="ADAL" clId="{C0899302-CE30-4DFB-84BB-EE24A44F4ACD}" dt="2025-04-25T09:16:29.021" v="4332" actId="207"/>
          <ac:spMkLst>
            <pc:docMk/>
            <pc:sldMk cId="3716347401" sldId="868"/>
            <ac:spMk id="45" creationId="{32C364B3-2DC1-FDB8-6721-DB6F9591C5CD}"/>
          </ac:spMkLst>
        </pc:spChg>
        <pc:spChg chg="mod">
          <ac:chgData name="Sofia Esquivel Elizondo" userId="8e73f7cf-d120-4db7-941c-da3a997efadd" providerId="ADAL" clId="{C0899302-CE30-4DFB-84BB-EE24A44F4ACD}" dt="2025-04-25T09:16:03.159" v="4328" actId="207"/>
          <ac:spMkLst>
            <pc:docMk/>
            <pc:sldMk cId="3716347401" sldId="868"/>
            <ac:spMk id="46" creationId="{95F535DC-1C1A-0C23-0357-B248F7B1EDFB}"/>
          </ac:spMkLst>
        </pc:spChg>
        <pc:spChg chg="mod">
          <ac:chgData name="Sofia Esquivel Elizondo" userId="8e73f7cf-d120-4db7-941c-da3a997efadd" providerId="ADAL" clId="{C0899302-CE30-4DFB-84BB-EE24A44F4ACD}" dt="2025-04-25T09:16:03.159" v="4328" actId="207"/>
          <ac:spMkLst>
            <pc:docMk/>
            <pc:sldMk cId="3716347401" sldId="868"/>
            <ac:spMk id="48" creationId="{3CEF6798-9337-70F8-17ED-3B296585CA49}"/>
          </ac:spMkLst>
        </pc:spChg>
        <pc:spChg chg="mod">
          <ac:chgData name="Sofia Esquivel Elizondo" userId="8e73f7cf-d120-4db7-941c-da3a997efadd" providerId="ADAL" clId="{C0899302-CE30-4DFB-84BB-EE24A44F4ACD}" dt="2025-04-25T09:16:03.159" v="4328" actId="207"/>
          <ac:spMkLst>
            <pc:docMk/>
            <pc:sldMk cId="3716347401" sldId="868"/>
            <ac:spMk id="49" creationId="{91BE469E-9ABE-9A72-43C0-38FFB61C4FBC}"/>
          </ac:spMkLst>
        </pc:spChg>
        <pc:spChg chg="mod">
          <ac:chgData name="Sofia Esquivel Elizondo" userId="8e73f7cf-d120-4db7-941c-da3a997efadd" providerId="ADAL" clId="{C0899302-CE30-4DFB-84BB-EE24A44F4ACD}" dt="2025-04-25T09:16:18.967" v="4330" actId="207"/>
          <ac:spMkLst>
            <pc:docMk/>
            <pc:sldMk cId="3716347401" sldId="868"/>
            <ac:spMk id="51" creationId="{DAE8C601-1DBB-6545-E62A-801231C17074}"/>
          </ac:spMkLst>
        </pc:spChg>
        <pc:spChg chg="mod">
          <ac:chgData name="Sofia Esquivel Elizondo" userId="8e73f7cf-d120-4db7-941c-da3a997efadd" providerId="ADAL" clId="{C0899302-CE30-4DFB-84BB-EE24A44F4ACD}" dt="2025-04-25T09:16:03.159" v="4328" actId="207"/>
          <ac:spMkLst>
            <pc:docMk/>
            <pc:sldMk cId="3716347401" sldId="868"/>
            <ac:spMk id="52" creationId="{410C659F-9CD9-92F7-B94B-40F095EE3837}"/>
          </ac:spMkLst>
        </pc:spChg>
        <pc:spChg chg="mod">
          <ac:chgData name="Sofia Esquivel Elizondo" userId="8e73f7cf-d120-4db7-941c-da3a997efadd" providerId="ADAL" clId="{C0899302-CE30-4DFB-84BB-EE24A44F4ACD}" dt="2025-04-25T09:15:21.387" v="4321"/>
          <ac:spMkLst>
            <pc:docMk/>
            <pc:sldMk cId="3716347401" sldId="868"/>
            <ac:spMk id="57" creationId="{BF688332-6115-7D88-D8DA-919448F5847B}"/>
          </ac:spMkLst>
        </pc:spChg>
        <pc:spChg chg="mod">
          <ac:chgData name="Sofia Esquivel Elizondo" userId="8e73f7cf-d120-4db7-941c-da3a997efadd" providerId="ADAL" clId="{C0899302-CE30-4DFB-84BB-EE24A44F4ACD}" dt="2025-04-25T09:15:21.387" v="4321"/>
          <ac:spMkLst>
            <pc:docMk/>
            <pc:sldMk cId="3716347401" sldId="868"/>
            <ac:spMk id="58" creationId="{FCBCB083-C034-7F84-5066-0130FEFEED3A}"/>
          </ac:spMkLst>
        </pc:spChg>
        <pc:spChg chg="mod">
          <ac:chgData name="Sofia Esquivel Elizondo" userId="8e73f7cf-d120-4db7-941c-da3a997efadd" providerId="ADAL" clId="{C0899302-CE30-4DFB-84BB-EE24A44F4ACD}" dt="2025-04-25T09:16:33.057" v="4333" actId="207"/>
          <ac:spMkLst>
            <pc:docMk/>
            <pc:sldMk cId="3716347401" sldId="868"/>
            <ac:spMk id="60" creationId="{C005CC3E-1335-31A3-BF7B-E6468936DF6B}"/>
          </ac:spMkLst>
        </pc:spChg>
        <pc:spChg chg="mod">
          <ac:chgData name="Sofia Esquivel Elizondo" userId="8e73f7cf-d120-4db7-941c-da3a997efadd" providerId="ADAL" clId="{C0899302-CE30-4DFB-84BB-EE24A44F4ACD}" dt="2025-04-25T09:16:03.159" v="4328" actId="207"/>
          <ac:spMkLst>
            <pc:docMk/>
            <pc:sldMk cId="3716347401" sldId="868"/>
            <ac:spMk id="61" creationId="{46F5DDD9-0B66-6290-2AAB-934D3CB137E5}"/>
          </ac:spMkLst>
        </pc:spChg>
        <pc:spChg chg="mod">
          <ac:chgData name="Sofia Esquivel Elizondo" userId="8e73f7cf-d120-4db7-941c-da3a997efadd" providerId="ADAL" clId="{C0899302-CE30-4DFB-84BB-EE24A44F4ACD}" dt="2025-04-24T14:59:14.277" v="1056" actId="1582"/>
          <ac:spMkLst>
            <pc:docMk/>
            <pc:sldMk cId="3716347401" sldId="868"/>
            <ac:spMk id="104" creationId="{4E5942EC-4094-1B02-116D-B222527AB855}"/>
          </ac:spMkLst>
        </pc:spChg>
        <pc:spChg chg="mod">
          <ac:chgData name="Sofia Esquivel Elizondo" userId="8e73f7cf-d120-4db7-941c-da3a997efadd" providerId="ADAL" clId="{C0899302-CE30-4DFB-84BB-EE24A44F4ACD}" dt="2025-04-24T15:01:55.208" v="1080" actId="14100"/>
          <ac:spMkLst>
            <pc:docMk/>
            <pc:sldMk cId="3716347401" sldId="868"/>
            <ac:spMk id="115" creationId="{8CDE154F-5D2B-7169-3316-9C0B1394FA82}"/>
          </ac:spMkLst>
        </pc:spChg>
        <pc:spChg chg="mod">
          <ac:chgData name="Sofia Esquivel Elizondo" userId="8e73f7cf-d120-4db7-941c-da3a997efadd" providerId="ADAL" clId="{C0899302-CE30-4DFB-84BB-EE24A44F4ACD}" dt="2025-04-24T15:01:55.208" v="1080" actId="14100"/>
          <ac:spMkLst>
            <pc:docMk/>
            <pc:sldMk cId="3716347401" sldId="868"/>
            <ac:spMk id="116" creationId="{521C41FE-1B3D-F964-C03C-0F55B0C44C60}"/>
          </ac:spMkLst>
        </pc:spChg>
        <pc:spChg chg="mod">
          <ac:chgData name="Sofia Esquivel Elizondo" userId="8e73f7cf-d120-4db7-941c-da3a997efadd" providerId="ADAL" clId="{C0899302-CE30-4DFB-84BB-EE24A44F4ACD}" dt="2025-04-24T14:59:14.277" v="1056" actId="1582"/>
          <ac:spMkLst>
            <pc:docMk/>
            <pc:sldMk cId="3716347401" sldId="868"/>
            <ac:spMk id="117" creationId="{32C054FB-FFAA-4A67-5F0C-E88EA37E36BF}"/>
          </ac:spMkLst>
        </pc:spChg>
        <pc:spChg chg="mod">
          <ac:chgData name="Sofia Esquivel Elizondo" userId="8e73f7cf-d120-4db7-941c-da3a997efadd" providerId="ADAL" clId="{C0899302-CE30-4DFB-84BB-EE24A44F4ACD}" dt="2025-04-24T14:33:36.263" v="1004" actId="1582"/>
          <ac:spMkLst>
            <pc:docMk/>
            <pc:sldMk cId="3716347401" sldId="868"/>
            <ac:spMk id="118" creationId="{531DA846-C5EF-E2DB-F57A-39CAEE5A04F4}"/>
          </ac:spMkLst>
        </pc:spChg>
        <pc:spChg chg="mod ord">
          <ac:chgData name="Sofia Esquivel Elizondo" userId="8e73f7cf-d120-4db7-941c-da3a997efadd" providerId="ADAL" clId="{C0899302-CE30-4DFB-84BB-EE24A44F4ACD}" dt="2025-04-24T14:48:13.145" v="1013" actId="166"/>
          <ac:spMkLst>
            <pc:docMk/>
            <pc:sldMk cId="3716347401" sldId="868"/>
            <ac:spMk id="119" creationId="{C26EE94A-F010-E849-3CEC-79E3E7E0213D}"/>
          </ac:spMkLst>
        </pc:spChg>
        <pc:spChg chg="ord">
          <ac:chgData name="Sofia Esquivel Elizondo" userId="8e73f7cf-d120-4db7-941c-da3a997efadd" providerId="ADAL" clId="{C0899302-CE30-4DFB-84BB-EE24A44F4ACD}" dt="2025-04-24T14:48:13.145" v="1013" actId="166"/>
          <ac:spMkLst>
            <pc:docMk/>
            <pc:sldMk cId="3716347401" sldId="868"/>
            <ac:spMk id="120" creationId="{E120777D-8076-6AFE-9C44-20D735D57AB5}"/>
          </ac:spMkLst>
        </pc:spChg>
        <pc:spChg chg="mod ord">
          <ac:chgData name="Sofia Esquivel Elizondo" userId="8e73f7cf-d120-4db7-941c-da3a997efadd" providerId="ADAL" clId="{C0899302-CE30-4DFB-84BB-EE24A44F4ACD}" dt="2025-04-24T14:48:13.145" v="1013" actId="166"/>
          <ac:spMkLst>
            <pc:docMk/>
            <pc:sldMk cId="3716347401" sldId="868"/>
            <ac:spMk id="121" creationId="{CFBF0421-2E44-D477-2F8B-E3C9108C5211}"/>
          </ac:spMkLst>
        </pc:spChg>
        <pc:spChg chg="mod">
          <ac:chgData name="Sofia Esquivel Elizondo" userId="8e73f7cf-d120-4db7-941c-da3a997efadd" providerId="ADAL" clId="{C0899302-CE30-4DFB-84BB-EE24A44F4ACD}" dt="2025-04-24T14:33:36.263" v="1004" actId="1582"/>
          <ac:spMkLst>
            <pc:docMk/>
            <pc:sldMk cId="3716347401" sldId="868"/>
            <ac:spMk id="122" creationId="{E041D57D-580A-67BE-5262-1B5C915E01D0}"/>
          </ac:spMkLst>
        </pc:spChg>
        <pc:spChg chg="mod">
          <ac:chgData name="Sofia Esquivel Elizondo" userId="8e73f7cf-d120-4db7-941c-da3a997efadd" providerId="ADAL" clId="{C0899302-CE30-4DFB-84BB-EE24A44F4ACD}" dt="2025-04-24T14:33:36.263" v="1004" actId="1582"/>
          <ac:spMkLst>
            <pc:docMk/>
            <pc:sldMk cId="3716347401" sldId="868"/>
            <ac:spMk id="123" creationId="{856C14C5-D0D9-7F8C-B5C2-DE3EF8929107}"/>
          </ac:spMkLst>
        </pc:spChg>
        <pc:spChg chg="mod">
          <ac:chgData name="Sofia Esquivel Elizondo" userId="8e73f7cf-d120-4db7-941c-da3a997efadd" providerId="ADAL" clId="{C0899302-CE30-4DFB-84BB-EE24A44F4ACD}" dt="2025-04-24T14:33:36.263" v="1004" actId="1582"/>
          <ac:spMkLst>
            <pc:docMk/>
            <pc:sldMk cId="3716347401" sldId="868"/>
            <ac:spMk id="124" creationId="{448A0B41-C81E-2638-0DCD-4AD263DD1CBD}"/>
          </ac:spMkLst>
        </pc:spChg>
        <pc:spChg chg="mod">
          <ac:chgData name="Sofia Esquivel Elizondo" userId="8e73f7cf-d120-4db7-941c-da3a997efadd" providerId="ADAL" clId="{C0899302-CE30-4DFB-84BB-EE24A44F4ACD}" dt="2025-04-24T14:33:36.263" v="1004" actId="1582"/>
          <ac:spMkLst>
            <pc:docMk/>
            <pc:sldMk cId="3716347401" sldId="868"/>
            <ac:spMk id="125" creationId="{19096809-CD37-A5C0-F940-E606112903ED}"/>
          </ac:spMkLst>
        </pc:spChg>
        <pc:spChg chg="mod ord">
          <ac:chgData name="Sofia Esquivel Elizondo" userId="8e73f7cf-d120-4db7-941c-da3a997efadd" providerId="ADAL" clId="{C0899302-CE30-4DFB-84BB-EE24A44F4ACD}" dt="2025-04-24T14:48:13.145" v="1013" actId="166"/>
          <ac:spMkLst>
            <pc:docMk/>
            <pc:sldMk cId="3716347401" sldId="868"/>
            <ac:spMk id="126" creationId="{ECA270F2-F4F8-31A4-29D1-B7DFCE62BC70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28" creationId="{A557ACC6-619A-4E7E-D8ED-11FDE6AB1C0D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29" creationId="{4DD24146-966B-49AC-59E0-C00243A5EB26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30" creationId="{8A8F870B-C827-DEDA-EBA7-E7B80B926B74}"/>
          </ac:spMkLst>
        </pc:spChg>
        <pc:spChg chg="mod">
          <ac:chgData name="Sofia Esquivel Elizondo" userId="8e73f7cf-d120-4db7-941c-da3a997efadd" providerId="ADAL" clId="{C0899302-CE30-4DFB-84BB-EE24A44F4ACD}" dt="2025-04-24T14:26:30.526" v="982" actId="207"/>
          <ac:spMkLst>
            <pc:docMk/>
            <pc:sldMk cId="3716347401" sldId="868"/>
            <ac:spMk id="131" creationId="{22A95FF4-D35C-1ACE-5861-788138A85FE1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32" creationId="{7A347D20-1B2E-81CC-2489-DF03E15BABD1}"/>
          </ac:spMkLst>
        </pc:spChg>
        <pc:spChg chg="mod">
          <ac:chgData name="Sofia Esquivel Elizondo" userId="8e73f7cf-d120-4db7-941c-da3a997efadd" providerId="ADAL" clId="{C0899302-CE30-4DFB-84BB-EE24A44F4ACD}" dt="2025-04-24T14:26:30.526" v="982" actId="207"/>
          <ac:spMkLst>
            <pc:docMk/>
            <pc:sldMk cId="3716347401" sldId="868"/>
            <ac:spMk id="133" creationId="{227E454B-4674-1812-726C-FE473938F036}"/>
          </ac:spMkLst>
        </pc:spChg>
        <pc:spChg chg="mod">
          <ac:chgData name="Sofia Esquivel Elizondo" userId="8e73f7cf-d120-4db7-941c-da3a997efadd" providerId="ADAL" clId="{C0899302-CE30-4DFB-84BB-EE24A44F4ACD}" dt="2025-04-24T14:26:30.526" v="982" actId="207"/>
          <ac:spMkLst>
            <pc:docMk/>
            <pc:sldMk cId="3716347401" sldId="868"/>
            <ac:spMk id="134" creationId="{CBAB9D88-A41F-D1BA-8D4C-D2353F64948F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35" creationId="{DDB6F96B-B391-98AF-C505-DCC8C0EBFBCC}"/>
          </ac:spMkLst>
        </pc:spChg>
        <pc:spChg chg="mod">
          <ac:chgData name="Sofia Esquivel Elizondo" userId="8e73f7cf-d120-4db7-941c-da3a997efadd" providerId="ADAL" clId="{C0899302-CE30-4DFB-84BB-EE24A44F4ACD}" dt="2025-04-24T14:26:33.588" v="983" actId="207"/>
          <ac:spMkLst>
            <pc:docMk/>
            <pc:sldMk cId="3716347401" sldId="868"/>
            <ac:spMk id="136" creationId="{0DD74513-3B92-5EE4-6F91-ECE37BC84339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37" creationId="{4225E759-9607-7FA5-B327-1FC741CD4B80}"/>
          </ac:spMkLst>
        </pc:spChg>
        <pc:spChg chg="mod">
          <ac:chgData name="Sofia Esquivel Elizondo" userId="8e73f7cf-d120-4db7-941c-da3a997efadd" providerId="ADAL" clId="{C0899302-CE30-4DFB-84BB-EE24A44F4ACD}" dt="2025-04-24T14:55:14.970" v="1041" actId="1582"/>
          <ac:spMkLst>
            <pc:docMk/>
            <pc:sldMk cId="3716347401" sldId="868"/>
            <ac:spMk id="138" creationId="{00EC5A95-610F-03A5-DBCC-89568722C1E0}"/>
          </ac:spMkLst>
        </pc:spChg>
        <pc:spChg chg="mod">
          <ac:chgData name="Sofia Esquivel Elizondo" userId="8e73f7cf-d120-4db7-941c-da3a997efadd" providerId="ADAL" clId="{C0899302-CE30-4DFB-84BB-EE24A44F4ACD}" dt="2025-04-24T14:55:14.970" v="1041" actId="1582"/>
          <ac:spMkLst>
            <pc:docMk/>
            <pc:sldMk cId="3716347401" sldId="868"/>
            <ac:spMk id="139" creationId="{0760A854-6EF7-50C2-F149-0BEA01EB81CC}"/>
          </ac:spMkLst>
        </pc:spChg>
        <pc:spChg chg="mod">
          <ac:chgData name="Sofia Esquivel Elizondo" userId="8e73f7cf-d120-4db7-941c-da3a997efadd" providerId="ADAL" clId="{C0899302-CE30-4DFB-84BB-EE24A44F4ACD}" dt="2025-04-24T14:55:25.021" v="1043" actId="1582"/>
          <ac:spMkLst>
            <pc:docMk/>
            <pc:sldMk cId="3716347401" sldId="868"/>
            <ac:spMk id="140" creationId="{C5DBEF80-500D-33CF-4E1D-4680D5CF5977}"/>
          </ac:spMkLst>
        </pc:spChg>
        <pc:spChg chg="mod">
          <ac:chgData name="Sofia Esquivel Elizondo" userId="8e73f7cf-d120-4db7-941c-da3a997efadd" providerId="ADAL" clId="{C0899302-CE30-4DFB-84BB-EE24A44F4ACD}" dt="2025-04-24T14:55:25.021" v="1043" actId="1582"/>
          <ac:spMkLst>
            <pc:docMk/>
            <pc:sldMk cId="3716347401" sldId="868"/>
            <ac:spMk id="141" creationId="{1926EAAC-5382-B3A0-4EFA-E69101342900}"/>
          </ac:spMkLst>
        </pc:spChg>
        <pc:spChg chg="mod">
          <ac:chgData name="Sofia Esquivel Elizondo" userId="8e73f7cf-d120-4db7-941c-da3a997efadd" providerId="ADAL" clId="{C0899302-CE30-4DFB-84BB-EE24A44F4ACD}" dt="2025-04-24T14:55:53.773" v="1046" actId="1582"/>
          <ac:spMkLst>
            <pc:docMk/>
            <pc:sldMk cId="3716347401" sldId="868"/>
            <ac:spMk id="143" creationId="{DD5D9CDA-A67C-CA2D-71BA-026FD5C147EE}"/>
          </ac:spMkLst>
        </pc:spChg>
        <pc:spChg chg="mod">
          <ac:chgData name="Sofia Esquivel Elizondo" userId="8e73f7cf-d120-4db7-941c-da3a997efadd" providerId="ADAL" clId="{C0899302-CE30-4DFB-84BB-EE24A44F4ACD}" dt="2025-04-24T14:55:53.773" v="1046" actId="1582"/>
          <ac:spMkLst>
            <pc:docMk/>
            <pc:sldMk cId="3716347401" sldId="868"/>
            <ac:spMk id="144" creationId="{DCB75E9C-9B34-5A1D-678D-18CA4E675125}"/>
          </ac:spMkLst>
        </pc:spChg>
        <pc:spChg chg="mod">
          <ac:chgData name="Sofia Esquivel Elizondo" userId="8e73f7cf-d120-4db7-941c-da3a997efadd" providerId="ADAL" clId="{C0899302-CE30-4DFB-84BB-EE24A44F4ACD}" dt="2025-04-24T14:55:25.021" v="1043" actId="1582"/>
          <ac:spMkLst>
            <pc:docMk/>
            <pc:sldMk cId="3716347401" sldId="868"/>
            <ac:spMk id="145" creationId="{A7066A5F-B56C-A07B-40F2-371F2AE05582}"/>
          </ac:spMkLst>
        </pc:spChg>
        <pc:spChg chg="mod">
          <ac:chgData name="Sofia Esquivel Elizondo" userId="8e73f7cf-d120-4db7-941c-da3a997efadd" providerId="ADAL" clId="{C0899302-CE30-4DFB-84BB-EE24A44F4ACD}" dt="2025-04-24T14:55:25.021" v="1043" actId="1582"/>
          <ac:spMkLst>
            <pc:docMk/>
            <pc:sldMk cId="3716347401" sldId="868"/>
            <ac:spMk id="146" creationId="{8E894D23-0F00-D8C7-D69B-90A5CEFD7363}"/>
          </ac:spMkLst>
        </pc:spChg>
        <pc:spChg chg="mod">
          <ac:chgData name="Sofia Esquivel Elizondo" userId="8e73f7cf-d120-4db7-941c-da3a997efadd" providerId="ADAL" clId="{C0899302-CE30-4DFB-84BB-EE24A44F4ACD}" dt="2025-04-24T14:33:36.263" v="1004" actId="1582"/>
          <ac:spMkLst>
            <pc:docMk/>
            <pc:sldMk cId="3716347401" sldId="868"/>
            <ac:spMk id="147" creationId="{A216E0D0-E87A-AEC9-0BB1-9109A1091FBD}"/>
          </ac:spMkLst>
        </pc:spChg>
        <pc:spChg chg="mod ord">
          <ac:chgData name="Sofia Esquivel Elizondo" userId="8e73f7cf-d120-4db7-941c-da3a997efadd" providerId="ADAL" clId="{C0899302-CE30-4DFB-84BB-EE24A44F4ACD}" dt="2025-04-24T14:48:13.145" v="1013" actId="166"/>
          <ac:spMkLst>
            <pc:docMk/>
            <pc:sldMk cId="3716347401" sldId="868"/>
            <ac:spMk id="148" creationId="{D014EFBA-F3EA-C6F1-A3DB-E2A7052F8D61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49" creationId="{F2904656-098C-5351-77DD-5D15BE870803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50" creationId="{3E2C66D9-D259-955D-482F-87D8DCDC183A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51" creationId="{A54318E1-AB4F-00F5-6074-86C1863F625E}"/>
          </ac:spMkLst>
        </pc:spChg>
        <pc:spChg chg="mod">
          <ac:chgData name="Sofia Esquivel Elizondo" userId="8e73f7cf-d120-4db7-941c-da3a997efadd" providerId="ADAL" clId="{C0899302-CE30-4DFB-84BB-EE24A44F4ACD}" dt="2025-04-24T14:55:01.576" v="1039" actId="208"/>
          <ac:spMkLst>
            <pc:docMk/>
            <pc:sldMk cId="3716347401" sldId="868"/>
            <ac:spMk id="152" creationId="{84B7E0B8-64CC-DD5D-BDCF-ABE25C6A5C0E}"/>
          </ac:spMkLst>
        </pc:spChg>
        <pc:spChg chg="mod">
          <ac:chgData name="Sofia Esquivel Elizondo" userId="8e73f7cf-d120-4db7-941c-da3a997efadd" providerId="ADAL" clId="{C0899302-CE30-4DFB-84BB-EE24A44F4ACD}" dt="2025-04-24T15:01:55.208" v="1080" actId="14100"/>
          <ac:spMkLst>
            <pc:docMk/>
            <pc:sldMk cId="3716347401" sldId="868"/>
            <ac:spMk id="166" creationId="{CA23B2DC-EE7C-1954-48AB-15B387BDCF48}"/>
          </ac:spMkLst>
        </pc:spChg>
        <pc:spChg chg="mod">
          <ac:chgData name="Sofia Esquivel Elizondo" userId="8e73f7cf-d120-4db7-941c-da3a997efadd" providerId="ADAL" clId="{C0899302-CE30-4DFB-84BB-EE24A44F4ACD}" dt="2025-04-24T15:01:55.208" v="1080" actId="14100"/>
          <ac:spMkLst>
            <pc:docMk/>
            <pc:sldMk cId="3716347401" sldId="868"/>
            <ac:spMk id="167" creationId="{62FC8C7F-F40E-5F8D-5FC8-DDE4922994B5}"/>
          </ac:spMkLst>
        </pc:spChg>
        <pc:grpChg chg="mod">
          <ac:chgData name="Sofia Esquivel Elizondo" userId="8e73f7cf-d120-4db7-941c-da3a997efadd" providerId="ADAL" clId="{C0899302-CE30-4DFB-84BB-EE24A44F4ACD}" dt="2025-04-24T14:59:50.183" v="1063" actId="1037"/>
          <ac:grpSpMkLst>
            <pc:docMk/>
            <pc:sldMk cId="3716347401" sldId="868"/>
            <ac:grpSpMk id="33" creationId="{6B2EA380-FBFD-261B-D764-2C6F1C2C1751}"/>
          </ac:grpSpMkLst>
        </pc:grpChg>
      </pc:sldChg>
      <pc:sldChg chg="addSp delSp modSp add mod ord modNotesTx">
        <pc:chgData name="Sofia Esquivel Elizondo" userId="8e73f7cf-d120-4db7-941c-da3a997efadd" providerId="ADAL" clId="{C0899302-CE30-4DFB-84BB-EE24A44F4ACD}" dt="2025-04-25T15:49:01.105" v="6625"/>
        <pc:sldMkLst>
          <pc:docMk/>
          <pc:sldMk cId="1918652771" sldId="869"/>
        </pc:sldMkLst>
        <pc:spChg chg="mod">
          <ac:chgData name="Sofia Esquivel Elizondo" userId="8e73f7cf-d120-4db7-941c-da3a997efadd" providerId="ADAL" clId="{C0899302-CE30-4DFB-84BB-EE24A44F4ACD}" dt="2025-04-24T14:57:34.924" v="1049" actId="208"/>
          <ac:spMkLst>
            <pc:docMk/>
            <pc:sldMk cId="1918652771" sldId="869"/>
            <ac:spMk id="3" creationId="{33652612-EAEC-C35E-4E9E-70D98A769E01}"/>
          </ac:spMkLst>
        </pc:spChg>
        <pc:spChg chg="mod">
          <ac:chgData name="Sofia Esquivel Elizondo" userId="8e73f7cf-d120-4db7-941c-da3a997efadd" providerId="ADAL" clId="{C0899302-CE30-4DFB-84BB-EE24A44F4ACD}" dt="2025-04-24T14:57:34.924" v="1049" actId="208"/>
          <ac:spMkLst>
            <pc:docMk/>
            <pc:sldMk cId="1918652771" sldId="869"/>
            <ac:spMk id="4" creationId="{4A858EA3-7842-4A09-F34B-A4D07A41B585}"/>
          </ac:spMkLst>
        </pc:spChg>
        <pc:spChg chg="mod">
          <ac:chgData name="Sofia Esquivel Elizondo" userId="8e73f7cf-d120-4db7-941c-da3a997efadd" providerId="ADAL" clId="{C0899302-CE30-4DFB-84BB-EE24A44F4ACD}" dt="2025-04-24T14:57:34.924" v="1049" actId="208"/>
          <ac:spMkLst>
            <pc:docMk/>
            <pc:sldMk cId="1918652771" sldId="869"/>
            <ac:spMk id="5" creationId="{D42070EA-FE0A-86F4-CBF9-AB39E1778AA3}"/>
          </ac:spMkLst>
        </pc:spChg>
        <pc:spChg chg="mod">
          <ac:chgData name="Sofia Esquivel Elizondo" userId="8e73f7cf-d120-4db7-941c-da3a997efadd" providerId="ADAL" clId="{C0899302-CE30-4DFB-84BB-EE24A44F4ACD}" dt="2025-04-24T14:57:34.924" v="1049" actId="208"/>
          <ac:spMkLst>
            <pc:docMk/>
            <pc:sldMk cId="1918652771" sldId="869"/>
            <ac:spMk id="6" creationId="{AB9D13F4-D3D7-F6C5-1214-43025B194CDB}"/>
          </ac:spMkLst>
        </pc:spChg>
        <pc:spChg chg="add mod">
          <ac:chgData name="Sofia Esquivel Elizondo" userId="8e73f7cf-d120-4db7-941c-da3a997efadd" providerId="ADAL" clId="{C0899302-CE30-4DFB-84BB-EE24A44F4ACD}" dt="2025-04-24T15:05:29.749" v="1140"/>
          <ac:spMkLst>
            <pc:docMk/>
            <pc:sldMk cId="1918652771" sldId="869"/>
            <ac:spMk id="24" creationId="{95FEF8F7-3CFD-ABC8-67AF-11E376F1C0A4}"/>
          </ac:spMkLst>
        </pc:spChg>
        <pc:spChg chg="add mod">
          <ac:chgData name="Sofia Esquivel Elizondo" userId="8e73f7cf-d120-4db7-941c-da3a997efadd" providerId="ADAL" clId="{C0899302-CE30-4DFB-84BB-EE24A44F4ACD}" dt="2025-04-25T15:49:01.105" v="6625"/>
          <ac:spMkLst>
            <pc:docMk/>
            <pc:sldMk cId="1918652771" sldId="869"/>
            <ac:spMk id="26" creationId="{6943FDEA-B60C-6BF8-AB52-7323286748C4}"/>
          </ac:spMkLst>
        </pc:spChg>
        <pc:spChg chg="add mod">
          <ac:chgData name="Sofia Esquivel Elizondo" userId="8e73f7cf-d120-4db7-941c-da3a997efadd" providerId="ADAL" clId="{C0899302-CE30-4DFB-84BB-EE24A44F4ACD}" dt="2025-04-25T15:49:01.105" v="6625"/>
          <ac:spMkLst>
            <pc:docMk/>
            <pc:sldMk cId="1918652771" sldId="869"/>
            <ac:spMk id="27" creationId="{BC43E35F-E84C-3B23-3E73-B9A883179494}"/>
          </ac:spMkLst>
        </pc:spChg>
        <pc:spChg chg="mod">
          <ac:chgData name="Sofia Esquivel Elizondo" userId="8e73f7cf-d120-4db7-941c-da3a997efadd" providerId="ADAL" clId="{C0899302-CE30-4DFB-84BB-EE24A44F4ACD}" dt="2025-04-24T15:00:20.284" v="1067" actId="208"/>
          <ac:spMkLst>
            <pc:docMk/>
            <pc:sldMk cId="1918652771" sldId="869"/>
            <ac:spMk id="76" creationId="{1ED6774C-BC4C-57F3-B885-E68C2C949704}"/>
          </ac:spMkLst>
        </pc:spChg>
        <pc:spChg chg="mod">
          <ac:chgData name="Sofia Esquivel Elizondo" userId="8e73f7cf-d120-4db7-941c-da3a997efadd" providerId="ADAL" clId="{C0899302-CE30-4DFB-84BB-EE24A44F4ACD}" dt="2025-04-24T15:00:20.284" v="1067" actId="208"/>
          <ac:spMkLst>
            <pc:docMk/>
            <pc:sldMk cId="1918652771" sldId="869"/>
            <ac:spMk id="77" creationId="{084B82A3-6AFB-BD07-5E79-DB5974FF5095}"/>
          </ac:spMkLst>
        </pc:spChg>
        <pc:spChg chg="mod">
          <ac:chgData name="Sofia Esquivel Elizondo" userId="8e73f7cf-d120-4db7-941c-da3a997efadd" providerId="ADAL" clId="{C0899302-CE30-4DFB-84BB-EE24A44F4ACD}" dt="2025-04-24T15:00:20.284" v="1067" actId="208"/>
          <ac:spMkLst>
            <pc:docMk/>
            <pc:sldMk cId="1918652771" sldId="869"/>
            <ac:spMk id="78" creationId="{A6E7B492-026B-3BFE-5FE4-FC44EF46BC93}"/>
          </ac:spMkLst>
        </pc:spChg>
        <pc:spChg chg="mod">
          <ac:chgData name="Sofia Esquivel Elizondo" userId="8e73f7cf-d120-4db7-941c-da3a997efadd" providerId="ADAL" clId="{C0899302-CE30-4DFB-84BB-EE24A44F4ACD}" dt="2025-04-24T15:00:20.284" v="1067" actId="208"/>
          <ac:spMkLst>
            <pc:docMk/>
            <pc:sldMk cId="1918652771" sldId="869"/>
            <ac:spMk id="80" creationId="{0D0A3677-8870-D801-D92E-7E490A9F8C59}"/>
          </ac:spMkLst>
        </pc:spChg>
        <pc:spChg chg="mod">
          <ac:chgData name="Sofia Esquivel Elizondo" userId="8e73f7cf-d120-4db7-941c-da3a997efadd" providerId="ADAL" clId="{C0899302-CE30-4DFB-84BB-EE24A44F4ACD}" dt="2025-04-24T15:00:20.284" v="1067" actId="208"/>
          <ac:spMkLst>
            <pc:docMk/>
            <pc:sldMk cId="1918652771" sldId="869"/>
            <ac:spMk id="81" creationId="{03345028-E6E3-0226-B11C-1303BE36EF90}"/>
          </ac:spMkLst>
        </pc:spChg>
        <pc:spChg chg="mod">
          <ac:chgData name="Sofia Esquivel Elizondo" userId="8e73f7cf-d120-4db7-941c-da3a997efadd" providerId="ADAL" clId="{C0899302-CE30-4DFB-84BB-EE24A44F4ACD}" dt="2025-04-24T15:00:20.284" v="1067" actId="208"/>
          <ac:spMkLst>
            <pc:docMk/>
            <pc:sldMk cId="1918652771" sldId="869"/>
            <ac:spMk id="82" creationId="{E45B93F9-38AA-9FBB-D965-6EA14471B34E}"/>
          </ac:spMkLst>
        </pc:spChg>
        <pc:spChg chg="mod">
          <ac:chgData name="Sofia Esquivel Elizondo" userId="8e73f7cf-d120-4db7-941c-da3a997efadd" providerId="ADAL" clId="{C0899302-CE30-4DFB-84BB-EE24A44F4ACD}" dt="2025-04-24T15:00:32.709" v="1068" actId="207"/>
          <ac:spMkLst>
            <pc:docMk/>
            <pc:sldMk cId="1918652771" sldId="869"/>
            <ac:spMk id="84" creationId="{B2BA9C32-FBEC-2388-A1E5-DC0ED655F6D2}"/>
          </ac:spMkLst>
        </pc:spChg>
        <pc:spChg chg="mod">
          <ac:chgData name="Sofia Esquivel Elizondo" userId="8e73f7cf-d120-4db7-941c-da3a997efadd" providerId="ADAL" clId="{C0899302-CE30-4DFB-84BB-EE24A44F4ACD}" dt="2025-04-24T15:00:32.709" v="1068" actId="207"/>
          <ac:spMkLst>
            <pc:docMk/>
            <pc:sldMk cId="1918652771" sldId="869"/>
            <ac:spMk id="85" creationId="{F472BE50-5AF9-D0D6-B0A8-824FEB0FBD95}"/>
          </ac:spMkLst>
        </pc:spChg>
        <pc:spChg chg="mod">
          <ac:chgData name="Sofia Esquivel Elizondo" userId="8e73f7cf-d120-4db7-941c-da3a997efadd" providerId="ADAL" clId="{C0899302-CE30-4DFB-84BB-EE24A44F4ACD}" dt="2025-04-24T15:00:32.709" v="1068" actId="207"/>
          <ac:spMkLst>
            <pc:docMk/>
            <pc:sldMk cId="1918652771" sldId="869"/>
            <ac:spMk id="86" creationId="{48388059-807C-DC3F-5F5F-E508E85F3D33}"/>
          </ac:spMkLst>
        </pc:spChg>
        <pc:spChg chg="mod">
          <ac:chgData name="Sofia Esquivel Elizondo" userId="8e73f7cf-d120-4db7-941c-da3a997efadd" providerId="ADAL" clId="{C0899302-CE30-4DFB-84BB-EE24A44F4ACD}" dt="2025-04-24T15:00:32.709" v="1068" actId="207"/>
          <ac:spMkLst>
            <pc:docMk/>
            <pc:sldMk cId="1918652771" sldId="869"/>
            <ac:spMk id="88" creationId="{CB2F420C-F538-32D1-7D07-2A61194ACEA0}"/>
          </ac:spMkLst>
        </pc:spChg>
        <pc:spChg chg="mod">
          <ac:chgData name="Sofia Esquivel Elizondo" userId="8e73f7cf-d120-4db7-941c-da3a997efadd" providerId="ADAL" clId="{C0899302-CE30-4DFB-84BB-EE24A44F4ACD}" dt="2025-04-24T15:00:32.709" v="1068" actId="207"/>
          <ac:spMkLst>
            <pc:docMk/>
            <pc:sldMk cId="1918652771" sldId="869"/>
            <ac:spMk id="90" creationId="{C8F504F2-870A-89CB-0207-6F856A442678}"/>
          </ac:spMkLst>
        </pc:spChg>
        <pc:spChg chg="mod">
          <ac:chgData name="Sofia Esquivel Elizondo" userId="8e73f7cf-d120-4db7-941c-da3a997efadd" providerId="ADAL" clId="{C0899302-CE30-4DFB-84BB-EE24A44F4ACD}" dt="2025-04-24T15:00:32.709" v="1068" actId="207"/>
          <ac:spMkLst>
            <pc:docMk/>
            <pc:sldMk cId="1918652771" sldId="869"/>
            <ac:spMk id="91" creationId="{131F1EB7-AF65-DB9B-3471-DB59FE46CE50}"/>
          </ac:spMkLst>
        </pc:spChg>
        <pc:spChg chg="mod">
          <ac:chgData name="Sofia Esquivel Elizondo" userId="8e73f7cf-d120-4db7-941c-da3a997efadd" providerId="ADAL" clId="{C0899302-CE30-4DFB-84BB-EE24A44F4ACD}" dt="2025-04-24T14:59:23.009" v="1057" actId="1582"/>
          <ac:spMkLst>
            <pc:docMk/>
            <pc:sldMk cId="1918652771" sldId="869"/>
            <ac:spMk id="104" creationId="{FB373604-1AFF-D378-4F72-F80D94C3A64B}"/>
          </ac:spMkLst>
        </pc:spChg>
        <pc:spChg chg="mod">
          <ac:chgData name="Sofia Esquivel Elizondo" userId="8e73f7cf-d120-4db7-941c-da3a997efadd" providerId="ADAL" clId="{C0899302-CE30-4DFB-84BB-EE24A44F4ACD}" dt="2025-04-24T15:02:11.826" v="1083" actId="14100"/>
          <ac:spMkLst>
            <pc:docMk/>
            <pc:sldMk cId="1918652771" sldId="869"/>
            <ac:spMk id="115" creationId="{8AE56FC2-2006-49AB-B1B2-75BA98A9BDC1}"/>
          </ac:spMkLst>
        </pc:spChg>
        <pc:spChg chg="mod">
          <ac:chgData name="Sofia Esquivel Elizondo" userId="8e73f7cf-d120-4db7-941c-da3a997efadd" providerId="ADAL" clId="{C0899302-CE30-4DFB-84BB-EE24A44F4ACD}" dt="2025-04-24T15:02:11.826" v="1083" actId="14100"/>
          <ac:spMkLst>
            <pc:docMk/>
            <pc:sldMk cId="1918652771" sldId="869"/>
            <ac:spMk id="116" creationId="{E9BD6DCF-85A0-1CF0-4079-9FE6F2C46D70}"/>
          </ac:spMkLst>
        </pc:spChg>
        <pc:spChg chg="mod">
          <ac:chgData name="Sofia Esquivel Elizondo" userId="8e73f7cf-d120-4db7-941c-da3a997efadd" providerId="ADAL" clId="{C0899302-CE30-4DFB-84BB-EE24A44F4ACD}" dt="2025-04-24T14:59:23.009" v="1057" actId="1582"/>
          <ac:spMkLst>
            <pc:docMk/>
            <pc:sldMk cId="1918652771" sldId="869"/>
            <ac:spMk id="117" creationId="{4C093533-AB15-A0E7-ED17-AEBA20EF60C7}"/>
          </ac:spMkLst>
        </pc:spChg>
        <pc:spChg chg="mo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18" creationId="{7B0FBBE1-3EB5-19C3-B58F-DB523E22B082}"/>
          </ac:spMkLst>
        </pc:spChg>
        <pc:spChg chg="mod or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19" creationId="{24291A6C-685E-7776-32E5-26DC6CBC12F9}"/>
          </ac:spMkLst>
        </pc:spChg>
        <pc:spChg chg="mod ord">
          <ac:chgData name="Sofia Esquivel Elizondo" userId="8e73f7cf-d120-4db7-941c-da3a997efadd" providerId="ADAL" clId="{C0899302-CE30-4DFB-84BB-EE24A44F4ACD}" dt="2025-04-24T14:48:22.897" v="1014" actId="166"/>
          <ac:spMkLst>
            <pc:docMk/>
            <pc:sldMk cId="1918652771" sldId="869"/>
            <ac:spMk id="120" creationId="{BDF137F6-A337-EEB3-FEDC-704344F83890}"/>
          </ac:spMkLst>
        </pc:spChg>
        <pc:spChg chg="mod or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21" creationId="{0112411E-023E-1AD6-2CB4-3DDE0EC6501E}"/>
          </ac:spMkLst>
        </pc:spChg>
        <pc:spChg chg="mod">
          <ac:chgData name="Sofia Esquivel Elizondo" userId="8e73f7cf-d120-4db7-941c-da3a997efadd" providerId="ADAL" clId="{C0899302-CE30-4DFB-84BB-EE24A44F4ACD}" dt="2025-04-24T14:29:37.662" v="991" actId="207"/>
          <ac:spMkLst>
            <pc:docMk/>
            <pc:sldMk cId="1918652771" sldId="869"/>
            <ac:spMk id="122" creationId="{CE50FC09-E9A6-5C6B-0686-F694C1FC5C9C}"/>
          </ac:spMkLst>
        </pc:spChg>
        <pc:spChg chg="mod">
          <ac:chgData name="Sofia Esquivel Elizondo" userId="8e73f7cf-d120-4db7-941c-da3a997efadd" providerId="ADAL" clId="{C0899302-CE30-4DFB-84BB-EE24A44F4ACD}" dt="2025-04-24T14:29:37.662" v="991" actId="207"/>
          <ac:spMkLst>
            <pc:docMk/>
            <pc:sldMk cId="1918652771" sldId="869"/>
            <ac:spMk id="123" creationId="{1EDB82F1-67B6-8FBB-5626-C5FE2E03AF32}"/>
          </ac:spMkLst>
        </pc:spChg>
        <pc:spChg chg="mod">
          <ac:chgData name="Sofia Esquivel Elizondo" userId="8e73f7cf-d120-4db7-941c-da3a997efadd" providerId="ADAL" clId="{C0899302-CE30-4DFB-84BB-EE24A44F4ACD}" dt="2025-04-24T14:29:37.662" v="991" actId="207"/>
          <ac:spMkLst>
            <pc:docMk/>
            <pc:sldMk cId="1918652771" sldId="869"/>
            <ac:spMk id="124" creationId="{7034FF50-7187-06B4-53BB-69746E26B2FC}"/>
          </ac:spMkLst>
        </pc:spChg>
        <pc:spChg chg="mod">
          <ac:chgData name="Sofia Esquivel Elizondo" userId="8e73f7cf-d120-4db7-941c-da3a997efadd" providerId="ADAL" clId="{C0899302-CE30-4DFB-84BB-EE24A44F4ACD}" dt="2025-04-24T14:29:37.662" v="991" actId="207"/>
          <ac:spMkLst>
            <pc:docMk/>
            <pc:sldMk cId="1918652771" sldId="869"/>
            <ac:spMk id="125" creationId="{CBF44461-9D99-C49F-13BE-62FB11B76BFF}"/>
          </ac:spMkLst>
        </pc:spChg>
        <pc:spChg chg="mod or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26" creationId="{0009A63E-C3AE-E6C3-5EDC-7C00D24E0EB0}"/>
          </ac:spMkLst>
        </pc:spChg>
        <pc:spChg chg="mo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27" creationId="{A02542F6-54C6-CA36-801C-F792A95DCCB9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28" creationId="{E62250E8-E3B4-4C31-24E3-C5CF4C40355A}"/>
          </ac:spMkLst>
        </pc:spChg>
        <pc:spChg chg="mod">
          <ac:chgData name="Sofia Esquivel Elizondo" userId="8e73f7cf-d120-4db7-941c-da3a997efadd" providerId="ADAL" clId="{C0899302-CE30-4DFB-84BB-EE24A44F4ACD}" dt="2025-04-24T14:33:11.824" v="1003" actId="108"/>
          <ac:spMkLst>
            <pc:docMk/>
            <pc:sldMk cId="1918652771" sldId="869"/>
            <ac:spMk id="129" creationId="{400F6543-7DBC-104D-A1C0-F379987E6F30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0" creationId="{625222BF-C74B-E251-69C1-5780E7C33BF9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1" creationId="{C1CB996A-745A-6089-0850-FC31284CFC75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2" creationId="{FC0D2423-57A8-6F83-1FE6-87A42468DC41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3" creationId="{B0EFE38F-9237-6933-CE89-E034ABEAFEF3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4" creationId="{45A78B83-A99B-C7C8-2B1B-A46E0D0B2D27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5" creationId="{E6881516-7F81-1B95-BE6C-13530A8F2B17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6" creationId="{623FE515-E2C0-A3E5-58F3-70C25CC2100A}"/>
          </ac:spMkLst>
        </pc:spChg>
        <pc:spChg chg="mod">
          <ac:chgData name="Sofia Esquivel Elizondo" userId="8e73f7cf-d120-4db7-941c-da3a997efadd" providerId="ADAL" clId="{C0899302-CE30-4DFB-84BB-EE24A44F4ACD}" dt="2025-04-24T14:31:29.597" v="1001" actId="1582"/>
          <ac:spMkLst>
            <pc:docMk/>
            <pc:sldMk cId="1918652771" sldId="869"/>
            <ac:spMk id="137" creationId="{C046F430-8D6E-40D8-6D98-E4E02131EAE6}"/>
          </ac:spMkLst>
        </pc:spChg>
        <pc:spChg chg="mod">
          <ac:chgData name="Sofia Esquivel Elizondo" userId="8e73f7cf-d120-4db7-941c-da3a997efadd" providerId="ADAL" clId="{C0899302-CE30-4DFB-84BB-EE24A44F4ACD}" dt="2025-04-24T14:30:19.838" v="994" actId="207"/>
          <ac:spMkLst>
            <pc:docMk/>
            <pc:sldMk cId="1918652771" sldId="869"/>
            <ac:spMk id="138" creationId="{310BB995-5FCE-ADE8-30B8-649A9A887BED}"/>
          </ac:spMkLst>
        </pc:spChg>
        <pc:spChg chg="mod">
          <ac:chgData name="Sofia Esquivel Elizondo" userId="8e73f7cf-d120-4db7-941c-da3a997efadd" providerId="ADAL" clId="{C0899302-CE30-4DFB-84BB-EE24A44F4ACD}" dt="2025-04-24T14:30:19.838" v="994" actId="207"/>
          <ac:spMkLst>
            <pc:docMk/>
            <pc:sldMk cId="1918652771" sldId="869"/>
            <ac:spMk id="139" creationId="{EDA3C051-A696-0859-6CBB-2A1213C49BE8}"/>
          </ac:spMkLst>
        </pc:spChg>
        <pc:spChg chg="mo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40" creationId="{2BD5AB4E-8F6B-4844-D8E4-9AB113E566A3}"/>
          </ac:spMkLst>
        </pc:spChg>
        <pc:spChg chg="mo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41" creationId="{69B511EC-69B6-4266-36A9-40FE8C9113B2}"/>
          </ac:spMkLst>
        </pc:spChg>
        <pc:spChg chg="mo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43" creationId="{9953AF00-212C-852F-CD2B-9F5B4E5F243F}"/>
          </ac:spMkLst>
        </pc:spChg>
        <pc:spChg chg="mod">
          <ac:chgData name="Sofia Esquivel Elizondo" userId="8e73f7cf-d120-4db7-941c-da3a997efadd" providerId="ADAL" clId="{C0899302-CE30-4DFB-84BB-EE24A44F4ACD}" dt="2025-04-24T14:29:56.530" v="993" actId="207"/>
          <ac:spMkLst>
            <pc:docMk/>
            <pc:sldMk cId="1918652771" sldId="869"/>
            <ac:spMk id="144" creationId="{CAF02932-5674-2A2D-CFB0-3B3F61506D1E}"/>
          </ac:spMkLst>
        </pc:spChg>
        <pc:spChg chg="mo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45" creationId="{9C6DF043-6844-EEA8-1459-D3ADF6CB9EEB}"/>
          </ac:spMkLst>
        </pc:spChg>
        <pc:spChg chg="mod">
          <ac:chgData name="Sofia Esquivel Elizondo" userId="8e73f7cf-d120-4db7-941c-da3a997efadd" providerId="ADAL" clId="{C0899302-CE30-4DFB-84BB-EE24A44F4ACD}" dt="2025-04-24T14:30:32.366" v="995" actId="207"/>
          <ac:spMkLst>
            <pc:docMk/>
            <pc:sldMk cId="1918652771" sldId="869"/>
            <ac:spMk id="146" creationId="{EBC986FA-DF89-F67F-C972-6ADC8569BE12}"/>
          </ac:spMkLst>
        </pc:spChg>
        <pc:spChg chg="mod">
          <ac:chgData name="Sofia Esquivel Elizondo" userId="8e73f7cf-d120-4db7-941c-da3a997efadd" providerId="ADAL" clId="{C0899302-CE30-4DFB-84BB-EE24A44F4ACD}" dt="2025-04-24T14:29:50.289" v="992" actId="207"/>
          <ac:spMkLst>
            <pc:docMk/>
            <pc:sldMk cId="1918652771" sldId="869"/>
            <ac:spMk id="147" creationId="{43189D19-3D4A-F1C7-B9FC-8BF44E60A54E}"/>
          </ac:spMkLst>
        </pc:spChg>
        <pc:spChg chg="mod ord">
          <ac:chgData name="Sofia Esquivel Elizondo" userId="8e73f7cf-d120-4db7-941c-da3a997efadd" providerId="ADAL" clId="{C0899302-CE30-4DFB-84BB-EE24A44F4ACD}" dt="2025-04-24T14:57:20.600" v="1048" actId="1582"/>
          <ac:spMkLst>
            <pc:docMk/>
            <pc:sldMk cId="1918652771" sldId="869"/>
            <ac:spMk id="148" creationId="{EB483430-CE1C-A8C3-1326-583968EAC4F4}"/>
          </ac:spMkLst>
        </pc:spChg>
        <pc:spChg chg="mod">
          <ac:chgData name="Sofia Esquivel Elizondo" userId="8e73f7cf-d120-4db7-941c-da3a997efadd" providerId="ADAL" clId="{C0899302-CE30-4DFB-84BB-EE24A44F4ACD}" dt="2025-04-24T14:33:04.989" v="1002" actId="1582"/>
          <ac:spMkLst>
            <pc:docMk/>
            <pc:sldMk cId="1918652771" sldId="869"/>
            <ac:spMk id="149" creationId="{BD012867-0602-DFB5-F4F5-92D5C0D15D80}"/>
          </ac:spMkLst>
        </pc:spChg>
        <pc:spChg chg="mod">
          <ac:chgData name="Sofia Esquivel Elizondo" userId="8e73f7cf-d120-4db7-941c-da3a997efadd" providerId="ADAL" clId="{C0899302-CE30-4DFB-84BB-EE24A44F4ACD}" dt="2025-04-24T14:33:04.989" v="1002" actId="1582"/>
          <ac:spMkLst>
            <pc:docMk/>
            <pc:sldMk cId="1918652771" sldId="869"/>
            <ac:spMk id="150" creationId="{B8E225AC-0654-DFF3-9DC2-4C2ADF0AC1A7}"/>
          </ac:spMkLst>
        </pc:spChg>
        <pc:spChg chg="mod">
          <ac:chgData name="Sofia Esquivel Elizondo" userId="8e73f7cf-d120-4db7-941c-da3a997efadd" providerId="ADAL" clId="{C0899302-CE30-4DFB-84BB-EE24A44F4ACD}" dt="2025-04-24T14:33:04.989" v="1002" actId="1582"/>
          <ac:spMkLst>
            <pc:docMk/>
            <pc:sldMk cId="1918652771" sldId="869"/>
            <ac:spMk id="151" creationId="{FAF5C8F5-18AC-BC48-68D8-C1DA84654A22}"/>
          </ac:spMkLst>
        </pc:spChg>
        <pc:spChg chg="mod">
          <ac:chgData name="Sofia Esquivel Elizondo" userId="8e73f7cf-d120-4db7-941c-da3a997efadd" providerId="ADAL" clId="{C0899302-CE30-4DFB-84BB-EE24A44F4ACD}" dt="2025-04-24T14:33:04.989" v="1002" actId="1582"/>
          <ac:spMkLst>
            <pc:docMk/>
            <pc:sldMk cId="1918652771" sldId="869"/>
            <ac:spMk id="152" creationId="{C30844E8-E2DC-9D7A-956B-AE0E4710CFBF}"/>
          </ac:spMkLst>
        </pc:spChg>
        <pc:spChg chg="mod">
          <ac:chgData name="Sofia Esquivel Elizondo" userId="8e73f7cf-d120-4db7-941c-da3a997efadd" providerId="ADAL" clId="{C0899302-CE30-4DFB-84BB-EE24A44F4ACD}" dt="2025-04-24T15:02:11.826" v="1083" actId="14100"/>
          <ac:spMkLst>
            <pc:docMk/>
            <pc:sldMk cId="1918652771" sldId="869"/>
            <ac:spMk id="166" creationId="{FE63321C-1EF5-2768-C3CF-F79A35786D31}"/>
          </ac:spMkLst>
        </pc:spChg>
        <pc:spChg chg="mod">
          <ac:chgData name="Sofia Esquivel Elizondo" userId="8e73f7cf-d120-4db7-941c-da3a997efadd" providerId="ADAL" clId="{C0899302-CE30-4DFB-84BB-EE24A44F4ACD}" dt="2025-04-24T15:02:11.826" v="1083" actId="14100"/>
          <ac:spMkLst>
            <pc:docMk/>
            <pc:sldMk cId="1918652771" sldId="869"/>
            <ac:spMk id="167" creationId="{044D6CFD-8AC1-FE5E-41BC-0D4F5D23549E}"/>
          </ac:spMkLst>
        </pc:spChg>
        <pc:grpChg chg="mod">
          <ac:chgData name="Sofia Esquivel Elizondo" userId="8e73f7cf-d120-4db7-941c-da3a997efadd" providerId="ADAL" clId="{C0899302-CE30-4DFB-84BB-EE24A44F4ACD}" dt="2025-04-24T14:59:45.319" v="1060" actId="1037"/>
          <ac:grpSpMkLst>
            <pc:docMk/>
            <pc:sldMk cId="1918652771" sldId="869"/>
            <ac:grpSpMk id="33" creationId="{C8113764-0344-739D-E85B-2BC66574BEDB}"/>
          </ac:grpSpMkLst>
        </pc:grpChg>
      </pc:sldChg>
      <pc:sldChg chg="addSp delSp modSp add del mod ord modNotesTx">
        <pc:chgData name="Sofia Esquivel Elizondo" userId="8e73f7cf-d120-4db7-941c-da3a997efadd" providerId="ADAL" clId="{C0899302-CE30-4DFB-84BB-EE24A44F4ACD}" dt="2025-04-25T11:27:19.724" v="5404" actId="47"/>
        <pc:sldMkLst>
          <pc:docMk/>
          <pc:sldMk cId="691275165" sldId="870"/>
        </pc:sldMkLst>
      </pc:sldChg>
      <pc:sldChg chg="addSp delSp modSp add mod modNotesTx">
        <pc:chgData name="Sofia Esquivel Elizondo" userId="8e73f7cf-d120-4db7-941c-da3a997efadd" providerId="ADAL" clId="{C0899302-CE30-4DFB-84BB-EE24A44F4ACD}" dt="2025-04-25T15:43:53.916" v="6518" actId="20577"/>
        <pc:sldMkLst>
          <pc:docMk/>
          <pc:sldMk cId="1169466195" sldId="871"/>
        </pc:sldMkLst>
        <pc:spChg chg="mod">
          <ac:chgData name="Sofia Esquivel Elizondo" userId="8e73f7cf-d120-4db7-941c-da3a997efadd" providerId="ADAL" clId="{C0899302-CE30-4DFB-84BB-EE24A44F4ACD}" dt="2025-04-25T10:02:25.944" v="4638"/>
          <ac:spMkLst>
            <pc:docMk/>
            <pc:sldMk cId="1169466195" sldId="871"/>
            <ac:spMk id="24" creationId="{D744F3AB-8533-CE11-6089-2AA43A1FFD2B}"/>
          </ac:spMkLst>
        </pc:spChg>
        <pc:spChg chg="mod">
          <ac:chgData name="Sofia Esquivel Elizondo" userId="8e73f7cf-d120-4db7-941c-da3a997efadd" providerId="ADAL" clId="{C0899302-CE30-4DFB-84BB-EE24A44F4ACD}" dt="2025-04-25T10:02:25.944" v="4638"/>
          <ac:spMkLst>
            <pc:docMk/>
            <pc:sldMk cId="1169466195" sldId="871"/>
            <ac:spMk id="26" creationId="{001F933E-8BFC-5B4D-2C86-33A5B363FC99}"/>
          </ac:spMkLst>
        </pc:spChg>
        <pc:spChg chg="mod">
          <ac:chgData name="Sofia Esquivel Elizondo" userId="8e73f7cf-d120-4db7-941c-da3a997efadd" providerId="ADAL" clId="{C0899302-CE30-4DFB-84BB-EE24A44F4ACD}" dt="2025-04-25T10:02:25.944" v="4638"/>
          <ac:spMkLst>
            <pc:docMk/>
            <pc:sldMk cId="1169466195" sldId="871"/>
            <ac:spMk id="27" creationId="{7D55E8DC-D46C-9463-4B66-89E7A0B35BE5}"/>
          </ac:spMkLst>
        </pc:spChg>
        <pc:spChg chg="add mod">
          <ac:chgData name="Sofia Esquivel Elizondo" userId="8e73f7cf-d120-4db7-941c-da3a997efadd" providerId="ADAL" clId="{C0899302-CE30-4DFB-84BB-EE24A44F4ACD}" dt="2025-04-25T10:02:25.944" v="4638"/>
          <ac:spMkLst>
            <pc:docMk/>
            <pc:sldMk cId="1169466195" sldId="871"/>
            <ac:spMk id="34" creationId="{EB69E2ED-51FB-791E-1011-B1C92582AC6A}"/>
          </ac:spMkLst>
        </pc:spChg>
        <pc:grpChg chg="add mod">
          <ac:chgData name="Sofia Esquivel Elizondo" userId="8e73f7cf-d120-4db7-941c-da3a997efadd" providerId="ADAL" clId="{C0899302-CE30-4DFB-84BB-EE24A44F4ACD}" dt="2025-04-25T10:02:25.944" v="4638"/>
          <ac:grpSpMkLst>
            <pc:docMk/>
            <pc:sldMk cId="1169466195" sldId="871"/>
            <ac:grpSpMk id="18" creationId="{0F1AA30C-9EE7-71F5-37B8-7DF647EDBFDB}"/>
          </ac:grpSpMkLst>
        </pc:grpChg>
      </pc:sldChg>
      <pc:sldChg chg="addSp delSp modSp add mod modAnim modNotesTx">
        <pc:chgData name="Sofia Esquivel Elizondo" userId="8e73f7cf-d120-4db7-941c-da3a997efadd" providerId="ADAL" clId="{C0899302-CE30-4DFB-84BB-EE24A44F4ACD}" dt="2025-04-25T15:48:44.965" v="6622" actId="1036"/>
        <pc:sldMkLst>
          <pc:docMk/>
          <pc:sldMk cId="3317135378" sldId="872"/>
        </pc:sldMkLst>
        <pc:spChg chg="mod">
          <ac:chgData name="Sofia Esquivel Elizondo" userId="8e73f7cf-d120-4db7-941c-da3a997efadd" providerId="ADAL" clId="{C0899302-CE30-4DFB-84BB-EE24A44F4ACD}" dt="2025-04-25T10:02:18.145" v="4634"/>
          <ac:spMkLst>
            <pc:docMk/>
            <pc:sldMk cId="3317135378" sldId="872"/>
            <ac:spMk id="24" creationId="{ED64BBE7-46C3-4AE7-D8BD-8479816384E3}"/>
          </ac:spMkLst>
        </pc:spChg>
        <pc:spChg chg="mod">
          <ac:chgData name="Sofia Esquivel Elizondo" userId="8e73f7cf-d120-4db7-941c-da3a997efadd" providerId="ADAL" clId="{C0899302-CE30-4DFB-84BB-EE24A44F4ACD}" dt="2025-04-25T10:02:18.145" v="4634"/>
          <ac:spMkLst>
            <pc:docMk/>
            <pc:sldMk cId="3317135378" sldId="872"/>
            <ac:spMk id="26" creationId="{5778CD25-FEA4-73E7-76E2-5A762407BB4F}"/>
          </ac:spMkLst>
        </pc:spChg>
        <pc:spChg chg="mod">
          <ac:chgData name="Sofia Esquivel Elizondo" userId="8e73f7cf-d120-4db7-941c-da3a997efadd" providerId="ADAL" clId="{C0899302-CE30-4DFB-84BB-EE24A44F4ACD}" dt="2025-04-25T10:02:18.145" v="4634"/>
          <ac:spMkLst>
            <pc:docMk/>
            <pc:sldMk cId="3317135378" sldId="872"/>
            <ac:spMk id="27" creationId="{B7E84EEF-50F4-4F6B-9FCE-5D0D3B2AFD56}"/>
          </ac:spMkLst>
        </pc:spChg>
        <pc:spChg chg="add mod">
          <ac:chgData name="Sofia Esquivel Elizondo" userId="8e73f7cf-d120-4db7-941c-da3a997efadd" providerId="ADAL" clId="{C0899302-CE30-4DFB-84BB-EE24A44F4ACD}" dt="2025-04-25T10:02:18.145" v="4634"/>
          <ac:spMkLst>
            <pc:docMk/>
            <pc:sldMk cId="3317135378" sldId="872"/>
            <ac:spMk id="34" creationId="{DDCC150B-7148-0340-EF10-8653550DE951}"/>
          </ac:spMkLst>
        </pc:spChg>
        <pc:spChg chg="add mod">
          <ac:chgData name="Sofia Esquivel Elizondo" userId="8e73f7cf-d120-4db7-941c-da3a997efadd" providerId="ADAL" clId="{C0899302-CE30-4DFB-84BB-EE24A44F4ACD}" dt="2025-04-25T15:48:44.965" v="6622" actId="1036"/>
          <ac:spMkLst>
            <pc:docMk/>
            <pc:sldMk cId="3317135378" sldId="872"/>
            <ac:spMk id="35" creationId="{1513204B-FA02-6CBC-5D19-3E118F6457CC}"/>
          </ac:spMkLst>
        </pc:spChg>
        <pc:spChg chg="add mod">
          <ac:chgData name="Sofia Esquivel Elizondo" userId="8e73f7cf-d120-4db7-941c-da3a997efadd" providerId="ADAL" clId="{C0899302-CE30-4DFB-84BB-EE24A44F4ACD}" dt="2025-04-25T15:48:36.862" v="6613" actId="207"/>
          <ac:spMkLst>
            <pc:docMk/>
            <pc:sldMk cId="3317135378" sldId="872"/>
            <ac:spMk id="36" creationId="{7A353295-DF89-7AB1-67DD-5F2D1B7F096E}"/>
          </ac:spMkLst>
        </pc:spChg>
        <pc:spChg chg="mod">
          <ac:chgData name="Sofia Esquivel Elizondo" userId="8e73f7cf-d120-4db7-941c-da3a997efadd" providerId="ADAL" clId="{C0899302-CE30-4DFB-84BB-EE24A44F4ACD}" dt="2025-04-25T09:11:06.225" v="3957" actId="1035"/>
          <ac:spMkLst>
            <pc:docMk/>
            <pc:sldMk cId="3317135378" sldId="872"/>
            <ac:spMk id="84" creationId="{4F56826A-35E3-D03D-10FF-3E4D1EFBCF6B}"/>
          </ac:spMkLst>
        </pc:spChg>
        <pc:grpChg chg="mod">
          <ac:chgData name="Sofia Esquivel Elizondo" userId="8e73f7cf-d120-4db7-941c-da3a997efadd" providerId="ADAL" clId="{C0899302-CE30-4DFB-84BB-EE24A44F4ACD}" dt="2025-04-25T09:12:57.663" v="4236" actId="1036"/>
          <ac:grpSpMkLst>
            <pc:docMk/>
            <pc:sldMk cId="3317135378" sldId="872"/>
            <ac:grpSpMk id="3" creationId="{09C07B14-0111-D399-F7BD-04E1D1EFF46C}"/>
          </ac:grpSpMkLst>
        </pc:grpChg>
        <pc:grpChg chg="mod">
          <ac:chgData name="Sofia Esquivel Elizondo" userId="8e73f7cf-d120-4db7-941c-da3a997efadd" providerId="ADAL" clId="{C0899302-CE30-4DFB-84BB-EE24A44F4ACD}" dt="2025-04-25T09:14:29.379" v="4311" actId="1038"/>
          <ac:grpSpMkLst>
            <pc:docMk/>
            <pc:sldMk cId="3317135378" sldId="872"/>
            <ac:grpSpMk id="4" creationId="{60ED024E-7214-8B4B-9CDE-6F0306631521}"/>
          </ac:grpSpMkLst>
        </pc:grpChg>
        <pc:grpChg chg="mod">
          <ac:chgData name="Sofia Esquivel Elizondo" userId="8e73f7cf-d120-4db7-941c-da3a997efadd" providerId="ADAL" clId="{C0899302-CE30-4DFB-84BB-EE24A44F4ACD}" dt="2025-04-25T09:14:25.454" v="4308" actId="1038"/>
          <ac:grpSpMkLst>
            <pc:docMk/>
            <pc:sldMk cId="3317135378" sldId="872"/>
            <ac:grpSpMk id="5" creationId="{F55A2701-BA28-043F-0BB4-C79DD5A2E40B}"/>
          </ac:grpSpMkLst>
        </pc:grpChg>
        <pc:grpChg chg="mod">
          <ac:chgData name="Sofia Esquivel Elizondo" userId="8e73f7cf-d120-4db7-941c-da3a997efadd" providerId="ADAL" clId="{C0899302-CE30-4DFB-84BB-EE24A44F4ACD}" dt="2025-04-25T09:12:57.663" v="4236" actId="1036"/>
          <ac:grpSpMkLst>
            <pc:docMk/>
            <pc:sldMk cId="3317135378" sldId="872"/>
            <ac:grpSpMk id="6" creationId="{ADC8B3F7-0E01-511E-E6CE-A6BFC76023F3}"/>
          </ac:grpSpMkLst>
        </pc:grpChg>
        <pc:grpChg chg="mod">
          <ac:chgData name="Sofia Esquivel Elizondo" userId="8e73f7cf-d120-4db7-941c-da3a997efadd" providerId="ADAL" clId="{C0899302-CE30-4DFB-84BB-EE24A44F4ACD}" dt="2025-04-25T09:12:57.663" v="4236" actId="1036"/>
          <ac:grpSpMkLst>
            <pc:docMk/>
            <pc:sldMk cId="3317135378" sldId="872"/>
            <ac:grpSpMk id="7" creationId="{BBFFB30E-5A72-B5F6-AD00-67191C3D2FFD}"/>
          </ac:grpSpMkLst>
        </pc:grpChg>
        <pc:grpChg chg="mod">
          <ac:chgData name="Sofia Esquivel Elizondo" userId="8e73f7cf-d120-4db7-941c-da3a997efadd" providerId="ADAL" clId="{C0899302-CE30-4DFB-84BB-EE24A44F4ACD}" dt="2025-04-25T09:12:57.663" v="4236" actId="1036"/>
          <ac:grpSpMkLst>
            <pc:docMk/>
            <pc:sldMk cId="3317135378" sldId="872"/>
            <ac:grpSpMk id="8" creationId="{DFBE0AEA-030F-ECF7-1ADD-23C43DC4B98D}"/>
          </ac:grpSpMkLst>
        </pc:grpChg>
        <pc:grpChg chg="mod">
          <ac:chgData name="Sofia Esquivel Elizondo" userId="8e73f7cf-d120-4db7-941c-da3a997efadd" providerId="ADAL" clId="{C0899302-CE30-4DFB-84BB-EE24A44F4ACD}" dt="2025-04-25T09:14:37.652" v="4315" actId="1037"/>
          <ac:grpSpMkLst>
            <pc:docMk/>
            <pc:sldMk cId="3317135378" sldId="872"/>
            <ac:grpSpMk id="14" creationId="{07095847-94E1-907F-563A-C2D5C87BFA65}"/>
          </ac:grpSpMkLst>
        </pc:grpChg>
        <pc:grpChg chg="mod">
          <ac:chgData name="Sofia Esquivel Elizondo" userId="8e73f7cf-d120-4db7-941c-da3a997efadd" providerId="ADAL" clId="{C0899302-CE30-4DFB-84BB-EE24A44F4ACD}" dt="2025-04-25T09:12:57.663" v="4236" actId="1036"/>
          <ac:grpSpMkLst>
            <pc:docMk/>
            <pc:sldMk cId="3317135378" sldId="872"/>
            <ac:grpSpMk id="15" creationId="{D17F479E-DAD6-EC6C-816B-B7C800D1EB37}"/>
          </ac:grpSpMkLst>
        </pc:grpChg>
        <pc:grpChg chg="add mod">
          <ac:chgData name="Sofia Esquivel Elizondo" userId="8e73f7cf-d120-4db7-941c-da3a997efadd" providerId="ADAL" clId="{C0899302-CE30-4DFB-84BB-EE24A44F4ACD}" dt="2025-04-25T10:02:18.145" v="4634"/>
          <ac:grpSpMkLst>
            <pc:docMk/>
            <pc:sldMk cId="3317135378" sldId="872"/>
            <ac:grpSpMk id="18" creationId="{CAE2306D-17B1-27B7-8D53-9E5402F3F988}"/>
          </ac:grpSpMkLst>
        </pc:grpChg>
      </pc:sldChg>
      <pc:sldChg chg="addSp delSp modSp add del mod modAnim modNotesTx">
        <pc:chgData name="Sofia Esquivel Elizondo" userId="8e73f7cf-d120-4db7-941c-da3a997efadd" providerId="ADAL" clId="{C0899302-CE30-4DFB-84BB-EE24A44F4ACD}" dt="2025-04-25T14:21:53.921" v="5837" actId="47"/>
        <pc:sldMkLst>
          <pc:docMk/>
          <pc:sldMk cId="84187308" sldId="873"/>
        </pc:sldMkLst>
      </pc:sldChg>
      <pc:sldChg chg="new del">
        <pc:chgData name="Sofia Esquivel Elizondo" userId="8e73f7cf-d120-4db7-941c-da3a997efadd" providerId="ADAL" clId="{C0899302-CE30-4DFB-84BB-EE24A44F4ACD}" dt="2025-04-25T10:04:42.947" v="4644" actId="47"/>
        <pc:sldMkLst>
          <pc:docMk/>
          <pc:sldMk cId="1052625097" sldId="874"/>
        </pc:sldMkLst>
      </pc:sldChg>
      <pc:sldChg chg="add del">
        <pc:chgData name="Sofia Esquivel Elizondo" userId="8e73f7cf-d120-4db7-941c-da3a997efadd" providerId="ADAL" clId="{C0899302-CE30-4DFB-84BB-EE24A44F4ACD}" dt="2025-04-25T10:04:13.749" v="4641"/>
        <pc:sldMkLst>
          <pc:docMk/>
          <pc:sldMk cId="1262735408" sldId="874"/>
        </pc:sldMkLst>
      </pc:sldChg>
      <pc:sldChg chg="addSp delSp modSp add del mod">
        <pc:chgData name="Sofia Esquivel Elizondo" userId="8e73f7cf-d120-4db7-941c-da3a997efadd" providerId="ADAL" clId="{C0899302-CE30-4DFB-84BB-EE24A44F4ACD}" dt="2025-04-25T10:06:55.902" v="4659" actId="47"/>
        <pc:sldMkLst>
          <pc:docMk/>
          <pc:sldMk cId="1262735408" sldId="875"/>
        </pc:sldMkLst>
      </pc:sldChg>
      <pc:sldChg chg="new del">
        <pc:chgData name="Sofia Esquivel Elizondo" userId="8e73f7cf-d120-4db7-941c-da3a997efadd" providerId="ADAL" clId="{C0899302-CE30-4DFB-84BB-EE24A44F4ACD}" dt="2025-04-25T10:05:48.394" v="4652" actId="47"/>
        <pc:sldMkLst>
          <pc:docMk/>
          <pc:sldMk cId="165439708" sldId="876"/>
        </pc:sldMkLst>
      </pc:sldChg>
      <pc:sldChg chg="new del">
        <pc:chgData name="Sofia Esquivel Elizondo" userId="8e73f7cf-d120-4db7-941c-da3a997efadd" providerId="ADAL" clId="{C0899302-CE30-4DFB-84BB-EE24A44F4ACD}" dt="2025-04-25T10:06:50.110" v="4657" actId="47"/>
        <pc:sldMkLst>
          <pc:docMk/>
          <pc:sldMk cId="1224039932" sldId="876"/>
        </pc:sldMkLst>
      </pc:sldChg>
      <pc:sldChg chg="new del">
        <pc:chgData name="Sofia Esquivel Elizondo" userId="8e73f7cf-d120-4db7-941c-da3a997efadd" providerId="ADAL" clId="{C0899302-CE30-4DFB-84BB-EE24A44F4ACD}" dt="2025-04-25T10:05:57.924" v="4654" actId="47"/>
        <pc:sldMkLst>
          <pc:docMk/>
          <pc:sldMk cId="1853344977" sldId="876"/>
        </pc:sldMkLst>
      </pc:sldChg>
      <pc:sldChg chg="modSp add del mod">
        <pc:chgData name="Sofia Esquivel Elizondo" userId="8e73f7cf-d120-4db7-941c-da3a997efadd" providerId="ADAL" clId="{C0899302-CE30-4DFB-84BB-EE24A44F4ACD}" dt="2025-04-25T08:53:41.499" v="3275" actId="47"/>
        <pc:sldMkLst>
          <pc:docMk/>
          <pc:sldMk cId="3064527332" sldId="876"/>
        </pc:sldMkLst>
      </pc:sldChg>
      <pc:sldChg chg="addSp delSp modSp add mod">
        <pc:chgData name="Sofia Esquivel Elizondo" userId="8e73f7cf-d120-4db7-941c-da3a997efadd" providerId="ADAL" clId="{C0899302-CE30-4DFB-84BB-EE24A44F4ACD}" dt="2025-04-25T10:07:00.023" v="4662"/>
        <pc:sldMkLst>
          <pc:docMk/>
          <pc:sldMk cId="1117512662" sldId="877"/>
        </pc:sldMkLst>
        <pc:picChg chg="add mod">
          <ac:chgData name="Sofia Esquivel Elizondo" userId="8e73f7cf-d120-4db7-941c-da3a997efadd" providerId="ADAL" clId="{C0899302-CE30-4DFB-84BB-EE24A44F4ACD}" dt="2025-04-25T10:07:00.023" v="4662"/>
          <ac:picMkLst>
            <pc:docMk/>
            <pc:sldMk cId="1117512662" sldId="877"/>
            <ac:picMk id="5" creationId="{A19ADDBA-3942-B4E2-4D0A-0DC12E2FA9D2}"/>
          </ac:picMkLst>
        </pc:picChg>
      </pc:sldChg>
      <pc:sldChg chg="addSp delSp modSp add del mod">
        <pc:chgData name="Sofia Esquivel Elizondo" userId="8e73f7cf-d120-4db7-941c-da3a997efadd" providerId="ADAL" clId="{C0899302-CE30-4DFB-84BB-EE24A44F4ACD}" dt="2025-04-25T08:53:31.072" v="3274" actId="47"/>
        <pc:sldMkLst>
          <pc:docMk/>
          <pc:sldMk cId="3170988898" sldId="877"/>
        </pc:sldMkLst>
      </pc:sldChg>
      <pc:sldChg chg="addSp delSp modSp add mod modNotesTx">
        <pc:chgData name="Sofia Esquivel Elizondo" userId="8e73f7cf-d120-4db7-941c-da3a997efadd" providerId="ADAL" clId="{C0899302-CE30-4DFB-84BB-EE24A44F4ACD}" dt="2025-04-25T15:06:10.780" v="6075" actId="6549"/>
        <pc:sldMkLst>
          <pc:docMk/>
          <pc:sldMk cId="1256719182" sldId="878"/>
        </pc:sldMkLst>
        <pc:spChg chg="mod">
          <ac:chgData name="Sofia Esquivel Elizondo" userId="8e73f7cf-d120-4db7-941c-da3a997efadd" providerId="ADAL" clId="{C0899302-CE30-4DFB-84BB-EE24A44F4ACD}" dt="2025-04-25T11:16:55.533" v="5164" actId="20577"/>
          <ac:spMkLst>
            <pc:docMk/>
            <pc:sldMk cId="1256719182" sldId="878"/>
            <ac:spMk id="17" creationId="{AA7F750C-6327-F236-6280-8068AF7D48E8}"/>
          </ac:spMkLst>
        </pc:spChg>
        <pc:spChg chg="mod">
          <ac:chgData name="Sofia Esquivel Elizondo" userId="8e73f7cf-d120-4db7-941c-da3a997efadd" providerId="ADAL" clId="{C0899302-CE30-4DFB-84BB-EE24A44F4ACD}" dt="2025-04-25T11:17:00.205" v="5173" actId="20577"/>
          <ac:spMkLst>
            <pc:docMk/>
            <pc:sldMk cId="1256719182" sldId="878"/>
            <ac:spMk id="24" creationId="{6EEC8BE0-4714-58F2-3F77-C800EA330961}"/>
          </ac:spMkLst>
        </pc:spChg>
        <pc:spChg chg="add del">
          <ac:chgData name="Sofia Esquivel Elizondo" userId="8e73f7cf-d120-4db7-941c-da3a997efadd" providerId="ADAL" clId="{C0899302-CE30-4DFB-84BB-EE24A44F4ACD}" dt="2025-04-25T11:09:37.801" v="5050" actId="478"/>
          <ac:spMkLst>
            <pc:docMk/>
            <pc:sldMk cId="1256719182" sldId="878"/>
            <ac:spMk id="63" creationId="{DC367328-311A-3740-8B03-4DAF125ACF6E}"/>
          </ac:spMkLst>
        </pc:spChg>
        <pc:spChg chg="add del">
          <ac:chgData name="Sofia Esquivel Elizondo" userId="8e73f7cf-d120-4db7-941c-da3a997efadd" providerId="ADAL" clId="{C0899302-CE30-4DFB-84BB-EE24A44F4ACD}" dt="2025-04-25T11:09:36.792" v="5049" actId="478"/>
          <ac:spMkLst>
            <pc:docMk/>
            <pc:sldMk cId="1256719182" sldId="878"/>
            <ac:spMk id="83" creationId="{C3DD3F30-5AF2-6DEB-8FD5-2251EDD19FF3}"/>
          </ac:spMkLst>
        </pc:spChg>
        <pc:spChg chg="add del">
          <ac:chgData name="Sofia Esquivel Elizondo" userId="8e73f7cf-d120-4db7-941c-da3a997efadd" providerId="ADAL" clId="{C0899302-CE30-4DFB-84BB-EE24A44F4ACD}" dt="2025-04-25T11:09:36.332" v="5048" actId="478"/>
          <ac:spMkLst>
            <pc:docMk/>
            <pc:sldMk cId="1256719182" sldId="878"/>
            <ac:spMk id="105" creationId="{A9B2DF5A-F05B-927C-9B92-501B35245646}"/>
          </ac:spMkLst>
        </pc:spChg>
      </pc:sldChg>
      <pc:sldChg chg="addSp delSp modSp add mod modAnim modNotesTx">
        <pc:chgData name="Sofia Esquivel Elizondo" userId="8e73f7cf-d120-4db7-941c-da3a997efadd" providerId="ADAL" clId="{C0899302-CE30-4DFB-84BB-EE24A44F4ACD}" dt="2025-04-25T16:00:20.147" v="6723"/>
        <pc:sldMkLst>
          <pc:docMk/>
          <pc:sldMk cId="375540833" sldId="879"/>
        </pc:sldMkLst>
        <pc:spChg chg="mod">
          <ac:chgData name="Sofia Esquivel Elizondo" userId="8e73f7cf-d120-4db7-941c-da3a997efadd" providerId="ADAL" clId="{C0899302-CE30-4DFB-84BB-EE24A44F4ACD}" dt="2025-04-25T11:22:36.613" v="5384"/>
          <ac:spMkLst>
            <pc:docMk/>
            <pc:sldMk cId="375540833" sldId="879"/>
            <ac:spMk id="4" creationId="{D5C2BA4E-C24D-0415-2D27-24DE13E1F67A}"/>
          </ac:spMkLst>
        </pc:spChg>
        <pc:spChg chg="mod">
          <ac:chgData name="Sofia Esquivel Elizondo" userId="8e73f7cf-d120-4db7-941c-da3a997efadd" providerId="ADAL" clId="{C0899302-CE30-4DFB-84BB-EE24A44F4ACD}" dt="2025-04-25T11:22:36.613" v="5384"/>
          <ac:spMkLst>
            <pc:docMk/>
            <pc:sldMk cId="375540833" sldId="879"/>
            <ac:spMk id="11" creationId="{928D5493-4729-8491-5AA1-04E5D32FD435}"/>
          </ac:spMkLst>
        </pc:spChg>
        <pc:spChg chg="mod">
          <ac:chgData name="Sofia Esquivel Elizondo" userId="8e73f7cf-d120-4db7-941c-da3a997efadd" providerId="ADAL" clId="{C0899302-CE30-4DFB-84BB-EE24A44F4ACD}" dt="2025-04-25T11:27:00.622" v="5401" actId="207"/>
          <ac:spMkLst>
            <pc:docMk/>
            <pc:sldMk cId="375540833" sldId="879"/>
            <ac:spMk id="13" creationId="{A3312BE6-0A0A-C9CB-48B9-CF6FCF7F219D}"/>
          </ac:spMkLst>
        </pc:spChg>
        <pc:spChg chg="mod">
          <ac:chgData name="Sofia Esquivel Elizondo" userId="8e73f7cf-d120-4db7-941c-da3a997efadd" providerId="ADAL" clId="{C0899302-CE30-4DFB-84BB-EE24A44F4ACD}" dt="2025-04-25T11:22:36.613" v="5384"/>
          <ac:spMkLst>
            <pc:docMk/>
            <pc:sldMk cId="375540833" sldId="879"/>
            <ac:spMk id="15" creationId="{C405D045-E04D-1B84-D27D-9211180756E5}"/>
          </ac:spMkLst>
        </pc:spChg>
        <pc:spChg chg="mod">
          <ac:chgData name="Sofia Esquivel Elizondo" userId="8e73f7cf-d120-4db7-941c-da3a997efadd" providerId="ADAL" clId="{C0899302-CE30-4DFB-84BB-EE24A44F4ACD}" dt="2025-04-25T11:27:11.521" v="5403" actId="207"/>
          <ac:spMkLst>
            <pc:docMk/>
            <pc:sldMk cId="375540833" sldId="879"/>
            <ac:spMk id="20" creationId="{340BB0ED-0966-C775-E416-B84B507AD01E}"/>
          </ac:spMkLst>
        </pc:spChg>
        <pc:spChg chg="mod">
          <ac:chgData name="Sofia Esquivel Elizondo" userId="8e73f7cf-d120-4db7-941c-da3a997efadd" providerId="ADAL" clId="{C0899302-CE30-4DFB-84BB-EE24A44F4ACD}" dt="2025-04-25T11:22:36.613" v="5384"/>
          <ac:spMkLst>
            <pc:docMk/>
            <pc:sldMk cId="375540833" sldId="879"/>
            <ac:spMk id="21" creationId="{F071D600-1D00-812F-D0EE-5D9D5A7F26DB}"/>
          </ac:spMkLst>
        </pc:spChg>
        <pc:spChg chg="mod">
          <ac:chgData name="Sofia Esquivel Elizondo" userId="8e73f7cf-d120-4db7-941c-da3a997efadd" providerId="ADAL" clId="{C0899302-CE30-4DFB-84BB-EE24A44F4ACD}" dt="2025-04-25T11:22:36.613" v="5384"/>
          <ac:spMkLst>
            <pc:docMk/>
            <pc:sldMk cId="375540833" sldId="879"/>
            <ac:spMk id="32" creationId="{16B17727-BBE9-4412-A5C3-BF757E3B681B}"/>
          </ac:spMkLst>
        </pc:spChg>
        <pc:spChg chg="mod">
          <ac:chgData name="Sofia Esquivel Elizondo" userId="8e73f7cf-d120-4db7-941c-da3a997efadd" providerId="ADAL" clId="{C0899302-CE30-4DFB-84BB-EE24A44F4ACD}" dt="2025-04-25T11:22:36.613" v="5384"/>
          <ac:spMkLst>
            <pc:docMk/>
            <pc:sldMk cId="375540833" sldId="879"/>
            <ac:spMk id="51" creationId="{D8442E9B-590E-66A7-532F-7CD41F4828EC}"/>
          </ac:spMkLst>
        </pc:spChg>
        <pc:spChg chg="add mod topLvl">
          <ac:chgData name="Sofia Esquivel Elizondo" userId="8e73f7cf-d120-4db7-941c-da3a997efadd" providerId="ADAL" clId="{C0899302-CE30-4DFB-84BB-EE24A44F4ACD}" dt="2025-04-25T15:59:01.913" v="6712" actId="164"/>
          <ac:spMkLst>
            <pc:docMk/>
            <pc:sldMk cId="375540833" sldId="879"/>
            <ac:spMk id="53" creationId="{4F31639B-B383-8D64-BDB8-852EB50B46E9}"/>
          </ac:spMkLst>
        </pc:spChg>
        <pc:spChg chg="mod">
          <ac:chgData name="Sofia Esquivel Elizondo" userId="8e73f7cf-d120-4db7-941c-da3a997efadd" providerId="ADAL" clId="{C0899302-CE30-4DFB-84BB-EE24A44F4ACD}" dt="2025-04-25T11:25:09.452" v="5392" actId="207"/>
          <ac:spMkLst>
            <pc:docMk/>
            <pc:sldMk cId="375540833" sldId="879"/>
            <ac:spMk id="63" creationId="{C76CC842-2E75-921D-3DA3-AB74A5354E1B}"/>
          </ac:spMkLst>
        </pc:spChg>
        <pc:spChg chg="mod">
          <ac:chgData name="Sofia Esquivel Elizondo" userId="8e73f7cf-d120-4db7-941c-da3a997efadd" providerId="ADAL" clId="{C0899302-CE30-4DFB-84BB-EE24A44F4ACD}" dt="2025-04-25T11:25:09.452" v="5392" actId="207"/>
          <ac:spMkLst>
            <pc:docMk/>
            <pc:sldMk cId="375540833" sldId="879"/>
            <ac:spMk id="66" creationId="{71BFDD66-E760-9C5F-7718-42A40B144437}"/>
          </ac:spMkLst>
        </pc:spChg>
        <pc:spChg chg="mod">
          <ac:chgData name="Sofia Esquivel Elizondo" userId="8e73f7cf-d120-4db7-941c-da3a997efadd" providerId="ADAL" clId="{C0899302-CE30-4DFB-84BB-EE24A44F4ACD}" dt="2025-04-25T11:31:40.275" v="5409" actId="207"/>
          <ac:spMkLst>
            <pc:docMk/>
            <pc:sldMk cId="375540833" sldId="879"/>
            <ac:spMk id="69" creationId="{D6C10777-1883-F062-8618-14A8C94BECC7}"/>
          </ac:spMkLst>
        </pc:spChg>
        <pc:spChg chg="mod">
          <ac:chgData name="Sofia Esquivel Elizondo" userId="8e73f7cf-d120-4db7-941c-da3a997efadd" providerId="ADAL" clId="{C0899302-CE30-4DFB-84BB-EE24A44F4ACD}" dt="2025-04-25T11:32:18.338" v="5412" actId="207"/>
          <ac:spMkLst>
            <pc:docMk/>
            <pc:sldMk cId="375540833" sldId="879"/>
            <ac:spMk id="70" creationId="{45CDAD65-30EA-5A6F-AFC6-6585522C946C}"/>
          </ac:spMkLst>
        </pc:spChg>
        <pc:spChg chg="mod">
          <ac:chgData name="Sofia Esquivel Elizondo" userId="8e73f7cf-d120-4db7-941c-da3a997efadd" providerId="ADAL" clId="{C0899302-CE30-4DFB-84BB-EE24A44F4ACD}" dt="2025-04-25T11:31:40.275" v="5409" actId="207"/>
          <ac:spMkLst>
            <pc:docMk/>
            <pc:sldMk cId="375540833" sldId="879"/>
            <ac:spMk id="75" creationId="{8C80A563-8448-65CA-4E6A-430C4F59F3F3}"/>
          </ac:spMkLst>
        </pc:spChg>
        <pc:spChg chg="mod">
          <ac:chgData name="Sofia Esquivel Elizondo" userId="8e73f7cf-d120-4db7-941c-da3a997efadd" providerId="ADAL" clId="{C0899302-CE30-4DFB-84BB-EE24A44F4ACD}" dt="2025-04-25T11:32:18.338" v="5412" actId="207"/>
          <ac:spMkLst>
            <pc:docMk/>
            <pc:sldMk cId="375540833" sldId="879"/>
            <ac:spMk id="76" creationId="{EC38DB28-1357-9BCA-3054-060C7B7AF502}"/>
          </ac:spMkLst>
        </pc:spChg>
        <pc:spChg chg="mod">
          <ac:chgData name="Sofia Esquivel Elizondo" userId="8e73f7cf-d120-4db7-941c-da3a997efadd" providerId="ADAL" clId="{C0899302-CE30-4DFB-84BB-EE24A44F4ACD}" dt="2025-04-25T11:24:26.809" v="5390" actId="207"/>
          <ac:spMkLst>
            <pc:docMk/>
            <pc:sldMk cId="375540833" sldId="879"/>
            <ac:spMk id="77" creationId="{1A3BE7E5-936C-94FD-0A68-FD3CD6343D78}"/>
          </ac:spMkLst>
        </pc:spChg>
        <pc:spChg chg="mod">
          <ac:chgData name="Sofia Esquivel Elizondo" userId="8e73f7cf-d120-4db7-941c-da3a997efadd" providerId="ADAL" clId="{C0899302-CE30-4DFB-84BB-EE24A44F4ACD}" dt="2025-04-25T11:24:26.809" v="5390" actId="207"/>
          <ac:spMkLst>
            <pc:docMk/>
            <pc:sldMk cId="375540833" sldId="879"/>
            <ac:spMk id="78" creationId="{BFAA87D8-12E8-B17E-F294-5CAE186306DC}"/>
          </ac:spMkLst>
        </pc:spChg>
        <pc:spChg chg="mod">
          <ac:chgData name="Sofia Esquivel Elizondo" userId="8e73f7cf-d120-4db7-941c-da3a997efadd" providerId="ADAL" clId="{C0899302-CE30-4DFB-84BB-EE24A44F4ACD}" dt="2025-04-25T11:24:26.809" v="5390" actId="207"/>
          <ac:spMkLst>
            <pc:docMk/>
            <pc:sldMk cId="375540833" sldId="879"/>
            <ac:spMk id="79" creationId="{4E19D474-25E7-E28A-AF3C-F37A0F97B6EA}"/>
          </ac:spMkLst>
        </pc:spChg>
        <pc:spChg chg="mod">
          <ac:chgData name="Sofia Esquivel Elizondo" userId="8e73f7cf-d120-4db7-941c-da3a997efadd" providerId="ADAL" clId="{C0899302-CE30-4DFB-84BB-EE24A44F4ACD}" dt="2025-04-25T11:24:26.809" v="5390" actId="207"/>
          <ac:spMkLst>
            <pc:docMk/>
            <pc:sldMk cId="375540833" sldId="879"/>
            <ac:spMk id="81" creationId="{BDD69651-5527-6121-1DCC-3B4E9A60C76F}"/>
          </ac:spMkLst>
        </pc:spChg>
        <pc:spChg chg="mod">
          <ac:chgData name="Sofia Esquivel Elizondo" userId="8e73f7cf-d120-4db7-941c-da3a997efadd" providerId="ADAL" clId="{C0899302-CE30-4DFB-84BB-EE24A44F4ACD}" dt="2025-04-25T11:24:26.809" v="5390" actId="207"/>
          <ac:spMkLst>
            <pc:docMk/>
            <pc:sldMk cId="375540833" sldId="879"/>
            <ac:spMk id="82" creationId="{2D63012E-A4CB-FEA9-A4C9-F70BB28D85C3}"/>
          </ac:spMkLst>
        </pc:spChg>
        <pc:spChg chg="mod">
          <ac:chgData name="Sofia Esquivel Elizondo" userId="8e73f7cf-d120-4db7-941c-da3a997efadd" providerId="ADAL" clId="{C0899302-CE30-4DFB-84BB-EE24A44F4ACD}" dt="2025-04-25T11:24:26.809" v="5390" actId="207"/>
          <ac:spMkLst>
            <pc:docMk/>
            <pc:sldMk cId="375540833" sldId="879"/>
            <ac:spMk id="83" creationId="{EFDE8A7F-2983-4074-C48E-3C977ABD8C98}"/>
          </ac:spMkLst>
        </pc:spChg>
        <pc:spChg chg="mod">
          <ac:chgData name="Sofia Esquivel Elizondo" userId="8e73f7cf-d120-4db7-941c-da3a997efadd" providerId="ADAL" clId="{C0899302-CE30-4DFB-84BB-EE24A44F4ACD}" dt="2025-04-25T11:31:50.712" v="5410" actId="207"/>
          <ac:spMkLst>
            <pc:docMk/>
            <pc:sldMk cId="375540833" sldId="879"/>
            <ac:spMk id="87" creationId="{CD86CCEB-3620-B718-9571-F4CEEFA4ECAB}"/>
          </ac:spMkLst>
        </pc:spChg>
        <pc:spChg chg="mod">
          <ac:chgData name="Sofia Esquivel Elizondo" userId="8e73f7cf-d120-4db7-941c-da3a997efadd" providerId="ADAL" clId="{C0899302-CE30-4DFB-84BB-EE24A44F4ACD}" dt="2025-04-25T11:33:18.663" v="5413" actId="207"/>
          <ac:spMkLst>
            <pc:docMk/>
            <pc:sldMk cId="375540833" sldId="879"/>
            <ac:spMk id="88" creationId="{5C228F1A-6B4E-8E69-015C-DE8FB086178D}"/>
          </ac:spMkLst>
        </pc:spChg>
        <pc:spChg chg="mod">
          <ac:chgData name="Sofia Esquivel Elizondo" userId="8e73f7cf-d120-4db7-941c-da3a997efadd" providerId="ADAL" clId="{C0899302-CE30-4DFB-84BB-EE24A44F4ACD}" dt="2025-04-25T11:31:50.712" v="5410" actId="207"/>
          <ac:spMkLst>
            <pc:docMk/>
            <pc:sldMk cId="375540833" sldId="879"/>
            <ac:spMk id="89" creationId="{CC55B556-ECDF-6120-AD0F-9AE52B12A34C}"/>
          </ac:spMkLst>
        </pc:spChg>
        <pc:spChg chg="mod">
          <ac:chgData name="Sofia Esquivel Elizondo" userId="8e73f7cf-d120-4db7-941c-da3a997efadd" providerId="ADAL" clId="{C0899302-CE30-4DFB-84BB-EE24A44F4ACD}" dt="2025-04-25T11:33:18.663" v="5413" actId="207"/>
          <ac:spMkLst>
            <pc:docMk/>
            <pc:sldMk cId="375540833" sldId="879"/>
            <ac:spMk id="90" creationId="{5A431DE0-73DC-C4FF-C144-8B450CF0B78A}"/>
          </ac:spMkLst>
        </pc:spChg>
        <pc:spChg chg="mod">
          <ac:chgData name="Sofia Esquivel Elizondo" userId="8e73f7cf-d120-4db7-941c-da3a997efadd" providerId="ADAL" clId="{C0899302-CE30-4DFB-84BB-EE24A44F4ACD}" dt="2025-04-25T11:31:50.712" v="5410" actId="207"/>
          <ac:spMkLst>
            <pc:docMk/>
            <pc:sldMk cId="375540833" sldId="879"/>
            <ac:spMk id="91" creationId="{D375B3CB-2474-69F6-A094-839D93ECD7C0}"/>
          </ac:spMkLst>
        </pc:spChg>
        <pc:spChg chg="mod">
          <ac:chgData name="Sofia Esquivel Elizondo" userId="8e73f7cf-d120-4db7-941c-da3a997efadd" providerId="ADAL" clId="{C0899302-CE30-4DFB-84BB-EE24A44F4ACD}" dt="2025-04-25T11:33:18.663" v="5413" actId="207"/>
          <ac:spMkLst>
            <pc:docMk/>
            <pc:sldMk cId="375540833" sldId="879"/>
            <ac:spMk id="92" creationId="{87C82530-5C9E-852B-1E6B-4C228127587F}"/>
          </ac:spMkLst>
        </pc:spChg>
        <pc:spChg chg="mod">
          <ac:chgData name="Sofia Esquivel Elizondo" userId="8e73f7cf-d120-4db7-941c-da3a997efadd" providerId="ADAL" clId="{C0899302-CE30-4DFB-84BB-EE24A44F4ACD}" dt="2025-04-25T11:29:02.766" v="5406" actId="1035"/>
          <ac:spMkLst>
            <pc:docMk/>
            <pc:sldMk cId="375540833" sldId="879"/>
            <ac:spMk id="94" creationId="{2DB3A665-E5B5-499C-062B-4D6B5905D263}"/>
          </ac:spMkLst>
        </pc:spChg>
        <pc:spChg chg="mod">
          <ac:chgData name="Sofia Esquivel Elizondo" userId="8e73f7cf-d120-4db7-941c-da3a997efadd" providerId="ADAL" clId="{C0899302-CE30-4DFB-84BB-EE24A44F4ACD}" dt="2025-04-25T11:31:50.712" v="5410" actId="207"/>
          <ac:spMkLst>
            <pc:docMk/>
            <pc:sldMk cId="375540833" sldId="879"/>
            <ac:spMk id="95" creationId="{BB628524-B9DA-CF30-B57C-982A4F051143}"/>
          </ac:spMkLst>
        </pc:spChg>
        <pc:spChg chg="mod">
          <ac:chgData name="Sofia Esquivel Elizondo" userId="8e73f7cf-d120-4db7-941c-da3a997efadd" providerId="ADAL" clId="{C0899302-CE30-4DFB-84BB-EE24A44F4ACD}" dt="2025-04-25T11:33:24.163" v="5414" actId="207"/>
          <ac:spMkLst>
            <pc:docMk/>
            <pc:sldMk cId="375540833" sldId="879"/>
            <ac:spMk id="96" creationId="{375AFD14-6D7D-D176-CCC7-3CBF89889240}"/>
          </ac:spMkLst>
        </pc:spChg>
        <pc:spChg chg="mod">
          <ac:chgData name="Sofia Esquivel Elizondo" userId="8e73f7cf-d120-4db7-941c-da3a997efadd" providerId="ADAL" clId="{C0899302-CE30-4DFB-84BB-EE24A44F4ACD}" dt="2025-04-25T11:31:50.712" v="5410" actId="207"/>
          <ac:spMkLst>
            <pc:docMk/>
            <pc:sldMk cId="375540833" sldId="879"/>
            <ac:spMk id="97" creationId="{05592488-5BAD-013C-2D75-A1AF989D6D5B}"/>
          </ac:spMkLst>
        </pc:spChg>
        <pc:spChg chg="mod">
          <ac:chgData name="Sofia Esquivel Elizondo" userId="8e73f7cf-d120-4db7-941c-da3a997efadd" providerId="ADAL" clId="{C0899302-CE30-4DFB-84BB-EE24A44F4ACD}" dt="2025-04-25T11:33:24.163" v="5414" actId="207"/>
          <ac:spMkLst>
            <pc:docMk/>
            <pc:sldMk cId="375540833" sldId="879"/>
            <ac:spMk id="98" creationId="{77C933F3-3A16-5E9A-34F5-0F075A290DC6}"/>
          </ac:spMkLst>
        </pc:spChg>
        <pc:spChg chg="mod">
          <ac:chgData name="Sofia Esquivel Elizondo" userId="8e73f7cf-d120-4db7-941c-da3a997efadd" providerId="ADAL" clId="{C0899302-CE30-4DFB-84BB-EE24A44F4ACD}" dt="2025-04-25T11:31:50.712" v="5410" actId="207"/>
          <ac:spMkLst>
            <pc:docMk/>
            <pc:sldMk cId="375540833" sldId="879"/>
            <ac:spMk id="99" creationId="{3F106C6E-2366-A11B-1F01-1543D32314C2}"/>
          </ac:spMkLst>
        </pc:spChg>
        <pc:spChg chg="mod">
          <ac:chgData name="Sofia Esquivel Elizondo" userId="8e73f7cf-d120-4db7-941c-da3a997efadd" providerId="ADAL" clId="{C0899302-CE30-4DFB-84BB-EE24A44F4ACD}" dt="2025-04-25T11:26:29.528" v="5399" actId="208"/>
          <ac:spMkLst>
            <pc:docMk/>
            <pc:sldMk cId="375540833" sldId="879"/>
            <ac:spMk id="100" creationId="{4B3DF7C2-D28D-6790-F76B-0E9A9436A5E7}"/>
          </ac:spMkLst>
        </pc:spChg>
        <pc:spChg chg="mod">
          <ac:chgData name="Sofia Esquivel Elizondo" userId="8e73f7cf-d120-4db7-941c-da3a997efadd" providerId="ADAL" clId="{C0899302-CE30-4DFB-84BB-EE24A44F4ACD}" dt="2025-04-25T11:24:12.479" v="5389" actId="208"/>
          <ac:spMkLst>
            <pc:docMk/>
            <pc:sldMk cId="375540833" sldId="879"/>
            <ac:spMk id="101" creationId="{3E7BFE5F-DB26-4B17-4AE8-E99317BFA4E1}"/>
          </ac:spMkLst>
        </pc:spChg>
        <pc:spChg chg="mod">
          <ac:chgData name="Sofia Esquivel Elizondo" userId="8e73f7cf-d120-4db7-941c-da3a997efadd" providerId="ADAL" clId="{C0899302-CE30-4DFB-84BB-EE24A44F4ACD}" dt="2025-04-25T11:31:59.375" v="5411" actId="207"/>
          <ac:spMkLst>
            <pc:docMk/>
            <pc:sldMk cId="375540833" sldId="879"/>
            <ac:spMk id="102" creationId="{43B7C01D-5DFD-0C39-0708-6C15501D50D3}"/>
          </ac:spMkLst>
        </pc:spChg>
        <pc:spChg chg="mod">
          <ac:chgData name="Sofia Esquivel Elizondo" userId="8e73f7cf-d120-4db7-941c-da3a997efadd" providerId="ADAL" clId="{C0899302-CE30-4DFB-84BB-EE24A44F4ACD}" dt="2025-04-25T11:24:12.479" v="5389" actId="208"/>
          <ac:spMkLst>
            <pc:docMk/>
            <pc:sldMk cId="375540833" sldId="879"/>
            <ac:spMk id="103" creationId="{2839C4E4-C3E9-88BE-5294-14F995D014FD}"/>
          </ac:spMkLst>
        </pc:spChg>
        <pc:spChg chg="mod">
          <ac:chgData name="Sofia Esquivel Elizondo" userId="8e73f7cf-d120-4db7-941c-da3a997efadd" providerId="ADAL" clId="{C0899302-CE30-4DFB-84BB-EE24A44F4ACD}" dt="2025-04-25T11:31:59.375" v="5411" actId="207"/>
          <ac:spMkLst>
            <pc:docMk/>
            <pc:sldMk cId="375540833" sldId="879"/>
            <ac:spMk id="104" creationId="{163A584B-D0DF-3A2B-8BA9-1BADC6A51793}"/>
          </ac:spMkLst>
        </pc:spChg>
        <pc:spChg chg="mod">
          <ac:chgData name="Sofia Esquivel Elizondo" userId="8e73f7cf-d120-4db7-941c-da3a997efadd" providerId="ADAL" clId="{C0899302-CE30-4DFB-84BB-EE24A44F4ACD}" dt="2025-04-25T11:23:29.766" v="5385" actId="208"/>
          <ac:spMkLst>
            <pc:docMk/>
            <pc:sldMk cId="375540833" sldId="879"/>
            <ac:spMk id="105" creationId="{FBBE554D-725A-AA7A-5433-D21310B965F2}"/>
          </ac:spMkLst>
        </pc:spChg>
        <pc:spChg chg="mod">
          <ac:chgData name="Sofia Esquivel Elizondo" userId="8e73f7cf-d120-4db7-941c-da3a997efadd" providerId="ADAL" clId="{C0899302-CE30-4DFB-84BB-EE24A44F4ACD}" dt="2025-04-25T11:31:59.375" v="5411" actId="207"/>
          <ac:spMkLst>
            <pc:docMk/>
            <pc:sldMk cId="375540833" sldId="879"/>
            <ac:spMk id="106" creationId="{B6D7DCEC-0050-0EDF-18BA-70524C4CA565}"/>
          </ac:spMkLst>
        </pc:spChg>
        <pc:spChg chg="mod">
          <ac:chgData name="Sofia Esquivel Elizondo" userId="8e73f7cf-d120-4db7-941c-da3a997efadd" providerId="ADAL" clId="{C0899302-CE30-4DFB-84BB-EE24A44F4ACD}" dt="2025-04-25T11:37:46.370" v="5435" actId="207"/>
          <ac:spMkLst>
            <pc:docMk/>
            <pc:sldMk cId="375540833" sldId="879"/>
            <ac:spMk id="107" creationId="{ED4DAFEA-4D09-9200-39B9-85D4F31C0671}"/>
          </ac:spMkLst>
        </pc:spChg>
        <pc:spChg chg="mod">
          <ac:chgData name="Sofia Esquivel Elizondo" userId="8e73f7cf-d120-4db7-941c-da3a997efadd" providerId="ADAL" clId="{C0899302-CE30-4DFB-84BB-EE24A44F4ACD}" dt="2025-04-25T11:23:29.766" v="5385" actId="208"/>
          <ac:spMkLst>
            <pc:docMk/>
            <pc:sldMk cId="375540833" sldId="879"/>
            <ac:spMk id="108" creationId="{2D4EC26F-81CF-4510-02B2-38A3FB55D9B6}"/>
          </ac:spMkLst>
        </pc:spChg>
        <pc:spChg chg="mod">
          <ac:chgData name="Sofia Esquivel Elizondo" userId="8e73f7cf-d120-4db7-941c-da3a997efadd" providerId="ADAL" clId="{C0899302-CE30-4DFB-84BB-EE24A44F4ACD}" dt="2025-04-25T11:31:59.375" v="5411" actId="207"/>
          <ac:spMkLst>
            <pc:docMk/>
            <pc:sldMk cId="375540833" sldId="879"/>
            <ac:spMk id="109" creationId="{BF979BB6-6B21-07DB-BBC0-C69F27991DB6}"/>
          </ac:spMkLst>
        </pc:spChg>
        <pc:spChg chg="mod">
          <ac:chgData name="Sofia Esquivel Elizondo" userId="8e73f7cf-d120-4db7-941c-da3a997efadd" providerId="ADAL" clId="{C0899302-CE30-4DFB-84BB-EE24A44F4ACD}" dt="2025-04-25T11:34:09.364" v="5415" actId="207"/>
          <ac:spMkLst>
            <pc:docMk/>
            <pc:sldMk cId="375540833" sldId="879"/>
            <ac:spMk id="110" creationId="{862518F5-3E63-7E3B-58B4-83643A5809DD}"/>
          </ac:spMkLst>
        </pc:spChg>
        <pc:spChg chg="mod">
          <ac:chgData name="Sofia Esquivel Elizondo" userId="8e73f7cf-d120-4db7-941c-da3a997efadd" providerId="ADAL" clId="{C0899302-CE30-4DFB-84BB-EE24A44F4ACD}" dt="2025-04-25T15:59:28.415" v="6719" actId="20577"/>
          <ac:spMkLst>
            <pc:docMk/>
            <pc:sldMk cId="375540833" sldId="879"/>
            <ac:spMk id="141" creationId="{1C2079F8-4B91-BB73-476A-F622106CFAB4}"/>
          </ac:spMkLst>
        </pc:spChg>
        <pc:spChg chg="mod">
          <ac:chgData name="Sofia Esquivel Elizondo" userId="8e73f7cf-d120-4db7-941c-da3a997efadd" providerId="ADAL" clId="{C0899302-CE30-4DFB-84BB-EE24A44F4ACD}" dt="2025-04-25T15:55:56.548" v="6673" actId="1076"/>
          <ac:spMkLst>
            <pc:docMk/>
            <pc:sldMk cId="375540833" sldId="879"/>
            <ac:spMk id="206" creationId="{8EC282F6-F1E8-E121-5607-0BB559A4E889}"/>
          </ac:spMkLst>
        </pc:spChg>
        <pc:grpChg chg="add mod">
          <ac:chgData name="Sofia Esquivel Elizondo" userId="8e73f7cf-d120-4db7-941c-da3a997efadd" providerId="ADAL" clId="{C0899302-CE30-4DFB-84BB-EE24A44F4ACD}" dt="2025-04-25T15:59:24.049" v="6717" actId="12789"/>
          <ac:grpSpMkLst>
            <pc:docMk/>
            <pc:sldMk cId="375540833" sldId="879"/>
            <ac:grpSpMk id="139" creationId="{303BFC53-1AF3-92F5-04D3-3F70C8A336A9}"/>
          </ac:grpSpMkLst>
        </pc:grpChg>
        <pc:grpChg chg="add mod">
          <ac:chgData name="Sofia Esquivel Elizondo" userId="8e73f7cf-d120-4db7-941c-da3a997efadd" providerId="ADAL" clId="{C0899302-CE30-4DFB-84BB-EE24A44F4ACD}" dt="2025-04-25T15:59:24.049" v="6717" actId="12789"/>
          <ac:grpSpMkLst>
            <pc:docMk/>
            <pc:sldMk cId="375540833" sldId="879"/>
            <ac:grpSpMk id="140" creationId="{7E5D072F-E242-D713-CD42-3ADAF94DC667}"/>
          </ac:grpSpMkLst>
        </pc:grpChg>
        <pc:picChg chg="mod">
          <ac:chgData name="Sofia Esquivel Elizondo" userId="8e73f7cf-d120-4db7-941c-da3a997efadd" providerId="ADAL" clId="{C0899302-CE30-4DFB-84BB-EE24A44F4ACD}" dt="2025-04-25T11:22:36.613" v="5384"/>
          <ac:picMkLst>
            <pc:docMk/>
            <pc:sldMk cId="375540833" sldId="879"/>
            <ac:picMk id="5" creationId="{F6732AF5-5B70-8698-645C-C2517135D006}"/>
          </ac:picMkLst>
        </pc:picChg>
        <pc:picChg chg="mod">
          <ac:chgData name="Sofia Esquivel Elizondo" userId="8e73f7cf-d120-4db7-941c-da3a997efadd" providerId="ADAL" clId="{C0899302-CE30-4DFB-84BB-EE24A44F4ACD}" dt="2025-04-25T11:22:36.613" v="5384"/>
          <ac:picMkLst>
            <pc:docMk/>
            <pc:sldMk cId="375540833" sldId="879"/>
            <ac:picMk id="18" creationId="{587E3832-E2AE-1491-4DB6-0FE2F7AC7731}"/>
          </ac:picMkLst>
        </pc:picChg>
        <pc:picChg chg="mod">
          <ac:chgData name="Sofia Esquivel Elizondo" userId="8e73f7cf-d120-4db7-941c-da3a997efadd" providerId="ADAL" clId="{C0899302-CE30-4DFB-84BB-EE24A44F4ACD}" dt="2025-04-25T11:22:36.613" v="5384"/>
          <ac:picMkLst>
            <pc:docMk/>
            <pc:sldMk cId="375540833" sldId="879"/>
            <ac:picMk id="22" creationId="{ED59C4E0-1C51-B82A-E145-9BFF1093FD32}"/>
          </ac:picMkLst>
        </pc:picChg>
        <pc:picChg chg="mod">
          <ac:chgData name="Sofia Esquivel Elizondo" userId="8e73f7cf-d120-4db7-941c-da3a997efadd" providerId="ADAL" clId="{C0899302-CE30-4DFB-84BB-EE24A44F4ACD}" dt="2025-04-25T11:22:36.613" v="5384"/>
          <ac:picMkLst>
            <pc:docMk/>
            <pc:sldMk cId="375540833" sldId="879"/>
            <ac:picMk id="33" creationId="{2F2BF445-5283-0FFC-7CDB-56CFA154B03B}"/>
          </ac:picMkLst>
        </pc:picChg>
        <pc:cxnChg chg="add mod topLvl">
          <ac:chgData name="Sofia Esquivel Elizondo" userId="8e73f7cf-d120-4db7-941c-da3a997efadd" providerId="ADAL" clId="{C0899302-CE30-4DFB-84BB-EE24A44F4ACD}" dt="2025-04-25T15:59:01.913" v="6712" actId="164"/>
          <ac:cxnSpMkLst>
            <pc:docMk/>
            <pc:sldMk cId="375540833" sldId="879"/>
            <ac:cxnSpMk id="59" creationId="{6E1B51CA-24C8-8F86-ECE0-5D7FB2A75E8C}"/>
          </ac:cxnSpMkLst>
        </pc:cxnChg>
        <pc:cxnChg chg="add mod">
          <ac:chgData name="Sofia Esquivel Elizondo" userId="8e73f7cf-d120-4db7-941c-da3a997efadd" providerId="ADAL" clId="{C0899302-CE30-4DFB-84BB-EE24A44F4ACD}" dt="2025-04-25T15:59:01.913" v="6712" actId="164"/>
          <ac:cxnSpMkLst>
            <pc:docMk/>
            <pc:sldMk cId="375540833" sldId="879"/>
            <ac:cxnSpMk id="138" creationId="{1BF0062D-B1B7-80B4-DBE1-B18A6D4F0B5F}"/>
          </ac:cxnSpMkLst>
        </pc:cxnChg>
        <pc:cxnChg chg="mod">
          <ac:chgData name="Sofia Esquivel Elizondo" userId="8e73f7cf-d120-4db7-941c-da3a997efadd" providerId="ADAL" clId="{C0899302-CE30-4DFB-84BB-EE24A44F4ACD}" dt="2025-04-25T15:59:02.934" v="6713"/>
          <ac:cxnSpMkLst>
            <pc:docMk/>
            <pc:sldMk cId="375540833" sldId="879"/>
            <ac:cxnSpMk id="142" creationId="{D30172B6-83F9-A913-F6C3-0BD47943E479}"/>
          </ac:cxnSpMkLst>
        </pc:cxnChg>
        <pc:cxnChg chg="mod">
          <ac:chgData name="Sofia Esquivel Elizondo" userId="8e73f7cf-d120-4db7-941c-da3a997efadd" providerId="ADAL" clId="{C0899302-CE30-4DFB-84BB-EE24A44F4ACD}" dt="2025-04-25T15:59:02.934" v="6713"/>
          <ac:cxnSpMkLst>
            <pc:docMk/>
            <pc:sldMk cId="375540833" sldId="879"/>
            <ac:cxnSpMk id="143" creationId="{1ACE4C88-9A06-501D-A445-1C55C5FCF539}"/>
          </ac:cxnSpMkLst>
        </pc:cxnChg>
      </pc:sldChg>
      <pc:sldChg chg="addSp delSp modSp add mod modNotesTx">
        <pc:chgData name="Sofia Esquivel Elizondo" userId="8e73f7cf-d120-4db7-941c-da3a997efadd" providerId="ADAL" clId="{C0899302-CE30-4DFB-84BB-EE24A44F4ACD}" dt="2025-04-25T15:18:28.539" v="6228" actId="20577"/>
        <pc:sldMkLst>
          <pc:docMk/>
          <pc:sldMk cId="2687726188" sldId="880"/>
        </pc:sldMkLst>
        <pc:spChg chg="mod">
          <ac:chgData name="Sofia Esquivel Elizondo" userId="8e73f7cf-d120-4db7-941c-da3a997efadd" providerId="ADAL" clId="{C0899302-CE30-4DFB-84BB-EE24A44F4ACD}" dt="2025-04-25T11:43:39.174" v="5551" actId="207"/>
          <ac:spMkLst>
            <pc:docMk/>
            <pc:sldMk cId="2687726188" sldId="880"/>
            <ac:spMk id="7" creationId="{381A0E65-6DCA-6502-A9B9-E99C2287128E}"/>
          </ac:spMkLst>
        </pc:spChg>
        <pc:spChg chg="mod">
          <ac:chgData name="Sofia Esquivel Elizondo" userId="8e73f7cf-d120-4db7-941c-da3a997efadd" providerId="ADAL" clId="{C0899302-CE30-4DFB-84BB-EE24A44F4ACD}" dt="2025-04-25T11:43:31.217" v="5549" actId="207"/>
          <ac:spMkLst>
            <pc:docMk/>
            <pc:sldMk cId="2687726188" sldId="880"/>
            <ac:spMk id="17" creationId="{32F7E7AC-D6BA-5DAE-1A9F-CDF723876DA9}"/>
          </ac:spMkLst>
        </pc:spChg>
        <pc:spChg chg="mod">
          <ac:chgData name="Sofia Esquivel Elizondo" userId="8e73f7cf-d120-4db7-941c-da3a997efadd" providerId="ADAL" clId="{C0899302-CE30-4DFB-84BB-EE24A44F4ACD}" dt="2025-04-25T11:43:45.165" v="5553" actId="207"/>
          <ac:spMkLst>
            <pc:docMk/>
            <pc:sldMk cId="2687726188" sldId="880"/>
            <ac:spMk id="25" creationId="{FC3F3D1C-999E-013A-E8EE-DCD194C20989}"/>
          </ac:spMkLst>
        </pc:spChg>
        <pc:spChg chg="mod">
          <ac:chgData name="Sofia Esquivel Elizondo" userId="8e73f7cf-d120-4db7-941c-da3a997efadd" providerId="ADAL" clId="{C0899302-CE30-4DFB-84BB-EE24A44F4ACD}" dt="2025-04-25T11:43:31.217" v="5549" actId="207"/>
          <ac:spMkLst>
            <pc:docMk/>
            <pc:sldMk cId="2687726188" sldId="880"/>
            <ac:spMk id="26" creationId="{03B272A5-B8E5-6222-5CA0-564B13A10BE8}"/>
          </ac:spMkLst>
        </pc:spChg>
        <pc:spChg chg="mod">
          <ac:chgData name="Sofia Esquivel Elizondo" userId="8e73f7cf-d120-4db7-941c-da3a997efadd" providerId="ADAL" clId="{C0899302-CE30-4DFB-84BB-EE24A44F4ACD}" dt="2025-04-25T11:37:15.918" v="5429" actId="207"/>
          <ac:spMkLst>
            <pc:docMk/>
            <pc:sldMk cId="2687726188" sldId="880"/>
            <ac:spMk id="35" creationId="{17DA5BD5-F631-C79B-FDCA-DE4313429E24}"/>
          </ac:spMkLst>
        </pc:spChg>
        <pc:spChg chg="mod">
          <ac:chgData name="Sofia Esquivel Elizondo" userId="8e73f7cf-d120-4db7-941c-da3a997efadd" providerId="ADAL" clId="{C0899302-CE30-4DFB-84BB-EE24A44F4ACD}" dt="2025-04-25T11:37:15.918" v="5429" actId="207"/>
          <ac:spMkLst>
            <pc:docMk/>
            <pc:sldMk cId="2687726188" sldId="880"/>
            <ac:spMk id="36" creationId="{D669F2C9-7480-F9FF-9054-2406F3BE68E0}"/>
          </ac:spMkLst>
        </pc:spChg>
        <pc:spChg chg="mod">
          <ac:chgData name="Sofia Esquivel Elizondo" userId="8e73f7cf-d120-4db7-941c-da3a997efadd" providerId="ADAL" clId="{C0899302-CE30-4DFB-84BB-EE24A44F4ACD}" dt="2025-04-25T11:36:33.426" v="5425"/>
          <ac:spMkLst>
            <pc:docMk/>
            <pc:sldMk cId="2687726188" sldId="880"/>
            <ac:spMk id="38" creationId="{971D45F0-5A89-F0A4-C2C6-6014CFD173C9}"/>
          </ac:spMkLst>
        </pc:spChg>
        <pc:spChg chg="add mod">
          <ac:chgData name="Sofia Esquivel Elizondo" userId="8e73f7cf-d120-4db7-941c-da3a997efadd" providerId="ADAL" clId="{C0899302-CE30-4DFB-84BB-EE24A44F4ACD}" dt="2025-04-25T11:36:33.426" v="5425"/>
          <ac:spMkLst>
            <pc:docMk/>
            <pc:sldMk cId="2687726188" sldId="880"/>
            <ac:spMk id="40" creationId="{7877C206-B572-BF2D-97D5-D5301271FEFE}"/>
          </ac:spMkLst>
        </pc:spChg>
        <pc:spChg chg="add mod">
          <ac:chgData name="Sofia Esquivel Elizondo" userId="8e73f7cf-d120-4db7-941c-da3a997efadd" providerId="ADAL" clId="{C0899302-CE30-4DFB-84BB-EE24A44F4ACD}" dt="2025-04-25T11:36:33.426" v="5425"/>
          <ac:spMkLst>
            <pc:docMk/>
            <pc:sldMk cId="2687726188" sldId="880"/>
            <ac:spMk id="41" creationId="{4CAFB2DC-0B3E-3AEA-B7CB-92CCA1A41BB4}"/>
          </ac:spMkLst>
        </pc:spChg>
        <pc:spChg chg="add mod">
          <ac:chgData name="Sofia Esquivel Elizondo" userId="8e73f7cf-d120-4db7-941c-da3a997efadd" providerId="ADAL" clId="{C0899302-CE30-4DFB-84BB-EE24A44F4ACD}" dt="2025-04-25T11:36:33.426" v="5425"/>
          <ac:spMkLst>
            <pc:docMk/>
            <pc:sldMk cId="2687726188" sldId="880"/>
            <ac:spMk id="42" creationId="{6E1B4DFB-D78A-F136-39D4-30E75ADCE3A9}"/>
          </ac:spMkLst>
        </pc:spChg>
        <pc:spChg chg="add mod">
          <ac:chgData name="Sofia Esquivel Elizondo" userId="8e73f7cf-d120-4db7-941c-da3a997efadd" providerId="ADAL" clId="{C0899302-CE30-4DFB-84BB-EE24A44F4ACD}" dt="2025-04-25T11:36:33.426" v="5425"/>
          <ac:spMkLst>
            <pc:docMk/>
            <pc:sldMk cId="2687726188" sldId="880"/>
            <ac:spMk id="47" creationId="{99368C84-5551-635B-EE97-DA71FA6829C8}"/>
          </ac:spMkLst>
        </pc:spChg>
        <pc:spChg chg="add mod">
          <ac:chgData name="Sofia Esquivel Elizondo" userId="8e73f7cf-d120-4db7-941c-da3a997efadd" providerId="ADAL" clId="{C0899302-CE30-4DFB-84BB-EE24A44F4ACD}" dt="2025-04-25T11:36:33.426" v="5425"/>
          <ac:spMkLst>
            <pc:docMk/>
            <pc:sldMk cId="2687726188" sldId="880"/>
            <ac:spMk id="48" creationId="{D2CB10C1-E73E-FEE1-B8D2-AE3D0016A9D3}"/>
          </ac:spMkLst>
        </pc:spChg>
        <pc:spChg chg="mod">
          <ac:chgData name="Sofia Esquivel Elizondo" userId="8e73f7cf-d120-4db7-941c-da3a997efadd" providerId="ADAL" clId="{C0899302-CE30-4DFB-84BB-EE24A44F4ACD}" dt="2025-04-25T11:36:33.426" v="5425"/>
          <ac:spMkLst>
            <pc:docMk/>
            <pc:sldMk cId="2687726188" sldId="880"/>
            <ac:spMk id="53" creationId="{6CD580E7-B6F5-6CA0-D1BF-84EF6799FCD2}"/>
          </ac:spMkLst>
        </pc:spChg>
        <pc:spChg chg="mod">
          <ac:chgData name="Sofia Esquivel Elizondo" userId="8e73f7cf-d120-4db7-941c-da3a997efadd" providerId="ADAL" clId="{C0899302-CE30-4DFB-84BB-EE24A44F4ACD}" dt="2025-04-25T11:38:41.066" v="5442" actId="208"/>
          <ac:spMkLst>
            <pc:docMk/>
            <pc:sldMk cId="2687726188" sldId="880"/>
            <ac:spMk id="58" creationId="{44B3D750-C3C9-F64B-869B-9A3F6B9BFFF6}"/>
          </ac:spMkLst>
        </pc:spChg>
        <pc:spChg chg="mod">
          <ac:chgData name="Sofia Esquivel Elizondo" userId="8e73f7cf-d120-4db7-941c-da3a997efadd" providerId="ADAL" clId="{C0899302-CE30-4DFB-84BB-EE24A44F4ACD}" dt="2025-04-25T11:39:06.132" v="5445" actId="207"/>
          <ac:spMkLst>
            <pc:docMk/>
            <pc:sldMk cId="2687726188" sldId="880"/>
            <ac:spMk id="60" creationId="{C4394B6D-40B7-42E6-073E-57F6D2100413}"/>
          </ac:spMkLst>
        </pc:spChg>
        <pc:spChg chg="mod">
          <ac:chgData name="Sofia Esquivel Elizondo" userId="8e73f7cf-d120-4db7-941c-da3a997efadd" providerId="ADAL" clId="{C0899302-CE30-4DFB-84BB-EE24A44F4ACD}" dt="2025-04-25T11:39:16.859" v="5447" actId="207"/>
          <ac:spMkLst>
            <pc:docMk/>
            <pc:sldMk cId="2687726188" sldId="880"/>
            <ac:spMk id="61" creationId="{D25BACB2-6FFB-AA96-A0AC-F020EEDF38ED}"/>
          </ac:spMkLst>
        </pc:spChg>
        <pc:spChg chg="mod">
          <ac:chgData name="Sofia Esquivel Elizondo" userId="8e73f7cf-d120-4db7-941c-da3a997efadd" providerId="ADAL" clId="{C0899302-CE30-4DFB-84BB-EE24A44F4ACD}" dt="2025-04-25T11:38:41.066" v="5442" actId="208"/>
          <ac:spMkLst>
            <pc:docMk/>
            <pc:sldMk cId="2687726188" sldId="880"/>
            <ac:spMk id="62" creationId="{DA225FAE-DCAE-952E-0AF2-1431CE119931}"/>
          </ac:spMkLst>
        </pc:spChg>
        <pc:spChg chg="mod">
          <ac:chgData name="Sofia Esquivel Elizondo" userId="8e73f7cf-d120-4db7-941c-da3a997efadd" providerId="ADAL" clId="{C0899302-CE30-4DFB-84BB-EE24A44F4ACD}" dt="2025-04-25T11:38:54.310" v="5443" actId="208"/>
          <ac:spMkLst>
            <pc:docMk/>
            <pc:sldMk cId="2687726188" sldId="880"/>
            <ac:spMk id="64" creationId="{6A10EC3B-7B43-7F2F-9A82-E5ABFFDA02B8}"/>
          </ac:spMkLst>
        </pc:spChg>
        <pc:spChg chg="mod">
          <ac:chgData name="Sofia Esquivel Elizondo" userId="8e73f7cf-d120-4db7-941c-da3a997efadd" providerId="ADAL" clId="{C0899302-CE30-4DFB-84BB-EE24A44F4ACD}" dt="2025-04-25T11:38:54.310" v="5443" actId="208"/>
          <ac:spMkLst>
            <pc:docMk/>
            <pc:sldMk cId="2687726188" sldId="880"/>
            <ac:spMk id="65" creationId="{F27C3911-570B-CB41-DFF9-52FF57FFDC2F}"/>
          </ac:spMkLst>
        </pc:spChg>
        <pc:spChg chg="mod">
          <ac:chgData name="Sofia Esquivel Elizondo" userId="8e73f7cf-d120-4db7-941c-da3a997efadd" providerId="ADAL" clId="{C0899302-CE30-4DFB-84BB-EE24A44F4ACD}" dt="2025-04-25T11:39:06.132" v="5445" actId="207"/>
          <ac:spMkLst>
            <pc:docMk/>
            <pc:sldMk cId="2687726188" sldId="880"/>
            <ac:spMk id="67" creationId="{6C04E998-3662-E80F-3C1A-E4FB201B36F8}"/>
          </ac:spMkLst>
        </pc:spChg>
        <pc:spChg chg="mod">
          <ac:chgData name="Sofia Esquivel Elizondo" userId="8e73f7cf-d120-4db7-941c-da3a997efadd" providerId="ADAL" clId="{C0899302-CE30-4DFB-84BB-EE24A44F4ACD}" dt="2025-04-25T11:39:16.859" v="5447" actId="207"/>
          <ac:spMkLst>
            <pc:docMk/>
            <pc:sldMk cId="2687726188" sldId="880"/>
            <ac:spMk id="68" creationId="{26A8399B-E781-C421-A668-297AB6BAAC6B}"/>
          </ac:spMkLst>
        </pc:spChg>
        <pc:spChg chg="mod">
          <ac:chgData name="Sofia Esquivel Elizondo" userId="8e73f7cf-d120-4db7-941c-da3a997efadd" providerId="ADAL" clId="{C0899302-CE30-4DFB-84BB-EE24A44F4ACD}" dt="2025-04-25T11:39:06.132" v="5445" actId="207"/>
          <ac:spMkLst>
            <pc:docMk/>
            <pc:sldMk cId="2687726188" sldId="880"/>
            <ac:spMk id="71" creationId="{CB291340-9B23-D8A7-4532-3D3E085F280F}"/>
          </ac:spMkLst>
        </pc:spChg>
        <pc:spChg chg="mod">
          <ac:chgData name="Sofia Esquivel Elizondo" userId="8e73f7cf-d120-4db7-941c-da3a997efadd" providerId="ADAL" clId="{C0899302-CE30-4DFB-84BB-EE24A44F4ACD}" dt="2025-04-25T11:39:16.859" v="5447" actId="207"/>
          <ac:spMkLst>
            <pc:docMk/>
            <pc:sldMk cId="2687726188" sldId="880"/>
            <ac:spMk id="72" creationId="{429418F8-C503-33DC-1CDF-14781FE7E944}"/>
          </ac:spMkLst>
        </pc:spChg>
        <pc:spChg chg="mod">
          <ac:chgData name="Sofia Esquivel Elizondo" userId="8e73f7cf-d120-4db7-941c-da3a997efadd" providerId="ADAL" clId="{C0899302-CE30-4DFB-84BB-EE24A44F4ACD}" dt="2025-04-25T11:39:06.132" v="5445" actId="207"/>
          <ac:spMkLst>
            <pc:docMk/>
            <pc:sldMk cId="2687726188" sldId="880"/>
            <ac:spMk id="73" creationId="{AB585362-5C8A-5A97-8582-B3A41028BC78}"/>
          </ac:spMkLst>
        </pc:spChg>
        <pc:spChg chg="mod">
          <ac:chgData name="Sofia Esquivel Elizondo" userId="8e73f7cf-d120-4db7-941c-da3a997efadd" providerId="ADAL" clId="{C0899302-CE30-4DFB-84BB-EE24A44F4ACD}" dt="2025-04-25T11:39:16.859" v="5447" actId="207"/>
          <ac:spMkLst>
            <pc:docMk/>
            <pc:sldMk cId="2687726188" sldId="880"/>
            <ac:spMk id="74" creationId="{E910E2AD-2B09-9EBD-6208-1AFE2C13C5C1}"/>
          </ac:spMkLst>
        </pc:spChg>
        <pc:spChg chg="mod">
          <ac:chgData name="Sofia Esquivel Elizondo" userId="8e73f7cf-d120-4db7-941c-da3a997efadd" providerId="ADAL" clId="{C0899302-CE30-4DFB-84BB-EE24A44F4ACD}" dt="2025-04-25T11:40:37.576" v="5448" actId="207"/>
          <ac:spMkLst>
            <pc:docMk/>
            <pc:sldMk cId="2687726188" sldId="880"/>
            <ac:spMk id="80" creationId="{F99ABF33-CF33-89FE-4859-CD32E2B21344}"/>
          </ac:spMkLst>
        </pc:spChg>
        <pc:spChg chg="mod">
          <ac:chgData name="Sofia Esquivel Elizondo" userId="8e73f7cf-d120-4db7-941c-da3a997efadd" providerId="ADAL" clId="{C0899302-CE30-4DFB-84BB-EE24A44F4ACD}" dt="2025-04-25T11:40:37.576" v="5448" actId="207"/>
          <ac:spMkLst>
            <pc:docMk/>
            <pc:sldMk cId="2687726188" sldId="880"/>
            <ac:spMk id="84" creationId="{8A2BB66B-BDC1-BE1D-5157-C281204D6E05}"/>
          </ac:spMkLst>
        </pc:spChg>
        <pc:spChg chg="mod">
          <ac:chgData name="Sofia Esquivel Elizondo" userId="8e73f7cf-d120-4db7-941c-da3a997efadd" providerId="ADAL" clId="{C0899302-CE30-4DFB-84BB-EE24A44F4ACD}" dt="2025-04-25T11:40:44.879" v="5450" actId="207"/>
          <ac:spMkLst>
            <pc:docMk/>
            <pc:sldMk cId="2687726188" sldId="880"/>
            <ac:spMk id="85" creationId="{87FE62E3-CDAC-AFF0-059D-95F07060FEF6}"/>
          </ac:spMkLst>
        </pc:spChg>
        <pc:spChg chg="mod">
          <ac:chgData name="Sofia Esquivel Elizondo" userId="8e73f7cf-d120-4db7-941c-da3a997efadd" providerId="ADAL" clId="{C0899302-CE30-4DFB-84BB-EE24A44F4ACD}" dt="2025-04-25T11:40:53.086" v="5452" actId="207"/>
          <ac:spMkLst>
            <pc:docMk/>
            <pc:sldMk cId="2687726188" sldId="880"/>
            <ac:spMk id="86" creationId="{079543A8-995E-A0F3-764B-36F2D5B84EF6}"/>
          </ac:spMkLst>
        </pc:spChg>
        <pc:spChg chg="mod">
          <ac:chgData name="Sofia Esquivel Elizondo" userId="8e73f7cf-d120-4db7-941c-da3a997efadd" providerId="ADAL" clId="{C0899302-CE30-4DFB-84BB-EE24A44F4ACD}" dt="2025-04-25T11:40:44.879" v="5450" actId="207"/>
          <ac:spMkLst>
            <pc:docMk/>
            <pc:sldMk cId="2687726188" sldId="880"/>
            <ac:spMk id="93" creationId="{A103104B-7BE3-7847-9809-09E796B71A01}"/>
          </ac:spMkLst>
        </pc:spChg>
        <pc:spChg chg="mod">
          <ac:chgData name="Sofia Esquivel Elizondo" userId="8e73f7cf-d120-4db7-941c-da3a997efadd" providerId="ADAL" clId="{C0899302-CE30-4DFB-84BB-EE24A44F4ACD}" dt="2025-04-25T11:40:53.086" v="5452" actId="207"/>
          <ac:spMkLst>
            <pc:docMk/>
            <pc:sldMk cId="2687726188" sldId="880"/>
            <ac:spMk id="94" creationId="{A3694CE8-834C-237C-5760-B98B17D6A1CA}"/>
          </ac:spMkLst>
        </pc:spChg>
        <pc:spChg chg="mod">
          <ac:chgData name="Sofia Esquivel Elizondo" userId="8e73f7cf-d120-4db7-941c-da3a997efadd" providerId="ADAL" clId="{C0899302-CE30-4DFB-84BB-EE24A44F4ACD}" dt="2025-04-25T11:37:41.544" v="5434" actId="207"/>
          <ac:spMkLst>
            <pc:docMk/>
            <pc:sldMk cId="2687726188" sldId="880"/>
            <ac:spMk id="107" creationId="{2E6DA66F-81FA-60BB-66FD-021B83CC2934}"/>
          </ac:spMkLst>
        </pc:spChg>
        <pc:spChg chg="mod">
          <ac:chgData name="Sofia Esquivel Elizondo" userId="8e73f7cf-d120-4db7-941c-da3a997efadd" providerId="ADAL" clId="{C0899302-CE30-4DFB-84BB-EE24A44F4ACD}" dt="2025-04-25T11:38:18.747" v="5439" actId="207"/>
          <ac:spMkLst>
            <pc:docMk/>
            <pc:sldMk cId="2687726188" sldId="880"/>
            <ac:spMk id="111" creationId="{17EA6F59-4EDD-01FC-FB5D-CE922976F949}"/>
          </ac:spMkLst>
        </pc:spChg>
        <pc:spChg chg="mod">
          <ac:chgData name="Sofia Esquivel Elizondo" userId="8e73f7cf-d120-4db7-941c-da3a997efadd" providerId="ADAL" clId="{C0899302-CE30-4DFB-84BB-EE24A44F4ACD}" dt="2025-04-25T11:38:18.747" v="5439" actId="207"/>
          <ac:spMkLst>
            <pc:docMk/>
            <pc:sldMk cId="2687726188" sldId="880"/>
            <ac:spMk id="112" creationId="{4A83EC94-2B72-4925-21DB-FAC495AA5469}"/>
          </ac:spMkLst>
        </pc:spChg>
        <pc:spChg chg="mod">
          <ac:chgData name="Sofia Esquivel Elizondo" userId="8e73f7cf-d120-4db7-941c-da3a997efadd" providerId="ADAL" clId="{C0899302-CE30-4DFB-84BB-EE24A44F4ACD}" dt="2025-04-25T11:38:18.747" v="5439" actId="207"/>
          <ac:spMkLst>
            <pc:docMk/>
            <pc:sldMk cId="2687726188" sldId="880"/>
            <ac:spMk id="113" creationId="{E35A91BF-D9EA-15C7-1EE0-2DD289651A36}"/>
          </ac:spMkLst>
        </pc:spChg>
        <pc:spChg chg="mod">
          <ac:chgData name="Sofia Esquivel Elizondo" userId="8e73f7cf-d120-4db7-941c-da3a997efadd" providerId="ADAL" clId="{C0899302-CE30-4DFB-84BB-EE24A44F4ACD}" dt="2025-04-25T11:38:18.747" v="5439" actId="207"/>
          <ac:spMkLst>
            <pc:docMk/>
            <pc:sldMk cId="2687726188" sldId="880"/>
            <ac:spMk id="114" creationId="{42D97F0E-F7C1-84DA-5006-E5382627956A}"/>
          </ac:spMkLst>
        </pc:spChg>
        <pc:spChg chg="mod">
          <ac:chgData name="Sofia Esquivel Elizondo" userId="8e73f7cf-d120-4db7-941c-da3a997efadd" providerId="ADAL" clId="{C0899302-CE30-4DFB-84BB-EE24A44F4ACD}" dt="2025-04-25T11:37:15.918" v="5429" actId="207"/>
          <ac:spMkLst>
            <pc:docMk/>
            <pc:sldMk cId="2687726188" sldId="880"/>
            <ac:spMk id="184" creationId="{8322FC65-2E90-CFB3-55CB-CF4A32B37EF9}"/>
          </ac:spMkLst>
        </pc:spChg>
        <pc:spChg chg="mod">
          <ac:chgData name="Sofia Esquivel Elizondo" userId="8e73f7cf-d120-4db7-941c-da3a997efadd" providerId="ADAL" clId="{C0899302-CE30-4DFB-84BB-EE24A44F4ACD}" dt="2025-04-25T11:37:15.918" v="5429" actId="207"/>
          <ac:spMkLst>
            <pc:docMk/>
            <pc:sldMk cId="2687726188" sldId="880"/>
            <ac:spMk id="187" creationId="{4208020E-0194-8330-1BEA-35DFF63B47F5}"/>
          </ac:spMkLst>
        </pc:spChg>
        <pc:grpChg chg="add mod">
          <ac:chgData name="Sofia Esquivel Elizondo" userId="8e73f7cf-d120-4db7-941c-da3a997efadd" providerId="ADAL" clId="{C0899302-CE30-4DFB-84BB-EE24A44F4ACD}" dt="2025-04-25T11:36:33.426" v="5425"/>
          <ac:grpSpMkLst>
            <pc:docMk/>
            <pc:sldMk cId="2687726188" sldId="880"/>
            <ac:grpSpMk id="37" creationId="{B718CA99-E1EE-A0B1-91EB-9DEA74A51F4F}"/>
          </ac:grpSpMkLst>
        </pc:grpChg>
        <pc:picChg chg="mod">
          <ac:chgData name="Sofia Esquivel Elizondo" userId="8e73f7cf-d120-4db7-941c-da3a997efadd" providerId="ADAL" clId="{C0899302-CE30-4DFB-84BB-EE24A44F4ACD}" dt="2025-04-25T11:36:33.426" v="5425"/>
          <ac:picMkLst>
            <pc:docMk/>
            <pc:sldMk cId="2687726188" sldId="880"/>
            <ac:picMk id="39" creationId="{7FF18808-06A8-DF7C-24C5-FBFF9D7AFDFE}"/>
          </ac:picMkLst>
        </pc:picChg>
        <pc:picChg chg="mod">
          <ac:chgData name="Sofia Esquivel Elizondo" userId="8e73f7cf-d120-4db7-941c-da3a997efadd" providerId="ADAL" clId="{C0899302-CE30-4DFB-84BB-EE24A44F4ACD}" dt="2025-04-25T11:37:26.036" v="5431" actId="207"/>
          <ac:picMkLst>
            <pc:docMk/>
            <pc:sldMk cId="2687726188" sldId="880"/>
            <ac:picMk id="43" creationId="{19F0B757-4DB2-3A4E-8AC2-467CAE3735AB}"/>
          </ac:picMkLst>
        </pc:picChg>
        <pc:picChg chg="mod">
          <ac:chgData name="Sofia Esquivel Elizondo" userId="8e73f7cf-d120-4db7-941c-da3a997efadd" providerId="ADAL" clId="{C0899302-CE30-4DFB-84BB-EE24A44F4ACD}" dt="2025-04-25T11:37:22.572" v="5430" actId="207"/>
          <ac:picMkLst>
            <pc:docMk/>
            <pc:sldMk cId="2687726188" sldId="880"/>
            <ac:picMk id="44" creationId="{1C79CCAF-03A4-DC61-1CAF-CCB240B86292}"/>
          </ac:picMkLst>
        </pc:picChg>
        <pc:picChg chg="mod">
          <ac:chgData name="Sofia Esquivel Elizondo" userId="8e73f7cf-d120-4db7-941c-da3a997efadd" providerId="ADAL" clId="{C0899302-CE30-4DFB-84BB-EE24A44F4ACD}" dt="2025-04-25T11:36:33.426" v="5425"/>
          <ac:picMkLst>
            <pc:docMk/>
            <pc:sldMk cId="2687726188" sldId="880"/>
            <ac:picMk id="54" creationId="{D18835FB-EE61-678A-C44B-AADCAD56E5D4}"/>
          </ac:picMkLst>
        </pc:picChg>
        <pc:picChg chg="mod">
          <ac:chgData name="Sofia Esquivel Elizondo" userId="8e73f7cf-d120-4db7-941c-da3a997efadd" providerId="ADAL" clId="{C0899302-CE30-4DFB-84BB-EE24A44F4ACD}" dt="2025-04-25T11:37:31.164" v="5433" actId="207"/>
          <ac:picMkLst>
            <pc:docMk/>
            <pc:sldMk cId="2687726188" sldId="880"/>
            <ac:picMk id="185" creationId="{7C27BA27-0875-FB6C-071E-9B41A3682DB4}"/>
          </ac:picMkLst>
        </pc:picChg>
        <pc:picChg chg="mod">
          <ac:chgData name="Sofia Esquivel Elizondo" userId="8e73f7cf-d120-4db7-941c-da3a997efadd" providerId="ADAL" clId="{C0899302-CE30-4DFB-84BB-EE24A44F4ACD}" dt="2025-04-25T11:37:28.446" v="5432" actId="207"/>
          <ac:picMkLst>
            <pc:docMk/>
            <pc:sldMk cId="2687726188" sldId="880"/>
            <ac:picMk id="188" creationId="{0180615F-41A7-FB26-1845-62666391FB19}"/>
          </ac:picMkLst>
        </pc:picChg>
        <pc:cxnChg chg="add mod">
          <ac:chgData name="Sofia Esquivel Elizondo" userId="8e73f7cf-d120-4db7-941c-da3a997efadd" providerId="ADAL" clId="{C0899302-CE30-4DFB-84BB-EE24A44F4ACD}" dt="2025-04-25T11:43:59.583" v="5557" actId="1036"/>
          <ac:cxnSpMkLst>
            <pc:docMk/>
            <pc:sldMk cId="2687726188" sldId="880"/>
            <ac:cxnSpMk id="59" creationId="{290A6538-AD3D-6CA5-0171-AFC156978BDA}"/>
          </ac:cxnSpMkLst>
        </pc:cxnChg>
        <pc:cxnChg chg="add mod">
          <ac:chgData name="Sofia Esquivel Elizondo" userId="8e73f7cf-d120-4db7-941c-da3a997efadd" providerId="ADAL" clId="{C0899302-CE30-4DFB-84BB-EE24A44F4ACD}" dt="2025-04-25T11:43:56.310" v="5555" actId="1036"/>
          <ac:cxnSpMkLst>
            <pc:docMk/>
            <pc:sldMk cId="2687726188" sldId="880"/>
            <ac:cxnSpMk id="115" creationId="{497A7F1F-1CD1-6E06-B32F-5A99D5482F11}"/>
          </ac:cxnSpMkLst>
        </pc:cxnChg>
      </pc:sldChg>
      <pc:sldMasterChg chg="delSldLayout">
        <pc:chgData name="Sofia Esquivel Elizondo" userId="8e73f7cf-d120-4db7-941c-da3a997efadd" providerId="ADAL" clId="{C0899302-CE30-4DFB-84BB-EE24A44F4ACD}" dt="2025-04-25T10:06:55.902" v="4659" actId="47"/>
        <pc:sldMasterMkLst>
          <pc:docMk/>
          <pc:sldMasterMk cId="1807879623" sldId="2147483719"/>
        </pc:sldMasterMkLst>
        <pc:sldLayoutChg chg="del">
          <pc:chgData name="Sofia Esquivel Elizondo" userId="8e73f7cf-d120-4db7-941c-da3a997efadd" providerId="ADAL" clId="{C0899302-CE30-4DFB-84BB-EE24A44F4ACD}" dt="2025-04-25T10:06:55.902" v="4659" actId="47"/>
          <pc:sldLayoutMkLst>
            <pc:docMk/>
            <pc:sldMasterMk cId="1807879623" sldId="2147483719"/>
            <pc:sldLayoutMk cId="495557856" sldId="214748373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9237-DEF3-420B-8AB2-AFAE35F8B4F7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8AB0-E9F2-492D-8B2B-89DD22EF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4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1E1F2-DD26-BF11-C89E-FD3704F4D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CBC576-D446-49FA-DB13-684044FD7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EB7B5-0312-E6D0-F311-AEF72E58A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03314-A57E-A7B0-039D-75AF0F103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2578-D3ED-4956-8AA8-AF9C8A9F00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2578-D3ED-4956-8AA8-AF9C8A9F00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C4352-1E55-D71B-80DC-3842C055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54173-4F81-243C-F1D0-88031C835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18BA6-B1EE-4971-7F73-5EF2A6848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Aptos" panose="020B00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4DB6-B47F-C919-8BD0-9C48A88B6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2578-D3ED-4956-8AA8-AF9C8A9F00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8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86264-1F13-6590-66CE-965A2CD2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B9B07-CA0F-9951-0BD5-36C7D7734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F8E52-A95C-AF13-AE9C-ED87A6DBF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6FBBE-6BD4-250E-E996-EBA398589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2578-D3ED-4956-8AA8-AF9C8A9F00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5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9E586-D662-4E93-A7AE-6D5B0B339A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5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7031C-1F5C-9179-CBC5-5FAE124B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AB5FF-81D9-68C3-9E23-2F884AF8B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62693-09A9-5045-119D-44468D0EA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930E-5D5F-4EA3-8D70-CB74E7D93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EE431-9486-452F-C0D7-141084A3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585D2-DD9A-1498-1B74-04A1852C2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36DF6-3F75-06E7-D3E4-3907F7F20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A309B-874D-A605-8E04-DC67524A9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5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8AB0-E9F2-492D-8B2B-89DD22EF81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6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22FE0-B056-A9EA-87D1-19717C675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AC852-3E12-6D8C-82B4-191D6D4D6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B3E1C-E8C6-617C-1019-DD015A7DD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4DBE0-432A-5695-9C19-739C1FBCE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2578-D3ED-4956-8AA8-AF9C8A9F00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2578-D3ED-4956-8AA8-AF9C8A9F00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871539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fontAlgn="b">
              <a:lnSpc>
                <a:spcPct val="95000"/>
              </a:lnSpc>
              <a:defRPr sz="3000" b="0" spc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EDF MASTER TITLE - OPTION 1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102726"/>
            <a:ext cx="8107362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743200"/>
            <a:ext cx="8107362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411433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End Slides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1561822"/>
            <a:ext cx="6868886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END SLIDE - CLICK TO EDIT</a:t>
            </a:r>
            <a:br>
              <a:rPr lang="en-US"/>
            </a:br>
            <a:r>
              <a:rPr lang="en-US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152902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Title Slides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6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fontAlgn="b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MASTER TITLE - OPTION 2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6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5859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7914" y="2764972"/>
            <a:ext cx="6868886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27696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End Slides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1561822"/>
            <a:ext cx="6868886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END SLIDE - CLICK TO EDIT</a:t>
            </a:r>
            <a:br>
              <a:rPr lang="en-US"/>
            </a:br>
            <a:r>
              <a:rPr lang="en-US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210227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871539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SECTION TITLE – OPTION 1</a:t>
            </a:r>
            <a:br>
              <a:rPr lang="en-US"/>
            </a:br>
            <a:r>
              <a:rPr lang="en-US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438" y="2102726"/>
            <a:ext cx="8107362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section subtitle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A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1469231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spc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quote (option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438" y="2700418"/>
            <a:ext cx="8107362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5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9589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8FF92-8A71-1947-A9F5-0FA793BF08C8}"/>
              </a:ext>
            </a:extLst>
          </p:cNvPr>
          <p:cNvSpPr/>
          <p:nvPr userDrawn="1"/>
        </p:nvSpPr>
        <p:spPr>
          <a:xfrm>
            <a:off x="1545769" y="-1"/>
            <a:ext cx="7598232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5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SECTION TITLE – OPTION 2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5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72757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677A8111-1D82-E643-AF8C-D531870EC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6"/>
            <a:ext cx="1552456" cy="51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B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8FF92-8A71-1947-A9F5-0FA793BF08C8}"/>
              </a:ext>
            </a:extLst>
          </p:cNvPr>
          <p:cNvSpPr/>
          <p:nvPr userDrawn="1"/>
        </p:nvSpPr>
        <p:spPr>
          <a:xfrm>
            <a:off x="1545769" y="-1"/>
            <a:ext cx="7598232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1332581"/>
            <a:ext cx="6868885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000" b="1" kern="1200" spc="0" dirty="0">
                <a:solidFill>
                  <a:srgbClr val="0033C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quote (option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7914" y="2563768"/>
            <a:ext cx="6868885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1400">
                <a:solidFill>
                  <a:srgbClr val="72757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attribution</a:t>
            </a:r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677A8111-1D82-E643-AF8C-D531870EC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6"/>
            <a:ext cx="1552456" cy="51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9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9438" y="1181102"/>
            <a:ext cx="8107362" cy="3205163"/>
          </a:xfrm>
        </p:spPr>
        <p:txBody>
          <a:bodyPr/>
          <a:lstStyle>
            <a:lvl1pPr>
              <a:defRPr>
                <a:solidFill>
                  <a:srgbClr val="72757E"/>
                </a:solidFill>
              </a:defRPr>
            </a:lvl1pPr>
            <a:lvl2pPr>
              <a:defRPr>
                <a:solidFill>
                  <a:srgbClr val="72757E"/>
                </a:solidFill>
              </a:defRPr>
            </a:lvl2pPr>
            <a:lvl3pPr>
              <a:defRPr>
                <a:solidFill>
                  <a:srgbClr val="72757E"/>
                </a:solidFill>
              </a:defRPr>
            </a:lvl3pPr>
            <a:lvl4pPr>
              <a:defRPr>
                <a:solidFill>
                  <a:srgbClr val="72757E"/>
                </a:solidFill>
              </a:defRPr>
            </a:lvl4pPr>
            <a:lvl5pPr>
              <a:defRPr>
                <a:solidFill>
                  <a:srgbClr val="72757E"/>
                </a:solidFill>
              </a:defRPr>
            </a:lvl5pPr>
          </a:lstStyle>
          <a:p>
            <a:pPr lvl="0"/>
            <a:r>
              <a:rPr lang="en-US"/>
              <a:t>Click to insert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20E72DB-DBD3-BA4A-BA82-DC26E5D3D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452412"/>
            <a:ext cx="7886700" cy="463604"/>
          </a:xfr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spc="0" dirty="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579438" y="1196792"/>
            <a:ext cx="8107362" cy="3205163"/>
          </a:xfrm>
        </p:spPr>
        <p:txBody>
          <a:bodyPr/>
          <a:lstStyle>
            <a:lvl1pPr>
              <a:buNone/>
              <a:defRPr>
                <a:solidFill>
                  <a:srgbClr val="72757E"/>
                </a:solidFill>
              </a:defRPr>
            </a:lvl1pPr>
          </a:lstStyle>
          <a:p>
            <a:r>
              <a:rPr lang="en-US"/>
              <a:t>Click to insert chart</a:t>
            </a: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C2F910-AF22-9145-B6C6-74769A934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375686"/>
            <a:ext cx="7886700" cy="617056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9438" y="1190067"/>
            <a:ext cx="3916362" cy="3565922"/>
          </a:xfrm>
        </p:spPr>
        <p:txBody>
          <a:bodyPr/>
          <a:lstStyle>
            <a:lvl1pPr>
              <a:defRPr sz="2000">
                <a:solidFill>
                  <a:srgbClr val="72757E"/>
                </a:solidFill>
              </a:defRPr>
            </a:lvl1pPr>
            <a:lvl2pPr>
              <a:defRPr sz="1800">
                <a:solidFill>
                  <a:srgbClr val="72757E"/>
                </a:solidFill>
              </a:defRPr>
            </a:lvl2pPr>
            <a:lvl3pPr>
              <a:defRPr sz="1600">
                <a:solidFill>
                  <a:srgbClr val="72757E"/>
                </a:solidFill>
              </a:defRPr>
            </a:lvl3pPr>
            <a:lvl4pPr>
              <a:defRPr sz="1500">
                <a:solidFill>
                  <a:srgbClr val="72757E"/>
                </a:solidFill>
              </a:defRPr>
            </a:lvl4pPr>
            <a:lvl5pPr>
              <a:defRPr sz="1200">
                <a:solidFill>
                  <a:srgbClr val="72757E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insert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E66C6-593A-4AF4-AF32-193B3EB567C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96347" y="1190067"/>
            <a:ext cx="3916362" cy="3565922"/>
          </a:xfrm>
        </p:spPr>
        <p:txBody>
          <a:bodyPr/>
          <a:lstStyle>
            <a:lvl1pPr>
              <a:defRPr sz="2000">
                <a:solidFill>
                  <a:srgbClr val="72757E"/>
                </a:solidFill>
              </a:defRPr>
            </a:lvl1pPr>
            <a:lvl2pPr>
              <a:defRPr sz="1800">
                <a:solidFill>
                  <a:srgbClr val="72757E"/>
                </a:solidFill>
              </a:defRPr>
            </a:lvl2pPr>
            <a:lvl3pPr>
              <a:defRPr sz="1600">
                <a:solidFill>
                  <a:srgbClr val="72757E"/>
                </a:solidFill>
              </a:defRPr>
            </a:lvl3pPr>
            <a:lvl4pPr>
              <a:defRPr sz="1500">
                <a:solidFill>
                  <a:srgbClr val="72757E"/>
                </a:solidFill>
              </a:defRPr>
            </a:lvl4pPr>
            <a:lvl5pPr>
              <a:defRPr sz="1200">
                <a:solidFill>
                  <a:srgbClr val="72757E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insert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964B9E-281D-A642-A1DF-A36EC73A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344833"/>
            <a:ext cx="7886700" cy="678762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1561822"/>
            <a:ext cx="8107362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END SLIDE - CLICK TO EDIT</a:t>
            </a:r>
            <a:br>
              <a:rPr lang="en-US"/>
            </a:br>
            <a:r>
              <a:rPr lang="en-US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3469024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20B736-A020-D444-936E-AC74AD21C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344833"/>
            <a:ext cx="7886700" cy="678762"/>
          </a:xfr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F Title Slide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6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fontAlgn="b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MASTER TITLE - OPTION 2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6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5859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7914" y="2764972"/>
            <a:ext cx="6868886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353737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F338D8-BD38-E74A-9FBB-204597D76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F17DE8-35E0-1745-A7C5-A28E53B31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photo and title/</a:t>
            </a:r>
            <a:r>
              <a:rPr lang="en-US" err="1"/>
              <a:t>hed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1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5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Title Slide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6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fontAlgn="b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MASTER TITLE - OPTION 2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6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5859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7914" y="2764972"/>
            <a:ext cx="6868886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74473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End Slide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1561822"/>
            <a:ext cx="6868886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END SLIDE - CLICK TO EDIT</a:t>
            </a:r>
            <a:br>
              <a:rPr lang="en-US"/>
            </a:br>
            <a:r>
              <a:rPr lang="en-US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5023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871539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fontAlgn="b">
              <a:lnSpc>
                <a:spcPct val="95000"/>
              </a:lnSpc>
              <a:defRPr sz="3000" b="0" spc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EDF MASTER TITLE - OPTION 1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102726"/>
            <a:ext cx="8107362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743200"/>
            <a:ext cx="8107362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42662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End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1561822"/>
            <a:ext cx="8107362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END SLIDE - CLICK TO EDIT</a:t>
            </a:r>
            <a:br>
              <a:rPr lang="en-US"/>
            </a:br>
            <a:r>
              <a:rPr lang="en-US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52850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Title Slides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6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fontAlgn="b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MASTER TITLE - OPTION 2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6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5859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7914" y="2764972"/>
            <a:ext cx="6868886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297722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End Slides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1561822"/>
            <a:ext cx="6868886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END SLIDE - CLICK TO EDIT</a:t>
            </a:r>
            <a:br>
              <a:rPr lang="en-US"/>
            </a:br>
            <a:r>
              <a:rPr lang="en-US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73583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Title Slides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6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fontAlgn="b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EDF MASTER TITLE - OPTION 2</a:t>
            </a:r>
            <a:br>
              <a:rPr lang="en-US"/>
            </a:br>
            <a:r>
              <a:rPr lang="en-US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6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5859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7914" y="2764972"/>
            <a:ext cx="6868886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22655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6A294-F4DB-034C-9175-ED8E823062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925C6F4-B1A9-A146-EDC9-5ADA5DAB46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68" y="4477653"/>
            <a:ext cx="1303164" cy="4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8D25F9-BD2C-6943-8DE6-9AFF716BF146}"/>
              </a:ext>
            </a:extLst>
          </p:cNvPr>
          <p:cNvSpPr/>
          <p:nvPr userDrawn="1"/>
        </p:nvSpPr>
        <p:spPr>
          <a:xfrm>
            <a:off x="1545769" y="0"/>
            <a:ext cx="7598231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7192A4-FADE-2749-85BC-04A9FC3A20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524" y="4294999"/>
            <a:ext cx="1469090" cy="826363"/>
          </a:xfrm>
          <a:prstGeom prst="rect">
            <a:avLst/>
          </a:prstGeom>
        </p:spPr>
      </p:pic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318CF90D-7EA2-D041-9BA8-4F5EA05D4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6"/>
            <a:ext cx="1553041" cy="5141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01BEB-B720-017F-C5F0-F549977509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368" y="4476813"/>
            <a:ext cx="1303164" cy="4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6A294-F4DB-034C-9175-ED8E823062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11A81D-93D2-2DD7-EAA4-B028D87CE6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2" y="4459880"/>
            <a:ext cx="829868" cy="2987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8A720-A123-939A-308D-D7AAB1432D14}"/>
              </a:ext>
            </a:extLst>
          </p:cNvPr>
          <p:cNvSpPr txBox="1"/>
          <p:nvPr userDrawn="1"/>
        </p:nvSpPr>
        <p:spPr>
          <a:xfrm>
            <a:off x="6789216" y="4875733"/>
            <a:ext cx="2196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bg1"/>
                </a:solidFill>
              </a:rPr>
              <a:t>Advocacy partner of Environmental Defense Fund </a:t>
            </a:r>
          </a:p>
        </p:txBody>
      </p:sp>
    </p:spTree>
    <p:extLst>
      <p:ext uri="{BB962C8B-B14F-4D97-AF65-F5344CB8AC3E}">
        <p14:creationId xmlns:p14="http://schemas.microsoft.com/office/powerpoint/2010/main" val="180787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outside&#10;&#10;Description automatically generated">
            <a:extLst>
              <a:ext uri="{FF2B5EF4-FFF2-40B4-BE49-F238E27FC236}">
                <a16:creationId xmlns:a16="http://schemas.microsoft.com/office/drawing/2014/main" id="{B369394E-0E22-C430-79FB-7DF1B094A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9859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D25F9-BD2C-6943-8DE6-9AFF716BF146}"/>
              </a:ext>
            </a:extLst>
          </p:cNvPr>
          <p:cNvSpPr/>
          <p:nvPr userDrawn="1"/>
        </p:nvSpPr>
        <p:spPr>
          <a:xfrm>
            <a:off x="1545769" y="0"/>
            <a:ext cx="7598231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8D750C6-198F-2541-275B-E6E906CC69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627" y="4459880"/>
            <a:ext cx="829869" cy="298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25D6AB-A119-6C0B-D76C-D2543F08F336}"/>
              </a:ext>
            </a:extLst>
          </p:cNvPr>
          <p:cNvSpPr txBox="1"/>
          <p:nvPr userDrawn="1"/>
        </p:nvSpPr>
        <p:spPr>
          <a:xfrm>
            <a:off x="6799270" y="4875733"/>
            <a:ext cx="2196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>
                <a:solidFill>
                  <a:srgbClr val="72757E"/>
                </a:solidFill>
              </a:rPr>
              <a:t>Advocacy partner of Environmental Defense Fund </a:t>
            </a:r>
          </a:p>
        </p:txBody>
      </p:sp>
    </p:spTree>
    <p:extLst>
      <p:ext uri="{BB962C8B-B14F-4D97-AF65-F5344CB8AC3E}">
        <p14:creationId xmlns:p14="http://schemas.microsoft.com/office/powerpoint/2010/main" val="257242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on a clipboard&#10;&#10;Description automatically generated">
            <a:extLst>
              <a:ext uri="{FF2B5EF4-FFF2-40B4-BE49-F238E27FC236}">
                <a16:creationId xmlns:a16="http://schemas.microsoft.com/office/drawing/2014/main" id="{E3CD826C-9D7F-155D-B1FE-CDE503282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4"/>
          <a:stretch/>
        </p:blipFill>
        <p:spPr>
          <a:xfrm>
            <a:off x="0" y="0"/>
            <a:ext cx="1545769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D25F9-BD2C-6943-8DE6-9AFF716BF146}"/>
              </a:ext>
            </a:extLst>
          </p:cNvPr>
          <p:cNvSpPr/>
          <p:nvPr userDrawn="1"/>
        </p:nvSpPr>
        <p:spPr>
          <a:xfrm>
            <a:off x="1545769" y="0"/>
            <a:ext cx="7598231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8D750C6-198F-2541-275B-E6E906CC69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627" y="4459880"/>
            <a:ext cx="829869" cy="298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25D6AB-A119-6C0B-D76C-D2543F08F336}"/>
              </a:ext>
            </a:extLst>
          </p:cNvPr>
          <p:cNvSpPr txBox="1"/>
          <p:nvPr userDrawn="1"/>
        </p:nvSpPr>
        <p:spPr>
          <a:xfrm>
            <a:off x="6799270" y="4875733"/>
            <a:ext cx="2196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>
                <a:solidFill>
                  <a:srgbClr val="72757E"/>
                </a:solidFill>
              </a:rPr>
              <a:t>Advocacy partner of Environmental Defense Fund </a:t>
            </a:r>
          </a:p>
        </p:txBody>
      </p:sp>
    </p:spTree>
    <p:extLst>
      <p:ext uri="{BB962C8B-B14F-4D97-AF65-F5344CB8AC3E}">
        <p14:creationId xmlns:p14="http://schemas.microsoft.com/office/powerpoint/2010/main" val="27494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012F6AFC-7C4D-421C-9047-3316CCFA3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45" y="-1938"/>
            <a:ext cx="1559859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D25F9-BD2C-6943-8DE6-9AFF716BF146}"/>
              </a:ext>
            </a:extLst>
          </p:cNvPr>
          <p:cNvSpPr/>
          <p:nvPr userDrawn="1"/>
        </p:nvSpPr>
        <p:spPr>
          <a:xfrm>
            <a:off x="1545769" y="0"/>
            <a:ext cx="7598231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8D750C6-198F-2541-275B-E6E906CC69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627" y="4459880"/>
            <a:ext cx="829869" cy="298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25D6AB-A119-6C0B-D76C-D2543F08F336}"/>
              </a:ext>
            </a:extLst>
          </p:cNvPr>
          <p:cNvSpPr txBox="1"/>
          <p:nvPr userDrawn="1"/>
        </p:nvSpPr>
        <p:spPr>
          <a:xfrm>
            <a:off x="6799270" y="4875733"/>
            <a:ext cx="2196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>
                <a:solidFill>
                  <a:srgbClr val="72757E"/>
                </a:solidFill>
              </a:rPr>
              <a:t>Advocacy partner of Environmental Defense Fund </a:t>
            </a:r>
          </a:p>
        </p:txBody>
      </p:sp>
    </p:spTree>
    <p:extLst>
      <p:ext uri="{BB962C8B-B14F-4D97-AF65-F5344CB8AC3E}">
        <p14:creationId xmlns:p14="http://schemas.microsoft.com/office/powerpoint/2010/main" val="27647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5066227-5975-4AA6-839C-7107024B1A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0931" y="4524433"/>
            <a:ext cx="2266951" cy="419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96EB2-B88C-D546-B396-90C3DC8B09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7" r:id="rId2"/>
    <p:sldLayoutId id="2147483712" r:id="rId3"/>
    <p:sldLayoutId id="2147483718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29B6D8-924B-0A4C-9293-D8D3F429C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4483" y="-2004484"/>
            <a:ext cx="5154386" cy="91633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B3DB5C-98CA-504F-AF90-7AA157DAE784}"/>
              </a:ext>
            </a:extLst>
          </p:cNvPr>
          <p:cNvSpPr/>
          <p:nvPr userDrawn="1"/>
        </p:nvSpPr>
        <p:spPr>
          <a:xfrm>
            <a:off x="-1" y="197225"/>
            <a:ext cx="9163353" cy="475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438" y="1181102"/>
            <a:ext cx="8107362" cy="3205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AC8437E-99AC-6B42-A455-0AFD4B09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97" y="18732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59" r:id="rId3"/>
    <p:sldLayoutId id="2147483661" r:id="rId4"/>
    <p:sldLayoutId id="2147483734" r:id="rId5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b="1" kern="1200" spc="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5000"/>
        </a:lnSpc>
        <a:spcBef>
          <a:spcPts val="135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5000"/>
        </a:lnSpc>
        <a:spcBef>
          <a:spcPts val="675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8595B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58595B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58595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3831" indent="-173831" algn="l" defTabSz="685800" rtl="0" eaLnBrk="1" latinLnBrk="0" hangingPunct="1">
        <a:lnSpc>
          <a:spcPct val="95000"/>
        </a:lnSpc>
        <a:spcBef>
          <a:spcPts val="1350"/>
        </a:spcBef>
        <a:buFont typeface="Arial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95000"/>
        </a:lnSpc>
        <a:spcBef>
          <a:spcPts val="675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svg"/><Relationship Id="rId4" Type="http://schemas.openxmlformats.org/officeDocument/2006/relationships/image" Target="../media/image24.sv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sv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0" Type="http://schemas.openxmlformats.org/officeDocument/2006/relationships/image" Target="../media/image34.svg"/><Relationship Id="rId4" Type="http://schemas.openxmlformats.org/officeDocument/2006/relationships/image" Target="../media/image36.sv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24" Type="http://schemas.openxmlformats.org/officeDocument/2006/relationships/image" Target="../media/image67.sv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svg"/><Relationship Id="rId19" Type="http://schemas.openxmlformats.org/officeDocument/2006/relationships/image" Target="../media/image62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Relationship Id="rId22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6D822746-916D-25FB-2F5B-DFA0A8E96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8"/>
            <a:ext cx="9144000" cy="5143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6A1DC-82D6-EE32-AD60-A4B0004BA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8" y="866275"/>
            <a:ext cx="7003894" cy="1581292"/>
          </a:xfrm>
        </p:spPr>
        <p:txBody>
          <a:bodyPr/>
          <a:lstStyle/>
          <a:p>
            <a:r>
              <a:rPr lang="en-US" sz="4400" dirty="0"/>
              <a:t>GHG Impact Assessment of Well-to-Use H</a:t>
            </a:r>
            <a:r>
              <a:rPr lang="en-US" sz="4400" baseline="-25000" dirty="0"/>
              <a:t>2</a:t>
            </a:r>
            <a:r>
              <a:rPr lang="en-US" sz="4400" dirty="0"/>
              <a:t> and Other Decarbonization Pathways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A7028-7C4B-AA5E-B8EF-FC951ED86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38" y="2799062"/>
            <a:ext cx="8107362" cy="1768532"/>
          </a:xfrm>
        </p:spPr>
        <p:txBody>
          <a:bodyPr/>
          <a:lstStyle/>
          <a:p>
            <a:r>
              <a:rPr lang="en-US" sz="1800" dirty="0"/>
              <a:t>European Geosciences Union (EGU) </a:t>
            </a:r>
          </a:p>
          <a:p>
            <a:r>
              <a:rPr lang="en-US" sz="1800" dirty="0"/>
              <a:t>May 2025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Dr. Sofia Esquivel Elizondo </a:t>
            </a:r>
          </a:p>
          <a:p>
            <a:r>
              <a:rPr lang="en-US" sz="1800" b="1" dirty="0"/>
              <a:t>Low-Carbon Energy Scientist </a:t>
            </a:r>
          </a:p>
          <a:p>
            <a:endParaRPr lang="en-US" sz="1800" b="1" dirty="0"/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C9568D8-8232-0609-F1A7-8474758D5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42" y="977970"/>
            <a:ext cx="984931" cy="9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2B579-2BEB-0256-DADC-283A91B76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08BC8A09-7D48-3570-0139-1A9D99A38C4C}"/>
              </a:ext>
            </a:extLst>
          </p:cNvPr>
          <p:cNvSpPr/>
          <p:nvPr/>
        </p:nvSpPr>
        <p:spPr>
          <a:xfrm>
            <a:off x="2986031" y="1430659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F258839-AAFC-822B-F9AC-2A2510AB1739}"/>
              </a:ext>
            </a:extLst>
          </p:cNvPr>
          <p:cNvSpPr/>
          <p:nvPr/>
        </p:nvSpPr>
        <p:spPr>
          <a:xfrm>
            <a:off x="1651347" y="1434718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FC2DFA1-D38A-62BA-EE81-6F6C6035A0C8}"/>
              </a:ext>
            </a:extLst>
          </p:cNvPr>
          <p:cNvSpPr/>
          <p:nvPr/>
        </p:nvSpPr>
        <p:spPr>
          <a:xfrm>
            <a:off x="4343341" y="1441188"/>
            <a:ext cx="31328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6B201FF-E497-7235-13B2-D2A14514F533}"/>
              </a:ext>
            </a:extLst>
          </p:cNvPr>
          <p:cNvSpPr/>
          <p:nvPr/>
        </p:nvSpPr>
        <p:spPr>
          <a:xfrm>
            <a:off x="6353261" y="1425558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C63388F-AF9F-19A8-E076-9434EE994911}"/>
              </a:ext>
            </a:extLst>
          </p:cNvPr>
          <p:cNvSpPr/>
          <p:nvPr/>
        </p:nvSpPr>
        <p:spPr>
          <a:xfrm>
            <a:off x="5018577" y="1429617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E0253C6-4BB6-4E0F-C1E7-CEB97005B738}"/>
              </a:ext>
            </a:extLst>
          </p:cNvPr>
          <p:cNvSpPr/>
          <p:nvPr/>
        </p:nvSpPr>
        <p:spPr>
          <a:xfrm>
            <a:off x="7710571" y="1436087"/>
            <a:ext cx="283481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1FCB01-7AD5-8B11-789D-4B34BA2C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0" y="547194"/>
            <a:ext cx="8116899" cy="617056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latin typeface="Impact" panose="020B0806030902050204" pitchFamily="34" charset="0"/>
                <a:ea typeface="+mn-ea"/>
                <a:cs typeface="+mn-cs"/>
              </a:rPr>
              <a:t>Climate benefit of renewable pathways per unit of renewable electricity consumed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12573-AC6C-30A2-F38A-2379EA7CC6C1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585C3-5974-E24A-9A64-D2100941985D}"/>
              </a:ext>
            </a:extLst>
          </p:cNvPr>
          <p:cNvSpPr txBox="1"/>
          <p:nvPr/>
        </p:nvSpPr>
        <p:spPr>
          <a:xfrm>
            <a:off x="2159333" y="1153504"/>
            <a:ext cx="196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63925-EE02-CD60-CE8C-AE72844D9314}"/>
              </a:ext>
            </a:extLst>
          </p:cNvPr>
          <p:cNvSpPr txBox="1"/>
          <p:nvPr/>
        </p:nvSpPr>
        <p:spPr>
          <a:xfrm>
            <a:off x="5438197" y="1153504"/>
            <a:ext cx="211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Long-term (100-years)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DBE1C-262F-BB36-10F1-D71991632EEA}"/>
              </a:ext>
            </a:extLst>
          </p:cNvPr>
          <p:cNvSpPr txBox="1"/>
          <p:nvPr/>
        </p:nvSpPr>
        <p:spPr>
          <a:xfrm rot="16200000">
            <a:off x="-304796" y="2507007"/>
            <a:ext cx="246047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/>
              <a:t>gCO</a:t>
            </a:r>
            <a:r>
              <a:rPr lang="en-US" sz="1600" b="1" baseline="-25000" dirty="0"/>
              <a:t>2</a:t>
            </a:r>
            <a:r>
              <a:rPr lang="en-US" sz="1400" b="1" dirty="0"/>
              <a:t>e avoided / kWh</a:t>
            </a:r>
            <a:endParaRPr lang="en-US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72C2F-A96F-A939-30B6-A2660F12A666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F8C1B8-C040-D2DF-3344-1D4D4967969A}"/>
              </a:ext>
            </a:extLst>
          </p:cNvPr>
          <p:cNvGrpSpPr/>
          <p:nvPr/>
        </p:nvGrpSpPr>
        <p:grpSpPr>
          <a:xfrm>
            <a:off x="891336" y="4469981"/>
            <a:ext cx="1289594" cy="461665"/>
            <a:chOff x="601776" y="4469981"/>
            <a:chExt cx="1289594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003821-DAEE-6CEB-C1A0-A154916F81A2}"/>
                </a:ext>
              </a:extLst>
            </p:cNvPr>
            <p:cNvSpPr/>
            <p:nvPr/>
          </p:nvSpPr>
          <p:spPr>
            <a:xfrm>
              <a:off x="601776" y="4640584"/>
              <a:ext cx="252894" cy="119422"/>
            </a:xfrm>
            <a:prstGeom prst="rect">
              <a:avLst/>
            </a:prstGeom>
            <a:solidFill>
              <a:srgbClr val="0099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7F750C-6327-F236-6280-8068AF7D48E8}"/>
                </a:ext>
              </a:extLst>
            </p:cNvPr>
            <p:cNvSpPr txBox="1"/>
            <p:nvPr/>
          </p:nvSpPr>
          <p:spPr>
            <a:xfrm>
              <a:off x="849412" y="4469981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—OFFSITE</a:t>
              </a:r>
              <a:endParaRPr lang="en-US" sz="800" b="1" baseline="-25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1FAF11-40D0-2EC2-BA5C-3B601F6617DF}"/>
              </a:ext>
            </a:extLst>
          </p:cNvPr>
          <p:cNvGrpSpPr/>
          <p:nvPr/>
        </p:nvGrpSpPr>
        <p:grpSpPr>
          <a:xfrm>
            <a:off x="3516678" y="4521791"/>
            <a:ext cx="1168568" cy="338554"/>
            <a:chOff x="3260582" y="4521791"/>
            <a:chExt cx="1168568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5AB14E-897E-1F1B-8BA8-D086B97B221D}"/>
                </a:ext>
              </a:extLst>
            </p:cNvPr>
            <p:cNvSpPr/>
            <p:nvPr/>
          </p:nvSpPr>
          <p:spPr>
            <a:xfrm>
              <a:off x="3260582" y="4630836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399D37-B7CB-61F0-7469-FBE5C823AD30}"/>
                </a:ext>
              </a:extLst>
            </p:cNvPr>
            <p:cNvSpPr txBox="1"/>
            <p:nvPr/>
          </p:nvSpPr>
          <p:spPr>
            <a:xfrm>
              <a:off x="3498773" y="4521791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47324A-9776-E5E7-3F2B-5EF0FE6B3A29}"/>
              </a:ext>
            </a:extLst>
          </p:cNvPr>
          <p:cNvGrpSpPr/>
          <p:nvPr/>
        </p:nvGrpSpPr>
        <p:grpSpPr>
          <a:xfrm>
            <a:off x="2204007" y="4484896"/>
            <a:ext cx="1289594" cy="461665"/>
            <a:chOff x="1911697" y="4484896"/>
            <a:chExt cx="1289594" cy="4616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528D09-F0A6-FEF8-1B01-93DA50064822}"/>
                </a:ext>
              </a:extLst>
            </p:cNvPr>
            <p:cNvSpPr/>
            <p:nvPr/>
          </p:nvSpPr>
          <p:spPr>
            <a:xfrm>
              <a:off x="1911697" y="4655499"/>
              <a:ext cx="252894" cy="1194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EC8BE0-4714-58F2-3F77-C800EA330961}"/>
                </a:ext>
              </a:extLst>
            </p:cNvPr>
            <p:cNvSpPr txBox="1"/>
            <p:nvPr/>
          </p:nvSpPr>
          <p:spPr>
            <a:xfrm>
              <a:off x="2159333" y="4484896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—ONSITE</a:t>
              </a:r>
              <a:endParaRPr lang="en-US" sz="800" b="1" baseline="-25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8A38B-BF35-C4F0-6AC4-5B82999FF9BF}"/>
              </a:ext>
            </a:extLst>
          </p:cNvPr>
          <p:cNvGrpSpPr/>
          <p:nvPr/>
        </p:nvGrpSpPr>
        <p:grpSpPr>
          <a:xfrm>
            <a:off x="4708324" y="4518456"/>
            <a:ext cx="1168750" cy="338554"/>
            <a:chOff x="4418764" y="4518456"/>
            <a:chExt cx="1168750" cy="33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37309-4272-56CA-1301-FDD59A8BCFEB}"/>
                </a:ext>
              </a:extLst>
            </p:cNvPr>
            <p:cNvSpPr/>
            <p:nvPr/>
          </p:nvSpPr>
          <p:spPr>
            <a:xfrm>
              <a:off x="4418764" y="4627502"/>
              <a:ext cx="252894" cy="1194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4DED70-D29C-A2CE-3CCC-FACC6A2A12FE}"/>
                </a:ext>
              </a:extLst>
            </p:cNvPr>
            <p:cNvSpPr txBox="1"/>
            <p:nvPr/>
          </p:nvSpPr>
          <p:spPr>
            <a:xfrm>
              <a:off x="4655302" y="4518456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BC68D-31D6-F7CF-9CD5-1E5403159F5D}"/>
              </a:ext>
            </a:extLst>
          </p:cNvPr>
          <p:cNvGrpSpPr/>
          <p:nvPr/>
        </p:nvGrpSpPr>
        <p:grpSpPr>
          <a:xfrm>
            <a:off x="4199874" y="3906891"/>
            <a:ext cx="632217" cy="574562"/>
            <a:chOff x="5050905" y="3875212"/>
            <a:chExt cx="632217" cy="574562"/>
          </a:xfrm>
        </p:grpSpPr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0724FD2B-DB52-7A9C-707E-3D96AEE4063D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Steel</a:t>
              </a:r>
            </a:p>
          </p:txBody>
        </p:sp>
        <p:pic>
          <p:nvPicPr>
            <p:cNvPr id="40" name="Graphic 25" descr="Single gear with solid fill">
              <a:extLst>
                <a:ext uri="{FF2B5EF4-FFF2-40B4-BE49-F238E27FC236}">
                  <a16:creationId xmlns:a16="http://schemas.microsoft.com/office/drawing/2014/main" id="{ADB58842-652E-9BA6-C9A4-FE7527B4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13CC75-FD70-D784-17ED-582D65959A2A}"/>
              </a:ext>
            </a:extLst>
          </p:cNvPr>
          <p:cNvGrpSpPr/>
          <p:nvPr/>
        </p:nvGrpSpPr>
        <p:grpSpPr>
          <a:xfrm>
            <a:off x="3733283" y="3906891"/>
            <a:ext cx="678388" cy="574562"/>
            <a:chOff x="4409287" y="3875212"/>
            <a:chExt cx="678388" cy="574562"/>
          </a:xfrm>
        </p:grpSpPr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4F119727-B43E-4020-3790-B7D8F1AEA209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Aircraft</a:t>
              </a:r>
            </a:p>
          </p:txBody>
        </p:sp>
        <p:pic>
          <p:nvPicPr>
            <p:cNvPr id="41" name="Graphic 26" descr="Airplane with solid fill">
              <a:extLst>
                <a:ext uri="{FF2B5EF4-FFF2-40B4-BE49-F238E27FC236}">
                  <a16:creationId xmlns:a16="http://schemas.microsoft.com/office/drawing/2014/main" id="{86C1CD7F-DCE2-82E4-E76B-19286C82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B17EE0-0A0C-1416-E58D-C2B769EF1A8B}"/>
              </a:ext>
            </a:extLst>
          </p:cNvPr>
          <p:cNvGrpSpPr/>
          <p:nvPr/>
        </p:nvGrpSpPr>
        <p:grpSpPr>
          <a:xfrm>
            <a:off x="3131368" y="3904195"/>
            <a:ext cx="639175" cy="579954"/>
            <a:chOff x="3805139" y="3869820"/>
            <a:chExt cx="639175" cy="579954"/>
          </a:xfrm>
        </p:grpSpPr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4EE973B1-1089-C83F-3CF7-3F57A4FFB786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Ship</a:t>
              </a:r>
            </a:p>
          </p:txBody>
        </p:sp>
        <p:pic>
          <p:nvPicPr>
            <p:cNvPr id="42" name="Graphic 27" descr="Cruise ship with solid fill">
              <a:extLst>
                <a:ext uri="{FF2B5EF4-FFF2-40B4-BE49-F238E27FC236}">
                  <a16:creationId xmlns:a16="http://schemas.microsoft.com/office/drawing/2014/main" id="{0CDEF869-DBB4-06CE-2287-105B4528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0646F3-EABE-E085-252D-7301137D758D}"/>
              </a:ext>
            </a:extLst>
          </p:cNvPr>
          <p:cNvGrpSpPr/>
          <p:nvPr/>
        </p:nvGrpSpPr>
        <p:grpSpPr>
          <a:xfrm>
            <a:off x="2235028" y="3906891"/>
            <a:ext cx="730796" cy="574562"/>
            <a:chOff x="2173153" y="3916462"/>
            <a:chExt cx="730796" cy="574562"/>
          </a:xfrm>
        </p:grpSpPr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FA616494-70E9-1F75-7495-F7CAE6200372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Truck</a:t>
              </a:r>
            </a:p>
          </p:txBody>
        </p:sp>
        <p:pic>
          <p:nvPicPr>
            <p:cNvPr id="43" name="Graphic 28" descr="Truck with solid fill">
              <a:extLst>
                <a:ext uri="{FF2B5EF4-FFF2-40B4-BE49-F238E27FC236}">
                  <a16:creationId xmlns:a16="http://schemas.microsoft.com/office/drawing/2014/main" id="{CB3ECF2A-25F4-CCE6-B41E-72F72967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A9CB3E-C10D-A006-1F14-A2346058B168}"/>
              </a:ext>
            </a:extLst>
          </p:cNvPr>
          <p:cNvGrpSpPr/>
          <p:nvPr/>
        </p:nvGrpSpPr>
        <p:grpSpPr>
          <a:xfrm>
            <a:off x="1407103" y="3906891"/>
            <a:ext cx="1028700" cy="574562"/>
            <a:chOff x="1393353" y="3916462"/>
            <a:chExt cx="1028700" cy="574562"/>
          </a:xfrm>
        </p:grpSpPr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E0B37793-0DD8-7CC7-193C-5F9DCBC1D927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Home Heat</a:t>
              </a:r>
            </a:p>
          </p:txBody>
        </p:sp>
        <p:pic>
          <p:nvPicPr>
            <p:cNvPr id="44" name="Graphic 29" descr="Home with solid fill">
              <a:extLst>
                <a:ext uri="{FF2B5EF4-FFF2-40B4-BE49-F238E27FC236}">
                  <a16:creationId xmlns:a16="http://schemas.microsoft.com/office/drawing/2014/main" id="{E8B93D55-8CE5-3DF9-A7A7-A9707859E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233D9A3-2E9D-CE5F-D531-07E9C2152505}"/>
              </a:ext>
            </a:extLst>
          </p:cNvPr>
          <p:cNvSpPr txBox="1"/>
          <p:nvPr/>
        </p:nvSpPr>
        <p:spPr>
          <a:xfrm>
            <a:off x="951796" y="145440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309EC3-D04A-A90A-27A9-95D227BE4778}"/>
              </a:ext>
            </a:extLst>
          </p:cNvPr>
          <p:cNvSpPr txBox="1"/>
          <p:nvPr/>
        </p:nvSpPr>
        <p:spPr>
          <a:xfrm>
            <a:off x="951796" y="178391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1200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73A16D-AB3D-F059-5BE5-9BE605A1FE04}"/>
              </a:ext>
            </a:extLst>
          </p:cNvPr>
          <p:cNvSpPr txBox="1"/>
          <p:nvPr/>
        </p:nvSpPr>
        <p:spPr>
          <a:xfrm>
            <a:off x="951796" y="211342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A706FE-C06A-7799-EB0F-07B6CBE9F4C1}"/>
              </a:ext>
            </a:extLst>
          </p:cNvPr>
          <p:cNvSpPr txBox="1"/>
          <p:nvPr/>
        </p:nvSpPr>
        <p:spPr>
          <a:xfrm>
            <a:off x="951796" y="244293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800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1D9702-4134-0281-227A-250F8031849F}"/>
              </a:ext>
            </a:extLst>
          </p:cNvPr>
          <p:cNvSpPr txBox="1"/>
          <p:nvPr/>
        </p:nvSpPr>
        <p:spPr>
          <a:xfrm>
            <a:off x="951796" y="277244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600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AE4631-FB36-A218-237B-02C7DD11A4B7}"/>
              </a:ext>
            </a:extLst>
          </p:cNvPr>
          <p:cNvSpPr txBox="1"/>
          <p:nvPr/>
        </p:nvSpPr>
        <p:spPr>
          <a:xfrm>
            <a:off x="951796" y="310195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400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A0BAD0-5E4B-BD31-C25E-35F5F5496150}"/>
              </a:ext>
            </a:extLst>
          </p:cNvPr>
          <p:cNvSpPr txBox="1"/>
          <p:nvPr/>
        </p:nvSpPr>
        <p:spPr>
          <a:xfrm>
            <a:off x="951796" y="3431468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200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CFD7DD-6B96-F454-CE57-2F1EADDF3477}"/>
              </a:ext>
            </a:extLst>
          </p:cNvPr>
          <p:cNvSpPr txBox="1"/>
          <p:nvPr/>
        </p:nvSpPr>
        <p:spPr>
          <a:xfrm>
            <a:off x="951796" y="3754884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8226EA-BC76-9139-BFA0-E6493795429B}"/>
              </a:ext>
            </a:extLst>
          </p:cNvPr>
          <p:cNvSpPr/>
          <p:nvPr/>
        </p:nvSpPr>
        <p:spPr>
          <a:xfrm>
            <a:off x="1675718" y="3752980"/>
            <a:ext cx="219456" cy="137160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59A00C-4CED-6014-4A32-966E8D1FE0DE}"/>
              </a:ext>
            </a:extLst>
          </p:cNvPr>
          <p:cNvSpPr/>
          <p:nvPr/>
        </p:nvSpPr>
        <p:spPr>
          <a:xfrm>
            <a:off x="2213912" y="3657753"/>
            <a:ext cx="219456" cy="233634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C367328-311A-3740-8B03-4DAF125ACF6E}"/>
              </a:ext>
            </a:extLst>
          </p:cNvPr>
          <p:cNvSpPr/>
          <p:nvPr/>
        </p:nvSpPr>
        <p:spPr>
          <a:xfrm>
            <a:off x="3020883" y="3817619"/>
            <a:ext cx="219456" cy="74071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57BD2F9-C662-A8AD-DE90-4205243A385E}"/>
              </a:ext>
            </a:extLst>
          </p:cNvPr>
          <p:cNvSpPr/>
          <p:nvPr/>
        </p:nvSpPr>
        <p:spPr>
          <a:xfrm>
            <a:off x="5037805" y="3705227"/>
            <a:ext cx="219456" cy="171854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CF846-ADB7-84F7-B833-DF1367EA0632}"/>
              </a:ext>
            </a:extLst>
          </p:cNvPr>
          <p:cNvSpPr/>
          <p:nvPr/>
        </p:nvSpPr>
        <p:spPr>
          <a:xfrm>
            <a:off x="5579764" y="3569660"/>
            <a:ext cx="219456" cy="307777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5658A5-E8A0-F0C5-5191-DE202E74622E}"/>
              </a:ext>
            </a:extLst>
          </p:cNvPr>
          <p:cNvSpPr/>
          <p:nvPr/>
        </p:nvSpPr>
        <p:spPr>
          <a:xfrm>
            <a:off x="6384984" y="3670672"/>
            <a:ext cx="219456" cy="206410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401791-B351-4191-AEF8-C8373E60285A}"/>
              </a:ext>
            </a:extLst>
          </p:cNvPr>
          <p:cNvSpPr/>
          <p:nvPr/>
        </p:nvSpPr>
        <p:spPr>
          <a:xfrm>
            <a:off x="6657573" y="3629026"/>
            <a:ext cx="219456" cy="248056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1011FF-CAB0-7E45-02BB-BCE81B8BBB4F}"/>
              </a:ext>
            </a:extLst>
          </p:cNvPr>
          <p:cNvSpPr/>
          <p:nvPr/>
        </p:nvSpPr>
        <p:spPr>
          <a:xfrm>
            <a:off x="7200919" y="3745360"/>
            <a:ext cx="219456" cy="131722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B4EA38-3C27-BB0A-5135-E8A5F0410503}"/>
              </a:ext>
            </a:extLst>
          </p:cNvPr>
          <p:cNvSpPr/>
          <p:nvPr/>
        </p:nvSpPr>
        <p:spPr>
          <a:xfrm>
            <a:off x="7735708" y="3333750"/>
            <a:ext cx="219456" cy="54278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7C8742-D0BD-B038-5AF1-EDA92B0F31AE}"/>
              </a:ext>
            </a:extLst>
          </p:cNvPr>
          <p:cNvSpPr/>
          <p:nvPr/>
        </p:nvSpPr>
        <p:spPr>
          <a:xfrm>
            <a:off x="5842912" y="3528202"/>
            <a:ext cx="219456" cy="348328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2B3A25-4AA0-F7DE-7B67-B1790E081AC2}"/>
              </a:ext>
            </a:extLst>
          </p:cNvPr>
          <p:cNvSpPr/>
          <p:nvPr/>
        </p:nvSpPr>
        <p:spPr>
          <a:xfrm>
            <a:off x="4370506" y="3355872"/>
            <a:ext cx="219456" cy="535927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155FB70-4FE1-CCD3-F14D-452D8D1A9AE0}"/>
              </a:ext>
            </a:extLst>
          </p:cNvPr>
          <p:cNvSpPr/>
          <p:nvPr/>
        </p:nvSpPr>
        <p:spPr>
          <a:xfrm>
            <a:off x="3837606" y="3853903"/>
            <a:ext cx="219456" cy="36576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3DD3F30-5AF2-6DEB-8FD5-2251EDD19FF3}"/>
              </a:ext>
            </a:extLst>
          </p:cNvPr>
          <p:cNvSpPr/>
          <p:nvPr/>
        </p:nvSpPr>
        <p:spPr>
          <a:xfrm>
            <a:off x="3295691" y="3744825"/>
            <a:ext cx="219456" cy="146405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785D2EA-5245-8F2F-8754-76F650FC68CD}"/>
              </a:ext>
            </a:extLst>
          </p:cNvPr>
          <p:cNvSpPr/>
          <p:nvPr/>
        </p:nvSpPr>
        <p:spPr>
          <a:xfrm>
            <a:off x="2488251" y="3580977"/>
            <a:ext cx="219456" cy="309338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08CFA8-776F-C8A1-652E-7CBC194F8E41}"/>
              </a:ext>
            </a:extLst>
          </p:cNvPr>
          <p:cNvSpPr/>
          <p:nvPr/>
        </p:nvSpPr>
        <p:spPr>
          <a:xfrm>
            <a:off x="6925839" y="3694432"/>
            <a:ext cx="219456" cy="179717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59D1860-8C7B-F9AB-0C47-CE5D69733DB1}"/>
              </a:ext>
            </a:extLst>
          </p:cNvPr>
          <p:cNvSpPr/>
          <p:nvPr/>
        </p:nvSpPr>
        <p:spPr>
          <a:xfrm>
            <a:off x="7462354" y="3747740"/>
            <a:ext cx="219456" cy="13000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B2DF5A-F05B-927C-9B92-501B35245646}"/>
              </a:ext>
            </a:extLst>
          </p:cNvPr>
          <p:cNvSpPr/>
          <p:nvPr/>
        </p:nvSpPr>
        <p:spPr>
          <a:xfrm>
            <a:off x="3565118" y="3717487"/>
            <a:ext cx="219456" cy="172631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E6B726-A4D7-27D3-5110-98BF249F4CDC}"/>
              </a:ext>
            </a:extLst>
          </p:cNvPr>
          <p:cNvSpPr/>
          <p:nvPr/>
        </p:nvSpPr>
        <p:spPr>
          <a:xfrm>
            <a:off x="4108025" y="3765983"/>
            <a:ext cx="219456" cy="124422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49A435D-068C-BC22-AD4A-1D7A3FDB0294}"/>
              </a:ext>
            </a:extLst>
          </p:cNvPr>
          <p:cNvSpPr/>
          <p:nvPr/>
        </p:nvSpPr>
        <p:spPr>
          <a:xfrm>
            <a:off x="1947959" y="1649222"/>
            <a:ext cx="219456" cy="224289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28AAE2F-9F20-F8B7-DB1C-E6E491815D6C}"/>
              </a:ext>
            </a:extLst>
          </p:cNvPr>
          <p:cNvSpPr/>
          <p:nvPr/>
        </p:nvSpPr>
        <p:spPr>
          <a:xfrm>
            <a:off x="2755397" y="2698434"/>
            <a:ext cx="219456" cy="119197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BA91594-36E5-CA83-0DD7-C45673094CEB}"/>
              </a:ext>
            </a:extLst>
          </p:cNvPr>
          <p:cNvSpPr/>
          <p:nvPr/>
        </p:nvSpPr>
        <p:spPr>
          <a:xfrm>
            <a:off x="5309522" y="1921756"/>
            <a:ext cx="219456" cy="195512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B163CEA-AE0A-3460-6328-61A373ABB0F1}"/>
              </a:ext>
            </a:extLst>
          </p:cNvPr>
          <p:cNvSpPr/>
          <p:nvPr/>
        </p:nvSpPr>
        <p:spPr>
          <a:xfrm>
            <a:off x="6116310" y="2722563"/>
            <a:ext cx="219456" cy="115342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D69B2D6-DB4C-F7C6-42AE-B8386DABFB78}"/>
              </a:ext>
            </a:extLst>
          </p:cNvPr>
          <p:cNvGrpSpPr/>
          <p:nvPr/>
        </p:nvGrpSpPr>
        <p:grpSpPr>
          <a:xfrm>
            <a:off x="6377881" y="4463849"/>
            <a:ext cx="1866268" cy="449098"/>
            <a:chOff x="5935921" y="4471469"/>
            <a:chExt cx="1866268" cy="4490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3C51973-C51C-C593-2EB3-04D8FF536284}"/>
                </a:ext>
              </a:extLst>
            </p:cNvPr>
            <p:cNvGrpSpPr/>
            <p:nvPr/>
          </p:nvGrpSpPr>
          <p:grpSpPr>
            <a:xfrm>
              <a:off x="5935921" y="4705123"/>
              <a:ext cx="721652" cy="215444"/>
              <a:chOff x="5935921" y="4593865"/>
              <a:chExt cx="721652" cy="215444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8A76B43-D8A6-E2B4-BAC9-52AC0199BEB9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465189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High </a:t>
                </a:r>
                <a:endParaRPr lang="en-US" sz="800" b="1" baseline="-2500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730A5DA-2968-DC30-AF5C-4D6C939F0DF3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4F6A755-CEC1-589F-B446-2B66B04B4AAA}"/>
                </a:ext>
              </a:extLst>
            </p:cNvPr>
            <p:cNvSpPr txBox="1"/>
            <p:nvPr/>
          </p:nvSpPr>
          <p:spPr>
            <a:xfrm>
              <a:off x="6132542" y="4471469"/>
              <a:ext cx="1669647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u="sng" dirty="0">
                  <a:cs typeface="Arial"/>
                </a:rPr>
                <a:t>Hydrogen emissions scenario</a:t>
              </a:r>
              <a:endParaRPr lang="en-US" sz="800" b="1" u="sng" baseline="-250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EFBD6FC-AFBD-3D6C-BCFD-25AE0675F49F}"/>
              </a:ext>
            </a:extLst>
          </p:cNvPr>
          <p:cNvSpPr/>
          <p:nvPr/>
        </p:nvSpPr>
        <p:spPr>
          <a:xfrm>
            <a:off x="1505705" y="1430661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4BBED17-01A2-8970-368C-074F50D204C7}"/>
              </a:ext>
            </a:extLst>
          </p:cNvPr>
          <p:cNvSpPr/>
          <p:nvPr/>
        </p:nvSpPr>
        <p:spPr>
          <a:xfrm>
            <a:off x="4858273" y="1415962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E985B65-1EF2-7EE2-DE32-AB7FAE0FFC0C}"/>
              </a:ext>
            </a:extLst>
          </p:cNvPr>
          <p:cNvGrpSpPr/>
          <p:nvPr/>
        </p:nvGrpSpPr>
        <p:grpSpPr>
          <a:xfrm>
            <a:off x="7560294" y="3906891"/>
            <a:ext cx="632217" cy="574562"/>
            <a:chOff x="5050905" y="3875212"/>
            <a:chExt cx="632217" cy="574562"/>
          </a:xfrm>
        </p:grpSpPr>
        <p:sp>
          <p:nvSpPr>
            <p:cNvPr id="175" name="TextBox 19">
              <a:extLst>
                <a:ext uri="{FF2B5EF4-FFF2-40B4-BE49-F238E27FC236}">
                  <a16:creationId xmlns:a16="http://schemas.microsoft.com/office/drawing/2014/main" id="{AF9CF18A-2856-BF67-24CD-3A3E8CE6AEAF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Steel</a:t>
              </a:r>
            </a:p>
          </p:txBody>
        </p:sp>
        <p:pic>
          <p:nvPicPr>
            <p:cNvPr id="176" name="Graphic 25" descr="Single gear with solid fill">
              <a:extLst>
                <a:ext uri="{FF2B5EF4-FFF2-40B4-BE49-F238E27FC236}">
                  <a16:creationId xmlns:a16="http://schemas.microsoft.com/office/drawing/2014/main" id="{EF1E5C6D-5986-2932-21AB-867105F6A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3D766DC-CA34-56BF-C7C3-241DB9BD6856}"/>
              </a:ext>
            </a:extLst>
          </p:cNvPr>
          <p:cNvGrpSpPr/>
          <p:nvPr/>
        </p:nvGrpSpPr>
        <p:grpSpPr>
          <a:xfrm>
            <a:off x="7093703" y="3906891"/>
            <a:ext cx="678388" cy="574562"/>
            <a:chOff x="4409287" y="3875212"/>
            <a:chExt cx="678388" cy="574562"/>
          </a:xfrm>
        </p:grpSpPr>
        <p:sp>
          <p:nvSpPr>
            <p:cNvPr id="178" name="TextBox 18">
              <a:extLst>
                <a:ext uri="{FF2B5EF4-FFF2-40B4-BE49-F238E27FC236}">
                  <a16:creationId xmlns:a16="http://schemas.microsoft.com/office/drawing/2014/main" id="{CDA80755-D41B-258F-B75B-E6DF55036CF6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Aircraft</a:t>
              </a:r>
            </a:p>
          </p:txBody>
        </p:sp>
        <p:pic>
          <p:nvPicPr>
            <p:cNvPr id="179" name="Graphic 26" descr="Airplane with solid fill">
              <a:extLst>
                <a:ext uri="{FF2B5EF4-FFF2-40B4-BE49-F238E27FC236}">
                  <a16:creationId xmlns:a16="http://schemas.microsoft.com/office/drawing/2014/main" id="{8A8A88D1-EA20-CF11-C755-8B2428B9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FE66691-8302-EF95-E5BB-41EB272DD354}"/>
              </a:ext>
            </a:extLst>
          </p:cNvPr>
          <p:cNvGrpSpPr/>
          <p:nvPr/>
        </p:nvGrpSpPr>
        <p:grpSpPr>
          <a:xfrm>
            <a:off x="6491788" y="3904195"/>
            <a:ext cx="639175" cy="579954"/>
            <a:chOff x="3805139" y="3869820"/>
            <a:chExt cx="639175" cy="579954"/>
          </a:xfrm>
        </p:grpSpPr>
        <p:sp>
          <p:nvSpPr>
            <p:cNvPr id="181" name="TextBox 17">
              <a:extLst>
                <a:ext uri="{FF2B5EF4-FFF2-40B4-BE49-F238E27FC236}">
                  <a16:creationId xmlns:a16="http://schemas.microsoft.com/office/drawing/2014/main" id="{75FE4033-332E-39A7-0BE7-15DCEB364495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Ship</a:t>
              </a:r>
            </a:p>
          </p:txBody>
        </p:sp>
        <p:pic>
          <p:nvPicPr>
            <p:cNvPr id="182" name="Graphic 27" descr="Cruise ship with solid fill">
              <a:extLst>
                <a:ext uri="{FF2B5EF4-FFF2-40B4-BE49-F238E27FC236}">
                  <a16:creationId xmlns:a16="http://schemas.microsoft.com/office/drawing/2014/main" id="{360D4362-7D5B-7745-87CB-499DD0D3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BB3829B-6EDF-3ECA-1DAF-AA943D02B6D0}"/>
              </a:ext>
            </a:extLst>
          </p:cNvPr>
          <p:cNvGrpSpPr/>
          <p:nvPr/>
        </p:nvGrpSpPr>
        <p:grpSpPr>
          <a:xfrm>
            <a:off x="5595448" y="3906891"/>
            <a:ext cx="730796" cy="574562"/>
            <a:chOff x="2173153" y="3916462"/>
            <a:chExt cx="730796" cy="574562"/>
          </a:xfrm>
        </p:grpSpPr>
        <p:sp>
          <p:nvSpPr>
            <p:cNvPr id="184" name="TextBox 16">
              <a:extLst>
                <a:ext uri="{FF2B5EF4-FFF2-40B4-BE49-F238E27FC236}">
                  <a16:creationId xmlns:a16="http://schemas.microsoft.com/office/drawing/2014/main" id="{D9A2E3DF-F075-C6B8-3B51-4F76574E3004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Truck</a:t>
              </a:r>
            </a:p>
          </p:txBody>
        </p:sp>
        <p:pic>
          <p:nvPicPr>
            <p:cNvPr id="185" name="Graphic 28" descr="Truck with solid fill">
              <a:extLst>
                <a:ext uri="{FF2B5EF4-FFF2-40B4-BE49-F238E27FC236}">
                  <a16:creationId xmlns:a16="http://schemas.microsoft.com/office/drawing/2014/main" id="{50C58AF2-02B6-19F2-3B19-9F2A06323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E139D15-DAB1-9D22-ABDF-02763B9BDCC6}"/>
              </a:ext>
            </a:extLst>
          </p:cNvPr>
          <p:cNvGrpSpPr/>
          <p:nvPr/>
        </p:nvGrpSpPr>
        <p:grpSpPr>
          <a:xfrm>
            <a:off x="4767523" y="3906891"/>
            <a:ext cx="1028700" cy="574562"/>
            <a:chOff x="1393353" y="3916462"/>
            <a:chExt cx="1028700" cy="574562"/>
          </a:xfrm>
        </p:grpSpPr>
        <p:sp>
          <p:nvSpPr>
            <p:cNvPr id="187" name="TextBox 15">
              <a:extLst>
                <a:ext uri="{FF2B5EF4-FFF2-40B4-BE49-F238E27FC236}">
                  <a16:creationId xmlns:a16="http://schemas.microsoft.com/office/drawing/2014/main" id="{BF864E8C-D11E-1249-68C9-F0350FFA8EB4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Home Heat</a:t>
              </a:r>
            </a:p>
          </p:txBody>
        </p:sp>
        <p:pic>
          <p:nvPicPr>
            <p:cNvPr id="188" name="Graphic 29" descr="Home with solid fill">
              <a:extLst>
                <a:ext uri="{FF2B5EF4-FFF2-40B4-BE49-F238E27FC236}">
                  <a16:creationId xmlns:a16="http://schemas.microsoft.com/office/drawing/2014/main" id="{6C767D77-A50A-A435-CB7A-9BF59E8F6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34E491-61FA-FD7D-CE09-6628B7984775}"/>
              </a:ext>
            </a:extLst>
          </p:cNvPr>
          <p:cNvCxnSpPr>
            <a:cxnSpLocks/>
          </p:cNvCxnSpPr>
          <p:nvPr/>
        </p:nvCxnSpPr>
        <p:spPr>
          <a:xfrm>
            <a:off x="1455221" y="157283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B01F21-265F-94E5-EE25-789A739DDD6B}"/>
              </a:ext>
            </a:extLst>
          </p:cNvPr>
          <p:cNvCxnSpPr>
            <a:cxnSpLocks/>
          </p:cNvCxnSpPr>
          <p:nvPr/>
        </p:nvCxnSpPr>
        <p:spPr>
          <a:xfrm>
            <a:off x="1455221" y="190620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D7E67C-87B7-DD22-F999-ED158ABA4465}"/>
              </a:ext>
            </a:extLst>
          </p:cNvPr>
          <p:cNvCxnSpPr>
            <a:cxnSpLocks/>
          </p:cNvCxnSpPr>
          <p:nvPr/>
        </p:nvCxnSpPr>
        <p:spPr>
          <a:xfrm>
            <a:off x="1455221" y="223958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5CFAC-CA0B-4196-EA74-02FC00B43698}"/>
              </a:ext>
            </a:extLst>
          </p:cNvPr>
          <p:cNvCxnSpPr>
            <a:cxnSpLocks/>
          </p:cNvCxnSpPr>
          <p:nvPr/>
        </p:nvCxnSpPr>
        <p:spPr>
          <a:xfrm>
            <a:off x="1455221" y="256819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D034B4-718D-E979-3718-F70AFDDA71FB}"/>
              </a:ext>
            </a:extLst>
          </p:cNvPr>
          <p:cNvCxnSpPr>
            <a:cxnSpLocks/>
          </p:cNvCxnSpPr>
          <p:nvPr/>
        </p:nvCxnSpPr>
        <p:spPr>
          <a:xfrm>
            <a:off x="1455221" y="290157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3F24C5-D1A8-F1C4-8F06-9865B2C41BB8}"/>
              </a:ext>
            </a:extLst>
          </p:cNvPr>
          <p:cNvCxnSpPr>
            <a:cxnSpLocks/>
          </p:cNvCxnSpPr>
          <p:nvPr/>
        </p:nvCxnSpPr>
        <p:spPr>
          <a:xfrm>
            <a:off x="1455221" y="3230196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D67315-6694-EC87-A39A-46FCD11CB603}"/>
              </a:ext>
            </a:extLst>
          </p:cNvPr>
          <p:cNvCxnSpPr>
            <a:cxnSpLocks/>
          </p:cNvCxnSpPr>
          <p:nvPr/>
        </p:nvCxnSpPr>
        <p:spPr>
          <a:xfrm>
            <a:off x="1455221" y="355881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DAE81F-5763-9DE4-3058-31461C49E486}"/>
              </a:ext>
            </a:extLst>
          </p:cNvPr>
          <p:cNvCxnSpPr>
            <a:cxnSpLocks/>
          </p:cNvCxnSpPr>
          <p:nvPr/>
        </p:nvCxnSpPr>
        <p:spPr>
          <a:xfrm>
            <a:off x="1455221" y="389218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71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>
            <a:extLst>
              <a:ext uri="{FF2B5EF4-FFF2-40B4-BE49-F238E27FC236}">
                <a16:creationId xmlns:a16="http://schemas.microsoft.com/office/drawing/2014/main" id="{9F0E0A8E-CD5E-EF0A-9912-9FC5F08793D6}"/>
              </a:ext>
            </a:extLst>
          </p:cNvPr>
          <p:cNvSpPr/>
          <p:nvPr/>
        </p:nvSpPr>
        <p:spPr>
          <a:xfrm>
            <a:off x="2986031" y="1430659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C7BA66B-7DD2-A304-8E7E-DDBDD829D8B8}"/>
              </a:ext>
            </a:extLst>
          </p:cNvPr>
          <p:cNvSpPr/>
          <p:nvPr/>
        </p:nvSpPr>
        <p:spPr>
          <a:xfrm>
            <a:off x="1651347" y="1434718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FDE613F-FE03-6A84-0A4D-40279712126E}"/>
              </a:ext>
            </a:extLst>
          </p:cNvPr>
          <p:cNvSpPr/>
          <p:nvPr/>
        </p:nvSpPr>
        <p:spPr>
          <a:xfrm>
            <a:off x="4343341" y="1441188"/>
            <a:ext cx="31328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337B33-07DC-87DF-F020-3540059B2EF6}"/>
              </a:ext>
            </a:extLst>
          </p:cNvPr>
          <p:cNvSpPr/>
          <p:nvPr/>
        </p:nvSpPr>
        <p:spPr>
          <a:xfrm>
            <a:off x="6353261" y="1425558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D23A9FC-35B0-F7B4-693E-0F12179BD611}"/>
              </a:ext>
            </a:extLst>
          </p:cNvPr>
          <p:cNvSpPr/>
          <p:nvPr/>
        </p:nvSpPr>
        <p:spPr>
          <a:xfrm>
            <a:off x="5018577" y="1429617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41DB338-CB70-A2F8-311F-8D4132E59921}"/>
              </a:ext>
            </a:extLst>
          </p:cNvPr>
          <p:cNvSpPr/>
          <p:nvPr/>
        </p:nvSpPr>
        <p:spPr>
          <a:xfrm>
            <a:off x="7710571" y="1436087"/>
            <a:ext cx="283481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8F668-5649-13F2-6F3E-BFACA0DE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0" y="547194"/>
            <a:ext cx="8116899" cy="617056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latin typeface="Impact" panose="020B0806030902050204" pitchFamily="34" charset="0"/>
                <a:ea typeface="+mn-ea"/>
                <a:cs typeface="+mn-cs"/>
              </a:rPr>
              <a:t>Climate benefit of renewable pathways per unit of renewable electricity consumed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01392-1D79-F477-A52F-4CF9305EE7D3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2119C-15AF-CC2D-8652-74559FB2B36B}"/>
              </a:ext>
            </a:extLst>
          </p:cNvPr>
          <p:cNvSpPr txBox="1"/>
          <p:nvPr/>
        </p:nvSpPr>
        <p:spPr>
          <a:xfrm>
            <a:off x="2159333" y="1153504"/>
            <a:ext cx="196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C0FF2-A948-AF21-E6A7-CDBC83B4F042}"/>
              </a:ext>
            </a:extLst>
          </p:cNvPr>
          <p:cNvSpPr txBox="1"/>
          <p:nvPr/>
        </p:nvSpPr>
        <p:spPr>
          <a:xfrm>
            <a:off x="5438197" y="1153504"/>
            <a:ext cx="211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Long-term (100-years)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33D57-1D93-388B-AC81-521A37BE20BE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E30C3-FBFF-9857-4DBA-19A9C0EDDF4B}"/>
              </a:ext>
            </a:extLst>
          </p:cNvPr>
          <p:cNvGrpSpPr/>
          <p:nvPr/>
        </p:nvGrpSpPr>
        <p:grpSpPr>
          <a:xfrm>
            <a:off x="891336" y="4469981"/>
            <a:ext cx="1289594" cy="461665"/>
            <a:chOff x="601776" y="4469981"/>
            <a:chExt cx="1289594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1343D6-BB58-EDC8-05FD-9F19303890A2}"/>
                </a:ext>
              </a:extLst>
            </p:cNvPr>
            <p:cNvSpPr/>
            <p:nvPr/>
          </p:nvSpPr>
          <p:spPr>
            <a:xfrm>
              <a:off x="601776" y="4640584"/>
              <a:ext cx="252894" cy="119422"/>
            </a:xfrm>
            <a:prstGeom prst="rect">
              <a:avLst/>
            </a:prstGeom>
            <a:solidFill>
              <a:srgbClr val="0099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C2842F-89F2-BA23-2F77-D07FE14186CE}"/>
                </a:ext>
              </a:extLst>
            </p:cNvPr>
            <p:cNvSpPr txBox="1"/>
            <p:nvPr/>
          </p:nvSpPr>
          <p:spPr>
            <a:xfrm>
              <a:off x="849412" y="4469981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—OFFSITE</a:t>
              </a:r>
              <a:endParaRPr lang="en-US" sz="800" b="1" baseline="-25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222AF-838E-6155-EFA8-86420E60C298}"/>
              </a:ext>
            </a:extLst>
          </p:cNvPr>
          <p:cNvGrpSpPr/>
          <p:nvPr/>
        </p:nvGrpSpPr>
        <p:grpSpPr>
          <a:xfrm>
            <a:off x="3516678" y="4521791"/>
            <a:ext cx="1168568" cy="338554"/>
            <a:chOff x="3260582" y="4521791"/>
            <a:chExt cx="1168568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08C74-D4D3-2A05-EBA3-2C02498022A7}"/>
                </a:ext>
              </a:extLst>
            </p:cNvPr>
            <p:cNvSpPr/>
            <p:nvPr/>
          </p:nvSpPr>
          <p:spPr>
            <a:xfrm>
              <a:off x="3260582" y="4630836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C4AB66-FB28-BAD8-2B12-D30DD4EE02D6}"/>
                </a:ext>
              </a:extLst>
            </p:cNvPr>
            <p:cNvSpPr txBox="1"/>
            <p:nvPr/>
          </p:nvSpPr>
          <p:spPr>
            <a:xfrm>
              <a:off x="3498773" y="4521791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6F865-279C-E387-68C9-BB4FE1566513}"/>
              </a:ext>
            </a:extLst>
          </p:cNvPr>
          <p:cNvGrpSpPr/>
          <p:nvPr/>
        </p:nvGrpSpPr>
        <p:grpSpPr>
          <a:xfrm>
            <a:off x="2204007" y="4484896"/>
            <a:ext cx="1289594" cy="461665"/>
            <a:chOff x="1911697" y="4484896"/>
            <a:chExt cx="1289594" cy="4616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E1808C-2B82-590A-9CD8-C2F56DC345C6}"/>
                </a:ext>
              </a:extLst>
            </p:cNvPr>
            <p:cNvSpPr/>
            <p:nvPr/>
          </p:nvSpPr>
          <p:spPr>
            <a:xfrm>
              <a:off x="1911697" y="4655499"/>
              <a:ext cx="252894" cy="1194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D6823A-71F8-6E13-6A79-BFBFB893DFF9}"/>
                </a:ext>
              </a:extLst>
            </p:cNvPr>
            <p:cNvSpPr txBox="1"/>
            <p:nvPr/>
          </p:nvSpPr>
          <p:spPr>
            <a:xfrm>
              <a:off x="2159333" y="4484896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—ONSITE</a:t>
              </a:r>
              <a:endParaRPr lang="en-US" sz="800" b="1" baseline="-25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5496D4-704B-F3BE-71D9-7B7B57971B7B}"/>
              </a:ext>
            </a:extLst>
          </p:cNvPr>
          <p:cNvGrpSpPr/>
          <p:nvPr/>
        </p:nvGrpSpPr>
        <p:grpSpPr>
          <a:xfrm>
            <a:off x="4708324" y="4518456"/>
            <a:ext cx="1168750" cy="338554"/>
            <a:chOff x="4418764" y="4518456"/>
            <a:chExt cx="1168750" cy="33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1FF6B2-4209-2B97-E338-F12C8D9213C6}"/>
                </a:ext>
              </a:extLst>
            </p:cNvPr>
            <p:cNvSpPr/>
            <p:nvPr/>
          </p:nvSpPr>
          <p:spPr>
            <a:xfrm>
              <a:off x="4418764" y="4627502"/>
              <a:ext cx="252894" cy="1194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2E4E50-B49F-A466-7360-27C5C603F682}"/>
                </a:ext>
              </a:extLst>
            </p:cNvPr>
            <p:cNvSpPr txBox="1"/>
            <p:nvPr/>
          </p:nvSpPr>
          <p:spPr>
            <a:xfrm>
              <a:off x="4655302" y="4518456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DE986C6-9143-5B9D-ECA9-2824FDF52C12}"/>
              </a:ext>
            </a:extLst>
          </p:cNvPr>
          <p:cNvGrpSpPr/>
          <p:nvPr/>
        </p:nvGrpSpPr>
        <p:grpSpPr>
          <a:xfrm>
            <a:off x="4199874" y="3906891"/>
            <a:ext cx="632217" cy="574562"/>
            <a:chOff x="5050905" y="3875212"/>
            <a:chExt cx="632217" cy="574562"/>
          </a:xfrm>
        </p:grpSpPr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EC84A75F-04AD-B124-2FB1-CD6179A595FF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Steel</a:t>
              </a:r>
            </a:p>
          </p:txBody>
        </p:sp>
        <p:pic>
          <p:nvPicPr>
            <p:cNvPr id="40" name="Graphic 25" descr="Single gear with solid fill">
              <a:extLst>
                <a:ext uri="{FF2B5EF4-FFF2-40B4-BE49-F238E27FC236}">
                  <a16:creationId xmlns:a16="http://schemas.microsoft.com/office/drawing/2014/main" id="{1AB75969-F46C-7505-C20D-8975F367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9AABEF-679A-52C8-8099-FADCDE8F4CE4}"/>
              </a:ext>
            </a:extLst>
          </p:cNvPr>
          <p:cNvGrpSpPr/>
          <p:nvPr/>
        </p:nvGrpSpPr>
        <p:grpSpPr>
          <a:xfrm>
            <a:off x="3733283" y="3906891"/>
            <a:ext cx="678388" cy="574562"/>
            <a:chOff x="4409287" y="3875212"/>
            <a:chExt cx="678388" cy="574562"/>
          </a:xfrm>
        </p:grpSpPr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863ABC09-1581-A454-7010-5E30448B1F5A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Aircraft</a:t>
              </a:r>
            </a:p>
          </p:txBody>
        </p:sp>
        <p:pic>
          <p:nvPicPr>
            <p:cNvPr id="41" name="Graphic 26" descr="Airplane with solid fill">
              <a:extLst>
                <a:ext uri="{FF2B5EF4-FFF2-40B4-BE49-F238E27FC236}">
                  <a16:creationId xmlns:a16="http://schemas.microsoft.com/office/drawing/2014/main" id="{B4329B59-BFC9-2535-6700-F6A6BCF1B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E574FD-5F19-026C-F1CD-99581E18E8D3}"/>
              </a:ext>
            </a:extLst>
          </p:cNvPr>
          <p:cNvGrpSpPr/>
          <p:nvPr/>
        </p:nvGrpSpPr>
        <p:grpSpPr>
          <a:xfrm>
            <a:off x="3131368" y="3904195"/>
            <a:ext cx="639175" cy="579954"/>
            <a:chOff x="3805139" y="3869820"/>
            <a:chExt cx="639175" cy="579954"/>
          </a:xfrm>
        </p:grpSpPr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173EE683-76D5-F58C-DF11-A26C4E40D029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Ship</a:t>
              </a:r>
            </a:p>
          </p:txBody>
        </p:sp>
        <p:pic>
          <p:nvPicPr>
            <p:cNvPr id="42" name="Graphic 27" descr="Cruise ship with solid fill">
              <a:extLst>
                <a:ext uri="{FF2B5EF4-FFF2-40B4-BE49-F238E27FC236}">
                  <a16:creationId xmlns:a16="http://schemas.microsoft.com/office/drawing/2014/main" id="{53BDBF04-88BF-FCCA-D4E5-A5FD7F7EE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FE541E-130C-99F9-7D14-AF22CDE1FE59}"/>
              </a:ext>
            </a:extLst>
          </p:cNvPr>
          <p:cNvGrpSpPr/>
          <p:nvPr/>
        </p:nvGrpSpPr>
        <p:grpSpPr>
          <a:xfrm>
            <a:off x="2235028" y="3906891"/>
            <a:ext cx="730796" cy="574562"/>
            <a:chOff x="2173153" y="3916462"/>
            <a:chExt cx="730796" cy="574562"/>
          </a:xfrm>
        </p:grpSpPr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341EA207-711C-F037-F9EC-26D3C10F4B5B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Truck</a:t>
              </a:r>
            </a:p>
          </p:txBody>
        </p:sp>
        <p:pic>
          <p:nvPicPr>
            <p:cNvPr id="43" name="Graphic 28" descr="Truck with solid fill">
              <a:extLst>
                <a:ext uri="{FF2B5EF4-FFF2-40B4-BE49-F238E27FC236}">
                  <a16:creationId xmlns:a16="http://schemas.microsoft.com/office/drawing/2014/main" id="{6C0D2A5A-BEAF-FC7F-EAC5-ACB6150B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A2F318-DC7E-2358-037C-92C9D9A760E8}"/>
              </a:ext>
            </a:extLst>
          </p:cNvPr>
          <p:cNvGrpSpPr/>
          <p:nvPr/>
        </p:nvGrpSpPr>
        <p:grpSpPr>
          <a:xfrm>
            <a:off x="1407103" y="3906891"/>
            <a:ext cx="1028700" cy="574562"/>
            <a:chOff x="1393353" y="3916462"/>
            <a:chExt cx="1028700" cy="574562"/>
          </a:xfrm>
        </p:grpSpPr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52451296-8CD2-097B-BBB8-6EC64FB2DFCE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Home Heat</a:t>
              </a:r>
            </a:p>
          </p:txBody>
        </p:sp>
        <p:pic>
          <p:nvPicPr>
            <p:cNvPr id="44" name="Graphic 29" descr="Home with solid fill">
              <a:extLst>
                <a:ext uri="{FF2B5EF4-FFF2-40B4-BE49-F238E27FC236}">
                  <a16:creationId xmlns:a16="http://schemas.microsoft.com/office/drawing/2014/main" id="{59362EB2-602D-4DBB-2B05-1D6289BE0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B4D8681-0FA7-A97F-314A-C4FD1CDAC6F8}"/>
              </a:ext>
            </a:extLst>
          </p:cNvPr>
          <p:cNvSpPr/>
          <p:nvPr/>
        </p:nvSpPr>
        <p:spPr>
          <a:xfrm>
            <a:off x="1675718" y="3753297"/>
            <a:ext cx="219456" cy="137160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DDF8F5-F379-23F9-A8E9-714C29772D1F}"/>
              </a:ext>
            </a:extLst>
          </p:cNvPr>
          <p:cNvSpPr/>
          <p:nvPr/>
        </p:nvSpPr>
        <p:spPr>
          <a:xfrm>
            <a:off x="1675718" y="3655735"/>
            <a:ext cx="219456" cy="102323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B4A3002-6FF5-C3B3-625F-78B77B504403}"/>
              </a:ext>
            </a:extLst>
          </p:cNvPr>
          <p:cNvSpPr/>
          <p:nvPr/>
        </p:nvSpPr>
        <p:spPr>
          <a:xfrm>
            <a:off x="1675718" y="3619113"/>
            <a:ext cx="219456" cy="36576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34895C3-DF16-7234-14F8-1F481AA2B725}"/>
              </a:ext>
            </a:extLst>
          </p:cNvPr>
          <p:cNvSpPr/>
          <p:nvPr/>
        </p:nvSpPr>
        <p:spPr>
          <a:xfrm>
            <a:off x="2213912" y="3655689"/>
            <a:ext cx="219456" cy="233634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0C976A-2FB1-99A2-ED3D-8D56165A2492}"/>
              </a:ext>
            </a:extLst>
          </p:cNvPr>
          <p:cNvSpPr/>
          <p:nvPr/>
        </p:nvSpPr>
        <p:spPr>
          <a:xfrm>
            <a:off x="3020883" y="3815555"/>
            <a:ext cx="219456" cy="74071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B24A620-F08C-BC2D-0C2B-A5E56DC9AF88}"/>
              </a:ext>
            </a:extLst>
          </p:cNvPr>
          <p:cNvSpPr/>
          <p:nvPr/>
        </p:nvSpPr>
        <p:spPr>
          <a:xfrm>
            <a:off x="5037805" y="3705227"/>
            <a:ext cx="219456" cy="171854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A08EBBF-3351-7DC3-6A6D-4E4FCA9B9AA0}"/>
              </a:ext>
            </a:extLst>
          </p:cNvPr>
          <p:cNvSpPr/>
          <p:nvPr/>
        </p:nvSpPr>
        <p:spPr>
          <a:xfrm>
            <a:off x="5579764" y="3569660"/>
            <a:ext cx="219456" cy="307777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231650A-40D8-92EE-6C24-FBEE9EB952C8}"/>
              </a:ext>
            </a:extLst>
          </p:cNvPr>
          <p:cNvSpPr/>
          <p:nvPr/>
        </p:nvSpPr>
        <p:spPr>
          <a:xfrm>
            <a:off x="6384984" y="3670672"/>
            <a:ext cx="219456" cy="206410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F763F6-5C14-EFB5-5108-64AAC8AF2CC2}"/>
              </a:ext>
            </a:extLst>
          </p:cNvPr>
          <p:cNvSpPr/>
          <p:nvPr/>
        </p:nvSpPr>
        <p:spPr>
          <a:xfrm>
            <a:off x="2213912" y="3550228"/>
            <a:ext cx="219456" cy="105766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23B1A5-8B10-7EB1-325E-93859CABB7D6}"/>
              </a:ext>
            </a:extLst>
          </p:cNvPr>
          <p:cNvSpPr/>
          <p:nvPr/>
        </p:nvSpPr>
        <p:spPr>
          <a:xfrm>
            <a:off x="2213912" y="3504030"/>
            <a:ext cx="219456" cy="46197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DC22667-D1DF-C7D3-A7F5-D90BB9B431AD}"/>
              </a:ext>
            </a:extLst>
          </p:cNvPr>
          <p:cNvSpPr/>
          <p:nvPr/>
        </p:nvSpPr>
        <p:spPr>
          <a:xfrm>
            <a:off x="3020883" y="3678609"/>
            <a:ext cx="219456" cy="140830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FE0A398-3519-A307-7610-82531760E797}"/>
              </a:ext>
            </a:extLst>
          </p:cNvPr>
          <p:cNvSpPr/>
          <p:nvPr/>
        </p:nvSpPr>
        <p:spPr>
          <a:xfrm>
            <a:off x="3020883" y="3605417"/>
            <a:ext cx="219456" cy="68511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6663EB-57C0-B13F-7CE5-390A3DCA3C78}"/>
              </a:ext>
            </a:extLst>
          </p:cNvPr>
          <p:cNvSpPr/>
          <p:nvPr/>
        </p:nvSpPr>
        <p:spPr>
          <a:xfrm>
            <a:off x="5037805" y="3659645"/>
            <a:ext cx="219456" cy="45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1D26EA1-13A0-FC68-D70A-326388C06077}"/>
              </a:ext>
            </a:extLst>
          </p:cNvPr>
          <p:cNvSpPr/>
          <p:nvPr/>
        </p:nvSpPr>
        <p:spPr>
          <a:xfrm flipV="1">
            <a:off x="5037805" y="3647786"/>
            <a:ext cx="219456" cy="9144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85C1E0-DD6D-31C3-80B3-1545E0B2304C}"/>
              </a:ext>
            </a:extLst>
          </p:cNvPr>
          <p:cNvSpPr/>
          <p:nvPr/>
        </p:nvSpPr>
        <p:spPr>
          <a:xfrm>
            <a:off x="5579764" y="3521363"/>
            <a:ext cx="219456" cy="47231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62475E9-0BF7-09F6-2B59-1DDB919EDF64}"/>
              </a:ext>
            </a:extLst>
          </p:cNvPr>
          <p:cNvSpPr/>
          <p:nvPr/>
        </p:nvSpPr>
        <p:spPr>
          <a:xfrm flipV="1">
            <a:off x="5579764" y="3491025"/>
            <a:ext cx="219456" cy="27432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43A0BE-6C77-EF02-8A22-D65D9DA347DB}"/>
              </a:ext>
            </a:extLst>
          </p:cNvPr>
          <p:cNvSpPr/>
          <p:nvPr/>
        </p:nvSpPr>
        <p:spPr>
          <a:xfrm>
            <a:off x="6384984" y="3602112"/>
            <a:ext cx="219456" cy="64008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DAE05C-88E6-9B94-199D-9548F83E55EF}"/>
              </a:ext>
            </a:extLst>
          </p:cNvPr>
          <p:cNvSpPr/>
          <p:nvPr/>
        </p:nvSpPr>
        <p:spPr>
          <a:xfrm flipV="1">
            <a:off x="6384984" y="3570047"/>
            <a:ext cx="219456" cy="36576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AFC6DC-1A5A-908C-2DC6-A81AFC512B14}"/>
              </a:ext>
            </a:extLst>
          </p:cNvPr>
          <p:cNvSpPr/>
          <p:nvPr/>
        </p:nvSpPr>
        <p:spPr>
          <a:xfrm>
            <a:off x="6657573" y="3629026"/>
            <a:ext cx="219456" cy="248056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2E1FD64-FE21-7567-38AB-800530D2E588}"/>
              </a:ext>
            </a:extLst>
          </p:cNvPr>
          <p:cNvSpPr/>
          <p:nvPr/>
        </p:nvSpPr>
        <p:spPr>
          <a:xfrm>
            <a:off x="7200919" y="3745360"/>
            <a:ext cx="219456" cy="131722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0D427F7-BDF4-8D02-FBA3-507391562B2B}"/>
              </a:ext>
            </a:extLst>
          </p:cNvPr>
          <p:cNvSpPr/>
          <p:nvPr/>
        </p:nvSpPr>
        <p:spPr>
          <a:xfrm>
            <a:off x="7735708" y="3333750"/>
            <a:ext cx="219456" cy="54278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17935D-3BC4-A0E0-4767-8F5B9F617276}"/>
              </a:ext>
            </a:extLst>
          </p:cNvPr>
          <p:cNvSpPr/>
          <p:nvPr/>
        </p:nvSpPr>
        <p:spPr>
          <a:xfrm>
            <a:off x="5842912" y="3528202"/>
            <a:ext cx="219456" cy="348328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F1FA0A9-1A7A-4AAD-0EB0-7B2C008844E5}"/>
              </a:ext>
            </a:extLst>
          </p:cNvPr>
          <p:cNvSpPr/>
          <p:nvPr/>
        </p:nvSpPr>
        <p:spPr>
          <a:xfrm>
            <a:off x="4370506" y="3355872"/>
            <a:ext cx="219456" cy="535927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314C960-172E-284A-A975-993079EF712F}"/>
              </a:ext>
            </a:extLst>
          </p:cNvPr>
          <p:cNvSpPr/>
          <p:nvPr/>
        </p:nvSpPr>
        <p:spPr>
          <a:xfrm>
            <a:off x="3837606" y="3853903"/>
            <a:ext cx="219456" cy="36576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BF9FC0C-3842-FC19-FE8C-D2239DFD8686}"/>
              </a:ext>
            </a:extLst>
          </p:cNvPr>
          <p:cNvSpPr/>
          <p:nvPr/>
        </p:nvSpPr>
        <p:spPr>
          <a:xfrm>
            <a:off x="3295691" y="3742761"/>
            <a:ext cx="219456" cy="146405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AA8A85-B0EA-671F-A5CE-CD4C58BB7762}"/>
              </a:ext>
            </a:extLst>
          </p:cNvPr>
          <p:cNvSpPr/>
          <p:nvPr/>
        </p:nvSpPr>
        <p:spPr>
          <a:xfrm>
            <a:off x="2488251" y="3578913"/>
            <a:ext cx="219456" cy="309338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F33BA6-9543-E834-6493-F80E35E222B4}"/>
              </a:ext>
            </a:extLst>
          </p:cNvPr>
          <p:cNvSpPr/>
          <p:nvPr/>
        </p:nvSpPr>
        <p:spPr>
          <a:xfrm>
            <a:off x="2488251" y="3525494"/>
            <a:ext cx="219456" cy="54738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BB42861-C690-56AE-CB95-02B04B36B444}"/>
              </a:ext>
            </a:extLst>
          </p:cNvPr>
          <p:cNvSpPr/>
          <p:nvPr/>
        </p:nvSpPr>
        <p:spPr>
          <a:xfrm>
            <a:off x="2488251" y="3489764"/>
            <a:ext cx="219456" cy="36576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AC98E57-A12E-E887-68F5-EC022BB17F43}"/>
              </a:ext>
            </a:extLst>
          </p:cNvPr>
          <p:cNvSpPr/>
          <p:nvPr/>
        </p:nvSpPr>
        <p:spPr>
          <a:xfrm>
            <a:off x="3295691" y="3625093"/>
            <a:ext cx="219456" cy="115440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7AED8B9-A977-A0A3-E039-4580EA595BF4}"/>
              </a:ext>
            </a:extLst>
          </p:cNvPr>
          <p:cNvSpPr/>
          <p:nvPr/>
        </p:nvSpPr>
        <p:spPr>
          <a:xfrm>
            <a:off x="3295691" y="3577775"/>
            <a:ext cx="219456" cy="45720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E889CB-60AC-9F95-3791-604065EF8EF7}"/>
              </a:ext>
            </a:extLst>
          </p:cNvPr>
          <p:cNvSpPr/>
          <p:nvPr/>
        </p:nvSpPr>
        <p:spPr>
          <a:xfrm>
            <a:off x="3837606" y="3750121"/>
            <a:ext cx="219456" cy="104483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BCB3F6A-7225-F017-518F-167BE8D658A4}"/>
              </a:ext>
            </a:extLst>
          </p:cNvPr>
          <p:cNvSpPr/>
          <p:nvPr/>
        </p:nvSpPr>
        <p:spPr>
          <a:xfrm>
            <a:off x="3837606" y="3710348"/>
            <a:ext cx="219456" cy="36576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5342305-59FD-D6E3-B502-5EAE279F556C}"/>
              </a:ext>
            </a:extLst>
          </p:cNvPr>
          <p:cNvSpPr/>
          <p:nvPr/>
        </p:nvSpPr>
        <p:spPr>
          <a:xfrm>
            <a:off x="4370506" y="3282680"/>
            <a:ext cx="219456" cy="70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7294493-C09D-F9E7-C374-C1F4FE2DAE9D}"/>
              </a:ext>
            </a:extLst>
          </p:cNvPr>
          <p:cNvSpPr/>
          <p:nvPr/>
        </p:nvSpPr>
        <p:spPr>
          <a:xfrm>
            <a:off x="4370506" y="3254782"/>
            <a:ext cx="219456" cy="27432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9BD206D-64AA-6A13-C7E0-67710E3E1504}"/>
              </a:ext>
            </a:extLst>
          </p:cNvPr>
          <p:cNvSpPr/>
          <p:nvPr/>
        </p:nvSpPr>
        <p:spPr>
          <a:xfrm>
            <a:off x="5842912" y="3494951"/>
            <a:ext cx="219456" cy="36576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DC13166-670A-195E-2CD2-4473DB6F0000}"/>
              </a:ext>
            </a:extLst>
          </p:cNvPr>
          <p:cNvSpPr/>
          <p:nvPr/>
        </p:nvSpPr>
        <p:spPr>
          <a:xfrm>
            <a:off x="5842912" y="3471009"/>
            <a:ext cx="219456" cy="27432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B7861-B811-AB8C-0B03-97730FD2F847}"/>
              </a:ext>
            </a:extLst>
          </p:cNvPr>
          <p:cNvSpPr/>
          <p:nvPr/>
        </p:nvSpPr>
        <p:spPr>
          <a:xfrm>
            <a:off x="6657573" y="3583307"/>
            <a:ext cx="219456" cy="45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40EBB3-FA65-E4F2-112D-DF1FF9E92F2B}"/>
              </a:ext>
            </a:extLst>
          </p:cNvPr>
          <p:cNvSpPr/>
          <p:nvPr/>
        </p:nvSpPr>
        <p:spPr>
          <a:xfrm>
            <a:off x="6657573" y="3562127"/>
            <a:ext cx="219456" cy="27432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5F11B7F-557C-F91E-C353-2714348067F5}"/>
              </a:ext>
            </a:extLst>
          </p:cNvPr>
          <p:cNvSpPr/>
          <p:nvPr/>
        </p:nvSpPr>
        <p:spPr>
          <a:xfrm>
            <a:off x="7200919" y="3700404"/>
            <a:ext cx="219456" cy="45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4FC29D-E6E0-8E9B-D470-B5791CD6B589}"/>
              </a:ext>
            </a:extLst>
          </p:cNvPr>
          <p:cNvSpPr/>
          <p:nvPr/>
        </p:nvSpPr>
        <p:spPr>
          <a:xfrm>
            <a:off x="7200919" y="3683052"/>
            <a:ext cx="219456" cy="18288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CDB0FC8-0470-B507-C860-BB9F5B7FD6AA}"/>
              </a:ext>
            </a:extLst>
          </p:cNvPr>
          <p:cNvSpPr/>
          <p:nvPr/>
        </p:nvSpPr>
        <p:spPr>
          <a:xfrm>
            <a:off x="7735708" y="3288031"/>
            <a:ext cx="219456" cy="45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DF3059-6B6A-8528-F097-69493F2A9BFC}"/>
              </a:ext>
            </a:extLst>
          </p:cNvPr>
          <p:cNvSpPr/>
          <p:nvPr/>
        </p:nvSpPr>
        <p:spPr>
          <a:xfrm>
            <a:off x="7735708" y="3269743"/>
            <a:ext cx="219456" cy="9144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002292C-0978-170A-90B7-A31F4986C417}"/>
              </a:ext>
            </a:extLst>
          </p:cNvPr>
          <p:cNvSpPr/>
          <p:nvPr/>
        </p:nvSpPr>
        <p:spPr>
          <a:xfrm>
            <a:off x="6925839" y="3696813"/>
            <a:ext cx="219456" cy="179717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AC3F4C8-7B07-E7A0-C982-97159593B477}"/>
              </a:ext>
            </a:extLst>
          </p:cNvPr>
          <p:cNvSpPr/>
          <p:nvPr/>
        </p:nvSpPr>
        <p:spPr>
          <a:xfrm>
            <a:off x="6925613" y="3676465"/>
            <a:ext cx="219456" cy="18288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accent3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54E5D01-12A7-C027-B724-ACA11A8DF7E0}"/>
              </a:ext>
            </a:extLst>
          </p:cNvPr>
          <p:cNvSpPr/>
          <p:nvPr/>
        </p:nvSpPr>
        <p:spPr>
          <a:xfrm>
            <a:off x="7462354" y="3747740"/>
            <a:ext cx="219456" cy="13000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BEA0270-8829-E5C0-3D9C-C4500BB78DF4}"/>
              </a:ext>
            </a:extLst>
          </p:cNvPr>
          <p:cNvSpPr/>
          <p:nvPr/>
        </p:nvSpPr>
        <p:spPr>
          <a:xfrm>
            <a:off x="7462354" y="3722922"/>
            <a:ext cx="219456" cy="27432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accent3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90692FF-8F36-64CF-8E81-C98AE46AB82C}"/>
              </a:ext>
            </a:extLst>
          </p:cNvPr>
          <p:cNvSpPr/>
          <p:nvPr/>
        </p:nvSpPr>
        <p:spPr>
          <a:xfrm>
            <a:off x="3565118" y="3717804"/>
            <a:ext cx="219456" cy="172631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C0B346-CDF5-99E1-E220-588E90752A35}"/>
              </a:ext>
            </a:extLst>
          </p:cNvPr>
          <p:cNvSpPr/>
          <p:nvPr/>
        </p:nvSpPr>
        <p:spPr>
          <a:xfrm>
            <a:off x="3565118" y="3690372"/>
            <a:ext cx="219456" cy="27432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accent3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C7D5377-E098-ED9E-53FD-B47FE0CD39AE}"/>
              </a:ext>
            </a:extLst>
          </p:cNvPr>
          <p:cNvSpPr/>
          <p:nvPr/>
        </p:nvSpPr>
        <p:spPr>
          <a:xfrm>
            <a:off x="3565118" y="3670930"/>
            <a:ext cx="219456" cy="18288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accent3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F92B1DC-1068-9D72-C52D-DE082C3B6170}"/>
              </a:ext>
            </a:extLst>
          </p:cNvPr>
          <p:cNvSpPr/>
          <p:nvPr/>
        </p:nvSpPr>
        <p:spPr>
          <a:xfrm>
            <a:off x="4108025" y="3765983"/>
            <a:ext cx="219456" cy="124422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64F03F5-496C-9849-1C39-1111840105D9}"/>
              </a:ext>
            </a:extLst>
          </p:cNvPr>
          <p:cNvSpPr/>
          <p:nvPr/>
        </p:nvSpPr>
        <p:spPr>
          <a:xfrm>
            <a:off x="4108025" y="3731794"/>
            <a:ext cx="219456" cy="3657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accent3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5F43876-F36D-E43C-02F8-CB53124F01E9}"/>
              </a:ext>
            </a:extLst>
          </p:cNvPr>
          <p:cNvSpPr/>
          <p:nvPr/>
        </p:nvSpPr>
        <p:spPr>
          <a:xfrm>
            <a:off x="4108025" y="3711966"/>
            <a:ext cx="219456" cy="18288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accent3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1F3F674-35F4-98CA-D344-550C18D93071}"/>
              </a:ext>
            </a:extLst>
          </p:cNvPr>
          <p:cNvSpPr/>
          <p:nvPr/>
        </p:nvSpPr>
        <p:spPr>
          <a:xfrm>
            <a:off x="1947959" y="1644777"/>
            <a:ext cx="219456" cy="224289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F3DA71-9504-17E0-3BD6-FD2EC34E223D}"/>
              </a:ext>
            </a:extLst>
          </p:cNvPr>
          <p:cNvSpPr/>
          <p:nvPr/>
        </p:nvSpPr>
        <p:spPr>
          <a:xfrm>
            <a:off x="2755397" y="2698434"/>
            <a:ext cx="219456" cy="119197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BF7EA93-5139-8EF1-76DE-7395B655A268}"/>
              </a:ext>
            </a:extLst>
          </p:cNvPr>
          <p:cNvSpPr/>
          <p:nvPr/>
        </p:nvSpPr>
        <p:spPr>
          <a:xfrm>
            <a:off x="5309522" y="1921756"/>
            <a:ext cx="219456" cy="195512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7689A2E-A785-8F12-BE3B-FC5696EBB9E9}"/>
              </a:ext>
            </a:extLst>
          </p:cNvPr>
          <p:cNvSpPr/>
          <p:nvPr/>
        </p:nvSpPr>
        <p:spPr>
          <a:xfrm>
            <a:off x="6116310" y="2722563"/>
            <a:ext cx="219456" cy="115342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7179585-2BD8-0FD2-78B8-6EBBBA56FAF4}"/>
              </a:ext>
            </a:extLst>
          </p:cNvPr>
          <p:cNvGrpSpPr/>
          <p:nvPr/>
        </p:nvGrpSpPr>
        <p:grpSpPr>
          <a:xfrm>
            <a:off x="6377881" y="4463849"/>
            <a:ext cx="2337191" cy="449098"/>
            <a:chOff x="5935921" y="4471469"/>
            <a:chExt cx="2337191" cy="4490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400D216-9FDD-3322-0D28-5D1DBF16C481}"/>
                </a:ext>
              </a:extLst>
            </p:cNvPr>
            <p:cNvGrpSpPr/>
            <p:nvPr/>
          </p:nvGrpSpPr>
          <p:grpSpPr>
            <a:xfrm>
              <a:off x="5935921" y="4705123"/>
              <a:ext cx="721652" cy="215444"/>
              <a:chOff x="5935921" y="4593865"/>
              <a:chExt cx="721652" cy="215444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CEA3E4B-AA5B-A766-CA01-BB114215C2FB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465189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High </a:t>
                </a:r>
                <a:endParaRPr lang="en-US" sz="800" b="1" baseline="-2500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C2347D4-3530-39B6-96C2-47A8FE8933D7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AE330D5-D464-A051-DB05-911363C8C5C4}"/>
                </a:ext>
              </a:extLst>
            </p:cNvPr>
            <p:cNvGrpSpPr/>
            <p:nvPr/>
          </p:nvGrpSpPr>
          <p:grpSpPr>
            <a:xfrm>
              <a:off x="6674515" y="4705123"/>
              <a:ext cx="876945" cy="215444"/>
              <a:chOff x="5935921" y="4593865"/>
              <a:chExt cx="876945" cy="215444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D8386CB-EE4E-3D8A-11B0-76874F510C4B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620482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Medium </a:t>
                </a:r>
                <a:endParaRPr lang="en-US" sz="800" b="1" baseline="-25000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229ABBD-F3A3-90AE-9F07-A4A63E8B1F80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2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BBCA3DC-E19F-EB2D-BD29-3968E10A99FD}"/>
                </a:ext>
              </a:extLst>
            </p:cNvPr>
            <p:cNvGrpSpPr/>
            <p:nvPr/>
          </p:nvGrpSpPr>
          <p:grpSpPr>
            <a:xfrm>
              <a:off x="7551460" y="4705123"/>
              <a:ext cx="721652" cy="215444"/>
              <a:chOff x="5935921" y="4593865"/>
              <a:chExt cx="721652" cy="215444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2CD21EF-9883-3F05-14F1-7C491B4B5D5C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465189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Low </a:t>
                </a:r>
                <a:endParaRPr lang="en-US" sz="800" b="1" baseline="-25000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E320290-D7C3-DDD4-6014-00EDE5865D66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pattFill prst="smGrid">
                <a:fgClr>
                  <a:schemeClr val="tx1"/>
                </a:fgClr>
                <a:bgClr>
                  <a:schemeClr val="bg2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A8D8C63-DA39-2FE2-2738-17F1983E483F}"/>
                </a:ext>
              </a:extLst>
            </p:cNvPr>
            <p:cNvSpPr txBox="1"/>
            <p:nvPr/>
          </p:nvSpPr>
          <p:spPr>
            <a:xfrm>
              <a:off x="6132542" y="4471469"/>
              <a:ext cx="1669647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u="sng" dirty="0">
                  <a:cs typeface="Arial"/>
                </a:rPr>
                <a:t>Hydrogen emissions scenario</a:t>
              </a:r>
              <a:endParaRPr lang="en-US" sz="800" b="1" u="sng" baseline="-250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D5744B9-29C9-8AF4-3EB1-5E3A67BC9D9F}"/>
              </a:ext>
            </a:extLst>
          </p:cNvPr>
          <p:cNvSpPr/>
          <p:nvPr/>
        </p:nvSpPr>
        <p:spPr>
          <a:xfrm>
            <a:off x="1505705" y="1430661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2617755-0FAC-5A3B-1E17-F7509971FE2D}"/>
              </a:ext>
            </a:extLst>
          </p:cNvPr>
          <p:cNvSpPr/>
          <p:nvPr/>
        </p:nvSpPr>
        <p:spPr>
          <a:xfrm>
            <a:off x="4858273" y="1415962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5CB0D19-F3FA-4C82-68CB-6EE49EFF70A0}"/>
              </a:ext>
            </a:extLst>
          </p:cNvPr>
          <p:cNvGrpSpPr/>
          <p:nvPr/>
        </p:nvGrpSpPr>
        <p:grpSpPr>
          <a:xfrm>
            <a:off x="7560294" y="3906891"/>
            <a:ext cx="632217" cy="574562"/>
            <a:chOff x="5050905" y="3875212"/>
            <a:chExt cx="632217" cy="574562"/>
          </a:xfrm>
        </p:grpSpPr>
        <p:sp>
          <p:nvSpPr>
            <p:cNvPr id="175" name="TextBox 19">
              <a:extLst>
                <a:ext uri="{FF2B5EF4-FFF2-40B4-BE49-F238E27FC236}">
                  <a16:creationId xmlns:a16="http://schemas.microsoft.com/office/drawing/2014/main" id="{67133B38-EA52-6E39-B4E2-458A0FF62A8C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Steel</a:t>
              </a:r>
            </a:p>
          </p:txBody>
        </p:sp>
        <p:pic>
          <p:nvPicPr>
            <p:cNvPr id="176" name="Graphic 25" descr="Single gear with solid fill">
              <a:extLst>
                <a:ext uri="{FF2B5EF4-FFF2-40B4-BE49-F238E27FC236}">
                  <a16:creationId xmlns:a16="http://schemas.microsoft.com/office/drawing/2014/main" id="{A4389EA2-2615-9EFC-8E66-206F7BFC0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66271FD-8D26-4BEF-1402-DD152C6BE842}"/>
              </a:ext>
            </a:extLst>
          </p:cNvPr>
          <p:cNvGrpSpPr/>
          <p:nvPr/>
        </p:nvGrpSpPr>
        <p:grpSpPr>
          <a:xfrm>
            <a:off x="7093703" y="3906891"/>
            <a:ext cx="678388" cy="574562"/>
            <a:chOff x="4409287" y="3875212"/>
            <a:chExt cx="678388" cy="574562"/>
          </a:xfrm>
        </p:grpSpPr>
        <p:sp>
          <p:nvSpPr>
            <p:cNvPr id="178" name="TextBox 18">
              <a:extLst>
                <a:ext uri="{FF2B5EF4-FFF2-40B4-BE49-F238E27FC236}">
                  <a16:creationId xmlns:a16="http://schemas.microsoft.com/office/drawing/2014/main" id="{9B2FB7C1-0E42-B3EA-5D94-B65B661A7250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Aircraft</a:t>
              </a:r>
            </a:p>
          </p:txBody>
        </p:sp>
        <p:pic>
          <p:nvPicPr>
            <p:cNvPr id="179" name="Graphic 26" descr="Airplane with solid fill">
              <a:extLst>
                <a:ext uri="{FF2B5EF4-FFF2-40B4-BE49-F238E27FC236}">
                  <a16:creationId xmlns:a16="http://schemas.microsoft.com/office/drawing/2014/main" id="{25ED5968-FC28-C074-46F6-38D057FDC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CAE3EA9-5A3B-B2E7-2DA2-5F4277238DC7}"/>
              </a:ext>
            </a:extLst>
          </p:cNvPr>
          <p:cNvGrpSpPr/>
          <p:nvPr/>
        </p:nvGrpSpPr>
        <p:grpSpPr>
          <a:xfrm>
            <a:off x="6491788" y="3904195"/>
            <a:ext cx="639175" cy="579954"/>
            <a:chOff x="3805139" y="3869820"/>
            <a:chExt cx="639175" cy="579954"/>
          </a:xfrm>
        </p:grpSpPr>
        <p:sp>
          <p:nvSpPr>
            <p:cNvPr id="181" name="TextBox 17">
              <a:extLst>
                <a:ext uri="{FF2B5EF4-FFF2-40B4-BE49-F238E27FC236}">
                  <a16:creationId xmlns:a16="http://schemas.microsoft.com/office/drawing/2014/main" id="{5BA50E59-6459-DDAD-5E1A-3CCB5C5F15C0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Ship</a:t>
              </a:r>
            </a:p>
          </p:txBody>
        </p:sp>
        <p:pic>
          <p:nvPicPr>
            <p:cNvPr id="182" name="Graphic 27" descr="Cruise ship with solid fill">
              <a:extLst>
                <a:ext uri="{FF2B5EF4-FFF2-40B4-BE49-F238E27FC236}">
                  <a16:creationId xmlns:a16="http://schemas.microsoft.com/office/drawing/2014/main" id="{0F8B9E1A-E826-CADE-8D3B-6951F2A6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320D9F3-4161-B33D-9A99-CF926F064305}"/>
              </a:ext>
            </a:extLst>
          </p:cNvPr>
          <p:cNvGrpSpPr/>
          <p:nvPr/>
        </p:nvGrpSpPr>
        <p:grpSpPr>
          <a:xfrm>
            <a:off x="5595448" y="3906891"/>
            <a:ext cx="730796" cy="574562"/>
            <a:chOff x="2173153" y="3916462"/>
            <a:chExt cx="730796" cy="574562"/>
          </a:xfrm>
        </p:grpSpPr>
        <p:sp>
          <p:nvSpPr>
            <p:cNvPr id="184" name="TextBox 16">
              <a:extLst>
                <a:ext uri="{FF2B5EF4-FFF2-40B4-BE49-F238E27FC236}">
                  <a16:creationId xmlns:a16="http://schemas.microsoft.com/office/drawing/2014/main" id="{1D792082-D308-4E19-70B5-6FD26E47C009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Truck</a:t>
              </a:r>
            </a:p>
          </p:txBody>
        </p:sp>
        <p:pic>
          <p:nvPicPr>
            <p:cNvPr id="185" name="Graphic 28" descr="Truck with solid fill">
              <a:extLst>
                <a:ext uri="{FF2B5EF4-FFF2-40B4-BE49-F238E27FC236}">
                  <a16:creationId xmlns:a16="http://schemas.microsoft.com/office/drawing/2014/main" id="{FC820BAD-980E-3BF1-6977-B5B002B19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05A7254-40B7-8C2E-E3D6-D6195505C557}"/>
              </a:ext>
            </a:extLst>
          </p:cNvPr>
          <p:cNvGrpSpPr/>
          <p:nvPr/>
        </p:nvGrpSpPr>
        <p:grpSpPr>
          <a:xfrm>
            <a:off x="4767523" y="3906891"/>
            <a:ext cx="1028700" cy="574562"/>
            <a:chOff x="1393353" y="3916462"/>
            <a:chExt cx="1028700" cy="574562"/>
          </a:xfrm>
        </p:grpSpPr>
        <p:sp>
          <p:nvSpPr>
            <p:cNvPr id="187" name="TextBox 15">
              <a:extLst>
                <a:ext uri="{FF2B5EF4-FFF2-40B4-BE49-F238E27FC236}">
                  <a16:creationId xmlns:a16="http://schemas.microsoft.com/office/drawing/2014/main" id="{BB4DE40D-2D72-232C-F424-721C1988A206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Home Heat</a:t>
              </a:r>
            </a:p>
          </p:txBody>
        </p:sp>
        <p:pic>
          <p:nvPicPr>
            <p:cNvPr id="188" name="Graphic 29" descr="Home with solid fill">
              <a:extLst>
                <a:ext uri="{FF2B5EF4-FFF2-40B4-BE49-F238E27FC236}">
                  <a16:creationId xmlns:a16="http://schemas.microsoft.com/office/drawing/2014/main" id="{2A2025BF-FC32-D5F7-CE04-07DC3D65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8528B35-F84C-1052-3708-CC6DBB3CAC32}"/>
              </a:ext>
            </a:extLst>
          </p:cNvPr>
          <p:cNvSpPr txBox="1"/>
          <p:nvPr/>
        </p:nvSpPr>
        <p:spPr>
          <a:xfrm rot="16200000">
            <a:off x="-304796" y="2507007"/>
            <a:ext cx="246047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/>
              <a:t>gCO</a:t>
            </a:r>
            <a:r>
              <a:rPr lang="en-US" sz="1600" b="1" baseline="-25000" dirty="0"/>
              <a:t>2</a:t>
            </a:r>
            <a:r>
              <a:rPr lang="en-US" sz="1400" b="1" dirty="0"/>
              <a:t>e avoided / kWh</a:t>
            </a:r>
            <a:endParaRPr lang="en-US" dirty="0">
              <a:cs typeface="Arial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9E69DAB-585B-AF9E-D794-5595D1047F15}"/>
              </a:ext>
            </a:extLst>
          </p:cNvPr>
          <p:cNvSpPr txBox="1"/>
          <p:nvPr/>
        </p:nvSpPr>
        <p:spPr>
          <a:xfrm>
            <a:off x="951796" y="145440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1400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31CA401-3AFF-894A-6166-BD81EDF70E72}"/>
              </a:ext>
            </a:extLst>
          </p:cNvPr>
          <p:cNvSpPr txBox="1"/>
          <p:nvPr/>
        </p:nvSpPr>
        <p:spPr>
          <a:xfrm>
            <a:off x="951796" y="178391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1200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80623C59-2501-794F-D9ED-CB2667C6E1E0}"/>
              </a:ext>
            </a:extLst>
          </p:cNvPr>
          <p:cNvSpPr txBox="1"/>
          <p:nvPr/>
        </p:nvSpPr>
        <p:spPr>
          <a:xfrm>
            <a:off x="951796" y="211342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1000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F8109A5-13A9-4CFF-9AA2-23F3DB625D59}"/>
              </a:ext>
            </a:extLst>
          </p:cNvPr>
          <p:cNvSpPr txBox="1"/>
          <p:nvPr/>
        </p:nvSpPr>
        <p:spPr>
          <a:xfrm>
            <a:off x="951796" y="244293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800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EA4E8D7F-54D5-E24D-A2F2-9C8685A14A25}"/>
              </a:ext>
            </a:extLst>
          </p:cNvPr>
          <p:cNvSpPr txBox="1"/>
          <p:nvPr/>
        </p:nvSpPr>
        <p:spPr>
          <a:xfrm>
            <a:off x="951796" y="277244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600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7359E98-F9B2-B785-D69E-3628C9E42B78}"/>
              </a:ext>
            </a:extLst>
          </p:cNvPr>
          <p:cNvSpPr txBox="1"/>
          <p:nvPr/>
        </p:nvSpPr>
        <p:spPr>
          <a:xfrm>
            <a:off x="951796" y="310195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400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8248A93-3A56-EC36-92BC-8AA2E62D8C66}"/>
              </a:ext>
            </a:extLst>
          </p:cNvPr>
          <p:cNvSpPr txBox="1"/>
          <p:nvPr/>
        </p:nvSpPr>
        <p:spPr>
          <a:xfrm>
            <a:off x="951796" y="3431468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200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C279ACB-C438-A065-03FB-D893D8BC0ADD}"/>
              </a:ext>
            </a:extLst>
          </p:cNvPr>
          <p:cNvSpPr txBox="1"/>
          <p:nvPr/>
        </p:nvSpPr>
        <p:spPr>
          <a:xfrm>
            <a:off x="951796" y="3754884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FA4A056-7319-9A68-87F9-E21C1DA24E01}"/>
              </a:ext>
            </a:extLst>
          </p:cNvPr>
          <p:cNvCxnSpPr>
            <a:cxnSpLocks/>
          </p:cNvCxnSpPr>
          <p:nvPr/>
        </p:nvCxnSpPr>
        <p:spPr>
          <a:xfrm>
            <a:off x="1455221" y="157283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3BA8B48-ED73-8D97-ED7E-58E1A43F3E25}"/>
              </a:ext>
            </a:extLst>
          </p:cNvPr>
          <p:cNvCxnSpPr>
            <a:cxnSpLocks/>
          </p:cNvCxnSpPr>
          <p:nvPr/>
        </p:nvCxnSpPr>
        <p:spPr>
          <a:xfrm>
            <a:off x="1455221" y="190620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F911316-E657-06E3-0DCE-E259059C438F}"/>
              </a:ext>
            </a:extLst>
          </p:cNvPr>
          <p:cNvCxnSpPr>
            <a:cxnSpLocks/>
          </p:cNvCxnSpPr>
          <p:nvPr/>
        </p:nvCxnSpPr>
        <p:spPr>
          <a:xfrm>
            <a:off x="1455221" y="223958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67104D0-50C9-A88B-BC25-BE2B1BF1FFDD}"/>
              </a:ext>
            </a:extLst>
          </p:cNvPr>
          <p:cNvCxnSpPr>
            <a:cxnSpLocks/>
          </p:cNvCxnSpPr>
          <p:nvPr/>
        </p:nvCxnSpPr>
        <p:spPr>
          <a:xfrm>
            <a:off x="1455221" y="256819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58657CE-D621-2E43-1B33-006C8B182BD9}"/>
              </a:ext>
            </a:extLst>
          </p:cNvPr>
          <p:cNvCxnSpPr>
            <a:cxnSpLocks/>
          </p:cNvCxnSpPr>
          <p:nvPr/>
        </p:nvCxnSpPr>
        <p:spPr>
          <a:xfrm>
            <a:off x="1455221" y="290157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1EF90E6-8BA4-034A-310E-2814F8A4109E}"/>
              </a:ext>
            </a:extLst>
          </p:cNvPr>
          <p:cNvCxnSpPr>
            <a:cxnSpLocks/>
          </p:cNvCxnSpPr>
          <p:nvPr/>
        </p:nvCxnSpPr>
        <p:spPr>
          <a:xfrm>
            <a:off x="1455221" y="3230196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1A765D39-E776-9E81-D096-4C56D86B5B4B}"/>
              </a:ext>
            </a:extLst>
          </p:cNvPr>
          <p:cNvCxnSpPr>
            <a:cxnSpLocks/>
          </p:cNvCxnSpPr>
          <p:nvPr/>
        </p:nvCxnSpPr>
        <p:spPr>
          <a:xfrm>
            <a:off x="1455221" y="355881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FF883E5-C954-D21E-973C-37CAEF6EDA3E}"/>
              </a:ext>
            </a:extLst>
          </p:cNvPr>
          <p:cNvCxnSpPr>
            <a:cxnSpLocks/>
          </p:cNvCxnSpPr>
          <p:nvPr/>
        </p:nvCxnSpPr>
        <p:spPr>
          <a:xfrm>
            <a:off x="1455221" y="389218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8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BEA14-8A9E-F60E-D1E1-ACE50437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>
            <a:extLst>
              <a:ext uri="{FF2B5EF4-FFF2-40B4-BE49-F238E27FC236}">
                <a16:creationId xmlns:a16="http://schemas.microsoft.com/office/drawing/2014/main" id="{8EC282F6-F1E8-E121-5607-0BB559A4E889}"/>
              </a:ext>
            </a:extLst>
          </p:cNvPr>
          <p:cNvSpPr/>
          <p:nvPr/>
        </p:nvSpPr>
        <p:spPr>
          <a:xfrm>
            <a:off x="2986031" y="1430659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430CDC8-CC7E-06B9-389B-CE7901FA21E4}"/>
              </a:ext>
            </a:extLst>
          </p:cNvPr>
          <p:cNvSpPr/>
          <p:nvPr/>
        </p:nvSpPr>
        <p:spPr>
          <a:xfrm>
            <a:off x="1651347" y="1434718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8975079-123B-2073-C56B-4AF311FE606B}"/>
              </a:ext>
            </a:extLst>
          </p:cNvPr>
          <p:cNvSpPr/>
          <p:nvPr/>
        </p:nvSpPr>
        <p:spPr>
          <a:xfrm>
            <a:off x="4343341" y="1441188"/>
            <a:ext cx="31328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2C2CB5-2309-AE24-F549-FD138177C502}"/>
              </a:ext>
            </a:extLst>
          </p:cNvPr>
          <p:cNvSpPr/>
          <p:nvPr/>
        </p:nvSpPr>
        <p:spPr>
          <a:xfrm>
            <a:off x="6353261" y="1425558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4748478-DC76-610C-9CF2-683F79AB110E}"/>
              </a:ext>
            </a:extLst>
          </p:cNvPr>
          <p:cNvSpPr/>
          <p:nvPr/>
        </p:nvSpPr>
        <p:spPr>
          <a:xfrm>
            <a:off x="5018577" y="1429617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35333C8-BA76-7489-3E37-90004DDCA74B}"/>
              </a:ext>
            </a:extLst>
          </p:cNvPr>
          <p:cNvSpPr/>
          <p:nvPr/>
        </p:nvSpPr>
        <p:spPr>
          <a:xfrm>
            <a:off x="7710571" y="1436087"/>
            <a:ext cx="283481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5E5C6-59B1-8438-3AD1-491992B6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0" y="547194"/>
            <a:ext cx="8116899" cy="617056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latin typeface="Impact" panose="020B0806030902050204" pitchFamily="34" charset="0"/>
                <a:ea typeface="+mn-ea"/>
                <a:cs typeface="+mn-cs"/>
              </a:rPr>
              <a:t>Climate benefit of renewable pathways per unit of renewable electricity consumed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B4C95-65AF-DCBC-0F23-8AAEB04061F1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D7C0C-CDB5-327F-6804-EC067FDD9952}"/>
              </a:ext>
            </a:extLst>
          </p:cNvPr>
          <p:cNvSpPr txBox="1"/>
          <p:nvPr/>
        </p:nvSpPr>
        <p:spPr>
          <a:xfrm>
            <a:off x="2159333" y="1153504"/>
            <a:ext cx="196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B7246-F5FD-FED8-E34B-24F4C695FBA4}"/>
              </a:ext>
            </a:extLst>
          </p:cNvPr>
          <p:cNvSpPr txBox="1"/>
          <p:nvPr/>
        </p:nvSpPr>
        <p:spPr>
          <a:xfrm>
            <a:off x="5438197" y="1153504"/>
            <a:ext cx="211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Long-term (100-years)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497EB-8124-230D-F51C-C65CC73BF919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D33D88-0AA8-EAC5-DC09-8EB984B7DB5E}"/>
              </a:ext>
            </a:extLst>
          </p:cNvPr>
          <p:cNvGrpSpPr/>
          <p:nvPr/>
        </p:nvGrpSpPr>
        <p:grpSpPr>
          <a:xfrm>
            <a:off x="891336" y="4469981"/>
            <a:ext cx="1289594" cy="461665"/>
            <a:chOff x="601776" y="4469981"/>
            <a:chExt cx="1289594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876CB4-5F67-9CD5-7363-002BF582A93A}"/>
                </a:ext>
              </a:extLst>
            </p:cNvPr>
            <p:cNvSpPr/>
            <p:nvPr/>
          </p:nvSpPr>
          <p:spPr>
            <a:xfrm>
              <a:off x="601776" y="4640584"/>
              <a:ext cx="252894" cy="119422"/>
            </a:xfrm>
            <a:prstGeom prst="rect">
              <a:avLst/>
            </a:prstGeom>
            <a:solidFill>
              <a:srgbClr val="0099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BD49E0-A3F9-876F-3A01-68CA468260C6}"/>
                </a:ext>
              </a:extLst>
            </p:cNvPr>
            <p:cNvSpPr txBox="1"/>
            <p:nvPr/>
          </p:nvSpPr>
          <p:spPr>
            <a:xfrm>
              <a:off x="849412" y="4469981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—OFFSITE</a:t>
              </a:r>
              <a:endParaRPr lang="en-US" sz="800" b="1" baseline="-25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641EC5-E208-A16E-0D3D-FA1D4A4AF77D}"/>
              </a:ext>
            </a:extLst>
          </p:cNvPr>
          <p:cNvGrpSpPr/>
          <p:nvPr/>
        </p:nvGrpSpPr>
        <p:grpSpPr>
          <a:xfrm>
            <a:off x="3516678" y="4521791"/>
            <a:ext cx="1168568" cy="338554"/>
            <a:chOff x="3260582" y="4521791"/>
            <a:chExt cx="1168568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312BE6-0A0A-C9CB-48B9-CF6FCF7F219D}"/>
                </a:ext>
              </a:extLst>
            </p:cNvPr>
            <p:cNvSpPr/>
            <p:nvPr/>
          </p:nvSpPr>
          <p:spPr>
            <a:xfrm>
              <a:off x="3260582" y="4630836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0BB0ED-0966-C775-E416-B84B507AD01E}"/>
                </a:ext>
              </a:extLst>
            </p:cNvPr>
            <p:cNvSpPr txBox="1"/>
            <p:nvPr/>
          </p:nvSpPr>
          <p:spPr>
            <a:xfrm>
              <a:off x="3498773" y="4521791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Renewable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H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2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-based fuel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6FA155-0BE9-C1D6-85A8-B5856FB28DC9}"/>
              </a:ext>
            </a:extLst>
          </p:cNvPr>
          <p:cNvGrpSpPr/>
          <p:nvPr/>
        </p:nvGrpSpPr>
        <p:grpSpPr>
          <a:xfrm>
            <a:off x="2204007" y="4484896"/>
            <a:ext cx="1289594" cy="461665"/>
            <a:chOff x="1911697" y="4484896"/>
            <a:chExt cx="1289594" cy="4616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EA8EE8-0E1E-6988-C254-E615F024AC5A}"/>
                </a:ext>
              </a:extLst>
            </p:cNvPr>
            <p:cNvSpPr/>
            <p:nvPr/>
          </p:nvSpPr>
          <p:spPr>
            <a:xfrm>
              <a:off x="1911697" y="4655499"/>
              <a:ext cx="252894" cy="1194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299FCB-0720-873D-FC61-F5EADAAE8C48}"/>
                </a:ext>
              </a:extLst>
            </p:cNvPr>
            <p:cNvSpPr txBox="1"/>
            <p:nvPr/>
          </p:nvSpPr>
          <p:spPr>
            <a:xfrm>
              <a:off x="2159333" y="4484896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—ONSITE</a:t>
              </a:r>
              <a:endParaRPr lang="en-US" sz="800" b="1" baseline="-25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98F2E-8813-0D13-8B5B-65DD16E2615B}"/>
              </a:ext>
            </a:extLst>
          </p:cNvPr>
          <p:cNvGrpSpPr/>
          <p:nvPr/>
        </p:nvGrpSpPr>
        <p:grpSpPr>
          <a:xfrm>
            <a:off x="4708324" y="4518456"/>
            <a:ext cx="1168750" cy="338554"/>
            <a:chOff x="4418764" y="4518456"/>
            <a:chExt cx="1168750" cy="33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09FA40-05F9-2E4D-EFED-9E0A400EF433}"/>
                </a:ext>
              </a:extLst>
            </p:cNvPr>
            <p:cNvSpPr/>
            <p:nvPr/>
          </p:nvSpPr>
          <p:spPr>
            <a:xfrm>
              <a:off x="4418764" y="4627502"/>
              <a:ext cx="252894" cy="1194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F11B67-5E0D-C856-11D4-467204441936}"/>
                </a:ext>
              </a:extLst>
            </p:cNvPr>
            <p:cNvSpPr txBox="1"/>
            <p:nvPr/>
          </p:nvSpPr>
          <p:spPr>
            <a:xfrm>
              <a:off x="4655302" y="4518456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F41D24-D2AB-BFAC-EB3A-7DC29473C423}"/>
              </a:ext>
            </a:extLst>
          </p:cNvPr>
          <p:cNvGrpSpPr/>
          <p:nvPr/>
        </p:nvGrpSpPr>
        <p:grpSpPr>
          <a:xfrm>
            <a:off x="2235028" y="3906891"/>
            <a:ext cx="730796" cy="574562"/>
            <a:chOff x="2173153" y="3916462"/>
            <a:chExt cx="730796" cy="574562"/>
          </a:xfrm>
        </p:grpSpPr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13267F4B-C150-6D96-DFA5-74C17F7788CD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Truck</a:t>
              </a:r>
            </a:p>
          </p:txBody>
        </p:sp>
        <p:pic>
          <p:nvPicPr>
            <p:cNvPr id="43" name="Graphic 28" descr="Truck with solid fill">
              <a:extLst>
                <a:ext uri="{FF2B5EF4-FFF2-40B4-BE49-F238E27FC236}">
                  <a16:creationId xmlns:a16="http://schemas.microsoft.com/office/drawing/2014/main" id="{7B38D56B-8963-B07D-8574-7CF2D8DD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03C4D0-7F9A-CFFA-A612-4C3AB13C30B4}"/>
              </a:ext>
            </a:extLst>
          </p:cNvPr>
          <p:cNvGrpSpPr/>
          <p:nvPr/>
        </p:nvGrpSpPr>
        <p:grpSpPr>
          <a:xfrm>
            <a:off x="1407103" y="3906891"/>
            <a:ext cx="1028700" cy="574562"/>
            <a:chOff x="1393353" y="3916462"/>
            <a:chExt cx="1028700" cy="574562"/>
          </a:xfrm>
        </p:grpSpPr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32520411-9862-6B94-CE8B-53A13CE2189E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Home Heat</a:t>
              </a:r>
            </a:p>
          </p:txBody>
        </p:sp>
        <p:pic>
          <p:nvPicPr>
            <p:cNvPr id="44" name="Graphic 29" descr="Home with solid fill">
              <a:extLst>
                <a:ext uri="{FF2B5EF4-FFF2-40B4-BE49-F238E27FC236}">
                  <a16:creationId xmlns:a16="http://schemas.microsoft.com/office/drawing/2014/main" id="{1D29C34E-A034-D754-A023-145980E7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01F6B46-514D-AF35-D12E-B56D1228D397}"/>
              </a:ext>
            </a:extLst>
          </p:cNvPr>
          <p:cNvSpPr/>
          <p:nvPr/>
        </p:nvSpPr>
        <p:spPr>
          <a:xfrm>
            <a:off x="1675718" y="3753297"/>
            <a:ext cx="219456" cy="137160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A85F18-EC7E-1136-B3E4-89473B2236A0}"/>
              </a:ext>
            </a:extLst>
          </p:cNvPr>
          <p:cNvSpPr/>
          <p:nvPr/>
        </p:nvSpPr>
        <p:spPr>
          <a:xfrm>
            <a:off x="1675718" y="3655735"/>
            <a:ext cx="219456" cy="102323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446D80-0B7F-26A8-B79A-F30FF5882F54}"/>
              </a:ext>
            </a:extLst>
          </p:cNvPr>
          <p:cNvSpPr/>
          <p:nvPr/>
        </p:nvSpPr>
        <p:spPr>
          <a:xfrm>
            <a:off x="1675718" y="3619113"/>
            <a:ext cx="219456" cy="36576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E0F31D-7D24-8041-F1B2-737982FF9EC9}"/>
              </a:ext>
            </a:extLst>
          </p:cNvPr>
          <p:cNvSpPr/>
          <p:nvPr/>
        </p:nvSpPr>
        <p:spPr>
          <a:xfrm>
            <a:off x="2213912" y="3655689"/>
            <a:ext cx="219456" cy="233634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C842-2E75-921D-3DA3-AB74A5354E1B}"/>
              </a:ext>
            </a:extLst>
          </p:cNvPr>
          <p:cNvSpPr/>
          <p:nvPr/>
        </p:nvSpPr>
        <p:spPr>
          <a:xfrm>
            <a:off x="3020883" y="3815555"/>
            <a:ext cx="219456" cy="74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54C6462-4FC4-CD58-44BA-D71E0BBA3B04}"/>
              </a:ext>
            </a:extLst>
          </p:cNvPr>
          <p:cNvSpPr/>
          <p:nvPr/>
        </p:nvSpPr>
        <p:spPr>
          <a:xfrm>
            <a:off x="5037805" y="3705227"/>
            <a:ext cx="219456" cy="171854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B0DED10-A7AA-0338-D672-D3305F4B2833}"/>
              </a:ext>
            </a:extLst>
          </p:cNvPr>
          <p:cNvSpPr/>
          <p:nvPr/>
        </p:nvSpPr>
        <p:spPr>
          <a:xfrm>
            <a:off x="5579764" y="3569660"/>
            <a:ext cx="219456" cy="307777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BFDD66-E760-9C5F-7718-42A40B144437}"/>
              </a:ext>
            </a:extLst>
          </p:cNvPr>
          <p:cNvSpPr/>
          <p:nvPr/>
        </p:nvSpPr>
        <p:spPr>
          <a:xfrm>
            <a:off x="6384984" y="3670672"/>
            <a:ext cx="219456" cy="206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63FE24-BBB2-52C6-91AB-B930BE72EB3E}"/>
              </a:ext>
            </a:extLst>
          </p:cNvPr>
          <p:cNvSpPr/>
          <p:nvPr/>
        </p:nvSpPr>
        <p:spPr>
          <a:xfrm>
            <a:off x="2213912" y="3550228"/>
            <a:ext cx="219456" cy="105766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7DE18EE-BE06-F275-4FD7-7C65643BBBD5}"/>
              </a:ext>
            </a:extLst>
          </p:cNvPr>
          <p:cNvSpPr/>
          <p:nvPr/>
        </p:nvSpPr>
        <p:spPr>
          <a:xfrm>
            <a:off x="2213912" y="3504030"/>
            <a:ext cx="219456" cy="46197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6C10777-1883-F062-8618-14A8C94BECC7}"/>
              </a:ext>
            </a:extLst>
          </p:cNvPr>
          <p:cNvSpPr/>
          <p:nvPr/>
        </p:nvSpPr>
        <p:spPr>
          <a:xfrm>
            <a:off x="3020883" y="3678609"/>
            <a:ext cx="219456" cy="14083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CDAD65-30EA-5A6F-AFC6-6585522C946C}"/>
              </a:ext>
            </a:extLst>
          </p:cNvPr>
          <p:cNvSpPr/>
          <p:nvPr/>
        </p:nvSpPr>
        <p:spPr>
          <a:xfrm>
            <a:off x="3020883" y="3605417"/>
            <a:ext cx="219456" cy="68511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A381D8F-DE12-6415-8D3A-8B35BD8595FF}"/>
              </a:ext>
            </a:extLst>
          </p:cNvPr>
          <p:cNvSpPr/>
          <p:nvPr/>
        </p:nvSpPr>
        <p:spPr>
          <a:xfrm>
            <a:off x="5037805" y="3659645"/>
            <a:ext cx="219456" cy="45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532E5E5-0BAA-411C-C2A9-151C951FDEF3}"/>
              </a:ext>
            </a:extLst>
          </p:cNvPr>
          <p:cNvSpPr/>
          <p:nvPr/>
        </p:nvSpPr>
        <p:spPr>
          <a:xfrm flipV="1">
            <a:off x="5037805" y="3647786"/>
            <a:ext cx="219456" cy="9144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9A949A-EA82-A322-7ED7-9CF2A96DF4F1}"/>
              </a:ext>
            </a:extLst>
          </p:cNvPr>
          <p:cNvSpPr/>
          <p:nvPr/>
        </p:nvSpPr>
        <p:spPr>
          <a:xfrm>
            <a:off x="5579764" y="3521363"/>
            <a:ext cx="219456" cy="47231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01A862-53C4-DA4F-741D-BE93D9E4B8E9}"/>
              </a:ext>
            </a:extLst>
          </p:cNvPr>
          <p:cNvSpPr/>
          <p:nvPr/>
        </p:nvSpPr>
        <p:spPr>
          <a:xfrm flipV="1">
            <a:off x="5579764" y="3491025"/>
            <a:ext cx="219456" cy="27432"/>
          </a:xfrm>
          <a:prstGeom prst="rect">
            <a:avLst/>
          </a:prstGeom>
          <a:pattFill prst="lgGrid">
            <a:fgClr>
              <a:schemeClr val="tx1"/>
            </a:fgClr>
            <a:bgClr>
              <a:srgbClr val="009933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80A563-8448-65CA-4E6A-430C4F59F3F3}"/>
              </a:ext>
            </a:extLst>
          </p:cNvPr>
          <p:cNvSpPr/>
          <p:nvPr/>
        </p:nvSpPr>
        <p:spPr>
          <a:xfrm>
            <a:off x="6384984" y="3602112"/>
            <a:ext cx="219456" cy="6400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C38DB28-1357-9BCA-3054-060C7B7AF502}"/>
              </a:ext>
            </a:extLst>
          </p:cNvPr>
          <p:cNvSpPr/>
          <p:nvPr/>
        </p:nvSpPr>
        <p:spPr>
          <a:xfrm flipV="1">
            <a:off x="6384984" y="3570047"/>
            <a:ext cx="219456" cy="36576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3BE7E5-936C-94FD-0A68-FD3CD6343D78}"/>
              </a:ext>
            </a:extLst>
          </p:cNvPr>
          <p:cNvSpPr/>
          <p:nvPr/>
        </p:nvSpPr>
        <p:spPr>
          <a:xfrm>
            <a:off x="6657573" y="3629026"/>
            <a:ext cx="219456" cy="248056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FAA87D8-12E8-B17E-F294-5CAE186306DC}"/>
              </a:ext>
            </a:extLst>
          </p:cNvPr>
          <p:cNvSpPr/>
          <p:nvPr/>
        </p:nvSpPr>
        <p:spPr>
          <a:xfrm>
            <a:off x="7200919" y="3745360"/>
            <a:ext cx="219456" cy="131722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E19D474-25E7-E28A-AF3C-F37A0F97B6EA}"/>
              </a:ext>
            </a:extLst>
          </p:cNvPr>
          <p:cNvSpPr/>
          <p:nvPr/>
        </p:nvSpPr>
        <p:spPr>
          <a:xfrm>
            <a:off x="7735708" y="3333750"/>
            <a:ext cx="219456" cy="542780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C838DF-BFDC-6383-0753-02687F998340}"/>
              </a:ext>
            </a:extLst>
          </p:cNvPr>
          <p:cNvSpPr/>
          <p:nvPr/>
        </p:nvSpPr>
        <p:spPr>
          <a:xfrm>
            <a:off x="5842912" y="3528202"/>
            <a:ext cx="219456" cy="348328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DD69651-5527-6121-1DCC-3B4E9A60C76F}"/>
              </a:ext>
            </a:extLst>
          </p:cNvPr>
          <p:cNvSpPr/>
          <p:nvPr/>
        </p:nvSpPr>
        <p:spPr>
          <a:xfrm>
            <a:off x="4370506" y="3355872"/>
            <a:ext cx="219456" cy="535927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D63012E-A4CB-FEA9-A4C9-F70BB28D85C3}"/>
              </a:ext>
            </a:extLst>
          </p:cNvPr>
          <p:cNvSpPr/>
          <p:nvPr/>
        </p:nvSpPr>
        <p:spPr>
          <a:xfrm>
            <a:off x="3837606" y="3853903"/>
            <a:ext cx="219456" cy="36576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FDE8A7F-2983-4074-C48E-3C977ABD8C98}"/>
              </a:ext>
            </a:extLst>
          </p:cNvPr>
          <p:cNvSpPr/>
          <p:nvPr/>
        </p:nvSpPr>
        <p:spPr>
          <a:xfrm>
            <a:off x="3295691" y="3742761"/>
            <a:ext cx="219456" cy="146405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4213BA2-BC95-8E5B-629F-13FE63CC7502}"/>
              </a:ext>
            </a:extLst>
          </p:cNvPr>
          <p:cNvSpPr/>
          <p:nvPr/>
        </p:nvSpPr>
        <p:spPr>
          <a:xfrm>
            <a:off x="2488251" y="3578913"/>
            <a:ext cx="219456" cy="309338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591E30-5AE9-A11F-7CFD-B9161B9B108C}"/>
              </a:ext>
            </a:extLst>
          </p:cNvPr>
          <p:cNvSpPr/>
          <p:nvPr/>
        </p:nvSpPr>
        <p:spPr>
          <a:xfrm>
            <a:off x="2488251" y="3525494"/>
            <a:ext cx="219456" cy="54738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DC40517-0F68-9963-39D9-ACA91D4477AE}"/>
              </a:ext>
            </a:extLst>
          </p:cNvPr>
          <p:cNvSpPr/>
          <p:nvPr/>
        </p:nvSpPr>
        <p:spPr>
          <a:xfrm>
            <a:off x="2488251" y="3489764"/>
            <a:ext cx="219456" cy="36576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D86CCEB-3620-B718-9571-F4CEEFA4ECAB}"/>
              </a:ext>
            </a:extLst>
          </p:cNvPr>
          <p:cNvSpPr/>
          <p:nvPr/>
        </p:nvSpPr>
        <p:spPr>
          <a:xfrm>
            <a:off x="3295691" y="3625093"/>
            <a:ext cx="219456" cy="11544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228F1A-6B4E-8E69-015C-DE8FB086178D}"/>
              </a:ext>
            </a:extLst>
          </p:cNvPr>
          <p:cNvSpPr/>
          <p:nvPr/>
        </p:nvSpPr>
        <p:spPr>
          <a:xfrm>
            <a:off x="3295691" y="3577775"/>
            <a:ext cx="219456" cy="45720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C55B556-ECDF-6120-AD0F-9AE52B12A34C}"/>
              </a:ext>
            </a:extLst>
          </p:cNvPr>
          <p:cNvSpPr/>
          <p:nvPr/>
        </p:nvSpPr>
        <p:spPr>
          <a:xfrm>
            <a:off x="3837606" y="3750121"/>
            <a:ext cx="219456" cy="104483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431DE0-73DC-C4FF-C144-8B450CF0B78A}"/>
              </a:ext>
            </a:extLst>
          </p:cNvPr>
          <p:cNvSpPr/>
          <p:nvPr/>
        </p:nvSpPr>
        <p:spPr>
          <a:xfrm>
            <a:off x="3837606" y="3710348"/>
            <a:ext cx="219456" cy="36576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375B3CB-2474-69F6-A094-839D93ECD7C0}"/>
              </a:ext>
            </a:extLst>
          </p:cNvPr>
          <p:cNvSpPr/>
          <p:nvPr/>
        </p:nvSpPr>
        <p:spPr>
          <a:xfrm>
            <a:off x="4370506" y="3282680"/>
            <a:ext cx="219456" cy="70719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7C82530-5C9E-852B-1E6B-4C228127587F}"/>
              </a:ext>
            </a:extLst>
          </p:cNvPr>
          <p:cNvSpPr/>
          <p:nvPr/>
        </p:nvSpPr>
        <p:spPr>
          <a:xfrm>
            <a:off x="4370506" y="3254782"/>
            <a:ext cx="219456" cy="27432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19A27AC-763D-C137-8099-F1CE6FD23188}"/>
              </a:ext>
            </a:extLst>
          </p:cNvPr>
          <p:cNvSpPr/>
          <p:nvPr/>
        </p:nvSpPr>
        <p:spPr>
          <a:xfrm>
            <a:off x="5842912" y="3494951"/>
            <a:ext cx="219456" cy="36576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DB3A665-E5B5-499C-062B-4D6B5905D263}"/>
              </a:ext>
            </a:extLst>
          </p:cNvPr>
          <p:cNvSpPr/>
          <p:nvPr/>
        </p:nvSpPr>
        <p:spPr>
          <a:xfrm>
            <a:off x="5842912" y="3471009"/>
            <a:ext cx="219456" cy="27432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B628524-B9DA-CF30-B57C-982A4F051143}"/>
              </a:ext>
            </a:extLst>
          </p:cNvPr>
          <p:cNvSpPr/>
          <p:nvPr/>
        </p:nvSpPr>
        <p:spPr>
          <a:xfrm>
            <a:off x="6657573" y="3583307"/>
            <a:ext cx="219456" cy="45719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5AFD14-6D7D-D176-CCC7-3CBF89889240}"/>
              </a:ext>
            </a:extLst>
          </p:cNvPr>
          <p:cNvSpPr/>
          <p:nvPr/>
        </p:nvSpPr>
        <p:spPr>
          <a:xfrm>
            <a:off x="6657573" y="3562127"/>
            <a:ext cx="219456" cy="27432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5592488-5BAD-013C-2D75-A1AF989D6D5B}"/>
              </a:ext>
            </a:extLst>
          </p:cNvPr>
          <p:cNvSpPr/>
          <p:nvPr/>
        </p:nvSpPr>
        <p:spPr>
          <a:xfrm>
            <a:off x="7200919" y="3700404"/>
            <a:ext cx="219456" cy="45719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7C933F3-3A16-5E9A-34F5-0F075A290DC6}"/>
              </a:ext>
            </a:extLst>
          </p:cNvPr>
          <p:cNvSpPr/>
          <p:nvPr/>
        </p:nvSpPr>
        <p:spPr>
          <a:xfrm>
            <a:off x="7200919" y="3683052"/>
            <a:ext cx="219456" cy="18288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106C6E-2366-A11B-1F01-1543D32314C2}"/>
              </a:ext>
            </a:extLst>
          </p:cNvPr>
          <p:cNvSpPr/>
          <p:nvPr/>
        </p:nvSpPr>
        <p:spPr>
          <a:xfrm>
            <a:off x="7735708" y="3288031"/>
            <a:ext cx="219456" cy="45719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B3DF7C2-D28D-6790-F76B-0E9A9436A5E7}"/>
              </a:ext>
            </a:extLst>
          </p:cNvPr>
          <p:cNvSpPr/>
          <p:nvPr/>
        </p:nvSpPr>
        <p:spPr>
          <a:xfrm>
            <a:off x="7735708" y="3269743"/>
            <a:ext cx="219456" cy="9144"/>
          </a:xfrm>
          <a:prstGeom prst="rect">
            <a:avLst/>
          </a:prstGeom>
          <a:pattFill prst="lgGrid">
            <a:fgClr>
              <a:schemeClr val="tx1"/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E7BFE5F-DB26-4B17-4AE8-E99317BFA4E1}"/>
              </a:ext>
            </a:extLst>
          </p:cNvPr>
          <p:cNvSpPr/>
          <p:nvPr/>
        </p:nvSpPr>
        <p:spPr>
          <a:xfrm>
            <a:off x="6925839" y="3696813"/>
            <a:ext cx="219456" cy="179717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3B7C01D-5DFD-0C39-0708-6C15501D50D3}"/>
              </a:ext>
            </a:extLst>
          </p:cNvPr>
          <p:cNvSpPr/>
          <p:nvPr/>
        </p:nvSpPr>
        <p:spPr>
          <a:xfrm>
            <a:off x="6925613" y="3676465"/>
            <a:ext cx="219456" cy="1828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839C4E4-C3E9-88BE-5294-14F995D014FD}"/>
              </a:ext>
            </a:extLst>
          </p:cNvPr>
          <p:cNvSpPr/>
          <p:nvPr/>
        </p:nvSpPr>
        <p:spPr>
          <a:xfrm>
            <a:off x="7462354" y="3747740"/>
            <a:ext cx="219456" cy="13000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3A584B-D0DF-3A2B-8BA9-1BADC6A51793}"/>
              </a:ext>
            </a:extLst>
          </p:cNvPr>
          <p:cNvSpPr/>
          <p:nvPr/>
        </p:nvSpPr>
        <p:spPr>
          <a:xfrm>
            <a:off x="7462354" y="3722922"/>
            <a:ext cx="219456" cy="27432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BBE554D-725A-AA7A-5433-D21310B965F2}"/>
              </a:ext>
            </a:extLst>
          </p:cNvPr>
          <p:cNvSpPr/>
          <p:nvPr/>
        </p:nvSpPr>
        <p:spPr>
          <a:xfrm>
            <a:off x="3565118" y="3717804"/>
            <a:ext cx="219456" cy="172631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6D7DCEC-0050-0EDF-18BA-70524C4CA565}"/>
              </a:ext>
            </a:extLst>
          </p:cNvPr>
          <p:cNvSpPr/>
          <p:nvPr/>
        </p:nvSpPr>
        <p:spPr>
          <a:xfrm>
            <a:off x="3565118" y="3690372"/>
            <a:ext cx="219456" cy="27432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4DAFEA-4D09-9200-39B9-85D4F31C0671}"/>
              </a:ext>
            </a:extLst>
          </p:cNvPr>
          <p:cNvSpPr/>
          <p:nvPr/>
        </p:nvSpPr>
        <p:spPr>
          <a:xfrm>
            <a:off x="3565118" y="3670930"/>
            <a:ext cx="219456" cy="18288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D4EC26F-81CF-4510-02B2-38A3FB55D9B6}"/>
              </a:ext>
            </a:extLst>
          </p:cNvPr>
          <p:cNvSpPr/>
          <p:nvPr/>
        </p:nvSpPr>
        <p:spPr>
          <a:xfrm>
            <a:off x="4108025" y="3765983"/>
            <a:ext cx="219456" cy="124422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F979BB6-6B21-07DB-BBC0-C69F27991DB6}"/>
              </a:ext>
            </a:extLst>
          </p:cNvPr>
          <p:cNvSpPr/>
          <p:nvPr/>
        </p:nvSpPr>
        <p:spPr>
          <a:xfrm>
            <a:off x="4108025" y="3731794"/>
            <a:ext cx="219456" cy="365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62518F5-3E63-7E3B-58B4-83643A5809DD}"/>
              </a:ext>
            </a:extLst>
          </p:cNvPr>
          <p:cNvSpPr/>
          <p:nvPr/>
        </p:nvSpPr>
        <p:spPr>
          <a:xfrm>
            <a:off x="4108025" y="3711966"/>
            <a:ext cx="219456" cy="18288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F01B410-29F6-44A0-51C9-D96041713E8B}"/>
              </a:ext>
            </a:extLst>
          </p:cNvPr>
          <p:cNvSpPr/>
          <p:nvPr/>
        </p:nvSpPr>
        <p:spPr>
          <a:xfrm>
            <a:off x="1947959" y="1644777"/>
            <a:ext cx="219456" cy="224289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C78C3B8-DE4C-1A49-241C-53AA00447D99}"/>
              </a:ext>
            </a:extLst>
          </p:cNvPr>
          <p:cNvSpPr/>
          <p:nvPr/>
        </p:nvSpPr>
        <p:spPr>
          <a:xfrm>
            <a:off x="2755397" y="2698434"/>
            <a:ext cx="219456" cy="119197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15C3E6-42C8-E5A6-A5EC-343268B0B54F}"/>
              </a:ext>
            </a:extLst>
          </p:cNvPr>
          <p:cNvSpPr/>
          <p:nvPr/>
        </p:nvSpPr>
        <p:spPr>
          <a:xfrm>
            <a:off x="5309522" y="1921756"/>
            <a:ext cx="219456" cy="195512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9CC536-2714-6539-1A00-272785EFE019}"/>
              </a:ext>
            </a:extLst>
          </p:cNvPr>
          <p:cNvSpPr/>
          <p:nvPr/>
        </p:nvSpPr>
        <p:spPr>
          <a:xfrm>
            <a:off x="6116310" y="2722563"/>
            <a:ext cx="219456" cy="115342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F99EC89-AC61-59FA-3757-757323504786}"/>
              </a:ext>
            </a:extLst>
          </p:cNvPr>
          <p:cNvGrpSpPr/>
          <p:nvPr/>
        </p:nvGrpSpPr>
        <p:grpSpPr>
          <a:xfrm>
            <a:off x="6377881" y="4463849"/>
            <a:ext cx="2337191" cy="449098"/>
            <a:chOff x="5935921" y="4471469"/>
            <a:chExt cx="2337191" cy="4490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51156E2-D8B0-F177-DA45-53EBD2B9CFB1}"/>
                </a:ext>
              </a:extLst>
            </p:cNvPr>
            <p:cNvGrpSpPr/>
            <p:nvPr/>
          </p:nvGrpSpPr>
          <p:grpSpPr>
            <a:xfrm>
              <a:off x="5935921" y="4705123"/>
              <a:ext cx="721652" cy="215444"/>
              <a:chOff x="5935921" y="4593865"/>
              <a:chExt cx="721652" cy="215444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542813C-22DA-C225-C314-1418E21E625A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465189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High </a:t>
                </a:r>
                <a:endParaRPr lang="en-US" sz="800" b="1" baseline="-2500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F78FB5E-4509-D991-213A-54F86BF9C90C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BDDDAFA-94C8-BF5B-116F-F570C90BB8B8}"/>
                </a:ext>
              </a:extLst>
            </p:cNvPr>
            <p:cNvGrpSpPr/>
            <p:nvPr/>
          </p:nvGrpSpPr>
          <p:grpSpPr>
            <a:xfrm>
              <a:off x="6674515" y="4705123"/>
              <a:ext cx="876945" cy="215444"/>
              <a:chOff x="5935921" y="4593865"/>
              <a:chExt cx="876945" cy="215444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276E9A1-95E6-C301-5BB2-8887E9287BFE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620482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Medium </a:t>
                </a:r>
                <a:endParaRPr lang="en-US" sz="800" b="1" baseline="-25000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AD22332-C6AD-A764-CB68-E3FA0A5CB202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2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3EACE5D-E6B1-B5A3-CAF4-29B689CF0667}"/>
                </a:ext>
              </a:extLst>
            </p:cNvPr>
            <p:cNvGrpSpPr/>
            <p:nvPr/>
          </p:nvGrpSpPr>
          <p:grpSpPr>
            <a:xfrm>
              <a:off x="7551460" y="4705123"/>
              <a:ext cx="721652" cy="215444"/>
              <a:chOff x="5935921" y="4593865"/>
              <a:chExt cx="721652" cy="215444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2206BA5-4953-E831-0C3D-80E3D49E5227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465189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Low </a:t>
                </a:r>
                <a:endParaRPr lang="en-US" sz="800" b="1" baseline="-25000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35DD0FE-D00F-CF95-43C8-CDFB573625E6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pattFill prst="smGrid">
                <a:fgClr>
                  <a:schemeClr val="tx1"/>
                </a:fgClr>
                <a:bgClr>
                  <a:schemeClr val="bg2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D934342-FB1B-CB5E-FB01-4CE6111316D6}"/>
                </a:ext>
              </a:extLst>
            </p:cNvPr>
            <p:cNvSpPr txBox="1"/>
            <p:nvPr/>
          </p:nvSpPr>
          <p:spPr>
            <a:xfrm>
              <a:off x="6132542" y="4471469"/>
              <a:ext cx="1669647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u="sng" dirty="0">
                  <a:cs typeface="Arial"/>
                </a:rPr>
                <a:t>Hydrogen emissions scenario</a:t>
              </a:r>
              <a:endParaRPr lang="en-US" sz="800" b="1" u="sng" baseline="-250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B203DB8-00D8-2C27-A3D0-C9D0FC141FE6}"/>
              </a:ext>
            </a:extLst>
          </p:cNvPr>
          <p:cNvSpPr/>
          <p:nvPr/>
        </p:nvSpPr>
        <p:spPr>
          <a:xfrm>
            <a:off x="1505705" y="1430661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831CAA-6102-4FE4-C15B-8E52719BDD63}"/>
              </a:ext>
            </a:extLst>
          </p:cNvPr>
          <p:cNvSpPr/>
          <p:nvPr/>
        </p:nvSpPr>
        <p:spPr>
          <a:xfrm>
            <a:off x="4858273" y="1415962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0C0F31-1257-1A20-7573-2D3290EEAA86}"/>
              </a:ext>
            </a:extLst>
          </p:cNvPr>
          <p:cNvGrpSpPr/>
          <p:nvPr/>
        </p:nvGrpSpPr>
        <p:grpSpPr>
          <a:xfrm>
            <a:off x="5595448" y="3906891"/>
            <a:ext cx="730796" cy="574562"/>
            <a:chOff x="2173153" y="3916462"/>
            <a:chExt cx="730796" cy="574562"/>
          </a:xfrm>
        </p:grpSpPr>
        <p:sp>
          <p:nvSpPr>
            <p:cNvPr id="184" name="TextBox 16">
              <a:extLst>
                <a:ext uri="{FF2B5EF4-FFF2-40B4-BE49-F238E27FC236}">
                  <a16:creationId xmlns:a16="http://schemas.microsoft.com/office/drawing/2014/main" id="{EF912706-F563-F71F-54FF-FF315712E648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Truck</a:t>
              </a:r>
            </a:p>
          </p:txBody>
        </p:sp>
        <p:pic>
          <p:nvPicPr>
            <p:cNvPr id="185" name="Graphic 28" descr="Truck with solid fill">
              <a:extLst>
                <a:ext uri="{FF2B5EF4-FFF2-40B4-BE49-F238E27FC236}">
                  <a16:creationId xmlns:a16="http://schemas.microsoft.com/office/drawing/2014/main" id="{B067D708-77E9-657C-8D2B-E4AE5D091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DED59D3-B84C-7175-5204-B75A0841A596}"/>
              </a:ext>
            </a:extLst>
          </p:cNvPr>
          <p:cNvGrpSpPr/>
          <p:nvPr/>
        </p:nvGrpSpPr>
        <p:grpSpPr>
          <a:xfrm>
            <a:off x="4767523" y="3906891"/>
            <a:ext cx="1028700" cy="574562"/>
            <a:chOff x="1393353" y="3916462"/>
            <a:chExt cx="1028700" cy="574562"/>
          </a:xfrm>
        </p:grpSpPr>
        <p:sp>
          <p:nvSpPr>
            <p:cNvPr id="187" name="TextBox 15">
              <a:extLst>
                <a:ext uri="{FF2B5EF4-FFF2-40B4-BE49-F238E27FC236}">
                  <a16:creationId xmlns:a16="http://schemas.microsoft.com/office/drawing/2014/main" id="{60015183-1D5B-79F9-3799-7472D55F3E63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Home Heat</a:t>
              </a:r>
            </a:p>
          </p:txBody>
        </p:sp>
        <p:pic>
          <p:nvPicPr>
            <p:cNvPr id="188" name="Graphic 29" descr="Home with solid fill">
              <a:extLst>
                <a:ext uri="{FF2B5EF4-FFF2-40B4-BE49-F238E27FC236}">
                  <a16:creationId xmlns:a16="http://schemas.microsoft.com/office/drawing/2014/main" id="{E46CA72A-3108-88E0-5029-9BFDBBB8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25378F24-7C83-958E-48A2-72197AAF4B7F}"/>
              </a:ext>
            </a:extLst>
          </p:cNvPr>
          <p:cNvSpPr txBox="1"/>
          <p:nvPr/>
        </p:nvSpPr>
        <p:spPr>
          <a:xfrm rot="16200000">
            <a:off x="-304796" y="2507007"/>
            <a:ext cx="246047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/>
              <a:t>gCO</a:t>
            </a:r>
            <a:r>
              <a:rPr lang="en-US" sz="1600" b="1" baseline="-25000" dirty="0"/>
              <a:t>2</a:t>
            </a:r>
            <a:r>
              <a:rPr lang="en-US" sz="1400" b="1" dirty="0"/>
              <a:t>e avoided / kWh</a:t>
            </a:r>
            <a:endParaRPr lang="en-US" dirty="0">
              <a:cs typeface="Arial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CA0A8B4-D23C-94FD-9BB0-EBB5816932C1}"/>
              </a:ext>
            </a:extLst>
          </p:cNvPr>
          <p:cNvSpPr txBox="1"/>
          <p:nvPr/>
        </p:nvSpPr>
        <p:spPr>
          <a:xfrm>
            <a:off x="951796" y="145440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1400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C8A26F7-8E5A-FFC7-0BF9-890D2BA907EF}"/>
              </a:ext>
            </a:extLst>
          </p:cNvPr>
          <p:cNvSpPr txBox="1"/>
          <p:nvPr/>
        </p:nvSpPr>
        <p:spPr>
          <a:xfrm>
            <a:off x="951796" y="178391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1200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8719E81-1E10-C7E5-B853-E466E1661239}"/>
              </a:ext>
            </a:extLst>
          </p:cNvPr>
          <p:cNvSpPr txBox="1"/>
          <p:nvPr/>
        </p:nvSpPr>
        <p:spPr>
          <a:xfrm>
            <a:off x="951796" y="211342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1000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2901237-3983-8F1F-589D-2DD7E93C2CDB}"/>
              </a:ext>
            </a:extLst>
          </p:cNvPr>
          <p:cNvSpPr txBox="1"/>
          <p:nvPr/>
        </p:nvSpPr>
        <p:spPr>
          <a:xfrm>
            <a:off x="951796" y="244293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800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EBE46D58-D3AC-1692-5830-861541AC5CA5}"/>
              </a:ext>
            </a:extLst>
          </p:cNvPr>
          <p:cNvSpPr txBox="1"/>
          <p:nvPr/>
        </p:nvSpPr>
        <p:spPr>
          <a:xfrm>
            <a:off x="951796" y="277244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600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7DF0FE8-93FD-389D-E258-1BE1E744882B}"/>
              </a:ext>
            </a:extLst>
          </p:cNvPr>
          <p:cNvSpPr txBox="1"/>
          <p:nvPr/>
        </p:nvSpPr>
        <p:spPr>
          <a:xfrm>
            <a:off x="951796" y="310195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400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A4C5686-C210-4496-4F75-59C0F3C1896A}"/>
              </a:ext>
            </a:extLst>
          </p:cNvPr>
          <p:cNvSpPr txBox="1"/>
          <p:nvPr/>
        </p:nvSpPr>
        <p:spPr>
          <a:xfrm>
            <a:off x="951796" y="3431468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200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C445451-8DDD-CE7E-F0BA-7B07073EB4FF}"/>
              </a:ext>
            </a:extLst>
          </p:cNvPr>
          <p:cNvSpPr txBox="1"/>
          <p:nvPr/>
        </p:nvSpPr>
        <p:spPr>
          <a:xfrm>
            <a:off x="951796" y="3754884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544169D-283F-83B2-4E46-ADB1DC95CAE9}"/>
              </a:ext>
            </a:extLst>
          </p:cNvPr>
          <p:cNvCxnSpPr>
            <a:cxnSpLocks/>
          </p:cNvCxnSpPr>
          <p:nvPr/>
        </p:nvCxnSpPr>
        <p:spPr>
          <a:xfrm>
            <a:off x="1455221" y="157283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72EC96EB-0CCD-56DE-3413-EA8AAA730AC7}"/>
              </a:ext>
            </a:extLst>
          </p:cNvPr>
          <p:cNvCxnSpPr>
            <a:cxnSpLocks/>
          </p:cNvCxnSpPr>
          <p:nvPr/>
        </p:nvCxnSpPr>
        <p:spPr>
          <a:xfrm>
            <a:off x="1455221" y="190620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3ACBB1D-3323-3770-656E-2FB4FCFD796C}"/>
              </a:ext>
            </a:extLst>
          </p:cNvPr>
          <p:cNvCxnSpPr>
            <a:cxnSpLocks/>
          </p:cNvCxnSpPr>
          <p:nvPr/>
        </p:nvCxnSpPr>
        <p:spPr>
          <a:xfrm>
            <a:off x="1455221" y="223958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2EEC0E7-B65D-C76B-DCE3-CBF8A96BB14B}"/>
              </a:ext>
            </a:extLst>
          </p:cNvPr>
          <p:cNvCxnSpPr>
            <a:cxnSpLocks/>
          </p:cNvCxnSpPr>
          <p:nvPr/>
        </p:nvCxnSpPr>
        <p:spPr>
          <a:xfrm>
            <a:off x="1455221" y="256819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81D43D4-A6C0-9F61-C263-530FB8438B7C}"/>
              </a:ext>
            </a:extLst>
          </p:cNvPr>
          <p:cNvCxnSpPr>
            <a:cxnSpLocks/>
          </p:cNvCxnSpPr>
          <p:nvPr/>
        </p:nvCxnSpPr>
        <p:spPr>
          <a:xfrm>
            <a:off x="1455221" y="290157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86CDFDE6-55D6-19FE-012D-8ADCAE74DD41}"/>
              </a:ext>
            </a:extLst>
          </p:cNvPr>
          <p:cNvCxnSpPr>
            <a:cxnSpLocks/>
          </p:cNvCxnSpPr>
          <p:nvPr/>
        </p:nvCxnSpPr>
        <p:spPr>
          <a:xfrm>
            <a:off x="1455221" y="3230196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25162A2-5539-1FBA-E273-9B1E3A5CB9AC}"/>
              </a:ext>
            </a:extLst>
          </p:cNvPr>
          <p:cNvCxnSpPr>
            <a:cxnSpLocks/>
          </p:cNvCxnSpPr>
          <p:nvPr/>
        </p:nvCxnSpPr>
        <p:spPr>
          <a:xfrm>
            <a:off x="1455221" y="355881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8E941F5-55CA-8DE5-A438-E7AFC0D1418F}"/>
              </a:ext>
            </a:extLst>
          </p:cNvPr>
          <p:cNvCxnSpPr>
            <a:cxnSpLocks/>
          </p:cNvCxnSpPr>
          <p:nvPr/>
        </p:nvCxnSpPr>
        <p:spPr>
          <a:xfrm>
            <a:off x="1455221" y="389218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848879B-0717-D450-5EF2-9B0A7164A5FA}"/>
              </a:ext>
            </a:extLst>
          </p:cNvPr>
          <p:cNvGrpSpPr/>
          <p:nvPr/>
        </p:nvGrpSpPr>
        <p:grpSpPr>
          <a:xfrm>
            <a:off x="4199874" y="3906891"/>
            <a:ext cx="632217" cy="574562"/>
            <a:chOff x="5050905" y="3875212"/>
            <a:chExt cx="632217" cy="574562"/>
          </a:xfrm>
        </p:grpSpPr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D5C2BA4E-C24D-0415-2D27-24DE13E1F67A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Steel</a:t>
              </a:r>
            </a:p>
          </p:txBody>
        </p:sp>
        <p:pic>
          <p:nvPicPr>
            <p:cNvPr id="5" name="Graphic 25" descr="Single gear with solid fill">
              <a:extLst>
                <a:ext uri="{FF2B5EF4-FFF2-40B4-BE49-F238E27FC236}">
                  <a16:creationId xmlns:a16="http://schemas.microsoft.com/office/drawing/2014/main" id="{F6732AF5-5B70-8698-645C-C2517135D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E4351B-E3EA-04F2-AFF3-2D98656A50C1}"/>
              </a:ext>
            </a:extLst>
          </p:cNvPr>
          <p:cNvGrpSpPr/>
          <p:nvPr/>
        </p:nvGrpSpPr>
        <p:grpSpPr>
          <a:xfrm>
            <a:off x="3733283" y="3906891"/>
            <a:ext cx="678388" cy="574562"/>
            <a:chOff x="4409287" y="3875212"/>
            <a:chExt cx="678388" cy="574562"/>
          </a:xfrm>
        </p:grpSpPr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928D5493-4729-8491-5AA1-04E5D32FD435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Aircraft</a:t>
              </a:r>
            </a:p>
          </p:txBody>
        </p:sp>
        <p:pic>
          <p:nvPicPr>
            <p:cNvPr id="12" name="Graphic 26" descr="Airplane with solid fill">
              <a:extLst>
                <a:ext uri="{FF2B5EF4-FFF2-40B4-BE49-F238E27FC236}">
                  <a16:creationId xmlns:a16="http://schemas.microsoft.com/office/drawing/2014/main" id="{9CBA9611-65A8-F4F7-28AB-92BE8A271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2791E8-7A7A-6BDC-A748-3E7F3630E55A}"/>
              </a:ext>
            </a:extLst>
          </p:cNvPr>
          <p:cNvGrpSpPr/>
          <p:nvPr/>
        </p:nvGrpSpPr>
        <p:grpSpPr>
          <a:xfrm>
            <a:off x="3131368" y="3904195"/>
            <a:ext cx="639175" cy="579954"/>
            <a:chOff x="3805139" y="3869820"/>
            <a:chExt cx="639175" cy="579954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C405D045-E04D-1B84-D27D-9211180756E5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Ship</a:t>
              </a:r>
            </a:p>
          </p:txBody>
        </p:sp>
        <p:pic>
          <p:nvPicPr>
            <p:cNvPr id="18" name="Graphic 27" descr="Cruise ship with solid fill">
              <a:extLst>
                <a:ext uri="{FF2B5EF4-FFF2-40B4-BE49-F238E27FC236}">
                  <a16:creationId xmlns:a16="http://schemas.microsoft.com/office/drawing/2014/main" id="{587E3832-E2AE-1491-4DB6-0FE2F7AC7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0F3822-96F6-DEDF-3259-DCA2A8A7A4D9}"/>
              </a:ext>
            </a:extLst>
          </p:cNvPr>
          <p:cNvGrpSpPr/>
          <p:nvPr/>
        </p:nvGrpSpPr>
        <p:grpSpPr>
          <a:xfrm>
            <a:off x="7560294" y="3906891"/>
            <a:ext cx="632217" cy="574562"/>
            <a:chOff x="5050905" y="3875212"/>
            <a:chExt cx="632217" cy="574562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F071D600-1D00-812F-D0EE-5D9D5A7F26DB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Steel</a:t>
              </a:r>
            </a:p>
          </p:txBody>
        </p:sp>
        <p:pic>
          <p:nvPicPr>
            <p:cNvPr id="22" name="Graphic 25" descr="Single gear with solid fill">
              <a:extLst>
                <a:ext uri="{FF2B5EF4-FFF2-40B4-BE49-F238E27FC236}">
                  <a16:creationId xmlns:a16="http://schemas.microsoft.com/office/drawing/2014/main" id="{ED59C4E0-1C51-B82A-E145-9BFF1093F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AB906C-B64D-46A4-128D-2D3B938261F6}"/>
              </a:ext>
            </a:extLst>
          </p:cNvPr>
          <p:cNvGrpSpPr/>
          <p:nvPr/>
        </p:nvGrpSpPr>
        <p:grpSpPr>
          <a:xfrm>
            <a:off x="7093703" y="3906891"/>
            <a:ext cx="678388" cy="574562"/>
            <a:chOff x="4409287" y="3875212"/>
            <a:chExt cx="678388" cy="574562"/>
          </a:xfrm>
        </p:grpSpPr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16B17727-BBE9-4412-A5C3-BF757E3B681B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Aircraft</a:t>
              </a:r>
            </a:p>
          </p:txBody>
        </p:sp>
        <p:pic>
          <p:nvPicPr>
            <p:cNvPr id="33" name="Graphic 26" descr="Airplane with solid fill">
              <a:extLst>
                <a:ext uri="{FF2B5EF4-FFF2-40B4-BE49-F238E27FC236}">
                  <a16:creationId xmlns:a16="http://schemas.microsoft.com/office/drawing/2014/main" id="{2F2BF445-5283-0FFC-7CDB-56CFA154B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2D311F-6885-89D0-1086-4D73EC9363FB}"/>
              </a:ext>
            </a:extLst>
          </p:cNvPr>
          <p:cNvGrpSpPr/>
          <p:nvPr/>
        </p:nvGrpSpPr>
        <p:grpSpPr>
          <a:xfrm>
            <a:off x="6491788" y="3904195"/>
            <a:ext cx="639175" cy="579954"/>
            <a:chOff x="3805139" y="3869820"/>
            <a:chExt cx="639175" cy="579954"/>
          </a:xfrm>
        </p:grpSpPr>
        <p:sp>
          <p:nvSpPr>
            <p:cNvPr id="51" name="TextBox 17">
              <a:extLst>
                <a:ext uri="{FF2B5EF4-FFF2-40B4-BE49-F238E27FC236}">
                  <a16:creationId xmlns:a16="http://schemas.microsoft.com/office/drawing/2014/main" id="{D8442E9B-590E-66A7-532F-7CD41F4828EC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Ship</a:t>
              </a:r>
            </a:p>
          </p:txBody>
        </p:sp>
        <p:pic>
          <p:nvPicPr>
            <p:cNvPr id="52" name="Graphic 27" descr="Cruise ship with solid fill">
              <a:extLst>
                <a:ext uri="{FF2B5EF4-FFF2-40B4-BE49-F238E27FC236}">
                  <a16:creationId xmlns:a16="http://schemas.microsoft.com/office/drawing/2014/main" id="{E1E39341-E505-2AC5-02CF-781FF0ECF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03BFC53-1AF3-92F5-04D3-3F70C8A336A9}"/>
              </a:ext>
            </a:extLst>
          </p:cNvPr>
          <p:cNvGrpSpPr/>
          <p:nvPr/>
        </p:nvGrpSpPr>
        <p:grpSpPr>
          <a:xfrm>
            <a:off x="1711379" y="2285640"/>
            <a:ext cx="1055430" cy="919802"/>
            <a:chOff x="1711379" y="2276529"/>
            <a:chExt cx="1055430" cy="91980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31639B-B383-8D64-BDB8-852EB50B46E9}"/>
                </a:ext>
              </a:extLst>
            </p:cNvPr>
            <p:cNvSpPr txBox="1"/>
            <p:nvPr/>
          </p:nvSpPr>
          <p:spPr>
            <a:xfrm>
              <a:off x="1805840" y="2276529"/>
              <a:ext cx="9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33CC"/>
                  </a:solidFill>
                </a:rPr>
                <a:t>2 – 15x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E1B51CA-24C8-8F86-ECE0-5D7FB2A75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1379" y="2779444"/>
              <a:ext cx="153766" cy="416887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BF0062D-B1B7-80B4-DBE1-B18A6D4F0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4732" y="2759073"/>
              <a:ext cx="153766" cy="416887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E5D072F-E242-D713-CD42-3ADAF94DC667}"/>
              </a:ext>
            </a:extLst>
          </p:cNvPr>
          <p:cNvGrpSpPr/>
          <p:nvPr/>
        </p:nvGrpSpPr>
        <p:grpSpPr>
          <a:xfrm>
            <a:off x="5045832" y="2285640"/>
            <a:ext cx="1055430" cy="919802"/>
            <a:chOff x="1711379" y="2276529"/>
            <a:chExt cx="1055430" cy="91980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C2079F8-4B91-BB73-476A-F622106CFAB4}"/>
                </a:ext>
              </a:extLst>
            </p:cNvPr>
            <p:cNvSpPr txBox="1"/>
            <p:nvPr/>
          </p:nvSpPr>
          <p:spPr>
            <a:xfrm>
              <a:off x="1805840" y="2276529"/>
              <a:ext cx="9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33CC"/>
                  </a:solidFill>
                </a:rPr>
                <a:t>2 – 11x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D30172B6-83F9-A913-F6C3-0BD47943E4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1379" y="2779444"/>
              <a:ext cx="153766" cy="416887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1ACE4C88-9A06-501D-A445-1C55C5FCF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4732" y="2759073"/>
              <a:ext cx="153766" cy="416887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5290D-82EC-B71C-CA5B-DBF6055C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>
            <a:extLst>
              <a:ext uri="{FF2B5EF4-FFF2-40B4-BE49-F238E27FC236}">
                <a16:creationId xmlns:a16="http://schemas.microsoft.com/office/drawing/2014/main" id="{39C90B5B-1705-8E0D-6E05-5B02AB5D5B30}"/>
              </a:ext>
            </a:extLst>
          </p:cNvPr>
          <p:cNvSpPr/>
          <p:nvPr/>
        </p:nvSpPr>
        <p:spPr>
          <a:xfrm>
            <a:off x="2986031" y="1430659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3B28768-0E68-74AB-4F87-C77BA9B9B134}"/>
              </a:ext>
            </a:extLst>
          </p:cNvPr>
          <p:cNvSpPr/>
          <p:nvPr/>
        </p:nvSpPr>
        <p:spPr>
          <a:xfrm>
            <a:off x="1651347" y="1434718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ECF9E16-0008-9263-FA3F-0E8412A6FB04}"/>
              </a:ext>
            </a:extLst>
          </p:cNvPr>
          <p:cNvSpPr/>
          <p:nvPr/>
        </p:nvSpPr>
        <p:spPr>
          <a:xfrm>
            <a:off x="4343341" y="1441188"/>
            <a:ext cx="31328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15C2959-F5AF-A569-EF57-2B1377BAA1FA}"/>
              </a:ext>
            </a:extLst>
          </p:cNvPr>
          <p:cNvSpPr/>
          <p:nvPr/>
        </p:nvSpPr>
        <p:spPr>
          <a:xfrm>
            <a:off x="6353261" y="1425558"/>
            <a:ext cx="822653" cy="306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6FE11F-68A2-800F-AB5F-5B220D3CB0A7}"/>
              </a:ext>
            </a:extLst>
          </p:cNvPr>
          <p:cNvSpPr/>
          <p:nvPr/>
        </p:nvSpPr>
        <p:spPr>
          <a:xfrm>
            <a:off x="5018577" y="1429617"/>
            <a:ext cx="538677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8D5C597-DC12-F538-23E5-7B78DCFD9C8F}"/>
              </a:ext>
            </a:extLst>
          </p:cNvPr>
          <p:cNvSpPr/>
          <p:nvPr/>
        </p:nvSpPr>
        <p:spPr>
          <a:xfrm>
            <a:off x="7710571" y="1436087"/>
            <a:ext cx="283481" cy="3060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320F8-BDFB-D53F-7A47-D8ABE9B4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0" y="547194"/>
            <a:ext cx="8116899" cy="617056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latin typeface="Impact" panose="020B0806030902050204" pitchFamily="34" charset="0"/>
                <a:ea typeface="+mn-ea"/>
                <a:cs typeface="+mn-cs"/>
              </a:rPr>
              <a:t>Climate benefit of renewable pathways per unit of renewable electricity consumed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2471E-A6C5-15B2-8627-ABC092AC110F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58809-490C-3FC2-950B-44D4FB7FCA5A}"/>
              </a:ext>
            </a:extLst>
          </p:cNvPr>
          <p:cNvSpPr txBox="1"/>
          <p:nvPr/>
        </p:nvSpPr>
        <p:spPr>
          <a:xfrm>
            <a:off x="2159333" y="1153504"/>
            <a:ext cx="196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8B462-C11A-49B2-C88C-BAD9B0A6AFD6}"/>
              </a:ext>
            </a:extLst>
          </p:cNvPr>
          <p:cNvSpPr txBox="1"/>
          <p:nvPr/>
        </p:nvSpPr>
        <p:spPr>
          <a:xfrm>
            <a:off x="5438197" y="1153504"/>
            <a:ext cx="211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Long-term (100-years)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89227-8112-64D7-99CF-03D326C532AA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6F88EA-CE84-95AE-2190-25C9433B6435}"/>
              </a:ext>
            </a:extLst>
          </p:cNvPr>
          <p:cNvGrpSpPr/>
          <p:nvPr/>
        </p:nvGrpSpPr>
        <p:grpSpPr>
          <a:xfrm>
            <a:off x="891336" y="4469981"/>
            <a:ext cx="1289594" cy="461665"/>
            <a:chOff x="601776" y="4469981"/>
            <a:chExt cx="1289594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1A0E65-6DCA-6502-A9B9-E99C2287128E}"/>
                </a:ext>
              </a:extLst>
            </p:cNvPr>
            <p:cNvSpPr/>
            <p:nvPr/>
          </p:nvSpPr>
          <p:spPr>
            <a:xfrm>
              <a:off x="601776" y="4640584"/>
              <a:ext cx="252894" cy="1194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F7E7AC-D6BA-5DAE-1A9F-CDF723876DA9}"/>
                </a:ext>
              </a:extLst>
            </p:cNvPr>
            <p:cNvSpPr txBox="1"/>
            <p:nvPr/>
          </p:nvSpPr>
          <p:spPr>
            <a:xfrm>
              <a:off x="849412" y="4469981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Renewable</a:t>
              </a: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electricity-based H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2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 —OFFSITE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EDA738-C35D-ABBE-25AA-EB3AA24901C3}"/>
              </a:ext>
            </a:extLst>
          </p:cNvPr>
          <p:cNvGrpSpPr/>
          <p:nvPr/>
        </p:nvGrpSpPr>
        <p:grpSpPr>
          <a:xfrm>
            <a:off x="3516678" y="4521791"/>
            <a:ext cx="1168568" cy="338554"/>
            <a:chOff x="3260582" y="4521791"/>
            <a:chExt cx="1168568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54ACEA-32A3-4B27-2886-D793E535CB66}"/>
                </a:ext>
              </a:extLst>
            </p:cNvPr>
            <p:cNvSpPr/>
            <p:nvPr/>
          </p:nvSpPr>
          <p:spPr>
            <a:xfrm>
              <a:off x="3260582" y="4630836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E8C796-4C30-A600-741E-0E1137A740A9}"/>
                </a:ext>
              </a:extLst>
            </p:cNvPr>
            <p:cNvSpPr txBox="1"/>
            <p:nvPr/>
          </p:nvSpPr>
          <p:spPr>
            <a:xfrm>
              <a:off x="3498773" y="4521791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Renewable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H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2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-based fuel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6595E7-A0BA-79E3-CB0F-E42B08309AD5}"/>
              </a:ext>
            </a:extLst>
          </p:cNvPr>
          <p:cNvGrpSpPr/>
          <p:nvPr/>
        </p:nvGrpSpPr>
        <p:grpSpPr>
          <a:xfrm>
            <a:off x="2204007" y="4484896"/>
            <a:ext cx="1289594" cy="461665"/>
            <a:chOff x="1911697" y="4484896"/>
            <a:chExt cx="1289594" cy="4616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0F2BDA-EBF7-577A-0889-BED5EE7F6DE9}"/>
                </a:ext>
              </a:extLst>
            </p:cNvPr>
            <p:cNvSpPr/>
            <p:nvPr/>
          </p:nvSpPr>
          <p:spPr>
            <a:xfrm>
              <a:off x="1911697" y="4655499"/>
              <a:ext cx="252894" cy="1194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A6E1EA-7E81-A0B8-6009-9552CA991BD1}"/>
                </a:ext>
              </a:extLst>
            </p:cNvPr>
            <p:cNvSpPr txBox="1"/>
            <p:nvPr/>
          </p:nvSpPr>
          <p:spPr>
            <a:xfrm>
              <a:off x="2159333" y="4484896"/>
              <a:ext cx="10419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—ONSITE</a:t>
              </a:r>
              <a:endParaRPr lang="en-US" sz="800" b="1" baseline="-25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484A18-FEF4-E2FE-5F29-4BCDCC89BFEB}"/>
              </a:ext>
            </a:extLst>
          </p:cNvPr>
          <p:cNvGrpSpPr/>
          <p:nvPr/>
        </p:nvGrpSpPr>
        <p:grpSpPr>
          <a:xfrm>
            <a:off x="4708324" y="4518456"/>
            <a:ext cx="1168750" cy="338554"/>
            <a:chOff x="4418764" y="4518456"/>
            <a:chExt cx="1168750" cy="33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3F3D1C-999E-013A-E8EE-DCD194C20989}"/>
                </a:ext>
              </a:extLst>
            </p:cNvPr>
            <p:cNvSpPr/>
            <p:nvPr/>
          </p:nvSpPr>
          <p:spPr>
            <a:xfrm>
              <a:off x="4418764" y="4627502"/>
              <a:ext cx="252894" cy="119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B272A5-B8E5-6222-5CA0-564B13A10BE8}"/>
                </a:ext>
              </a:extLst>
            </p:cNvPr>
            <p:cNvSpPr txBox="1"/>
            <p:nvPr/>
          </p:nvSpPr>
          <p:spPr>
            <a:xfrm>
              <a:off x="4655302" y="4518456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Renewable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electrification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77B044-A180-E472-4351-7382F8E7F496}"/>
              </a:ext>
            </a:extLst>
          </p:cNvPr>
          <p:cNvGrpSpPr/>
          <p:nvPr/>
        </p:nvGrpSpPr>
        <p:grpSpPr>
          <a:xfrm>
            <a:off x="2235028" y="3906891"/>
            <a:ext cx="730796" cy="574562"/>
            <a:chOff x="2173153" y="3916462"/>
            <a:chExt cx="730796" cy="574562"/>
          </a:xfrm>
        </p:grpSpPr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D669F2C9-7480-F9FF-9054-2406F3BE68E0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Truck</a:t>
              </a:r>
            </a:p>
          </p:txBody>
        </p:sp>
        <p:pic>
          <p:nvPicPr>
            <p:cNvPr id="43" name="Graphic 28" descr="Truck with solid fill">
              <a:extLst>
                <a:ext uri="{FF2B5EF4-FFF2-40B4-BE49-F238E27FC236}">
                  <a16:creationId xmlns:a16="http://schemas.microsoft.com/office/drawing/2014/main" id="{19F0B757-4DB2-3A4E-8AC2-467CAE37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EF467-34CB-0C64-8D92-F706F03244F3}"/>
              </a:ext>
            </a:extLst>
          </p:cNvPr>
          <p:cNvGrpSpPr/>
          <p:nvPr/>
        </p:nvGrpSpPr>
        <p:grpSpPr>
          <a:xfrm>
            <a:off x="1407103" y="3906891"/>
            <a:ext cx="1028700" cy="574562"/>
            <a:chOff x="1393353" y="3916462"/>
            <a:chExt cx="1028700" cy="574562"/>
          </a:xfrm>
        </p:grpSpPr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17DA5BD5-F631-C79B-FDCA-DE4313429E24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Home Heat</a:t>
              </a:r>
            </a:p>
          </p:txBody>
        </p:sp>
        <p:pic>
          <p:nvPicPr>
            <p:cNvPr id="44" name="Graphic 29" descr="Home with solid fill">
              <a:extLst>
                <a:ext uri="{FF2B5EF4-FFF2-40B4-BE49-F238E27FC236}">
                  <a16:creationId xmlns:a16="http://schemas.microsoft.com/office/drawing/2014/main" id="{1C79CCAF-03A4-DC61-1CAF-CCB240B86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4B3D750-C3C9-F64B-869B-9A3F6B9BFFF6}"/>
              </a:ext>
            </a:extLst>
          </p:cNvPr>
          <p:cNvSpPr/>
          <p:nvPr/>
        </p:nvSpPr>
        <p:spPr>
          <a:xfrm>
            <a:off x="1675718" y="3753297"/>
            <a:ext cx="219456" cy="137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394B6D-40B7-42E6-073E-57F6D2100413}"/>
              </a:ext>
            </a:extLst>
          </p:cNvPr>
          <p:cNvSpPr/>
          <p:nvPr/>
        </p:nvSpPr>
        <p:spPr>
          <a:xfrm>
            <a:off x="1675718" y="3655735"/>
            <a:ext cx="219456" cy="102323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5BACB2-6FFB-AA96-A0AC-F020EEDF38ED}"/>
              </a:ext>
            </a:extLst>
          </p:cNvPr>
          <p:cNvSpPr/>
          <p:nvPr/>
        </p:nvSpPr>
        <p:spPr>
          <a:xfrm>
            <a:off x="1675718" y="3619113"/>
            <a:ext cx="219456" cy="36576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225FAE-DCAE-952E-0AF2-1431CE119931}"/>
              </a:ext>
            </a:extLst>
          </p:cNvPr>
          <p:cNvSpPr/>
          <p:nvPr/>
        </p:nvSpPr>
        <p:spPr>
          <a:xfrm>
            <a:off x="2213912" y="3655689"/>
            <a:ext cx="219456" cy="233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D3B59B-9EFF-8281-D1F3-53848A07FD86}"/>
              </a:ext>
            </a:extLst>
          </p:cNvPr>
          <p:cNvSpPr/>
          <p:nvPr/>
        </p:nvSpPr>
        <p:spPr>
          <a:xfrm>
            <a:off x="3020883" y="3815555"/>
            <a:ext cx="219456" cy="74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0EC3B-7B43-7F2F-9A82-E5ABFFDA02B8}"/>
              </a:ext>
            </a:extLst>
          </p:cNvPr>
          <p:cNvSpPr/>
          <p:nvPr/>
        </p:nvSpPr>
        <p:spPr>
          <a:xfrm>
            <a:off x="5037805" y="3705227"/>
            <a:ext cx="219456" cy="171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7C3911-570B-CB41-DFF9-52FF57FFDC2F}"/>
              </a:ext>
            </a:extLst>
          </p:cNvPr>
          <p:cNvSpPr/>
          <p:nvPr/>
        </p:nvSpPr>
        <p:spPr>
          <a:xfrm>
            <a:off x="5579764" y="3569660"/>
            <a:ext cx="21945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483683-3192-A779-7D19-C932B4DB2A2A}"/>
              </a:ext>
            </a:extLst>
          </p:cNvPr>
          <p:cNvSpPr/>
          <p:nvPr/>
        </p:nvSpPr>
        <p:spPr>
          <a:xfrm>
            <a:off x="6384984" y="3670672"/>
            <a:ext cx="219456" cy="206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C04E998-3662-E80F-3C1A-E4FB201B36F8}"/>
              </a:ext>
            </a:extLst>
          </p:cNvPr>
          <p:cNvSpPr/>
          <p:nvPr/>
        </p:nvSpPr>
        <p:spPr>
          <a:xfrm>
            <a:off x="2213912" y="3550228"/>
            <a:ext cx="219456" cy="10576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6A8399B-E781-C421-A668-297AB6BAAC6B}"/>
              </a:ext>
            </a:extLst>
          </p:cNvPr>
          <p:cNvSpPr/>
          <p:nvPr/>
        </p:nvSpPr>
        <p:spPr>
          <a:xfrm>
            <a:off x="2213912" y="3504030"/>
            <a:ext cx="219456" cy="46197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DEC254-4DB6-9341-1685-D8FBB81E09CF}"/>
              </a:ext>
            </a:extLst>
          </p:cNvPr>
          <p:cNvSpPr/>
          <p:nvPr/>
        </p:nvSpPr>
        <p:spPr>
          <a:xfrm>
            <a:off x="3020883" y="3678609"/>
            <a:ext cx="219456" cy="14083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31709DD-3277-543E-2EC3-224A11DF6AC4}"/>
              </a:ext>
            </a:extLst>
          </p:cNvPr>
          <p:cNvSpPr/>
          <p:nvPr/>
        </p:nvSpPr>
        <p:spPr>
          <a:xfrm>
            <a:off x="3020883" y="3605417"/>
            <a:ext cx="219456" cy="68511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B291340-9B23-D8A7-4532-3D3E085F280F}"/>
              </a:ext>
            </a:extLst>
          </p:cNvPr>
          <p:cNvSpPr/>
          <p:nvPr/>
        </p:nvSpPr>
        <p:spPr>
          <a:xfrm>
            <a:off x="5037805" y="3659645"/>
            <a:ext cx="219456" cy="45719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9418F8-C503-33DC-1CDF-14781FE7E944}"/>
              </a:ext>
            </a:extLst>
          </p:cNvPr>
          <p:cNvSpPr/>
          <p:nvPr/>
        </p:nvSpPr>
        <p:spPr>
          <a:xfrm flipV="1">
            <a:off x="5037805" y="3647786"/>
            <a:ext cx="219456" cy="9144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B585362-5C8A-5A97-8582-B3A41028BC78}"/>
              </a:ext>
            </a:extLst>
          </p:cNvPr>
          <p:cNvSpPr/>
          <p:nvPr/>
        </p:nvSpPr>
        <p:spPr>
          <a:xfrm>
            <a:off x="5579764" y="3521363"/>
            <a:ext cx="219456" cy="4723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910E2AD-2B09-9EBD-6208-1AFE2C13C5C1}"/>
              </a:ext>
            </a:extLst>
          </p:cNvPr>
          <p:cNvSpPr/>
          <p:nvPr/>
        </p:nvSpPr>
        <p:spPr>
          <a:xfrm flipV="1">
            <a:off x="5579764" y="3491025"/>
            <a:ext cx="219456" cy="27432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29A0A50-727A-EC93-3D07-783F75A923B9}"/>
              </a:ext>
            </a:extLst>
          </p:cNvPr>
          <p:cNvSpPr/>
          <p:nvPr/>
        </p:nvSpPr>
        <p:spPr>
          <a:xfrm>
            <a:off x="6384984" y="3602112"/>
            <a:ext cx="219456" cy="6400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6FC79C9-0F04-9D78-EEF0-D6A30A8CA3F4}"/>
              </a:ext>
            </a:extLst>
          </p:cNvPr>
          <p:cNvSpPr/>
          <p:nvPr/>
        </p:nvSpPr>
        <p:spPr>
          <a:xfrm flipV="1">
            <a:off x="6384984" y="3570047"/>
            <a:ext cx="219456" cy="36576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3F780E-C96C-B2FF-44F3-D0129D71829C}"/>
              </a:ext>
            </a:extLst>
          </p:cNvPr>
          <p:cNvSpPr/>
          <p:nvPr/>
        </p:nvSpPr>
        <p:spPr>
          <a:xfrm>
            <a:off x="6657573" y="3629026"/>
            <a:ext cx="219456" cy="248056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D493FD-2557-BEA9-DE83-26D162050579}"/>
              </a:ext>
            </a:extLst>
          </p:cNvPr>
          <p:cNvSpPr/>
          <p:nvPr/>
        </p:nvSpPr>
        <p:spPr>
          <a:xfrm>
            <a:off x="7200919" y="3745360"/>
            <a:ext cx="219456" cy="131722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99ABF33-CF33-89FE-4859-CD32E2B21344}"/>
              </a:ext>
            </a:extLst>
          </p:cNvPr>
          <p:cNvSpPr/>
          <p:nvPr/>
        </p:nvSpPr>
        <p:spPr>
          <a:xfrm>
            <a:off x="5842912" y="3528202"/>
            <a:ext cx="219456" cy="348328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E3CC996-9C6B-7114-5BAE-4F7DEA84532B}"/>
              </a:ext>
            </a:extLst>
          </p:cNvPr>
          <p:cNvSpPr/>
          <p:nvPr/>
        </p:nvSpPr>
        <p:spPr>
          <a:xfrm>
            <a:off x="3837606" y="3853903"/>
            <a:ext cx="219456" cy="36576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3A3EA2A-FDEE-C238-A7BF-4B1D0F8DC58E}"/>
              </a:ext>
            </a:extLst>
          </p:cNvPr>
          <p:cNvSpPr/>
          <p:nvPr/>
        </p:nvSpPr>
        <p:spPr>
          <a:xfrm>
            <a:off x="3295691" y="3742761"/>
            <a:ext cx="219456" cy="146405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A2BB66B-BDC1-BE1D-5157-C281204D6E05}"/>
              </a:ext>
            </a:extLst>
          </p:cNvPr>
          <p:cNvSpPr/>
          <p:nvPr/>
        </p:nvSpPr>
        <p:spPr>
          <a:xfrm>
            <a:off x="2488251" y="3578913"/>
            <a:ext cx="219456" cy="309338"/>
          </a:xfrm>
          <a:prstGeom prst="rect">
            <a:avLst/>
          </a:prstGeom>
          <a:solidFill>
            <a:srgbClr val="E3F3D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FE62E3-CDAC-AFF0-059D-95F07060FEF6}"/>
              </a:ext>
            </a:extLst>
          </p:cNvPr>
          <p:cNvSpPr/>
          <p:nvPr/>
        </p:nvSpPr>
        <p:spPr>
          <a:xfrm>
            <a:off x="2488251" y="3525494"/>
            <a:ext cx="219456" cy="5473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79543A8-995E-A0F3-764B-36F2D5B84EF6}"/>
              </a:ext>
            </a:extLst>
          </p:cNvPr>
          <p:cNvSpPr/>
          <p:nvPr/>
        </p:nvSpPr>
        <p:spPr>
          <a:xfrm>
            <a:off x="2488251" y="3489764"/>
            <a:ext cx="219456" cy="36576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6FEA60A-5AEE-647E-B785-6E804580AE69}"/>
              </a:ext>
            </a:extLst>
          </p:cNvPr>
          <p:cNvSpPr/>
          <p:nvPr/>
        </p:nvSpPr>
        <p:spPr>
          <a:xfrm>
            <a:off x="3295691" y="3625093"/>
            <a:ext cx="219456" cy="11544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A46347-82F9-C179-3738-3D13F4A1F9CF}"/>
              </a:ext>
            </a:extLst>
          </p:cNvPr>
          <p:cNvSpPr/>
          <p:nvPr/>
        </p:nvSpPr>
        <p:spPr>
          <a:xfrm>
            <a:off x="3295691" y="3577775"/>
            <a:ext cx="219456" cy="45720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72C654B-97A2-2895-8D56-92E60A892C7B}"/>
              </a:ext>
            </a:extLst>
          </p:cNvPr>
          <p:cNvSpPr/>
          <p:nvPr/>
        </p:nvSpPr>
        <p:spPr>
          <a:xfrm>
            <a:off x="3837606" y="3750121"/>
            <a:ext cx="219456" cy="104483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28EFD59-0C09-8435-265B-DEB79C4E2548}"/>
              </a:ext>
            </a:extLst>
          </p:cNvPr>
          <p:cNvSpPr/>
          <p:nvPr/>
        </p:nvSpPr>
        <p:spPr>
          <a:xfrm>
            <a:off x="3837606" y="3710348"/>
            <a:ext cx="219456" cy="36576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103104B-7BE3-7847-9809-09E796B71A01}"/>
              </a:ext>
            </a:extLst>
          </p:cNvPr>
          <p:cNvSpPr/>
          <p:nvPr/>
        </p:nvSpPr>
        <p:spPr>
          <a:xfrm>
            <a:off x="5842912" y="3494951"/>
            <a:ext cx="219456" cy="365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694CE8-834C-237C-5760-B98B17D6A1CA}"/>
              </a:ext>
            </a:extLst>
          </p:cNvPr>
          <p:cNvSpPr/>
          <p:nvPr/>
        </p:nvSpPr>
        <p:spPr>
          <a:xfrm>
            <a:off x="5842912" y="3471009"/>
            <a:ext cx="219456" cy="27432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01045BC-01C1-68B4-97D0-67FF60DFB280}"/>
              </a:ext>
            </a:extLst>
          </p:cNvPr>
          <p:cNvSpPr/>
          <p:nvPr/>
        </p:nvSpPr>
        <p:spPr>
          <a:xfrm>
            <a:off x="6657573" y="3583307"/>
            <a:ext cx="219456" cy="45719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53C95-BF76-BBC7-3DC6-3831C24FBE11}"/>
              </a:ext>
            </a:extLst>
          </p:cNvPr>
          <p:cNvSpPr/>
          <p:nvPr/>
        </p:nvSpPr>
        <p:spPr>
          <a:xfrm>
            <a:off x="6657573" y="3562127"/>
            <a:ext cx="219456" cy="27432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40B6214-A2C3-8B63-97AC-0B5325AA13DF}"/>
              </a:ext>
            </a:extLst>
          </p:cNvPr>
          <p:cNvSpPr/>
          <p:nvPr/>
        </p:nvSpPr>
        <p:spPr>
          <a:xfrm>
            <a:off x="7200919" y="3700404"/>
            <a:ext cx="219456" cy="45719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06BBE27-2171-F7E0-CE7B-97A546D1B00A}"/>
              </a:ext>
            </a:extLst>
          </p:cNvPr>
          <p:cNvSpPr/>
          <p:nvPr/>
        </p:nvSpPr>
        <p:spPr>
          <a:xfrm>
            <a:off x="7200919" y="3683052"/>
            <a:ext cx="219456" cy="18288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rgbClr val="E3F3D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1788E00-4B1B-80E9-9ECC-74AD1D779627}"/>
              </a:ext>
            </a:extLst>
          </p:cNvPr>
          <p:cNvSpPr/>
          <p:nvPr/>
        </p:nvSpPr>
        <p:spPr>
          <a:xfrm>
            <a:off x="6925839" y="3696813"/>
            <a:ext cx="219456" cy="179717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BF48ABE-5CC7-0319-6BF7-D1889D21E9AD}"/>
              </a:ext>
            </a:extLst>
          </p:cNvPr>
          <p:cNvSpPr/>
          <p:nvPr/>
        </p:nvSpPr>
        <p:spPr>
          <a:xfrm>
            <a:off x="6925613" y="3676465"/>
            <a:ext cx="219456" cy="1828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9F7EBDB-0681-04E7-F2CF-9BD7E0C6F998}"/>
              </a:ext>
            </a:extLst>
          </p:cNvPr>
          <p:cNvSpPr/>
          <p:nvPr/>
        </p:nvSpPr>
        <p:spPr>
          <a:xfrm>
            <a:off x="7462354" y="3747740"/>
            <a:ext cx="219456" cy="13000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39916C8-24F4-F73F-C8FF-B0AE80591096}"/>
              </a:ext>
            </a:extLst>
          </p:cNvPr>
          <p:cNvSpPr/>
          <p:nvPr/>
        </p:nvSpPr>
        <p:spPr>
          <a:xfrm>
            <a:off x="7462354" y="3722922"/>
            <a:ext cx="219456" cy="27432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D32DF2D-C7B3-BD4B-3281-9A0217840179}"/>
              </a:ext>
            </a:extLst>
          </p:cNvPr>
          <p:cNvSpPr/>
          <p:nvPr/>
        </p:nvSpPr>
        <p:spPr>
          <a:xfrm>
            <a:off x="3565118" y="3717804"/>
            <a:ext cx="219456" cy="172631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26EDFAA-2557-3257-837E-89B86777FCFF}"/>
              </a:ext>
            </a:extLst>
          </p:cNvPr>
          <p:cNvSpPr/>
          <p:nvPr/>
        </p:nvSpPr>
        <p:spPr>
          <a:xfrm>
            <a:off x="3565118" y="3690372"/>
            <a:ext cx="219456" cy="27432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E6DA66F-81FA-60BB-66FD-021B83CC2934}"/>
              </a:ext>
            </a:extLst>
          </p:cNvPr>
          <p:cNvSpPr/>
          <p:nvPr/>
        </p:nvSpPr>
        <p:spPr>
          <a:xfrm>
            <a:off x="3565118" y="3670930"/>
            <a:ext cx="219456" cy="18288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F7BB88E-3A69-3F58-4638-43EFABE911E6}"/>
              </a:ext>
            </a:extLst>
          </p:cNvPr>
          <p:cNvSpPr/>
          <p:nvPr/>
        </p:nvSpPr>
        <p:spPr>
          <a:xfrm>
            <a:off x="4108025" y="3765983"/>
            <a:ext cx="219456" cy="124422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FC2D7A8-5DE8-1A7A-B02F-3F44F3EE601F}"/>
              </a:ext>
            </a:extLst>
          </p:cNvPr>
          <p:cNvSpPr/>
          <p:nvPr/>
        </p:nvSpPr>
        <p:spPr>
          <a:xfrm>
            <a:off x="4108025" y="3731794"/>
            <a:ext cx="219456" cy="365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FF8BCE2-182E-D63E-11D0-05E3AF16CB14}"/>
              </a:ext>
            </a:extLst>
          </p:cNvPr>
          <p:cNvSpPr/>
          <p:nvPr/>
        </p:nvSpPr>
        <p:spPr>
          <a:xfrm>
            <a:off x="4108025" y="3711966"/>
            <a:ext cx="219456" cy="18288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7EA6F59-4EDD-01FC-FB5D-CE922976F949}"/>
              </a:ext>
            </a:extLst>
          </p:cNvPr>
          <p:cNvSpPr/>
          <p:nvPr/>
        </p:nvSpPr>
        <p:spPr>
          <a:xfrm>
            <a:off x="1947959" y="1644777"/>
            <a:ext cx="219456" cy="22428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A83EC94-2B72-4925-21DB-FAC495AA5469}"/>
              </a:ext>
            </a:extLst>
          </p:cNvPr>
          <p:cNvSpPr/>
          <p:nvPr/>
        </p:nvSpPr>
        <p:spPr>
          <a:xfrm>
            <a:off x="2755397" y="2698434"/>
            <a:ext cx="219456" cy="11919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35A91BF-D9EA-15C7-1EE0-2DD289651A36}"/>
              </a:ext>
            </a:extLst>
          </p:cNvPr>
          <p:cNvSpPr/>
          <p:nvPr/>
        </p:nvSpPr>
        <p:spPr>
          <a:xfrm>
            <a:off x="5309522" y="1921756"/>
            <a:ext cx="219456" cy="19551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2D97F0E-F7C1-84DA-5006-E5382627956A}"/>
              </a:ext>
            </a:extLst>
          </p:cNvPr>
          <p:cNvSpPr/>
          <p:nvPr/>
        </p:nvSpPr>
        <p:spPr>
          <a:xfrm>
            <a:off x="6116310" y="2722563"/>
            <a:ext cx="219456" cy="11534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0A44361-7D01-D8B8-18BF-8177DA3CC918}"/>
              </a:ext>
            </a:extLst>
          </p:cNvPr>
          <p:cNvGrpSpPr/>
          <p:nvPr/>
        </p:nvGrpSpPr>
        <p:grpSpPr>
          <a:xfrm>
            <a:off x="6377881" y="4463849"/>
            <a:ext cx="2337191" cy="449098"/>
            <a:chOff x="5935921" y="4471469"/>
            <a:chExt cx="2337191" cy="4490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38DCF19-69B2-1455-5240-03014CD894DB}"/>
                </a:ext>
              </a:extLst>
            </p:cNvPr>
            <p:cNvGrpSpPr/>
            <p:nvPr/>
          </p:nvGrpSpPr>
          <p:grpSpPr>
            <a:xfrm>
              <a:off x="5935921" y="4705123"/>
              <a:ext cx="721652" cy="215444"/>
              <a:chOff x="5935921" y="4593865"/>
              <a:chExt cx="721652" cy="215444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3E42F76-3C41-BB33-7739-067F169798B8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465189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High </a:t>
                </a:r>
                <a:endParaRPr lang="en-US" sz="800" b="1" baseline="-2500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7143856-18F6-CBA9-D5CE-83428D6E9093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44DE555-1DF5-1D25-395D-0B2DDB71C051}"/>
                </a:ext>
              </a:extLst>
            </p:cNvPr>
            <p:cNvGrpSpPr/>
            <p:nvPr/>
          </p:nvGrpSpPr>
          <p:grpSpPr>
            <a:xfrm>
              <a:off x="6674515" y="4705123"/>
              <a:ext cx="876945" cy="215444"/>
              <a:chOff x="5935921" y="4593865"/>
              <a:chExt cx="876945" cy="215444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735C004-1BA4-9CCC-D266-4C780FB0D66F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620482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Medium </a:t>
                </a:r>
                <a:endParaRPr lang="en-US" sz="800" b="1" baseline="-25000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29524AC-53BA-37B4-D0C4-A2364062E9A9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2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504DE5D-6D5B-6527-9DCE-47C358EEE27C}"/>
                </a:ext>
              </a:extLst>
            </p:cNvPr>
            <p:cNvGrpSpPr/>
            <p:nvPr/>
          </p:nvGrpSpPr>
          <p:grpSpPr>
            <a:xfrm>
              <a:off x="7551460" y="4705123"/>
              <a:ext cx="721652" cy="215444"/>
              <a:chOff x="5935921" y="4593865"/>
              <a:chExt cx="721652" cy="215444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A0F5250-78AD-F309-C3DE-7C7950135CE3}"/>
                  </a:ext>
                </a:extLst>
              </p:cNvPr>
              <p:cNvSpPr txBox="1"/>
              <p:nvPr/>
            </p:nvSpPr>
            <p:spPr>
              <a:xfrm>
                <a:off x="6192384" y="4593865"/>
                <a:ext cx="465189" cy="2154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cs typeface="Arial"/>
                  </a:rPr>
                  <a:t>Low </a:t>
                </a:r>
                <a:endParaRPr lang="en-US" sz="800" b="1" baseline="-25000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ED74B8D-7F7E-AC7A-7348-0A757866792A}"/>
                  </a:ext>
                </a:extLst>
              </p:cNvPr>
              <p:cNvSpPr/>
              <p:nvPr/>
            </p:nvSpPr>
            <p:spPr>
              <a:xfrm>
                <a:off x="5935921" y="4641876"/>
                <a:ext cx="252894" cy="119422"/>
              </a:xfrm>
              <a:prstGeom prst="rect">
                <a:avLst/>
              </a:prstGeom>
              <a:pattFill prst="smGrid">
                <a:fgClr>
                  <a:schemeClr val="tx1"/>
                </a:fgClr>
                <a:bgClr>
                  <a:schemeClr val="bg2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4043B8-D6AE-4EF4-16E2-2500CB6BAD1E}"/>
                </a:ext>
              </a:extLst>
            </p:cNvPr>
            <p:cNvSpPr txBox="1"/>
            <p:nvPr/>
          </p:nvSpPr>
          <p:spPr>
            <a:xfrm>
              <a:off x="6132542" y="4471469"/>
              <a:ext cx="1669647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u="sng" dirty="0">
                  <a:cs typeface="Arial"/>
                </a:rPr>
                <a:t>Hydrogen emissions scenario</a:t>
              </a:r>
              <a:endParaRPr lang="en-US" sz="800" b="1" u="sng" baseline="-250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5CFB707-D55F-A641-C0D6-A58574C4D7BB}"/>
              </a:ext>
            </a:extLst>
          </p:cNvPr>
          <p:cNvSpPr/>
          <p:nvPr/>
        </p:nvSpPr>
        <p:spPr>
          <a:xfrm>
            <a:off x="1505705" y="1430661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89C8FA0-8E55-8A58-C667-4AF22590363C}"/>
              </a:ext>
            </a:extLst>
          </p:cNvPr>
          <p:cNvSpPr/>
          <p:nvPr/>
        </p:nvSpPr>
        <p:spPr>
          <a:xfrm>
            <a:off x="4858273" y="1415962"/>
            <a:ext cx="3245050" cy="2460471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BE8E7BA-17F7-D512-6616-7195A1D73C6E}"/>
              </a:ext>
            </a:extLst>
          </p:cNvPr>
          <p:cNvGrpSpPr/>
          <p:nvPr/>
        </p:nvGrpSpPr>
        <p:grpSpPr>
          <a:xfrm>
            <a:off x="5595448" y="3906891"/>
            <a:ext cx="730796" cy="574562"/>
            <a:chOff x="2173153" y="3916462"/>
            <a:chExt cx="730796" cy="574562"/>
          </a:xfrm>
        </p:grpSpPr>
        <p:sp>
          <p:nvSpPr>
            <p:cNvPr id="184" name="TextBox 16">
              <a:extLst>
                <a:ext uri="{FF2B5EF4-FFF2-40B4-BE49-F238E27FC236}">
                  <a16:creationId xmlns:a16="http://schemas.microsoft.com/office/drawing/2014/main" id="{8322FC65-2E90-CFB3-55CB-CF4A32B37EF9}"/>
                </a:ext>
              </a:extLst>
            </p:cNvPr>
            <p:cNvSpPr txBox="1"/>
            <p:nvPr/>
          </p:nvSpPr>
          <p:spPr>
            <a:xfrm>
              <a:off x="2173153" y="4229414"/>
              <a:ext cx="730796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Truck</a:t>
              </a:r>
            </a:p>
          </p:txBody>
        </p:sp>
        <p:pic>
          <p:nvPicPr>
            <p:cNvPr id="185" name="Graphic 28" descr="Truck with solid fill">
              <a:extLst>
                <a:ext uri="{FF2B5EF4-FFF2-40B4-BE49-F238E27FC236}">
                  <a16:creationId xmlns:a16="http://schemas.microsoft.com/office/drawing/2014/main" id="{7C27BA27-0875-FB6C-071E-9B41A3682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493" y="3916462"/>
              <a:ext cx="332117" cy="332117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75E9939-9BD0-5A0A-E1A0-4039C0AE0B0B}"/>
              </a:ext>
            </a:extLst>
          </p:cNvPr>
          <p:cNvGrpSpPr/>
          <p:nvPr/>
        </p:nvGrpSpPr>
        <p:grpSpPr>
          <a:xfrm>
            <a:off x="4767523" y="3906891"/>
            <a:ext cx="1028700" cy="574562"/>
            <a:chOff x="1393353" y="3916462"/>
            <a:chExt cx="1028700" cy="574562"/>
          </a:xfrm>
        </p:grpSpPr>
        <p:sp>
          <p:nvSpPr>
            <p:cNvPr id="187" name="TextBox 15">
              <a:extLst>
                <a:ext uri="{FF2B5EF4-FFF2-40B4-BE49-F238E27FC236}">
                  <a16:creationId xmlns:a16="http://schemas.microsoft.com/office/drawing/2014/main" id="{4208020E-0194-8330-1BEA-35DFF63B47F5}"/>
                </a:ext>
              </a:extLst>
            </p:cNvPr>
            <p:cNvSpPr txBox="1"/>
            <p:nvPr/>
          </p:nvSpPr>
          <p:spPr>
            <a:xfrm>
              <a:off x="1393353" y="4229414"/>
              <a:ext cx="102870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Home Heat</a:t>
              </a:r>
            </a:p>
          </p:txBody>
        </p:sp>
        <p:pic>
          <p:nvPicPr>
            <p:cNvPr id="188" name="Graphic 29" descr="Home with solid fill">
              <a:extLst>
                <a:ext uri="{FF2B5EF4-FFF2-40B4-BE49-F238E27FC236}">
                  <a16:creationId xmlns:a16="http://schemas.microsoft.com/office/drawing/2014/main" id="{0180615F-41A7-FB26-1845-62666391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30789" y="3916462"/>
              <a:ext cx="342900" cy="332117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CB004CA5-F6B2-CECE-7EF5-F8BEC4B9AF63}"/>
              </a:ext>
            </a:extLst>
          </p:cNvPr>
          <p:cNvSpPr txBox="1"/>
          <p:nvPr/>
        </p:nvSpPr>
        <p:spPr>
          <a:xfrm rot="16200000">
            <a:off x="-304796" y="2507007"/>
            <a:ext cx="246047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/>
              <a:t>gCO</a:t>
            </a:r>
            <a:r>
              <a:rPr lang="en-US" sz="1600" b="1" baseline="-25000" dirty="0"/>
              <a:t>2</a:t>
            </a:r>
            <a:r>
              <a:rPr lang="en-US" sz="1400" b="1" dirty="0"/>
              <a:t>e avoided / kWh</a:t>
            </a:r>
            <a:endParaRPr lang="en-US" dirty="0">
              <a:cs typeface="Arial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619E1D3-9A69-E470-D2A2-F226A14B2BB3}"/>
              </a:ext>
            </a:extLst>
          </p:cNvPr>
          <p:cNvSpPr txBox="1"/>
          <p:nvPr/>
        </p:nvSpPr>
        <p:spPr>
          <a:xfrm>
            <a:off x="951796" y="145440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1400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9CDA990-A47F-C3B4-CFA7-4D76341AA5CE}"/>
              </a:ext>
            </a:extLst>
          </p:cNvPr>
          <p:cNvSpPr txBox="1"/>
          <p:nvPr/>
        </p:nvSpPr>
        <p:spPr>
          <a:xfrm>
            <a:off x="951796" y="178391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1200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013F4A5-B16D-B77C-09DC-552FDB371BEE}"/>
              </a:ext>
            </a:extLst>
          </p:cNvPr>
          <p:cNvSpPr txBox="1"/>
          <p:nvPr/>
        </p:nvSpPr>
        <p:spPr>
          <a:xfrm>
            <a:off x="951796" y="211342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1000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1EB93DD-AC14-2057-3E79-70C9B71A29B6}"/>
              </a:ext>
            </a:extLst>
          </p:cNvPr>
          <p:cNvSpPr txBox="1"/>
          <p:nvPr/>
        </p:nvSpPr>
        <p:spPr>
          <a:xfrm>
            <a:off x="951796" y="244293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800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161D050-C02C-D5F5-A011-27927F68743E}"/>
              </a:ext>
            </a:extLst>
          </p:cNvPr>
          <p:cNvSpPr txBox="1"/>
          <p:nvPr/>
        </p:nvSpPr>
        <p:spPr>
          <a:xfrm>
            <a:off x="951796" y="277244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600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A23486B-3AE5-5380-BCC0-D11D40B4094F}"/>
              </a:ext>
            </a:extLst>
          </p:cNvPr>
          <p:cNvSpPr txBox="1"/>
          <p:nvPr/>
        </p:nvSpPr>
        <p:spPr>
          <a:xfrm>
            <a:off x="951796" y="3101956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400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B92C711-361C-8318-316E-2B83AD804C2A}"/>
              </a:ext>
            </a:extLst>
          </p:cNvPr>
          <p:cNvSpPr txBox="1"/>
          <p:nvPr/>
        </p:nvSpPr>
        <p:spPr>
          <a:xfrm>
            <a:off x="951796" y="3431468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200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483C2AE-D346-E792-BC0D-17E8356F4F44}"/>
              </a:ext>
            </a:extLst>
          </p:cNvPr>
          <p:cNvSpPr txBox="1"/>
          <p:nvPr/>
        </p:nvSpPr>
        <p:spPr>
          <a:xfrm>
            <a:off x="951796" y="3754884"/>
            <a:ext cx="57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7BD562A-32F3-EFD4-DD6B-4F8B72B15B3A}"/>
              </a:ext>
            </a:extLst>
          </p:cNvPr>
          <p:cNvCxnSpPr>
            <a:cxnSpLocks/>
          </p:cNvCxnSpPr>
          <p:nvPr/>
        </p:nvCxnSpPr>
        <p:spPr>
          <a:xfrm>
            <a:off x="1455221" y="157283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3AC1FF4-6739-D3F2-9AD0-DE96FF299A22}"/>
              </a:ext>
            </a:extLst>
          </p:cNvPr>
          <p:cNvCxnSpPr>
            <a:cxnSpLocks/>
          </p:cNvCxnSpPr>
          <p:nvPr/>
        </p:nvCxnSpPr>
        <p:spPr>
          <a:xfrm>
            <a:off x="1455221" y="190620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F42B10A-08DC-D92D-01DE-DA17D98368E5}"/>
              </a:ext>
            </a:extLst>
          </p:cNvPr>
          <p:cNvCxnSpPr>
            <a:cxnSpLocks/>
          </p:cNvCxnSpPr>
          <p:nvPr/>
        </p:nvCxnSpPr>
        <p:spPr>
          <a:xfrm>
            <a:off x="1455221" y="223958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2083C9A6-9092-6F62-DB79-16E4E3CD0F42}"/>
              </a:ext>
            </a:extLst>
          </p:cNvPr>
          <p:cNvCxnSpPr>
            <a:cxnSpLocks/>
          </p:cNvCxnSpPr>
          <p:nvPr/>
        </p:nvCxnSpPr>
        <p:spPr>
          <a:xfrm>
            <a:off x="1455221" y="256819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9F33944B-251A-FE39-C41A-4E62D2E89730}"/>
              </a:ext>
            </a:extLst>
          </p:cNvPr>
          <p:cNvCxnSpPr>
            <a:cxnSpLocks/>
          </p:cNvCxnSpPr>
          <p:nvPr/>
        </p:nvCxnSpPr>
        <p:spPr>
          <a:xfrm>
            <a:off x="1455221" y="290157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4CB7AC1-E3D6-7416-D056-90195FD6AC15}"/>
              </a:ext>
            </a:extLst>
          </p:cNvPr>
          <p:cNvCxnSpPr>
            <a:cxnSpLocks/>
          </p:cNvCxnSpPr>
          <p:nvPr/>
        </p:nvCxnSpPr>
        <p:spPr>
          <a:xfrm>
            <a:off x="1455221" y="3230196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FC30789-0473-4C73-75A9-67EC38586641}"/>
              </a:ext>
            </a:extLst>
          </p:cNvPr>
          <p:cNvCxnSpPr>
            <a:cxnSpLocks/>
          </p:cNvCxnSpPr>
          <p:nvPr/>
        </p:nvCxnSpPr>
        <p:spPr>
          <a:xfrm>
            <a:off x="1455221" y="355881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1882346-1A53-1D7E-4F0A-74AA4BD58ED9}"/>
              </a:ext>
            </a:extLst>
          </p:cNvPr>
          <p:cNvCxnSpPr>
            <a:cxnSpLocks/>
          </p:cNvCxnSpPr>
          <p:nvPr/>
        </p:nvCxnSpPr>
        <p:spPr>
          <a:xfrm>
            <a:off x="1455221" y="389218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C7D084F-8EC8-F72A-D6E5-5F752106BE47}"/>
              </a:ext>
            </a:extLst>
          </p:cNvPr>
          <p:cNvGrpSpPr/>
          <p:nvPr/>
        </p:nvGrpSpPr>
        <p:grpSpPr>
          <a:xfrm>
            <a:off x="3733283" y="3906891"/>
            <a:ext cx="678388" cy="574562"/>
            <a:chOff x="4409287" y="3875212"/>
            <a:chExt cx="678388" cy="574562"/>
          </a:xfrm>
        </p:grpSpPr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C922470-C043-4FBB-EB34-51647137D1BA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Aircraft</a:t>
              </a:r>
            </a:p>
          </p:txBody>
        </p:sp>
        <p:pic>
          <p:nvPicPr>
            <p:cNvPr id="12" name="Graphic 26" descr="Airplane with solid fill">
              <a:extLst>
                <a:ext uri="{FF2B5EF4-FFF2-40B4-BE49-F238E27FC236}">
                  <a16:creationId xmlns:a16="http://schemas.microsoft.com/office/drawing/2014/main" id="{B45B3070-0AE8-90BE-E307-EA9F18112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618CFE-031E-CC5B-07A9-123564F55CF4}"/>
              </a:ext>
            </a:extLst>
          </p:cNvPr>
          <p:cNvGrpSpPr/>
          <p:nvPr/>
        </p:nvGrpSpPr>
        <p:grpSpPr>
          <a:xfrm>
            <a:off x="3131368" y="3904195"/>
            <a:ext cx="639175" cy="579954"/>
            <a:chOff x="3805139" y="3869820"/>
            <a:chExt cx="639175" cy="579954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7DDC7400-5B3A-1C5A-86C2-A3B07659143C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Ship</a:t>
              </a:r>
            </a:p>
          </p:txBody>
        </p:sp>
        <p:pic>
          <p:nvPicPr>
            <p:cNvPr id="18" name="Graphic 27" descr="Cruise ship with solid fill">
              <a:extLst>
                <a:ext uri="{FF2B5EF4-FFF2-40B4-BE49-F238E27FC236}">
                  <a16:creationId xmlns:a16="http://schemas.microsoft.com/office/drawing/2014/main" id="{8A9E93A7-2709-92DB-A6D8-B30AE15CF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300910-B369-A344-5A0C-A9A8DE6AFB6A}"/>
              </a:ext>
            </a:extLst>
          </p:cNvPr>
          <p:cNvGrpSpPr/>
          <p:nvPr/>
        </p:nvGrpSpPr>
        <p:grpSpPr>
          <a:xfrm>
            <a:off x="7093703" y="3906891"/>
            <a:ext cx="678388" cy="574562"/>
            <a:chOff x="4409287" y="3875212"/>
            <a:chExt cx="678388" cy="574562"/>
          </a:xfrm>
        </p:grpSpPr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6F546B4B-39F3-0B66-9151-37DFBCE76A12}"/>
                </a:ext>
              </a:extLst>
            </p:cNvPr>
            <p:cNvSpPr txBox="1"/>
            <p:nvPr/>
          </p:nvSpPr>
          <p:spPr>
            <a:xfrm>
              <a:off x="4409287" y="4188164"/>
              <a:ext cx="6783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Aircraft</a:t>
              </a:r>
            </a:p>
          </p:txBody>
        </p:sp>
        <p:pic>
          <p:nvPicPr>
            <p:cNvPr id="33" name="Graphic 26" descr="Airplane with solid fill">
              <a:extLst>
                <a:ext uri="{FF2B5EF4-FFF2-40B4-BE49-F238E27FC236}">
                  <a16:creationId xmlns:a16="http://schemas.microsoft.com/office/drawing/2014/main" id="{7CE03CF5-2144-DCB4-FAE3-B834478C9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82423" y="3875212"/>
              <a:ext cx="332117" cy="33211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E3D96D-17F3-6482-BAC0-AC8655F2CFB2}"/>
              </a:ext>
            </a:extLst>
          </p:cNvPr>
          <p:cNvGrpSpPr/>
          <p:nvPr/>
        </p:nvGrpSpPr>
        <p:grpSpPr>
          <a:xfrm>
            <a:off x="6491788" y="3904195"/>
            <a:ext cx="639175" cy="579954"/>
            <a:chOff x="3805139" y="3869820"/>
            <a:chExt cx="639175" cy="579954"/>
          </a:xfrm>
        </p:grpSpPr>
        <p:sp>
          <p:nvSpPr>
            <p:cNvPr id="51" name="TextBox 17">
              <a:extLst>
                <a:ext uri="{FF2B5EF4-FFF2-40B4-BE49-F238E27FC236}">
                  <a16:creationId xmlns:a16="http://schemas.microsoft.com/office/drawing/2014/main" id="{2D4A2387-746D-21EB-9F75-E3CFC1DDAC0C}"/>
                </a:ext>
              </a:extLst>
            </p:cNvPr>
            <p:cNvSpPr txBox="1"/>
            <p:nvPr/>
          </p:nvSpPr>
          <p:spPr>
            <a:xfrm>
              <a:off x="3805139" y="4188164"/>
              <a:ext cx="63917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>
                      <a:lumMod val="85000"/>
                    </a:schemeClr>
                  </a:solidFill>
                  <a:cs typeface="Arial"/>
                </a:rPr>
                <a:t>Ship</a:t>
              </a:r>
            </a:p>
          </p:txBody>
        </p:sp>
        <p:pic>
          <p:nvPicPr>
            <p:cNvPr id="52" name="Graphic 27" descr="Cruise ship with solid fill">
              <a:extLst>
                <a:ext uri="{FF2B5EF4-FFF2-40B4-BE49-F238E27FC236}">
                  <a16:creationId xmlns:a16="http://schemas.microsoft.com/office/drawing/2014/main" id="{33F2EF06-D856-3FA3-A663-A3D08E845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58668" y="3869820"/>
              <a:ext cx="332117" cy="3429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18CA99-E1EE-A0B1-91EB-9DEA74A51F4F}"/>
              </a:ext>
            </a:extLst>
          </p:cNvPr>
          <p:cNvGrpSpPr/>
          <p:nvPr/>
        </p:nvGrpSpPr>
        <p:grpSpPr>
          <a:xfrm>
            <a:off x="4199874" y="3906891"/>
            <a:ext cx="632217" cy="574562"/>
            <a:chOff x="5050905" y="3875212"/>
            <a:chExt cx="632217" cy="574562"/>
          </a:xfrm>
        </p:grpSpPr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971D45F0-5A89-F0A4-C2C6-6014CFD173C9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Steel</a:t>
              </a:r>
            </a:p>
          </p:txBody>
        </p:sp>
        <p:pic>
          <p:nvPicPr>
            <p:cNvPr id="39" name="Graphic 25" descr="Single gear with solid fill">
              <a:extLst>
                <a:ext uri="{FF2B5EF4-FFF2-40B4-BE49-F238E27FC236}">
                  <a16:creationId xmlns:a16="http://schemas.microsoft.com/office/drawing/2014/main" id="{7FF18808-06A8-DF7C-24C5-FBFF9D7AF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877C206-B572-BF2D-97D5-D5301271FEFE}"/>
              </a:ext>
            </a:extLst>
          </p:cNvPr>
          <p:cNvSpPr/>
          <p:nvPr/>
        </p:nvSpPr>
        <p:spPr>
          <a:xfrm>
            <a:off x="7735708" y="3333750"/>
            <a:ext cx="219456" cy="54278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AFB2DC-0B3E-3AEA-B7CB-92CCA1A41BB4}"/>
              </a:ext>
            </a:extLst>
          </p:cNvPr>
          <p:cNvSpPr/>
          <p:nvPr/>
        </p:nvSpPr>
        <p:spPr>
          <a:xfrm>
            <a:off x="4370506" y="3355872"/>
            <a:ext cx="219456" cy="535927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B4DFB-D78A-F136-39D4-30E75ADCE3A9}"/>
              </a:ext>
            </a:extLst>
          </p:cNvPr>
          <p:cNvSpPr/>
          <p:nvPr/>
        </p:nvSpPr>
        <p:spPr>
          <a:xfrm>
            <a:off x="4370506" y="3282680"/>
            <a:ext cx="219456" cy="70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368C84-5551-635B-EE97-DA71FA6829C8}"/>
              </a:ext>
            </a:extLst>
          </p:cNvPr>
          <p:cNvSpPr/>
          <p:nvPr/>
        </p:nvSpPr>
        <p:spPr>
          <a:xfrm>
            <a:off x="7735708" y="3288031"/>
            <a:ext cx="219456" cy="45719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CB10C1-E73E-FEE1-B8D2-AE3D0016A9D3}"/>
              </a:ext>
            </a:extLst>
          </p:cNvPr>
          <p:cNvSpPr/>
          <p:nvPr/>
        </p:nvSpPr>
        <p:spPr>
          <a:xfrm>
            <a:off x="7735708" y="3269743"/>
            <a:ext cx="219456" cy="9144"/>
          </a:xfrm>
          <a:prstGeom prst="rect">
            <a:avLst/>
          </a:prstGeom>
          <a:pattFill prst="lgGrid">
            <a:fgClr>
              <a:schemeClr val="tx1"/>
            </a:fgClr>
            <a:bgClr>
              <a:srgbClr val="92D050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7970C8-92A3-D71E-AAF4-89DE2AF88436}"/>
              </a:ext>
            </a:extLst>
          </p:cNvPr>
          <p:cNvGrpSpPr/>
          <p:nvPr/>
        </p:nvGrpSpPr>
        <p:grpSpPr>
          <a:xfrm>
            <a:off x="7560294" y="3906891"/>
            <a:ext cx="632217" cy="574562"/>
            <a:chOff x="5050905" y="3875212"/>
            <a:chExt cx="632217" cy="574562"/>
          </a:xfrm>
        </p:grpSpPr>
        <p:sp>
          <p:nvSpPr>
            <p:cNvPr id="53" name="TextBox 19">
              <a:extLst>
                <a:ext uri="{FF2B5EF4-FFF2-40B4-BE49-F238E27FC236}">
                  <a16:creationId xmlns:a16="http://schemas.microsoft.com/office/drawing/2014/main" id="{6CD580E7-B6F5-6CA0-D1BF-84EF6799FCD2}"/>
                </a:ext>
              </a:extLst>
            </p:cNvPr>
            <p:cNvSpPr txBox="1"/>
            <p:nvPr/>
          </p:nvSpPr>
          <p:spPr>
            <a:xfrm>
              <a:off x="5050905" y="4188164"/>
              <a:ext cx="63221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cs typeface="Arial"/>
                </a:rPr>
                <a:t>Steel</a:t>
              </a:r>
            </a:p>
          </p:txBody>
        </p:sp>
        <p:pic>
          <p:nvPicPr>
            <p:cNvPr id="54" name="Graphic 25" descr="Single gear with solid fill">
              <a:extLst>
                <a:ext uri="{FF2B5EF4-FFF2-40B4-BE49-F238E27FC236}">
                  <a16:creationId xmlns:a16="http://schemas.microsoft.com/office/drawing/2014/main" id="{D18835FB-EE61-678A-C44B-AADCAD56E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95563" y="3875212"/>
              <a:ext cx="342900" cy="332117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90A6538-AD3D-6CA5-0171-AFC156978BDA}"/>
              </a:ext>
            </a:extLst>
          </p:cNvPr>
          <p:cNvCxnSpPr/>
          <p:nvPr/>
        </p:nvCxnSpPr>
        <p:spPr>
          <a:xfrm>
            <a:off x="4829597" y="3258794"/>
            <a:ext cx="3291840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97A7F1F-1CD1-6E06-B32F-5A99D5482F11}"/>
              </a:ext>
            </a:extLst>
          </p:cNvPr>
          <p:cNvCxnSpPr/>
          <p:nvPr/>
        </p:nvCxnSpPr>
        <p:spPr>
          <a:xfrm>
            <a:off x="1483796" y="3277844"/>
            <a:ext cx="3291840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2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5CDBE-5375-2295-3C4E-9C255E34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274" y="916016"/>
            <a:ext cx="7639050" cy="400242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For any use case, hydrogen deployment should be considered in comparison to other decarbonization alternatives in terms of climate benefit, energy efficiency, and feasibility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(e.g., required energy density of shipping fuel, CO</a:t>
            </a:r>
            <a:r>
              <a:rPr lang="en-US" sz="18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transport and storage availability, etc.). 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Hydrogen and methane emissions considerably reduce the intended climate benefits of a decarbonization pathway, especially in the near term.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Renewable electricity-based pathways (renewable-based direct electrification, ‘green H</a:t>
            </a:r>
            <a:r>
              <a:rPr lang="en-US" sz="1200" baseline="-25000" dirty="0">
                <a:solidFill>
                  <a:schemeClr val="tx1"/>
                </a:solidFill>
                <a:cs typeface="Arial"/>
              </a:rPr>
              <a:t>2’</a:t>
            </a:r>
            <a:r>
              <a:rPr lang="en-US" sz="1800" dirty="0">
                <a:solidFill>
                  <a:schemeClr val="tx1"/>
                </a:solidFill>
                <a:cs typeface="Arial"/>
              </a:rPr>
              <a:t>, ‘e’-fuels) offer the greatest climate benefits, with direct electrification being the best option for maximizing both emissions reductions and energy efficiency.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1DF2D3-1252-20FE-373C-5A9A39A8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97" y="357162"/>
            <a:ext cx="7886700" cy="463604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Takeaways</a:t>
            </a:r>
          </a:p>
        </p:txBody>
      </p:sp>
      <p:pic>
        <p:nvPicPr>
          <p:cNvPr id="7" name="Graphic 6" descr="Arrow Down with solid fill">
            <a:extLst>
              <a:ext uri="{FF2B5EF4-FFF2-40B4-BE49-F238E27FC236}">
                <a16:creationId xmlns:a16="http://schemas.microsoft.com/office/drawing/2014/main" id="{620F00CA-8C72-008A-9550-74BF28D4B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895" y="2410136"/>
            <a:ext cx="652575" cy="652575"/>
          </a:xfrm>
          <a:prstGeom prst="rect">
            <a:avLst/>
          </a:prstGeom>
        </p:spPr>
      </p:pic>
      <p:pic>
        <p:nvPicPr>
          <p:cNvPr id="15" name="Graphic 14" descr="Fork In Road with solid fill">
            <a:extLst>
              <a:ext uri="{FF2B5EF4-FFF2-40B4-BE49-F238E27FC236}">
                <a16:creationId xmlns:a16="http://schemas.microsoft.com/office/drawing/2014/main" id="{6562BFF2-8DFD-1B21-6399-3996EC91A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96" y="1084229"/>
            <a:ext cx="652575" cy="652575"/>
          </a:xfrm>
          <a:prstGeom prst="rect">
            <a:avLst/>
          </a:prstGeom>
        </p:spPr>
      </p:pic>
      <p:pic>
        <p:nvPicPr>
          <p:cNvPr id="19" name="Graphic 18" descr="Renewable Energy with solid fill">
            <a:extLst>
              <a:ext uri="{FF2B5EF4-FFF2-40B4-BE49-F238E27FC236}">
                <a16:creationId xmlns:a16="http://schemas.microsoft.com/office/drawing/2014/main" id="{31501992-1FEE-7D46-E6A7-6450BF41A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894" y="3716993"/>
            <a:ext cx="652575" cy="6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5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C3772-E270-0A94-57BE-5B7B7AF5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AFDE-24E5-062E-846F-B53DF39D8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274320"/>
            <a:ext cx="7886700" cy="994410"/>
          </a:xfrm>
        </p:spPr>
        <p:txBody>
          <a:bodyPr anchor="ctr">
            <a:normAutofit/>
          </a:bodyPr>
          <a:lstStyle/>
          <a:p>
            <a:r>
              <a:rPr lang="en-US" sz="4800"/>
              <a:t>Thank you!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4A8510D0-F5B9-1440-7996-60C56C61BBF4}"/>
              </a:ext>
            </a:extLst>
          </p:cNvPr>
          <p:cNvSpPr txBox="1">
            <a:spLocks/>
          </p:cNvSpPr>
          <p:nvPr/>
        </p:nvSpPr>
        <p:spPr>
          <a:xfrm>
            <a:off x="498958" y="2005985"/>
            <a:ext cx="3752850" cy="32644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1" kern="1200" dirty="0"/>
              <a:t>Dr. Sofia Esquivel Elizondo</a:t>
            </a:r>
          </a:p>
          <a:p>
            <a:pPr defTabSz="914400"/>
            <a:r>
              <a:rPr lang="en-US" kern="1200" dirty="0"/>
              <a:t>Low-Carbon Energy Scientist</a:t>
            </a:r>
          </a:p>
          <a:p>
            <a:pPr defTabSz="914400"/>
            <a:r>
              <a:rPr lang="en-US" kern="1200" dirty="0"/>
              <a:t>sesquivelelizondo@edf.org</a:t>
            </a:r>
          </a:p>
          <a:p>
            <a:pPr defTabSz="914400"/>
            <a:endParaRPr lang="en-US" kern="1200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19ADDBA-3942-B4E2-4D0A-0DC12E2F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08" y="2092719"/>
            <a:ext cx="792784" cy="7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46737-685D-1540-36B9-B8AC8A86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16B258B-3453-AA8D-F41E-90360398EBC4}"/>
              </a:ext>
            </a:extLst>
          </p:cNvPr>
          <p:cNvSpPr txBox="1"/>
          <p:nvPr/>
        </p:nvSpPr>
        <p:spPr>
          <a:xfrm>
            <a:off x="2220799" y="1609292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CO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44789E4-7C2C-191E-08C2-D7618D9191FD}"/>
              </a:ext>
            </a:extLst>
          </p:cNvPr>
          <p:cNvSpPr/>
          <p:nvPr/>
        </p:nvSpPr>
        <p:spPr>
          <a:xfrm rot="16200000">
            <a:off x="611297" y="2054832"/>
            <a:ext cx="585561" cy="210566"/>
          </a:xfrm>
          <a:prstGeom prst="rightArrow">
            <a:avLst/>
          </a:prstGeom>
          <a:solidFill>
            <a:srgbClr val="243C8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59DA48A-CC26-2411-796F-96FC81BA1D2C}"/>
              </a:ext>
            </a:extLst>
          </p:cNvPr>
          <p:cNvSpPr/>
          <p:nvPr/>
        </p:nvSpPr>
        <p:spPr>
          <a:xfrm rot="16200000">
            <a:off x="2478558" y="1700037"/>
            <a:ext cx="585561" cy="210566"/>
          </a:xfrm>
          <a:prstGeom prst="rightArrow">
            <a:avLst/>
          </a:prstGeom>
          <a:solidFill>
            <a:srgbClr val="243C8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8AB4FF0-7641-9434-8E3F-8D7F68AD8556}"/>
              </a:ext>
            </a:extLst>
          </p:cNvPr>
          <p:cNvSpPr/>
          <p:nvPr/>
        </p:nvSpPr>
        <p:spPr>
          <a:xfrm rot="16200000">
            <a:off x="746311" y="2031809"/>
            <a:ext cx="315535" cy="217116"/>
          </a:xfrm>
          <a:prstGeom prst="rightArrow">
            <a:avLst/>
          </a:prstGeom>
          <a:solidFill>
            <a:srgbClr val="0474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5AE5843-E539-02C0-5170-35AAA88B7FDB}"/>
              </a:ext>
            </a:extLst>
          </p:cNvPr>
          <p:cNvCxnSpPr>
            <a:cxnSpLocks/>
          </p:cNvCxnSpPr>
          <p:nvPr/>
        </p:nvCxnSpPr>
        <p:spPr>
          <a:xfrm flipV="1">
            <a:off x="1357470" y="1219160"/>
            <a:ext cx="874396" cy="1254154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5A5A5B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3297923-EA1F-4BE4-7ACC-C1BB11845595}"/>
              </a:ext>
            </a:extLst>
          </p:cNvPr>
          <p:cNvSpPr/>
          <p:nvPr/>
        </p:nvSpPr>
        <p:spPr>
          <a:xfrm rot="16200000">
            <a:off x="324912" y="1933229"/>
            <a:ext cx="550062" cy="278557"/>
          </a:xfrm>
          <a:prstGeom prst="rightArrow">
            <a:avLst/>
          </a:prstGeom>
          <a:solidFill>
            <a:srgbClr val="5A5A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FD3586C-C0B6-24D7-EA7C-361DCECCB645}"/>
              </a:ext>
            </a:extLst>
          </p:cNvPr>
          <p:cNvSpPr/>
          <p:nvPr/>
        </p:nvSpPr>
        <p:spPr>
          <a:xfrm rot="16200000">
            <a:off x="2433611" y="1787349"/>
            <a:ext cx="120955" cy="184250"/>
          </a:xfrm>
          <a:prstGeom prst="rightArrow">
            <a:avLst/>
          </a:prstGeom>
          <a:solidFill>
            <a:srgbClr val="5A5A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52433C-60D5-23A4-EC43-99BA2FE63353}"/>
              </a:ext>
            </a:extLst>
          </p:cNvPr>
          <p:cNvSpPr txBox="1"/>
          <p:nvPr/>
        </p:nvSpPr>
        <p:spPr>
          <a:xfrm>
            <a:off x="338361" y="1584132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CO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0F6FA0-DCAB-55BB-8048-63914F14545B}"/>
              </a:ext>
            </a:extLst>
          </p:cNvPr>
          <p:cNvSpPr txBox="1"/>
          <p:nvPr/>
        </p:nvSpPr>
        <p:spPr>
          <a:xfrm>
            <a:off x="635777" y="1649736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CH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AD5235-4E7A-227B-A6CC-583156B55B70}"/>
              </a:ext>
            </a:extLst>
          </p:cNvPr>
          <p:cNvSpPr txBox="1"/>
          <p:nvPr/>
        </p:nvSpPr>
        <p:spPr>
          <a:xfrm>
            <a:off x="2777880" y="461905"/>
            <a:ext cx="54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H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96C4AF-9D21-5A60-E3EA-96A71AF2DBB5}"/>
              </a:ext>
            </a:extLst>
          </p:cNvPr>
          <p:cNvSpPr txBox="1"/>
          <p:nvPr/>
        </p:nvSpPr>
        <p:spPr>
          <a:xfrm>
            <a:off x="2776330" y="1300867"/>
            <a:ext cx="54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H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0776B1-BAB4-33B0-9D6A-FEED2DFA5A92}"/>
              </a:ext>
            </a:extLst>
          </p:cNvPr>
          <p:cNvSpPr/>
          <p:nvPr/>
        </p:nvSpPr>
        <p:spPr>
          <a:xfrm>
            <a:off x="129396" y="2285729"/>
            <a:ext cx="1228074" cy="375169"/>
          </a:xfrm>
          <a:prstGeom prst="rect">
            <a:avLst/>
          </a:prstGeom>
          <a:solidFill>
            <a:srgbClr val="5A5A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FOSSIL FUEL APPLICATION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0A36F63-6272-73FC-06FA-6A469CE9EECB}"/>
              </a:ext>
            </a:extLst>
          </p:cNvPr>
          <p:cNvSpPr/>
          <p:nvPr/>
        </p:nvSpPr>
        <p:spPr>
          <a:xfrm rot="16200000">
            <a:off x="2613571" y="1677014"/>
            <a:ext cx="315535" cy="217116"/>
          </a:xfrm>
          <a:prstGeom prst="rightArrow">
            <a:avLst/>
          </a:prstGeom>
          <a:solidFill>
            <a:srgbClr val="0474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B734F-09DA-F3FF-6741-B0B9428EB360}"/>
              </a:ext>
            </a:extLst>
          </p:cNvPr>
          <p:cNvSpPr txBox="1"/>
          <p:nvPr/>
        </p:nvSpPr>
        <p:spPr>
          <a:xfrm>
            <a:off x="2503037" y="1302436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CH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3B3165F-B052-314C-A3B5-9B7F0349070E}"/>
              </a:ext>
            </a:extLst>
          </p:cNvPr>
          <p:cNvSpPr/>
          <p:nvPr/>
        </p:nvSpPr>
        <p:spPr>
          <a:xfrm rot="16200000">
            <a:off x="806232" y="2074957"/>
            <a:ext cx="195695" cy="225846"/>
          </a:xfrm>
          <a:prstGeom prst="rightArrow">
            <a:avLst/>
          </a:prstGeom>
          <a:solidFill>
            <a:srgbClr val="00338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B95E621-13E6-0890-0933-B6700002C454}"/>
              </a:ext>
            </a:extLst>
          </p:cNvPr>
          <p:cNvSpPr/>
          <p:nvPr/>
        </p:nvSpPr>
        <p:spPr>
          <a:xfrm rot="16200000">
            <a:off x="2668983" y="1724670"/>
            <a:ext cx="204714" cy="225846"/>
          </a:xfrm>
          <a:prstGeom prst="rightArrow">
            <a:avLst/>
          </a:prstGeom>
          <a:solidFill>
            <a:srgbClr val="00338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27C8A7DE-CA62-ADA2-199A-CD8F2AD1B0CA}"/>
              </a:ext>
            </a:extLst>
          </p:cNvPr>
          <p:cNvSpPr/>
          <p:nvPr/>
        </p:nvSpPr>
        <p:spPr>
          <a:xfrm rot="16200000">
            <a:off x="2730117" y="872084"/>
            <a:ext cx="585561" cy="210566"/>
          </a:xfrm>
          <a:prstGeom prst="rightArrow">
            <a:avLst/>
          </a:prstGeom>
          <a:solidFill>
            <a:srgbClr val="CC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85EFBCFE-E30A-DB22-A4B3-6AC5E6407938}"/>
              </a:ext>
            </a:extLst>
          </p:cNvPr>
          <p:cNvSpPr/>
          <p:nvPr/>
        </p:nvSpPr>
        <p:spPr>
          <a:xfrm rot="16200000">
            <a:off x="2865131" y="849061"/>
            <a:ext cx="315535" cy="217116"/>
          </a:xfrm>
          <a:prstGeom prst="rightArrow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5B5A584F-9C32-AF31-46C6-99F3BAB5C672}"/>
              </a:ext>
            </a:extLst>
          </p:cNvPr>
          <p:cNvSpPr/>
          <p:nvPr/>
        </p:nvSpPr>
        <p:spPr>
          <a:xfrm rot="16200000">
            <a:off x="2925052" y="892209"/>
            <a:ext cx="195695" cy="225846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017D4B-2D90-EC89-4473-A84A47B427F8}"/>
              </a:ext>
            </a:extLst>
          </p:cNvPr>
          <p:cNvSpPr/>
          <p:nvPr/>
        </p:nvSpPr>
        <p:spPr>
          <a:xfrm>
            <a:off x="2231866" y="1102844"/>
            <a:ext cx="1122864" cy="232631"/>
          </a:xfrm>
          <a:prstGeom prst="rect">
            <a:avLst/>
          </a:prstGeom>
          <a:solidFill>
            <a:srgbClr val="658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GREEN H</a:t>
            </a:r>
            <a:r>
              <a:rPr kumimoji="0" lang="en-US" sz="12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FC66D57F-8883-F15C-CEC5-951C2DBEBD07}"/>
              </a:ext>
            </a:extLst>
          </p:cNvPr>
          <p:cNvSpPr/>
          <p:nvPr/>
        </p:nvSpPr>
        <p:spPr>
          <a:xfrm rot="16200000">
            <a:off x="2741062" y="1703216"/>
            <a:ext cx="585561" cy="210566"/>
          </a:xfrm>
          <a:prstGeom prst="rightArrow">
            <a:avLst/>
          </a:prstGeom>
          <a:solidFill>
            <a:srgbClr val="CC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4D409B8C-7A21-D05C-2D9F-C36EAC96D1C5}"/>
              </a:ext>
            </a:extLst>
          </p:cNvPr>
          <p:cNvSpPr/>
          <p:nvPr/>
        </p:nvSpPr>
        <p:spPr>
          <a:xfrm rot="16200000">
            <a:off x="2876076" y="1680193"/>
            <a:ext cx="315535" cy="217116"/>
          </a:xfrm>
          <a:prstGeom prst="rightArrow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20591978-5999-4D05-D56C-ACBF48DB778B}"/>
              </a:ext>
            </a:extLst>
          </p:cNvPr>
          <p:cNvSpPr/>
          <p:nvPr/>
        </p:nvSpPr>
        <p:spPr>
          <a:xfrm rot="16200000">
            <a:off x="2935997" y="1723341"/>
            <a:ext cx="195695" cy="225846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FEFE65-054A-F125-C8FC-67BC7E7A11B4}"/>
              </a:ext>
            </a:extLst>
          </p:cNvPr>
          <p:cNvSpPr/>
          <p:nvPr/>
        </p:nvSpPr>
        <p:spPr>
          <a:xfrm>
            <a:off x="2231863" y="1939951"/>
            <a:ext cx="1122867" cy="229835"/>
          </a:xfrm>
          <a:prstGeom prst="rect">
            <a:avLst/>
          </a:prstGeom>
          <a:solidFill>
            <a:srgbClr val="0474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BLUE H</a:t>
            </a:r>
            <a:r>
              <a:rPr kumimoji="0" lang="en-US" sz="12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AC3FB47A-6711-6681-5125-C29B63D18855}"/>
              </a:ext>
            </a:extLst>
          </p:cNvPr>
          <p:cNvCxnSpPr>
            <a:cxnSpLocks/>
          </p:cNvCxnSpPr>
          <p:nvPr/>
        </p:nvCxnSpPr>
        <p:spPr>
          <a:xfrm flipV="1">
            <a:off x="1357470" y="2054869"/>
            <a:ext cx="874393" cy="41844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5A5A5B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1C65EEA7-78D6-4064-09C4-2F5608F54392}"/>
              </a:ext>
            </a:extLst>
          </p:cNvPr>
          <p:cNvCxnSpPr>
            <a:cxnSpLocks/>
          </p:cNvCxnSpPr>
          <p:nvPr/>
        </p:nvCxnSpPr>
        <p:spPr>
          <a:xfrm>
            <a:off x="1357470" y="2473314"/>
            <a:ext cx="750652" cy="45984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5A5A5B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E2AE35F-60F8-F56A-6E5D-D8B95721A5F8}"/>
              </a:ext>
            </a:extLst>
          </p:cNvPr>
          <p:cNvSpPr txBox="1"/>
          <p:nvPr/>
        </p:nvSpPr>
        <p:spPr>
          <a:xfrm>
            <a:off x="2222253" y="2129241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CO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BF7E2200-2FB6-5DE1-D117-0E0E8020F13A}"/>
              </a:ext>
            </a:extLst>
          </p:cNvPr>
          <p:cNvSpPr/>
          <p:nvPr/>
        </p:nvSpPr>
        <p:spPr>
          <a:xfrm rot="16200000">
            <a:off x="2449137" y="2277770"/>
            <a:ext cx="91440" cy="182880"/>
          </a:xfrm>
          <a:prstGeom prst="rightArrow">
            <a:avLst/>
          </a:prstGeom>
          <a:pattFill prst="pct50">
            <a:fgClr>
              <a:srgbClr val="5A5A5B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132D298-0E79-0144-EEF3-9515837EAC60}"/>
              </a:ext>
            </a:extLst>
          </p:cNvPr>
          <p:cNvSpPr/>
          <p:nvPr/>
        </p:nvSpPr>
        <p:spPr>
          <a:xfrm>
            <a:off x="2237518" y="2404380"/>
            <a:ext cx="1122867" cy="229835"/>
          </a:xfrm>
          <a:prstGeom prst="rect">
            <a:avLst/>
          </a:prstGeom>
          <a:solidFill>
            <a:srgbClr val="CC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ELECTRIFICATION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3ED57F0-2C39-233B-F4FF-67B42682668B}"/>
              </a:ext>
            </a:extLst>
          </p:cNvPr>
          <p:cNvSpPr txBox="1"/>
          <p:nvPr/>
        </p:nvSpPr>
        <p:spPr>
          <a:xfrm>
            <a:off x="2216295" y="2671470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CO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F2AE5EF3-DD81-0836-D194-1E5B81D00882}"/>
              </a:ext>
            </a:extLst>
          </p:cNvPr>
          <p:cNvSpPr/>
          <p:nvPr/>
        </p:nvSpPr>
        <p:spPr>
          <a:xfrm rot="16200000">
            <a:off x="2443179" y="2819999"/>
            <a:ext cx="91440" cy="182880"/>
          </a:xfrm>
          <a:prstGeom prst="rightArrow">
            <a:avLst/>
          </a:prstGeom>
          <a:pattFill prst="pct50">
            <a:fgClr>
              <a:srgbClr val="5A5A5B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079F02A-87EA-6E93-C0CD-10B84AA8E678}"/>
              </a:ext>
            </a:extLst>
          </p:cNvPr>
          <p:cNvSpPr txBox="1"/>
          <p:nvPr/>
        </p:nvSpPr>
        <p:spPr>
          <a:xfrm>
            <a:off x="2777880" y="2583537"/>
            <a:ext cx="54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H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EB693832-1FAA-396E-EDD8-5DA5AC04F37D}"/>
              </a:ext>
            </a:extLst>
          </p:cNvPr>
          <p:cNvSpPr/>
          <p:nvPr/>
        </p:nvSpPr>
        <p:spPr>
          <a:xfrm rot="16200000">
            <a:off x="2937547" y="2773666"/>
            <a:ext cx="195695" cy="225846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F509533-3F22-8650-0D32-5E2F1910065D}"/>
              </a:ext>
            </a:extLst>
          </p:cNvPr>
          <p:cNvSpPr/>
          <p:nvPr/>
        </p:nvSpPr>
        <p:spPr>
          <a:xfrm>
            <a:off x="2245446" y="2946963"/>
            <a:ext cx="1122867" cy="235034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rgbClr val="FFFFFF"/>
                </a:solidFill>
                <a:latin typeface="Aptos Narrow"/>
              </a:rPr>
              <a:t>E-FUEL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09BC5278-6D20-7708-5927-E3B52785749F}"/>
              </a:ext>
            </a:extLst>
          </p:cNvPr>
          <p:cNvSpPr/>
          <p:nvPr/>
        </p:nvSpPr>
        <p:spPr>
          <a:xfrm rot="16200000">
            <a:off x="2478557" y="3489865"/>
            <a:ext cx="585561" cy="210566"/>
          </a:xfrm>
          <a:prstGeom prst="rightArrow">
            <a:avLst/>
          </a:prstGeom>
          <a:solidFill>
            <a:srgbClr val="243C8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32C80A99-BDFF-51E8-D3DC-BECFA563E164}"/>
              </a:ext>
            </a:extLst>
          </p:cNvPr>
          <p:cNvSpPr/>
          <p:nvPr/>
        </p:nvSpPr>
        <p:spPr>
          <a:xfrm rot="16200000">
            <a:off x="2613571" y="3466842"/>
            <a:ext cx="315535" cy="217116"/>
          </a:xfrm>
          <a:prstGeom prst="rightArrow">
            <a:avLst/>
          </a:prstGeom>
          <a:solidFill>
            <a:srgbClr val="0474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1675E31-9FE4-9AB0-CD4B-530AD755F041}"/>
              </a:ext>
            </a:extLst>
          </p:cNvPr>
          <p:cNvSpPr txBox="1"/>
          <p:nvPr/>
        </p:nvSpPr>
        <p:spPr>
          <a:xfrm>
            <a:off x="2503037" y="3109198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CH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1A51A6BB-BFD3-430A-9F9A-7E11EE4F9182}"/>
              </a:ext>
            </a:extLst>
          </p:cNvPr>
          <p:cNvSpPr/>
          <p:nvPr/>
        </p:nvSpPr>
        <p:spPr>
          <a:xfrm rot="16200000">
            <a:off x="2673492" y="3509990"/>
            <a:ext cx="195695" cy="225846"/>
          </a:xfrm>
          <a:prstGeom prst="rightArrow">
            <a:avLst/>
          </a:prstGeom>
          <a:solidFill>
            <a:srgbClr val="00338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A000689-8789-A1FA-319B-BA86FC0CB608}"/>
              </a:ext>
            </a:extLst>
          </p:cNvPr>
          <p:cNvSpPr txBox="1"/>
          <p:nvPr/>
        </p:nvSpPr>
        <p:spPr>
          <a:xfrm>
            <a:off x="2220054" y="3433706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CO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17AD15CF-E87A-A34F-0945-84DB118C359B}"/>
              </a:ext>
            </a:extLst>
          </p:cNvPr>
          <p:cNvSpPr/>
          <p:nvPr/>
        </p:nvSpPr>
        <p:spPr>
          <a:xfrm rot="16200000">
            <a:off x="2446938" y="3582235"/>
            <a:ext cx="91440" cy="182880"/>
          </a:xfrm>
          <a:prstGeom prst="rightArrow">
            <a:avLst/>
          </a:prstGeom>
          <a:pattFill prst="pct50">
            <a:fgClr>
              <a:srgbClr val="5A5A5B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F8B82F6-E1A7-6E79-5137-763A421D78FA}"/>
              </a:ext>
            </a:extLst>
          </p:cNvPr>
          <p:cNvSpPr/>
          <p:nvPr/>
        </p:nvSpPr>
        <p:spPr>
          <a:xfrm>
            <a:off x="2245446" y="3721978"/>
            <a:ext cx="1122867" cy="23503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rgbClr val="FFFFFF"/>
                </a:solidFill>
                <a:latin typeface="Aptos Narrow" panose="020B0004020202020204" pitchFamily="34" charset="0"/>
              </a:rPr>
              <a:t>BLUE FUEL</a:t>
            </a:r>
          </a:p>
        </p:txBody>
      </p: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3AD47305-90FD-39D3-62F2-7F6026278547}"/>
              </a:ext>
            </a:extLst>
          </p:cNvPr>
          <p:cNvCxnSpPr>
            <a:cxnSpLocks/>
          </p:cNvCxnSpPr>
          <p:nvPr/>
        </p:nvCxnSpPr>
        <p:spPr>
          <a:xfrm>
            <a:off x="1357470" y="2473314"/>
            <a:ext cx="887976" cy="59116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5A5A5B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E8CDFF8D-A5A2-94D5-40E6-CC734494AFA4}"/>
              </a:ext>
            </a:extLst>
          </p:cNvPr>
          <p:cNvCxnSpPr>
            <a:cxnSpLocks/>
          </p:cNvCxnSpPr>
          <p:nvPr/>
        </p:nvCxnSpPr>
        <p:spPr>
          <a:xfrm>
            <a:off x="1357470" y="2473314"/>
            <a:ext cx="887976" cy="136618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5A5A5B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B1B664BE-27EB-5279-0E26-E70A368CFBB5}"/>
              </a:ext>
            </a:extLst>
          </p:cNvPr>
          <p:cNvSpPr txBox="1"/>
          <p:nvPr/>
        </p:nvSpPr>
        <p:spPr>
          <a:xfrm>
            <a:off x="2246896" y="4190615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CO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586EB972-A51E-7503-AFF8-26BFC3BF1150}"/>
              </a:ext>
            </a:extLst>
          </p:cNvPr>
          <p:cNvSpPr/>
          <p:nvPr/>
        </p:nvSpPr>
        <p:spPr>
          <a:xfrm rot="16200000">
            <a:off x="2504655" y="4281360"/>
            <a:ext cx="585561" cy="210566"/>
          </a:xfrm>
          <a:prstGeom prst="rightArrow">
            <a:avLst/>
          </a:prstGeom>
          <a:solidFill>
            <a:srgbClr val="243C8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32" name="Arrow: Right 131">
            <a:extLst>
              <a:ext uri="{FF2B5EF4-FFF2-40B4-BE49-F238E27FC236}">
                <a16:creationId xmlns:a16="http://schemas.microsoft.com/office/drawing/2014/main" id="{21E4C1A1-F6F5-321C-87A0-40A5ED5B0F4B}"/>
              </a:ext>
            </a:extLst>
          </p:cNvPr>
          <p:cNvSpPr/>
          <p:nvPr/>
        </p:nvSpPr>
        <p:spPr>
          <a:xfrm rot="16200000">
            <a:off x="2459708" y="4368672"/>
            <a:ext cx="120955" cy="184250"/>
          </a:xfrm>
          <a:prstGeom prst="rightArrow">
            <a:avLst/>
          </a:prstGeom>
          <a:solidFill>
            <a:srgbClr val="5A5A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17B26C6B-C215-0891-1480-819352536DE5}"/>
              </a:ext>
            </a:extLst>
          </p:cNvPr>
          <p:cNvSpPr/>
          <p:nvPr/>
        </p:nvSpPr>
        <p:spPr>
          <a:xfrm rot="16200000">
            <a:off x="2639668" y="4258337"/>
            <a:ext cx="315535" cy="217116"/>
          </a:xfrm>
          <a:prstGeom prst="rightArrow">
            <a:avLst/>
          </a:prstGeom>
          <a:solidFill>
            <a:srgbClr val="0474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BF9CAC-1D10-1246-B3EE-69EFD47128FF}"/>
              </a:ext>
            </a:extLst>
          </p:cNvPr>
          <p:cNvSpPr txBox="1"/>
          <p:nvPr/>
        </p:nvSpPr>
        <p:spPr>
          <a:xfrm>
            <a:off x="2529134" y="3900693"/>
            <a:ext cx="546580" cy="34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CH</a:t>
            </a:r>
            <a:r>
              <a:rPr kumimoji="0" lang="en-US" sz="1100" b="1" i="0" u="none" strike="noStrike" kern="0" cap="none" spc="0" normalizeH="0" baseline="-25000" noProof="0">
                <a:ln>
                  <a:noFill/>
                </a:ln>
                <a:solidFill>
                  <a:srgbClr val="047495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6" name="Arrow: Right 135">
            <a:extLst>
              <a:ext uri="{FF2B5EF4-FFF2-40B4-BE49-F238E27FC236}">
                <a16:creationId xmlns:a16="http://schemas.microsoft.com/office/drawing/2014/main" id="{C707A2F2-AECB-8D0A-E583-F378E887CC43}"/>
              </a:ext>
            </a:extLst>
          </p:cNvPr>
          <p:cNvSpPr/>
          <p:nvPr/>
        </p:nvSpPr>
        <p:spPr>
          <a:xfrm rot="16200000">
            <a:off x="2695080" y="4305993"/>
            <a:ext cx="204714" cy="225846"/>
          </a:xfrm>
          <a:prstGeom prst="rightArrow">
            <a:avLst/>
          </a:prstGeom>
          <a:solidFill>
            <a:srgbClr val="00338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5BC5F92-4D62-02DA-E6D0-F07B9CDF7E26}"/>
              </a:ext>
            </a:extLst>
          </p:cNvPr>
          <p:cNvSpPr/>
          <p:nvPr/>
        </p:nvSpPr>
        <p:spPr>
          <a:xfrm>
            <a:off x="2257960" y="4521274"/>
            <a:ext cx="1122867" cy="408013"/>
          </a:xfrm>
          <a:prstGeom prst="rect">
            <a:avLst/>
          </a:prstGeom>
          <a:solidFill>
            <a:srgbClr val="9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CARBON CAPTURE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0A74EF5-6FB8-905F-4306-06F384E09208}"/>
              </a:ext>
            </a:extLst>
          </p:cNvPr>
          <p:cNvSpPr txBox="1"/>
          <p:nvPr/>
        </p:nvSpPr>
        <p:spPr>
          <a:xfrm>
            <a:off x="1116162" y="2109893"/>
            <a:ext cx="829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SWITCH</a:t>
            </a:r>
            <a:r>
              <a:rPr kumimoji="0" lang="en-US" sz="1100" b="1" i="0" u="none" strike="noStrike" kern="0" cap="none" spc="0" normalizeH="0" noProof="0">
                <a:ln>
                  <a:noFill/>
                </a:ln>
                <a:solidFill>
                  <a:srgbClr val="5A5A5B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 TO</a:t>
            </a:r>
            <a:endParaRPr kumimoji="0" lang="en-US" sz="1100" b="1" i="0" u="none" strike="noStrike" kern="0" cap="none" spc="0" normalizeH="0" baseline="-25000" noProof="0">
              <a:ln>
                <a:noFill/>
              </a:ln>
              <a:solidFill>
                <a:srgbClr val="5A5A5B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BD01BBD2-4B30-991A-4E3A-16C895DB4E49}"/>
              </a:ext>
            </a:extLst>
          </p:cNvPr>
          <p:cNvCxnSpPr>
            <a:cxnSpLocks/>
          </p:cNvCxnSpPr>
          <p:nvPr/>
        </p:nvCxnSpPr>
        <p:spPr>
          <a:xfrm>
            <a:off x="1357470" y="2473314"/>
            <a:ext cx="900490" cy="225196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5A5A5B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Title 2">
            <a:extLst>
              <a:ext uri="{FF2B5EF4-FFF2-40B4-BE49-F238E27FC236}">
                <a16:creationId xmlns:a16="http://schemas.microsoft.com/office/drawing/2014/main" id="{15EE6F11-490B-BDFF-0D0E-D7A2B9C092DF}"/>
              </a:ext>
            </a:extLst>
          </p:cNvPr>
          <p:cNvSpPr txBox="1">
            <a:spLocks/>
          </p:cNvSpPr>
          <p:nvPr/>
        </p:nvSpPr>
        <p:spPr>
          <a:xfrm>
            <a:off x="503060" y="214213"/>
            <a:ext cx="7869760" cy="35585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685800" rtl="0" eaLnBrk="1" fontAlgn="b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+mj-lt"/>
              </a:rPr>
              <a:t>Study Overview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426019-F4EA-3482-6636-0FD80A63F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49427"/>
              </p:ext>
            </p:extLst>
          </p:nvPr>
        </p:nvGraphicFramePr>
        <p:xfrm>
          <a:off x="3591501" y="203741"/>
          <a:ext cx="5503575" cy="473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25">
                  <a:extLst>
                    <a:ext uri="{9D8B030D-6E8A-4147-A177-3AD203B41FA5}">
                      <a16:colId xmlns:a16="http://schemas.microsoft.com/office/drawing/2014/main" val="473971063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726679639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2794673562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2613606868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1780904559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2775649238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1711330506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3659708939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1351748709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3655818387"/>
                    </a:ext>
                  </a:extLst>
                </a:gridCol>
                <a:gridCol w="500325">
                  <a:extLst>
                    <a:ext uri="{9D8B030D-6E8A-4147-A177-3AD203B41FA5}">
                      <a16:colId xmlns:a16="http://schemas.microsoft.com/office/drawing/2014/main" val="3370128670"/>
                    </a:ext>
                  </a:extLst>
                </a:gridCol>
              </a:tblGrid>
              <a:tr h="53248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930264"/>
                  </a:ext>
                </a:extLst>
              </a:tr>
              <a:tr h="319492">
                <a:tc>
                  <a:txBody>
                    <a:bodyPr/>
                    <a:lstStyle/>
                    <a:p>
                      <a:pPr algn="l"/>
                      <a:r>
                        <a:rPr lang="en-US" sz="650" b="0"/>
                        <a:t>Fertilizer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Steel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Refinery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LDV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Truck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Home 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Aircraft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0"/>
                        <a:t>Ind. 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650" b="0"/>
                        <a:t>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169496"/>
                  </a:ext>
                </a:extLst>
              </a:tr>
              <a:tr h="3679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36312"/>
                  </a:ext>
                </a:extLst>
              </a:tr>
              <a:tr h="87134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71019"/>
                  </a:ext>
                </a:extLst>
              </a:tr>
              <a:tr h="43567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0288"/>
                  </a:ext>
                </a:extLst>
              </a:tr>
              <a:tr h="57121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181225"/>
                  </a:ext>
                </a:extLst>
              </a:tr>
              <a:tr h="8035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  <a:p>
                      <a:pPr lvl="0" algn="ctr">
                        <a:buNone/>
                      </a:pP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71420"/>
                  </a:ext>
                </a:extLst>
              </a:tr>
              <a:tr h="8326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endParaRPr lang="en-US"/>
                    </a:p>
                    <a:p>
                      <a:pPr lvl="0" algn="ctr">
                        <a:buNone/>
                      </a:pPr>
                      <a:endParaRPr lang="en-US" sz="1400" b="0" i="0" u="none" strike="noStrike" noProof="0">
                        <a:solidFill>
                          <a:srgbClr val="001D35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  <a:p>
                      <a:pPr lvl="0" algn="ctr">
                        <a:buNone/>
                      </a:pP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1D35"/>
                          </a:solidFill>
                          <a:latin typeface="Arial"/>
                        </a:rPr>
                        <a:t>✔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7748"/>
                  </a:ext>
                </a:extLst>
              </a:tr>
            </a:tbl>
          </a:graphicData>
        </a:graphic>
      </p:graphicFrame>
      <p:pic>
        <p:nvPicPr>
          <p:cNvPr id="78" name="Graphic 77" descr="Bus with solid fill">
            <a:extLst>
              <a:ext uri="{FF2B5EF4-FFF2-40B4-BE49-F238E27FC236}">
                <a16:creationId xmlns:a16="http://schemas.microsoft.com/office/drawing/2014/main" id="{AF1223B1-ED09-37F5-7162-9F3B2BB34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995" y="338315"/>
            <a:ext cx="274320" cy="274320"/>
          </a:xfrm>
          <a:prstGeom prst="rect">
            <a:avLst/>
          </a:prstGeom>
        </p:spPr>
      </p:pic>
      <p:pic>
        <p:nvPicPr>
          <p:cNvPr id="80" name="Graphic 79" descr="Truck with solid fill">
            <a:extLst>
              <a:ext uri="{FF2B5EF4-FFF2-40B4-BE49-F238E27FC236}">
                <a16:creationId xmlns:a16="http://schemas.microsoft.com/office/drawing/2014/main" id="{01377B08-1BF2-5641-FB6B-7341FED77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1256" y="338315"/>
            <a:ext cx="274320" cy="274320"/>
          </a:xfrm>
          <a:prstGeom prst="rect">
            <a:avLst/>
          </a:prstGeom>
        </p:spPr>
      </p:pic>
      <p:pic>
        <p:nvPicPr>
          <p:cNvPr id="81" name="Graphic 80" descr="Bubbles with solid fill">
            <a:extLst>
              <a:ext uri="{FF2B5EF4-FFF2-40B4-BE49-F238E27FC236}">
                <a16:creationId xmlns:a16="http://schemas.microsoft.com/office/drawing/2014/main" id="{69FFF4B6-B353-D07E-318D-F897F1B90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4949" y="338315"/>
            <a:ext cx="274320" cy="274320"/>
          </a:xfrm>
          <a:prstGeom prst="rect">
            <a:avLst/>
          </a:prstGeom>
        </p:spPr>
      </p:pic>
      <p:pic>
        <p:nvPicPr>
          <p:cNvPr id="82" name="Graphic 81" descr="Lightning bolt with solid fill">
            <a:extLst>
              <a:ext uri="{FF2B5EF4-FFF2-40B4-BE49-F238E27FC236}">
                <a16:creationId xmlns:a16="http://schemas.microsoft.com/office/drawing/2014/main" id="{6201ECB3-1950-9488-EA16-B47DB54E2C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3646" y="338315"/>
            <a:ext cx="274320" cy="274320"/>
          </a:xfrm>
          <a:prstGeom prst="rect">
            <a:avLst/>
          </a:prstGeom>
        </p:spPr>
      </p:pic>
      <p:pic>
        <p:nvPicPr>
          <p:cNvPr id="84" name="Graphic 83" descr="Cruise ship with solid fill">
            <a:extLst>
              <a:ext uri="{FF2B5EF4-FFF2-40B4-BE49-F238E27FC236}">
                <a16:creationId xmlns:a16="http://schemas.microsoft.com/office/drawing/2014/main" id="{757C1395-D79F-0C67-EBF1-32B27A357A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20996" y="338315"/>
            <a:ext cx="274320" cy="274320"/>
          </a:xfrm>
          <a:prstGeom prst="rect">
            <a:avLst/>
          </a:prstGeom>
        </p:spPr>
      </p:pic>
      <p:pic>
        <p:nvPicPr>
          <p:cNvPr id="85" name="Graphic 84" descr="Car with solid fill">
            <a:extLst>
              <a:ext uri="{FF2B5EF4-FFF2-40B4-BE49-F238E27FC236}">
                <a16:creationId xmlns:a16="http://schemas.microsoft.com/office/drawing/2014/main" id="{B898AC8B-2363-8EAE-39A2-2159B7B6EE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99950" y="338315"/>
            <a:ext cx="274320" cy="274320"/>
          </a:xfrm>
          <a:prstGeom prst="rect">
            <a:avLst/>
          </a:prstGeom>
        </p:spPr>
      </p:pic>
      <p:pic>
        <p:nvPicPr>
          <p:cNvPr id="86" name="Graphic 85" descr="Factory with solid fill">
            <a:extLst>
              <a:ext uri="{FF2B5EF4-FFF2-40B4-BE49-F238E27FC236}">
                <a16:creationId xmlns:a16="http://schemas.microsoft.com/office/drawing/2014/main" id="{A82ECC5D-0930-0F72-A6FE-BFD1D6C060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171" y="338315"/>
            <a:ext cx="274320" cy="274320"/>
          </a:xfrm>
          <a:prstGeom prst="rect">
            <a:avLst/>
          </a:prstGeom>
        </p:spPr>
      </p:pic>
      <p:pic>
        <p:nvPicPr>
          <p:cNvPr id="87" name="Graphic 86" descr="House with solid fill">
            <a:extLst>
              <a:ext uri="{FF2B5EF4-FFF2-40B4-BE49-F238E27FC236}">
                <a16:creationId xmlns:a16="http://schemas.microsoft.com/office/drawing/2014/main" id="{571BC5A3-8044-0AFD-BDFB-283AF847D6C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15734" y="338315"/>
            <a:ext cx="274320" cy="274320"/>
          </a:xfrm>
          <a:prstGeom prst="rect">
            <a:avLst/>
          </a:prstGeom>
        </p:spPr>
      </p:pic>
      <p:pic>
        <p:nvPicPr>
          <p:cNvPr id="88" name="Graphic 87" descr="Airplane with solid fill">
            <a:extLst>
              <a:ext uri="{FF2B5EF4-FFF2-40B4-BE49-F238E27FC236}">
                <a16:creationId xmlns:a16="http://schemas.microsoft.com/office/drawing/2014/main" id="{C1B17B68-F70B-1EB6-0B1A-3DC346EF5F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26257" y="338315"/>
            <a:ext cx="274320" cy="274320"/>
          </a:xfrm>
          <a:prstGeom prst="rect">
            <a:avLst/>
          </a:prstGeom>
        </p:spPr>
      </p:pic>
      <p:pic>
        <p:nvPicPr>
          <p:cNvPr id="5" name="Graphic 4" descr="Oil Barrel with solid fill">
            <a:extLst>
              <a:ext uri="{FF2B5EF4-FFF2-40B4-BE49-F238E27FC236}">
                <a16:creationId xmlns:a16="http://schemas.microsoft.com/office/drawing/2014/main" id="{C1F58A06-1DB9-4ABF-3D2E-7E1D43514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99843" y="309950"/>
            <a:ext cx="284123" cy="284123"/>
          </a:xfrm>
          <a:prstGeom prst="rect">
            <a:avLst/>
          </a:prstGeom>
        </p:spPr>
      </p:pic>
      <p:pic>
        <p:nvPicPr>
          <p:cNvPr id="7" name="Graphic 6" descr="Single gear with solid fill">
            <a:extLst>
              <a:ext uri="{FF2B5EF4-FFF2-40B4-BE49-F238E27FC236}">
                <a16:creationId xmlns:a16="http://schemas.microsoft.com/office/drawing/2014/main" id="{A209607A-1140-2665-22D7-0683F5DA2C5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95773" y="306035"/>
            <a:ext cx="284123" cy="3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DAA48-D492-B571-E782-48CA51C1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E758F3D4-658C-361F-CDE4-5D33DD775680}"/>
              </a:ext>
            </a:extLst>
          </p:cNvPr>
          <p:cNvSpPr/>
          <p:nvPr/>
        </p:nvSpPr>
        <p:spPr>
          <a:xfrm>
            <a:off x="2896823" y="1518046"/>
            <a:ext cx="822653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A357C1F-9221-68F5-2020-1085AE7F4679}"/>
              </a:ext>
            </a:extLst>
          </p:cNvPr>
          <p:cNvSpPr/>
          <p:nvPr/>
        </p:nvSpPr>
        <p:spPr>
          <a:xfrm>
            <a:off x="4368107" y="1518046"/>
            <a:ext cx="502890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6ED7FA4-04D4-4598-8E84-91C71D16B16B}"/>
              </a:ext>
            </a:extLst>
          </p:cNvPr>
          <p:cNvSpPr/>
          <p:nvPr/>
        </p:nvSpPr>
        <p:spPr>
          <a:xfrm>
            <a:off x="6336055" y="1517952"/>
            <a:ext cx="822653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526007A-EB9A-0A2E-25DA-89AE77F476E0}"/>
              </a:ext>
            </a:extLst>
          </p:cNvPr>
          <p:cNvSpPr/>
          <p:nvPr/>
        </p:nvSpPr>
        <p:spPr>
          <a:xfrm>
            <a:off x="7807339" y="1517952"/>
            <a:ext cx="502890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7DBDA7C2-D8CB-70DC-1304-E65FB68485F1}"/>
              </a:ext>
            </a:extLst>
          </p:cNvPr>
          <p:cNvSpPr txBox="1"/>
          <p:nvPr/>
        </p:nvSpPr>
        <p:spPr>
          <a:xfrm>
            <a:off x="5449355" y="4195778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8002FBF6-3D70-8F39-1CCC-687033DC1983}"/>
              </a:ext>
            </a:extLst>
          </p:cNvPr>
          <p:cNvSpPr txBox="1"/>
          <p:nvPr/>
        </p:nvSpPr>
        <p:spPr>
          <a:xfrm>
            <a:off x="6318535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CC5CEB1-CF32-6E0D-056E-12EB8AE3C198}"/>
              </a:ext>
            </a:extLst>
          </p:cNvPr>
          <p:cNvSpPr txBox="1"/>
          <p:nvPr/>
        </p:nvSpPr>
        <p:spPr>
          <a:xfrm>
            <a:off x="7051476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85C1BF9A-4E82-8A99-4036-7767E775A0CE}"/>
              </a:ext>
            </a:extLst>
          </p:cNvPr>
          <p:cNvSpPr txBox="1"/>
          <p:nvPr/>
        </p:nvSpPr>
        <p:spPr>
          <a:xfrm>
            <a:off x="7628573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E7D898A9-5A44-CD7F-36C9-CC3462FFECCD}"/>
              </a:ext>
            </a:extLst>
          </p:cNvPr>
          <p:cNvSpPr txBox="1"/>
          <p:nvPr/>
        </p:nvSpPr>
        <p:spPr>
          <a:xfrm>
            <a:off x="8232421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9" name="Graphic 25" descr="Single gear with solid fill">
            <a:extLst>
              <a:ext uri="{FF2B5EF4-FFF2-40B4-BE49-F238E27FC236}">
                <a16:creationId xmlns:a16="http://schemas.microsoft.com/office/drawing/2014/main" id="{8AEF4C1D-55A1-D7C3-E99E-C02F82E56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489" y="3882826"/>
            <a:ext cx="342900" cy="332117"/>
          </a:xfrm>
          <a:prstGeom prst="rect">
            <a:avLst/>
          </a:prstGeom>
        </p:spPr>
      </p:pic>
      <p:pic>
        <p:nvPicPr>
          <p:cNvPr id="20" name="Graphic 26" descr="Airplane with solid fill">
            <a:extLst>
              <a:ext uri="{FF2B5EF4-FFF2-40B4-BE49-F238E27FC236}">
                <a16:creationId xmlns:a16="http://schemas.microsoft.com/office/drawing/2014/main" id="{D887B245-166C-BCA3-7B66-1D39B5C8C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2336" y="3882826"/>
            <a:ext cx="332117" cy="332117"/>
          </a:xfrm>
          <a:prstGeom prst="rect">
            <a:avLst/>
          </a:prstGeom>
        </p:spPr>
      </p:pic>
      <p:pic>
        <p:nvPicPr>
          <p:cNvPr id="21" name="Graphic 27" descr="Cruise ship with solid fill">
            <a:extLst>
              <a:ext uri="{FF2B5EF4-FFF2-40B4-BE49-F238E27FC236}">
                <a16:creationId xmlns:a16="http://schemas.microsoft.com/office/drawing/2014/main" id="{03E6F8F9-998D-618E-71E2-47FDDD748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1067" y="3877434"/>
            <a:ext cx="332117" cy="342900"/>
          </a:xfrm>
          <a:prstGeom prst="rect">
            <a:avLst/>
          </a:prstGeom>
        </p:spPr>
      </p:pic>
      <p:pic>
        <p:nvPicPr>
          <p:cNvPr id="22" name="Graphic 28" descr="Truck with solid fill">
            <a:extLst>
              <a:ext uri="{FF2B5EF4-FFF2-40B4-BE49-F238E27FC236}">
                <a16:creationId xmlns:a16="http://schemas.microsoft.com/office/drawing/2014/main" id="{8AFB9F64-CCAD-5F76-C639-46815F505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498" y="3882826"/>
            <a:ext cx="332117" cy="332117"/>
          </a:xfrm>
          <a:prstGeom prst="rect">
            <a:avLst/>
          </a:prstGeom>
        </p:spPr>
      </p:pic>
      <p:pic>
        <p:nvPicPr>
          <p:cNvPr id="23" name="Graphic 29" descr="Home with solid fill">
            <a:extLst>
              <a:ext uri="{FF2B5EF4-FFF2-40B4-BE49-F238E27FC236}">
                <a16:creationId xmlns:a16="http://schemas.microsoft.com/office/drawing/2014/main" id="{8EB5A698-E035-82F9-E199-A15B4158E5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6791" y="3882826"/>
            <a:ext cx="342900" cy="332117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8236134-32DA-01E3-4FAD-33BDC1841635}"/>
              </a:ext>
            </a:extLst>
          </p:cNvPr>
          <p:cNvSpPr txBox="1"/>
          <p:nvPr/>
        </p:nvSpPr>
        <p:spPr>
          <a:xfrm>
            <a:off x="2764567" y="1220504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D2D397-03BE-2129-C0F5-E14D68AF51B0}"/>
              </a:ext>
            </a:extLst>
          </p:cNvPr>
          <p:cNvSpPr txBox="1"/>
          <p:nvPr/>
        </p:nvSpPr>
        <p:spPr>
          <a:xfrm>
            <a:off x="6147479" y="1220504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Long-term (100-years)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464CB-FFBC-C902-D279-3F0AB26C5437}"/>
              </a:ext>
            </a:extLst>
          </p:cNvPr>
          <p:cNvSpPr txBox="1"/>
          <p:nvPr/>
        </p:nvSpPr>
        <p:spPr>
          <a:xfrm rot="16200000">
            <a:off x="-1082656" y="2191915"/>
            <a:ext cx="309078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cs typeface="Arial"/>
              </a:rPr>
              <a:t>Decarbonization pathway to fossil fuel ratio:</a:t>
            </a:r>
          </a:p>
          <a:p>
            <a:pPr algn="ctr"/>
            <a:r>
              <a:rPr lang="en-US" sz="1200" dirty="0">
                <a:cs typeface="Arial"/>
              </a:rPr>
              <a:t>Cumulative radiative forcing of </a:t>
            </a:r>
          </a:p>
          <a:p>
            <a:pPr algn="ctr"/>
            <a:r>
              <a:rPr lang="en-US" sz="1200" dirty="0">
                <a:cs typeface="Arial"/>
              </a:rPr>
              <a:t>continuous emissions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19C8A5-CD16-C68C-D629-13CFE4748CC6}"/>
              </a:ext>
            </a:extLst>
          </p:cNvPr>
          <p:cNvSpPr txBox="1"/>
          <p:nvPr/>
        </p:nvSpPr>
        <p:spPr>
          <a:xfrm>
            <a:off x="1560030" y="340750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-80%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8C61A-7676-E61B-E268-E14FC438382C}"/>
              </a:ext>
            </a:extLst>
          </p:cNvPr>
          <p:cNvSpPr txBox="1"/>
          <p:nvPr/>
        </p:nvSpPr>
        <p:spPr>
          <a:xfrm>
            <a:off x="1560030" y="140819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+100%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508121-A923-F57C-6F49-E9ED2BBB02FC}"/>
              </a:ext>
            </a:extLst>
          </p:cNvPr>
          <p:cNvSpPr txBox="1"/>
          <p:nvPr/>
        </p:nvSpPr>
        <p:spPr>
          <a:xfrm>
            <a:off x="1560030" y="3629652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-100%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A51EBB-C6C0-58C1-0181-792B969F9789}"/>
              </a:ext>
            </a:extLst>
          </p:cNvPr>
          <p:cNvSpPr txBox="1"/>
          <p:nvPr/>
        </p:nvSpPr>
        <p:spPr>
          <a:xfrm>
            <a:off x="1560030" y="163034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+80%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E56112-234F-1AFC-4EC9-06008D78B3CC}"/>
              </a:ext>
            </a:extLst>
          </p:cNvPr>
          <p:cNvSpPr txBox="1"/>
          <p:nvPr/>
        </p:nvSpPr>
        <p:spPr>
          <a:xfrm>
            <a:off x="1560030" y="185248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+60%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E98C97D-242B-8E81-84BD-3A516527D649}"/>
              </a:ext>
            </a:extLst>
          </p:cNvPr>
          <p:cNvSpPr txBox="1"/>
          <p:nvPr/>
        </p:nvSpPr>
        <p:spPr>
          <a:xfrm>
            <a:off x="1560030" y="20746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+40%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0AE565-BE3E-EE0B-9FF2-458970F4E40F}"/>
              </a:ext>
            </a:extLst>
          </p:cNvPr>
          <p:cNvSpPr txBox="1"/>
          <p:nvPr/>
        </p:nvSpPr>
        <p:spPr>
          <a:xfrm>
            <a:off x="1560030" y="229677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+20%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AE325B3-7DC4-6727-B75A-5FB80F3B838B}"/>
              </a:ext>
            </a:extLst>
          </p:cNvPr>
          <p:cNvSpPr txBox="1"/>
          <p:nvPr/>
        </p:nvSpPr>
        <p:spPr>
          <a:xfrm>
            <a:off x="1560030" y="318535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2836D66-AB85-CA7A-F2DC-1EE3D4BCC13B}"/>
              </a:ext>
            </a:extLst>
          </p:cNvPr>
          <p:cNvSpPr txBox="1"/>
          <p:nvPr/>
        </p:nvSpPr>
        <p:spPr>
          <a:xfrm>
            <a:off x="1560030" y="296321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-40%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B1627D5-C509-F63A-F366-1C5491C19A6D}"/>
              </a:ext>
            </a:extLst>
          </p:cNvPr>
          <p:cNvSpPr txBox="1"/>
          <p:nvPr/>
        </p:nvSpPr>
        <p:spPr>
          <a:xfrm>
            <a:off x="1560030" y="274106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-20%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56B63D-6D6D-55DC-F672-0F7BA2E9BFF3}"/>
              </a:ext>
            </a:extLst>
          </p:cNvPr>
          <p:cNvGrpSpPr/>
          <p:nvPr/>
        </p:nvGrpSpPr>
        <p:grpSpPr>
          <a:xfrm>
            <a:off x="807372" y="1459170"/>
            <a:ext cx="471773" cy="2359887"/>
            <a:chOff x="818485" y="1154901"/>
            <a:chExt cx="471773" cy="235988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2FB1C6E-1179-BB41-E1FA-332095520498}"/>
                </a:ext>
              </a:extLst>
            </p:cNvPr>
            <p:cNvGrpSpPr/>
            <p:nvPr/>
          </p:nvGrpSpPr>
          <p:grpSpPr>
            <a:xfrm>
              <a:off x="818485" y="1154901"/>
              <a:ext cx="471773" cy="2359887"/>
              <a:chOff x="818485" y="1154901"/>
              <a:chExt cx="471773" cy="2359887"/>
            </a:xfrm>
          </p:grpSpPr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4D71818B-76F8-B224-201A-04B66C8F3A07}"/>
                  </a:ext>
                </a:extLst>
              </p:cNvPr>
              <p:cNvSpPr/>
              <p:nvPr/>
            </p:nvSpPr>
            <p:spPr>
              <a:xfrm rot="10800000">
                <a:off x="818487" y="1154901"/>
                <a:ext cx="471771" cy="115692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row: Down 65">
                <a:extLst>
                  <a:ext uri="{FF2B5EF4-FFF2-40B4-BE49-F238E27FC236}">
                    <a16:creationId xmlns:a16="http://schemas.microsoft.com/office/drawing/2014/main" id="{928A1E38-45BA-5B33-5D2E-EF1CAA2BB260}"/>
                  </a:ext>
                </a:extLst>
              </p:cNvPr>
              <p:cNvSpPr/>
              <p:nvPr/>
            </p:nvSpPr>
            <p:spPr>
              <a:xfrm>
                <a:off x="818485" y="2322078"/>
                <a:ext cx="471771" cy="119271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B6978B2-3527-0CD5-034E-65AFFF746ADE}"/>
                </a:ext>
              </a:extLst>
            </p:cNvPr>
            <p:cNvSpPr txBox="1"/>
            <p:nvPr/>
          </p:nvSpPr>
          <p:spPr>
            <a:xfrm rot="16200000">
              <a:off x="76099" y="2216062"/>
              <a:ext cx="199421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CLIMATE IMPACT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133EC8C-B776-51CD-561D-0979AE3C1BF0}"/>
              </a:ext>
            </a:extLst>
          </p:cNvPr>
          <p:cNvSpPr/>
          <p:nvPr/>
        </p:nvSpPr>
        <p:spPr>
          <a:xfrm>
            <a:off x="2107133" y="1513197"/>
            <a:ext cx="3391172" cy="2291774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3C46F5C-F995-F9BA-3E80-C0CA20F2E7D9}"/>
              </a:ext>
            </a:extLst>
          </p:cNvPr>
          <p:cNvSpPr/>
          <p:nvPr/>
        </p:nvSpPr>
        <p:spPr>
          <a:xfrm>
            <a:off x="5544904" y="1513197"/>
            <a:ext cx="3391172" cy="2291774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">
            <a:extLst>
              <a:ext uri="{FF2B5EF4-FFF2-40B4-BE49-F238E27FC236}">
                <a16:creationId xmlns:a16="http://schemas.microsoft.com/office/drawing/2014/main" id="{2EB28809-F83F-4896-F731-234B9BADE994}"/>
              </a:ext>
            </a:extLst>
          </p:cNvPr>
          <p:cNvSpPr txBox="1"/>
          <p:nvPr/>
        </p:nvSpPr>
        <p:spPr>
          <a:xfrm>
            <a:off x="1998370" y="4188164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14B679B6-6BDD-375E-51DC-71526E870CBB}"/>
              </a:ext>
            </a:extLst>
          </p:cNvPr>
          <p:cNvSpPr txBox="1"/>
          <p:nvPr/>
        </p:nvSpPr>
        <p:spPr>
          <a:xfrm>
            <a:off x="2867550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56" name="TextBox 17">
            <a:extLst>
              <a:ext uri="{FF2B5EF4-FFF2-40B4-BE49-F238E27FC236}">
                <a16:creationId xmlns:a16="http://schemas.microsoft.com/office/drawing/2014/main" id="{31EB5865-E180-699E-FEB7-2D4B047F78C1}"/>
              </a:ext>
            </a:extLst>
          </p:cNvPr>
          <p:cNvSpPr txBox="1"/>
          <p:nvPr/>
        </p:nvSpPr>
        <p:spPr>
          <a:xfrm>
            <a:off x="3600491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57" name="TextBox 18">
            <a:extLst>
              <a:ext uri="{FF2B5EF4-FFF2-40B4-BE49-F238E27FC236}">
                <a16:creationId xmlns:a16="http://schemas.microsoft.com/office/drawing/2014/main" id="{F676320C-C01A-32DE-449D-F62692AAE746}"/>
              </a:ext>
            </a:extLst>
          </p:cNvPr>
          <p:cNvSpPr txBox="1"/>
          <p:nvPr/>
        </p:nvSpPr>
        <p:spPr>
          <a:xfrm>
            <a:off x="4177588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58" name="TextBox 19">
            <a:extLst>
              <a:ext uri="{FF2B5EF4-FFF2-40B4-BE49-F238E27FC236}">
                <a16:creationId xmlns:a16="http://schemas.microsoft.com/office/drawing/2014/main" id="{8001B783-53D4-1A0B-6B39-D78099707B39}"/>
              </a:ext>
            </a:extLst>
          </p:cNvPr>
          <p:cNvSpPr txBox="1"/>
          <p:nvPr/>
        </p:nvSpPr>
        <p:spPr>
          <a:xfrm>
            <a:off x="4781436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59" name="Graphic 25" descr="Single gear with solid fill">
            <a:extLst>
              <a:ext uri="{FF2B5EF4-FFF2-40B4-BE49-F238E27FC236}">
                <a16:creationId xmlns:a16="http://schemas.microsoft.com/office/drawing/2014/main" id="{727DAFF7-1D43-8A0E-E152-E2E2D2D7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2504" y="3875212"/>
            <a:ext cx="342900" cy="332117"/>
          </a:xfrm>
          <a:prstGeom prst="rect">
            <a:avLst/>
          </a:prstGeom>
        </p:spPr>
      </p:pic>
      <p:pic>
        <p:nvPicPr>
          <p:cNvPr id="160" name="Graphic 26" descr="Airplane with solid fill">
            <a:extLst>
              <a:ext uri="{FF2B5EF4-FFF2-40B4-BE49-F238E27FC236}">
                <a16:creationId xmlns:a16="http://schemas.microsoft.com/office/drawing/2014/main" id="{94177DED-8B54-06C7-071D-5CC4E86DF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51" y="3875212"/>
            <a:ext cx="332117" cy="332117"/>
          </a:xfrm>
          <a:prstGeom prst="rect">
            <a:avLst/>
          </a:prstGeom>
        </p:spPr>
      </p:pic>
      <p:pic>
        <p:nvPicPr>
          <p:cNvPr id="161" name="Graphic 27" descr="Cruise ship with solid fill">
            <a:extLst>
              <a:ext uri="{FF2B5EF4-FFF2-40B4-BE49-F238E27FC236}">
                <a16:creationId xmlns:a16="http://schemas.microsoft.com/office/drawing/2014/main" id="{439191C7-4E54-C018-BC88-2A8B497C8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0082" y="3869820"/>
            <a:ext cx="332117" cy="342900"/>
          </a:xfrm>
          <a:prstGeom prst="rect">
            <a:avLst/>
          </a:prstGeom>
        </p:spPr>
      </p:pic>
      <p:pic>
        <p:nvPicPr>
          <p:cNvPr id="162" name="Graphic 28" descr="Truck with solid fill">
            <a:extLst>
              <a:ext uri="{FF2B5EF4-FFF2-40B4-BE49-F238E27FC236}">
                <a16:creationId xmlns:a16="http://schemas.microsoft.com/office/drawing/2014/main" id="{AFBAC43E-5888-A596-8B38-38CF9A2DE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2513" y="3875212"/>
            <a:ext cx="332117" cy="332117"/>
          </a:xfrm>
          <a:prstGeom prst="rect">
            <a:avLst/>
          </a:prstGeom>
        </p:spPr>
      </p:pic>
      <p:pic>
        <p:nvPicPr>
          <p:cNvPr id="163" name="Graphic 29" descr="Home with solid fill">
            <a:extLst>
              <a:ext uri="{FF2B5EF4-FFF2-40B4-BE49-F238E27FC236}">
                <a16:creationId xmlns:a16="http://schemas.microsoft.com/office/drawing/2014/main" id="{07536610-8F28-297B-0702-4A1D1EAE52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35806" y="3875212"/>
            <a:ext cx="342900" cy="332117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753F544E-6F53-5882-CE70-519D4C483775}"/>
              </a:ext>
            </a:extLst>
          </p:cNvPr>
          <p:cNvSpPr txBox="1"/>
          <p:nvPr/>
        </p:nvSpPr>
        <p:spPr>
          <a:xfrm>
            <a:off x="1558572" y="25112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09BE833-DE1B-7514-76AD-C9FA0F41E111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54C453-4AB9-3B02-8945-9B9CAA700326}"/>
              </a:ext>
            </a:extLst>
          </p:cNvPr>
          <p:cNvCxnSpPr/>
          <p:nvPr/>
        </p:nvCxnSpPr>
        <p:spPr>
          <a:xfrm>
            <a:off x="2111718" y="264134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2EECC9-EAF8-09D9-063D-1C5E2527850E}"/>
              </a:ext>
            </a:extLst>
          </p:cNvPr>
          <p:cNvCxnSpPr/>
          <p:nvPr/>
        </p:nvCxnSpPr>
        <p:spPr>
          <a:xfrm>
            <a:off x="5552796" y="264603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1AA30C-9EE7-71F5-37B8-7DF647EDBFDB}"/>
              </a:ext>
            </a:extLst>
          </p:cNvPr>
          <p:cNvGrpSpPr/>
          <p:nvPr/>
        </p:nvGrpSpPr>
        <p:grpSpPr>
          <a:xfrm>
            <a:off x="963824" y="1548030"/>
            <a:ext cx="1017917" cy="2199718"/>
            <a:chOff x="984926" y="1548030"/>
            <a:chExt cx="1017917" cy="21997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44F3AB-8533-CE11-6089-2AA43A1FFD2B}"/>
                </a:ext>
              </a:extLst>
            </p:cNvPr>
            <p:cNvSpPr txBox="1"/>
            <p:nvPr/>
          </p:nvSpPr>
          <p:spPr>
            <a:xfrm rot="16200000">
              <a:off x="968751" y="2991782"/>
              <a:ext cx="1050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Decrease 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1F933E-8BFC-5B4D-2C86-33A5B363FC99}"/>
                </a:ext>
              </a:extLst>
            </p:cNvPr>
            <p:cNvSpPr txBox="1"/>
            <p:nvPr/>
          </p:nvSpPr>
          <p:spPr>
            <a:xfrm rot="16200000">
              <a:off x="984926" y="1826156"/>
              <a:ext cx="1017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Increase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55E8DC-D46C-9463-4B66-89E7A0B35BE5}"/>
                </a:ext>
              </a:extLst>
            </p:cNvPr>
            <p:cNvSpPr txBox="1"/>
            <p:nvPr/>
          </p:nvSpPr>
          <p:spPr>
            <a:xfrm>
              <a:off x="984926" y="2499691"/>
              <a:ext cx="1017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SAME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EB69E2ED-51FB-791E-1011-B1C92582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97" y="468856"/>
            <a:ext cx="8709507" cy="44265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Climate impacts of decarbonization pathways as compared to current fossil fuel use</a:t>
            </a:r>
          </a:p>
        </p:txBody>
      </p:sp>
    </p:spTree>
    <p:extLst>
      <p:ext uri="{BB962C8B-B14F-4D97-AF65-F5344CB8AC3E}">
        <p14:creationId xmlns:p14="http://schemas.microsoft.com/office/powerpoint/2010/main" val="116946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DAAAD-3811-CF07-989C-F823EF01B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74D8E401-F0CD-7115-4809-18F0F2D102CB}"/>
              </a:ext>
            </a:extLst>
          </p:cNvPr>
          <p:cNvSpPr/>
          <p:nvPr/>
        </p:nvSpPr>
        <p:spPr>
          <a:xfrm>
            <a:off x="2896823" y="1518046"/>
            <a:ext cx="822653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F065A3A-C42E-73B7-229A-02747C0C5866}"/>
              </a:ext>
            </a:extLst>
          </p:cNvPr>
          <p:cNvSpPr/>
          <p:nvPr/>
        </p:nvSpPr>
        <p:spPr>
          <a:xfrm>
            <a:off x="4368107" y="1518046"/>
            <a:ext cx="502890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590DA2B-C2AB-FE37-372A-393FABB11EC2}"/>
              </a:ext>
            </a:extLst>
          </p:cNvPr>
          <p:cNvSpPr/>
          <p:nvPr/>
        </p:nvSpPr>
        <p:spPr>
          <a:xfrm>
            <a:off x="6336055" y="1517952"/>
            <a:ext cx="822653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C62ED96-3A6B-5D77-8043-86643944130C}"/>
              </a:ext>
            </a:extLst>
          </p:cNvPr>
          <p:cNvSpPr/>
          <p:nvPr/>
        </p:nvSpPr>
        <p:spPr>
          <a:xfrm>
            <a:off x="7807339" y="1517952"/>
            <a:ext cx="502890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9C97B84D-6F35-781D-F294-68C32781E07F}"/>
              </a:ext>
            </a:extLst>
          </p:cNvPr>
          <p:cNvSpPr txBox="1"/>
          <p:nvPr/>
        </p:nvSpPr>
        <p:spPr>
          <a:xfrm>
            <a:off x="5449355" y="4195778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99B2B668-BBCA-9AC3-3A10-C734AFA7C92F}"/>
              </a:ext>
            </a:extLst>
          </p:cNvPr>
          <p:cNvSpPr txBox="1"/>
          <p:nvPr/>
        </p:nvSpPr>
        <p:spPr>
          <a:xfrm>
            <a:off x="6318535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2FD6A943-3EF5-676B-B23A-B72CD3C1BD8E}"/>
              </a:ext>
            </a:extLst>
          </p:cNvPr>
          <p:cNvSpPr txBox="1"/>
          <p:nvPr/>
        </p:nvSpPr>
        <p:spPr>
          <a:xfrm>
            <a:off x="7051476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0661B9AD-DB75-9112-A1D9-B211602D5675}"/>
              </a:ext>
            </a:extLst>
          </p:cNvPr>
          <p:cNvSpPr txBox="1"/>
          <p:nvPr/>
        </p:nvSpPr>
        <p:spPr>
          <a:xfrm>
            <a:off x="7628573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040B7D43-0826-A715-F82F-A8ED6AAEC9D6}"/>
              </a:ext>
            </a:extLst>
          </p:cNvPr>
          <p:cNvSpPr txBox="1"/>
          <p:nvPr/>
        </p:nvSpPr>
        <p:spPr>
          <a:xfrm>
            <a:off x="8232421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9" name="Graphic 25" descr="Single gear with solid fill">
            <a:extLst>
              <a:ext uri="{FF2B5EF4-FFF2-40B4-BE49-F238E27FC236}">
                <a16:creationId xmlns:a16="http://schemas.microsoft.com/office/drawing/2014/main" id="{9F08106E-E617-0721-B185-07B4AED47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489" y="3882826"/>
            <a:ext cx="342900" cy="332117"/>
          </a:xfrm>
          <a:prstGeom prst="rect">
            <a:avLst/>
          </a:prstGeom>
        </p:spPr>
      </p:pic>
      <p:pic>
        <p:nvPicPr>
          <p:cNvPr id="20" name="Graphic 26" descr="Airplane with solid fill">
            <a:extLst>
              <a:ext uri="{FF2B5EF4-FFF2-40B4-BE49-F238E27FC236}">
                <a16:creationId xmlns:a16="http://schemas.microsoft.com/office/drawing/2014/main" id="{7D619ADD-1204-1DC3-D456-D2E352886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2336" y="3882826"/>
            <a:ext cx="332117" cy="332117"/>
          </a:xfrm>
          <a:prstGeom prst="rect">
            <a:avLst/>
          </a:prstGeom>
        </p:spPr>
      </p:pic>
      <p:pic>
        <p:nvPicPr>
          <p:cNvPr id="21" name="Graphic 27" descr="Cruise ship with solid fill">
            <a:extLst>
              <a:ext uri="{FF2B5EF4-FFF2-40B4-BE49-F238E27FC236}">
                <a16:creationId xmlns:a16="http://schemas.microsoft.com/office/drawing/2014/main" id="{49955D3A-6C4A-01A7-7290-24E2A3E06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1067" y="3877434"/>
            <a:ext cx="332117" cy="342900"/>
          </a:xfrm>
          <a:prstGeom prst="rect">
            <a:avLst/>
          </a:prstGeom>
        </p:spPr>
      </p:pic>
      <p:pic>
        <p:nvPicPr>
          <p:cNvPr id="22" name="Graphic 28" descr="Truck with solid fill">
            <a:extLst>
              <a:ext uri="{FF2B5EF4-FFF2-40B4-BE49-F238E27FC236}">
                <a16:creationId xmlns:a16="http://schemas.microsoft.com/office/drawing/2014/main" id="{922B96D6-31D1-8EB2-DB22-840DA38E4D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498" y="3882826"/>
            <a:ext cx="332117" cy="332117"/>
          </a:xfrm>
          <a:prstGeom prst="rect">
            <a:avLst/>
          </a:prstGeom>
        </p:spPr>
      </p:pic>
      <p:pic>
        <p:nvPicPr>
          <p:cNvPr id="23" name="Graphic 29" descr="Home with solid fill">
            <a:extLst>
              <a:ext uri="{FF2B5EF4-FFF2-40B4-BE49-F238E27FC236}">
                <a16:creationId xmlns:a16="http://schemas.microsoft.com/office/drawing/2014/main" id="{0401DFE3-E01E-D275-CB62-0A6151E267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6791" y="3882826"/>
            <a:ext cx="342900" cy="332117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7794882-8669-A29C-31C7-981D261C41C8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C07B14-0111-D399-F7BD-04E1D1EFF46C}"/>
              </a:ext>
            </a:extLst>
          </p:cNvPr>
          <p:cNvGrpSpPr/>
          <p:nvPr/>
        </p:nvGrpSpPr>
        <p:grpSpPr>
          <a:xfrm>
            <a:off x="523457" y="4481300"/>
            <a:ext cx="1138205" cy="461665"/>
            <a:chOff x="523457" y="4469981"/>
            <a:chExt cx="1138205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6712E03-E44A-FE75-EE2D-C9DA27BA56AF}"/>
                </a:ext>
              </a:extLst>
            </p:cNvPr>
            <p:cNvSpPr/>
            <p:nvPr/>
          </p:nvSpPr>
          <p:spPr>
            <a:xfrm>
              <a:off x="523457" y="4640585"/>
              <a:ext cx="252894" cy="119422"/>
            </a:xfrm>
            <a:prstGeom prst="rect">
              <a:avLst/>
            </a:prstGeom>
            <a:solidFill>
              <a:srgbClr val="0099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44AFECA-BF94-F892-661C-01F6154C931E}"/>
                </a:ext>
              </a:extLst>
            </p:cNvPr>
            <p:cNvSpPr txBox="1"/>
            <p:nvPr/>
          </p:nvSpPr>
          <p:spPr>
            <a:xfrm>
              <a:off x="764964" y="4469981"/>
              <a:ext cx="89669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 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endParaRPr lang="en-US" sz="800" b="1" baseline="-250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D024E-7214-8B4B-9CDE-6F0306631521}"/>
              </a:ext>
            </a:extLst>
          </p:cNvPr>
          <p:cNvGrpSpPr/>
          <p:nvPr/>
        </p:nvGrpSpPr>
        <p:grpSpPr>
          <a:xfrm>
            <a:off x="2728597" y="4481300"/>
            <a:ext cx="1169676" cy="461665"/>
            <a:chOff x="1626182" y="4469981"/>
            <a:chExt cx="1169676" cy="4616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88F4F4-89C9-830B-AA50-FC232E0895E2}"/>
                </a:ext>
              </a:extLst>
            </p:cNvPr>
            <p:cNvSpPr/>
            <p:nvPr/>
          </p:nvSpPr>
          <p:spPr>
            <a:xfrm>
              <a:off x="1626182" y="4640584"/>
              <a:ext cx="252894" cy="11942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6826A-35E3-D03D-10FF-3E4D1EFBCF6B}"/>
                </a:ext>
              </a:extLst>
            </p:cNvPr>
            <p:cNvSpPr txBox="1"/>
            <p:nvPr/>
          </p:nvSpPr>
          <p:spPr>
            <a:xfrm>
              <a:off x="1873818" y="4469981"/>
              <a:ext cx="92204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Grid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endParaRPr lang="en-US" sz="800" b="1" baseline="-25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095847-94E1-907F-563A-C2D5C87BFA65}"/>
              </a:ext>
            </a:extLst>
          </p:cNvPr>
          <p:cNvGrpSpPr/>
          <p:nvPr/>
        </p:nvGrpSpPr>
        <p:grpSpPr>
          <a:xfrm>
            <a:off x="6063698" y="4542855"/>
            <a:ext cx="1102725" cy="338554"/>
            <a:chOff x="6036363" y="4528970"/>
            <a:chExt cx="1102725" cy="33855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6C91A79-CC7C-C6E2-9CEC-02FB7FB24C68}"/>
                </a:ext>
              </a:extLst>
            </p:cNvPr>
            <p:cNvSpPr/>
            <p:nvPr/>
          </p:nvSpPr>
          <p:spPr>
            <a:xfrm>
              <a:off x="6036363" y="4638017"/>
              <a:ext cx="252894" cy="11942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64F9DFB-F61F-6F95-F609-98BAEB070C4A}"/>
                </a:ext>
              </a:extLst>
            </p:cNvPr>
            <p:cNvSpPr txBox="1"/>
            <p:nvPr/>
          </p:nvSpPr>
          <p:spPr>
            <a:xfrm>
              <a:off x="6267915" y="4528970"/>
              <a:ext cx="87117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Grid</a:t>
              </a:r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E0AEA-030F-ECF7-1ADD-23C43DC4B98D}"/>
              </a:ext>
            </a:extLst>
          </p:cNvPr>
          <p:cNvGrpSpPr/>
          <p:nvPr/>
        </p:nvGrpSpPr>
        <p:grpSpPr>
          <a:xfrm>
            <a:off x="7112483" y="4542855"/>
            <a:ext cx="1168750" cy="338554"/>
            <a:chOff x="7139088" y="4528970"/>
            <a:chExt cx="1168750" cy="33855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BCACAC2-672D-E6BE-C593-7B5353900702}"/>
                </a:ext>
              </a:extLst>
            </p:cNvPr>
            <p:cNvSpPr/>
            <p:nvPr/>
          </p:nvSpPr>
          <p:spPr>
            <a:xfrm>
              <a:off x="7139088" y="4638016"/>
              <a:ext cx="252894" cy="1194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CDBD327-BCD5-E2D1-E50A-20398FB2A659}"/>
                </a:ext>
              </a:extLst>
            </p:cNvPr>
            <p:cNvSpPr txBox="1"/>
            <p:nvPr/>
          </p:nvSpPr>
          <p:spPr>
            <a:xfrm>
              <a:off x="7375626" y="4528970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FFB30E-5A72-B5F6-AD00-67191C3D2FFD}"/>
              </a:ext>
            </a:extLst>
          </p:cNvPr>
          <p:cNvGrpSpPr/>
          <p:nvPr/>
        </p:nvGrpSpPr>
        <p:grpSpPr>
          <a:xfrm>
            <a:off x="1537169" y="4542855"/>
            <a:ext cx="1168568" cy="338554"/>
            <a:chOff x="4934357" y="4531536"/>
            <a:chExt cx="1168568" cy="33855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2ADDFF3-C967-AAA4-03C7-6FC0E970A7F4}"/>
                </a:ext>
              </a:extLst>
            </p:cNvPr>
            <p:cNvSpPr/>
            <p:nvPr/>
          </p:nvSpPr>
          <p:spPr>
            <a:xfrm>
              <a:off x="4934357" y="4640581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D3201E-C8AD-A93D-2A56-1E1141C89AF1}"/>
                </a:ext>
              </a:extLst>
            </p:cNvPr>
            <p:cNvSpPr txBox="1"/>
            <p:nvPr/>
          </p:nvSpPr>
          <p:spPr>
            <a:xfrm>
              <a:off x="5172548" y="4531536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5A2701-BA28-043F-0BB4-C79DD5A2E40B}"/>
              </a:ext>
            </a:extLst>
          </p:cNvPr>
          <p:cNvGrpSpPr/>
          <p:nvPr/>
        </p:nvGrpSpPr>
        <p:grpSpPr>
          <a:xfrm>
            <a:off x="3797610" y="4481300"/>
            <a:ext cx="1099540" cy="461665"/>
            <a:chOff x="2676662" y="4469981"/>
            <a:chExt cx="1099540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0ACB81-7B08-8660-EDEC-2CFE3AD725BA}"/>
                </a:ext>
              </a:extLst>
            </p:cNvPr>
            <p:cNvSpPr/>
            <p:nvPr/>
          </p:nvSpPr>
          <p:spPr>
            <a:xfrm>
              <a:off x="2676662" y="4640580"/>
              <a:ext cx="252894" cy="119422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8378735-AE96-2AE3-9334-13A6D5B0F0A4}"/>
                </a:ext>
              </a:extLst>
            </p:cNvPr>
            <p:cNvSpPr txBox="1"/>
            <p:nvPr/>
          </p:nvSpPr>
          <p:spPr>
            <a:xfrm>
              <a:off x="2914324" y="4469981"/>
              <a:ext cx="86187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C8B3F7-0E01-511E-E6CE-A6BFC76023F3}"/>
              </a:ext>
            </a:extLst>
          </p:cNvPr>
          <p:cNvGrpSpPr/>
          <p:nvPr/>
        </p:nvGrpSpPr>
        <p:grpSpPr>
          <a:xfrm>
            <a:off x="4921786" y="4481300"/>
            <a:ext cx="1142512" cy="461665"/>
            <a:chOff x="6095867" y="4469981"/>
            <a:chExt cx="1142512" cy="46166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0EEBC52-5C17-5AA6-28E7-57D0AE7739EF}"/>
                </a:ext>
              </a:extLst>
            </p:cNvPr>
            <p:cNvSpPr/>
            <p:nvPr/>
          </p:nvSpPr>
          <p:spPr>
            <a:xfrm>
              <a:off x="6095867" y="4640579"/>
              <a:ext cx="252894" cy="119422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1A6BFEA-DE6B-E5A8-93BB-878C968B802F}"/>
                </a:ext>
              </a:extLst>
            </p:cNvPr>
            <p:cNvSpPr txBox="1"/>
            <p:nvPr/>
          </p:nvSpPr>
          <p:spPr>
            <a:xfrm>
              <a:off x="6316340" y="4469981"/>
              <a:ext cx="92203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7F479E-DAD6-EC6C-816B-B7C800D1EB37}"/>
              </a:ext>
            </a:extLst>
          </p:cNvPr>
          <p:cNvGrpSpPr/>
          <p:nvPr/>
        </p:nvGrpSpPr>
        <p:grpSpPr>
          <a:xfrm>
            <a:off x="8242534" y="4542855"/>
            <a:ext cx="983064" cy="338554"/>
            <a:chOff x="8242534" y="4531536"/>
            <a:chExt cx="983064" cy="33855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8531370-E63F-F568-55A4-ACEBD494DC9A}"/>
                </a:ext>
              </a:extLst>
            </p:cNvPr>
            <p:cNvSpPr/>
            <p:nvPr/>
          </p:nvSpPr>
          <p:spPr>
            <a:xfrm>
              <a:off x="8242534" y="4640578"/>
              <a:ext cx="252894" cy="1194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17508F9-1947-0665-BAB0-64775795AB53}"/>
                </a:ext>
              </a:extLst>
            </p:cNvPr>
            <p:cNvSpPr txBox="1"/>
            <p:nvPr/>
          </p:nvSpPr>
          <p:spPr>
            <a:xfrm>
              <a:off x="8468779" y="4531536"/>
              <a:ext cx="75681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6C092B7-2DFC-47A6-B6D3-07694DCB6298}"/>
              </a:ext>
            </a:extLst>
          </p:cNvPr>
          <p:cNvSpPr txBox="1"/>
          <p:nvPr/>
        </p:nvSpPr>
        <p:spPr>
          <a:xfrm>
            <a:off x="2764567" y="1220504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3CC463-70EC-38C3-021C-D105F5DE8ED2}"/>
              </a:ext>
            </a:extLst>
          </p:cNvPr>
          <p:cNvSpPr txBox="1"/>
          <p:nvPr/>
        </p:nvSpPr>
        <p:spPr>
          <a:xfrm>
            <a:off x="6147479" y="1220504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Long-term (100-years)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BE33BA-CFCA-1A0E-F166-DEE8CB2EBF5C}"/>
              </a:ext>
            </a:extLst>
          </p:cNvPr>
          <p:cNvSpPr txBox="1"/>
          <p:nvPr/>
        </p:nvSpPr>
        <p:spPr>
          <a:xfrm rot="16200000">
            <a:off x="-1082656" y="2191915"/>
            <a:ext cx="309078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cs typeface="Arial"/>
              </a:rPr>
              <a:t>Decarbonization pathway to fossil fuel ratio:</a:t>
            </a:r>
          </a:p>
          <a:p>
            <a:pPr algn="ctr"/>
            <a:r>
              <a:rPr lang="en-US" sz="1200" dirty="0">
                <a:cs typeface="Arial"/>
              </a:rPr>
              <a:t>Cumulative radiative forcing of </a:t>
            </a:r>
          </a:p>
          <a:p>
            <a:pPr algn="ctr"/>
            <a:r>
              <a:rPr lang="en-US" sz="1200" dirty="0">
                <a:cs typeface="Arial"/>
              </a:rPr>
              <a:t>continuous emissions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F582531-878A-955D-F79A-ADFCED99BF85}"/>
              </a:ext>
            </a:extLst>
          </p:cNvPr>
          <p:cNvSpPr txBox="1"/>
          <p:nvPr/>
        </p:nvSpPr>
        <p:spPr>
          <a:xfrm>
            <a:off x="1560030" y="340750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-80%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8B0A060-8FF1-C0F8-6AEC-B3124C9BD590}"/>
              </a:ext>
            </a:extLst>
          </p:cNvPr>
          <p:cNvSpPr txBox="1"/>
          <p:nvPr/>
        </p:nvSpPr>
        <p:spPr>
          <a:xfrm>
            <a:off x="1560030" y="140819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+100%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7C569C-9B78-2C62-3E98-4553F3F2792B}"/>
              </a:ext>
            </a:extLst>
          </p:cNvPr>
          <p:cNvSpPr txBox="1"/>
          <p:nvPr/>
        </p:nvSpPr>
        <p:spPr>
          <a:xfrm>
            <a:off x="1560030" y="3629652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-100%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927B0A1-CAF5-79EE-9065-7D524767F7A7}"/>
              </a:ext>
            </a:extLst>
          </p:cNvPr>
          <p:cNvSpPr txBox="1"/>
          <p:nvPr/>
        </p:nvSpPr>
        <p:spPr>
          <a:xfrm>
            <a:off x="1560030" y="163034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+80%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05F2FB0-B035-CC97-0AAD-E6B5495C8A9B}"/>
              </a:ext>
            </a:extLst>
          </p:cNvPr>
          <p:cNvSpPr txBox="1"/>
          <p:nvPr/>
        </p:nvSpPr>
        <p:spPr>
          <a:xfrm>
            <a:off x="1560030" y="185248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+60%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7A47311-CA90-4FFF-DBCA-7A83E52119E4}"/>
              </a:ext>
            </a:extLst>
          </p:cNvPr>
          <p:cNvSpPr txBox="1"/>
          <p:nvPr/>
        </p:nvSpPr>
        <p:spPr>
          <a:xfrm>
            <a:off x="1560030" y="20746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+40%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D4F8F8-CC99-AB93-CC79-E95B88649D7A}"/>
              </a:ext>
            </a:extLst>
          </p:cNvPr>
          <p:cNvSpPr txBox="1"/>
          <p:nvPr/>
        </p:nvSpPr>
        <p:spPr>
          <a:xfrm>
            <a:off x="1560030" y="229677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+20%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C60DE31-886D-6DFA-65E6-73CB7B034DED}"/>
              </a:ext>
            </a:extLst>
          </p:cNvPr>
          <p:cNvSpPr txBox="1"/>
          <p:nvPr/>
        </p:nvSpPr>
        <p:spPr>
          <a:xfrm>
            <a:off x="1560030" y="318535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F741AB2-4938-8624-8FF2-BE5D00D0C0E8}"/>
              </a:ext>
            </a:extLst>
          </p:cNvPr>
          <p:cNvSpPr txBox="1"/>
          <p:nvPr/>
        </p:nvSpPr>
        <p:spPr>
          <a:xfrm>
            <a:off x="1560030" y="296321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-40%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EFCBF0-EC72-053A-7EBF-8D077A9D183B}"/>
              </a:ext>
            </a:extLst>
          </p:cNvPr>
          <p:cNvSpPr txBox="1"/>
          <p:nvPr/>
        </p:nvSpPr>
        <p:spPr>
          <a:xfrm>
            <a:off x="1560030" y="274106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-20%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CA59733-82C3-EB4F-33AC-F69C4F457911}"/>
              </a:ext>
            </a:extLst>
          </p:cNvPr>
          <p:cNvGrpSpPr/>
          <p:nvPr/>
        </p:nvGrpSpPr>
        <p:grpSpPr>
          <a:xfrm>
            <a:off x="807372" y="1459170"/>
            <a:ext cx="471773" cy="2359887"/>
            <a:chOff x="818485" y="1154901"/>
            <a:chExt cx="471773" cy="235988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C78967-53DA-ACE6-509A-37DDAE23C1AA}"/>
                </a:ext>
              </a:extLst>
            </p:cNvPr>
            <p:cNvGrpSpPr/>
            <p:nvPr/>
          </p:nvGrpSpPr>
          <p:grpSpPr>
            <a:xfrm>
              <a:off x="818485" y="1154901"/>
              <a:ext cx="471773" cy="2359887"/>
              <a:chOff x="818485" y="1154901"/>
              <a:chExt cx="471773" cy="2359887"/>
            </a:xfrm>
          </p:grpSpPr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3462FDCB-0337-CE1F-2EEC-E84323649260}"/>
                  </a:ext>
                </a:extLst>
              </p:cNvPr>
              <p:cNvSpPr/>
              <p:nvPr/>
            </p:nvSpPr>
            <p:spPr>
              <a:xfrm rot="10800000">
                <a:off x="818487" y="1154901"/>
                <a:ext cx="471771" cy="115692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row: Down 65">
                <a:extLst>
                  <a:ext uri="{FF2B5EF4-FFF2-40B4-BE49-F238E27FC236}">
                    <a16:creationId xmlns:a16="http://schemas.microsoft.com/office/drawing/2014/main" id="{3BA46036-744D-C541-C078-B4C9C0616046}"/>
                  </a:ext>
                </a:extLst>
              </p:cNvPr>
              <p:cNvSpPr/>
              <p:nvPr/>
            </p:nvSpPr>
            <p:spPr>
              <a:xfrm>
                <a:off x="818485" y="2322078"/>
                <a:ext cx="471771" cy="119271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DF2F2E1-C10E-5AC9-F6DC-734DA5C6C67A}"/>
                </a:ext>
              </a:extLst>
            </p:cNvPr>
            <p:cNvSpPr txBox="1"/>
            <p:nvPr/>
          </p:nvSpPr>
          <p:spPr>
            <a:xfrm rot="16200000">
              <a:off x="76099" y="2216062"/>
              <a:ext cx="199421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CLIMATE IMPACT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513A6F2-0A69-E069-E326-07FEA6F17A50}"/>
              </a:ext>
            </a:extLst>
          </p:cNvPr>
          <p:cNvSpPr/>
          <p:nvPr/>
        </p:nvSpPr>
        <p:spPr>
          <a:xfrm>
            <a:off x="2107133" y="1513197"/>
            <a:ext cx="3391172" cy="2291774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82B77A7-AA28-92E5-1179-56D2F3500AA2}"/>
              </a:ext>
            </a:extLst>
          </p:cNvPr>
          <p:cNvSpPr/>
          <p:nvPr/>
        </p:nvSpPr>
        <p:spPr>
          <a:xfrm>
            <a:off x="5544904" y="1513197"/>
            <a:ext cx="3391172" cy="2291774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">
            <a:extLst>
              <a:ext uri="{FF2B5EF4-FFF2-40B4-BE49-F238E27FC236}">
                <a16:creationId xmlns:a16="http://schemas.microsoft.com/office/drawing/2014/main" id="{8712FFE8-C019-6CA6-620C-F355188E06F9}"/>
              </a:ext>
            </a:extLst>
          </p:cNvPr>
          <p:cNvSpPr txBox="1"/>
          <p:nvPr/>
        </p:nvSpPr>
        <p:spPr>
          <a:xfrm>
            <a:off x="1998370" y="4188164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484F91EA-19A9-7E8B-3A94-A12807AF1401}"/>
              </a:ext>
            </a:extLst>
          </p:cNvPr>
          <p:cNvSpPr txBox="1"/>
          <p:nvPr/>
        </p:nvSpPr>
        <p:spPr>
          <a:xfrm>
            <a:off x="2867550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56" name="TextBox 17">
            <a:extLst>
              <a:ext uri="{FF2B5EF4-FFF2-40B4-BE49-F238E27FC236}">
                <a16:creationId xmlns:a16="http://schemas.microsoft.com/office/drawing/2014/main" id="{459F33A6-5F26-6A5D-086A-D2B51530FF51}"/>
              </a:ext>
            </a:extLst>
          </p:cNvPr>
          <p:cNvSpPr txBox="1"/>
          <p:nvPr/>
        </p:nvSpPr>
        <p:spPr>
          <a:xfrm>
            <a:off x="3600491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57" name="TextBox 18">
            <a:extLst>
              <a:ext uri="{FF2B5EF4-FFF2-40B4-BE49-F238E27FC236}">
                <a16:creationId xmlns:a16="http://schemas.microsoft.com/office/drawing/2014/main" id="{96FBF6E6-4BD0-BCD9-C3F1-989078086AA6}"/>
              </a:ext>
            </a:extLst>
          </p:cNvPr>
          <p:cNvSpPr txBox="1"/>
          <p:nvPr/>
        </p:nvSpPr>
        <p:spPr>
          <a:xfrm>
            <a:off x="4177588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58" name="TextBox 19">
            <a:extLst>
              <a:ext uri="{FF2B5EF4-FFF2-40B4-BE49-F238E27FC236}">
                <a16:creationId xmlns:a16="http://schemas.microsoft.com/office/drawing/2014/main" id="{191F1F51-F0E2-38F4-24FA-665E0A7134EB}"/>
              </a:ext>
            </a:extLst>
          </p:cNvPr>
          <p:cNvSpPr txBox="1"/>
          <p:nvPr/>
        </p:nvSpPr>
        <p:spPr>
          <a:xfrm>
            <a:off x="4781436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59" name="Graphic 25" descr="Single gear with solid fill">
            <a:extLst>
              <a:ext uri="{FF2B5EF4-FFF2-40B4-BE49-F238E27FC236}">
                <a16:creationId xmlns:a16="http://schemas.microsoft.com/office/drawing/2014/main" id="{808D4429-31EC-6DCC-94E9-5ED1CB701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2504" y="3875212"/>
            <a:ext cx="342900" cy="332117"/>
          </a:xfrm>
          <a:prstGeom prst="rect">
            <a:avLst/>
          </a:prstGeom>
        </p:spPr>
      </p:pic>
      <p:pic>
        <p:nvPicPr>
          <p:cNvPr id="160" name="Graphic 26" descr="Airplane with solid fill">
            <a:extLst>
              <a:ext uri="{FF2B5EF4-FFF2-40B4-BE49-F238E27FC236}">
                <a16:creationId xmlns:a16="http://schemas.microsoft.com/office/drawing/2014/main" id="{2964647B-6293-2583-246C-32587D380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51" y="3875212"/>
            <a:ext cx="332117" cy="332117"/>
          </a:xfrm>
          <a:prstGeom prst="rect">
            <a:avLst/>
          </a:prstGeom>
        </p:spPr>
      </p:pic>
      <p:pic>
        <p:nvPicPr>
          <p:cNvPr id="161" name="Graphic 27" descr="Cruise ship with solid fill">
            <a:extLst>
              <a:ext uri="{FF2B5EF4-FFF2-40B4-BE49-F238E27FC236}">
                <a16:creationId xmlns:a16="http://schemas.microsoft.com/office/drawing/2014/main" id="{0CB8B8A4-C3A6-27AD-0F9F-E93277C2A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0082" y="3869820"/>
            <a:ext cx="332117" cy="342900"/>
          </a:xfrm>
          <a:prstGeom prst="rect">
            <a:avLst/>
          </a:prstGeom>
        </p:spPr>
      </p:pic>
      <p:pic>
        <p:nvPicPr>
          <p:cNvPr id="162" name="Graphic 28" descr="Truck with solid fill">
            <a:extLst>
              <a:ext uri="{FF2B5EF4-FFF2-40B4-BE49-F238E27FC236}">
                <a16:creationId xmlns:a16="http://schemas.microsoft.com/office/drawing/2014/main" id="{27ECB5E2-9137-CEBA-6C8F-E7E91020D4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2513" y="3875212"/>
            <a:ext cx="332117" cy="332117"/>
          </a:xfrm>
          <a:prstGeom prst="rect">
            <a:avLst/>
          </a:prstGeom>
        </p:spPr>
      </p:pic>
      <p:pic>
        <p:nvPicPr>
          <p:cNvPr id="163" name="Graphic 29" descr="Home with solid fill">
            <a:extLst>
              <a:ext uri="{FF2B5EF4-FFF2-40B4-BE49-F238E27FC236}">
                <a16:creationId xmlns:a16="http://schemas.microsoft.com/office/drawing/2014/main" id="{590F1D6E-A802-D2EF-28BE-627E9CFC32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35806" y="3875212"/>
            <a:ext cx="342900" cy="332117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48BCFF1D-040B-C226-A11C-63057A09025C}"/>
              </a:ext>
            </a:extLst>
          </p:cNvPr>
          <p:cNvSpPr txBox="1"/>
          <p:nvPr/>
        </p:nvSpPr>
        <p:spPr>
          <a:xfrm>
            <a:off x="1558572" y="25112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F89F687-55BD-DEFA-0542-DA3ADFC1756C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09FEA5-A8D2-4307-810F-0CA866C13210}"/>
              </a:ext>
            </a:extLst>
          </p:cNvPr>
          <p:cNvCxnSpPr/>
          <p:nvPr/>
        </p:nvCxnSpPr>
        <p:spPr>
          <a:xfrm>
            <a:off x="2111718" y="264134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787E56-3533-1382-B831-A8FE71DC7BE4}"/>
              </a:ext>
            </a:extLst>
          </p:cNvPr>
          <p:cNvCxnSpPr/>
          <p:nvPr/>
        </p:nvCxnSpPr>
        <p:spPr>
          <a:xfrm>
            <a:off x="5552796" y="264603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E2306D-17B1-27B7-8D53-9E5402F3F988}"/>
              </a:ext>
            </a:extLst>
          </p:cNvPr>
          <p:cNvGrpSpPr/>
          <p:nvPr/>
        </p:nvGrpSpPr>
        <p:grpSpPr>
          <a:xfrm>
            <a:off x="963824" y="1548030"/>
            <a:ext cx="1017917" cy="2199718"/>
            <a:chOff x="984926" y="1548030"/>
            <a:chExt cx="1017917" cy="21997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64BBE7-46C3-4AE7-D8BD-8479816384E3}"/>
                </a:ext>
              </a:extLst>
            </p:cNvPr>
            <p:cNvSpPr txBox="1"/>
            <p:nvPr/>
          </p:nvSpPr>
          <p:spPr>
            <a:xfrm rot="16200000">
              <a:off x="968751" y="2991782"/>
              <a:ext cx="1050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Decrease 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8CD25-FEA4-73E7-76E2-5A762407BB4F}"/>
                </a:ext>
              </a:extLst>
            </p:cNvPr>
            <p:cNvSpPr txBox="1"/>
            <p:nvPr/>
          </p:nvSpPr>
          <p:spPr>
            <a:xfrm rot="16200000">
              <a:off x="984926" y="1826156"/>
              <a:ext cx="1017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Increase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E84EEF-50F4-4F6B-9FCE-5D0D3B2AFD56}"/>
                </a:ext>
              </a:extLst>
            </p:cNvPr>
            <p:cNvSpPr txBox="1"/>
            <p:nvPr/>
          </p:nvSpPr>
          <p:spPr>
            <a:xfrm>
              <a:off x="984926" y="2499691"/>
              <a:ext cx="1017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SAME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DCC150B-7148-0340-EF10-8653550D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97" y="468856"/>
            <a:ext cx="8709507" cy="44265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Climate impacts of decarbonization pathways as compared to current fossil fuel use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13204B-FA02-6CBC-5D19-3E118F6457CC}"/>
              </a:ext>
            </a:extLst>
          </p:cNvPr>
          <p:cNvSpPr txBox="1"/>
          <p:nvPr/>
        </p:nvSpPr>
        <p:spPr>
          <a:xfrm>
            <a:off x="-55674" y="4276698"/>
            <a:ext cx="2062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Decarbonization pathways</a:t>
            </a:r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7A353295-DF89-7AB1-67DD-5F2D1B7F096E}"/>
              </a:ext>
            </a:extLst>
          </p:cNvPr>
          <p:cNvSpPr/>
          <p:nvPr/>
        </p:nvSpPr>
        <p:spPr>
          <a:xfrm rot="5400000">
            <a:off x="132987" y="4532628"/>
            <a:ext cx="261610" cy="230140"/>
          </a:xfrm>
          <a:prstGeom prst="bentUpArrow">
            <a:avLst/>
          </a:prstGeom>
          <a:solidFill>
            <a:srgbClr val="0033CC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8885585-1034-98AC-E8BF-7B8208D882A3}"/>
              </a:ext>
            </a:extLst>
          </p:cNvPr>
          <p:cNvSpPr/>
          <p:nvPr/>
        </p:nvSpPr>
        <p:spPr>
          <a:xfrm>
            <a:off x="2896823" y="1518046"/>
            <a:ext cx="822653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9807777-4C0C-DA98-4781-64E7D74CC69B}"/>
              </a:ext>
            </a:extLst>
          </p:cNvPr>
          <p:cNvSpPr/>
          <p:nvPr/>
        </p:nvSpPr>
        <p:spPr>
          <a:xfrm>
            <a:off x="4368107" y="1518046"/>
            <a:ext cx="502890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4DE75F2-B13F-055C-ED70-59E97C17E9C1}"/>
              </a:ext>
            </a:extLst>
          </p:cNvPr>
          <p:cNvSpPr/>
          <p:nvPr/>
        </p:nvSpPr>
        <p:spPr>
          <a:xfrm>
            <a:off x="6336055" y="1517952"/>
            <a:ext cx="822653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662880D-C50B-5F0D-321B-879AE75C73B1}"/>
              </a:ext>
            </a:extLst>
          </p:cNvPr>
          <p:cNvSpPr/>
          <p:nvPr/>
        </p:nvSpPr>
        <p:spPr>
          <a:xfrm>
            <a:off x="7807339" y="1517952"/>
            <a:ext cx="502890" cy="2977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912EF1CF-3A7A-1E25-C5D1-C22A16EC8B43}"/>
              </a:ext>
            </a:extLst>
          </p:cNvPr>
          <p:cNvSpPr txBox="1"/>
          <p:nvPr/>
        </p:nvSpPr>
        <p:spPr>
          <a:xfrm>
            <a:off x="5449355" y="4195778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D8A1A5F3-DBA1-23D9-8EC0-16628862B8AD}"/>
              </a:ext>
            </a:extLst>
          </p:cNvPr>
          <p:cNvSpPr txBox="1"/>
          <p:nvPr/>
        </p:nvSpPr>
        <p:spPr>
          <a:xfrm>
            <a:off x="6318535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A5E3AE60-BF09-A0F5-83D1-BA1772782956}"/>
              </a:ext>
            </a:extLst>
          </p:cNvPr>
          <p:cNvSpPr txBox="1"/>
          <p:nvPr/>
        </p:nvSpPr>
        <p:spPr>
          <a:xfrm>
            <a:off x="7051476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359E718B-CD0F-00E9-18F2-0806A6B903B3}"/>
              </a:ext>
            </a:extLst>
          </p:cNvPr>
          <p:cNvSpPr txBox="1"/>
          <p:nvPr/>
        </p:nvSpPr>
        <p:spPr>
          <a:xfrm>
            <a:off x="7628573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E35B8143-8616-D0B3-0835-AA3211036625}"/>
              </a:ext>
            </a:extLst>
          </p:cNvPr>
          <p:cNvSpPr txBox="1"/>
          <p:nvPr/>
        </p:nvSpPr>
        <p:spPr>
          <a:xfrm>
            <a:off x="8232421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9" name="Graphic 25" descr="Single gear with solid fill">
            <a:extLst>
              <a:ext uri="{FF2B5EF4-FFF2-40B4-BE49-F238E27FC236}">
                <a16:creationId xmlns:a16="http://schemas.microsoft.com/office/drawing/2014/main" id="{F5F2942C-BADE-369A-2419-66DD37E9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489" y="3882826"/>
            <a:ext cx="342900" cy="332117"/>
          </a:xfrm>
          <a:prstGeom prst="rect">
            <a:avLst/>
          </a:prstGeom>
        </p:spPr>
      </p:pic>
      <p:pic>
        <p:nvPicPr>
          <p:cNvPr id="20" name="Graphic 26" descr="Airplane with solid fill">
            <a:extLst>
              <a:ext uri="{FF2B5EF4-FFF2-40B4-BE49-F238E27FC236}">
                <a16:creationId xmlns:a16="http://schemas.microsoft.com/office/drawing/2014/main" id="{1D9403C3-65D0-B1D1-D2BE-33E7084E6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2336" y="3882826"/>
            <a:ext cx="332117" cy="332117"/>
          </a:xfrm>
          <a:prstGeom prst="rect">
            <a:avLst/>
          </a:prstGeom>
        </p:spPr>
      </p:pic>
      <p:pic>
        <p:nvPicPr>
          <p:cNvPr id="21" name="Graphic 27" descr="Cruise ship with solid fill">
            <a:extLst>
              <a:ext uri="{FF2B5EF4-FFF2-40B4-BE49-F238E27FC236}">
                <a16:creationId xmlns:a16="http://schemas.microsoft.com/office/drawing/2014/main" id="{EB8FBC70-C310-6AC7-1B8A-26130CB71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1067" y="3877434"/>
            <a:ext cx="332117" cy="342900"/>
          </a:xfrm>
          <a:prstGeom prst="rect">
            <a:avLst/>
          </a:prstGeom>
        </p:spPr>
      </p:pic>
      <p:pic>
        <p:nvPicPr>
          <p:cNvPr id="22" name="Graphic 28" descr="Truck with solid fill">
            <a:extLst>
              <a:ext uri="{FF2B5EF4-FFF2-40B4-BE49-F238E27FC236}">
                <a16:creationId xmlns:a16="http://schemas.microsoft.com/office/drawing/2014/main" id="{2FBBCB13-1B41-D3AC-DC83-E4D7B62C13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498" y="3882826"/>
            <a:ext cx="332117" cy="332117"/>
          </a:xfrm>
          <a:prstGeom prst="rect">
            <a:avLst/>
          </a:prstGeom>
        </p:spPr>
      </p:pic>
      <p:pic>
        <p:nvPicPr>
          <p:cNvPr id="23" name="Graphic 29" descr="Home with solid fill">
            <a:extLst>
              <a:ext uri="{FF2B5EF4-FFF2-40B4-BE49-F238E27FC236}">
                <a16:creationId xmlns:a16="http://schemas.microsoft.com/office/drawing/2014/main" id="{37D44569-0939-1504-5BC0-50B0434578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6791" y="3882826"/>
            <a:ext cx="342900" cy="332117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061DA885-7B3E-94B8-5E88-2F602872613D}"/>
              </a:ext>
            </a:extLst>
          </p:cNvPr>
          <p:cNvSpPr txBox="1"/>
          <p:nvPr/>
        </p:nvSpPr>
        <p:spPr>
          <a:xfrm>
            <a:off x="2764567" y="1220504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D3CE5A-8D70-8A98-D45F-0CBA8B68D324}"/>
              </a:ext>
            </a:extLst>
          </p:cNvPr>
          <p:cNvSpPr txBox="1"/>
          <p:nvPr/>
        </p:nvSpPr>
        <p:spPr>
          <a:xfrm>
            <a:off x="6147479" y="1220504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Long-term (100-years)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9FB90E-EB99-8F93-ECB6-039EDFECB579}"/>
              </a:ext>
            </a:extLst>
          </p:cNvPr>
          <p:cNvSpPr txBox="1"/>
          <p:nvPr/>
        </p:nvSpPr>
        <p:spPr>
          <a:xfrm rot="16200000">
            <a:off x="-1082656" y="2191915"/>
            <a:ext cx="309078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cs typeface="Arial"/>
              </a:rPr>
              <a:t>Decarbonization pathway to fossil fuel ratio:</a:t>
            </a:r>
          </a:p>
          <a:p>
            <a:pPr algn="ctr"/>
            <a:r>
              <a:rPr lang="en-US" sz="1200" dirty="0">
                <a:cs typeface="Arial"/>
              </a:rPr>
              <a:t>Cumulative radiative forcing of </a:t>
            </a:r>
          </a:p>
          <a:p>
            <a:pPr algn="ctr"/>
            <a:r>
              <a:rPr lang="en-US" sz="1200" dirty="0">
                <a:cs typeface="Arial"/>
              </a:rPr>
              <a:t>continuous emissions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728E5B-DAA1-F76F-889A-45628AF2D2CE}"/>
              </a:ext>
            </a:extLst>
          </p:cNvPr>
          <p:cNvSpPr txBox="1"/>
          <p:nvPr/>
        </p:nvSpPr>
        <p:spPr>
          <a:xfrm>
            <a:off x="1560030" y="340750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-80%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0ED08E7-3FE3-CA3A-1EE6-90E91DA6319D}"/>
              </a:ext>
            </a:extLst>
          </p:cNvPr>
          <p:cNvSpPr txBox="1"/>
          <p:nvPr/>
        </p:nvSpPr>
        <p:spPr>
          <a:xfrm>
            <a:off x="1560030" y="140819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+100%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D0C51BB-1FE2-E121-C35A-BFB708D208A2}"/>
              </a:ext>
            </a:extLst>
          </p:cNvPr>
          <p:cNvSpPr txBox="1"/>
          <p:nvPr/>
        </p:nvSpPr>
        <p:spPr>
          <a:xfrm>
            <a:off x="1560030" y="3629652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-100%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A32BBF-1CEC-1459-75A3-283D7EA3D5FC}"/>
              </a:ext>
            </a:extLst>
          </p:cNvPr>
          <p:cNvSpPr txBox="1"/>
          <p:nvPr/>
        </p:nvSpPr>
        <p:spPr>
          <a:xfrm>
            <a:off x="1560030" y="163034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+80%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F6794A-C631-2022-5353-DD007D2FC999}"/>
              </a:ext>
            </a:extLst>
          </p:cNvPr>
          <p:cNvSpPr txBox="1"/>
          <p:nvPr/>
        </p:nvSpPr>
        <p:spPr>
          <a:xfrm>
            <a:off x="1560030" y="185248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+60%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C1C494-372A-0238-BF34-1D2D372085C3}"/>
              </a:ext>
            </a:extLst>
          </p:cNvPr>
          <p:cNvSpPr txBox="1"/>
          <p:nvPr/>
        </p:nvSpPr>
        <p:spPr>
          <a:xfrm>
            <a:off x="1560030" y="20746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+40%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92CF85-E660-E432-B9B0-A747BAE4E3A5}"/>
              </a:ext>
            </a:extLst>
          </p:cNvPr>
          <p:cNvSpPr txBox="1"/>
          <p:nvPr/>
        </p:nvSpPr>
        <p:spPr>
          <a:xfrm>
            <a:off x="1560030" y="229677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+20%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CA0721-CC57-95E8-B649-09DFD0025A66}"/>
              </a:ext>
            </a:extLst>
          </p:cNvPr>
          <p:cNvSpPr txBox="1"/>
          <p:nvPr/>
        </p:nvSpPr>
        <p:spPr>
          <a:xfrm>
            <a:off x="1560030" y="318535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EE4748-26C6-3BCC-00AD-B7BD74437DC5}"/>
              </a:ext>
            </a:extLst>
          </p:cNvPr>
          <p:cNvSpPr txBox="1"/>
          <p:nvPr/>
        </p:nvSpPr>
        <p:spPr>
          <a:xfrm>
            <a:off x="1560030" y="296321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-40%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AD6161C-6229-588F-3B56-C53974A66A73}"/>
              </a:ext>
            </a:extLst>
          </p:cNvPr>
          <p:cNvSpPr txBox="1"/>
          <p:nvPr/>
        </p:nvSpPr>
        <p:spPr>
          <a:xfrm>
            <a:off x="1560030" y="274106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-20%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429AB7B-872A-F33E-FEF5-57E81BB2ACDB}"/>
              </a:ext>
            </a:extLst>
          </p:cNvPr>
          <p:cNvGrpSpPr/>
          <p:nvPr/>
        </p:nvGrpSpPr>
        <p:grpSpPr>
          <a:xfrm>
            <a:off x="807372" y="1459170"/>
            <a:ext cx="471773" cy="2359887"/>
            <a:chOff x="818485" y="1154901"/>
            <a:chExt cx="471773" cy="235988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5023E65-F298-0097-3125-2446E5B83CAD}"/>
                </a:ext>
              </a:extLst>
            </p:cNvPr>
            <p:cNvGrpSpPr/>
            <p:nvPr/>
          </p:nvGrpSpPr>
          <p:grpSpPr>
            <a:xfrm>
              <a:off x="818485" y="1154901"/>
              <a:ext cx="471773" cy="2359887"/>
              <a:chOff x="818485" y="1154901"/>
              <a:chExt cx="471773" cy="2359887"/>
            </a:xfrm>
          </p:grpSpPr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24386899-37DE-8931-6E8D-BB26457CC560}"/>
                  </a:ext>
                </a:extLst>
              </p:cNvPr>
              <p:cNvSpPr/>
              <p:nvPr/>
            </p:nvSpPr>
            <p:spPr>
              <a:xfrm rot="10800000">
                <a:off x="818487" y="1154901"/>
                <a:ext cx="471771" cy="115692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row: Down 65">
                <a:extLst>
                  <a:ext uri="{FF2B5EF4-FFF2-40B4-BE49-F238E27FC236}">
                    <a16:creationId xmlns:a16="http://schemas.microsoft.com/office/drawing/2014/main" id="{2D9667D7-A466-0D07-EC68-595294D7B033}"/>
                  </a:ext>
                </a:extLst>
              </p:cNvPr>
              <p:cNvSpPr/>
              <p:nvPr/>
            </p:nvSpPr>
            <p:spPr>
              <a:xfrm>
                <a:off x="818485" y="2322078"/>
                <a:ext cx="471771" cy="119271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EBFA166-E5C4-CEE2-7E8F-345164ACCED7}"/>
                </a:ext>
              </a:extLst>
            </p:cNvPr>
            <p:cNvSpPr txBox="1"/>
            <p:nvPr/>
          </p:nvSpPr>
          <p:spPr>
            <a:xfrm rot="16200000">
              <a:off x="76099" y="2216062"/>
              <a:ext cx="199421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CLIMATE IMPACT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ED88D79-4E86-C547-A08F-D83A3C3D98DB}"/>
              </a:ext>
            </a:extLst>
          </p:cNvPr>
          <p:cNvSpPr/>
          <p:nvPr/>
        </p:nvSpPr>
        <p:spPr>
          <a:xfrm>
            <a:off x="2107133" y="1513197"/>
            <a:ext cx="3391172" cy="2291774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1613BF7-0BD6-0BED-057C-1F4A18E0389C}"/>
              </a:ext>
            </a:extLst>
          </p:cNvPr>
          <p:cNvSpPr/>
          <p:nvPr/>
        </p:nvSpPr>
        <p:spPr>
          <a:xfrm>
            <a:off x="5544904" y="1513197"/>
            <a:ext cx="3391172" cy="2291774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">
            <a:extLst>
              <a:ext uri="{FF2B5EF4-FFF2-40B4-BE49-F238E27FC236}">
                <a16:creationId xmlns:a16="http://schemas.microsoft.com/office/drawing/2014/main" id="{D1C50475-4C7A-4EA0-2735-64ED82ACF24D}"/>
              </a:ext>
            </a:extLst>
          </p:cNvPr>
          <p:cNvSpPr txBox="1"/>
          <p:nvPr/>
        </p:nvSpPr>
        <p:spPr>
          <a:xfrm>
            <a:off x="1998370" y="4188164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8CE36E8B-96BC-AD2C-4F56-3EB5C85C7B99}"/>
              </a:ext>
            </a:extLst>
          </p:cNvPr>
          <p:cNvSpPr txBox="1"/>
          <p:nvPr/>
        </p:nvSpPr>
        <p:spPr>
          <a:xfrm>
            <a:off x="2867550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56" name="TextBox 17">
            <a:extLst>
              <a:ext uri="{FF2B5EF4-FFF2-40B4-BE49-F238E27FC236}">
                <a16:creationId xmlns:a16="http://schemas.microsoft.com/office/drawing/2014/main" id="{ABDA6AD1-7C21-11F0-8E26-B2F81F943BE0}"/>
              </a:ext>
            </a:extLst>
          </p:cNvPr>
          <p:cNvSpPr txBox="1"/>
          <p:nvPr/>
        </p:nvSpPr>
        <p:spPr>
          <a:xfrm>
            <a:off x="3600491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57" name="TextBox 18">
            <a:extLst>
              <a:ext uri="{FF2B5EF4-FFF2-40B4-BE49-F238E27FC236}">
                <a16:creationId xmlns:a16="http://schemas.microsoft.com/office/drawing/2014/main" id="{6739B2B9-104D-F839-595A-EE844B7569CF}"/>
              </a:ext>
            </a:extLst>
          </p:cNvPr>
          <p:cNvSpPr txBox="1"/>
          <p:nvPr/>
        </p:nvSpPr>
        <p:spPr>
          <a:xfrm>
            <a:off x="4177588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58" name="TextBox 19">
            <a:extLst>
              <a:ext uri="{FF2B5EF4-FFF2-40B4-BE49-F238E27FC236}">
                <a16:creationId xmlns:a16="http://schemas.microsoft.com/office/drawing/2014/main" id="{04C9A1D8-D1B3-212A-22CD-FFD56AAFA8E8}"/>
              </a:ext>
            </a:extLst>
          </p:cNvPr>
          <p:cNvSpPr txBox="1"/>
          <p:nvPr/>
        </p:nvSpPr>
        <p:spPr>
          <a:xfrm>
            <a:off x="4781436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59" name="Graphic 25" descr="Single gear with solid fill">
            <a:extLst>
              <a:ext uri="{FF2B5EF4-FFF2-40B4-BE49-F238E27FC236}">
                <a16:creationId xmlns:a16="http://schemas.microsoft.com/office/drawing/2014/main" id="{161230A1-DE9E-2E19-C881-2BCDCB5CA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2504" y="3875212"/>
            <a:ext cx="342900" cy="332117"/>
          </a:xfrm>
          <a:prstGeom prst="rect">
            <a:avLst/>
          </a:prstGeom>
        </p:spPr>
      </p:pic>
      <p:pic>
        <p:nvPicPr>
          <p:cNvPr id="160" name="Graphic 26" descr="Airplane with solid fill">
            <a:extLst>
              <a:ext uri="{FF2B5EF4-FFF2-40B4-BE49-F238E27FC236}">
                <a16:creationId xmlns:a16="http://schemas.microsoft.com/office/drawing/2014/main" id="{820DE1E0-904C-C989-729F-20DBDAAC4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51" y="3875212"/>
            <a:ext cx="332117" cy="332117"/>
          </a:xfrm>
          <a:prstGeom prst="rect">
            <a:avLst/>
          </a:prstGeom>
        </p:spPr>
      </p:pic>
      <p:pic>
        <p:nvPicPr>
          <p:cNvPr id="161" name="Graphic 27" descr="Cruise ship with solid fill">
            <a:extLst>
              <a:ext uri="{FF2B5EF4-FFF2-40B4-BE49-F238E27FC236}">
                <a16:creationId xmlns:a16="http://schemas.microsoft.com/office/drawing/2014/main" id="{187B4517-7A35-E002-909B-3E6DF8646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0082" y="3869820"/>
            <a:ext cx="332117" cy="342900"/>
          </a:xfrm>
          <a:prstGeom prst="rect">
            <a:avLst/>
          </a:prstGeom>
        </p:spPr>
      </p:pic>
      <p:pic>
        <p:nvPicPr>
          <p:cNvPr id="162" name="Graphic 28" descr="Truck with solid fill">
            <a:extLst>
              <a:ext uri="{FF2B5EF4-FFF2-40B4-BE49-F238E27FC236}">
                <a16:creationId xmlns:a16="http://schemas.microsoft.com/office/drawing/2014/main" id="{29A7C0B8-07C3-8F43-A889-70AA0EDF31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2513" y="3875212"/>
            <a:ext cx="332117" cy="332117"/>
          </a:xfrm>
          <a:prstGeom prst="rect">
            <a:avLst/>
          </a:prstGeom>
        </p:spPr>
      </p:pic>
      <p:pic>
        <p:nvPicPr>
          <p:cNvPr id="163" name="Graphic 29" descr="Home with solid fill">
            <a:extLst>
              <a:ext uri="{FF2B5EF4-FFF2-40B4-BE49-F238E27FC236}">
                <a16:creationId xmlns:a16="http://schemas.microsoft.com/office/drawing/2014/main" id="{D590EA42-1914-8C09-B9B1-BB7294B210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35806" y="3875212"/>
            <a:ext cx="342900" cy="332117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9C0CFA62-8F32-BB7B-F431-906478EB78E0}"/>
              </a:ext>
            </a:extLst>
          </p:cNvPr>
          <p:cNvSpPr txBox="1"/>
          <p:nvPr/>
        </p:nvSpPr>
        <p:spPr>
          <a:xfrm>
            <a:off x="1558572" y="25112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748C111-EADD-0774-CF09-1E5E143913A9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A2F756-6261-C57A-4085-76AC5ACF13D7}"/>
              </a:ext>
            </a:extLst>
          </p:cNvPr>
          <p:cNvCxnSpPr/>
          <p:nvPr/>
        </p:nvCxnSpPr>
        <p:spPr>
          <a:xfrm>
            <a:off x="2111718" y="264134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F5EBF4-F745-9511-BD3E-18749466ECFB}"/>
              </a:ext>
            </a:extLst>
          </p:cNvPr>
          <p:cNvCxnSpPr/>
          <p:nvPr/>
        </p:nvCxnSpPr>
        <p:spPr>
          <a:xfrm>
            <a:off x="5552796" y="264603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C1DFFF-E929-2F3C-2590-A3389814A812}"/>
              </a:ext>
            </a:extLst>
          </p:cNvPr>
          <p:cNvGrpSpPr/>
          <p:nvPr/>
        </p:nvGrpSpPr>
        <p:grpSpPr>
          <a:xfrm>
            <a:off x="3108592" y="1640984"/>
            <a:ext cx="1191453" cy="1993379"/>
            <a:chOff x="3108592" y="1640984"/>
            <a:chExt cx="1191453" cy="19933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F5DFB-CF94-F7C4-4B86-C7C6E4F2314A}"/>
                </a:ext>
              </a:extLst>
            </p:cNvPr>
            <p:cNvGrpSpPr/>
            <p:nvPr/>
          </p:nvGrpSpPr>
          <p:grpSpPr>
            <a:xfrm>
              <a:off x="3211822" y="2043493"/>
              <a:ext cx="1088223" cy="1223412"/>
              <a:chOff x="7138665" y="902749"/>
              <a:chExt cx="1088223" cy="122341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F8E28A-65DB-A1AB-EF23-FF8B0E1691E4}"/>
                  </a:ext>
                </a:extLst>
              </p:cNvPr>
              <p:cNvSpPr/>
              <p:nvPr/>
            </p:nvSpPr>
            <p:spPr>
              <a:xfrm flipH="1">
                <a:off x="7998742" y="1212605"/>
                <a:ext cx="228146" cy="61311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6CCE454-E839-5C37-C820-778DD44153C4}"/>
                  </a:ext>
                </a:extLst>
              </p:cNvPr>
              <p:cNvGrpSpPr/>
              <p:nvPr/>
            </p:nvGrpSpPr>
            <p:grpSpPr>
              <a:xfrm>
                <a:off x="7138665" y="902749"/>
                <a:ext cx="923037" cy="1223412"/>
                <a:chOff x="7361276" y="731932"/>
                <a:chExt cx="923037" cy="1223412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1126AA-6B7D-958A-BD47-AA927A9CB37A}"/>
                    </a:ext>
                  </a:extLst>
                </p:cNvPr>
                <p:cNvSpPr txBox="1"/>
                <p:nvPr/>
              </p:nvSpPr>
              <p:spPr>
                <a:xfrm>
                  <a:off x="7361276" y="731932"/>
                  <a:ext cx="923037" cy="1223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High CH</a:t>
                  </a:r>
                  <a:r>
                    <a:rPr lang="en-US" sz="1050" baseline="-25000" dirty="0"/>
                    <a:t>4</a:t>
                  </a:r>
                  <a:r>
                    <a:rPr lang="en-US" sz="1050" dirty="0"/>
                    <a:t> High H</a:t>
                  </a:r>
                  <a:r>
                    <a:rPr lang="en-US" sz="1050" baseline="-25000" dirty="0"/>
                    <a:t>2</a:t>
                  </a:r>
                </a:p>
                <a:p>
                  <a:endParaRPr lang="en-US" sz="1050" dirty="0"/>
                </a:p>
                <a:p>
                  <a:endParaRPr lang="en-US" sz="1050" dirty="0"/>
                </a:p>
                <a:p>
                  <a:endParaRPr lang="en-US" sz="1050" dirty="0"/>
                </a:p>
                <a:p>
                  <a:r>
                    <a:rPr lang="en-US" sz="1050" dirty="0"/>
                    <a:t>Low CH</a:t>
                  </a:r>
                  <a:r>
                    <a:rPr lang="en-US" sz="1050" baseline="-25000" dirty="0"/>
                    <a:t>4 </a:t>
                  </a:r>
                </a:p>
                <a:p>
                  <a:r>
                    <a:rPr lang="en-US" sz="1050" dirty="0"/>
                    <a:t>Low H</a:t>
                  </a:r>
                  <a:r>
                    <a:rPr lang="en-US" sz="1050" baseline="-25000" dirty="0"/>
                    <a:t>2</a:t>
                  </a: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A795FF0-D37C-9800-603B-125A5F01BD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16757" y="1633719"/>
                  <a:ext cx="181964" cy="8989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D6D1D10-D63A-E6E7-1A7F-6D4C7B850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11047" y="953861"/>
                  <a:ext cx="181964" cy="87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89F0E3-5F93-64BA-FFCA-E3B7F5746733}"/>
                </a:ext>
              </a:extLst>
            </p:cNvPr>
            <p:cNvSpPr txBox="1"/>
            <p:nvPr/>
          </p:nvSpPr>
          <p:spPr>
            <a:xfrm>
              <a:off x="3108592" y="3203476"/>
              <a:ext cx="9414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3CC"/>
                  </a:solidFill>
                </a:rPr>
                <a:t>Best-case emissions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044CE6-D656-178F-000C-2250F4983AC7}"/>
                </a:ext>
              </a:extLst>
            </p:cNvPr>
            <p:cNvSpPr txBox="1"/>
            <p:nvPr/>
          </p:nvSpPr>
          <p:spPr>
            <a:xfrm>
              <a:off x="3108592" y="1640984"/>
              <a:ext cx="9414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3CC"/>
                  </a:solidFill>
                </a:rPr>
                <a:t>Worst-case emissions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1817D02-323B-2C0D-E231-F480F90EED2C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A25B22-6D20-A5B2-9FA3-9EC5BA69DA67}"/>
              </a:ext>
            </a:extLst>
          </p:cNvPr>
          <p:cNvGrpSpPr/>
          <p:nvPr/>
        </p:nvGrpSpPr>
        <p:grpSpPr>
          <a:xfrm>
            <a:off x="523457" y="4481300"/>
            <a:ext cx="1138205" cy="461665"/>
            <a:chOff x="523457" y="4469981"/>
            <a:chExt cx="1138205" cy="46166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0B5B21C-16A7-770D-DF77-32EC9DE6D37D}"/>
                </a:ext>
              </a:extLst>
            </p:cNvPr>
            <p:cNvSpPr/>
            <p:nvPr/>
          </p:nvSpPr>
          <p:spPr>
            <a:xfrm>
              <a:off x="523457" y="4640585"/>
              <a:ext cx="252894" cy="119422"/>
            </a:xfrm>
            <a:prstGeom prst="rect">
              <a:avLst/>
            </a:prstGeom>
            <a:solidFill>
              <a:srgbClr val="0099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FB9022D-48B1-589C-F871-7B310151148E}"/>
                </a:ext>
              </a:extLst>
            </p:cNvPr>
            <p:cNvSpPr txBox="1"/>
            <p:nvPr/>
          </p:nvSpPr>
          <p:spPr>
            <a:xfrm>
              <a:off x="764964" y="4469981"/>
              <a:ext cx="89669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 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endParaRPr lang="en-US" sz="800" b="1" baseline="-250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29D1B2-4C7A-2C6B-E7D1-660CC98C3D93}"/>
              </a:ext>
            </a:extLst>
          </p:cNvPr>
          <p:cNvGrpSpPr/>
          <p:nvPr/>
        </p:nvGrpSpPr>
        <p:grpSpPr>
          <a:xfrm>
            <a:off x="2728597" y="4481300"/>
            <a:ext cx="1169676" cy="461665"/>
            <a:chOff x="1626182" y="4469981"/>
            <a:chExt cx="1169676" cy="46166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2062971-3D44-1B7A-69EA-0DCDD267C010}"/>
                </a:ext>
              </a:extLst>
            </p:cNvPr>
            <p:cNvSpPr/>
            <p:nvPr/>
          </p:nvSpPr>
          <p:spPr>
            <a:xfrm>
              <a:off x="1626182" y="4640584"/>
              <a:ext cx="252894" cy="11942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2B0D33-66DC-FB6B-2EC5-B3625333364F}"/>
                </a:ext>
              </a:extLst>
            </p:cNvPr>
            <p:cNvSpPr txBox="1"/>
            <p:nvPr/>
          </p:nvSpPr>
          <p:spPr>
            <a:xfrm>
              <a:off x="1873818" y="4469981"/>
              <a:ext cx="92204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Grid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endParaRPr lang="en-US" sz="800" b="1" baseline="-25000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216CCDD-2911-C405-4502-53B1D230A50F}"/>
              </a:ext>
            </a:extLst>
          </p:cNvPr>
          <p:cNvGrpSpPr/>
          <p:nvPr/>
        </p:nvGrpSpPr>
        <p:grpSpPr>
          <a:xfrm>
            <a:off x="6063698" y="4542855"/>
            <a:ext cx="1102725" cy="338554"/>
            <a:chOff x="6036363" y="4528970"/>
            <a:chExt cx="1102725" cy="33855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8F224ED-E468-452D-0BE9-50A2E7B3D1F6}"/>
                </a:ext>
              </a:extLst>
            </p:cNvPr>
            <p:cNvSpPr/>
            <p:nvPr/>
          </p:nvSpPr>
          <p:spPr>
            <a:xfrm>
              <a:off x="6036363" y="4638017"/>
              <a:ext cx="252894" cy="11942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CB7153E-432F-0E4D-FD16-9F8A3D3D9FBF}"/>
                </a:ext>
              </a:extLst>
            </p:cNvPr>
            <p:cNvSpPr txBox="1"/>
            <p:nvPr/>
          </p:nvSpPr>
          <p:spPr>
            <a:xfrm>
              <a:off x="6267915" y="4528970"/>
              <a:ext cx="87117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Grid</a:t>
              </a:r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1C8C8D-09BA-B301-A539-EBBDE58A35DE}"/>
              </a:ext>
            </a:extLst>
          </p:cNvPr>
          <p:cNvGrpSpPr/>
          <p:nvPr/>
        </p:nvGrpSpPr>
        <p:grpSpPr>
          <a:xfrm>
            <a:off x="7112483" y="4542855"/>
            <a:ext cx="1168750" cy="338554"/>
            <a:chOff x="7139088" y="4528970"/>
            <a:chExt cx="1168750" cy="338554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EB8ED34-B3F8-F671-925F-75918E1207ED}"/>
                </a:ext>
              </a:extLst>
            </p:cNvPr>
            <p:cNvSpPr/>
            <p:nvPr/>
          </p:nvSpPr>
          <p:spPr>
            <a:xfrm>
              <a:off x="7139088" y="4638016"/>
              <a:ext cx="252894" cy="1194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E71B7D8-8294-CB40-6689-57010AFE8F3F}"/>
                </a:ext>
              </a:extLst>
            </p:cNvPr>
            <p:cNvSpPr txBox="1"/>
            <p:nvPr/>
          </p:nvSpPr>
          <p:spPr>
            <a:xfrm>
              <a:off x="7375626" y="4528970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4BEC333-7A9E-4C94-FFF7-55B1988B225C}"/>
              </a:ext>
            </a:extLst>
          </p:cNvPr>
          <p:cNvGrpSpPr/>
          <p:nvPr/>
        </p:nvGrpSpPr>
        <p:grpSpPr>
          <a:xfrm>
            <a:off x="1537169" y="4542855"/>
            <a:ext cx="1168568" cy="338554"/>
            <a:chOff x="4934357" y="4531536"/>
            <a:chExt cx="1168568" cy="338554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8D6DA52-33AC-3839-D32C-98936A2F0A04}"/>
                </a:ext>
              </a:extLst>
            </p:cNvPr>
            <p:cNvSpPr/>
            <p:nvPr/>
          </p:nvSpPr>
          <p:spPr>
            <a:xfrm>
              <a:off x="4934357" y="4640581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4EF27D1-FBA6-97C0-E79A-1D07039FE18B}"/>
                </a:ext>
              </a:extLst>
            </p:cNvPr>
            <p:cNvSpPr txBox="1"/>
            <p:nvPr/>
          </p:nvSpPr>
          <p:spPr>
            <a:xfrm>
              <a:off x="5172548" y="4531536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173692B-A810-C8CF-60DA-A530A1B76794}"/>
              </a:ext>
            </a:extLst>
          </p:cNvPr>
          <p:cNvGrpSpPr/>
          <p:nvPr/>
        </p:nvGrpSpPr>
        <p:grpSpPr>
          <a:xfrm>
            <a:off x="3797610" y="4481300"/>
            <a:ext cx="1099540" cy="461665"/>
            <a:chOff x="2676662" y="4469981"/>
            <a:chExt cx="1099540" cy="46166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78CB599-BB75-59F0-15C6-3C3461ADA4BE}"/>
                </a:ext>
              </a:extLst>
            </p:cNvPr>
            <p:cNvSpPr/>
            <p:nvPr/>
          </p:nvSpPr>
          <p:spPr>
            <a:xfrm>
              <a:off x="2676662" y="4640580"/>
              <a:ext cx="252894" cy="119422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5B6C9F9-9AB9-7CA7-FBB7-76BC3DD4122C}"/>
                </a:ext>
              </a:extLst>
            </p:cNvPr>
            <p:cNvSpPr txBox="1"/>
            <p:nvPr/>
          </p:nvSpPr>
          <p:spPr>
            <a:xfrm>
              <a:off x="2914324" y="4469981"/>
              <a:ext cx="86187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8C10E6E-DE9C-1ADC-6F57-9F89B76A506C}"/>
              </a:ext>
            </a:extLst>
          </p:cNvPr>
          <p:cNvGrpSpPr/>
          <p:nvPr/>
        </p:nvGrpSpPr>
        <p:grpSpPr>
          <a:xfrm>
            <a:off x="4921786" y="4481300"/>
            <a:ext cx="1142512" cy="461665"/>
            <a:chOff x="6095867" y="4469981"/>
            <a:chExt cx="1142512" cy="46166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CC7B8D5-C974-45C3-12F9-5E7D10051FDE}"/>
                </a:ext>
              </a:extLst>
            </p:cNvPr>
            <p:cNvSpPr/>
            <p:nvPr/>
          </p:nvSpPr>
          <p:spPr>
            <a:xfrm>
              <a:off x="6095867" y="4640579"/>
              <a:ext cx="252894" cy="119422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4795A44-3E6F-9CBE-64F5-B010D66C58F1}"/>
                </a:ext>
              </a:extLst>
            </p:cNvPr>
            <p:cNvSpPr txBox="1"/>
            <p:nvPr/>
          </p:nvSpPr>
          <p:spPr>
            <a:xfrm>
              <a:off x="6316340" y="4469981"/>
              <a:ext cx="92203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7C2A382-9775-F474-BD7A-816B1C8675D7}"/>
              </a:ext>
            </a:extLst>
          </p:cNvPr>
          <p:cNvGrpSpPr/>
          <p:nvPr/>
        </p:nvGrpSpPr>
        <p:grpSpPr>
          <a:xfrm>
            <a:off x="8242534" y="4542855"/>
            <a:ext cx="983064" cy="338554"/>
            <a:chOff x="8242534" y="4531536"/>
            <a:chExt cx="983064" cy="338554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4E775F1-783F-F0A1-362C-1278C9CEE9EE}"/>
                </a:ext>
              </a:extLst>
            </p:cNvPr>
            <p:cNvSpPr/>
            <p:nvPr/>
          </p:nvSpPr>
          <p:spPr>
            <a:xfrm>
              <a:off x="8242534" y="4640578"/>
              <a:ext cx="252894" cy="1194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F3CFDFD-CB67-BFCC-8135-DF998D21AC16}"/>
                </a:ext>
              </a:extLst>
            </p:cNvPr>
            <p:cNvSpPr txBox="1"/>
            <p:nvPr/>
          </p:nvSpPr>
          <p:spPr>
            <a:xfrm>
              <a:off x="8468779" y="4531536"/>
              <a:ext cx="75681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5EADD15-F93E-BDDB-6FF8-29FB88D481FB}"/>
              </a:ext>
            </a:extLst>
          </p:cNvPr>
          <p:cNvGrpSpPr/>
          <p:nvPr/>
        </p:nvGrpSpPr>
        <p:grpSpPr>
          <a:xfrm>
            <a:off x="963824" y="1548030"/>
            <a:ext cx="1017917" cy="2199718"/>
            <a:chOff x="984926" y="1548030"/>
            <a:chExt cx="1017917" cy="2199718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E48525E-9ECA-97E7-6D59-23496BBFCE4B}"/>
                </a:ext>
              </a:extLst>
            </p:cNvPr>
            <p:cNvSpPr txBox="1"/>
            <p:nvPr/>
          </p:nvSpPr>
          <p:spPr>
            <a:xfrm rot="16200000">
              <a:off x="968751" y="2991782"/>
              <a:ext cx="1050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Decrease 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8F7286A-BDAB-38F3-9764-C5A9E93A3EA0}"/>
                </a:ext>
              </a:extLst>
            </p:cNvPr>
            <p:cNvSpPr txBox="1"/>
            <p:nvPr/>
          </p:nvSpPr>
          <p:spPr>
            <a:xfrm rot="16200000">
              <a:off x="984926" y="1826156"/>
              <a:ext cx="1017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Increase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F581DBA-00B3-33A3-F105-919E3BBFE1BD}"/>
                </a:ext>
              </a:extLst>
            </p:cNvPr>
            <p:cNvSpPr txBox="1"/>
            <p:nvPr/>
          </p:nvSpPr>
          <p:spPr>
            <a:xfrm>
              <a:off x="984926" y="2499691"/>
              <a:ext cx="1017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SAME</a:t>
              </a:r>
            </a:p>
          </p:txBody>
        </p:sp>
      </p:grpSp>
      <p:sp>
        <p:nvSpPr>
          <p:cNvPr id="179" name="Title 1">
            <a:extLst>
              <a:ext uri="{FF2B5EF4-FFF2-40B4-BE49-F238E27FC236}">
                <a16:creationId xmlns:a16="http://schemas.microsoft.com/office/drawing/2014/main" id="{BD697094-E7C2-28C7-3DFD-7B4292BA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97" y="468856"/>
            <a:ext cx="8709507" cy="44265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Climate impacts of decarbonization pathways as compared to current fossil fuel use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857AB7B-17AE-B62E-C3CF-4A1065B1BA75}"/>
              </a:ext>
            </a:extLst>
          </p:cNvPr>
          <p:cNvSpPr txBox="1"/>
          <p:nvPr/>
        </p:nvSpPr>
        <p:spPr>
          <a:xfrm>
            <a:off x="-55674" y="4276698"/>
            <a:ext cx="2062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Decarbonization pathways</a:t>
            </a:r>
          </a:p>
        </p:txBody>
      </p:sp>
      <p:sp>
        <p:nvSpPr>
          <p:cNvPr id="181" name="Arrow: Bent-Up 180">
            <a:extLst>
              <a:ext uri="{FF2B5EF4-FFF2-40B4-BE49-F238E27FC236}">
                <a16:creationId xmlns:a16="http://schemas.microsoft.com/office/drawing/2014/main" id="{EE505389-9773-99B2-7B5A-B9A7E5E53552}"/>
              </a:ext>
            </a:extLst>
          </p:cNvPr>
          <p:cNvSpPr/>
          <p:nvPr/>
        </p:nvSpPr>
        <p:spPr>
          <a:xfrm rot="5400000">
            <a:off x="132987" y="4532628"/>
            <a:ext cx="261610" cy="230140"/>
          </a:xfrm>
          <a:prstGeom prst="bentUpArrow">
            <a:avLst/>
          </a:prstGeom>
          <a:solidFill>
            <a:srgbClr val="0033CC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151CD-0186-33A0-DE80-69C9FDA7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69ED-C6D2-ED8E-8107-7F0F68FC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97" y="468856"/>
            <a:ext cx="8709507" cy="44265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Climate impacts of decarbonization pathways as compared to current fossil fuel use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875748D-2F2F-D99A-BBC5-F6266E5DE399}"/>
              </a:ext>
            </a:extLst>
          </p:cNvPr>
          <p:cNvSpPr/>
          <p:nvPr/>
        </p:nvSpPr>
        <p:spPr>
          <a:xfrm>
            <a:off x="2896823" y="1518047"/>
            <a:ext cx="822653" cy="2972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DD12B40-C42A-AB33-CD52-ABD0D74E496F}"/>
              </a:ext>
            </a:extLst>
          </p:cNvPr>
          <p:cNvSpPr/>
          <p:nvPr/>
        </p:nvSpPr>
        <p:spPr>
          <a:xfrm>
            <a:off x="4368107" y="1518046"/>
            <a:ext cx="502890" cy="30134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812D645-F97D-FBD7-55E1-0AE1AF8C05AD}"/>
              </a:ext>
            </a:extLst>
          </p:cNvPr>
          <p:cNvSpPr/>
          <p:nvPr/>
        </p:nvSpPr>
        <p:spPr>
          <a:xfrm>
            <a:off x="6336055" y="1517953"/>
            <a:ext cx="822653" cy="2979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4F14363-54D8-A993-CF72-950D332054A0}"/>
              </a:ext>
            </a:extLst>
          </p:cNvPr>
          <p:cNvSpPr/>
          <p:nvPr/>
        </p:nvSpPr>
        <p:spPr>
          <a:xfrm>
            <a:off x="7807339" y="1517953"/>
            <a:ext cx="502890" cy="2979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8919B26-051B-6C37-F051-A1EE73944422}"/>
              </a:ext>
            </a:extLst>
          </p:cNvPr>
          <p:cNvSpPr txBox="1"/>
          <p:nvPr/>
        </p:nvSpPr>
        <p:spPr>
          <a:xfrm>
            <a:off x="5449355" y="4195778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4FAF09D6-0404-B84E-40CF-9C916940FC52}"/>
              </a:ext>
            </a:extLst>
          </p:cNvPr>
          <p:cNvSpPr txBox="1"/>
          <p:nvPr/>
        </p:nvSpPr>
        <p:spPr>
          <a:xfrm>
            <a:off x="6318535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B0BD15EC-5068-FAE3-E360-D7217B3E6128}"/>
              </a:ext>
            </a:extLst>
          </p:cNvPr>
          <p:cNvSpPr txBox="1"/>
          <p:nvPr/>
        </p:nvSpPr>
        <p:spPr>
          <a:xfrm>
            <a:off x="7051476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1D4BA646-1E8F-6B7B-FB1D-2F9C1998E3D6}"/>
              </a:ext>
            </a:extLst>
          </p:cNvPr>
          <p:cNvSpPr txBox="1"/>
          <p:nvPr/>
        </p:nvSpPr>
        <p:spPr>
          <a:xfrm>
            <a:off x="7628573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172B104-4E6D-79DB-E883-F8DEEC7EAC9D}"/>
              </a:ext>
            </a:extLst>
          </p:cNvPr>
          <p:cNvSpPr txBox="1"/>
          <p:nvPr/>
        </p:nvSpPr>
        <p:spPr>
          <a:xfrm>
            <a:off x="8232421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9" name="Graphic 25" descr="Single gear with solid fill">
            <a:extLst>
              <a:ext uri="{FF2B5EF4-FFF2-40B4-BE49-F238E27FC236}">
                <a16:creationId xmlns:a16="http://schemas.microsoft.com/office/drawing/2014/main" id="{1F140A1D-0ECE-5665-6A54-88DD3897D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489" y="3882826"/>
            <a:ext cx="342900" cy="332117"/>
          </a:xfrm>
          <a:prstGeom prst="rect">
            <a:avLst/>
          </a:prstGeom>
        </p:spPr>
      </p:pic>
      <p:pic>
        <p:nvPicPr>
          <p:cNvPr id="20" name="Graphic 26" descr="Airplane with solid fill">
            <a:extLst>
              <a:ext uri="{FF2B5EF4-FFF2-40B4-BE49-F238E27FC236}">
                <a16:creationId xmlns:a16="http://schemas.microsoft.com/office/drawing/2014/main" id="{67AC7A8A-26F9-4686-F73D-BE51E7B2D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2336" y="3882826"/>
            <a:ext cx="332117" cy="332117"/>
          </a:xfrm>
          <a:prstGeom prst="rect">
            <a:avLst/>
          </a:prstGeom>
        </p:spPr>
      </p:pic>
      <p:pic>
        <p:nvPicPr>
          <p:cNvPr id="21" name="Graphic 27" descr="Cruise ship with solid fill">
            <a:extLst>
              <a:ext uri="{FF2B5EF4-FFF2-40B4-BE49-F238E27FC236}">
                <a16:creationId xmlns:a16="http://schemas.microsoft.com/office/drawing/2014/main" id="{2ECCE42E-C53F-4DDA-C5CE-7C655D21FA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1067" y="3877434"/>
            <a:ext cx="332117" cy="342900"/>
          </a:xfrm>
          <a:prstGeom prst="rect">
            <a:avLst/>
          </a:prstGeom>
        </p:spPr>
      </p:pic>
      <p:pic>
        <p:nvPicPr>
          <p:cNvPr id="22" name="Graphic 28" descr="Truck with solid fill">
            <a:extLst>
              <a:ext uri="{FF2B5EF4-FFF2-40B4-BE49-F238E27FC236}">
                <a16:creationId xmlns:a16="http://schemas.microsoft.com/office/drawing/2014/main" id="{CC133015-1C1A-EB3C-B103-D8E4274BE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498" y="3882826"/>
            <a:ext cx="332117" cy="332117"/>
          </a:xfrm>
          <a:prstGeom prst="rect">
            <a:avLst/>
          </a:prstGeom>
        </p:spPr>
      </p:pic>
      <p:pic>
        <p:nvPicPr>
          <p:cNvPr id="23" name="Graphic 29" descr="Home with solid fill">
            <a:extLst>
              <a:ext uri="{FF2B5EF4-FFF2-40B4-BE49-F238E27FC236}">
                <a16:creationId xmlns:a16="http://schemas.microsoft.com/office/drawing/2014/main" id="{E1E13AB3-1E97-ED5F-1BFF-8552B7A521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6791" y="3882826"/>
            <a:ext cx="342900" cy="332117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EBDC2435-0738-8662-A19A-E612610F945E}"/>
              </a:ext>
            </a:extLst>
          </p:cNvPr>
          <p:cNvSpPr txBox="1"/>
          <p:nvPr/>
        </p:nvSpPr>
        <p:spPr>
          <a:xfrm>
            <a:off x="2764567" y="1220504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0C6B680-7FE9-36EA-D129-093662FCE2C4}"/>
              </a:ext>
            </a:extLst>
          </p:cNvPr>
          <p:cNvSpPr txBox="1"/>
          <p:nvPr/>
        </p:nvSpPr>
        <p:spPr>
          <a:xfrm>
            <a:off x="6147479" y="1220504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Long-term (100-years)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27B888-E393-BAFA-ADDE-9876DBB4E940}"/>
              </a:ext>
            </a:extLst>
          </p:cNvPr>
          <p:cNvSpPr txBox="1"/>
          <p:nvPr/>
        </p:nvSpPr>
        <p:spPr>
          <a:xfrm rot="16200000">
            <a:off x="-1082656" y="2191915"/>
            <a:ext cx="309078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cs typeface="Arial"/>
              </a:rPr>
              <a:t>Decarbonization pathway to fossil fuel ratio:</a:t>
            </a:r>
          </a:p>
          <a:p>
            <a:pPr algn="ctr"/>
            <a:r>
              <a:rPr lang="en-US" sz="1200" dirty="0">
                <a:cs typeface="Arial"/>
              </a:rPr>
              <a:t>Cumulative radiative forcing of </a:t>
            </a:r>
          </a:p>
          <a:p>
            <a:pPr algn="ctr"/>
            <a:r>
              <a:rPr lang="en-US" sz="1200" dirty="0">
                <a:cs typeface="Arial"/>
              </a:rPr>
              <a:t>continuous emissions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2D0722-C155-012B-F924-23EA8D261CCA}"/>
              </a:ext>
            </a:extLst>
          </p:cNvPr>
          <p:cNvSpPr txBox="1"/>
          <p:nvPr/>
        </p:nvSpPr>
        <p:spPr>
          <a:xfrm>
            <a:off x="1560030" y="340750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-80%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F52B2E-2066-B479-556D-664FFA8E185E}"/>
              </a:ext>
            </a:extLst>
          </p:cNvPr>
          <p:cNvSpPr txBox="1"/>
          <p:nvPr/>
        </p:nvSpPr>
        <p:spPr>
          <a:xfrm>
            <a:off x="1560030" y="140819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+100%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16371C0-2540-B08F-8385-1D976C9F2D9F}"/>
              </a:ext>
            </a:extLst>
          </p:cNvPr>
          <p:cNvSpPr txBox="1"/>
          <p:nvPr/>
        </p:nvSpPr>
        <p:spPr>
          <a:xfrm>
            <a:off x="1560030" y="3629652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-100%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F7987E-3400-F83E-317E-05CF470CF65B}"/>
              </a:ext>
            </a:extLst>
          </p:cNvPr>
          <p:cNvSpPr txBox="1"/>
          <p:nvPr/>
        </p:nvSpPr>
        <p:spPr>
          <a:xfrm>
            <a:off x="1560030" y="163034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+80%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B442D1-2642-9C91-5367-BE11AE49E3A6}"/>
              </a:ext>
            </a:extLst>
          </p:cNvPr>
          <p:cNvSpPr txBox="1"/>
          <p:nvPr/>
        </p:nvSpPr>
        <p:spPr>
          <a:xfrm>
            <a:off x="1560030" y="185248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+60%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6AD8BD-787B-E60C-D7D3-379A5BB6CCF4}"/>
              </a:ext>
            </a:extLst>
          </p:cNvPr>
          <p:cNvSpPr txBox="1"/>
          <p:nvPr/>
        </p:nvSpPr>
        <p:spPr>
          <a:xfrm>
            <a:off x="1560030" y="20746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+40%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0877D6E-5236-3A67-AC85-3F074F9FB5F4}"/>
              </a:ext>
            </a:extLst>
          </p:cNvPr>
          <p:cNvSpPr txBox="1"/>
          <p:nvPr/>
        </p:nvSpPr>
        <p:spPr>
          <a:xfrm>
            <a:off x="1560030" y="229677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+20%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AFF21AF-904E-493B-C885-6C480CF9A90D}"/>
              </a:ext>
            </a:extLst>
          </p:cNvPr>
          <p:cNvSpPr txBox="1"/>
          <p:nvPr/>
        </p:nvSpPr>
        <p:spPr>
          <a:xfrm>
            <a:off x="1560030" y="318535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C352B02-A5A3-10B2-5F81-DB47EABBD7DF}"/>
              </a:ext>
            </a:extLst>
          </p:cNvPr>
          <p:cNvSpPr txBox="1"/>
          <p:nvPr/>
        </p:nvSpPr>
        <p:spPr>
          <a:xfrm>
            <a:off x="1560030" y="296321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-40%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1E40406-0AE0-7734-BCE0-32F9B898373B}"/>
              </a:ext>
            </a:extLst>
          </p:cNvPr>
          <p:cNvSpPr txBox="1"/>
          <p:nvPr/>
        </p:nvSpPr>
        <p:spPr>
          <a:xfrm>
            <a:off x="1560030" y="274106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-20%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5BBA9D8-485D-AE8A-1E97-64371D04EC77}"/>
              </a:ext>
            </a:extLst>
          </p:cNvPr>
          <p:cNvGrpSpPr/>
          <p:nvPr/>
        </p:nvGrpSpPr>
        <p:grpSpPr>
          <a:xfrm>
            <a:off x="807372" y="1459170"/>
            <a:ext cx="471773" cy="2359887"/>
            <a:chOff x="818485" y="1154901"/>
            <a:chExt cx="471773" cy="235988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4BB6672-8D4C-D66F-0765-A8A0E887C4BB}"/>
                </a:ext>
              </a:extLst>
            </p:cNvPr>
            <p:cNvGrpSpPr/>
            <p:nvPr/>
          </p:nvGrpSpPr>
          <p:grpSpPr>
            <a:xfrm>
              <a:off x="818485" y="1154901"/>
              <a:ext cx="471773" cy="2359887"/>
              <a:chOff x="818485" y="1154901"/>
              <a:chExt cx="471773" cy="2359887"/>
            </a:xfrm>
          </p:grpSpPr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9A38B421-D442-1C1F-4CF1-8081DA1C9318}"/>
                  </a:ext>
                </a:extLst>
              </p:cNvPr>
              <p:cNvSpPr/>
              <p:nvPr/>
            </p:nvSpPr>
            <p:spPr>
              <a:xfrm rot="10800000">
                <a:off x="818487" y="1154901"/>
                <a:ext cx="471771" cy="115692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row: Down 65">
                <a:extLst>
                  <a:ext uri="{FF2B5EF4-FFF2-40B4-BE49-F238E27FC236}">
                    <a16:creationId xmlns:a16="http://schemas.microsoft.com/office/drawing/2014/main" id="{C8CB8675-D275-B2FC-FEA8-C72D8A67F891}"/>
                  </a:ext>
                </a:extLst>
              </p:cNvPr>
              <p:cNvSpPr/>
              <p:nvPr/>
            </p:nvSpPr>
            <p:spPr>
              <a:xfrm>
                <a:off x="818485" y="2322078"/>
                <a:ext cx="471771" cy="119271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1D2C0F-5FA9-39CC-839A-CA4BDE591B3E}"/>
                </a:ext>
              </a:extLst>
            </p:cNvPr>
            <p:cNvSpPr txBox="1"/>
            <p:nvPr/>
          </p:nvSpPr>
          <p:spPr>
            <a:xfrm rot="16200000">
              <a:off x="76099" y="2216062"/>
              <a:ext cx="199421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CLIMATE IMPACT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419B3FD-9EAE-D9E6-6E4B-68E3F910CF01}"/>
              </a:ext>
            </a:extLst>
          </p:cNvPr>
          <p:cNvSpPr/>
          <p:nvPr/>
        </p:nvSpPr>
        <p:spPr>
          <a:xfrm>
            <a:off x="2107133" y="1513197"/>
            <a:ext cx="3391172" cy="2291774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C7747BE-9A07-DEEC-8F15-A2C0B5791AC8}"/>
              </a:ext>
            </a:extLst>
          </p:cNvPr>
          <p:cNvSpPr/>
          <p:nvPr/>
        </p:nvSpPr>
        <p:spPr>
          <a:xfrm>
            <a:off x="5544904" y="1513197"/>
            <a:ext cx="3391172" cy="2291774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0B5ECF6-35AF-FD1E-9EE0-8FBD8EFEFEA8}"/>
              </a:ext>
            </a:extLst>
          </p:cNvPr>
          <p:cNvSpPr/>
          <p:nvPr/>
        </p:nvSpPr>
        <p:spPr>
          <a:xfrm>
            <a:off x="2254855" y="2859404"/>
            <a:ext cx="132682" cy="619125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5DFE5C-6B45-1C2E-2F6C-C8D74985685A}"/>
              </a:ext>
            </a:extLst>
          </p:cNvPr>
          <p:cNvSpPr/>
          <p:nvPr/>
        </p:nvSpPr>
        <p:spPr>
          <a:xfrm>
            <a:off x="4889306" y="3001690"/>
            <a:ext cx="137160" cy="645909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96EB723-D554-6096-8B26-9A8B7E74C8F8}"/>
              </a:ext>
            </a:extLst>
          </p:cNvPr>
          <p:cNvSpPr/>
          <p:nvPr/>
        </p:nvSpPr>
        <p:spPr>
          <a:xfrm>
            <a:off x="5693130" y="3092768"/>
            <a:ext cx="137160" cy="446438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C7458AF-DECD-3AD9-B8F6-EABB725C0F35}"/>
              </a:ext>
            </a:extLst>
          </p:cNvPr>
          <p:cNvSpPr/>
          <p:nvPr/>
        </p:nvSpPr>
        <p:spPr>
          <a:xfrm>
            <a:off x="6352929" y="3018949"/>
            <a:ext cx="137160" cy="569118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E6254DF-2BE3-D64D-25E6-B6ECD8D80BCC}"/>
              </a:ext>
            </a:extLst>
          </p:cNvPr>
          <p:cNvSpPr/>
          <p:nvPr/>
        </p:nvSpPr>
        <p:spPr>
          <a:xfrm>
            <a:off x="7175062" y="2915913"/>
            <a:ext cx="137160" cy="648341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AAC5931-32C8-1194-5D7E-A5012BC9E8B7}"/>
              </a:ext>
            </a:extLst>
          </p:cNvPr>
          <p:cNvSpPr/>
          <p:nvPr/>
        </p:nvSpPr>
        <p:spPr>
          <a:xfrm>
            <a:off x="8328917" y="3363040"/>
            <a:ext cx="137160" cy="314050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AE0039C-A682-7F90-C800-7BEF125F2676}"/>
              </a:ext>
            </a:extLst>
          </p:cNvPr>
          <p:cNvSpPr/>
          <p:nvPr/>
        </p:nvSpPr>
        <p:spPr>
          <a:xfrm>
            <a:off x="7994814" y="3463458"/>
            <a:ext cx="137160" cy="243672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D2C724-17F6-FD5A-FA85-FC8C1CBB941F}"/>
              </a:ext>
            </a:extLst>
          </p:cNvPr>
          <p:cNvSpPr/>
          <p:nvPr/>
        </p:nvSpPr>
        <p:spPr>
          <a:xfrm>
            <a:off x="8487841" y="3716804"/>
            <a:ext cx="137160" cy="45719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6137BBA-1CC5-B687-05A9-C5F733454862}"/>
              </a:ext>
            </a:extLst>
          </p:cNvPr>
          <p:cNvSpPr/>
          <p:nvPr/>
        </p:nvSpPr>
        <p:spPr>
          <a:xfrm>
            <a:off x="7338941" y="3595729"/>
            <a:ext cx="137160" cy="180692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97780F5-904A-2CDE-1BBB-DCA091628CA9}"/>
              </a:ext>
            </a:extLst>
          </p:cNvPr>
          <p:cNvSpPr/>
          <p:nvPr/>
        </p:nvSpPr>
        <p:spPr>
          <a:xfrm>
            <a:off x="6514918" y="3716804"/>
            <a:ext cx="137160" cy="66760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D970F2D-7346-8F2A-12C4-3D32652945D9}"/>
              </a:ext>
            </a:extLst>
          </p:cNvPr>
          <p:cNvSpPr/>
          <p:nvPr/>
        </p:nvSpPr>
        <p:spPr>
          <a:xfrm>
            <a:off x="5852011" y="3733327"/>
            <a:ext cx="137160" cy="27432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FC7C9EA-4855-E6AA-73BA-0FD81D92DDEA}"/>
              </a:ext>
            </a:extLst>
          </p:cNvPr>
          <p:cNvSpPr/>
          <p:nvPr/>
        </p:nvSpPr>
        <p:spPr>
          <a:xfrm>
            <a:off x="5045185" y="3686712"/>
            <a:ext cx="137160" cy="64523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7DFD17E-1F83-1889-D64E-0273AF9F472F}"/>
              </a:ext>
            </a:extLst>
          </p:cNvPr>
          <p:cNvSpPr/>
          <p:nvPr/>
        </p:nvSpPr>
        <p:spPr>
          <a:xfrm>
            <a:off x="4550972" y="3211441"/>
            <a:ext cx="137160" cy="384288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22D1FB5-32F3-CFEE-DCE5-B519B33A3802}"/>
              </a:ext>
            </a:extLst>
          </p:cNvPr>
          <p:cNvSpPr/>
          <p:nvPr/>
        </p:nvSpPr>
        <p:spPr>
          <a:xfrm>
            <a:off x="3895515" y="3423174"/>
            <a:ext cx="137160" cy="323299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61038D1-D1FD-C80F-1D8B-3820A292EDAB}"/>
              </a:ext>
            </a:extLst>
          </p:cNvPr>
          <p:cNvSpPr/>
          <p:nvPr/>
        </p:nvSpPr>
        <p:spPr>
          <a:xfrm>
            <a:off x="2404260" y="3684542"/>
            <a:ext cx="137160" cy="61931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00DF9F6-743A-17C1-B4D2-4C9E80337D92}"/>
              </a:ext>
            </a:extLst>
          </p:cNvPr>
          <p:cNvSpPr/>
          <p:nvPr/>
        </p:nvSpPr>
        <p:spPr>
          <a:xfrm>
            <a:off x="3074572" y="3647598"/>
            <a:ext cx="137160" cy="115541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EA0F958-7C7D-55EF-699B-E4F5D5CF6577}"/>
              </a:ext>
            </a:extLst>
          </p:cNvPr>
          <p:cNvSpPr/>
          <p:nvPr/>
        </p:nvSpPr>
        <p:spPr>
          <a:xfrm>
            <a:off x="3231904" y="3514249"/>
            <a:ext cx="137160" cy="107468"/>
          </a:xfrm>
          <a:prstGeom prst="rect">
            <a:avLst/>
          </a:prstGeom>
          <a:solidFill>
            <a:srgbClr val="FF66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3BE923-FB66-FAE6-783A-E1B99219C0AC}"/>
              </a:ext>
            </a:extLst>
          </p:cNvPr>
          <p:cNvSpPr/>
          <p:nvPr/>
        </p:nvSpPr>
        <p:spPr>
          <a:xfrm>
            <a:off x="6683068" y="3601121"/>
            <a:ext cx="137160" cy="59302"/>
          </a:xfrm>
          <a:prstGeom prst="rect">
            <a:avLst/>
          </a:prstGeom>
          <a:solidFill>
            <a:srgbClr val="FF66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84CB336-6190-6A4C-08E2-22BEE0B02975}"/>
              </a:ext>
            </a:extLst>
          </p:cNvPr>
          <p:cNvSpPr/>
          <p:nvPr/>
        </p:nvSpPr>
        <p:spPr>
          <a:xfrm>
            <a:off x="2569674" y="3740703"/>
            <a:ext cx="137160" cy="36576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0E8A9F-D191-2A61-9A88-38268615E3D9}"/>
              </a:ext>
            </a:extLst>
          </p:cNvPr>
          <p:cNvSpPr/>
          <p:nvPr/>
        </p:nvSpPr>
        <p:spPr>
          <a:xfrm>
            <a:off x="3388749" y="3745465"/>
            <a:ext cx="137160" cy="18288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1187D2E-A317-634E-6C41-1E2DE0CA7AFB}"/>
              </a:ext>
            </a:extLst>
          </p:cNvPr>
          <p:cNvSpPr/>
          <p:nvPr/>
        </p:nvSpPr>
        <p:spPr>
          <a:xfrm>
            <a:off x="5213484" y="2998169"/>
            <a:ext cx="137160" cy="2227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3AC92D5-CF5B-7B06-12FE-FE5A91D90E08}"/>
              </a:ext>
            </a:extLst>
          </p:cNvPr>
          <p:cNvSpPr/>
          <p:nvPr/>
        </p:nvSpPr>
        <p:spPr>
          <a:xfrm>
            <a:off x="8652477" y="3115105"/>
            <a:ext cx="137160" cy="1276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C7BBF93-5480-3A16-84F2-1A529D35A041}"/>
              </a:ext>
            </a:extLst>
          </p:cNvPr>
          <p:cNvSpPr/>
          <p:nvPr/>
        </p:nvSpPr>
        <p:spPr>
          <a:xfrm>
            <a:off x="6015518" y="3751098"/>
            <a:ext cx="137160" cy="18288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2BE2427-F0EB-FE56-3A0C-3373707C8E75}"/>
              </a:ext>
            </a:extLst>
          </p:cNvPr>
          <p:cNvSpPr/>
          <p:nvPr/>
        </p:nvSpPr>
        <p:spPr>
          <a:xfrm>
            <a:off x="6836546" y="3756547"/>
            <a:ext cx="137160" cy="9144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32B3A96-35E9-ADEE-228A-5496E01349C1}"/>
              </a:ext>
            </a:extLst>
          </p:cNvPr>
          <p:cNvSpPr/>
          <p:nvPr/>
        </p:nvSpPr>
        <p:spPr>
          <a:xfrm>
            <a:off x="7503804" y="2895841"/>
            <a:ext cx="137160" cy="625551"/>
          </a:xfrm>
          <a:prstGeom prst="rect">
            <a:avLst/>
          </a:prstGeom>
          <a:pattFill prst="wdUpDiag">
            <a:fgClr>
              <a:srgbClr val="33CCFF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A39A9E7-5E30-5D85-F81D-11D3CA79A8AE}"/>
              </a:ext>
            </a:extLst>
          </p:cNvPr>
          <p:cNvSpPr/>
          <p:nvPr/>
        </p:nvSpPr>
        <p:spPr>
          <a:xfrm>
            <a:off x="4223895" y="3686713"/>
            <a:ext cx="137160" cy="9209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1958155-AA7B-18B0-941F-A93FEB6A93B5}"/>
              </a:ext>
            </a:extLst>
          </p:cNvPr>
          <p:cNvSpPr/>
          <p:nvPr/>
        </p:nvSpPr>
        <p:spPr>
          <a:xfrm>
            <a:off x="4712972" y="3610503"/>
            <a:ext cx="137160" cy="165918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EBAB4AC-6CF5-DD3A-4D4B-E6BF042C8813}"/>
              </a:ext>
            </a:extLst>
          </p:cNvPr>
          <p:cNvSpPr/>
          <p:nvPr/>
        </p:nvSpPr>
        <p:spPr>
          <a:xfrm>
            <a:off x="7663818" y="3737580"/>
            <a:ext cx="137160" cy="45719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1470F72-B411-E217-9285-F1B40674E6BE}"/>
              </a:ext>
            </a:extLst>
          </p:cNvPr>
          <p:cNvSpPr/>
          <p:nvPr/>
        </p:nvSpPr>
        <p:spPr>
          <a:xfrm>
            <a:off x="8161460" y="3696325"/>
            <a:ext cx="137160" cy="8962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">
            <a:extLst>
              <a:ext uri="{FF2B5EF4-FFF2-40B4-BE49-F238E27FC236}">
                <a16:creationId xmlns:a16="http://schemas.microsoft.com/office/drawing/2014/main" id="{382EBE25-DBE5-0177-DE7E-4B518874FB54}"/>
              </a:ext>
            </a:extLst>
          </p:cNvPr>
          <p:cNvSpPr txBox="1"/>
          <p:nvPr/>
        </p:nvSpPr>
        <p:spPr>
          <a:xfrm>
            <a:off x="1998370" y="4188164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9DD6B2D5-58DE-EC0F-BFB4-010CF92C4375}"/>
              </a:ext>
            </a:extLst>
          </p:cNvPr>
          <p:cNvSpPr txBox="1"/>
          <p:nvPr/>
        </p:nvSpPr>
        <p:spPr>
          <a:xfrm>
            <a:off x="2867550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56" name="TextBox 17">
            <a:extLst>
              <a:ext uri="{FF2B5EF4-FFF2-40B4-BE49-F238E27FC236}">
                <a16:creationId xmlns:a16="http://schemas.microsoft.com/office/drawing/2014/main" id="{F913A928-D6AA-5B0A-EFEB-903E0E2BA199}"/>
              </a:ext>
            </a:extLst>
          </p:cNvPr>
          <p:cNvSpPr txBox="1"/>
          <p:nvPr/>
        </p:nvSpPr>
        <p:spPr>
          <a:xfrm>
            <a:off x="3600491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57" name="TextBox 18">
            <a:extLst>
              <a:ext uri="{FF2B5EF4-FFF2-40B4-BE49-F238E27FC236}">
                <a16:creationId xmlns:a16="http://schemas.microsoft.com/office/drawing/2014/main" id="{AA7AD9E9-41DE-8455-0A8C-0F875A70999B}"/>
              </a:ext>
            </a:extLst>
          </p:cNvPr>
          <p:cNvSpPr txBox="1"/>
          <p:nvPr/>
        </p:nvSpPr>
        <p:spPr>
          <a:xfrm>
            <a:off x="4177588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58" name="TextBox 19">
            <a:extLst>
              <a:ext uri="{FF2B5EF4-FFF2-40B4-BE49-F238E27FC236}">
                <a16:creationId xmlns:a16="http://schemas.microsoft.com/office/drawing/2014/main" id="{C08B78C1-FC16-AA34-5988-C23672848FD5}"/>
              </a:ext>
            </a:extLst>
          </p:cNvPr>
          <p:cNvSpPr txBox="1"/>
          <p:nvPr/>
        </p:nvSpPr>
        <p:spPr>
          <a:xfrm>
            <a:off x="4781436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59" name="Graphic 25" descr="Single gear with solid fill">
            <a:extLst>
              <a:ext uri="{FF2B5EF4-FFF2-40B4-BE49-F238E27FC236}">
                <a16:creationId xmlns:a16="http://schemas.microsoft.com/office/drawing/2014/main" id="{73331947-278E-4C7A-4612-005CBC2B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2504" y="3875212"/>
            <a:ext cx="342900" cy="332117"/>
          </a:xfrm>
          <a:prstGeom prst="rect">
            <a:avLst/>
          </a:prstGeom>
        </p:spPr>
      </p:pic>
      <p:pic>
        <p:nvPicPr>
          <p:cNvPr id="160" name="Graphic 26" descr="Airplane with solid fill">
            <a:extLst>
              <a:ext uri="{FF2B5EF4-FFF2-40B4-BE49-F238E27FC236}">
                <a16:creationId xmlns:a16="http://schemas.microsoft.com/office/drawing/2014/main" id="{71CFFEA3-F189-1B93-4F00-BC17E776C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51" y="3875212"/>
            <a:ext cx="332117" cy="332117"/>
          </a:xfrm>
          <a:prstGeom prst="rect">
            <a:avLst/>
          </a:prstGeom>
        </p:spPr>
      </p:pic>
      <p:pic>
        <p:nvPicPr>
          <p:cNvPr id="161" name="Graphic 27" descr="Cruise ship with solid fill">
            <a:extLst>
              <a:ext uri="{FF2B5EF4-FFF2-40B4-BE49-F238E27FC236}">
                <a16:creationId xmlns:a16="http://schemas.microsoft.com/office/drawing/2014/main" id="{9974EF77-DC54-A49D-74EE-DD5728AFA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0082" y="3869820"/>
            <a:ext cx="332117" cy="342900"/>
          </a:xfrm>
          <a:prstGeom prst="rect">
            <a:avLst/>
          </a:prstGeom>
        </p:spPr>
      </p:pic>
      <p:pic>
        <p:nvPicPr>
          <p:cNvPr id="162" name="Graphic 28" descr="Truck with solid fill">
            <a:extLst>
              <a:ext uri="{FF2B5EF4-FFF2-40B4-BE49-F238E27FC236}">
                <a16:creationId xmlns:a16="http://schemas.microsoft.com/office/drawing/2014/main" id="{117D7899-F184-6113-4B2E-9ECFF04A4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2513" y="3875212"/>
            <a:ext cx="332117" cy="332117"/>
          </a:xfrm>
          <a:prstGeom prst="rect">
            <a:avLst/>
          </a:prstGeom>
        </p:spPr>
      </p:pic>
      <p:pic>
        <p:nvPicPr>
          <p:cNvPr id="163" name="Graphic 29" descr="Home with solid fill">
            <a:extLst>
              <a:ext uri="{FF2B5EF4-FFF2-40B4-BE49-F238E27FC236}">
                <a16:creationId xmlns:a16="http://schemas.microsoft.com/office/drawing/2014/main" id="{2086AD47-C27E-92C1-B0FA-64D8A3F14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35806" y="3875212"/>
            <a:ext cx="342900" cy="332117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EA06F751-600E-909C-9F9A-5080B2B1AEDB}"/>
              </a:ext>
            </a:extLst>
          </p:cNvPr>
          <p:cNvSpPr txBox="1"/>
          <p:nvPr/>
        </p:nvSpPr>
        <p:spPr>
          <a:xfrm>
            <a:off x="1558572" y="25112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BC84495-B567-EE4F-816E-5E62BEC358CD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B5952-7153-303F-5F39-42E2ED0696A1}"/>
              </a:ext>
            </a:extLst>
          </p:cNvPr>
          <p:cNvSpPr/>
          <p:nvPr/>
        </p:nvSpPr>
        <p:spPr>
          <a:xfrm>
            <a:off x="3559297" y="3794463"/>
            <a:ext cx="137160" cy="914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3D4AC0-1954-3854-6DBB-43C0E1672B14}"/>
              </a:ext>
            </a:extLst>
          </p:cNvPr>
          <p:cNvSpPr/>
          <p:nvPr/>
        </p:nvSpPr>
        <p:spPr>
          <a:xfrm>
            <a:off x="2739237" y="3794463"/>
            <a:ext cx="137160" cy="914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A4446-4C3B-47D4-57E8-9EFDB61B1A10}"/>
              </a:ext>
            </a:extLst>
          </p:cNvPr>
          <p:cNvSpPr/>
          <p:nvPr/>
        </p:nvSpPr>
        <p:spPr>
          <a:xfrm>
            <a:off x="7001435" y="3797072"/>
            <a:ext cx="137160" cy="914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285EC-2CF9-BEB0-A711-01C9BEA2031F}"/>
              </a:ext>
            </a:extLst>
          </p:cNvPr>
          <p:cNvSpPr/>
          <p:nvPr/>
        </p:nvSpPr>
        <p:spPr>
          <a:xfrm>
            <a:off x="6174341" y="3797072"/>
            <a:ext cx="137160" cy="914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730E75-7E63-7755-BA4C-E8B3AFD3B6E1}"/>
              </a:ext>
            </a:extLst>
          </p:cNvPr>
          <p:cNvCxnSpPr/>
          <p:nvPr/>
        </p:nvCxnSpPr>
        <p:spPr>
          <a:xfrm>
            <a:off x="2111718" y="264134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54F42E-A263-5E33-FE2B-E5A69DFA94FB}"/>
              </a:ext>
            </a:extLst>
          </p:cNvPr>
          <p:cNvCxnSpPr/>
          <p:nvPr/>
        </p:nvCxnSpPr>
        <p:spPr>
          <a:xfrm>
            <a:off x="5552796" y="264603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A2C98D-6492-4DC4-B752-A6A505A18E64}"/>
              </a:ext>
            </a:extLst>
          </p:cNvPr>
          <p:cNvGrpSpPr/>
          <p:nvPr/>
        </p:nvGrpSpPr>
        <p:grpSpPr>
          <a:xfrm>
            <a:off x="963824" y="1548030"/>
            <a:ext cx="1017917" cy="2199718"/>
            <a:chOff x="984926" y="1548030"/>
            <a:chExt cx="1017917" cy="21997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070F9A-9FF5-07FF-976B-12515A534BBC}"/>
                </a:ext>
              </a:extLst>
            </p:cNvPr>
            <p:cNvSpPr txBox="1"/>
            <p:nvPr/>
          </p:nvSpPr>
          <p:spPr>
            <a:xfrm rot="16200000">
              <a:off x="968751" y="2991782"/>
              <a:ext cx="1050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Decrease 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53671C-2DA1-0660-CEC1-24687FF3E4BF}"/>
                </a:ext>
              </a:extLst>
            </p:cNvPr>
            <p:cNvSpPr txBox="1"/>
            <p:nvPr/>
          </p:nvSpPr>
          <p:spPr>
            <a:xfrm rot="16200000">
              <a:off x="984926" y="1826156"/>
              <a:ext cx="1017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Increase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97F388-E917-5371-94C1-9588030C1F53}"/>
                </a:ext>
              </a:extLst>
            </p:cNvPr>
            <p:cNvSpPr txBox="1"/>
            <p:nvPr/>
          </p:nvSpPr>
          <p:spPr>
            <a:xfrm>
              <a:off x="984926" y="2499691"/>
              <a:ext cx="1017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SAME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EF649E6-4789-A2C4-E0B6-95DBDB1A2A74}"/>
              </a:ext>
            </a:extLst>
          </p:cNvPr>
          <p:cNvSpPr/>
          <p:nvPr/>
        </p:nvSpPr>
        <p:spPr>
          <a:xfrm>
            <a:off x="2912267" y="2474882"/>
            <a:ext cx="137160" cy="1020317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AB9D2E2-9CAB-6F0C-2224-50977BBAA41B}"/>
              </a:ext>
            </a:extLst>
          </p:cNvPr>
          <p:cNvSpPr/>
          <p:nvPr/>
        </p:nvSpPr>
        <p:spPr>
          <a:xfrm>
            <a:off x="3732539" y="2299811"/>
            <a:ext cx="137160" cy="1150759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B59B40C-D751-FA05-6AF1-E2BFDD592399}"/>
              </a:ext>
            </a:extLst>
          </p:cNvPr>
          <p:cNvSpPr/>
          <p:nvPr/>
        </p:nvSpPr>
        <p:spPr>
          <a:xfrm>
            <a:off x="4389028" y="1541514"/>
            <a:ext cx="137160" cy="1625072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40BA935-5E33-42A0-7BE3-BE7307AF42CA}"/>
              </a:ext>
            </a:extLst>
          </p:cNvPr>
          <p:cNvSpPr/>
          <p:nvPr/>
        </p:nvSpPr>
        <p:spPr>
          <a:xfrm>
            <a:off x="7832547" y="2449831"/>
            <a:ext cx="137160" cy="935830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9ECCBA0-6E50-03E5-B090-4F88E82BEB84}"/>
              </a:ext>
            </a:extLst>
          </p:cNvPr>
          <p:cNvSpPr/>
          <p:nvPr/>
        </p:nvSpPr>
        <p:spPr>
          <a:xfrm>
            <a:off x="4058491" y="2318212"/>
            <a:ext cx="137160" cy="1142475"/>
          </a:xfrm>
          <a:prstGeom prst="rect">
            <a:avLst/>
          </a:prstGeom>
          <a:pattFill prst="wdUpDiag">
            <a:fgClr>
              <a:srgbClr val="33CCFF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A4C362-4C7D-7D6D-D566-BDCA4D64B1FD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0D393E-9DED-0CA5-9412-2D8A02752FD5}"/>
              </a:ext>
            </a:extLst>
          </p:cNvPr>
          <p:cNvGrpSpPr/>
          <p:nvPr/>
        </p:nvGrpSpPr>
        <p:grpSpPr>
          <a:xfrm>
            <a:off x="523457" y="4481300"/>
            <a:ext cx="1138205" cy="461665"/>
            <a:chOff x="523457" y="4469981"/>
            <a:chExt cx="1138205" cy="4616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0784A0-FD43-3D40-2A18-E0E597EA0BE6}"/>
                </a:ext>
              </a:extLst>
            </p:cNvPr>
            <p:cNvSpPr/>
            <p:nvPr/>
          </p:nvSpPr>
          <p:spPr>
            <a:xfrm>
              <a:off x="523457" y="4640585"/>
              <a:ext cx="252894" cy="119422"/>
            </a:xfrm>
            <a:prstGeom prst="rect">
              <a:avLst/>
            </a:prstGeom>
            <a:solidFill>
              <a:srgbClr val="0099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76CF30-B6A3-F4CA-3058-F03393E52784}"/>
                </a:ext>
              </a:extLst>
            </p:cNvPr>
            <p:cNvSpPr txBox="1"/>
            <p:nvPr/>
          </p:nvSpPr>
          <p:spPr>
            <a:xfrm>
              <a:off x="764964" y="4469981"/>
              <a:ext cx="89669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 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endParaRPr lang="en-US" sz="800" b="1" baseline="-250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F46917E-008C-4ABA-8483-84E945FBFC75}"/>
              </a:ext>
            </a:extLst>
          </p:cNvPr>
          <p:cNvGrpSpPr/>
          <p:nvPr/>
        </p:nvGrpSpPr>
        <p:grpSpPr>
          <a:xfrm>
            <a:off x="2728597" y="4481300"/>
            <a:ext cx="1169676" cy="461665"/>
            <a:chOff x="1626182" y="4469981"/>
            <a:chExt cx="1169676" cy="46166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D50E02-52B1-422D-1B9A-3A16FD0F4283}"/>
                </a:ext>
              </a:extLst>
            </p:cNvPr>
            <p:cNvSpPr/>
            <p:nvPr/>
          </p:nvSpPr>
          <p:spPr>
            <a:xfrm>
              <a:off x="1626182" y="4640584"/>
              <a:ext cx="252894" cy="119422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117FC3-B6C9-F186-D40C-95DB0BEB48ED}"/>
                </a:ext>
              </a:extLst>
            </p:cNvPr>
            <p:cNvSpPr txBox="1"/>
            <p:nvPr/>
          </p:nvSpPr>
          <p:spPr>
            <a:xfrm>
              <a:off x="1873818" y="4469981"/>
              <a:ext cx="92204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Grid</a:t>
              </a:r>
            </a:p>
            <a:p>
              <a:r>
                <a:rPr lang="en-US" sz="800" b="1" dirty="0">
                  <a:cs typeface="Arial"/>
                </a:rPr>
                <a:t>electricity-based H</a:t>
              </a:r>
              <a:r>
                <a:rPr lang="en-US" sz="800" b="1" baseline="-25000" dirty="0">
                  <a:cs typeface="Arial"/>
                </a:rPr>
                <a:t>2</a:t>
              </a:r>
              <a:endParaRPr lang="en-US" sz="800" b="1" baseline="-25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66E18A-0152-455A-B668-44A9CAC96956}"/>
              </a:ext>
            </a:extLst>
          </p:cNvPr>
          <p:cNvGrpSpPr/>
          <p:nvPr/>
        </p:nvGrpSpPr>
        <p:grpSpPr>
          <a:xfrm>
            <a:off x="6063698" y="4542855"/>
            <a:ext cx="1102725" cy="338554"/>
            <a:chOff x="6036363" y="4528970"/>
            <a:chExt cx="1102725" cy="33855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C50DCAC-C761-BB07-F034-6BF48B888BA0}"/>
                </a:ext>
              </a:extLst>
            </p:cNvPr>
            <p:cNvSpPr/>
            <p:nvPr/>
          </p:nvSpPr>
          <p:spPr>
            <a:xfrm>
              <a:off x="6036363" y="4638017"/>
              <a:ext cx="252894" cy="11942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432180-B4DA-BECB-1AF2-43053A222E1E}"/>
                </a:ext>
              </a:extLst>
            </p:cNvPr>
            <p:cNvSpPr txBox="1"/>
            <p:nvPr/>
          </p:nvSpPr>
          <p:spPr>
            <a:xfrm>
              <a:off x="6267915" y="4528970"/>
              <a:ext cx="87117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Grid</a:t>
              </a:r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9A5820-EAE2-0640-DEE6-BD85AF9B8D35}"/>
              </a:ext>
            </a:extLst>
          </p:cNvPr>
          <p:cNvGrpSpPr/>
          <p:nvPr/>
        </p:nvGrpSpPr>
        <p:grpSpPr>
          <a:xfrm>
            <a:off x="7112483" y="4542855"/>
            <a:ext cx="1168750" cy="338554"/>
            <a:chOff x="7139088" y="4528970"/>
            <a:chExt cx="1168750" cy="33855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F6831E-48DE-5C6D-D2AC-4B93D7174E31}"/>
                </a:ext>
              </a:extLst>
            </p:cNvPr>
            <p:cNvSpPr/>
            <p:nvPr/>
          </p:nvSpPr>
          <p:spPr>
            <a:xfrm>
              <a:off x="7139088" y="4638016"/>
              <a:ext cx="252894" cy="1194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AC5F5E-B30A-E2AB-8D98-A8B7CE5C060D}"/>
                </a:ext>
              </a:extLst>
            </p:cNvPr>
            <p:cNvSpPr txBox="1"/>
            <p:nvPr/>
          </p:nvSpPr>
          <p:spPr>
            <a:xfrm>
              <a:off x="7375626" y="4528970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electrification</a:t>
              </a:r>
              <a:endParaRPr lang="en-US" sz="800" b="1" baseline="-250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5F7F11-33FD-EF60-672D-41EA03E7AA5A}"/>
              </a:ext>
            </a:extLst>
          </p:cNvPr>
          <p:cNvGrpSpPr/>
          <p:nvPr/>
        </p:nvGrpSpPr>
        <p:grpSpPr>
          <a:xfrm>
            <a:off x="1537169" y="4542855"/>
            <a:ext cx="1168568" cy="338554"/>
            <a:chOff x="4934357" y="4531536"/>
            <a:chExt cx="1168568" cy="33855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68FE1F-8A7D-B1D8-8E38-B6BE26D1D10B}"/>
                </a:ext>
              </a:extLst>
            </p:cNvPr>
            <p:cNvSpPr/>
            <p:nvPr/>
          </p:nvSpPr>
          <p:spPr>
            <a:xfrm>
              <a:off x="4934357" y="4640581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88B43E-C5CF-C3CB-C48E-6819710401AD}"/>
                </a:ext>
              </a:extLst>
            </p:cNvPr>
            <p:cNvSpPr txBox="1"/>
            <p:nvPr/>
          </p:nvSpPr>
          <p:spPr>
            <a:xfrm>
              <a:off x="5172548" y="4531536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Renewable</a:t>
              </a:r>
              <a:endParaRPr lang="en-US" sz="2000" dirty="0"/>
            </a:p>
            <a:p>
              <a:r>
                <a:rPr lang="en-US" sz="800" b="1" dirty="0">
                  <a:cs typeface="Arial"/>
                </a:rPr>
                <a:t>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87FCF56-2114-59CF-8D06-5393BD188216}"/>
              </a:ext>
            </a:extLst>
          </p:cNvPr>
          <p:cNvGrpSpPr/>
          <p:nvPr/>
        </p:nvGrpSpPr>
        <p:grpSpPr>
          <a:xfrm>
            <a:off x="3797610" y="4481300"/>
            <a:ext cx="1099540" cy="461665"/>
            <a:chOff x="2676662" y="4469981"/>
            <a:chExt cx="1099540" cy="46166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50C272-331E-5866-FCA2-91768B124D32}"/>
                </a:ext>
              </a:extLst>
            </p:cNvPr>
            <p:cNvSpPr/>
            <p:nvPr/>
          </p:nvSpPr>
          <p:spPr>
            <a:xfrm>
              <a:off x="2676662" y="4640580"/>
              <a:ext cx="252894" cy="119422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C4738A-AC3A-E318-151B-6D2676434123}"/>
                </a:ext>
              </a:extLst>
            </p:cNvPr>
            <p:cNvSpPr txBox="1"/>
            <p:nvPr/>
          </p:nvSpPr>
          <p:spPr>
            <a:xfrm>
              <a:off x="2914324" y="4469981"/>
              <a:ext cx="86187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EE5CFA-84BD-4547-E62C-5FF42AAF23C0}"/>
              </a:ext>
            </a:extLst>
          </p:cNvPr>
          <p:cNvGrpSpPr/>
          <p:nvPr/>
        </p:nvGrpSpPr>
        <p:grpSpPr>
          <a:xfrm>
            <a:off x="4921786" y="4481300"/>
            <a:ext cx="1142512" cy="461665"/>
            <a:chOff x="6095867" y="4469981"/>
            <a:chExt cx="1142512" cy="46166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9E985E6-44D0-5A13-F7A7-4CE6E736F74F}"/>
                </a:ext>
              </a:extLst>
            </p:cNvPr>
            <p:cNvSpPr/>
            <p:nvPr/>
          </p:nvSpPr>
          <p:spPr>
            <a:xfrm>
              <a:off x="6095867" y="4640579"/>
              <a:ext cx="252894" cy="119422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F3E8AF-892F-F016-490B-C92435745412}"/>
                </a:ext>
              </a:extLst>
            </p:cNvPr>
            <p:cNvSpPr txBox="1"/>
            <p:nvPr/>
          </p:nvSpPr>
          <p:spPr>
            <a:xfrm>
              <a:off x="6316340" y="4469981"/>
              <a:ext cx="92203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F4E55D-5797-786B-2AE7-5845AFCD0298}"/>
              </a:ext>
            </a:extLst>
          </p:cNvPr>
          <p:cNvGrpSpPr/>
          <p:nvPr/>
        </p:nvGrpSpPr>
        <p:grpSpPr>
          <a:xfrm>
            <a:off x="8242534" y="4542855"/>
            <a:ext cx="983064" cy="338554"/>
            <a:chOff x="8242534" y="4531536"/>
            <a:chExt cx="983064" cy="33855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B784D1B-605E-C981-CD99-C15D357A2C03}"/>
                </a:ext>
              </a:extLst>
            </p:cNvPr>
            <p:cNvSpPr/>
            <p:nvPr/>
          </p:nvSpPr>
          <p:spPr>
            <a:xfrm>
              <a:off x="8242534" y="4640578"/>
              <a:ext cx="252894" cy="1194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F220A0-0CB7-8A78-F36D-4D64D30B00DD}"/>
                </a:ext>
              </a:extLst>
            </p:cNvPr>
            <p:cNvSpPr txBox="1"/>
            <p:nvPr/>
          </p:nvSpPr>
          <p:spPr>
            <a:xfrm>
              <a:off x="8468779" y="4531536"/>
              <a:ext cx="75681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F929258-606F-08C3-F06D-4AF1CE146464}"/>
              </a:ext>
            </a:extLst>
          </p:cNvPr>
          <p:cNvSpPr txBox="1"/>
          <p:nvPr/>
        </p:nvSpPr>
        <p:spPr>
          <a:xfrm>
            <a:off x="-55674" y="4276698"/>
            <a:ext cx="2062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Decarbonization pathways</a:t>
            </a:r>
          </a:p>
        </p:txBody>
      </p:sp>
      <p:sp>
        <p:nvSpPr>
          <p:cNvPr id="63" name="Arrow: Bent-Up 62">
            <a:extLst>
              <a:ext uri="{FF2B5EF4-FFF2-40B4-BE49-F238E27FC236}">
                <a16:creationId xmlns:a16="http://schemas.microsoft.com/office/drawing/2014/main" id="{CDD5B7FA-6462-5174-C3C1-814484260AA5}"/>
              </a:ext>
            </a:extLst>
          </p:cNvPr>
          <p:cNvSpPr/>
          <p:nvPr/>
        </p:nvSpPr>
        <p:spPr>
          <a:xfrm rot="5400000">
            <a:off x="132987" y="4532628"/>
            <a:ext cx="261610" cy="230140"/>
          </a:xfrm>
          <a:prstGeom prst="bentUpArrow">
            <a:avLst/>
          </a:prstGeom>
          <a:solidFill>
            <a:srgbClr val="0033CC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24A3-90DF-D627-74D7-BBECB169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8AE56FC2-2006-49AB-B1B2-75BA98A9BDC1}"/>
              </a:ext>
            </a:extLst>
          </p:cNvPr>
          <p:cNvSpPr/>
          <p:nvPr/>
        </p:nvSpPr>
        <p:spPr>
          <a:xfrm>
            <a:off x="2896823" y="1518046"/>
            <a:ext cx="822653" cy="3013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9BD6DCF-85A0-1CF0-4079-9FE6F2C46D70}"/>
              </a:ext>
            </a:extLst>
          </p:cNvPr>
          <p:cNvSpPr/>
          <p:nvPr/>
        </p:nvSpPr>
        <p:spPr>
          <a:xfrm>
            <a:off x="4368107" y="1518046"/>
            <a:ext cx="502890" cy="3013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E63321C-1EF5-2768-C3CF-F79A35786D31}"/>
              </a:ext>
            </a:extLst>
          </p:cNvPr>
          <p:cNvSpPr/>
          <p:nvPr/>
        </p:nvSpPr>
        <p:spPr>
          <a:xfrm>
            <a:off x="6336055" y="1517952"/>
            <a:ext cx="822653" cy="3013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44D6CFD-8AC1-FE5E-41BC-0D4F5D23549E}"/>
              </a:ext>
            </a:extLst>
          </p:cNvPr>
          <p:cNvSpPr/>
          <p:nvPr/>
        </p:nvSpPr>
        <p:spPr>
          <a:xfrm>
            <a:off x="7807339" y="1517952"/>
            <a:ext cx="502890" cy="3013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4AC7999-2C26-6841-C270-3195BFB38F49}"/>
              </a:ext>
            </a:extLst>
          </p:cNvPr>
          <p:cNvSpPr txBox="1"/>
          <p:nvPr/>
        </p:nvSpPr>
        <p:spPr>
          <a:xfrm>
            <a:off x="5449355" y="4195778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B44DEA8F-5EFB-82A6-4DCC-19CBA2BA6BC0}"/>
              </a:ext>
            </a:extLst>
          </p:cNvPr>
          <p:cNvSpPr txBox="1"/>
          <p:nvPr/>
        </p:nvSpPr>
        <p:spPr>
          <a:xfrm>
            <a:off x="6318535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049CA82D-BBC1-A480-6010-F88A4395C5B6}"/>
              </a:ext>
            </a:extLst>
          </p:cNvPr>
          <p:cNvSpPr txBox="1"/>
          <p:nvPr/>
        </p:nvSpPr>
        <p:spPr>
          <a:xfrm>
            <a:off x="7051476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0C6092EC-11B0-43B3-BBD2-58C051903318}"/>
              </a:ext>
            </a:extLst>
          </p:cNvPr>
          <p:cNvSpPr txBox="1"/>
          <p:nvPr/>
        </p:nvSpPr>
        <p:spPr>
          <a:xfrm>
            <a:off x="7628573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AEA2F0A5-72E6-44E0-8EAA-7C751177C431}"/>
              </a:ext>
            </a:extLst>
          </p:cNvPr>
          <p:cNvSpPr txBox="1"/>
          <p:nvPr/>
        </p:nvSpPr>
        <p:spPr>
          <a:xfrm>
            <a:off x="8232421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9" name="Graphic 25" descr="Single gear with solid fill">
            <a:extLst>
              <a:ext uri="{FF2B5EF4-FFF2-40B4-BE49-F238E27FC236}">
                <a16:creationId xmlns:a16="http://schemas.microsoft.com/office/drawing/2014/main" id="{E9969889-A75F-8D8C-46D0-F87C6D894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489" y="3882826"/>
            <a:ext cx="342900" cy="332117"/>
          </a:xfrm>
          <a:prstGeom prst="rect">
            <a:avLst/>
          </a:prstGeom>
        </p:spPr>
      </p:pic>
      <p:pic>
        <p:nvPicPr>
          <p:cNvPr id="20" name="Graphic 26" descr="Airplane with solid fill">
            <a:extLst>
              <a:ext uri="{FF2B5EF4-FFF2-40B4-BE49-F238E27FC236}">
                <a16:creationId xmlns:a16="http://schemas.microsoft.com/office/drawing/2014/main" id="{2A06C8EC-3695-A331-4B8B-46F766271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2336" y="3882826"/>
            <a:ext cx="332117" cy="332117"/>
          </a:xfrm>
          <a:prstGeom prst="rect">
            <a:avLst/>
          </a:prstGeom>
        </p:spPr>
      </p:pic>
      <p:pic>
        <p:nvPicPr>
          <p:cNvPr id="21" name="Graphic 27" descr="Cruise ship with solid fill">
            <a:extLst>
              <a:ext uri="{FF2B5EF4-FFF2-40B4-BE49-F238E27FC236}">
                <a16:creationId xmlns:a16="http://schemas.microsoft.com/office/drawing/2014/main" id="{FF5DDB24-27B3-3966-C486-BE40EAE3A3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1067" y="3877434"/>
            <a:ext cx="332117" cy="342900"/>
          </a:xfrm>
          <a:prstGeom prst="rect">
            <a:avLst/>
          </a:prstGeom>
        </p:spPr>
      </p:pic>
      <p:pic>
        <p:nvPicPr>
          <p:cNvPr id="22" name="Graphic 28" descr="Truck with solid fill">
            <a:extLst>
              <a:ext uri="{FF2B5EF4-FFF2-40B4-BE49-F238E27FC236}">
                <a16:creationId xmlns:a16="http://schemas.microsoft.com/office/drawing/2014/main" id="{956CB06A-9F42-4303-DFF2-91C8AC2958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498" y="3882826"/>
            <a:ext cx="332117" cy="332117"/>
          </a:xfrm>
          <a:prstGeom prst="rect">
            <a:avLst/>
          </a:prstGeom>
        </p:spPr>
      </p:pic>
      <p:pic>
        <p:nvPicPr>
          <p:cNvPr id="23" name="Graphic 29" descr="Home with solid fill">
            <a:extLst>
              <a:ext uri="{FF2B5EF4-FFF2-40B4-BE49-F238E27FC236}">
                <a16:creationId xmlns:a16="http://schemas.microsoft.com/office/drawing/2014/main" id="{4EA8948D-0C1E-92B8-3C2A-1DC835736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6791" y="3882826"/>
            <a:ext cx="342900" cy="332117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0A5C1A8-BEAB-0797-2F07-C18CC7DC1FF7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3527586-7E6E-FF7A-4B8B-5FC30831A445}"/>
              </a:ext>
            </a:extLst>
          </p:cNvPr>
          <p:cNvSpPr/>
          <p:nvPr/>
        </p:nvSpPr>
        <p:spPr>
          <a:xfrm>
            <a:off x="523457" y="4640585"/>
            <a:ext cx="252894" cy="119422"/>
          </a:xfrm>
          <a:prstGeom prst="rect">
            <a:avLst/>
          </a:prstGeom>
          <a:solidFill>
            <a:srgbClr val="00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ED6774C-BC4C-57F3-B885-E68C2C949704}"/>
              </a:ext>
            </a:extLst>
          </p:cNvPr>
          <p:cNvSpPr/>
          <p:nvPr/>
        </p:nvSpPr>
        <p:spPr>
          <a:xfrm>
            <a:off x="1626182" y="4640584"/>
            <a:ext cx="252894" cy="119422"/>
          </a:xfrm>
          <a:prstGeom prst="rect">
            <a:avLst/>
          </a:prstGeom>
          <a:solidFill>
            <a:srgbClr val="FFD4B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4B82A3-6AFB-BD07-5E79-DB5974FF5095}"/>
              </a:ext>
            </a:extLst>
          </p:cNvPr>
          <p:cNvSpPr/>
          <p:nvPr/>
        </p:nvSpPr>
        <p:spPr>
          <a:xfrm>
            <a:off x="2728907" y="4640583"/>
            <a:ext cx="252894" cy="11942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6E7B492-026B-3BFE-5FE4-FC44EF46BC93}"/>
              </a:ext>
            </a:extLst>
          </p:cNvPr>
          <p:cNvSpPr/>
          <p:nvPr/>
        </p:nvSpPr>
        <p:spPr>
          <a:xfrm>
            <a:off x="3831632" y="4640582"/>
            <a:ext cx="252894" cy="1194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A9B125D-0F48-B42A-1B90-329190B08B43}"/>
              </a:ext>
            </a:extLst>
          </p:cNvPr>
          <p:cNvSpPr/>
          <p:nvPr/>
        </p:nvSpPr>
        <p:spPr>
          <a:xfrm>
            <a:off x="4934357" y="4640581"/>
            <a:ext cx="252894" cy="119422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D0A3677-8870-D801-D92E-7E490A9F8C59}"/>
              </a:ext>
            </a:extLst>
          </p:cNvPr>
          <p:cNvSpPr/>
          <p:nvPr/>
        </p:nvSpPr>
        <p:spPr>
          <a:xfrm>
            <a:off x="6037082" y="4640580"/>
            <a:ext cx="252894" cy="119422"/>
          </a:xfrm>
          <a:prstGeom prst="rect">
            <a:avLst/>
          </a:prstGeom>
          <a:solidFill>
            <a:srgbClr val="D9E7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3345028-E6E3-0226-B11C-1303BE36EF90}"/>
              </a:ext>
            </a:extLst>
          </p:cNvPr>
          <p:cNvSpPr/>
          <p:nvPr/>
        </p:nvSpPr>
        <p:spPr>
          <a:xfrm>
            <a:off x="7139807" y="4640579"/>
            <a:ext cx="252894" cy="119422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5B93F9-38AA-9FBB-D965-6EA14471B34E}"/>
              </a:ext>
            </a:extLst>
          </p:cNvPr>
          <p:cNvSpPr/>
          <p:nvPr/>
        </p:nvSpPr>
        <p:spPr>
          <a:xfrm>
            <a:off x="8242534" y="4640578"/>
            <a:ext cx="252894" cy="119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1BEA28-19C0-5D19-B0A1-27949CFA58DF}"/>
              </a:ext>
            </a:extLst>
          </p:cNvPr>
          <p:cNvSpPr txBox="1"/>
          <p:nvPr/>
        </p:nvSpPr>
        <p:spPr>
          <a:xfrm>
            <a:off x="764964" y="4469981"/>
            <a:ext cx="8966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cs typeface="Arial"/>
              </a:rPr>
              <a:t>Renewable </a:t>
            </a:r>
          </a:p>
          <a:p>
            <a:r>
              <a:rPr lang="en-US" sz="800" b="1" dirty="0">
                <a:cs typeface="Arial"/>
              </a:rPr>
              <a:t>electricity-based H</a:t>
            </a:r>
            <a:r>
              <a:rPr lang="en-US" sz="800" b="1" baseline="-25000" dirty="0">
                <a:cs typeface="Arial"/>
              </a:rPr>
              <a:t>2</a:t>
            </a:r>
            <a:endParaRPr lang="en-US" sz="800" b="1" baseline="-25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BA9C32-FBEC-2388-A1E5-DC0ED655F6D2}"/>
              </a:ext>
            </a:extLst>
          </p:cNvPr>
          <p:cNvSpPr txBox="1"/>
          <p:nvPr/>
        </p:nvSpPr>
        <p:spPr>
          <a:xfrm>
            <a:off x="1873818" y="4469981"/>
            <a:ext cx="9220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Grid</a:t>
            </a:r>
          </a:p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electricity-based H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2</a:t>
            </a:r>
            <a:endParaRPr lang="en-US" sz="8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72BE50-5AF9-D0D6-B0A8-824FEB0FBD95}"/>
              </a:ext>
            </a:extLst>
          </p:cNvPr>
          <p:cNvSpPr txBox="1"/>
          <p:nvPr/>
        </p:nvSpPr>
        <p:spPr>
          <a:xfrm>
            <a:off x="2960459" y="4531536"/>
            <a:ext cx="8711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Grid</a:t>
            </a:r>
          </a:p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electrification</a:t>
            </a:r>
            <a:endParaRPr lang="en-US" sz="8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388059-807C-DC3F-5F5F-E508E85F3D33}"/>
              </a:ext>
            </a:extLst>
          </p:cNvPr>
          <p:cNvSpPr txBox="1"/>
          <p:nvPr/>
        </p:nvSpPr>
        <p:spPr>
          <a:xfrm>
            <a:off x="4068170" y="4531536"/>
            <a:ext cx="9322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Renewable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electrification</a:t>
            </a:r>
            <a:endParaRPr lang="en-US" sz="8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4ACBC87-92C7-F9B2-DE03-A1954DFFFD1B}"/>
              </a:ext>
            </a:extLst>
          </p:cNvPr>
          <p:cNvSpPr txBox="1"/>
          <p:nvPr/>
        </p:nvSpPr>
        <p:spPr>
          <a:xfrm>
            <a:off x="5172548" y="4531536"/>
            <a:ext cx="9303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cs typeface="Arial"/>
              </a:rPr>
              <a:t>Renewable</a:t>
            </a:r>
            <a:endParaRPr lang="en-US" sz="2000" dirty="0"/>
          </a:p>
          <a:p>
            <a:r>
              <a:rPr lang="en-US" sz="800" b="1" dirty="0">
                <a:cs typeface="Arial"/>
              </a:rPr>
              <a:t>H</a:t>
            </a:r>
            <a:r>
              <a:rPr lang="en-US" sz="800" b="1" baseline="-25000" dirty="0">
                <a:cs typeface="Arial"/>
              </a:rPr>
              <a:t>2</a:t>
            </a:r>
            <a:r>
              <a:rPr lang="en-US" sz="800" b="1" dirty="0">
                <a:cs typeface="Arial"/>
              </a:rPr>
              <a:t>-based fuel</a:t>
            </a:r>
            <a:endParaRPr lang="en-US" sz="800" b="1" baseline="-25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2F420C-F538-32D1-7D07-2A61194ACEA0}"/>
              </a:ext>
            </a:extLst>
          </p:cNvPr>
          <p:cNvSpPr txBox="1"/>
          <p:nvPr/>
        </p:nvSpPr>
        <p:spPr>
          <a:xfrm>
            <a:off x="6274744" y="4469981"/>
            <a:ext cx="8618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Fossil fuel + CCS-based H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2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fuel</a:t>
            </a:r>
            <a:endParaRPr lang="en-US" sz="800" b="1" baseline="-250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F504F2-870A-89CB-0207-6F856A442678}"/>
              </a:ext>
            </a:extLst>
          </p:cNvPr>
          <p:cNvSpPr txBox="1"/>
          <p:nvPr/>
        </p:nvSpPr>
        <p:spPr>
          <a:xfrm>
            <a:off x="7360280" y="4469981"/>
            <a:ext cx="922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Fossil fuel + CCS H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2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-based fuel</a:t>
            </a:r>
            <a:endParaRPr lang="en-US" sz="800" b="1" baseline="-250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1F1EB7-AF65-DB9B-3471-DB59FE46CE50}"/>
              </a:ext>
            </a:extLst>
          </p:cNvPr>
          <p:cNvSpPr txBox="1"/>
          <p:nvPr/>
        </p:nvSpPr>
        <p:spPr>
          <a:xfrm>
            <a:off x="8468779" y="4531536"/>
            <a:ext cx="75681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Fossil fuel + CCS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7E0C687-C332-665D-E0B3-6CB22DBECA7C}"/>
              </a:ext>
            </a:extLst>
          </p:cNvPr>
          <p:cNvSpPr txBox="1"/>
          <p:nvPr/>
        </p:nvSpPr>
        <p:spPr>
          <a:xfrm>
            <a:off x="2764567" y="1220504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8D900A1-989E-50EB-4D2D-DF36F11622CB}"/>
              </a:ext>
            </a:extLst>
          </p:cNvPr>
          <p:cNvSpPr txBox="1"/>
          <p:nvPr/>
        </p:nvSpPr>
        <p:spPr>
          <a:xfrm>
            <a:off x="6147479" y="1220504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Long-term (100-years)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CDBB4C-C688-1CD3-6C1F-1B108A62DB35}"/>
              </a:ext>
            </a:extLst>
          </p:cNvPr>
          <p:cNvSpPr txBox="1"/>
          <p:nvPr/>
        </p:nvSpPr>
        <p:spPr>
          <a:xfrm rot="16200000">
            <a:off x="-1082656" y="2191915"/>
            <a:ext cx="309078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cs typeface="Arial"/>
              </a:rPr>
              <a:t>Decarbonization pathway to fossil fuel ratio:</a:t>
            </a:r>
          </a:p>
          <a:p>
            <a:pPr algn="ctr"/>
            <a:r>
              <a:rPr lang="en-US" sz="1200" dirty="0">
                <a:cs typeface="Arial"/>
              </a:rPr>
              <a:t>Cumulative radiative forcing of </a:t>
            </a:r>
          </a:p>
          <a:p>
            <a:pPr algn="ctr"/>
            <a:r>
              <a:rPr lang="en-US" sz="1200" dirty="0">
                <a:cs typeface="Arial"/>
              </a:rPr>
              <a:t>continuous emissions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88F9C-9E94-C12B-1E2D-461104256F7B}"/>
              </a:ext>
            </a:extLst>
          </p:cNvPr>
          <p:cNvSpPr txBox="1"/>
          <p:nvPr/>
        </p:nvSpPr>
        <p:spPr>
          <a:xfrm>
            <a:off x="1560030" y="340750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-80%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2198F4-3AEA-A156-FAFF-1D1A14323EF3}"/>
              </a:ext>
            </a:extLst>
          </p:cNvPr>
          <p:cNvSpPr txBox="1"/>
          <p:nvPr/>
        </p:nvSpPr>
        <p:spPr>
          <a:xfrm>
            <a:off x="1560030" y="140819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+100%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7A8CF1-D815-AFF5-6BED-16CC7B08FF1B}"/>
              </a:ext>
            </a:extLst>
          </p:cNvPr>
          <p:cNvSpPr txBox="1"/>
          <p:nvPr/>
        </p:nvSpPr>
        <p:spPr>
          <a:xfrm>
            <a:off x="1560030" y="3629652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-100%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77246F-1F60-E50C-427B-88DAE425D29F}"/>
              </a:ext>
            </a:extLst>
          </p:cNvPr>
          <p:cNvSpPr txBox="1"/>
          <p:nvPr/>
        </p:nvSpPr>
        <p:spPr>
          <a:xfrm>
            <a:off x="1560030" y="163034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+80%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FACC72-D22D-BE42-CAD5-437910B445D0}"/>
              </a:ext>
            </a:extLst>
          </p:cNvPr>
          <p:cNvSpPr txBox="1"/>
          <p:nvPr/>
        </p:nvSpPr>
        <p:spPr>
          <a:xfrm>
            <a:off x="1560030" y="185248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+60%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F33889-E0F0-EA07-AE60-8AC526D55094}"/>
              </a:ext>
            </a:extLst>
          </p:cNvPr>
          <p:cNvSpPr txBox="1"/>
          <p:nvPr/>
        </p:nvSpPr>
        <p:spPr>
          <a:xfrm>
            <a:off x="1560030" y="20746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+40%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3DC39C8-F3B9-D1A7-5676-3C4456FDE6C5}"/>
              </a:ext>
            </a:extLst>
          </p:cNvPr>
          <p:cNvSpPr txBox="1"/>
          <p:nvPr/>
        </p:nvSpPr>
        <p:spPr>
          <a:xfrm>
            <a:off x="1560030" y="229677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+20%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E57775-DE40-9B1A-4446-593E7F948E9D}"/>
              </a:ext>
            </a:extLst>
          </p:cNvPr>
          <p:cNvSpPr txBox="1"/>
          <p:nvPr/>
        </p:nvSpPr>
        <p:spPr>
          <a:xfrm>
            <a:off x="1560030" y="318535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C5E34A-2160-FAD7-F9D3-EA1E3DFE7838}"/>
              </a:ext>
            </a:extLst>
          </p:cNvPr>
          <p:cNvSpPr txBox="1"/>
          <p:nvPr/>
        </p:nvSpPr>
        <p:spPr>
          <a:xfrm>
            <a:off x="1560030" y="296321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-40%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E36FBBD-08CA-ECB8-CC5B-312521F9221C}"/>
              </a:ext>
            </a:extLst>
          </p:cNvPr>
          <p:cNvSpPr txBox="1"/>
          <p:nvPr/>
        </p:nvSpPr>
        <p:spPr>
          <a:xfrm>
            <a:off x="1560030" y="274106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-20%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13B62B2-7CF7-4D98-6473-37E13E766BC9}"/>
              </a:ext>
            </a:extLst>
          </p:cNvPr>
          <p:cNvGrpSpPr/>
          <p:nvPr/>
        </p:nvGrpSpPr>
        <p:grpSpPr>
          <a:xfrm>
            <a:off x="807372" y="1459170"/>
            <a:ext cx="471773" cy="2359887"/>
            <a:chOff x="818485" y="1154901"/>
            <a:chExt cx="471773" cy="235988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EC0AAA4-43CD-7EEC-0990-CE832DDC6C4E}"/>
                </a:ext>
              </a:extLst>
            </p:cNvPr>
            <p:cNvGrpSpPr/>
            <p:nvPr/>
          </p:nvGrpSpPr>
          <p:grpSpPr>
            <a:xfrm>
              <a:off x="818485" y="1154901"/>
              <a:ext cx="471773" cy="2359887"/>
              <a:chOff x="818485" y="1154901"/>
              <a:chExt cx="471773" cy="2359887"/>
            </a:xfrm>
          </p:grpSpPr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FC12C9BF-051A-2D36-7886-BA27BF556C7B}"/>
                  </a:ext>
                </a:extLst>
              </p:cNvPr>
              <p:cNvSpPr/>
              <p:nvPr/>
            </p:nvSpPr>
            <p:spPr>
              <a:xfrm rot="10800000">
                <a:off x="818487" y="1154901"/>
                <a:ext cx="471771" cy="115692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row: Down 65">
                <a:extLst>
                  <a:ext uri="{FF2B5EF4-FFF2-40B4-BE49-F238E27FC236}">
                    <a16:creationId xmlns:a16="http://schemas.microsoft.com/office/drawing/2014/main" id="{15ABAB34-D494-8002-9565-DB66B67EAF7B}"/>
                  </a:ext>
                </a:extLst>
              </p:cNvPr>
              <p:cNvSpPr/>
              <p:nvPr/>
            </p:nvSpPr>
            <p:spPr>
              <a:xfrm>
                <a:off x="818485" y="2322078"/>
                <a:ext cx="471771" cy="119271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64D819E-19DC-DBA6-1F3D-14941A2153CE}"/>
                </a:ext>
              </a:extLst>
            </p:cNvPr>
            <p:cNvSpPr txBox="1"/>
            <p:nvPr/>
          </p:nvSpPr>
          <p:spPr>
            <a:xfrm rot="16200000">
              <a:off x="76099" y="2216062"/>
              <a:ext cx="199421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CLIMATE IMPACT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B373604-1AFF-D378-4F72-F80D94C3A64B}"/>
              </a:ext>
            </a:extLst>
          </p:cNvPr>
          <p:cNvSpPr/>
          <p:nvPr/>
        </p:nvSpPr>
        <p:spPr>
          <a:xfrm>
            <a:off x="2107133" y="1513197"/>
            <a:ext cx="3391172" cy="2291774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C093533-AB15-A0E7-ED17-AEBA20EF60C7}"/>
              </a:ext>
            </a:extLst>
          </p:cNvPr>
          <p:cNvSpPr/>
          <p:nvPr/>
        </p:nvSpPr>
        <p:spPr>
          <a:xfrm>
            <a:off x="5544904" y="1513197"/>
            <a:ext cx="3391172" cy="2291774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B0FBBE1-3EB5-19C3-B58F-DB523E22B082}"/>
              </a:ext>
            </a:extLst>
          </p:cNvPr>
          <p:cNvSpPr/>
          <p:nvPr/>
        </p:nvSpPr>
        <p:spPr>
          <a:xfrm>
            <a:off x="2254855" y="2859404"/>
            <a:ext cx="132682" cy="619125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E50FC09-E9A6-5C6B-0686-F694C1FC5C9C}"/>
              </a:ext>
            </a:extLst>
          </p:cNvPr>
          <p:cNvSpPr/>
          <p:nvPr/>
        </p:nvSpPr>
        <p:spPr>
          <a:xfrm>
            <a:off x="4889306" y="3001690"/>
            <a:ext cx="137160" cy="645909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EDB82F1-67B6-8FBB-5626-C5FE2E03AF32}"/>
              </a:ext>
            </a:extLst>
          </p:cNvPr>
          <p:cNvSpPr/>
          <p:nvPr/>
        </p:nvSpPr>
        <p:spPr>
          <a:xfrm>
            <a:off x="5693130" y="3092768"/>
            <a:ext cx="137160" cy="446438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034FF50-7187-06B4-53BB-69746E26B2FC}"/>
              </a:ext>
            </a:extLst>
          </p:cNvPr>
          <p:cNvSpPr/>
          <p:nvPr/>
        </p:nvSpPr>
        <p:spPr>
          <a:xfrm>
            <a:off x="6352929" y="3018949"/>
            <a:ext cx="137160" cy="569118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BF44461-9D99-C49F-13BE-62FB11B76BFF}"/>
              </a:ext>
            </a:extLst>
          </p:cNvPr>
          <p:cNvSpPr/>
          <p:nvPr/>
        </p:nvSpPr>
        <p:spPr>
          <a:xfrm>
            <a:off x="7175062" y="2915913"/>
            <a:ext cx="137160" cy="648341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02542F6-54C6-CA36-801C-F792A95DCCB9}"/>
              </a:ext>
            </a:extLst>
          </p:cNvPr>
          <p:cNvSpPr/>
          <p:nvPr/>
        </p:nvSpPr>
        <p:spPr>
          <a:xfrm>
            <a:off x="8328917" y="3363040"/>
            <a:ext cx="137160" cy="314050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62250E8-E3B4-4C31-24E3-C5CF4C40355A}"/>
              </a:ext>
            </a:extLst>
          </p:cNvPr>
          <p:cNvSpPr/>
          <p:nvPr/>
        </p:nvSpPr>
        <p:spPr>
          <a:xfrm>
            <a:off x="7994814" y="3463458"/>
            <a:ext cx="137160" cy="243672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00F6543-7DBC-104D-A1C0-F379987E6F30}"/>
              </a:ext>
            </a:extLst>
          </p:cNvPr>
          <p:cNvSpPr/>
          <p:nvPr/>
        </p:nvSpPr>
        <p:spPr>
          <a:xfrm>
            <a:off x="8487841" y="3716804"/>
            <a:ext cx="137160" cy="45719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25222BF-C74B-E251-69C1-5780E7C33BF9}"/>
              </a:ext>
            </a:extLst>
          </p:cNvPr>
          <p:cNvSpPr/>
          <p:nvPr/>
        </p:nvSpPr>
        <p:spPr>
          <a:xfrm>
            <a:off x="7338941" y="3595729"/>
            <a:ext cx="137160" cy="180692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1CB996A-745A-6089-0850-FC31284CFC75}"/>
              </a:ext>
            </a:extLst>
          </p:cNvPr>
          <p:cNvSpPr/>
          <p:nvPr/>
        </p:nvSpPr>
        <p:spPr>
          <a:xfrm>
            <a:off x="6514918" y="3716804"/>
            <a:ext cx="137160" cy="66760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C0D2423-57A8-6F83-1FE6-87A42468DC41}"/>
              </a:ext>
            </a:extLst>
          </p:cNvPr>
          <p:cNvSpPr/>
          <p:nvPr/>
        </p:nvSpPr>
        <p:spPr>
          <a:xfrm>
            <a:off x="5852011" y="3733327"/>
            <a:ext cx="137160" cy="27432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0EFE38F-9237-6933-CE89-E034ABEAFEF3}"/>
              </a:ext>
            </a:extLst>
          </p:cNvPr>
          <p:cNvSpPr/>
          <p:nvPr/>
        </p:nvSpPr>
        <p:spPr>
          <a:xfrm>
            <a:off x="5045185" y="3686712"/>
            <a:ext cx="137160" cy="64523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5A78B83-A99B-C7C8-2B1B-A46E0D0B2D27}"/>
              </a:ext>
            </a:extLst>
          </p:cNvPr>
          <p:cNvSpPr/>
          <p:nvPr/>
        </p:nvSpPr>
        <p:spPr>
          <a:xfrm>
            <a:off x="4550972" y="3211441"/>
            <a:ext cx="137160" cy="384288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6881516-7F81-1B95-BE6C-13530A8F2B17}"/>
              </a:ext>
            </a:extLst>
          </p:cNvPr>
          <p:cNvSpPr/>
          <p:nvPr/>
        </p:nvSpPr>
        <p:spPr>
          <a:xfrm>
            <a:off x="3895515" y="3423174"/>
            <a:ext cx="137160" cy="323299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23FE515-E2C0-A3E5-58F3-70C25CC2100A}"/>
              </a:ext>
            </a:extLst>
          </p:cNvPr>
          <p:cNvSpPr/>
          <p:nvPr/>
        </p:nvSpPr>
        <p:spPr>
          <a:xfrm>
            <a:off x="2404260" y="3684542"/>
            <a:ext cx="137160" cy="61931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046F430-8D6E-40D8-6D98-E4E02131EAE6}"/>
              </a:ext>
            </a:extLst>
          </p:cNvPr>
          <p:cNvSpPr/>
          <p:nvPr/>
        </p:nvSpPr>
        <p:spPr>
          <a:xfrm>
            <a:off x="3074572" y="3647598"/>
            <a:ext cx="137160" cy="115541"/>
          </a:xfrm>
          <a:prstGeom prst="rect">
            <a:avLst/>
          </a:prstGeom>
          <a:solidFill>
            <a:srgbClr val="00993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10BB995-5FCE-ADE8-30B8-649A9A887BED}"/>
              </a:ext>
            </a:extLst>
          </p:cNvPr>
          <p:cNvSpPr/>
          <p:nvPr/>
        </p:nvSpPr>
        <p:spPr>
          <a:xfrm>
            <a:off x="3231904" y="3514249"/>
            <a:ext cx="137160" cy="107468"/>
          </a:xfrm>
          <a:prstGeom prst="rect">
            <a:avLst/>
          </a:prstGeom>
          <a:solidFill>
            <a:srgbClr val="FFD4B7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DA3C051-A696-0859-6CBB-2A1213C49BE8}"/>
              </a:ext>
            </a:extLst>
          </p:cNvPr>
          <p:cNvSpPr/>
          <p:nvPr/>
        </p:nvSpPr>
        <p:spPr>
          <a:xfrm>
            <a:off x="6683068" y="3601121"/>
            <a:ext cx="137160" cy="59302"/>
          </a:xfrm>
          <a:prstGeom prst="rect">
            <a:avLst/>
          </a:prstGeom>
          <a:solidFill>
            <a:srgbClr val="FFD4B7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BD5AB4E-8F6B-4844-D8E4-9AB113E566A3}"/>
              </a:ext>
            </a:extLst>
          </p:cNvPr>
          <p:cNvSpPr/>
          <p:nvPr/>
        </p:nvSpPr>
        <p:spPr>
          <a:xfrm>
            <a:off x="2569674" y="3740703"/>
            <a:ext cx="137160" cy="3657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9B511EC-69B6-4266-36A9-40FE8C9113B2}"/>
              </a:ext>
            </a:extLst>
          </p:cNvPr>
          <p:cNvSpPr/>
          <p:nvPr/>
        </p:nvSpPr>
        <p:spPr>
          <a:xfrm>
            <a:off x="3388749" y="3745465"/>
            <a:ext cx="137160" cy="182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953AF00-212C-852F-CD2B-9F5B4E5F243F}"/>
              </a:ext>
            </a:extLst>
          </p:cNvPr>
          <p:cNvSpPr/>
          <p:nvPr/>
        </p:nvSpPr>
        <p:spPr>
          <a:xfrm>
            <a:off x="5213484" y="2998169"/>
            <a:ext cx="137160" cy="2227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AF02932-5674-2A2D-CFB0-3B3F61506D1E}"/>
              </a:ext>
            </a:extLst>
          </p:cNvPr>
          <p:cNvSpPr/>
          <p:nvPr/>
        </p:nvSpPr>
        <p:spPr>
          <a:xfrm>
            <a:off x="8652477" y="3115105"/>
            <a:ext cx="137160" cy="1276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C6DF043-6844-EEA8-1459-D3ADF6CB9EEB}"/>
              </a:ext>
            </a:extLst>
          </p:cNvPr>
          <p:cNvSpPr/>
          <p:nvPr/>
        </p:nvSpPr>
        <p:spPr>
          <a:xfrm>
            <a:off x="6015518" y="3751098"/>
            <a:ext cx="137160" cy="182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BC986FA-DF89-F67F-C972-6ADC8569BE12}"/>
              </a:ext>
            </a:extLst>
          </p:cNvPr>
          <p:cNvSpPr/>
          <p:nvPr/>
        </p:nvSpPr>
        <p:spPr>
          <a:xfrm>
            <a:off x="6836546" y="3756547"/>
            <a:ext cx="137160" cy="9144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3189D19-3D4A-F1C7-B9FC-8BF44E60A54E}"/>
              </a:ext>
            </a:extLst>
          </p:cNvPr>
          <p:cNvSpPr/>
          <p:nvPr/>
        </p:nvSpPr>
        <p:spPr>
          <a:xfrm>
            <a:off x="7503804" y="2895841"/>
            <a:ext cx="137160" cy="625551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D012867-0602-DFB5-F4F5-92D5C0D15D80}"/>
              </a:ext>
            </a:extLst>
          </p:cNvPr>
          <p:cNvSpPr/>
          <p:nvPr/>
        </p:nvSpPr>
        <p:spPr>
          <a:xfrm>
            <a:off x="4223895" y="3686713"/>
            <a:ext cx="137160" cy="9209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8E225AC-0654-DFF3-9DC2-4C2ADF0AC1A7}"/>
              </a:ext>
            </a:extLst>
          </p:cNvPr>
          <p:cNvSpPr/>
          <p:nvPr/>
        </p:nvSpPr>
        <p:spPr>
          <a:xfrm>
            <a:off x="4712972" y="3610503"/>
            <a:ext cx="137160" cy="165918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AF5C8F5-18AC-BC48-68D8-C1DA84654A22}"/>
              </a:ext>
            </a:extLst>
          </p:cNvPr>
          <p:cNvSpPr/>
          <p:nvPr/>
        </p:nvSpPr>
        <p:spPr>
          <a:xfrm>
            <a:off x="7663818" y="3737580"/>
            <a:ext cx="137160" cy="45719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30844E8-E2DC-9D7A-956B-AE0E4710CFBF}"/>
              </a:ext>
            </a:extLst>
          </p:cNvPr>
          <p:cNvSpPr/>
          <p:nvPr/>
        </p:nvSpPr>
        <p:spPr>
          <a:xfrm>
            <a:off x="8161460" y="3696325"/>
            <a:ext cx="137160" cy="89620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">
            <a:extLst>
              <a:ext uri="{FF2B5EF4-FFF2-40B4-BE49-F238E27FC236}">
                <a16:creationId xmlns:a16="http://schemas.microsoft.com/office/drawing/2014/main" id="{5FBA0D86-F3AD-657E-E137-F717C3160B46}"/>
              </a:ext>
            </a:extLst>
          </p:cNvPr>
          <p:cNvSpPr txBox="1"/>
          <p:nvPr/>
        </p:nvSpPr>
        <p:spPr>
          <a:xfrm>
            <a:off x="1998370" y="4188164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5DF3286D-DC06-0F67-7ABE-BAC2881BC1A3}"/>
              </a:ext>
            </a:extLst>
          </p:cNvPr>
          <p:cNvSpPr txBox="1"/>
          <p:nvPr/>
        </p:nvSpPr>
        <p:spPr>
          <a:xfrm>
            <a:off x="2867550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56" name="TextBox 17">
            <a:extLst>
              <a:ext uri="{FF2B5EF4-FFF2-40B4-BE49-F238E27FC236}">
                <a16:creationId xmlns:a16="http://schemas.microsoft.com/office/drawing/2014/main" id="{563FE30A-896A-92A7-55EB-841DE5627504}"/>
              </a:ext>
            </a:extLst>
          </p:cNvPr>
          <p:cNvSpPr txBox="1"/>
          <p:nvPr/>
        </p:nvSpPr>
        <p:spPr>
          <a:xfrm>
            <a:off x="3600491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57" name="TextBox 18">
            <a:extLst>
              <a:ext uri="{FF2B5EF4-FFF2-40B4-BE49-F238E27FC236}">
                <a16:creationId xmlns:a16="http://schemas.microsoft.com/office/drawing/2014/main" id="{0E03FBF8-45B8-974C-4623-207A1C437521}"/>
              </a:ext>
            </a:extLst>
          </p:cNvPr>
          <p:cNvSpPr txBox="1"/>
          <p:nvPr/>
        </p:nvSpPr>
        <p:spPr>
          <a:xfrm>
            <a:off x="4177588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58" name="TextBox 19">
            <a:extLst>
              <a:ext uri="{FF2B5EF4-FFF2-40B4-BE49-F238E27FC236}">
                <a16:creationId xmlns:a16="http://schemas.microsoft.com/office/drawing/2014/main" id="{3AA3C16E-1626-891C-0FE3-0BF1C5311499}"/>
              </a:ext>
            </a:extLst>
          </p:cNvPr>
          <p:cNvSpPr txBox="1"/>
          <p:nvPr/>
        </p:nvSpPr>
        <p:spPr>
          <a:xfrm>
            <a:off x="4781436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59" name="Graphic 25" descr="Single gear with solid fill">
            <a:extLst>
              <a:ext uri="{FF2B5EF4-FFF2-40B4-BE49-F238E27FC236}">
                <a16:creationId xmlns:a16="http://schemas.microsoft.com/office/drawing/2014/main" id="{9A131E37-D861-F4CE-22CD-392D9A158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2504" y="3875212"/>
            <a:ext cx="342900" cy="332117"/>
          </a:xfrm>
          <a:prstGeom prst="rect">
            <a:avLst/>
          </a:prstGeom>
        </p:spPr>
      </p:pic>
      <p:pic>
        <p:nvPicPr>
          <p:cNvPr id="160" name="Graphic 26" descr="Airplane with solid fill">
            <a:extLst>
              <a:ext uri="{FF2B5EF4-FFF2-40B4-BE49-F238E27FC236}">
                <a16:creationId xmlns:a16="http://schemas.microsoft.com/office/drawing/2014/main" id="{F8A8ED73-DDD1-B80B-C6A9-579D1419D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51" y="3875212"/>
            <a:ext cx="332117" cy="332117"/>
          </a:xfrm>
          <a:prstGeom prst="rect">
            <a:avLst/>
          </a:prstGeom>
        </p:spPr>
      </p:pic>
      <p:pic>
        <p:nvPicPr>
          <p:cNvPr id="161" name="Graphic 27" descr="Cruise ship with solid fill">
            <a:extLst>
              <a:ext uri="{FF2B5EF4-FFF2-40B4-BE49-F238E27FC236}">
                <a16:creationId xmlns:a16="http://schemas.microsoft.com/office/drawing/2014/main" id="{83936B19-A729-9AB2-A66B-561603FB54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0082" y="3869820"/>
            <a:ext cx="332117" cy="342900"/>
          </a:xfrm>
          <a:prstGeom prst="rect">
            <a:avLst/>
          </a:prstGeom>
        </p:spPr>
      </p:pic>
      <p:pic>
        <p:nvPicPr>
          <p:cNvPr id="162" name="Graphic 28" descr="Truck with solid fill">
            <a:extLst>
              <a:ext uri="{FF2B5EF4-FFF2-40B4-BE49-F238E27FC236}">
                <a16:creationId xmlns:a16="http://schemas.microsoft.com/office/drawing/2014/main" id="{7671BF62-0D38-CF31-46F6-4DC86675D2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2513" y="3875212"/>
            <a:ext cx="332117" cy="332117"/>
          </a:xfrm>
          <a:prstGeom prst="rect">
            <a:avLst/>
          </a:prstGeom>
        </p:spPr>
      </p:pic>
      <p:pic>
        <p:nvPicPr>
          <p:cNvPr id="163" name="Graphic 29" descr="Home with solid fill">
            <a:extLst>
              <a:ext uri="{FF2B5EF4-FFF2-40B4-BE49-F238E27FC236}">
                <a16:creationId xmlns:a16="http://schemas.microsoft.com/office/drawing/2014/main" id="{63D5DFCC-2948-0D40-660C-B3CD4619AB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35806" y="3875212"/>
            <a:ext cx="342900" cy="332117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5259A8FD-2183-4A75-71C6-F9CCA9C3EE70}"/>
              </a:ext>
            </a:extLst>
          </p:cNvPr>
          <p:cNvSpPr txBox="1"/>
          <p:nvPr/>
        </p:nvSpPr>
        <p:spPr>
          <a:xfrm>
            <a:off x="1558572" y="25112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AB6468B-1493-0761-3C17-598144B3EE7E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52612-EAEC-C35E-4E9E-70D98A769E01}"/>
              </a:ext>
            </a:extLst>
          </p:cNvPr>
          <p:cNvSpPr/>
          <p:nvPr/>
        </p:nvSpPr>
        <p:spPr>
          <a:xfrm>
            <a:off x="3559297" y="3794463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58EA3-7842-4A09-F34B-A4D07A41B585}"/>
              </a:ext>
            </a:extLst>
          </p:cNvPr>
          <p:cNvSpPr/>
          <p:nvPr/>
        </p:nvSpPr>
        <p:spPr>
          <a:xfrm>
            <a:off x="2739237" y="3794463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070EA-FE0A-86F4-CBF9-AB39E1778AA3}"/>
              </a:ext>
            </a:extLst>
          </p:cNvPr>
          <p:cNvSpPr/>
          <p:nvPr/>
        </p:nvSpPr>
        <p:spPr>
          <a:xfrm>
            <a:off x="7001435" y="3797072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D13F4-D3D7-F6C5-1214-43025B194CDB}"/>
              </a:ext>
            </a:extLst>
          </p:cNvPr>
          <p:cNvSpPr/>
          <p:nvPr/>
        </p:nvSpPr>
        <p:spPr>
          <a:xfrm>
            <a:off x="6174341" y="3797072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3BEE73-DE15-E755-55CD-B9B557F807EF}"/>
              </a:ext>
            </a:extLst>
          </p:cNvPr>
          <p:cNvCxnSpPr/>
          <p:nvPr/>
        </p:nvCxnSpPr>
        <p:spPr>
          <a:xfrm>
            <a:off x="2111718" y="264134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AE5EF8-A022-86D0-7304-E146591A689E}"/>
              </a:ext>
            </a:extLst>
          </p:cNvPr>
          <p:cNvCxnSpPr/>
          <p:nvPr/>
        </p:nvCxnSpPr>
        <p:spPr>
          <a:xfrm>
            <a:off x="5552796" y="264603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113764-0344-739D-E85B-2BC66574BEDB}"/>
              </a:ext>
            </a:extLst>
          </p:cNvPr>
          <p:cNvGrpSpPr/>
          <p:nvPr/>
        </p:nvGrpSpPr>
        <p:grpSpPr>
          <a:xfrm>
            <a:off x="963824" y="1548030"/>
            <a:ext cx="1017917" cy="2199718"/>
            <a:chOff x="984926" y="1548030"/>
            <a:chExt cx="1017917" cy="21997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F4E0DE-E23B-5E38-D430-2E78B8A4177C}"/>
                </a:ext>
              </a:extLst>
            </p:cNvPr>
            <p:cNvSpPr txBox="1"/>
            <p:nvPr/>
          </p:nvSpPr>
          <p:spPr>
            <a:xfrm rot="16200000">
              <a:off x="968751" y="2991782"/>
              <a:ext cx="1050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Decrease 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3065ED-48E3-7851-1D46-E53ED6F56F5F}"/>
                </a:ext>
              </a:extLst>
            </p:cNvPr>
            <p:cNvSpPr txBox="1"/>
            <p:nvPr/>
          </p:nvSpPr>
          <p:spPr>
            <a:xfrm rot="16200000">
              <a:off x="984926" y="1826156"/>
              <a:ext cx="1017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Increase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C430C9-3CC8-0435-FDA2-9A3F31923063}"/>
                </a:ext>
              </a:extLst>
            </p:cNvPr>
            <p:cNvSpPr txBox="1"/>
            <p:nvPr/>
          </p:nvSpPr>
          <p:spPr>
            <a:xfrm>
              <a:off x="984926" y="2499691"/>
              <a:ext cx="1017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SAME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4291A6C-685E-7776-32E5-26DC6CBC12F9}"/>
              </a:ext>
            </a:extLst>
          </p:cNvPr>
          <p:cNvSpPr/>
          <p:nvPr/>
        </p:nvSpPr>
        <p:spPr>
          <a:xfrm>
            <a:off x="2912267" y="2474882"/>
            <a:ext cx="137160" cy="1020317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DF137F6-A337-EEB3-FEDC-704344F83890}"/>
              </a:ext>
            </a:extLst>
          </p:cNvPr>
          <p:cNvSpPr/>
          <p:nvPr/>
        </p:nvSpPr>
        <p:spPr>
          <a:xfrm>
            <a:off x="3732539" y="2299811"/>
            <a:ext cx="137160" cy="1150759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112411E-023E-1AD6-2CB4-3DDE0EC6501E}"/>
              </a:ext>
            </a:extLst>
          </p:cNvPr>
          <p:cNvSpPr/>
          <p:nvPr/>
        </p:nvSpPr>
        <p:spPr>
          <a:xfrm>
            <a:off x="4389028" y="1541514"/>
            <a:ext cx="137160" cy="1625072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B483430-CE1C-A8C3-1326-583968EAC4F4}"/>
              </a:ext>
            </a:extLst>
          </p:cNvPr>
          <p:cNvSpPr/>
          <p:nvPr/>
        </p:nvSpPr>
        <p:spPr>
          <a:xfrm>
            <a:off x="4058491" y="2318212"/>
            <a:ext cx="137160" cy="1142475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009A63E-C3AE-E6C3-5EDC-7C00D24E0EB0}"/>
              </a:ext>
            </a:extLst>
          </p:cNvPr>
          <p:cNvSpPr/>
          <p:nvPr/>
        </p:nvSpPr>
        <p:spPr>
          <a:xfrm>
            <a:off x="7832547" y="2449831"/>
            <a:ext cx="137160" cy="935830"/>
          </a:xfrm>
          <a:prstGeom prst="rect">
            <a:avLst/>
          </a:prstGeom>
          <a:solidFill>
            <a:srgbClr val="D9E7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FEF8F7-3CFD-ABC8-67AF-11E376F1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97" y="468856"/>
            <a:ext cx="8709507" cy="44265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Climate impacts of decarbonization pathways as compared to current fossil fuel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43FDEA-B60C-6BF8-AB52-7323286748C4}"/>
              </a:ext>
            </a:extLst>
          </p:cNvPr>
          <p:cNvSpPr txBox="1"/>
          <p:nvPr/>
        </p:nvSpPr>
        <p:spPr>
          <a:xfrm>
            <a:off x="-55674" y="4276698"/>
            <a:ext cx="2062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Decarbonization pathways</a:t>
            </a:r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BC43E35F-E84C-3B23-3E73-B9A883179494}"/>
              </a:ext>
            </a:extLst>
          </p:cNvPr>
          <p:cNvSpPr/>
          <p:nvPr/>
        </p:nvSpPr>
        <p:spPr>
          <a:xfrm rot="5400000">
            <a:off x="132987" y="4532628"/>
            <a:ext cx="261610" cy="230140"/>
          </a:xfrm>
          <a:prstGeom prst="bentUpArrow">
            <a:avLst/>
          </a:prstGeom>
          <a:solidFill>
            <a:srgbClr val="0033CC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1D51C-D6C5-2605-BADC-2B8D51C30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8CDE154F-5D2B-7169-3316-9C0B1394FA82}"/>
              </a:ext>
            </a:extLst>
          </p:cNvPr>
          <p:cNvSpPr/>
          <p:nvPr/>
        </p:nvSpPr>
        <p:spPr>
          <a:xfrm>
            <a:off x="2896823" y="1518047"/>
            <a:ext cx="822653" cy="297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1C41FE-1B3D-F964-C03C-0F55B0C44C60}"/>
              </a:ext>
            </a:extLst>
          </p:cNvPr>
          <p:cNvSpPr/>
          <p:nvPr/>
        </p:nvSpPr>
        <p:spPr>
          <a:xfrm>
            <a:off x="4368107" y="1518047"/>
            <a:ext cx="502890" cy="297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A23B2DC-EE7C-1954-48AB-15B387BDCF48}"/>
              </a:ext>
            </a:extLst>
          </p:cNvPr>
          <p:cNvSpPr/>
          <p:nvPr/>
        </p:nvSpPr>
        <p:spPr>
          <a:xfrm>
            <a:off x="6336055" y="1517953"/>
            <a:ext cx="822653" cy="297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2FC8C7F-F40E-5F8D-5FC8-DDE4922994B5}"/>
              </a:ext>
            </a:extLst>
          </p:cNvPr>
          <p:cNvSpPr/>
          <p:nvPr/>
        </p:nvSpPr>
        <p:spPr>
          <a:xfrm>
            <a:off x="7807339" y="1517953"/>
            <a:ext cx="502890" cy="297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41379222-EE40-CDE6-A429-F28E5ADA36A8}"/>
              </a:ext>
            </a:extLst>
          </p:cNvPr>
          <p:cNvSpPr txBox="1"/>
          <p:nvPr/>
        </p:nvSpPr>
        <p:spPr>
          <a:xfrm>
            <a:off x="5449355" y="4195778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08F93152-0B86-35B8-B855-41FB164E3CBC}"/>
              </a:ext>
            </a:extLst>
          </p:cNvPr>
          <p:cNvSpPr txBox="1"/>
          <p:nvPr/>
        </p:nvSpPr>
        <p:spPr>
          <a:xfrm>
            <a:off x="6318535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56E6C74-4E2F-5387-991A-88878DF90413}"/>
              </a:ext>
            </a:extLst>
          </p:cNvPr>
          <p:cNvSpPr txBox="1"/>
          <p:nvPr/>
        </p:nvSpPr>
        <p:spPr>
          <a:xfrm>
            <a:off x="7051476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D61E50DD-5DB3-992F-3ADC-710AD57BB44F}"/>
              </a:ext>
            </a:extLst>
          </p:cNvPr>
          <p:cNvSpPr txBox="1"/>
          <p:nvPr/>
        </p:nvSpPr>
        <p:spPr>
          <a:xfrm>
            <a:off x="7628573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818666B-B92F-4A3F-8C5A-B95D52AAF666}"/>
              </a:ext>
            </a:extLst>
          </p:cNvPr>
          <p:cNvSpPr txBox="1"/>
          <p:nvPr/>
        </p:nvSpPr>
        <p:spPr>
          <a:xfrm>
            <a:off x="8232421" y="4195778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9" name="Graphic 25" descr="Single gear with solid fill">
            <a:extLst>
              <a:ext uri="{FF2B5EF4-FFF2-40B4-BE49-F238E27FC236}">
                <a16:creationId xmlns:a16="http://schemas.microsoft.com/office/drawing/2014/main" id="{C5CA7B71-07BF-72DA-0E82-8059781E0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489" y="3882826"/>
            <a:ext cx="342900" cy="332117"/>
          </a:xfrm>
          <a:prstGeom prst="rect">
            <a:avLst/>
          </a:prstGeom>
        </p:spPr>
      </p:pic>
      <p:pic>
        <p:nvPicPr>
          <p:cNvPr id="20" name="Graphic 26" descr="Airplane with solid fill">
            <a:extLst>
              <a:ext uri="{FF2B5EF4-FFF2-40B4-BE49-F238E27FC236}">
                <a16:creationId xmlns:a16="http://schemas.microsoft.com/office/drawing/2014/main" id="{D2E0A08F-BFEC-A244-3C42-1AFF7C9D1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2336" y="3882826"/>
            <a:ext cx="332117" cy="332117"/>
          </a:xfrm>
          <a:prstGeom prst="rect">
            <a:avLst/>
          </a:prstGeom>
        </p:spPr>
      </p:pic>
      <p:pic>
        <p:nvPicPr>
          <p:cNvPr id="21" name="Graphic 27" descr="Cruise ship with solid fill">
            <a:extLst>
              <a:ext uri="{FF2B5EF4-FFF2-40B4-BE49-F238E27FC236}">
                <a16:creationId xmlns:a16="http://schemas.microsoft.com/office/drawing/2014/main" id="{5B2282CD-2CA8-CA34-6240-2853F7B37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1067" y="3877434"/>
            <a:ext cx="332117" cy="342900"/>
          </a:xfrm>
          <a:prstGeom prst="rect">
            <a:avLst/>
          </a:prstGeom>
        </p:spPr>
      </p:pic>
      <p:pic>
        <p:nvPicPr>
          <p:cNvPr id="22" name="Graphic 28" descr="Truck with solid fill">
            <a:extLst>
              <a:ext uri="{FF2B5EF4-FFF2-40B4-BE49-F238E27FC236}">
                <a16:creationId xmlns:a16="http://schemas.microsoft.com/office/drawing/2014/main" id="{5C0AF191-23F1-3A7A-955B-9F3E4B37E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498" y="3882826"/>
            <a:ext cx="332117" cy="332117"/>
          </a:xfrm>
          <a:prstGeom prst="rect">
            <a:avLst/>
          </a:prstGeom>
        </p:spPr>
      </p:pic>
      <p:pic>
        <p:nvPicPr>
          <p:cNvPr id="23" name="Graphic 29" descr="Home with solid fill">
            <a:extLst>
              <a:ext uri="{FF2B5EF4-FFF2-40B4-BE49-F238E27FC236}">
                <a16:creationId xmlns:a16="http://schemas.microsoft.com/office/drawing/2014/main" id="{F76E23D1-84B0-B966-A290-6611DFDD6E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6791" y="3882826"/>
            <a:ext cx="342900" cy="332117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84BF314-E236-F27A-9A81-C06A8278F000}"/>
              </a:ext>
            </a:extLst>
          </p:cNvPr>
          <p:cNvSpPr txBox="1"/>
          <p:nvPr/>
        </p:nvSpPr>
        <p:spPr>
          <a:xfrm>
            <a:off x="2764567" y="1220504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7FFDA5-7C40-CC79-BE3A-5EC7DD291D28}"/>
              </a:ext>
            </a:extLst>
          </p:cNvPr>
          <p:cNvSpPr txBox="1"/>
          <p:nvPr/>
        </p:nvSpPr>
        <p:spPr>
          <a:xfrm>
            <a:off x="6147479" y="1220504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Long-term (100-years)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7165F-6433-D126-ED30-F6B24CCC07EF}"/>
              </a:ext>
            </a:extLst>
          </p:cNvPr>
          <p:cNvSpPr txBox="1"/>
          <p:nvPr/>
        </p:nvSpPr>
        <p:spPr>
          <a:xfrm rot="16200000">
            <a:off x="-1082656" y="2191915"/>
            <a:ext cx="309078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cs typeface="Arial"/>
              </a:rPr>
              <a:t>Decarbonization pathway to fossil fuel ratio:</a:t>
            </a:r>
          </a:p>
          <a:p>
            <a:pPr algn="ctr"/>
            <a:r>
              <a:rPr lang="en-US" sz="1200" dirty="0">
                <a:cs typeface="Arial"/>
              </a:rPr>
              <a:t>Cumulative radiative forcing of </a:t>
            </a:r>
          </a:p>
          <a:p>
            <a:pPr algn="ctr"/>
            <a:r>
              <a:rPr lang="en-US" sz="1200" dirty="0">
                <a:cs typeface="Arial"/>
              </a:rPr>
              <a:t>continuous emissions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05571C-57DE-E216-0261-BEACAF9E648D}"/>
              </a:ext>
            </a:extLst>
          </p:cNvPr>
          <p:cNvSpPr txBox="1"/>
          <p:nvPr/>
        </p:nvSpPr>
        <p:spPr>
          <a:xfrm>
            <a:off x="1560030" y="340750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-80%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BDCDEA-0C8F-8542-3284-20B3D33ABF27}"/>
              </a:ext>
            </a:extLst>
          </p:cNvPr>
          <p:cNvSpPr txBox="1"/>
          <p:nvPr/>
        </p:nvSpPr>
        <p:spPr>
          <a:xfrm>
            <a:off x="1560030" y="140819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+100%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14E645-C755-7D74-AF02-711ABECB2C89}"/>
              </a:ext>
            </a:extLst>
          </p:cNvPr>
          <p:cNvSpPr txBox="1"/>
          <p:nvPr/>
        </p:nvSpPr>
        <p:spPr>
          <a:xfrm>
            <a:off x="1560030" y="3629652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-100%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73B461-6C0D-9D74-FC7B-5447EBEBCBF9}"/>
              </a:ext>
            </a:extLst>
          </p:cNvPr>
          <p:cNvSpPr txBox="1"/>
          <p:nvPr/>
        </p:nvSpPr>
        <p:spPr>
          <a:xfrm>
            <a:off x="1560030" y="163034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+80%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18DCE1-DDAF-F1CD-0114-89ECAFA74E5F}"/>
              </a:ext>
            </a:extLst>
          </p:cNvPr>
          <p:cNvSpPr txBox="1"/>
          <p:nvPr/>
        </p:nvSpPr>
        <p:spPr>
          <a:xfrm>
            <a:off x="1560030" y="185248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+60%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B2F75-5C61-BAE0-1322-9C7A787CABD7}"/>
              </a:ext>
            </a:extLst>
          </p:cNvPr>
          <p:cNvSpPr txBox="1"/>
          <p:nvPr/>
        </p:nvSpPr>
        <p:spPr>
          <a:xfrm>
            <a:off x="1560030" y="20746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+40%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FCA7FE0-A56A-3528-74FF-1D21AB617CF0}"/>
              </a:ext>
            </a:extLst>
          </p:cNvPr>
          <p:cNvSpPr txBox="1"/>
          <p:nvPr/>
        </p:nvSpPr>
        <p:spPr>
          <a:xfrm>
            <a:off x="1560030" y="229677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+20%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AE211FA-A515-CE5F-F7E2-B3220C0AAEC9}"/>
              </a:ext>
            </a:extLst>
          </p:cNvPr>
          <p:cNvSpPr txBox="1"/>
          <p:nvPr/>
        </p:nvSpPr>
        <p:spPr>
          <a:xfrm>
            <a:off x="1560030" y="318535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8D0CF4-B12A-4B10-31E5-20C00B8DFE30}"/>
              </a:ext>
            </a:extLst>
          </p:cNvPr>
          <p:cNvSpPr txBox="1"/>
          <p:nvPr/>
        </p:nvSpPr>
        <p:spPr>
          <a:xfrm>
            <a:off x="1560030" y="296321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-40%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AEC406C-F101-68ED-FE8D-359E22362DA9}"/>
              </a:ext>
            </a:extLst>
          </p:cNvPr>
          <p:cNvSpPr txBox="1"/>
          <p:nvPr/>
        </p:nvSpPr>
        <p:spPr>
          <a:xfrm>
            <a:off x="1560030" y="2741068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-20%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5FA5390-D197-F0B9-4F9E-67A7A51EB963}"/>
              </a:ext>
            </a:extLst>
          </p:cNvPr>
          <p:cNvGrpSpPr/>
          <p:nvPr/>
        </p:nvGrpSpPr>
        <p:grpSpPr>
          <a:xfrm>
            <a:off x="807372" y="1459170"/>
            <a:ext cx="471773" cy="2359887"/>
            <a:chOff x="818485" y="1154901"/>
            <a:chExt cx="471773" cy="235988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F84542A-387F-5AEE-98AE-9D3C374D3B41}"/>
                </a:ext>
              </a:extLst>
            </p:cNvPr>
            <p:cNvGrpSpPr/>
            <p:nvPr/>
          </p:nvGrpSpPr>
          <p:grpSpPr>
            <a:xfrm>
              <a:off x="818485" y="1154901"/>
              <a:ext cx="471773" cy="2359887"/>
              <a:chOff x="818485" y="1154901"/>
              <a:chExt cx="471773" cy="2359887"/>
            </a:xfrm>
          </p:grpSpPr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0AF68842-7AE2-37B0-63EB-ED1C63D43B8D}"/>
                  </a:ext>
                </a:extLst>
              </p:cNvPr>
              <p:cNvSpPr/>
              <p:nvPr/>
            </p:nvSpPr>
            <p:spPr>
              <a:xfrm rot="10800000">
                <a:off x="818487" y="1154901"/>
                <a:ext cx="471771" cy="115692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row: Down 65">
                <a:extLst>
                  <a:ext uri="{FF2B5EF4-FFF2-40B4-BE49-F238E27FC236}">
                    <a16:creationId xmlns:a16="http://schemas.microsoft.com/office/drawing/2014/main" id="{BFC96992-AC4C-84C4-C0AB-B839EC686F61}"/>
                  </a:ext>
                </a:extLst>
              </p:cNvPr>
              <p:cNvSpPr/>
              <p:nvPr/>
            </p:nvSpPr>
            <p:spPr>
              <a:xfrm>
                <a:off x="818485" y="2322078"/>
                <a:ext cx="471771" cy="1192710"/>
              </a:xfrm>
              <a:prstGeom prst="downArrow">
                <a:avLst/>
              </a:prstGeom>
              <a:gradFill>
                <a:gsLst>
                  <a:gs pos="0">
                    <a:schemeClr val="bg1"/>
                  </a:gs>
                  <a:gs pos="3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FC2ED6-C77A-987C-1FDA-DD51EFF59AF4}"/>
                </a:ext>
              </a:extLst>
            </p:cNvPr>
            <p:cNvSpPr txBox="1"/>
            <p:nvPr/>
          </p:nvSpPr>
          <p:spPr>
            <a:xfrm rot="16200000">
              <a:off x="76099" y="2216062"/>
              <a:ext cx="199421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CLIMATE IMPACT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E5942EC-4094-1B02-116D-B222527AB855}"/>
              </a:ext>
            </a:extLst>
          </p:cNvPr>
          <p:cNvSpPr/>
          <p:nvPr/>
        </p:nvSpPr>
        <p:spPr>
          <a:xfrm>
            <a:off x="2107133" y="1513197"/>
            <a:ext cx="3391172" cy="2291774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2C054FB-FFAA-4A67-5F0C-E88EA37E36BF}"/>
              </a:ext>
            </a:extLst>
          </p:cNvPr>
          <p:cNvSpPr/>
          <p:nvPr/>
        </p:nvSpPr>
        <p:spPr>
          <a:xfrm>
            <a:off x="5544904" y="1513197"/>
            <a:ext cx="3391172" cy="2291774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31DA846-C5EF-E2DB-F57A-39CAEE5A04F4}"/>
              </a:ext>
            </a:extLst>
          </p:cNvPr>
          <p:cNvSpPr/>
          <p:nvPr/>
        </p:nvSpPr>
        <p:spPr>
          <a:xfrm>
            <a:off x="2254855" y="2859404"/>
            <a:ext cx="132682" cy="619125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041D57D-580A-67BE-5262-1B5C915E01D0}"/>
              </a:ext>
            </a:extLst>
          </p:cNvPr>
          <p:cNvSpPr/>
          <p:nvPr/>
        </p:nvSpPr>
        <p:spPr>
          <a:xfrm>
            <a:off x="4889306" y="3001690"/>
            <a:ext cx="137160" cy="645909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56C14C5-D0D9-7F8C-B5C2-DE3EF8929107}"/>
              </a:ext>
            </a:extLst>
          </p:cNvPr>
          <p:cNvSpPr/>
          <p:nvPr/>
        </p:nvSpPr>
        <p:spPr>
          <a:xfrm>
            <a:off x="5693130" y="3092768"/>
            <a:ext cx="137160" cy="446438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48A0B41-C81E-2638-0DCD-4AD263DD1CBD}"/>
              </a:ext>
            </a:extLst>
          </p:cNvPr>
          <p:cNvSpPr/>
          <p:nvPr/>
        </p:nvSpPr>
        <p:spPr>
          <a:xfrm>
            <a:off x="6352929" y="3018949"/>
            <a:ext cx="137160" cy="569118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9096809-CD37-A5C0-F940-E606112903ED}"/>
              </a:ext>
            </a:extLst>
          </p:cNvPr>
          <p:cNvSpPr/>
          <p:nvPr/>
        </p:nvSpPr>
        <p:spPr>
          <a:xfrm>
            <a:off x="7175062" y="2915913"/>
            <a:ext cx="137160" cy="648341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ED9A169-78E4-2B17-F854-C36CB7E885C4}"/>
              </a:ext>
            </a:extLst>
          </p:cNvPr>
          <p:cNvSpPr/>
          <p:nvPr/>
        </p:nvSpPr>
        <p:spPr>
          <a:xfrm>
            <a:off x="8328917" y="3363040"/>
            <a:ext cx="137160" cy="314050"/>
          </a:xfrm>
          <a:prstGeom prst="rect">
            <a:avLst/>
          </a:prstGeom>
          <a:solidFill>
            <a:srgbClr val="0033CC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557ACC6-619A-4E7E-D8ED-11FDE6AB1C0D}"/>
              </a:ext>
            </a:extLst>
          </p:cNvPr>
          <p:cNvSpPr/>
          <p:nvPr/>
        </p:nvSpPr>
        <p:spPr>
          <a:xfrm>
            <a:off x="7994814" y="3463458"/>
            <a:ext cx="137160" cy="243672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DD24146-966B-49AC-59E0-C00243A5EB26}"/>
              </a:ext>
            </a:extLst>
          </p:cNvPr>
          <p:cNvSpPr/>
          <p:nvPr/>
        </p:nvSpPr>
        <p:spPr>
          <a:xfrm>
            <a:off x="8487841" y="3716804"/>
            <a:ext cx="137160" cy="45719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A8F870B-C827-DEDA-EBA7-E7B80B926B74}"/>
              </a:ext>
            </a:extLst>
          </p:cNvPr>
          <p:cNvSpPr/>
          <p:nvPr/>
        </p:nvSpPr>
        <p:spPr>
          <a:xfrm>
            <a:off x="7338941" y="3595729"/>
            <a:ext cx="137160" cy="180692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2A95FF4-D35C-1ACE-5861-788138A85FE1}"/>
              </a:ext>
            </a:extLst>
          </p:cNvPr>
          <p:cNvSpPr/>
          <p:nvPr/>
        </p:nvSpPr>
        <p:spPr>
          <a:xfrm>
            <a:off x="6514918" y="3716804"/>
            <a:ext cx="137160" cy="66760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A347D20-1B2E-81CC-2489-DF03E15BABD1}"/>
              </a:ext>
            </a:extLst>
          </p:cNvPr>
          <p:cNvSpPr/>
          <p:nvPr/>
        </p:nvSpPr>
        <p:spPr>
          <a:xfrm>
            <a:off x="5852011" y="3733327"/>
            <a:ext cx="137160" cy="27432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27E454B-4674-1812-726C-FE473938F036}"/>
              </a:ext>
            </a:extLst>
          </p:cNvPr>
          <p:cNvSpPr/>
          <p:nvPr/>
        </p:nvSpPr>
        <p:spPr>
          <a:xfrm>
            <a:off x="5045185" y="3686712"/>
            <a:ext cx="137160" cy="64523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BAB9D88-A41F-D1BA-8D4C-D2353F64948F}"/>
              </a:ext>
            </a:extLst>
          </p:cNvPr>
          <p:cNvSpPr/>
          <p:nvPr/>
        </p:nvSpPr>
        <p:spPr>
          <a:xfrm>
            <a:off x="4550972" y="3211441"/>
            <a:ext cx="137160" cy="384288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DB6F96B-B391-98AF-C505-DCC8C0EBFBCC}"/>
              </a:ext>
            </a:extLst>
          </p:cNvPr>
          <p:cNvSpPr/>
          <p:nvPr/>
        </p:nvSpPr>
        <p:spPr>
          <a:xfrm>
            <a:off x="3895515" y="3423174"/>
            <a:ext cx="137160" cy="323299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DD74513-3B92-5EE4-6F91-ECE37BC84339}"/>
              </a:ext>
            </a:extLst>
          </p:cNvPr>
          <p:cNvSpPr/>
          <p:nvPr/>
        </p:nvSpPr>
        <p:spPr>
          <a:xfrm>
            <a:off x="2404260" y="3684542"/>
            <a:ext cx="137160" cy="61931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225E759-9607-7FA5-B327-1FC741CD4B80}"/>
              </a:ext>
            </a:extLst>
          </p:cNvPr>
          <p:cNvSpPr/>
          <p:nvPr/>
        </p:nvSpPr>
        <p:spPr>
          <a:xfrm>
            <a:off x="3074572" y="3647598"/>
            <a:ext cx="137160" cy="115541"/>
          </a:xfrm>
          <a:prstGeom prst="rect">
            <a:avLst/>
          </a:prstGeom>
          <a:solidFill>
            <a:srgbClr val="D9FFF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0EC5A95-610F-03A5-DBCC-89568722C1E0}"/>
              </a:ext>
            </a:extLst>
          </p:cNvPr>
          <p:cNvSpPr/>
          <p:nvPr/>
        </p:nvSpPr>
        <p:spPr>
          <a:xfrm>
            <a:off x="3231904" y="3514249"/>
            <a:ext cx="137160" cy="107468"/>
          </a:xfrm>
          <a:prstGeom prst="rect">
            <a:avLst/>
          </a:prstGeom>
          <a:solidFill>
            <a:srgbClr val="FFD4B7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760A854-6EF7-50C2-F149-0BEA01EB81CC}"/>
              </a:ext>
            </a:extLst>
          </p:cNvPr>
          <p:cNvSpPr/>
          <p:nvPr/>
        </p:nvSpPr>
        <p:spPr>
          <a:xfrm>
            <a:off x="6683068" y="3601121"/>
            <a:ext cx="137160" cy="59302"/>
          </a:xfrm>
          <a:prstGeom prst="rect">
            <a:avLst/>
          </a:prstGeom>
          <a:solidFill>
            <a:srgbClr val="FFD4B7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5DBEF80-500D-33CF-4E1D-4680D5CF5977}"/>
              </a:ext>
            </a:extLst>
          </p:cNvPr>
          <p:cNvSpPr/>
          <p:nvPr/>
        </p:nvSpPr>
        <p:spPr>
          <a:xfrm>
            <a:off x="2569674" y="3740703"/>
            <a:ext cx="137160" cy="3657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926EAAC-5382-B3A0-4EFA-E69101342900}"/>
              </a:ext>
            </a:extLst>
          </p:cNvPr>
          <p:cNvSpPr/>
          <p:nvPr/>
        </p:nvSpPr>
        <p:spPr>
          <a:xfrm>
            <a:off x="3388749" y="3745465"/>
            <a:ext cx="137160" cy="182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D5D9CDA-A67C-CA2D-71BA-026FD5C147EE}"/>
              </a:ext>
            </a:extLst>
          </p:cNvPr>
          <p:cNvSpPr/>
          <p:nvPr/>
        </p:nvSpPr>
        <p:spPr>
          <a:xfrm>
            <a:off x="5213484" y="2998169"/>
            <a:ext cx="137160" cy="2227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CB75E9C-9B34-5A1D-678D-18CA4E675125}"/>
              </a:ext>
            </a:extLst>
          </p:cNvPr>
          <p:cNvSpPr/>
          <p:nvPr/>
        </p:nvSpPr>
        <p:spPr>
          <a:xfrm>
            <a:off x="8652477" y="3115105"/>
            <a:ext cx="137160" cy="1276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7066A5F-B56C-A07B-40F2-371F2AE05582}"/>
              </a:ext>
            </a:extLst>
          </p:cNvPr>
          <p:cNvSpPr/>
          <p:nvPr/>
        </p:nvSpPr>
        <p:spPr>
          <a:xfrm>
            <a:off x="6015518" y="3751098"/>
            <a:ext cx="137160" cy="182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E894D23-0F00-D8C7-D69B-90A5CEFD7363}"/>
              </a:ext>
            </a:extLst>
          </p:cNvPr>
          <p:cNvSpPr/>
          <p:nvPr/>
        </p:nvSpPr>
        <p:spPr>
          <a:xfrm>
            <a:off x="6836546" y="3756547"/>
            <a:ext cx="137160" cy="9144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216E0D0-E87A-AEC9-0BB1-9109A1091FBD}"/>
              </a:ext>
            </a:extLst>
          </p:cNvPr>
          <p:cNvSpPr/>
          <p:nvPr/>
        </p:nvSpPr>
        <p:spPr>
          <a:xfrm>
            <a:off x="7503804" y="2895841"/>
            <a:ext cx="137160" cy="625551"/>
          </a:xfrm>
          <a:prstGeom prst="rect">
            <a:avLst/>
          </a:prstGeom>
          <a:pattFill prst="wdUpDiag">
            <a:fgClr>
              <a:srgbClr val="33CCFF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2904656-098C-5351-77DD-5D15BE870803}"/>
              </a:ext>
            </a:extLst>
          </p:cNvPr>
          <p:cNvSpPr/>
          <p:nvPr/>
        </p:nvSpPr>
        <p:spPr>
          <a:xfrm>
            <a:off x="4223895" y="3686713"/>
            <a:ext cx="137160" cy="92090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E2C66D9-D259-955D-482F-87D8DCDC183A}"/>
              </a:ext>
            </a:extLst>
          </p:cNvPr>
          <p:cNvSpPr/>
          <p:nvPr/>
        </p:nvSpPr>
        <p:spPr>
          <a:xfrm>
            <a:off x="4712972" y="3610503"/>
            <a:ext cx="137160" cy="165918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54318E1-AB4F-00F5-6074-86C1863F625E}"/>
              </a:ext>
            </a:extLst>
          </p:cNvPr>
          <p:cNvSpPr/>
          <p:nvPr/>
        </p:nvSpPr>
        <p:spPr>
          <a:xfrm>
            <a:off x="7663818" y="3737580"/>
            <a:ext cx="137160" cy="45719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4B7E0B8-64CC-DD5D-BDCF-ABE25C6A5C0E}"/>
              </a:ext>
            </a:extLst>
          </p:cNvPr>
          <p:cNvSpPr/>
          <p:nvPr/>
        </p:nvSpPr>
        <p:spPr>
          <a:xfrm>
            <a:off x="8161460" y="3696325"/>
            <a:ext cx="137160" cy="89620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">
            <a:extLst>
              <a:ext uri="{FF2B5EF4-FFF2-40B4-BE49-F238E27FC236}">
                <a16:creationId xmlns:a16="http://schemas.microsoft.com/office/drawing/2014/main" id="{66A0EE52-17CA-1B7A-52FF-C8A61DC21CE0}"/>
              </a:ext>
            </a:extLst>
          </p:cNvPr>
          <p:cNvSpPr txBox="1"/>
          <p:nvPr/>
        </p:nvSpPr>
        <p:spPr>
          <a:xfrm>
            <a:off x="1998370" y="4188164"/>
            <a:ext cx="10287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Home Heat</a:t>
            </a: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6F253D30-96BC-4A21-CFCA-626E2CB50793}"/>
              </a:ext>
            </a:extLst>
          </p:cNvPr>
          <p:cNvSpPr txBox="1"/>
          <p:nvPr/>
        </p:nvSpPr>
        <p:spPr>
          <a:xfrm>
            <a:off x="2867550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Truck</a:t>
            </a:r>
          </a:p>
        </p:txBody>
      </p:sp>
      <p:sp>
        <p:nvSpPr>
          <p:cNvPr id="156" name="TextBox 17">
            <a:extLst>
              <a:ext uri="{FF2B5EF4-FFF2-40B4-BE49-F238E27FC236}">
                <a16:creationId xmlns:a16="http://schemas.microsoft.com/office/drawing/2014/main" id="{C1463D8B-E668-911E-0D91-30DBE20F53E9}"/>
              </a:ext>
            </a:extLst>
          </p:cNvPr>
          <p:cNvSpPr txBox="1"/>
          <p:nvPr/>
        </p:nvSpPr>
        <p:spPr>
          <a:xfrm>
            <a:off x="3600491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Ship</a:t>
            </a:r>
          </a:p>
        </p:txBody>
      </p:sp>
      <p:sp>
        <p:nvSpPr>
          <p:cNvPr id="157" name="TextBox 18">
            <a:extLst>
              <a:ext uri="{FF2B5EF4-FFF2-40B4-BE49-F238E27FC236}">
                <a16:creationId xmlns:a16="http://schemas.microsoft.com/office/drawing/2014/main" id="{DFA65F3E-6064-0B93-73A3-3EB5C32E4692}"/>
              </a:ext>
            </a:extLst>
          </p:cNvPr>
          <p:cNvSpPr txBox="1"/>
          <p:nvPr/>
        </p:nvSpPr>
        <p:spPr>
          <a:xfrm>
            <a:off x="4177588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Aircraft</a:t>
            </a:r>
          </a:p>
        </p:txBody>
      </p:sp>
      <p:sp>
        <p:nvSpPr>
          <p:cNvPr id="158" name="TextBox 19">
            <a:extLst>
              <a:ext uri="{FF2B5EF4-FFF2-40B4-BE49-F238E27FC236}">
                <a16:creationId xmlns:a16="http://schemas.microsoft.com/office/drawing/2014/main" id="{0E01D3DE-7FB6-F82D-4093-4974DF196162}"/>
              </a:ext>
            </a:extLst>
          </p:cNvPr>
          <p:cNvSpPr txBox="1"/>
          <p:nvPr/>
        </p:nvSpPr>
        <p:spPr>
          <a:xfrm>
            <a:off x="4781436" y="4188164"/>
            <a:ext cx="91008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cs typeface="Arial"/>
              </a:rPr>
              <a:t>Steel</a:t>
            </a:r>
          </a:p>
        </p:txBody>
      </p:sp>
      <p:pic>
        <p:nvPicPr>
          <p:cNvPr id="159" name="Graphic 25" descr="Single gear with solid fill">
            <a:extLst>
              <a:ext uri="{FF2B5EF4-FFF2-40B4-BE49-F238E27FC236}">
                <a16:creationId xmlns:a16="http://schemas.microsoft.com/office/drawing/2014/main" id="{761841FF-0BC3-6AC0-E372-0C3ADF389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2504" y="3875212"/>
            <a:ext cx="342900" cy="332117"/>
          </a:xfrm>
          <a:prstGeom prst="rect">
            <a:avLst/>
          </a:prstGeom>
        </p:spPr>
      </p:pic>
      <p:pic>
        <p:nvPicPr>
          <p:cNvPr id="160" name="Graphic 26" descr="Airplane with solid fill">
            <a:extLst>
              <a:ext uri="{FF2B5EF4-FFF2-40B4-BE49-F238E27FC236}">
                <a16:creationId xmlns:a16="http://schemas.microsoft.com/office/drawing/2014/main" id="{BE0CF5E8-E4B6-5DA6-BCD3-A9672824B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51" y="3875212"/>
            <a:ext cx="332117" cy="332117"/>
          </a:xfrm>
          <a:prstGeom prst="rect">
            <a:avLst/>
          </a:prstGeom>
        </p:spPr>
      </p:pic>
      <p:pic>
        <p:nvPicPr>
          <p:cNvPr id="161" name="Graphic 27" descr="Cruise ship with solid fill">
            <a:extLst>
              <a:ext uri="{FF2B5EF4-FFF2-40B4-BE49-F238E27FC236}">
                <a16:creationId xmlns:a16="http://schemas.microsoft.com/office/drawing/2014/main" id="{A16CE73F-8BA7-17FF-4BA8-1BBCCD7E3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0082" y="3869820"/>
            <a:ext cx="332117" cy="342900"/>
          </a:xfrm>
          <a:prstGeom prst="rect">
            <a:avLst/>
          </a:prstGeom>
        </p:spPr>
      </p:pic>
      <p:pic>
        <p:nvPicPr>
          <p:cNvPr id="162" name="Graphic 28" descr="Truck with solid fill">
            <a:extLst>
              <a:ext uri="{FF2B5EF4-FFF2-40B4-BE49-F238E27FC236}">
                <a16:creationId xmlns:a16="http://schemas.microsoft.com/office/drawing/2014/main" id="{B1662FF2-6544-9AAC-2693-E4FC9E2F0F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2513" y="3875212"/>
            <a:ext cx="332117" cy="332117"/>
          </a:xfrm>
          <a:prstGeom prst="rect">
            <a:avLst/>
          </a:prstGeom>
        </p:spPr>
      </p:pic>
      <p:pic>
        <p:nvPicPr>
          <p:cNvPr id="163" name="Graphic 29" descr="Home with solid fill">
            <a:extLst>
              <a:ext uri="{FF2B5EF4-FFF2-40B4-BE49-F238E27FC236}">
                <a16:creationId xmlns:a16="http://schemas.microsoft.com/office/drawing/2014/main" id="{739FB41F-C69C-DDEC-9ACD-E697D36D03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35806" y="3875212"/>
            <a:ext cx="342900" cy="332117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48236FAC-4DCE-8B4C-E2E4-185CDB674882}"/>
              </a:ext>
            </a:extLst>
          </p:cNvPr>
          <p:cNvSpPr txBox="1"/>
          <p:nvPr/>
        </p:nvSpPr>
        <p:spPr>
          <a:xfrm>
            <a:off x="1558572" y="2511233"/>
            <a:ext cx="606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FFA4DFD-1AE9-72EB-1396-4C124B0ADA14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CEA08C-C2D9-9F8C-0315-7B858FE4F499}"/>
              </a:ext>
            </a:extLst>
          </p:cNvPr>
          <p:cNvSpPr/>
          <p:nvPr/>
        </p:nvSpPr>
        <p:spPr>
          <a:xfrm>
            <a:off x="3559297" y="3794463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0C2FA-CC93-A226-C2C7-AEF3A9CB7BB2}"/>
              </a:ext>
            </a:extLst>
          </p:cNvPr>
          <p:cNvSpPr/>
          <p:nvPr/>
        </p:nvSpPr>
        <p:spPr>
          <a:xfrm>
            <a:off x="2739237" y="3794463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2E0E2-3D58-76F4-C6AF-FD957699638A}"/>
              </a:ext>
            </a:extLst>
          </p:cNvPr>
          <p:cNvSpPr/>
          <p:nvPr/>
        </p:nvSpPr>
        <p:spPr>
          <a:xfrm>
            <a:off x="7001435" y="3797072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FC248-08A7-7DFA-41C5-1625EA53E38E}"/>
              </a:ext>
            </a:extLst>
          </p:cNvPr>
          <p:cNvSpPr/>
          <p:nvPr/>
        </p:nvSpPr>
        <p:spPr>
          <a:xfrm>
            <a:off x="6174341" y="3797072"/>
            <a:ext cx="137160" cy="9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812515-BABF-5991-4FD5-C8963963919F}"/>
              </a:ext>
            </a:extLst>
          </p:cNvPr>
          <p:cNvCxnSpPr/>
          <p:nvPr/>
        </p:nvCxnSpPr>
        <p:spPr>
          <a:xfrm>
            <a:off x="2111718" y="264134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5EDCCF-EA05-E06E-5FDF-977558F559F6}"/>
              </a:ext>
            </a:extLst>
          </p:cNvPr>
          <p:cNvCxnSpPr/>
          <p:nvPr/>
        </p:nvCxnSpPr>
        <p:spPr>
          <a:xfrm>
            <a:off x="5552796" y="2646031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2EA380-FBFD-261B-D764-2C6F1C2C1751}"/>
              </a:ext>
            </a:extLst>
          </p:cNvPr>
          <p:cNvGrpSpPr/>
          <p:nvPr/>
        </p:nvGrpSpPr>
        <p:grpSpPr>
          <a:xfrm>
            <a:off x="963824" y="1548030"/>
            <a:ext cx="1017917" cy="2199718"/>
            <a:chOff x="984926" y="1548030"/>
            <a:chExt cx="1017917" cy="21997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597356-4BF0-8577-E9C5-98D469FC1133}"/>
                </a:ext>
              </a:extLst>
            </p:cNvPr>
            <p:cNvSpPr txBox="1"/>
            <p:nvPr/>
          </p:nvSpPr>
          <p:spPr>
            <a:xfrm rot="16200000">
              <a:off x="968751" y="2991782"/>
              <a:ext cx="1050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Decrease 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745D5-6848-3BF3-DB13-D658990470C7}"/>
                </a:ext>
              </a:extLst>
            </p:cNvPr>
            <p:cNvSpPr txBox="1"/>
            <p:nvPr/>
          </p:nvSpPr>
          <p:spPr>
            <a:xfrm rot="16200000">
              <a:off x="984926" y="1826156"/>
              <a:ext cx="1017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Increase</a:t>
              </a:r>
            </a:p>
            <a:p>
              <a:pPr algn="ctr"/>
              <a:r>
                <a:rPr lang="en-US" sz="1200" b="1" dirty="0">
                  <a:cs typeface="Arial"/>
                </a:rPr>
                <a:t>in warming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4354B2-83F0-7C1F-FB50-2361A71599C4}"/>
                </a:ext>
              </a:extLst>
            </p:cNvPr>
            <p:cNvSpPr txBox="1"/>
            <p:nvPr/>
          </p:nvSpPr>
          <p:spPr>
            <a:xfrm>
              <a:off x="984926" y="2499691"/>
              <a:ext cx="1017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SAME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26EE94A-F010-E849-3CEC-79E3E7E0213D}"/>
              </a:ext>
            </a:extLst>
          </p:cNvPr>
          <p:cNvSpPr/>
          <p:nvPr/>
        </p:nvSpPr>
        <p:spPr>
          <a:xfrm>
            <a:off x="2912267" y="2474882"/>
            <a:ext cx="137160" cy="1020317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120777D-8076-6AFE-9C44-20D735D57AB5}"/>
              </a:ext>
            </a:extLst>
          </p:cNvPr>
          <p:cNvSpPr/>
          <p:nvPr/>
        </p:nvSpPr>
        <p:spPr>
          <a:xfrm>
            <a:off x="3732539" y="2299811"/>
            <a:ext cx="137160" cy="1150759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FBF0421-2E44-D477-2F8B-E3C9108C5211}"/>
              </a:ext>
            </a:extLst>
          </p:cNvPr>
          <p:cNvSpPr/>
          <p:nvPr/>
        </p:nvSpPr>
        <p:spPr>
          <a:xfrm>
            <a:off x="4389028" y="1541514"/>
            <a:ext cx="137160" cy="1625072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014EFBA-F3EA-C6F1-A3DB-E2A7052F8D61}"/>
              </a:ext>
            </a:extLst>
          </p:cNvPr>
          <p:cNvSpPr/>
          <p:nvPr/>
        </p:nvSpPr>
        <p:spPr>
          <a:xfrm>
            <a:off x="4058491" y="2318212"/>
            <a:ext cx="137160" cy="1142475"/>
          </a:xfrm>
          <a:prstGeom prst="rect">
            <a:avLst/>
          </a:prstGeom>
          <a:pattFill prst="wdUpDiag">
            <a:fgClr>
              <a:srgbClr val="33CCFF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CA270F2-F4F8-31A4-29D1-B7DFCE62BC70}"/>
              </a:ext>
            </a:extLst>
          </p:cNvPr>
          <p:cNvSpPr/>
          <p:nvPr/>
        </p:nvSpPr>
        <p:spPr>
          <a:xfrm>
            <a:off x="7832547" y="2449831"/>
            <a:ext cx="137160" cy="935830"/>
          </a:xfrm>
          <a:prstGeom prst="rect">
            <a:avLst/>
          </a:prstGeom>
          <a:solidFill>
            <a:srgbClr val="0033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D377B3F-1A33-545A-28E6-1B82A880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97" y="468856"/>
            <a:ext cx="8709507" cy="44265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Climate impacts of decarbonization pathways as compared to current fossil fuel use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10032F-ED58-7D4F-E5A9-95C93D266F4F}"/>
              </a:ext>
            </a:extLst>
          </p:cNvPr>
          <p:cNvSpPr/>
          <p:nvPr/>
        </p:nvSpPr>
        <p:spPr>
          <a:xfrm>
            <a:off x="429798" y="4497867"/>
            <a:ext cx="8717825" cy="407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58DDF6-3A9B-CC99-3F88-AFD0619035AF}"/>
              </a:ext>
            </a:extLst>
          </p:cNvPr>
          <p:cNvGrpSpPr/>
          <p:nvPr/>
        </p:nvGrpSpPr>
        <p:grpSpPr>
          <a:xfrm>
            <a:off x="523457" y="4481300"/>
            <a:ext cx="1138205" cy="461665"/>
            <a:chOff x="523457" y="4469981"/>
            <a:chExt cx="1138205" cy="4616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561DFF7-FB58-FBFB-3927-09E0B3FFAF37}"/>
                </a:ext>
              </a:extLst>
            </p:cNvPr>
            <p:cNvSpPr/>
            <p:nvPr/>
          </p:nvSpPr>
          <p:spPr>
            <a:xfrm>
              <a:off x="523457" y="4640585"/>
              <a:ext cx="252894" cy="1194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A6AF15-03BC-82B1-2F55-34309ED5D183}"/>
                </a:ext>
              </a:extLst>
            </p:cNvPr>
            <p:cNvSpPr txBox="1"/>
            <p:nvPr/>
          </p:nvSpPr>
          <p:spPr>
            <a:xfrm>
              <a:off x="764964" y="4469981"/>
              <a:ext cx="89669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Renewable </a:t>
              </a: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electricity-based H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2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6F35B7-2A34-2652-D4EE-17A430DD65A2}"/>
              </a:ext>
            </a:extLst>
          </p:cNvPr>
          <p:cNvGrpSpPr/>
          <p:nvPr/>
        </p:nvGrpSpPr>
        <p:grpSpPr>
          <a:xfrm>
            <a:off x="2728597" y="4481300"/>
            <a:ext cx="1169676" cy="461665"/>
            <a:chOff x="1626182" y="4469981"/>
            <a:chExt cx="1169676" cy="46166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EC6A5D-BA91-6AE1-5295-B347F0E3BBAC}"/>
                </a:ext>
              </a:extLst>
            </p:cNvPr>
            <p:cNvSpPr/>
            <p:nvPr/>
          </p:nvSpPr>
          <p:spPr>
            <a:xfrm>
              <a:off x="1626182" y="4640584"/>
              <a:ext cx="252894" cy="119422"/>
            </a:xfrm>
            <a:prstGeom prst="rect">
              <a:avLst/>
            </a:prstGeom>
            <a:solidFill>
              <a:srgbClr val="FFD4B7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BE4A96-63B9-8B4C-3C6F-88258C477D2C}"/>
                </a:ext>
              </a:extLst>
            </p:cNvPr>
            <p:cNvSpPr txBox="1"/>
            <p:nvPr/>
          </p:nvSpPr>
          <p:spPr>
            <a:xfrm>
              <a:off x="1873818" y="4469981"/>
              <a:ext cx="92204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Grid</a:t>
              </a: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electricity-based H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2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66B1EF-AF25-D24B-744B-AA7CF6D7778F}"/>
              </a:ext>
            </a:extLst>
          </p:cNvPr>
          <p:cNvGrpSpPr/>
          <p:nvPr/>
        </p:nvGrpSpPr>
        <p:grpSpPr>
          <a:xfrm>
            <a:off x="6063698" y="4542855"/>
            <a:ext cx="1102725" cy="338554"/>
            <a:chOff x="6036363" y="4528970"/>
            <a:chExt cx="1102725" cy="33855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C364B3-2DC1-FDB8-6721-DB6F9591C5CD}"/>
                </a:ext>
              </a:extLst>
            </p:cNvPr>
            <p:cNvSpPr/>
            <p:nvPr/>
          </p:nvSpPr>
          <p:spPr>
            <a:xfrm>
              <a:off x="6036363" y="4638017"/>
              <a:ext cx="252894" cy="11942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F535DC-1C1A-0C23-0357-B248F7B1EDFB}"/>
                </a:ext>
              </a:extLst>
            </p:cNvPr>
            <p:cNvSpPr txBox="1"/>
            <p:nvPr/>
          </p:nvSpPr>
          <p:spPr>
            <a:xfrm>
              <a:off x="6267915" y="4528970"/>
              <a:ext cx="87117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Grid</a:t>
              </a: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electrification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4038E5-69B0-7AEC-02B8-2B03C1085270}"/>
              </a:ext>
            </a:extLst>
          </p:cNvPr>
          <p:cNvGrpSpPr/>
          <p:nvPr/>
        </p:nvGrpSpPr>
        <p:grpSpPr>
          <a:xfrm>
            <a:off x="7112483" y="4542855"/>
            <a:ext cx="1168750" cy="338554"/>
            <a:chOff x="7139088" y="4528970"/>
            <a:chExt cx="1168750" cy="33855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EF6798-9337-70F8-17ED-3B296585CA49}"/>
                </a:ext>
              </a:extLst>
            </p:cNvPr>
            <p:cNvSpPr/>
            <p:nvPr/>
          </p:nvSpPr>
          <p:spPr>
            <a:xfrm>
              <a:off x="7139088" y="4638016"/>
              <a:ext cx="252894" cy="119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BE469E-9ABE-9A72-43C0-38FFB61C4FBC}"/>
                </a:ext>
              </a:extLst>
            </p:cNvPr>
            <p:cNvSpPr txBox="1"/>
            <p:nvPr/>
          </p:nvSpPr>
          <p:spPr>
            <a:xfrm>
              <a:off x="7375626" y="4528970"/>
              <a:ext cx="93221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Renewable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electrification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CBE0E7-14B5-94C5-5826-00E50A773790}"/>
              </a:ext>
            </a:extLst>
          </p:cNvPr>
          <p:cNvGrpSpPr/>
          <p:nvPr/>
        </p:nvGrpSpPr>
        <p:grpSpPr>
          <a:xfrm>
            <a:off x="1537169" y="4542855"/>
            <a:ext cx="1168568" cy="338554"/>
            <a:chOff x="4934357" y="4531536"/>
            <a:chExt cx="1168568" cy="33855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E8C601-1DBB-6545-E62A-801231C17074}"/>
                </a:ext>
              </a:extLst>
            </p:cNvPr>
            <p:cNvSpPr/>
            <p:nvPr/>
          </p:nvSpPr>
          <p:spPr>
            <a:xfrm>
              <a:off x="4934357" y="4640581"/>
              <a:ext cx="252894" cy="119422"/>
            </a:xfrm>
            <a:prstGeom prst="rect">
              <a:avLst/>
            </a:prstGeom>
            <a:pattFill prst="lgCheck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0C659F-9CD9-92F7-B94B-40F095EE3837}"/>
                </a:ext>
              </a:extLst>
            </p:cNvPr>
            <p:cNvSpPr txBox="1"/>
            <p:nvPr/>
          </p:nvSpPr>
          <p:spPr>
            <a:xfrm>
              <a:off x="5172548" y="4531536"/>
              <a:ext cx="93037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Renewable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H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2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-based fuel</a:t>
              </a:r>
              <a:endPara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E997425-89CC-44EE-4386-9EBB79C03FF5}"/>
              </a:ext>
            </a:extLst>
          </p:cNvPr>
          <p:cNvGrpSpPr/>
          <p:nvPr/>
        </p:nvGrpSpPr>
        <p:grpSpPr>
          <a:xfrm>
            <a:off x="3797610" y="4481300"/>
            <a:ext cx="1099540" cy="461665"/>
            <a:chOff x="2676662" y="4469981"/>
            <a:chExt cx="1099540" cy="46166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DFBD934-AA1D-12A7-904B-24259FC51F41}"/>
                </a:ext>
              </a:extLst>
            </p:cNvPr>
            <p:cNvSpPr/>
            <p:nvPr/>
          </p:nvSpPr>
          <p:spPr>
            <a:xfrm>
              <a:off x="2676662" y="4640580"/>
              <a:ext cx="252894" cy="119422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66882D-1D1F-AEFB-46A6-9C862389B9E5}"/>
                </a:ext>
              </a:extLst>
            </p:cNvPr>
            <p:cNvSpPr txBox="1"/>
            <p:nvPr/>
          </p:nvSpPr>
          <p:spPr>
            <a:xfrm>
              <a:off x="2914324" y="4469981"/>
              <a:ext cx="86187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CCS-based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4D8FA2-7FCC-3988-25AF-7EEAA9B4AC15}"/>
              </a:ext>
            </a:extLst>
          </p:cNvPr>
          <p:cNvGrpSpPr/>
          <p:nvPr/>
        </p:nvGrpSpPr>
        <p:grpSpPr>
          <a:xfrm>
            <a:off x="4921786" y="4481300"/>
            <a:ext cx="1142512" cy="461665"/>
            <a:chOff x="6095867" y="4469981"/>
            <a:chExt cx="1142512" cy="46166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F688332-6115-7D88-D8DA-919448F5847B}"/>
                </a:ext>
              </a:extLst>
            </p:cNvPr>
            <p:cNvSpPr/>
            <p:nvPr/>
          </p:nvSpPr>
          <p:spPr>
            <a:xfrm>
              <a:off x="6095867" y="4640579"/>
              <a:ext cx="252894" cy="119422"/>
            </a:xfrm>
            <a:prstGeom prst="rect">
              <a:avLst/>
            </a:prstGeom>
            <a:pattFill prst="wdUpDiag">
              <a:fgClr>
                <a:srgbClr val="33CC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BCB083-C034-7F84-5066-0130FEFEED3A}"/>
                </a:ext>
              </a:extLst>
            </p:cNvPr>
            <p:cNvSpPr txBox="1"/>
            <p:nvPr/>
          </p:nvSpPr>
          <p:spPr>
            <a:xfrm>
              <a:off x="6316340" y="4469981"/>
              <a:ext cx="92203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cs typeface="Arial"/>
                </a:rPr>
                <a:t>Fossil fuel + CCS H</a:t>
              </a:r>
              <a:r>
                <a:rPr lang="en-US" sz="800" b="1" baseline="-25000" dirty="0">
                  <a:cs typeface="Arial"/>
                </a:rPr>
                <a:t>2</a:t>
              </a:r>
              <a:r>
                <a:rPr lang="en-US" sz="800" b="1" dirty="0">
                  <a:cs typeface="Arial"/>
                </a:rPr>
                <a:t>-based fuel</a:t>
              </a:r>
              <a:endParaRPr lang="en-US" sz="800" b="1" baseline="-25000" dirty="0">
                <a:cs typeface="Arial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6991D0-B1AC-945F-AD28-E8B0FB7A3990}"/>
              </a:ext>
            </a:extLst>
          </p:cNvPr>
          <p:cNvGrpSpPr/>
          <p:nvPr/>
        </p:nvGrpSpPr>
        <p:grpSpPr>
          <a:xfrm>
            <a:off x="8242534" y="4542855"/>
            <a:ext cx="983064" cy="338554"/>
            <a:chOff x="8242534" y="4531536"/>
            <a:chExt cx="983064" cy="33855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005CC3E-1335-31A3-BF7B-E6468936DF6B}"/>
                </a:ext>
              </a:extLst>
            </p:cNvPr>
            <p:cNvSpPr/>
            <p:nvPr/>
          </p:nvSpPr>
          <p:spPr>
            <a:xfrm>
              <a:off x="8242534" y="4640578"/>
              <a:ext cx="252894" cy="1194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F5DDD9-0B66-6290-2AAB-934D3CB137E5}"/>
                </a:ext>
              </a:extLst>
            </p:cNvPr>
            <p:cNvSpPr txBox="1"/>
            <p:nvPr/>
          </p:nvSpPr>
          <p:spPr>
            <a:xfrm>
              <a:off x="8468779" y="4531536"/>
              <a:ext cx="75681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Fossil fuel + CCS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34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6A6C3-B199-0A27-4752-6170D41B3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E050CA-92B4-ED79-9956-DFA94FC4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77"/>
          <a:stretch/>
        </p:blipFill>
        <p:spPr>
          <a:xfrm>
            <a:off x="913244" y="1576417"/>
            <a:ext cx="3807489" cy="3119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C2670-30B7-E4B8-8B41-EE3BE92A8708}"/>
              </a:ext>
            </a:extLst>
          </p:cNvPr>
          <p:cNvSpPr txBox="1"/>
          <p:nvPr/>
        </p:nvSpPr>
        <p:spPr>
          <a:xfrm>
            <a:off x="4965729" y="1676195"/>
            <a:ext cx="4055649" cy="2632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/>
            </a:lvl1pPr>
          </a:lstStyle>
          <a:p>
            <a:r>
              <a:rPr lang="en-US" sz="1600" b="0" dirty="0"/>
              <a:t>In the </a:t>
            </a:r>
            <a:r>
              <a:rPr lang="en-US" sz="1600" b="0" u="sng" dirty="0"/>
              <a:t>near term</a:t>
            </a:r>
            <a:r>
              <a:rPr lang="en-US" sz="1600" b="0" dirty="0"/>
              <a:t>, there is an average </a:t>
            </a:r>
            <a:r>
              <a:rPr lang="en-US" sz="1600" dirty="0">
                <a:solidFill>
                  <a:srgbClr val="0033CC"/>
                </a:solidFill>
              </a:rPr>
              <a:t>15% increase </a:t>
            </a:r>
            <a:r>
              <a:rPr lang="en-US" sz="1600" b="0" dirty="0"/>
              <a:t>in climate impacts for every 1% of </a:t>
            </a:r>
            <a:r>
              <a:rPr lang="en-US" sz="1600" b="0" u="sng" dirty="0"/>
              <a:t>methane</a:t>
            </a:r>
            <a:r>
              <a:rPr lang="en-US" sz="1600" b="0" dirty="0"/>
              <a:t> emitted (7 – 24%). </a:t>
            </a:r>
          </a:p>
          <a:p>
            <a:endParaRPr lang="en-US" sz="1600" b="0" dirty="0"/>
          </a:p>
          <a:p>
            <a:r>
              <a:rPr lang="en-US" sz="1600" b="0" dirty="0"/>
              <a:t>In the </a:t>
            </a:r>
            <a:r>
              <a:rPr lang="en-US" sz="1600" b="0" u="sng" dirty="0"/>
              <a:t>long term</a:t>
            </a:r>
            <a:r>
              <a:rPr lang="en-US" sz="1600" b="0" dirty="0"/>
              <a:t>, there is an average </a:t>
            </a:r>
            <a:r>
              <a:rPr lang="en-US" sz="1600" dirty="0">
                <a:solidFill>
                  <a:srgbClr val="0033CC"/>
                </a:solidFill>
              </a:rPr>
              <a:t>9% increase </a:t>
            </a:r>
            <a:r>
              <a:rPr lang="en-US" sz="1600" b="0" dirty="0"/>
              <a:t>in climate impacts for every 1% of </a:t>
            </a:r>
            <a:r>
              <a:rPr lang="en-US" sz="1600" b="0" u="sng" dirty="0"/>
              <a:t>methane</a:t>
            </a:r>
            <a:r>
              <a:rPr lang="en-US" sz="1600" b="0" dirty="0"/>
              <a:t> emitted (4 – 14%). </a:t>
            </a:r>
            <a:endParaRPr lang="en-US" sz="1600" b="0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30AAC-4AFB-773F-2A3A-F993114D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51" y="614298"/>
            <a:ext cx="7886700" cy="617056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  <a:t>Climate impact increase per 1% of methane emitted for fossil fuel + CCS-based pathways</a:t>
            </a:r>
            <a:br>
              <a:rPr lang="en-US" sz="3200" b="0" dirty="0">
                <a:latin typeface="Impact" panose="020B0806030902050204" pitchFamily="34" charset="0"/>
                <a:ea typeface="+mn-ea"/>
                <a:cs typeface="+mn-cs"/>
              </a:rPr>
            </a:br>
            <a:endParaRPr lang="en-US" sz="3200" b="0" dirty="0"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0BC43-AF88-D567-058E-962291036435}"/>
              </a:ext>
            </a:extLst>
          </p:cNvPr>
          <p:cNvSpPr txBox="1"/>
          <p:nvPr/>
        </p:nvSpPr>
        <p:spPr>
          <a:xfrm rot="16200000">
            <a:off x="-1003343" y="2699695"/>
            <a:ext cx="30945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Reduction in climate benefit per 1% CH</a:t>
            </a:r>
            <a:r>
              <a:rPr lang="en-US" sz="1600" b="1" baseline="-25000" dirty="0"/>
              <a:t>4</a:t>
            </a:r>
            <a:r>
              <a:rPr lang="en-US" sz="1400" b="1" dirty="0"/>
              <a:t> emitted:</a:t>
            </a:r>
            <a:br>
              <a:rPr lang="en-US" sz="1400" b="1" dirty="0"/>
            </a:br>
            <a:r>
              <a:rPr lang="en-US" sz="1400" dirty="0"/>
              <a:t>Constant emissions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8406D-E3DA-CC23-9C3E-1535D2D8EBD3}"/>
              </a:ext>
            </a:extLst>
          </p:cNvPr>
          <p:cNvSpPr txBox="1"/>
          <p:nvPr/>
        </p:nvSpPr>
        <p:spPr>
          <a:xfrm>
            <a:off x="1091041" y="1246872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EF415-9541-7A32-7620-630D3C8747D2}"/>
              </a:ext>
            </a:extLst>
          </p:cNvPr>
          <p:cNvSpPr txBox="1"/>
          <p:nvPr/>
        </p:nvSpPr>
        <p:spPr>
          <a:xfrm>
            <a:off x="2946791" y="1246872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Long-term (100-years)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9136D-A30C-24D6-C6F2-75D237BCA190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Sartzetakis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A57498-D08C-8D6B-BAAB-FB80506BA620}"/>
              </a:ext>
            </a:extLst>
          </p:cNvPr>
          <p:cNvCxnSpPr>
            <a:cxnSpLocks/>
          </p:cNvCxnSpPr>
          <p:nvPr/>
        </p:nvCxnSpPr>
        <p:spPr>
          <a:xfrm>
            <a:off x="1304390" y="3275010"/>
            <a:ext cx="1535940" cy="0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F07E43-45CB-2228-DADA-A06D974B8442}"/>
              </a:ext>
            </a:extLst>
          </p:cNvPr>
          <p:cNvCxnSpPr>
            <a:cxnSpLocks/>
          </p:cNvCxnSpPr>
          <p:nvPr/>
        </p:nvCxnSpPr>
        <p:spPr>
          <a:xfrm>
            <a:off x="3213886" y="2839590"/>
            <a:ext cx="1579072" cy="0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0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B52FD-5A7A-72FC-2EEA-57E7EB622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CB068F-A36E-8EDD-BA5E-18DAAD64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3"/>
          <a:stretch/>
        </p:blipFill>
        <p:spPr>
          <a:xfrm>
            <a:off x="1035165" y="1571173"/>
            <a:ext cx="3704475" cy="30501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312606-1C57-4D75-E0A6-419AA49C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2" y="553284"/>
            <a:ext cx="7886700" cy="617056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latin typeface="Impact" panose="020B0806030902050204" pitchFamily="34" charset="0"/>
                <a:ea typeface="+mn-ea"/>
                <a:cs typeface="+mn-cs"/>
              </a:rPr>
              <a:t>Climate impact increase per 1% of hydrogen emitted for H</a:t>
            </a:r>
            <a:r>
              <a:rPr lang="en-US" sz="3600" b="0" baseline="-25000" dirty="0">
                <a:latin typeface="Impact" panose="020B0806030902050204" pitchFamily="34" charset="0"/>
                <a:ea typeface="+mn-ea"/>
                <a:cs typeface="+mn-cs"/>
              </a:rPr>
              <a:t>2</a:t>
            </a:r>
            <a:r>
              <a:rPr lang="en-US" sz="3600" b="0" dirty="0">
                <a:latin typeface="Impact" panose="020B0806030902050204" pitchFamily="34" charset="0"/>
                <a:ea typeface="+mn-ea"/>
                <a:cs typeface="+mn-cs"/>
              </a:rPr>
              <a:t>-based pathways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A84BB-1AD5-CC4A-B9E0-E5BCB9040A91}"/>
              </a:ext>
            </a:extLst>
          </p:cNvPr>
          <p:cNvSpPr txBox="1"/>
          <p:nvPr/>
        </p:nvSpPr>
        <p:spPr>
          <a:xfrm>
            <a:off x="4966482" y="1679840"/>
            <a:ext cx="4063955" cy="2632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/>
            </a:lvl1pPr>
          </a:lstStyle>
          <a:p>
            <a:r>
              <a:rPr lang="en-US" sz="1600" b="0" dirty="0"/>
              <a:t>In the </a:t>
            </a:r>
            <a:r>
              <a:rPr lang="en-US" sz="1600" b="0" u="sng" dirty="0"/>
              <a:t>near term</a:t>
            </a:r>
            <a:r>
              <a:rPr lang="en-US" sz="1600" b="0" dirty="0"/>
              <a:t>, there is an average </a:t>
            </a:r>
            <a:r>
              <a:rPr lang="en-US" sz="1600" dirty="0">
                <a:solidFill>
                  <a:srgbClr val="0033CC"/>
                </a:solidFill>
              </a:rPr>
              <a:t>3% increase </a:t>
            </a:r>
            <a:r>
              <a:rPr lang="en-US" sz="1600" b="0" dirty="0"/>
              <a:t>in climate impacts for every 1% of </a:t>
            </a:r>
            <a:r>
              <a:rPr lang="en-US" sz="1600" b="0" u="sng" dirty="0"/>
              <a:t>hydrogen</a:t>
            </a:r>
            <a:r>
              <a:rPr lang="en-US" sz="1600" b="0" dirty="0"/>
              <a:t> emitted (1.3 – 5.4%). </a:t>
            </a:r>
          </a:p>
          <a:p>
            <a:endParaRPr lang="en-US" sz="1600" b="0" dirty="0"/>
          </a:p>
          <a:p>
            <a:r>
              <a:rPr lang="en-US" sz="1600" b="0" dirty="0"/>
              <a:t>In the </a:t>
            </a:r>
            <a:r>
              <a:rPr lang="en-US" sz="1600" b="0" u="sng" dirty="0"/>
              <a:t>long term</a:t>
            </a:r>
            <a:r>
              <a:rPr lang="en-US" sz="1600" b="0" dirty="0"/>
              <a:t>, there is an average </a:t>
            </a:r>
            <a:r>
              <a:rPr lang="en-US" sz="1600" dirty="0">
                <a:solidFill>
                  <a:srgbClr val="0033CC"/>
                </a:solidFill>
              </a:rPr>
              <a:t>1.5% increase </a:t>
            </a:r>
            <a:r>
              <a:rPr lang="en-US" sz="1600" b="0" dirty="0"/>
              <a:t>in climate impacts for every 1% of </a:t>
            </a:r>
            <a:r>
              <a:rPr lang="en-US" sz="1600" b="0" u="sng" dirty="0"/>
              <a:t>hydrogen</a:t>
            </a:r>
            <a:r>
              <a:rPr lang="en-US" sz="1600" b="0" dirty="0"/>
              <a:t> emitted (0.6 – 2.6%). </a:t>
            </a:r>
            <a:endParaRPr lang="en-US" sz="1600" b="0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197DE-53BB-C68F-E666-ED6065BB2081}"/>
              </a:ext>
            </a:extLst>
          </p:cNvPr>
          <p:cNvSpPr txBox="1"/>
          <p:nvPr/>
        </p:nvSpPr>
        <p:spPr>
          <a:xfrm>
            <a:off x="-42606" y="4924366"/>
            <a:ext cx="918660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Source: </a:t>
            </a:r>
            <a:r>
              <a:rPr lang="en-US" sz="1100" b="1" dirty="0" err="1">
                <a:solidFill>
                  <a:srgbClr val="FFFFFF"/>
                </a:solidFill>
                <a:latin typeface="+mj-lt"/>
              </a:rPr>
              <a:t>Sartzetakis</a:t>
            </a:r>
            <a:r>
              <a:rPr lang="en-US" sz="1100" b="1" dirty="0">
                <a:solidFill>
                  <a:srgbClr val="FFFFFF"/>
                </a:solidFill>
                <a:latin typeface="+mj-lt"/>
              </a:rPr>
              <a:t> et al. </a:t>
            </a:r>
            <a:r>
              <a:rPr lang="en-US" sz="1100" b="1" i="1" dirty="0">
                <a:solidFill>
                  <a:srgbClr val="FFFFFF"/>
                </a:solidFill>
                <a:latin typeface="+mj-lt"/>
              </a:rPr>
              <a:t>in preparation			     	 </a:t>
            </a:r>
            <a:endParaRPr lang="en-US" sz="1100" b="1" baseline="-2500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A9B512-912E-F6CF-65D0-E44D52153954}"/>
              </a:ext>
            </a:extLst>
          </p:cNvPr>
          <p:cNvCxnSpPr>
            <a:cxnSpLocks/>
          </p:cNvCxnSpPr>
          <p:nvPr/>
        </p:nvCxnSpPr>
        <p:spPr>
          <a:xfrm>
            <a:off x="1272016" y="3096041"/>
            <a:ext cx="1600200" cy="0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C8D2B3-625A-82A8-D8B5-E907F62DEF2B}"/>
              </a:ext>
            </a:extLst>
          </p:cNvPr>
          <p:cNvCxnSpPr/>
          <p:nvPr/>
        </p:nvCxnSpPr>
        <p:spPr>
          <a:xfrm>
            <a:off x="3136326" y="2461397"/>
            <a:ext cx="1600200" cy="0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3402B30-D3DD-B916-D72C-B9C6C37203CC}"/>
              </a:ext>
            </a:extLst>
          </p:cNvPr>
          <p:cNvSpPr txBox="1"/>
          <p:nvPr/>
        </p:nvSpPr>
        <p:spPr>
          <a:xfrm rot="16200000">
            <a:off x="-1003343" y="2699695"/>
            <a:ext cx="30945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Reduction in climate benefit per 1% H</a:t>
            </a:r>
            <a:r>
              <a:rPr lang="en-US" sz="1600" b="1" baseline="-25000" dirty="0"/>
              <a:t>2</a:t>
            </a:r>
            <a:r>
              <a:rPr lang="en-US" sz="1400" b="1" dirty="0"/>
              <a:t> emitted:</a:t>
            </a:r>
            <a:br>
              <a:rPr lang="en-US" sz="1400" b="1" dirty="0"/>
            </a:br>
            <a:r>
              <a:rPr lang="en-US" sz="1400" dirty="0"/>
              <a:t>Constant 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C08C3-1BD0-9CAB-E720-2FABBD7C2563}"/>
              </a:ext>
            </a:extLst>
          </p:cNvPr>
          <p:cNvSpPr txBox="1"/>
          <p:nvPr/>
        </p:nvSpPr>
        <p:spPr>
          <a:xfrm>
            <a:off x="1091041" y="1246872"/>
            <a:ext cx="1962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Near-term (20-years)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29D1D-72EF-05CB-33CB-AE67D5EC56A3}"/>
              </a:ext>
            </a:extLst>
          </p:cNvPr>
          <p:cNvSpPr txBox="1"/>
          <p:nvPr/>
        </p:nvSpPr>
        <p:spPr>
          <a:xfrm>
            <a:off x="2946791" y="1246872"/>
            <a:ext cx="2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Long-term (100-years)</a:t>
            </a:r>
          </a:p>
        </p:txBody>
      </p:sp>
    </p:spTree>
    <p:extLst>
      <p:ext uri="{BB962C8B-B14F-4D97-AF65-F5344CB8AC3E}">
        <p14:creationId xmlns:p14="http://schemas.microsoft.com/office/powerpoint/2010/main" val="2696035069"/>
      </p:ext>
    </p:extLst>
  </p:cSld>
  <p:clrMapOvr>
    <a:masterClrMapping/>
  </p:clrMapOvr>
</p:sld>
</file>

<file path=ppt/theme/theme1.xml><?xml version="1.0" encoding="utf-8"?>
<a:theme xmlns:a="http://schemas.openxmlformats.org/drawingml/2006/main" name="EDF Title/End Slides BLUE">
  <a:themeElements>
    <a:clrScheme name="EDF Colors 1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7284C78A-1F55-1642-A072-5034C96A10E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DF Title/End Slides - Color logo">
  <a:themeElements>
    <a:clrScheme name="EDF Colors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48A396A0-111B-8244-AA36-4E9151CB598C}"/>
    </a:ext>
  </a:extLst>
</a:theme>
</file>

<file path=ppt/theme/theme3.xml><?xml version="1.0" encoding="utf-8"?>
<a:theme xmlns:a="http://schemas.openxmlformats.org/drawingml/2006/main" name="EDF ACTION Title/End Slides BLUE">
  <a:themeElements>
    <a:clrScheme name="EDF Colors 1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0E53C346-BDEE-D04B-B602-B2B25DD14BDE}"/>
    </a:ext>
  </a:extLst>
</a:theme>
</file>

<file path=ppt/theme/theme4.xml><?xml version="1.0" encoding="utf-8"?>
<a:theme xmlns:a="http://schemas.openxmlformats.org/drawingml/2006/main" name="EDF ACTION Title/End Slides A - Color logo">
  <a:themeElements>
    <a:clrScheme name="EDF Colors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9DFA7B50-76EE-AC41-B28B-49647C6790D5}"/>
    </a:ext>
  </a:extLst>
</a:theme>
</file>

<file path=ppt/theme/theme5.xml><?xml version="1.0" encoding="utf-8"?>
<a:theme xmlns:a="http://schemas.openxmlformats.org/drawingml/2006/main" name="EDF ACTION Title/End Slides B - Color logo">
  <a:themeElements>
    <a:clrScheme name="EDF Colors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912EFCEA-BFF4-5C4B-80E4-2488FA8DCBB6}"/>
    </a:ext>
  </a:extLst>
</a:theme>
</file>

<file path=ppt/theme/theme6.xml><?xml version="1.0" encoding="utf-8"?>
<a:theme xmlns:a="http://schemas.openxmlformats.org/drawingml/2006/main" name="EDF ACTION Title/End Slides C - Color logo">
  <a:themeElements>
    <a:clrScheme name="EDF Colors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C5D3062B-EEAF-7349-BEB6-975406451008}"/>
    </a:ext>
  </a:extLst>
</a:theme>
</file>

<file path=ppt/theme/theme7.xml><?xml version="1.0" encoding="utf-8"?>
<a:theme xmlns:a="http://schemas.openxmlformats.org/drawingml/2006/main" name="Section Divider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45395903-7542-E34E-90C4-514233FDC487}"/>
    </a:ext>
  </a:extLst>
</a:theme>
</file>

<file path=ppt/theme/theme8.xml><?xml version="1.0" encoding="utf-8"?>
<a:theme xmlns:a="http://schemas.openxmlformats.org/drawingml/2006/main" name="Content Slides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7B720BB6-5641-6644-9A7A-094D2AD75382}"/>
    </a:ext>
  </a:extLst>
</a:theme>
</file>

<file path=ppt/theme/theme9.xml><?xml version="1.0" encoding="utf-8"?>
<a:theme xmlns:a="http://schemas.openxmlformats.org/drawingml/2006/main" name="Photo/Dark slide">
  <a:themeElements>
    <a:clrScheme name="EDF 2023 Colors">
      <a:dk1>
        <a:srgbClr val="000000"/>
      </a:dk1>
      <a:lt1>
        <a:srgbClr val="FFFFFF"/>
      </a:lt1>
      <a:dk2>
        <a:srgbClr val="0033CC"/>
      </a:dk2>
      <a:lt2>
        <a:srgbClr val="71757E"/>
      </a:lt2>
      <a:accent1>
        <a:srgbClr val="33CCFF"/>
      </a:accent1>
      <a:accent2>
        <a:srgbClr val="33CCFF"/>
      </a:accent2>
      <a:accent3>
        <a:srgbClr val="A1E214"/>
      </a:accent3>
      <a:accent4>
        <a:srgbClr val="009933"/>
      </a:accent4>
      <a:accent5>
        <a:srgbClr val="71757E"/>
      </a:accent5>
      <a:accent6>
        <a:srgbClr val="B76CD9"/>
      </a:accent6>
      <a:hlink>
        <a:srgbClr val="0033CC"/>
      </a:hlink>
      <a:folHlink>
        <a:srgbClr val="33CCFF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BF589135-23BC-194E-8569-B55E2A84EABE}"/>
    </a:ext>
  </a:extLst>
</a:theme>
</file>

<file path=docMetadata/LabelInfo.xml><?xml version="1.0" encoding="utf-8"?>
<clbl:labelList xmlns:clbl="http://schemas.microsoft.com/office/2020/mipLabelMetadata">
  <clbl:label id="{fe4574ed-bcfd-4bf0-bde8-43713c3f434f}" enabled="0" method="" siteId="{fe4574ed-bcfd-4bf0-bde8-43713c3f43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2102</TotalTime>
  <Words>1502</Words>
  <Application>Microsoft Office PowerPoint</Application>
  <PresentationFormat>On-screen Show (16:9)</PresentationFormat>
  <Paragraphs>570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Aptos Narrow</vt:lpstr>
      <vt:lpstr>Arial</vt:lpstr>
      <vt:lpstr>Impact</vt:lpstr>
      <vt:lpstr>EDF Title/End Slides BLUE</vt:lpstr>
      <vt:lpstr>EDF Title/End Slides - Color logo</vt:lpstr>
      <vt:lpstr>EDF ACTION Title/End Slides BLUE</vt:lpstr>
      <vt:lpstr>EDF ACTION Title/End Slides A - Color logo</vt:lpstr>
      <vt:lpstr>EDF ACTION Title/End Slides B - Color logo</vt:lpstr>
      <vt:lpstr>EDF ACTION Title/End Slides C - Color logo</vt:lpstr>
      <vt:lpstr>Section Divider</vt:lpstr>
      <vt:lpstr>Content Slides</vt:lpstr>
      <vt:lpstr>Photo/Dark slide</vt:lpstr>
      <vt:lpstr>GHG Impact Assessment of Well-to-Use H2 and Other Decarbonization Pathways</vt:lpstr>
      <vt:lpstr>Climate impacts of decarbonization pathways as compared to current fossil fuel use</vt:lpstr>
      <vt:lpstr>Climate impacts of decarbonization pathways as compared to current fossil fuel use</vt:lpstr>
      <vt:lpstr>Climate impacts of decarbonization pathways as compared to current fossil fuel use</vt:lpstr>
      <vt:lpstr>Climate impacts of decarbonization pathways as compared to current fossil fuel use</vt:lpstr>
      <vt:lpstr>Climate impacts of decarbonization pathways as compared to current fossil fuel use</vt:lpstr>
      <vt:lpstr>Climate impacts of decarbonization pathways as compared to current fossil fuel use</vt:lpstr>
      <vt:lpstr>Climate impact increase per 1% of methane emitted for fossil fuel + CCS-based pathways </vt:lpstr>
      <vt:lpstr>Climate impact increase per 1% of hydrogen emitted for H2-based pathways </vt:lpstr>
      <vt:lpstr>Climate benefit of renewable pathways per unit of renewable electricity consumed </vt:lpstr>
      <vt:lpstr>Climate benefit of renewable pathways per unit of renewable electricity consumed </vt:lpstr>
      <vt:lpstr>Climate benefit of renewable pathways per unit of renewable electricity consumed </vt:lpstr>
      <vt:lpstr>Climate benefit of renewable pathways per unit of renewable electricity consumed </vt:lpstr>
      <vt:lpstr>Takeaways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Stephane Sartzetakis</dc:creator>
  <cp:lastModifiedBy>Sofia Esquivel Elizondo</cp:lastModifiedBy>
  <cp:revision>20</cp:revision>
  <dcterms:created xsi:type="dcterms:W3CDTF">2025-04-03T15:29:28Z</dcterms:created>
  <dcterms:modified xsi:type="dcterms:W3CDTF">2025-04-30T20:31:56Z</dcterms:modified>
</cp:coreProperties>
</file>