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87" r:id="rId3"/>
    <p:sldId id="317" r:id="rId4"/>
    <p:sldId id="289" r:id="rId5"/>
    <p:sldId id="288" r:id="rId6"/>
  </p:sldIdLst>
  <p:sldSz cx="12192000" cy="6858000"/>
  <p:notesSz cx="6797675" cy="9928225"/>
  <p:embeddedFontLst>
    <p:embeddedFont>
      <p:font typeface="HY견고딕" panose="02030600000101010101" pitchFamily="18" charset="-127"/>
      <p:regular r:id="rId9"/>
    </p:embeddedFont>
    <p:embeddedFont>
      <p:font typeface="KoPub바탕체_Pro Light" panose="020B0600000101010101" charset="-127"/>
      <p:regular r:id="rId10"/>
    </p:embeddedFont>
    <p:embeddedFont>
      <p:font typeface="맑은 고딕" panose="020B0503020000020004" pitchFamily="50" charset="-127"/>
      <p:regular r:id="rId11"/>
      <p:bold r:id="rId1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7" autoAdjust="0"/>
    <p:restoredTop sz="96238" autoAdjust="0"/>
  </p:normalViewPr>
  <p:slideViewPr>
    <p:cSldViewPr snapToGrid="0">
      <p:cViewPr varScale="1">
        <p:scale>
          <a:sx n="72" d="100"/>
          <a:sy n="72" d="100"/>
        </p:scale>
        <p:origin x="552" y="72"/>
      </p:cViewPr>
      <p:guideLst/>
    </p:cSldViewPr>
  </p:slideViewPr>
  <p:outlineViewPr>
    <p:cViewPr>
      <p:scale>
        <a:sx n="50" d="100"/>
        <a:sy n="50" d="100"/>
      </p:scale>
      <p:origin x="0" y="-8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E1A54625-A467-E71D-7629-DDDCDCF546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F9D6C71-F6FD-8F58-B5BC-8A4929C845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3FF4879-9687-3EAF-9A84-D59F4C2C18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E9813EF-F666-FFA3-E395-2C5A517291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5218A-9AEB-49B6-A9AE-9FFDB577D1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30692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430093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5" y="9430093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53342-A22F-4D61-83A3-52DF8FB12A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91971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53342-A22F-4D61-83A3-52DF8FB12AA5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541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0"/>
              <a:t>비균질 격자에서 집수구를 생성하는 방법과 집수구와 하수관을 매치하는 방법입니다</a:t>
            </a:r>
            <a:r>
              <a:rPr lang="en-US" altLang="ko-KR" b="0"/>
              <a:t>.</a:t>
            </a:r>
          </a:p>
          <a:p>
            <a:endParaRPr lang="en-US" altLang="ko-KR" b="0"/>
          </a:p>
          <a:p>
            <a:r>
              <a:rPr lang="ko-KR" altLang="en-US" b="0"/>
              <a:t>보이시는 것은 지상 격자이고</a:t>
            </a:r>
            <a:r>
              <a:rPr lang="en-US" altLang="ko-KR" b="0"/>
              <a:t>, </a:t>
            </a:r>
            <a:r>
              <a:rPr lang="ko-KR" altLang="en-US" b="0"/>
              <a:t>다음은 도로 격자와 파이프입니다</a:t>
            </a:r>
            <a:r>
              <a:rPr lang="en-US" altLang="ko-KR" b="0"/>
              <a:t>. </a:t>
            </a:r>
            <a:r>
              <a:rPr lang="ko-KR" altLang="en-US" b="0"/>
              <a:t>먼저 파이프를 나누어 격자를 생성하며</a:t>
            </a:r>
            <a:r>
              <a:rPr lang="en-US" altLang="ko-KR" b="0"/>
              <a:t>,</a:t>
            </a:r>
            <a:r>
              <a:rPr lang="ko-KR" altLang="en-US" b="0"/>
              <a:t> 도로 격자의 에 집수구를 생성하게 됩니다</a:t>
            </a:r>
            <a:r>
              <a:rPr lang="en-US" altLang="ko-KR" b="0"/>
              <a:t>.</a:t>
            </a:r>
          </a:p>
          <a:p>
            <a:endParaRPr lang="en-US" altLang="ko-KR" b="0"/>
          </a:p>
          <a:p>
            <a:r>
              <a:rPr lang="ko-KR" altLang="en-US" b="0"/>
              <a:t>이때</a:t>
            </a:r>
            <a:r>
              <a:rPr lang="en-US" altLang="ko-KR" b="0"/>
              <a:t>, </a:t>
            </a:r>
            <a:r>
              <a:rPr lang="ko-KR" altLang="en-US" b="0"/>
              <a:t>각 집수구는 가장 가까운 하수관으로 연결됩니다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53342-A22F-4D61-83A3-52DF8FB12AA5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234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b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53342-A22F-4D61-83A3-52DF8FB12AA5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7447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b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53342-A22F-4D61-83A3-52DF8FB12AA5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84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0"/>
              <a:t>R</a:t>
            </a:r>
            <a:r>
              <a:rPr lang="ko-KR" altLang="en-US" b="0"/>
              <a:t>은 동수반경이며</a:t>
            </a:r>
            <a:r>
              <a:rPr lang="en-US" altLang="ko-KR" b="0"/>
              <a:t>, </a:t>
            </a:r>
            <a:r>
              <a:rPr lang="ko-KR" altLang="en-US" b="0"/>
              <a:t>하수관로의 수심은 수리특성 곡선식을 이용하여 흐름 단면적</a:t>
            </a:r>
            <a:r>
              <a:rPr lang="en-US" altLang="ko-KR" b="0"/>
              <a:t>A</a:t>
            </a:r>
            <a:r>
              <a:rPr lang="ko-KR" altLang="en-US" b="0"/>
              <a:t>를 먼저 구한 후 수심</a:t>
            </a:r>
            <a:r>
              <a:rPr lang="en-US" altLang="ko-KR" b="0"/>
              <a:t>(h)</a:t>
            </a:r>
            <a:r>
              <a:rPr lang="ko-KR" altLang="en-US" b="0"/>
              <a:t>로 변환된다</a:t>
            </a:r>
            <a:r>
              <a:rPr lang="en-US" altLang="ko-KR" b="0"/>
              <a:t>.</a:t>
            </a:r>
            <a:endParaRPr lang="ko-KR" altLang="en-US" b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53342-A22F-4D61-83A3-52DF8FB12AA5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4136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757DE7-A937-3CDB-6561-52F5D3A76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A407809-F6D2-53F3-0164-6248D3DA5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7B37A4E-12F5-3197-378E-804A7FB01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7FE474B-BB3F-6E44-15EA-BC5AF6C34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EE1E9D9-C141-3FB2-3703-07B0E778D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72CF-CFE8-457E-8FD3-F8AD1C137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9648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A3A5D1-CD0F-5C84-2386-3095609D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DCB631D-B9D6-DE33-E378-091E930AF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B69B8E2-6EC5-C68D-51F7-7937778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DEC9EAC-2612-AA43-2207-3B7FBE0DB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3281E31-4C89-EDAF-3FCC-62B75F0A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72CF-CFE8-457E-8FD3-F8AD1C137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6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A8F3B10-71BD-3E6E-A342-687B6BDA7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AA34851-67ED-A8E1-4F2D-A00C62F9A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CC5ED1A-0707-027C-8672-2DAA1A62B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C8CF3F8-63D8-2119-11CD-361223B0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C861F2-7B89-9081-1BE9-2B5863DC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72CF-CFE8-457E-8FD3-F8AD1C137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228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EC8419-793D-B3A5-0259-BBB5B8EE3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7A99A2E-3BF3-2DF6-491F-033D56F84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9CF0451-EA53-FECC-C693-FC76D3680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6C20B93-963F-69D6-30ED-9BEB55141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CCE5832-A9E4-AD47-73BA-23E1CE3F3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9"/>
            <a:ext cx="2743200" cy="365125"/>
          </a:xfrm>
        </p:spPr>
        <p:txBody>
          <a:bodyPr/>
          <a:lstStyle>
            <a:lvl1pPr>
              <a:defRPr sz="1801" b="1">
                <a:solidFill>
                  <a:schemeClr val="tx1"/>
                </a:solidFill>
              </a:defRPr>
            </a:lvl1pPr>
          </a:lstStyle>
          <a:p>
            <a:fld id="{B98172CF-CFE8-457E-8FD3-F8AD1C13755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13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CDB6D2-92A9-FFD5-2449-1AEF84A7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AFED5DD-51FF-395E-408C-9459A2AC3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3633A4A-C668-4326-12F8-6455D9FFF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B92B4FA-E85D-102B-D803-18C0318C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E66183D-0D84-6A54-B191-C8B7DCB35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72CF-CFE8-457E-8FD3-F8AD1C137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9517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9F0CEEC-3DF9-7F7D-50F7-BA4BCF98E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D52732-00F8-50FE-5679-513E2F4E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477EC2-DA88-53E9-67CD-86E5E78C8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E6A7EEA-27DF-9EBD-68BC-7F2CBE83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CF4FA8B-C268-3104-50E4-95CA7136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F436A7D-548B-343F-DA5F-159AF493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72CF-CFE8-457E-8FD3-F8AD1C137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499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1CF84F-9FDC-4529-630E-C0E30271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DB048-0D81-A5C4-3D81-9DA43CC59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ECFE583-9B74-6270-E310-09C862FF3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D98777A-C093-2820-CB8D-0EE5EFDFBD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8CBD4A3-0592-B786-713E-12AF5B7166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2EA0500-82D0-3F22-2E0E-0D62A493C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F92126A-AD5C-130E-1CA3-73FC78EF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2C2B441-5988-1B0C-3579-A7196FAB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72CF-CFE8-457E-8FD3-F8AD1C137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8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F9E905-326C-B532-95DC-C1BFF2D18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B28BBB7-FC1B-8832-D557-694E3C022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14A69B0-92A3-6A45-731F-BE8A7D06E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4FD3E7F-9976-5AAE-1D73-81E25DA15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72CF-CFE8-457E-8FD3-F8AD1C137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3035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B1FB8DB-7DB8-114A-9C13-E5431B8D2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40BFB46-420F-17F3-F3BB-0D6AAED78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CAD663-0D24-FCAD-E2CF-944E64BBF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72CF-CFE8-457E-8FD3-F8AD1C137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328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BC197C4-BE9B-FFD4-95CE-8A279076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798BAFA-9080-0D9E-C1AE-D2C7F0FFC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9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7D6B1CC-7647-E520-3833-AE42D151C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3E43994-26D9-5282-664F-C1B08883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2BB56D8-F42E-CA8E-D903-3E2B85767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2986957-DA35-BD29-1120-5CE9C741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72CF-CFE8-457E-8FD3-F8AD1C137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3448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C2AC6F-5B27-8220-CFAE-4276D6613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D8A4900-A5DB-88C5-1025-3B7DE967C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9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A99498E-35FF-320C-A190-F62C07AA8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2384E0E-ACB3-FB53-2FE2-24352C6C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7CD38E2-A0E3-49E2-CDAD-6EDA7EFFA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576DBCB-D1AB-4AF8-D15B-2B78A48F6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72CF-CFE8-457E-8FD3-F8AD1C137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264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6452A9E-98D0-E80B-009A-BA32E80FA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A2C04BF-49E7-DC7E-4CF0-011BC8CAF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375244B-D8C8-80DF-A94E-493AF9A54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6A72BE2-CF40-0828-74DF-C4C1F43518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0D8831B-F504-9F52-EED5-A3EF6851F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172CF-CFE8-457E-8FD3-F8AD1C137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769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23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1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6" algn="l" defTabSz="914423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6" algn="l" defTabSz="914423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1" indent="-228606" algn="l" defTabSz="914423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23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avi"/><Relationship Id="rId7" Type="http://schemas.openxmlformats.org/officeDocument/2006/relationships/image" Target="../media/image6.pn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F3C5BF-043D-ABC6-01DB-7BA31A1120DA}"/>
              </a:ext>
            </a:extLst>
          </p:cNvPr>
          <p:cNvSpPr txBox="1">
            <a:spLocks/>
          </p:cNvSpPr>
          <p:nvPr/>
        </p:nvSpPr>
        <p:spPr>
          <a:xfrm>
            <a:off x="0" y="380999"/>
            <a:ext cx="12192000" cy="2135897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ko-KR" sz="3200" b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바탕체_Pro Light" panose="00000300000000000000" pitchFamily="50" charset="-127"/>
                <a:ea typeface="HY견고딕" panose="02030600000101010101" pitchFamily="18" charset="-127"/>
                <a:cs typeface="Times New Roman" panose="02020603050405020304" pitchFamily="18" charset="0"/>
              </a:rPr>
              <a:t>Impact Analysis of Dual Drainage Representation and Building Configuration on Urban Flood Modeling</a:t>
            </a:r>
          </a:p>
          <a:p>
            <a:pPr algn="ctr">
              <a:lnSpc>
                <a:spcPct val="150000"/>
              </a:lnSpc>
            </a:pPr>
            <a:r>
              <a:rPr lang="en-US" altLang="ko-KR" sz="3200" b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바탕체_Pro Light" panose="00000300000000000000" pitchFamily="50" charset="-127"/>
                <a:ea typeface="HY견고딕" panose="02030600000101010101" pitchFamily="18" charset="-127"/>
                <a:cs typeface="Times New Roman" panose="02020603050405020304" pitchFamily="18" charset="0"/>
              </a:rPr>
              <a:t>(Supplementary material)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603B3-49D3-4BE9-5B64-7F8429A5BF66}"/>
              </a:ext>
            </a:extLst>
          </p:cNvPr>
          <p:cNvSpPr txBox="1">
            <a:spLocks/>
          </p:cNvSpPr>
          <p:nvPr/>
        </p:nvSpPr>
        <p:spPr>
          <a:xfrm>
            <a:off x="0" y="2964316"/>
            <a:ext cx="12191999" cy="174836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sz="2800" b="1" dirty="0"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Kyungpook</a:t>
            </a:r>
            <a:r>
              <a:rPr lang="ko-KR" altLang="en-US" sz="2800" b="1" dirty="0"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ko-KR" sz="2800" b="1" dirty="0"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National</a:t>
            </a:r>
            <a:r>
              <a:rPr lang="ko-KR" altLang="en-US" sz="2800" b="1" dirty="0"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ko-KR" sz="2800" b="1" dirty="0"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University</a:t>
            </a:r>
          </a:p>
          <a:p>
            <a:pPr>
              <a:lnSpc>
                <a:spcPct val="100000"/>
              </a:lnSpc>
            </a:pPr>
            <a:r>
              <a:rPr lang="en-US" altLang="ko-KR" sz="2000" b="1"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Ph.D </a:t>
            </a:r>
            <a:r>
              <a:rPr lang="en-US" altLang="ko-KR" sz="2000" b="1" dirty="0"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Course</a:t>
            </a:r>
          </a:p>
          <a:p>
            <a:pPr>
              <a:lnSpc>
                <a:spcPct val="100000"/>
              </a:lnSpc>
            </a:pPr>
            <a:r>
              <a:rPr lang="en-US" altLang="ko-KR" sz="2000" b="1" dirty="0"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Kwon</a:t>
            </a:r>
            <a:r>
              <a:rPr lang="ko-KR" altLang="en-US" sz="2000" b="1" dirty="0"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ko-KR" sz="2000" b="1" dirty="0" err="1"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Seongcheon</a:t>
            </a:r>
            <a:endParaRPr lang="en-US" altLang="ko-KR" sz="2000" b="1" dirty="0">
              <a:latin typeface="+mj-lt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lnSpc>
                <a:spcPct val="100000"/>
              </a:lnSpc>
            </a:pPr>
            <a:r>
              <a:rPr lang="en-US" altLang="ko-KR" sz="2000" b="1" dirty="0"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Prof. </a:t>
            </a:r>
            <a:r>
              <a:rPr lang="en-US" altLang="ko-KR" sz="2000" b="1" dirty="0" err="1"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Giha</a:t>
            </a:r>
            <a:r>
              <a:rPr lang="en-US" altLang="ko-KR" sz="2000" b="1" dirty="0"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 Lee</a:t>
            </a:r>
            <a:endParaRPr lang="ko-KR" altLang="en-US" sz="2000" b="1" dirty="0">
              <a:latin typeface="+mj-lt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C2318F-2DAF-3A0A-6C21-4B35324D8569}"/>
              </a:ext>
            </a:extLst>
          </p:cNvPr>
          <p:cNvSpPr txBox="1"/>
          <p:nvPr/>
        </p:nvSpPr>
        <p:spPr>
          <a:xfrm>
            <a:off x="4435876" y="4712678"/>
            <a:ext cx="33202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2025.04.30.(Wed)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AFEF609-4D60-483C-8086-ED38FA657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871" y="3580480"/>
            <a:ext cx="2256597" cy="315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6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017">
            <a:extLst>
              <a:ext uri="{FF2B5EF4-FFF2-40B4-BE49-F238E27FC236}">
                <a16:creationId xmlns:a16="http://schemas.microsoft.com/office/drawing/2014/main" id="{A4EBB485-E7C6-0976-664B-7AC242406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r="5013"/>
          <a:stretch>
            <a:fillRect/>
          </a:stretch>
        </p:blipFill>
        <p:spPr bwMode="auto">
          <a:xfrm>
            <a:off x="-324545" y="62378"/>
            <a:ext cx="7552145" cy="92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AF52902B-92D2-D39D-F4B1-920131343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776" y="272204"/>
            <a:ext cx="444128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5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Supplementary material</a:t>
            </a:r>
            <a:endParaRPr kumimoji="1" lang="ko-KR" altLang="en-US" sz="2800" b="1" spc="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1C1A999D-0C4A-4D79-21CE-03D367FB9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170" y="272204"/>
            <a:ext cx="35458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50" dirty="0">
                <a:ln w="11430"/>
                <a:gradFill>
                  <a:gsLst>
                    <a:gs pos="25000">
                      <a:srgbClr val="8A6600"/>
                    </a:gs>
                    <a:gs pos="100000">
                      <a:srgbClr val="FFCC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30000"/>
                    </a:srgbClr>
                  </a:outerShdw>
                </a:effectLst>
                <a:latin typeface="+mj-ea"/>
                <a:ea typeface="+mj-ea"/>
              </a:rPr>
              <a:t>*</a:t>
            </a:r>
            <a:endParaRPr kumimoji="1" lang="ko-KR" altLang="en-US" sz="2800" b="1" spc="50" dirty="0">
              <a:ln w="11430"/>
              <a:gradFill>
                <a:gsLst>
                  <a:gs pos="25000">
                    <a:srgbClr val="8A6600"/>
                  </a:gs>
                  <a:gs pos="100000">
                    <a:srgbClr val="FFCC0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3000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AAC3690-E123-76FF-1047-ADFFD1CF3446}"/>
              </a:ext>
            </a:extLst>
          </p:cNvPr>
          <p:cNvSpPr txBox="1"/>
          <p:nvPr/>
        </p:nvSpPr>
        <p:spPr>
          <a:xfrm>
            <a:off x="97291" y="1023120"/>
            <a:ext cx="4319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ko-KR" sz="2400">
                <a:solidFill>
                  <a:prstClr val="black"/>
                </a:solidFill>
                <a:cs typeface="Times New Roman" pitchFamily="18" charset="0"/>
              </a:rPr>
              <a:t>Distribution of storm drain </a:t>
            </a:r>
            <a:endParaRPr lang="en-US" altLang="ko-KR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E1ED68F-400E-5B2D-B9FD-D20D894990BB}"/>
              </a:ext>
            </a:extLst>
          </p:cNvPr>
          <p:cNvSpPr txBox="1"/>
          <p:nvPr/>
        </p:nvSpPr>
        <p:spPr>
          <a:xfrm>
            <a:off x="457200" y="1484785"/>
            <a:ext cx="427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>
                <a:solidFill>
                  <a:prstClr val="black"/>
                </a:solidFill>
                <a:cs typeface="Times New Roman" pitchFamily="18" charset="0"/>
              </a:rPr>
              <a:t>Considering road network mesh</a:t>
            </a:r>
            <a:endParaRPr lang="en-US" altLang="ko-KR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grpSp>
        <p:nvGrpSpPr>
          <p:cNvPr id="181" name="Group 3">
            <a:extLst>
              <a:ext uri="{FF2B5EF4-FFF2-40B4-BE49-F238E27FC236}">
                <a16:creationId xmlns:a16="http://schemas.microsoft.com/office/drawing/2014/main" id="{7B5E5F2E-1C47-D952-1694-3F3ABD89F340}"/>
              </a:ext>
            </a:extLst>
          </p:cNvPr>
          <p:cNvGrpSpPr/>
          <p:nvPr/>
        </p:nvGrpSpPr>
        <p:grpSpPr>
          <a:xfrm>
            <a:off x="1844857" y="2821769"/>
            <a:ext cx="5395913" cy="2498601"/>
            <a:chOff x="2405061" y="2514972"/>
            <a:chExt cx="5395913" cy="2498601"/>
          </a:xfrm>
        </p:grpSpPr>
        <p:sp>
          <p:nvSpPr>
            <p:cNvPr id="182" name="Rectangle 4">
              <a:extLst>
                <a:ext uri="{FF2B5EF4-FFF2-40B4-BE49-F238E27FC236}">
                  <a16:creationId xmlns:a16="http://schemas.microsoft.com/office/drawing/2014/main" id="{4ACE2454-C7ED-C061-FA84-142C8461C5D7}"/>
                </a:ext>
              </a:extLst>
            </p:cNvPr>
            <p:cNvSpPr/>
            <p:nvPr/>
          </p:nvSpPr>
          <p:spPr>
            <a:xfrm>
              <a:off x="2405061" y="4190325"/>
              <a:ext cx="2289598" cy="8232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83" name="Rectangle 5">
              <a:extLst>
                <a:ext uri="{FF2B5EF4-FFF2-40B4-BE49-F238E27FC236}">
                  <a16:creationId xmlns:a16="http://schemas.microsoft.com/office/drawing/2014/main" id="{0D9DB478-989B-BCB3-7848-E29D3081861C}"/>
                </a:ext>
              </a:extLst>
            </p:cNvPr>
            <p:cNvSpPr/>
            <p:nvPr/>
          </p:nvSpPr>
          <p:spPr>
            <a:xfrm>
              <a:off x="3938585" y="2514972"/>
              <a:ext cx="3862389" cy="8473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84" name="Rectangle 6">
              <a:extLst>
                <a:ext uri="{FF2B5EF4-FFF2-40B4-BE49-F238E27FC236}">
                  <a16:creationId xmlns:a16="http://schemas.microsoft.com/office/drawing/2014/main" id="{62CA78C2-87DA-BAB9-8F53-2E471FCE24CF}"/>
                </a:ext>
              </a:extLst>
            </p:cNvPr>
            <p:cNvSpPr/>
            <p:nvPr/>
          </p:nvSpPr>
          <p:spPr>
            <a:xfrm>
              <a:off x="3928115" y="3355064"/>
              <a:ext cx="777235" cy="85693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grpSp>
        <p:nvGrpSpPr>
          <p:cNvPr id="185" name="Group 7">
            <a:extLst>
              <a:ext uri="{FF2B5EF4-FFF2-40B4-BE49-F238E27FC236}">
                <a16:creationId xmlns:a16="http://schemas.microsoft.com/office/drawing/2014/main" id="{7CC02207-628C-7A52-3E8B-2357894887BE}"/>
              </a:ext>
            </a:extLst>
          </p:cNvPr>
          <p:cNvGrpSpPr/>
          <p:nvPr/>
        </p:nvGrpSpPr>
        <p:grpSpPr>
          <a:xfrm>
            <a:off x="1053555" y="2044824"/>
            <a:ext cx="6192688" cy="4032448"/>
            <a:chOff x="1619672" y="1556792"/>
            <a:chExt cx="6192688" cy="4032448"/>
          </a:xfrm>
        </p:grpSpPr>
        <p:sp>
          <p:nvSpPr>
            <p:cNvPr id="186" name="Rectangle 8">
              <a:extLst>
                <a:ext uri="{FF2B5EF4-FFF2-40B4-BE49-F238E27FC236}">
                  <a16:creationId xmlns:a16="http://schemas.microsoft.com/office/drawing/2014/main" id="{0EC95D95-CF89-0E6E-F688-8FB2295BEC14}"/>
                </a:ext>
              </a:extLst>
            </p:cNvPr>
            <p:cNvSpPr/>
            <p:nvPr/>
          </p:nvSpPr>
          <p:spPr>
            <a:xfrm>
              <a:off x="1619672" y="1556792"/>
              <a:ext cx="6192688" cy="4032448"/>
            </a:xfrm>
            <a:prstGeom prst="rect">
              <a:avLst/>
            </a:prstGeom>
            <a:noFill/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cxnSp>
          <p:nvCxnSpPr>
            <p:cNvPr id="187" name="Straight Connector 9">
              <a:extLst>
                <a:ext uri="{FF2B5EF4-FFF2-40B4-BE49-F238E27FC236}">
                  <a16:creationId xmlns:a16="http://schemas.microsoft.com/office/drawing/2014/main" id="{A089D85D-81CC-B6C0-4747-EC299CF80860}"/>
                </a:ext>
              </a:extLst>
            </p:cNvPr>
            <p:cNvCxnSpPr/>
            <p:nvPr/>
          </p:nvCxnSpPr>
          <p:spPr>
            <a:xfrm>
              <a:off x="1619672" y="2314972"/>
              <a:ext cx="6192688" cy="0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0">
              <a:extLst>
                <a:ext uri="{FF2B5EF4-FFF2-40B4-BE49-F238E27FC236}">
                  <a16:creationId xmlns:a16="http://schemas.microsoft.com/office/drawing/2014/main" id="{A591A14E-4B5D-C5D4-4719-902C10ED2A13}"/>
                </a:ext>
              </a:extLst>
            </p:cNvPr>
            <p:cNvCxnSpPr/>
            <p:nvPr/>
          </p:nvCxnSpPr>
          <p:spPr>
            <a:xfrm>
              <a:off x="1619672" y="3155065"/>
              <a:ext cx="6192688" cy="0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1">
              <a:extLst>
                <a:ext uri="{FF2B5EF4-FFF2-40B4-BE49-F238E27FC236}">
                  <a16:creationId xmlns:a16="http://schemas.microsoft.com/office/drawing/2014/main" id="{F64E93F7-6887-F1AE-4865-98BBC7B96046}"/>
                </a:ext>
              </a:extLst>
            </p:cNvPr>
            <p:cNvCxnSpPr/>
            <p:nvPr/>
          </p:nvCxnSpPr>
          <p:spPr>
            <a:xfrm>
              <a:off x="1619672" y="3995158"/>
              <a:ext cx="6192688" cy="0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2">
              <a:extLst>
                <a:ext uri="{FF2B5EF4-FFF2-40B4-BE49-F238E27FC236}">
                  <a16:creationId xmlns:a16="http://schemas.microsoft.com/office/drawing/2014/main" id="{7F0CD671-48E7-91A6-2BCB-1B68588958EF}"/>
                </a:ext>
              </a:extLst>
            </p:cNvPr>
            <p:cNvCxnSpPr/>
            <p:nvPr/>
          </p:nvCxnSpPr>
          <p:spPr>
            <a:xfrm>
              <a:off x="1619672" y="4835252"/>
              <a:ext cx="6192688" cy="0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3">
              <a:extLst>
                <a:ext uri="{FF2B5EF4-FFF2-40B4-BE49-F238E27FC236}">
                  <a16:creationId xmlns:a16="http://schemas.microsoft.com/office/drawing/2014/main" id="{2EFD4000-682F-3BBF-6CA9-F776A2E9D070}"/>
                </a:ext>
              </a:extLst>
            </p:cNvPr>
            <p:cNvCxnSpPr/>
            <p:nvPr/>
          </p:nvCxnSpPr>
          <p:spPr>
            <a:xfrm>
              <a:off x="2387377" y="1556792"/>
              <a:ext cx="0" cy="4032448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4">
              <a:extLst>
                <a:ext uri="{FF2B5EF4-FFF2-40B4-BE49-F238E27FC236}">
                  <a16:creationId xmlns:a16="http://schemas.microsoft.com/office/drawing/2014/main" id="{740124A2-554D-F3F0-8B7F-BA5CB4977132}"/>
                </a:ext>
              </a:extLst>
            </p:cNvPr>
            <p:cNvCxnSpPr/>
            <p:nvPr/>
          </p:nvCxnSpPr>
          <p:spPr>
            <a:xfrm>
              <a:off x="3155462" y="1556792"/>
              <a:ext cx="0" cy="4032448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5">
              <a:extLst>
                <a:ext uri="{FF2B5EF4-FFF2-40B4-BE49-F238E27FC236}">
                  <a16:creationId xmlns:a16="http://schemas.microsoft.com/office/drawing/2014/main" id="{DC356ACF-EE7E-A740-5D1A-F4867F47D45A}"/>
                </a:ext>
              </a:extLst>
            </p:cNvPr>
            <p:cNvCxnSpPr/>
            <p:nvPr/>
          </p:nvCxnSpPr>
          <p:spPr>
            <a:xfrm>
              <a:off x="3923547" y="1556792"/>
              <a:ext cx="0" cy="4032448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6">
              <a:extLst>
                <a:ext uri="{FF2B5EF4-FFF2-40B4-BE49-F238E27FC236}">
                  <a16:creationId xmlns:a16="http://schemas.microsoft.com/office/drawing/2014/main" id="{336B0E57-6F30-58AE-9A27-286E24340DD6}"/>
                </a:ext>
              </a:extLst>
            </p:cNvPr>
            <p:cNvCxnSpPr/>
            <p:nvPr/>
          </p:nvCxnSpPr>
          <p:spPr>
            <a:xfrm>
              <a:off x="4691632" y="1556792"/>
              <a:ext cx="0" cy="4032448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7">
              <a:extLst>
                <a:ext uri="{FF2B5EF4-FFF2-40B4-BE49-F238E27FC236}">
                  <a16:creationId xmlns:a16="http://schemas.microsoft.com/office/drawing/2014/main" id="{D23CAC2B-2BC5-FD73-F654-360D64F3CE09}"/>
                </a:ext>
              </a:extLst>
            </p:cNvPr>
            <p:cNvCxnSpPr/>
            <p:nvPr/>
          </p:nvCxnSpPr>
          <p:spPr>
            <a:xfrm>
              <a:off x="5459717" y="1556792"/>
              <a:ext cx="0" cy="4032448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8">
              <a:extLst>
                <a:ext uri="{FF2B5EF4-FFF2-40B4-BE49-F238E27FC236}">
                  <a16:creationId xmlns:a16="http://schemas.microsoft.com/office/drawing/2014/main" id="{28066300-0CBB-9EC3-16DE-2DD9918E5C6A}"/>
                </a:ext>
              </a:extLst>
            </p:cNvPr>
            <p:cNvCxnSpPr/>
            <p:nvPr/>
          </p:nvCxnSpPr>
          <p:spPr>
            <a:xfrm>
              <a:off x="6227802" y="1556792"/>
              <a:ext cx="0" cy="4032448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">
              <a:extLst>
                <a:ext uri="{FF2B5EF4-FFF2-40B4-BE49-F238E27FC236}">
                  <a16:creationId xmlns:a16="http://schemas.microsoft.com/office/drawing/2014/main" id="{8EE5C2B5-447F-1EF6-2A93-181CE73F57CD}"/>
                </a:ext>
              </a:extLst>
            </p:cNvPr>
            <p:cNvCxnSpPr/>
            <p:nvPr/>
          </p:nvCxnSpPr>
          <p:spPr>
            <a:xfrm>
              <a:off x="6995889" y="1556792"/>
              <a:ext cx="0" cy="4032448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" name="Rectangle 26">
            <a:extLst>
              <a:ext uri="{FF2B5EF4-FFF2-40B4-BE49-F238E27FC236}">
                <a16:creationId xmlns:a16="http://schemas.microsoft.com/office/drawing/2014/main" id="{9464BD43-C5AC-0988-178A-33238A67A6C5}"/>
              </a:ext>
            </a:extLst>
          </p:cNvPr>
          <p:cNvSpPr/>
          <p:nvPr/>
        </p:nvSpPr>
        <p:spPr>
          <a:xfrm rot="20536152">
            <a:off x="2499230" y="5094619"/>
            <a:ext cx="4824537" cy="216025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199" name="Group 56">
            <a:extLst>
              <a:ext uri="{FF2B5EF4-FFF2-40B4-BE49-F238E27FC236}">
                <a16:creationId xmlns:a16="http://schemas.microsoft.com/office/drawing/2014/main" id="{A6A56668-57E2-CE90-D20F-53D6CE7D9CF2}"/>
              </a:ext>
            </a:extLst>
          </p:cNvPr>
          <p:cNvGrpSpPr/>
          <p:nvPr/>
        </p:nvGrpSpPr>
        <p:grpSpPr>
          <a:xfrm>
            <a:off x="3359609" y="4590235"/>
            <a:ext cx="3155023" cy="1224790"/>
            <a:chOff x="7237203" y="1985463"/>
            <a:chExt cx="3155023" cy="1224790"/>
          </a:xfrm>
        </p:grpSpPr>
        <p:cxnSp>
          <p:nvCxnSpPr>
            <p:cNvPr id="200" name="Straight Connector 27">
              <a:extLst>
                <a:ext uri="{FF2B5EF4-FFF2-40B4-BE49-F238E27FC236}">
                  <a16:creationId xmlns:a16="http://schemas.microsoft.com/office/drawing/2014/main" id="{0F9C2C16-CF4D-9D0C-2310-B3D1902D5203}"/>
                </a:ext>
              </a:extLst>
            </p:cNvPr>
            <p:cNvCxnSpPr/>
            <p:nvPr/>
          </p:nvCxnSpPr>
          <p:spPr>
            <a:xfrm rot="20536152">
              <a:off x="7237203" y="2994229"/>
              <a:ext cx="0" cy="21602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8">
              <a:extLst>
                <a:ext uri="{FF2B5EF4-FFF2-40B4-BE49-F238E27FC236}">
                  <a16:creationId xmlns:a16="http://schemas.microsoft.com/office/drawing/2014/main" id="{19B4E7B5-84CE-14BD-86FC-314E86FB4CF6}"/>
                </a:ext>
              </a:extLst>
            </p:cNvPr>
            <p:cNvCxnSpPr/>
            <p:nvPr/>
          </p:nvCxnSpPr>
          <p:spPr>
            <a:xfrm rot="20536152">
              <a:off x="7923078" y="2774932"/>
              <a:ext cx="0" cy="21602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9">
              <a:extLst>
                <a:ext uri="{FF2B5EF4-FFF2-40B4-BE49-F238E27FC236}">
                  <a16:creationId xmlns:a16="http://schemas.microsoft.com/office/drawing/2014/main" id="{D109611F-0C97-4E5E-AE1E-D20DC79103DD}"/>
                </a:ext>
              </a:extLst>
            </p:cNvPr>
            <p:cNvCxnSpPr/>
            <p:nvPr/>
          </p:nvCxnSpPr>
          <p:spPr>
            <a:xfrm rot="20536152">
              <a:off x="8746127" y="2511776"/>
              <a:ext cx="0" cy="21602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30">
              <a:extLst>
                <a:ext uri="{FF2B5EF4-FFF2-40B4-BE49-F238E27FC236}">
                  <a16:creationId xmlns:a16="http://schemas.microsoft.com/office/drawing/2014/main" id="{B9549D3E-CE93-CFEE-65C2-566E23C74B19}"/>
                </a:ext>
              </a:extLst>
            </p:cNvPr>
            <p:cNvCxnSpPr/>
            <p:nvPr/>
          </p:nvCxnSpPr>
          <p:spPr>
            <a:xfrm rot="20536152">
              <a:off x="9569177" y="2248620"/>
              <a:ext cx="0" cy="21602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31">
              <a:extLst>
                <a:ext uri="{FF2B5EF4-FFF2-40B4-BE49-F238E27FC236}">
                  <a16:creationId xmlns:a16="http://schemas.microsoft.com/office/drawing/2014/main" id="{37457C29-F039-949D-CFA5-9884646D75A6}"/>
                </a:ext>
              </a:extLst>
            </p:cNvPr>
            <p:cNvCxnSpPr/>
            <p:nvPr/>
          </p:nvCxnSpPr>
          <p:spPr>
            <a:xfrm rot="20536152">
              <a:off x="10392226" y="1985463"/>
              <a:ext cx="0" cy="21602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57">
            <a:extLst>
              <a:ext uri="{FF2B5EF4-FFF2-40B4-BE49-F238E27FC236}">
                <a16:creationId xmlns:a16="http://schemas.microsoft.com/office/drawing/2014/main" id="{F9D416E5-1B08-114B-D03D-071B72F8A613}"/>
              </a:ext>
            </a:extLst>
          </p:cNvPr>
          <p:cNvGrpSpPr/>
          <p:nvPr/>
        </p:nvGrpSpPr>
        <p:grpSpPr>
          <a:xfrm>
            <a:off x="2908642" y="4567912"/>
            <a:ext cx="3954276" cy="1313298"/>
            <a:chOff x="6860258" y="1933957"/>
            <a:chExt cx="3954276" cy="1313298"/>
          </a:xfrm>
        </p:grpSpPr>
        <p:sp>
          <p:nvSpPr>
            <p:cNvPr id="206" name="Oval 32">
              <a:extLst>
                <a:ext uri="{FF2B5EF4-FFF2-40B4-BE49-F238E27FC236}">
                  <a16:creationId xmlns:a16="http://schemas.microsoft.com/office/drawing/2014/main" id="{058BC4EC-B627-367D-C59B-6EB7B8200CA7}"/>
                </a:ext>
              </a:extLst>
            </p:cNvPr>
            <p:cNvSpPr/>
            <p:nvPr/>
          </p:nvSpPr>
          <p:spPr>
            <a:xfrm rot="20536152">
              <a:off x="6860258" y="3175247"/>
              <a:ext cx="72008" cy="72008"/>
            </a:xfrm>
            <a:prstGeom prst="ellipse">
              <a:avLst/>
            </a:prstGeom>
            <a:solidFill>
              <a:srgbClr val="FF0000"/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07" name="Oval 33">
              <a:extLst>
                <a:ext uri="{FF2B5EF4-FFF2-40B4-BE49-F238E27FC236}">
                  <a16:creationId xmlns:a16="http://schemas.microsoft.com/office/drawing/2014/main" id="{8D04D94F-146B-A4F9-59E7-BEDCE1334BE8}"/>
                </a:ext>
              </a:extLst>
            </p:cNvPr>
            <p:cNvSpPr/>
            <p:nvPr/>
          </p:nvSpPr>
          <p:spPr>
            <a:xfrm rot="20536152">
              <a:off x="7636711" y="2926989"/>
              <a:ext cx="72008" cy="72008"/>
            </a:xfrm>
            <a:prstGeom prst="ellipse">
              <a:avLst/>
            </a:prstGeom>
            <a:solidFill>
              <a:srgbClr val="FF0000"/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08" name="Oval 34">
              <a:extLst>
                <a:ext uri="{FF2B5EF4-FFF2-40B4-BE49-F238E27FC236}">
                  <a16:creationId xmlns:a16="http://schemas.microsoft.com/office/drawing/2014/main" id="{E9371C31-A0CB-6231-8F9C-200A9D8E7F68}"/>
                </a:ext>
              </a:extLst>
            </p:cNvPr>
            <p:cNvSpPr/>
            <p:nvPr/>
          </p:nvSpPr>
          <p:spPr>
            <a:xfrm rot="20536152">
              <a:off x="8413165" y="2678731"/>
              <a:ext cx="72008" cy="72008"/>
            </a:xfrm>
            <a:prstGeom prst="ellipse">
              <a:avLst/>
            </a:prstGeom>
            <a:solidFill>
              <a:srgbClr val="FF0000"/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09" name="Oval 35">
              <a:extLst>
                <a:ext uri="{FF2B5EF4-FFF2-40B4-BE49-F238E27FC236}">
                  <a16:creationId xmlns:a16="http://schemas.microsoft.com/office/drawing/2014/main" id="{469C0D3F-FABE-CCF1-599C-14E406502C8F}"/>
                </a:ext>
              </a:extLst>
            </p:cNvPr>
            <p:cNvSpPr/>
            <p:nvPr/>
          </p:nvSpPr>
          <p:spPr>
            <a:xfrm rot="20536152">
              <a:off x="9189618" y="2430473"/>
              <a:ext cx="72008" cy="72008"/>
            </a:xfrm>
            <a:prstGeom prst="ellipse">
              <a:avLst/>
            </a:prstGeom>
            <a:solidFill>
              <a:srgbClr val="FF0000"/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10" name="Oval 36">
              <a:extLst>
                <a:ext uri="{FF2B5EF4-FFF2-40B4-BE49-F238E27FC236}">
                  <a16:creationId xmlns:a16="http://schemas.microsoft.com/office/drawing/2014/main" id="{955DE8A7-6B4D-0778-70A0-25CEE84A40D0}"/>
                </a:ext>
              </a:extLst>
            </p:cNvPr>
            <p:cNvSpPr/>
            <p:nvPr/>
          </p:nvSpPr>
          <p:spPr>
            <a:xfrm rot="20536152">
              <a:off x="9966072" y="2182216"/>
              <a:ext cx="72008" cy="72008"/>
            </a:xfrm>
            <a:prstGeom prst="ellipse">
              <a:avLst/>
            </a:prstGeom>
            <a:solidFill>
              <a:srgbClr val="FF0000"/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11" name="Oval 37">
              <a:extLst>
                <a:ext uri="{FF2B5EF4-FFF2-40B4-BE49-F238E27FC236}">
                  <a16:creationId xmlns:a16="http://schemas.microsoft.com/office/drawing/2014/main" id="{24AA9503-1FF4-034D-0FD5-7EF5C06CB504}"/>
                </a:ext>
              </a:extLst>
            </p:cNvPr>
            <p:cNvSpPr/>
            <p:nvPr/>
          </p:nvSpPr>
          <p:spPr>
            <a:xfrm rot="20536152">
              <a:off x="10742526" y="1933957"/>
              <a:ext cx="72008" cy="72008"/>
            </a:xfrm>
            <a:prstGeom prst="ellipse">
              <a:avLst/>
            </a:prstGeom>
            <a:solidFill>
              <a:srgbClr val="FF0000"/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grpSp>
        <p:nvGrpSpPr>
          <p:cNvPr id="212" name="Group 46">
            <a:extLst>
              <a:ext uri="{FF2B5EF4-FFF2-40B4-BE49-F238E27FC236}">
                <a16:creationId xmlns:a16="http://schemas.microsoft.com/office/drawing/2014/main" id="{3851FA71-1EA8-1CA6-3ABB-875A9FEA13CA}"/>
              </a:ext>
            </a:extLst>
          </p:cNvPr>
          <p:cNvGrpSpPr/>
          <p:nvPr/>
        </p:nvGrpSpPr>
        <p:grpSpPr>
          <a:xfrm>
            <a:off x="7840258" y="3773646"/>
            <a:ext cx="1118359" cy="338554"/>
            <a:chOff x="7272300" y="6011996"/>
            <a:chExt cx="1118360" cy="338554"/>
          </a:xfrm>
        </p:grpSpPr>
        <p:sp>
          <p:nvSpPr>
            <p:cNvPr id="213" name="Rectangle 50">
              <a:extLst>
                <a:ext uri="{FF2B5EF4-FFF2-40B4-BE49-F238E27FC236}">
                  <a16:creationId xmlns:a16="http://schemas.microsoft.com/office/drawing/2014/main" id="{49E39E05-D749-5A3D-6725-F4C12E5467BF}"/>
                </a:ext>
              </a:extLst>
            </p:cNvPr>
            <p:cNvSpPr/>
            <p:nvPr/>
          </p:nvSpPr>
          <p:spPr>
            <a:xfrm>
              <a:off x="7272300" y="6052646"/>
              <a:ext cx="288032" cy="2880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C732515A-15CA-0409-5FB2-500A80A99105}"/>
                </a:ext>
              </a:extLst>
            </p:cNvPr>
            <p:cNvSpPr txBox="1"/>
            <p:nvPr/>
          </p:nvSpPr>
          <p:spPr>
            <a:xfrm>
              <a:off x="7668345" y="6011996"/>
              <a:ext cx="7223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: road</a:t>
              </a:r>
            </a:p>
          </p:txBody>
        </p:sp>
      </p:grpSp>
      <p:grpSp>
        <p:nvGrpSpPr>
          <p:cNvPr id="215" name="Group 76">
            <a:extLst>
              <a:ext uri="{FF2B5EF4-FFF2-40B4-BE49-F238E27FC236}">
                <a16:creationId xmlns:a16="http://schemas.microsoft.com/office/drawing/2014/main" id="{38DB293A-18D2-D70E-DD4F-7E50B2E910A2}"/>
              </a:ext>
            </a:extLst>
          </p:cNvPr>
          <p:cNvGrpSpPr/>
          <p:nvPr/>
        </p:nvGrpSpPr>
        <p:grpSpPr>
          <a:xfrm>
            <a:off x="2060196" y="2797117"/>
            <a:ext cx="4927648" cy="2535487"/>
            <a:chOff x="2160201" y="2682127"/>
            <a:chExt cx="4927648" cy="2535487"/>
          </a:xfrm>
        </p:grpSpPr>
        <p:sp>
          <p:nvSpPr>
            <p:cNvPr id="216" name="Rectangle 58">
              <a:extLst>
                <a:ext uri="{FF2B5EF4-FFF2-40B4-BE49-F238E27FC236}">
                  <a16:creationId xmlns:a16="http://schemas.microsoft.com/office/drawing/2014/main" id="{5888FC71-806B-D332-4DC9-605498A4F9FD}"/>
                </a:ext>
              </a:extLst>
            </p:cNvPr>
            <p:cNvSpPr/>
            <p:nvPr/>
          </p:nvSpPr>
          <p:spPr>
            <a:xfrm>
              <a:off x="6799817" y="2695780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17" name="Rectangle 59">
              <a:extLst>
                <a:ext uri="{FF2B5EF4-FFF2-40B4-BE49-F238E27FC236}">
                  <a16:creationId xmlns:a16="http://schemas.microsoft.com/office/drawing/2014/main" id="{F002FCC0-1032-9C38-0C30-984C202866AD}"/>
                </a:ext>
              </a:extLst>
            </p:cNvPr>
            <p:cNvSpPr/>
            <p:nvPr/>
          </p:nvSpPr>
          <p:spPr>
            <a:xfrm>
              <a:off x="6799817" y="3346769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18" name="Rectangle 60">
              <a:extLst>
                <a:ext uri="{FF2B5EF4-FFF2-40B4-BE49-F238E27FC236}">
                  <a16:creationId xmlns:a16="http://schemas.microsoft.com/office/drawing/2014/main" id="{596DC182-23A0-1975-C8F7-C5AA0CC9D890}"/>
                </a:ext>
              </a:extLst>
            </p:cNvPr>
            <p:cNvSpPr/>
            <p:nvPr/>
          </p:nvSpPr>
          <p:spPr>
            <a:xfrm>
              <a:off x="5220253" y="2687758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19" name="Rectangle 61">
              <a:extLst>
                <a:ext uri="{FF2B5EF4-FFF2-40B4-BE49-F238E27FC236}">
                  <a16:creationId xmlns:a16="http://schemas.microsoft.com/office/drawing/2014/main" id="{A58BB002-FEF8-C727-4D80-D0DF399A2232}"/>
                </a:ext>
              </a:extLst>
            </p:cNvPr>
            <p:cNvSpPr/>
            <p:nvPr/>
          </p:nvSpPr>
          <p:spPr>
            <a:xfrm>
              <a:off x="5224453" y="3354238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20" name="Rectangle 62">
              <a:extLst>
                <a:ext uri="{FF2B5EF4-FFF2-40B4-BE49-F238E27FC236}">
                  <a16:creationId xmlns:a16="http://schemas.microsoft.com/office/drawing/2014/main" id="{764C398A-9266-1FBC-2ACC-B54B9D286E1D}"/>
                </a:ext>
              </a:extLst>
            </p:cNvPr>
            <p:cNvSpPr/>
            <p:nvPr/>
          </p:nvSpPr>
          <p:spPr>
            <a:xfrm>
              <a:off x="3725382" y="2700467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21" name="Rectangle 63">
              <a:extLst>
                <a:ext uri="{FF2B5EF4-FFF2-40B4-BE49-F238E27FC236}">
                  <a16:creationId xmlns:a16="http://schemas.microsoft.com/office/drawing/2014/main" id="{96F29189-754E-EBCF-6582-73216AE83155}"/>
                </a:ext>
              </a:extLst>
            </p:cNvPr>
            <p:cNvSpPr/>
            <p:nvPr/>
          </p:nvSpPr>
          <p:spPr>
            <a:xfrm>
              <a:off x="3728122" y="3327928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22" name="Rectangle 64">
              <a:extLst>
                <a:ext uri="{FF2B5EF4-FFF2-40B4-BE49-F238E27FC236}">
                  <a16:creationId xmlns:a16="http://schemas.microsoft.com/office/drawing/2014/main" id="{5A02D4F6-C4FD-DCFC-9EC9-38845F2D0B7B}"/>
                </a:ext>
              </a:extLst>
            </p:cNvPr>
            <p:cNvSpPr/>
            <p:nvPr/>
          </p:nvSpPr>
          <p:spPr>
            <a:xfrm>
              <a:off x="3695962" y="4371121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23" name="Rectangle 65">
              <a:extLst>
                <a:ext uri="{FF2B5EF4-FFF2-40B4-BE49-F238E27FC236}">
                  <a16:creationId xmlns:a16="http://schemas.microsoft.com/office/drawing/2014/main" id="{934183CF-2523-BA24-3682-3D3257762C2E}"/>
                </a:ext>
              </a:extLst>
            </p:cNvPr>
            <p:cNvSpPr/>
            <p:nvPr/>
          </p:nvSpPr>
          <p:spPr>
            <a:xfrm>
              <a:off x="3700192" y="5008011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24" name="Rectangle 66">
              <a:extLst>
                <a:ext uri="{FF2B5EF4-FFF2-40B4-BE49-F238E27FC236}">
                  <a16:creationId xmlns:a16="http://schemas.microsoft.com/office/drawing/2014/main" id="{37D3BFBC-13D9-2B28-642A-0AE7FAA0205D}"/>
                </a:ext>
              </a:extLst>
            </p:cNvPr>
            <p:cNvSpPr/>
            <p:nvPr/>
          </p:nvSpPr>
          <p:spPr>
            <a:xfrm>
              <a:off x="2182747" y="4377975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25" name="Rectangle 67">
              <a:extLst>
                <a:ext uri="{FF2B5EF4-FFF2-40B4-BE49-F238E27FC236}">
                  <a16:creationId xmlns:a16="http://schemas.microsoft.com/office/drawing/2014/main" id="{F12190A9-7B13-E5FE-F9C4-B01F79166543}"/>
                </a:ext>
              </a:extLst>
            </p:cNvPr>
            <p:cNvSpPr/>
            <p:nvPr/>
          </p:nvSpPr>
          <p:spPr>
            <a:xfrm>
              <a:off x="2160201" y="5036273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26" name="Rectangle 68">
              <a:extLst>
                <a:ext uri="{FF2B5EF4-FFF2-40B4-BE49-F238E27FC236}">
                  <a16:creationId xmlns:a16="http://schemas.microsoft.com/office/drawing/2014/main" id="{51950478-0255-4FCA-D710-3168B5CA2046}"/>
                </a:ext>
              </a:extLst>
            </p:cNvPr>
            <p:cNvSpPr/>
            <p:nvPr/>
          </p:nvSpPr>
          <p:spPr>
            <a:xfrm>
              <a:off x="2932881" y="4381112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27" name="Rectangle 69">
              <a:extLst>
                <a:ext uri="{FF2B5EF4-FFF2-40B4-BE49-F238E27FC236}">
                  <a16:creationId xmlns:a16="http://schemas.microsoft.com/office/drawing/2014/main" id="{C3077737-0D83-CE34-443A-A6DC862A98CD}"/>
                </a:ext>
              </a:extLst>
            </p:cNvPr>
            <p:cNvSpPr/>
            <p:nvPr/>
          </p:nvSpPr>
          <p:spPr>
            <a:xfrm>
              <a:off x="2942126" y="5017029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28" name="Rectangle 70">
              <a:extLst>
                <a:ext uri="{FF2B5EF4-FFF2-40B4-BE49-F238E27FC236}">
                  <a16:creationId xmlns:a16="http://schemas.microsoft.com/office/drawing/2014/main" id="{05170DA9-934E-FEB0-66C4-1C07B84FAB8C}"/>
                </a:ext>
              </a:extLst>
            </p:cNvPr>
            <p:cNvSpPr/>
            <p:nvPr/>
          </p:nvSpPr>
          <p:spPr>
            <a:xfrm rot="16200000">
              <a:off x="3985595" y="3840139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29" name="Rectangle 71">
              <a:extLst>
                <a:ext uri="{FF2B5EF4-FFF2-40B4-BE49-F238E27FC236}">
                  <a16:creationId xmlns:a16="http://schemas.microsoft.com/office/drawing/2014/main" id="{1B690D5E-5D20-F5FE-F3AD-DB494D059690}"/>
                </a:ext>
              </a:extLst>
            </p:cNvPr>
            <p:cNvSpPr/>
            <p:nvPr/>
          </p:nvSpPr>
          <p:spPr>
            <a:xfrm rot="5400000">
              <a:off x="3412878" y="3836638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30" name="Rectangle 72">
              <a:extLst>
                <a:ext uri="{FF2B5EF4-FFF2-40B4-BE49-F238E27FC236}">
                  <a16:creationId xmlns:a16="http://schemas.microsoft.com/office/drawing/2014/main" id="{11642D73-492C-AC57-DAC5-0CFA1ED00280}"/>
                </a:ext>
              </a:extLst>
            </p:cNvPr>
            <p:cNvSpPr/>
            <p:nvPr/>
          </p:nvSpPr>
          <p:spPr>
            <a:xfrm>
              <a:off x="4458358" y="2682127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31" name="Rectangle 73">
              <a:extLst>
                <a:ext uri="{FF2B5EF4-FFF2-40B4-BE49-F238E27FC236}">
                  <a16:creationId xmlns:a16="http://schemas.microsoft.com/office/drawing/2014/main" id="{3A11CC77-941E-9466-5A47-12F4D9FDE90C}"/>
                </a:ext>
              </a:extLst>
            </p:cNvPr>
            <p:cNvSpPr/>
            <p:nvPr/>
          </p:nvSpPr>
          <p:spPr>
            <a:xfrm>
              <a:off x="4461063" y="3340374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32" name="Rectangle 74">
              <a:extLst>
                <a:ext uri="{FF2B5EF4-FFF2-40B4-BE49-F238E27FC236}">
                  <a16:creationId xmlns:a16="http://schemas.microsoft.com/office/drawing/2014/main" id="{F1353763-B5E5-6AD4-7D43-67A804779B3A}"/>
                </a:ext>
              </a:extLst>
            </p:cNvPr>
            <p:cNvSpPr/>
            <p:nvPr/>
          </p:nvSpPr>
          <p:spPr>
            <a:xfrm>
              <a:off x="5988337" y="2697285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33" name="Rectangle 75">
              <a:extLst>
                <a:ext uri="{FF2B5EF4-FFF2-40B4-BE49-F238E27FC236}">
                  <a16:creationId xmlns:a16="http://schemas.microsoft.com/office/drawing/2014/main" id="{ECB82482-1D7D-D898-B879-D1FB2782EF4E}"/>
                </a:ext>
              </a:extLst>
            </p:cNvPr>
            <p:cNvSpPr/>
            <p:nvPr/>
          </p:nvSpPr>
          <p:spPr>
            <a:xfrm>
              <a:off x="5984712" y="3347242"/>
              <a:ext cx="288032" cy="181341"/>
            </a:xfrm>
            <a:prstGeom prst="rect">
              <a:avLst/>
            </a:prstGeom>
            <a:pattFill prst="smGrid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127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sp>
        <p:nvSpPr>
          <p:cNvPr id="234" name="Rectangle 26">
            <a:extLst>
              <a:ext uri="{FF2B5EF4-FFF2-40B4-BE49-F238E27FC236}">
                <a16:creationId xmlns:a16="http://schemas.microsoft.com/office/drawing/2014/main" id="{97B6C652-1460-A544-BAB6-0FA13F1B0134}"/>
              </a:ext>
            </a:extLst>
          </p:cNvPr>
          <p:cNvSpPr/>
          <p:nvPr/>
        </p:nvSpPr>
        <p:spPr>
          <a:xfrm>
            <a:off x="2348230" y="2397626"/>
            <a:ext cx="4824537" cy="216025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235" name="Group 57">
            <a:extLst>
              <a:ext uri="{FF2B5EF4-FFF2-40B4-BE49-F238E27FC236}">
                <a16:creationId xmlns:a16="http://schemas.microsoft.com/office/drawing/2014/main" id="{00AC436F-213D-345D-39F7-5C3F80E85A6C}"/>
              </a:ext>
            </a:extLst>
          </p:cNvPr>
          <p:cNvGrpSpPr/>
          <p:nvPr/>
        </p:nvGrpSpPr>
        <p:grpSpPr>
          <a:xfrm rot="1063848">
            <a:off x="2757641" y="1870917"/>
            <a:ext cx="3954276" cy="1313298"/>
            <a:chOff x="6860258" y="1933957"/>
            <a:chExt cx="3954276" cy="1313298"/>
          </a:xfrm>
        </p:grpSpPr>
        <p:sp>
          <p:nvSpPr>
            <p:cNvPr id="236" name="Oval 32">
              <a:extLst>
                <a:ext uri="{FF2B5EF4-FFF2-40B4-BE49-F238E27FC236}">
                  <a16:creationId xmlns:a16="http://schemas.microsoft.com/office/drawing/2014/main" id="{6DBD98F8-A375-B5D2-50B5-4D6968ABF145}"/>
                </a:ext>
              </a:extLst>
            </p:cNvPr>
            <p:cNvSpPr/>
            <p:nvPr/>
          </p:nvSpPr>
          <p:spPr>
            <a:xfrm rot="20536152">
              <a:off x="6860258" y="3175247"/>
              <a:ext cx="72008" cy="72008"/>
            </a:xfrm>
            <a:prstGeom prst="ellipse">
              <a:avLst/>
            </a:prstGeom>
            <a:solidFill>
              <a:srgbClr val="FF0000"/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37" name="Oval 33">
              <a:extLst>
                <a:ext uri="{FF2B5EF4-FFF2-40B4-BE49-F238E27FC236}">
                  <a16:creationId xmlns:a16="http://schemas.microsoft.com/office/drawing/2014/main" id="{11044330-4C63-AEDE-AA17-BDD5CFABB516}"/>
                </a:ext>
              </a:extLst>
            </p:cNvPr>
            <p:cNvSpPr/>
            <p:nvPr/>
          </p:nvSpPr>
          <p:spPr>
            <a:xfrm rot="20536152">
              <a:off x="7636711" y="2926989"/>
              <a:ext cx="72008" cy="72008"/>
            </a:xfrm>
            <a:prstGeom prst="ellipse">
              <a:avLst/>
            </a:prstGeom>
            <a:solidFill>
              <a:srgbClr val="FF0000"/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38" name="Oval 34">
              <a:extLst>
                <a:ext uri="{FF2B5EF4-FFF2-40B4-BE49-F238E27FC236}">
                  <a16:creationId xmlns:a16="http://schemas.microsoft.com/office/drawing/2014/main" id="{5EE49C09-E4FE-CEE8-A38A-D8CA5E5B573A}"/>
                </a:ext>
              </a:extLst>
            </p:cNvPr>
            <p:cNvSpPr/>
            <p:nvPr/>
          </p:nvSpPr>
          <p:spPr>
            <a:xfrm rot="20536152">
              <a:off x="8413165" y="2678731"/>
              <a:ext cx="72008" cy="72008"/>
            </a:xfrm>
            <a:prstGeom prst="ellipse">
              <a:avLst/>
            </a:prstGeom>
            <a:solidFill>
              <a:srgbClr val="FF0000"/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39" name="Oval 35">
              <a:extLst>
                <a:ext uri="{FF2B5EF4-FFF2-40B4-BE49-F238E27FC236}">
                  <a16:creationId xmlns:a16="http://schemas.microsoft.com/office/drawing/2014/main" id="{DCE915A3-8837-0B33-A071-8D83078B3805}"/>
                </a:ext>
              </a:extLst>
            </p:cNvPr>
            <p:cNvSpPr/>
            <p:nvPr/>
          </p:nvSpPr>
          <p:spPr>
            <a:xfrm rot="20536152">
              <a:off x="9189618" y="2430473"/>
              <a:ext cx="72008" cy="72008"/>
            </a:xfrm>
            <a:prstGeom prst="ellipse">
              <a:avLst/>
            </a:prstGeom>
            <a:solidFill>
              <a:srgbClr val="FF0000"/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40" name="Oval 36">
              <a:extLst>
                <a:ext uri="{FF2B5EF4-FFF2-40B4-BE49-F238E27FC236}">
                  <a16:creationId xmlns:a16="http://schemas.microsoft.com/office/drawing/2014/main" id="{0C266758-2B3F-DDDD-76C2-5D22316BE98E}"/>
                </a:ext>
              </a:extLst>
            </p:cNvPr>
            <p:cNvSpPr/>
            <p:nvPr/>
          </p:nvSpPr>
          <p:spPr>
            <a:xfrm rot="20536152">
              <a:off x="9966072" y="2182216"/>
              <a:ext cx="72008" cy="72008"/>
            </a:xfrm>
            <a:prstGeom prst="ellipse">
              <a:avLst/>
            </a:prstGeom>
            <a:solidFill>
              <a:srgbClr val="FF0000"/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41" name="Oval 37">
              <a:extLst>
                <a:ext uri="{FF2B5EF4-FFF2-40B4-BE49-F238E27FC236}">
                  <a16:creationId xmlns:a16="http://schemas.microsoft.com/office/drawing/2014/main" id="{285F98B3-E4F9-2F3F-736C-5ECF8D6BFCC4}"/>
                </a:ext>
              </a:extLst>
            </p:cNvPr>
            <p:cNvSpPr/>
            <p:nvPr/>
          </p:nvSpPr>
          <p:spPr>
            <a:xfrm rot="20536152">
              <a:off x="10742526" y="1933957"/>
              <a:ext cx="72008" cy="72008"/>
            </a:xfrm>
            <a:prstGeom prst="ellipse">
              <a:avLst/>
            </a:prstGeom>
            <a:solidFill>
              <a:srgbClr val="FF0000"/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grpSp>
        <p:nvGrpSpPr>
          <p:cNvPr id="242" name="Group 56">
            <a:extLst>
              <a:ext uri="{FF2B5EF4-FFF2-40B4-BE49-F238E27FC236}">
                <a16:creationId xmlns:a16="http://schemas.microsoft.com/office/drawing/2014/main" id="{62331E07-8E22-A538-E959-26A688867CB6}"/>
              </a:ext>
            </a:extLst>
          </p:cNvPr>
          <p:cNvGrpSpPr/>
          <p:nvPr/>
        </p:nvGrpSpPr>
        <p:grpSpPr>
          <a:xfrm rot="1086704">
            <a:off x="3193448" y="1899480"/>
            <a:ext cx="3155023" cy="1224790"/>
            <a:chOff x="7237203" y="1985463"/>
            <a:chExt cx="3155023" cy="1224790"/>
          </a:xfrm>
        </p:grpSpPr>
        <p:cxnSp>
          <p:nvCxnSpPr>
            <p:cNvPr id="243" name="Straight Connector 27">
              <a:extLst>
                <a:ext uri="{FF2B5EF4-FFF2-40B4-BE49-F238E27FC236}">
                  <a16:creationId xmlns:a16="http://schemas.microsoft.com/office/drawing/2014/main" id="{0D41F6F7-BDEA-82C7-82EA-D0BFFDCC8122}"/>
                </a:ext>
              </a:extLst>
            </p:cNvPr>
            <p:cNvCxnSpPr/>
            <p:nvPr/>
          </p:nvCxnSpPr>
          <p:spPr>
            <a:xfrm rot="20536152">
              <a:off x="7237203" y="2994229"/>
              <a:ext cx="0" cy="21602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8">
              <a:extLst>
                <a:ext uri="{FF2B5EF4-FFF2-40B4-BE49-F238E27FC236}">
                  <a16:creationId xmlns:a16="http://schemas.microsoft.com/office/drawing/2014/main" id="{A371773B-E91A-D639-0B91-41B3FF7165E5}"/>
                </a:ext>
              </a:extLst>
            </p:cNvPr>
            <p:cNvCxnSpPr/>
            <p:nvPr/>
          </p:nvCxnSpPr>
          <p:spPr>
            <a:xfrm rot="20536152">
              <a:off x="7923078" y="2774932"/>
              <a:ext cx="0" cy="21602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9">
              <a:extLst>
                <a:ext uri="{FF2B5EF4-FFF2-40B4-BE49-F238E27FC236}">
                  <a16:creationId xmlns:a16="http://schemas.microsoft.com/office/drawing/2014/main" id="{7C8D4BD2-A3EA-6D32-D595-4B2F9DD6826E}"/>
                </a:ext>
              </a:extLst>
            </p:cNvPr>
            <p:cNvCxnSpPr/>
            <p:nvPr/>
          </p:nvCxnSpPr>
          <p:spPr>
            <a:xfrm rot="20536152">
              <a:off x="8746127" y="2511776"/>
              <a:ext cx="0" cy="21602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30">
              <a:extLst>
                <a:ext uri="{FF2B5EF4-FFF2-40B4-BE49-F238E27FC236}">
                  <a16:creationId xmlns:a16="http://schemas.microsoft.com/office/drawing/2014/main" id="{8FD41080-72C0-C1AA-DFB9-497358AD286E}"/>
                </a:ext>
              </a:extLst>
            </p:cNvPr>
            <p:cNvCxnSpPr/>
            <p:nvPr/>
          </p:nvCxnSpPr>
          <p:spPr>
            <a:xfrm rot="20536152">
              <a:off x="9569177" y="2248620"/>
              <a:ext cx="0" cy="21602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31">
              <a:extLst>
                <a:ext uri="{FF2B5EF4-FFF2-40B4-BE49-F238E27FC236}">
                  <a16:creationId xmlns:a16="http://schemas.microsoft.com/office/drawing/2014/main" id="{50AB3614-3969-EE93-ACE1-E72FB2E3D086}"/>
                </a:ext>
              </a:extLst>
            </p:cNvPr>
            <p:cNvCxnSpPr/>
            <p:nvPr/>
          </p:nvCxnSpPr>
          <p:spPr>
            <a:xfrm rot="20536152">
              <a:off x="10392226" y="1985463"/>
              <a:ext cx="0" cy="21602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8" name="그림 247">
            <a:extLst>
              <a:ext uri="{FF2B5EF4-FFF2-40B4-BE49-F238E27FC236}">
                <a16:creationId xmlns:a16="http://schemas.microsoft.com/office/drawing/2014/main" id="{71C77041-B444-4D82-C4BD-C38B80988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215" y="2459048"/>
            <a:ext cx="4743099" cy="3340898"/>
          </a:xfrm>
          <a:prstGeom prst="rect">
            <a:avLst/>
          </a:prstGeom>
        </p:spPr>
      </p:pic>
      <p:sp>
        <p:nvSpPr>
          <p:cNvPr id="250" name="슬라이드 번호 개체 틀 249">
            <a:extLst>
              <a:ext uri="{FF2B5EF4-FFF2-40B4-BE49-F238E27FC236}">
                <a16:creationId xmlns:a16="http://schemas.microsoft.com/office/drawing/2014/main" id="{4DF0AF94-2108-B055-02C9-0ABE2740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72CF-CFE8-457E-8FD3-F8AD1C13755F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024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2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슬라이드 번호 개체 틀 249">
            <a:extLst>
              <a:ext uri="{FF2B5EF4-FFF2-40B4-BE49-F238E27FC236}">
                <a16:creationId xmlns:a16="http://schemas.microsoft.com/office/drawing/2014/main" id="{4DF0AF94-2108-B055-02C9-0ABE2740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72CF-CFE8-457E-8FD3-F8AD1C13755F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pic>
        <p:nvPicPr>
          <p:cNvPr id="256" name="그림 255">
            <a:extLst>
              <a:ext uri="{FF2B5EF4-FFF2-40B4-BE49-F238E27FC236}">
                <a16:creationId xmlns:a16="http://schemas.microsoft.com/office/drawing/2014/main" id="{56603FAA-6A98-6937-EF3B-2EFDDB442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849" y="1946450"/>
            <a:ext cx="7019260" cy="4568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98E027-7A17-C160-ABAE-0CE885D27343}"/>
              </a:ext>
            </a:extLst>
          </p:cNvPr>
          <p:cNvSpPr txBox="1"/>
          <p:nvPr/>
        </p:nvSpPr>
        <p:spPr>
          <a:xfrm>
            <a:off x="97291" y="1023120"/>
            <a:ext cx="3223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ko-KR" sz="2400">
                <a:solidFill>
                  <a:prstClr val="black"/>
                </a:solidFill>
                <a:cs typeface="Times New Roman" pitchFamily="18" charset="0"/>
              </a:rPr>
              <a:t>Distribution of road</a:t>
            </a:r>
            <a:endParaRPr lang="en-US" altLang="ko-KR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6" name="Picture 10" descr="017">
            <a:extLst>
              <a:ext uri="{FF2B5EF4-FFF2-40B4-BE49-F238E27FC236}">
                <a16:creationId xmlns:a16="http://schemas.microsoft.com/office/drawing/2014/main" id="{08B538F3-BC9F-7D6B-85F6-0DBF50012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r="5013"/>
          <a:stretch>
            <a:fillRect/>
          </a:stretch>
        </p:blipFill>
        <p:spPr bwMode="auto">
          <a:xfrm>
            <a:off x="-324545" y="62378"/>
            <a:ext cx="7552145" cy="92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008BC6FB-10A5-C8A1-E847-9AB12FD99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776" y="272204"/>
            <a:ext cx="444128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5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Supplementary material</a:t>
            </a:r>
            <a:endParaRPr kumimoji="1" lang="ko-KR" altLang="en-US" sz="2800" b="1" spc="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489C632C-5836-0962-1BAD-11675FB43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170" y="272204"/>
            <a:ext cx="35458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50" dirty="0">
                <a:ln w="11430"/>
                <a:gradFill>
                  <a:gsLst>
                    <a:gs pos="25000">
                      <a:srgbClr val="8A6600"/>
                    </a:gs>
                    <a:gs pos="100000">
                      <a:srgbClr val="FFCC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30000"/>
                    </a:srgbClr>
                  </a:outerShdw>
                </a:effectLst>
                <a:latin typeface="+mj-ea"/>
                <a:ea typeface="+mj-ea"/>
              </a:rPr>
              <a:t>*</a:t>
            </a:r>
            <a:endParaRPr kumimoji="1" lang="ko-KR" altLang="en-US" sz="2800" b="1" spc="50" dirty="0">
              <a:ln w="11430"/>
              <a:gradFill>
                <a:gsLst>
                  <a:gs pos="25000">
                    <a:srgbClr val="8A6600"/>
                  </a:gs>
                  <a:gs pos="100000">
                    <a:srgbClr val="FFCC0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30000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30767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[mix]manhole overflow-2.avi">
            <a:hlinkClick r:id="" action="ppaction://media"/>
            <a:extLst>
              <a:ext uri="{FF2B5EF4-FFF2-40B4-BE49-F238E27FC236}">
                <a16:creationId xmlns:a16="http://schemas.microsoft.com/office/drawing/2014/main" id="{410123D3-DA99-B118-55CE-10896B33F5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"/>
                </p14:media>
              </p:ext>
            </p:extLst>
          </p:nvPr>
        </p:nvPicPr>
        <p:blipFill rotWithShape="1">
          <a:blip r:embed="rId6"/>
          <a:srcRect l="32166" r="29458"/>
          <a:stretch/>
        </p:blipFill>
        <p:spPr>
          <a:xfrm>
            <a:off x="1772647" y="2661818"/>
            <a:ext cx="2295525" cy="3028950"/>
          </a:xfrm>
          <a:prstGeom prst="rect">
            <a:avLst/>
          </a:prstGeom>
        </p:spPr>
      </p:pic>
      <p:pic>
        <p:nvPicPr>
          <p:cNvPr id="12" name="[mix]storm drain overflow-1.avi">
            <a:hlinkClick r:id="" action="ppaction://media"/>
            <a:extLst>
              <a:ext uri="{FF2B5EF4-FFF2-40B4-BE49-F238E27FC236}">
                <a16:creationId xmlns:a16="http://schemas.microsoft.com/office/drawing/2014/main" id="{FE6D49DE-F6D3-2DF3-E37C-B6227266E0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49" end="1299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28942" y="2661821"/>
            <a:ext cx="4136875" cy="30000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F250B6-1EEB-14D3-D40B-F277B5C0013E}"/>
              </a:ext>
            </a:extLst>
          </p:cNvPr>
          <p:cNvSpPr txBox="1"/>
          <p:nvPr/>
        </p:nvSpPr>
        <p:spPr>
          <a:xfrm>
            <a:off x="1772647" y="5703205"/>
            <a:ext cx="2295525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1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Manhole</a:t>
            </a:r>
            <a:endParaRPr lang="ko-KR" altLang="en-US" sz="140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DFA679-EE98-F9F9-21B5-CACF1B011A4F}"/>
              </a:ext>
            </a:extLst>
          </p:cNvPr>
          <p:cNvSpPr txBox="1"/>
          <p:nvPr/>
        </p:nvSpPr>
        <p:spPr>
          <a:xfrm>
            <a:off x="6528939" y="5661828"/>
            <a:ext cx="4037462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1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Storm drain</a:t>
            </a:r>
            <a:endParaRPr lang="ko-KR" altLang="en-US" sz="140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50979E7-02CB-3AE1-A5B8-189F14B4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72CF-CFE8-457E-8FD3-F8AD1C13755F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pic>
        <p:nvPicPr>
          <p:cNvPr id="2" name="Picture 10" descr="017">
            <a:extLst>
              <a:ext uri="{FF2B5EF4-FFF2-40B4-BE49-F238E27FC236}">
                <a16:creationId xmlns:a16="http://schemas.microsoft.com/office/drawing/2014/main" id="{757442B9-345E-0C22-BF58-F3F76F33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r="5013"/>
          <a:stretch>
            <a:fillRect/>
          </a:stretch>
        </p:blipFill>
        <p:spPr bwMode="auto">
          <a:xfrm>
            <a:off x="-324545" y="62378"/>
            <a:ext cx="7552145" cy="92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FFBAF221-3A79-DEEC-39FA-C6649CA93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776" y="272204"/>
            <a:ext cx="444128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5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Supplementary material</a:t>
            </a:r>
            <a:endParaRPr kumimoji="1" lang="ko-KR" altLang="en-US" sz="2800" b="1" spc="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5053E68B-D7D0-B57A-C1A8-B7318790A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170" y="272204"/>
            <a:ext cx="35458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50" dirty="0">
                <a:ln w="11430"/>
                <a:gradFill>
                  <a:gsLst>
                    <a:gs pos="25000">
                      <a:srgbClr val="8A6600"/>
                    </a:gs>
                    <a:gs pos="100000">
                      <a:srgbClr val="FFCC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30000"/>
                    </a:srgbClr>
                  </a:outerShdw>
                </a:effectLst>
                <a:latin typeface="+mj-ea"/>
                <a:ea typeface="+mj-ea"/>
              </a:rPr>
              <a:t>*</a:t>
            </a:r>
            <a:endParaRPr kumimoji="1" lang="ko-KR" altLang="en-US" sz="2800" b="1" spc="50" dirty="0">
              <a:ln w="11430"/>
              <a:gradFill>
                <a:gsLst>
                  <a:gs pos="25000">
                    <a:srgbClr val="8A6600"/>
                  </a:gs>
                  <a:gs pos="100000">
                    <a:srgbClr val="FFCC0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3000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1AA0F-EC62-647B-32F7-3EFD5FA9FF48}"/>
              </a:ext>
            </a:extLst>
          </p:cNvPr>
          <p:cNvSpPr txBox="1"/>
          <p:nvPr/>
        </p:nvSpPr>
        <p:spPr>
          <a:xfrm>
            <a:off x="395536" y="1124744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Many researchers set a manhole is an interaction spot where bidirectional discharge is exchanged between surface and sewerage </a:t>
            </a:r>
            <a:r>
              <a:rPr lang="en-US"/>
              <a:t>system.</a:t>
            </a:r>
          </a:p>
          <a:p>
            <a:endParaRPr lang="en-US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However, this is not true, and effluents are exchanged and interact in storm drains.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84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9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9">
            <a:extLst>
              <a:ext uri="{FF2B5EF4-FFF2-40B4-BE49-F238E27FC236}">
                <a16:creationId xmlns:a16="http://schemas.microsoft.com/office/drawing/2014/main" id="{ED1FA5A1-4D10-836D-693D-AA6CF8820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28" y="1005251"/>
            <a:ext cx="8717579" cy="3432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6A5371-7C0E-9183-474D-EE7B21FB740E}"/>
              </a:ext>
            </a:extLst>
          </p:cNvPr>
          <p:cNvSpPr txBox="1"/>
          <p:nvPr/>
        </p:nvSpPr>
        <p:spPr>
          <a:xfrm>
            <a:off x="1608525" y="4457256"/>
            <a:ext cx="8717578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1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Hydraulic characteristic curves of the circular sewer pipe</a:t>
            </a:r>
          </a:p>
        </p:txBody>
      </p:sp>
      <p:sp>
        <p:nvSpPr>
          <p:cNvPr id="17" name="슬라이드 번호 개체 틀 16">
            <a:extLst>
              <a:ext uri="{FF2B5EF4-FFF2-40B4-BE49-F238E27FC236}">
                <a16:creationId xmlns:a16="http://schemas.microsoft.com/office/drawing/2014/main" id="{45B773DC-ABE8-6C62-712D-A814D9050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72CF-CFE8-457E-8FD3-F8AD1C13755F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pic>
        <p:nvPicPr>
          <p:cNvPr id="2" name="Picture 10" descr="017">
            <a:extLst>
              <a:ext uri="{FF2B5EF4-FFF2-40B4-BE49-F238E27FC236}">
                <a16:creationId xmlns:a16="http://schemas.microsoft.com/office/drawing/2014/main" id="{78CF1508-DB61-1B88-7885-12AA14532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r="5013"/>
          <a:stretch>
            <a:fillRect/>
          </a:stretch>
        </p:blipFill>
        <p:spPr bwMode="auto">
          <a:xfrm>
            <a:off x="-324545" y="62378"/>
            <a:ext cx="7552145" cy="92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3BA30FAF-3B17-790F-4B9B-3348986C8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776" y="272204"/>
            <a:ext cx="444128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5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Supplementary material</a:t>
            </a:r>
            <a:endParaRPr kumimoji="1" lang="ko-KR" altLang="en-US" sz="2800" b="1" spc="50" dirty="0">
              <a:ln w="11430"/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2C23ACBE-CAF8-A960-26EA-CE0A94A48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170" y="272204"/>
            <a:ext cx="35458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50" dirty="0">
                <a:ln w="11430"/>
                <a:gradFill>
                  <a:gsLst>
                    <a:gs pos="25000">
                      <a:srgbClr val="8A6600"/>
                    </a:gs>
                    <a:gs pos="100000">
                      <a:srgbClr val="FFCC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30000"/>
                    </a:srgbClr>
                  </a:outerShdw>
                </a:effectLst>
                <a:latin typeface="+mj-ea"/>
                <a:ea typeface="+mj-ea"/>
              </a:rPr>
              <a:t>*</a:t>
            </a:r>
            <a:endParaRPr kumimoji="1" lang="ko-KR" altLang="en-US" sz="2800" b="1" spc="50" dirty="0">
              <a:ln w="11430"/>
              <a:gradFill>
                <a:gsLst>
                  <a:gs pos="25000">
                    <a:srgbClr val="8A6600"/>
                  </a:gs>
                  <a:gs pos="100000">
                    <a:srgbClr val="FFCC0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30000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3587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31632</TotalTime>
  <Words>180</Words>
  <Application>Microsoft Office PowerPoint</Application>
  <PresentationFormat>와이드스크린</PresentationFormat>
  <Paragraphs>40</Paragraphs>
  <Slides>5</Slides>
  <Notes>5</Notes>
  <HiddenSlides>0</HiddenSlides>
  <MMClips>2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3" baseType="lpstr">
      <vt:lpstr>Arial</vt:lpstr>
      <vt:lpstr>맑은 고딕</vt:lpstr>
      <vt:lpstr>KoPub바탕체_Pro Light</vt:lpstr>
      <vt:lpstr>Times New Roman</vt:lpstr>
      <vt:lpstr>HY견고딕</vt:lpstr>
      <vt:lpstr>Symbol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성천 권</dc:creator>
  <cp:lastModifiedBy>권성천</cp:lastModifiedBy>
  <cp:revision>472</cp:revision>
  <cp:lastPrinted>2024-11-04T06:34:25Z</cp:lastPrinted>
  <dcterms:created xsi:type="dcterms:W3CDTF">2024-10-15T14:02:24Z</dcterms:created>
  <dcterms:modified xsi:type="dcterms:W3CDTF">2025-04-28T09:21:11Z</dcterms:modified>
</cp:coreProperties>
</file>