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nva Sans" panose="020B0503030501040103" pitchFamily="34" charset="0"/>
      <p:regular r:id="rId17"/>
    </p:embeddedFont>
    <p:embeddedFont>
      <p:font typeface="Canva Sans Bold" panose="020B0803030501040103" pitchFamily="3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587" autoAdjust="0"/>
  </p:normalViewPr>
  <p:slideViewPr>
    <p:cSldViewPr>
      <p:cViewPr varScale="1">
        <p:scale>
          <a:sx n="77" d="100"/>
          <a:sy n="77" d="100"/>
        </p:scale>
        <p:origin x="6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9573" y="4408488"/>
            <a:ext cx="5981933" cy="5694800"/>
          </a:xfrm>
          <a:custGeom>
            <a:avLst/>
            <a:gdLst/>
            <a:ahLst/>
            <a:cxnLst/>
            <a:rect l="l" t="t" r="r" b="b"/>
            <a:pathLst>
              <a:path w="5981933" h="5694800">
                <a:moveTo>
                  <a:pt x="0" y="0"/>
                </a:moveTo>
                <a:lnTo>
                  <a:pt x="5981933" y="0"/>
                </a:lnTo>
                <a:lnTo>
                  <a:pt x="5981933" y="5694800"/>
                </a:lnTo>
                <a:lnTo>
                  <a:pt x="0" y="569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862759" y="5755322"/>
            <a:ext cx="5577111" cy="275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64"/>
              </a:lnSpc>
            </a:pPr>
            <a:r>
              <a:rPr lang="en-US" sz="4832" b="1">
                <a:solidFill>
                  <a:srgbClr val="73737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Amar Jyoti Baruah</a:t>
            </a:r>
          </a:p>
          <a:p>
            <a:pPr algn="l">
              <a:lnSpc>
                <a:spcPts val="5051"/>
              </a:lnSpc>
            </a:pPr>
            <a:r>
              <a:rPr lang="en-US" sz="3608" b="1">
                <a:solidFill>
                  <a:srgbClr val="73737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3rd Year PhD </a:t>
            </a:r>
          </a:p>
          <a:p>
            <a:pPr algn="l">
              <a:lnSpc>
                <a:spcPts val="5051"/>
              </a:lnSpc>
            </a:pPr>
            <a:r>
              <a:rPr lang="en-US" sz="3608" b="1">
                <a:solidFill>
                  <a:srgbClr val="73737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Department of Physics</a:t>
            </a:r>
          </a:p>
          <a:p>
            <a:pPr algn="l">
              <a:lnSpc>
                <a:spcPts val="5051"/>
              </a:lnSpc>
            </a:pPr>
            <a:r>
              <a:rPr lang="en-US" sz="3608" b="1">
                <a:solidFill>
                  <a:srgbClr val="73737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ajbaruah@ualberta.ca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9139238" y="4652327"/>
            <a:ext cx="952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028700" y="1850921"/>
            <a:ext cx="16061006" cy="2252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1"/>
              </a:lnSpc>
              <a:spcBef>
                <a:spcPct val="0"/>
              </a:spcBef>
            </a:pPr>
            <a:r>
              <a:rPr lang="en-US" sz="430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Investigating mantle dynamics and lithospheric evolution in western Canada: Insights from numerical modeling of the Cascadia subduction zone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38103" y="537527"/>
            <a:ext cx="7842200" cy="82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36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Supplementary material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3816"/>
          <a:stretch>
            <a:fillRect/>
          </a:stretch>
        </p:blipFill>
        <p:spPr>
          <a:xfrm>
            <a:off x="1674569" y="2405722"/>
            <a:ext cx="14938861" cy="547555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09823" y="487856"/>
            <a:ext cx="2825130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Wet mantle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002247" y="4563110"/>
            <a:ext cx="528575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Corner flow, SCC and EDC</a:t>
            </a:r>
          </a:p>
        </p:txBody>
      </p:sp>
      <p:sp>
        <p:nvSpPr>
          <p:cNvPr id="3" name="Freeform 3"/>
          <p:cNvSpPr/>
          <p:nvPr/>
        </p:nvSpPr>
        <p:spPr>
          <a:xfrm>
            <a:off x="4125841" y="1300206"/>
            <a:ext cx="8710573" cy="8558138"/>
          </a:xfrm>
          <a:custGeom>
            <a:avLst/>
            <a:gdLst/>
            <a:ahLst/>
            <a:cxnLst/>
            <a:rect l="l" t="t" r="r" b="b"/>
            <a:pathLst>
              <a:path w="8710573" h="8558138">
                <a:moveTo>
                  <a:pt x="0" y="0"/>
                </a:moveTo>
                <a:lnTo>
                  <a:pt x="8710573" y="0"/>
                </a:lnTo>
                <a:lnTo>
                  <a:pt x="8710573" y="8558138"/>
                </a:lnTo>
                <a:lnTo>
                  <a:pt x="0" y="8558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909823" y="487856"/>
            <a:ext cx="2825130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Wet mantle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7562" y="2819615"/>
            <a:ext cx="7273493" cy="4973251"/>
          </a:xfrm>
          <a:custGeom>
            <a:avLst/>
            <a:gdLst/>
            <a:ahLst/>
            <a:cxnLst/>
            <a:rect l="l" t="t" r="r" b="b"/>
            <a:pathLst>
              <a:path w="7273493" h="4973251">
                <a:moveTo>
                  <a:pt x="0" y="0"/>
                </a:moveTo>
                <a:lnTo>
                  <a:pt x="7273492" y="0"/>
                </a:lnTo>
                <a:lnTo>
                  <a:pt x="7273492" y="4973250"/>
                </a:lnTo>
                <a:lnTo>
                  <a:pt x="0" y="4973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53661" y="2819615"/>
            <a:ext cx="7327073" cy="4973251"/>
          </a:xfrm>
          <a:custGeom>
            <a:avLst/>
            <a:gdLst/>
            <a:ahLst/>
            <a:cxnLst/>
            <a:rect l="l" t="t" r="r" b="b"/>
            <a:pathLst>
              <a:path w="7327073" h="4973251">
                <a:moveTo>
                  <a:pt x="0" y="0"/>
                </a:moveTo>
                <a:lnTo>
                  <a:pt x="7327073" y="0"/>
                </a:lnTo>
                <a:lnTo>
                  <a:pt x="7327073" y="4973250"/>
                </a:lnTo>
                <a:lnTo>
                  <a:pt x="0" y="4973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01886" y="382271"/>
            <a:ext cx="7204844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Ocean continent craton model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31591" y="563275"/>
            <a:ext cx="6474916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subduction: wet mantle </a:t>
            </a:r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3816"/>
          <a:stretch>
            <a:fillRect/>
          </a:stretch>
        </p:blipFill>
        <p:spPr>
          <a:xfrm>
            <a:off x="1674569" y="2405722"/>
            <a:ext cx="14938861" cy="5475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66715" y="563275"/>
            <a:ext cx="6404670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subduction: dry mantle </a:t>
            </a:r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445"/>
          <a:stretch>
            <a:fillRect/>
          </a:stretch>
        </p:blipFill>
        <p:spPr>
          <a:xfrm>
            <a:off x="1776359" y="2441130"/>
            <a:ext cx="14887209" cy="5404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5635" y="2192839"/>
            <a:ext cx="10216731" cy="6896293"/>
          </a:xfrm>
          <a:custGeom>
            <a:avLst/>
            <a:gdLst/>
            <a:ahLst/>
            <a:cxnLst/>
            <a:rect l="l" t="t" r="r" b="b"/>
            <a:pathLst>
              <a:path w="10216731" h="6896293">
                <a:moveTo>
                  <a:pt x="0" y="0"/>
                </a:moveTo>
                <a:lnTo>
                  <a:pt x="10216730" y="0"/>
                </a:lnTo>
                <a:lnTo>
                  <a:pt x="10216730" y="6896293"/>
                </a:lnTo>
                <a:lnTo>
                  <a:pt x="0" y="6896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098317" y="502940"/>
            <a:ext cx="5082704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subduction model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74423" y="1028700"/>
            <a:ext cx="12539154" cy="8730386"/>
          </a:xfrm>
          <a:custGeom>
            <a:avLst/>
            <a:gdLst/>
            <a:ahLst/>
            <a:cxnLst/>
            <a:rect l="l" t="t" r="r" b="b"/>
            <a:pathLst>
              <a:path w="12539154" h="8730386">
                <a:moveTo>
                  <a:pt x="0" y="0"/>
                </a:moveTo>
                <a:lnTo>
                  <a:pt x="12539154" y="0"/>
                </a:lnTo>
                <a:lnTo>
                  <a:pt x="12539154" y="8730386"/>
                </a:lnTo>
                <a:lnTo>
                  <a:pt x="0" y="8730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97897" y="97926"/>
            <a:ext cx="5209484" cy="642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4"/>
              </a:lnSpc>
            </a:pPr>
            <a:r>
              <a:rPr lang="en-US" sz="3717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Model setup geometry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3483"/>
          <a:stretch>
            <a:fillRect/>
          </a:stretch>
        </p:blipFill>
        <p:spPr>
          <a:xfrm>
            <a:off x="1952016" y="2450073"/>
            <a:ext cx="14763018" cy="538685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52016" y="487856"/>
            <a:ext cx="2740744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Dry mantle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10062" y="1300206"/>
            <a:ext cx="8626352" cy="8475391"/>
          </a:xfrm>
          <a:custGeom>
            <a:avLst/>
            <a:gdLst/>
            <a:ahLst/>
            <a:cxnLst/>
            <a:rect l="l" t="t" r="r" b="b"/>
            <a:pathLst>
              <a:path w="8626352" h="8475391">
                <a:moveTo>
                  <a:pt x="0" y="0"/>
                </a:moveTo>
                <a:lnTo>
                  <a:pt x="8626352" y="0"/>
                </a:lnTo>
                <a:lnTo>
                  <a:pt x="8626352" y="8475391"/>
                </a:lnTo>
                <a:lnTo>
                  <a:pt x="0" y="84753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52016" y="487856"/>
            <a:ext cx="2740744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Dry mantle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946325" y="4563110"/>
            <a:ext cx="339759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corner flow only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336"/>
          <a:stretch>
            <a:fillRect/>
          </a:stretch>
        </p:blipFill>
        <p:spPr>
          <a:xfrm>
            <a:off x="1674569" y="2427243"/>
            <a:ext cx="14938861" cy="543251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09823" y="487856"/>
            <a:ext cx="2825130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Wet mantle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23938" y="1300206"/>
            <a:ext cx="8712476" cy="8560008"/>
          </a:xfrm>
          <a:custGeom>
            <a:avLst/>
            <a:gdLst/>
            <a:ahLst/>
            <a:cxnLst/>
            <a:rect l="l" t="t" r="r" b="b"/>
            <a:pathLst>
              <a:path w="8712476" h="8560008">
                <a:moveTo>
                  <a:pt x="0" y="0"/>
                </a:moveTo>
                <a:lnTo>
                  <a:pt x="8712476" y="0"/>
                </a:lnTo>
                <a:lnTo>
                  <a:pt x="8712476" y="8560008"/>
                </a:lnTo>
                <a:lnTo>
                  <a:pt x="0" y="8560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909823" y="487856"/>
            <a:ext cx="2825130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Wet mantle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002247" y="4563110"/>
            <a:ext cx="528575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corner flow and small scale convection (SSC)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0708" y="2882162"/>
            <a:ext cx="7195196" cy="4919716"/>
          </a:xfrm>
          <a:custGeom>
            <a:avLst/>
            <a:gdLst/>
            <a:ahLst/>
            <a:cxnLst/>
            <a:rect l="l" t="t" r="r" b="b"/>
            <a:pathLst>
              <a:path w="7195196" h="4919716">
                <a:moveTo>
                  <a:pt x="0" y="0"/>
                </a:moveTo>
                <a:lnTo>
                  <a:pt x="7195196" y="0"/>
                </a:lnTo>
                <a:lnTo>
                  <a:pt x="7195196" y="4919716"/>
                </a:lnTo>
                <a:lnTo>
                  <a:pt x="0" y="4919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628108" y="2791660"/>
            <a:ext cx="7381536" cy="5010218"/>
          </a:xfrm>
          <a:custGeom>
            <a:avLst/>
            <a:gdLst/>
            <a:ahLst/>
            <a:cxnLst/>
            <a:rect l="l" t="t" r="r" b="b"/>
            <a:pathLst>
              <a:path w="7381536" h="5010218">
                <a:moveTo>
                  <a:pt x="0" y="0"/>
                </a:moveTo>
                <a:lnTo>
                  <a:pt x="7381536" y="0"/>
                </a:lnTo>
                <a:lnTo>
                  <a:pt x="7381536" y="5010218"/>
                </a:lnTo>
                <a:lnTo>
                  <a:pt x="0" y="5010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53613" y="472773"/>
            <a:ext cx="5536778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Ocean continent model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076"/>
          <a:stretch>
            <a:fillRect/>
          </a:stretch>
        </p:blipFill>
        <p:spPr>
          <a:xfrm>
            <a:off x="1675940" y="2416483"/>
            <a:ext cx="14938861" cy="545403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75940" y="487856"/>
            <a:ext cx="3292897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Damp mantle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25841" y="1300206"/>
            <a:ext cx="8710573" cy="8558138"/>
          </a:xfrm>
          <a:custGeom>
            <a:avLst/>
            <a:gdLst/>
            <a:ahLst/>
            <a:cxnLst/>
            <a:rect l="l" t="t" r="r" b="b"/>
            <a:pathLst>
              <a:path w="8710573" h="8558138">
                <a:moveTo>
                  <a:pt x="0" y="0"/>
                </a:moveTo>
                <a:lnTo>
                  <a:pt x="8710573" y="0"/>
                </a:lnTo>
                <a:lnTo>
                  <a:pt x="8710573" y="8558138"/>
                </a:lnTo>
                <a:lnTo>
                  <a:pt x="0" y="8558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002247" y="4655668"/>
            <a:ext cx="5285753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corner flow, SCC and edge driven convection (EDC)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75940" y="487856"/>
            <a:ext cx="3292897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Damp mantle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103</Words>
  <Application>Microsoft Macintosh PowerPoint</Application>
  <PresentationFormat>Custom</PresentationFormat>
  <Paragraphs>24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Canva Sans Bold</vt:lpstr>
      <vt:lpstr>Canva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Copy of Add a heading</dc:title>
  <cp:lastModifiedBy>Amar Baruah</cp:lastModifiedBy>
  <cp:revision>2</cp:revision>
  <dcterms:created xsi:type="dcterms:W3CDTF">2006-08-16T00:00:00Z</dcterms:created>
  <dcterms:modified xsi:type="dcterms:W3CDTF">2025-05-06T09:20:38Z</dcterms:modified>
  <dc:identifier>DAGmqZqzwP0</dc:identifier>
</cp:coreProperties>
</file>